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Ex1.xml" ContentType="application/vnd.ms-office.chartex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6" r:id="rId1"/>
  </p:sldMasterIdLst>
  <p:notesMasterIdLst>
    <p:notesMasterId r:id="rId80"/>
  </p:notesMasterIdLst>
  <p:handoutMasterIdLst>
    <p:handoutMasterId r:id="rId81"/>
  </p:handoutMasterIdLst>
  <p:sldIdLst>
    <p:sldId id="269" r:id="rId2"/>
    <p:sldId id="271" r:id="rId3"/>
    <p:sldId id="333" r:id="rId4"/>
    <p:sldId id="338" r:id="rId5"/>
    <p:sldId id="339" r:id="rId6"/>
    <p:sldId id="334" r:id="rId7"/>
    <p:sldId id="335" r:id="rId8"/>
    <p:sldId id="336" r:id="rId9"/>
    <p:sldId id="337" r:id="rId10"/>
    <p:sldId id="272" r:id="rId11"/>
    <p:sldId id="273" r:id="rId12"/>
    <p:sldId id="320" r:id="rId13"/>
    <p:sldId id="321" r:id="rId14"/>
    <p:sldId id="274" r:id="rId15"/>
    <p:sldId id="277" r:id="rId16"/>
    <p:sldId id="278" r:id="rId17"/>
    <p:sldId id="276" r:id="rId18"/>
    <p:sldId id="279" r:id="rId19"/>
    <p:sldId id="280" r:id="rId20"/>
    <p:sldId id="281" r:id="rId21"/>
    <p:sldId id="282" r:id="rId22"/>
    <p:sldId id="283" r:id="rId23"/>
    <p:sldId id="284" r:id="rId24"/>
    <p:sldId id="286" r:id="rId25"/>
    <p:sldId id="287" r:id="rId26"/>
    <p:sldId id="288" r:id="rId27"/>
    <p:sldId id="289" r:id="rId28"/>
    <p:sldId id="290" r:id="rId29"/>
    <p:sldId id="292" r:id="rId30"/>
    <p:sldId id="291" r:id="rId31"/>
    <p:sldId id="293" r:id="rId32"/>
    <p:sldId id="294" r:id="rId33"/>
    <p:sldId id="295" r:id="rId34"/>
    <p:sldId id="296" r:id="rId35"/>
    <p:sldId id="297" r:id="rId36"/>
    <p:sldId id="299" r:id="rId37"/>
    <p:sldId id="300" r:id="rId38"/>
    <p:sldId id="327" r:id="rId39"/>
    <p:sldId id="328" r:id="rId40"/>
    <p:sldId id="329" r:id="rId41"/>
    <p:sldId id="322" r:id="rId42"/>
    <p:sldId id="323" r:id="rId43"/>
    <p:sldId id="324" r:id="rId44"/>
    <p:sldId id="325" r:id="rId45"/>
    <p:sldId id="326" r:id="rId46"/>
    <p:sldId id="301" r:id="rId47"/>
    <p:sldId id="302" r:id="rId48"/>
    <p:sldId id="303" r:id="rId49"/>
    <p:sldId id="304" r:id="rId50"/>
    <p:sldId id="305" r:id="rId51"/>
    <p:sldId id="306" r:id="rId52"/>
    <p:sldId id="308" r:id="rId53"/>
    <p:sldId id="307" r:id="rId54"/>
    <p:sldId id="309" r:id="rId55"/>
    <p:sldId id="310" r:id="rId56"/>
    <p:sldId id="311" r:id="rId57"/>
    <p:sldId id="312" r:id="rId58"/>
    <p:sldId id="315" r:id="rId59"/>
    <p:sldId id="313" r:id="rId60"/>
    <p:sldId id="314" r:id="rId61"/>
    <p:sldId id="316" r:id="rId62"/>
    <p:sldId id="317" r:id="rId63"/>
    <p:sldId id="318" r:id="rId64"/>
    <p:sldId id="319" r:id="rId65"/>
    <p:sldId id="330" r:id="rId66"/>
    <p:sldId id="256" r:id="rId67"/>
    <p:sldId id="257" r:id="rId68"/>
    <p:sldId id="258" r:id="rId69"/>
    <p:sldId id="259" r:id="rId70"/>
    <p:sldId id="268" r:id="rId71"/>
    <p:sldId id="261" r:id="rId72"/>
    <p:sldId id="262" r:id="rId73"/>
    <p:sldId id="263" r:id="rId74"/>
    <p:sldId id="264" r:id="rId75"/>
    <p:sldId id="265" r:id="rId76"/>
    <p:sldId id="266" r:id="rId77"/>
    <p:sldId id="267" r:id="rId78"/>
    <p:sldId id="270" r:id="rId79"/>
  </p:sldIdLst>
  <p:sldSz cx="12192000" cy="6858000"/>
  <p:notesSz cx="6858000" cy="9144000"/>
  <p:defaultTextStyle>
    <a:defPPr>
      <a:defRPr lang="en-US"/>
    </a:defPPr>
    <a:lvl1pPr marL="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7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54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3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09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886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062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240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418" algn="l" defTabSz="914354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12" userDrawn="1">
          <p15:clr>
            <a:srgbClr val="A4A3A4"/>
          </p15:clr>
        </p15:guide>
        <p15:guide id="3" pos="456" userDrawn="1">
          <p15:clr>
            <a:srgbClr val="A4A3A4"/>
          </p15:clr>
        </p15:guide>
        <p15:guide id="4" pos="7224" userDrawn="1">
          <p15:clr>
            <a:srgbClr val="A4A3A4"/>
          </p15:clr>
        </p15:guide>
        <p15:guide id="5" orient="horz" pos="3840" userDrawn="1">
          <p15:clr>
            <a:srgbClr val="A4A3A4"/>
          </p15:clr>
        </p15:guide>
        <p15:guide id="6" orient="horz" pos="480" userDrawn="1">
          <p15:clr>
            <a:srgbClr val="A4A3A4"/>
          </p15:clr>
        </p15:guide>
        <p15:guide id="7" orient="horz" pos="1608" userDrawn="1">
          <p15:clr>
            <a:srgbClr val="A4A3A4"/>
          </p15:clr>
        </p15:guide>
        <p15:guide id="8" pos="2712" userDrawn="1">
          <p15:clr>
            <a:srgbClr val="A4A3A4"/>
          </p15:clr>
        </p15:guide>
        <p15:guide id="9" pos="4968" userDrawn="1">
          <p15:clr>
            <a:srgbClr val="A4A3A4"/>
          </p15:clr>
        </p15:guide>
        <p15:guide id="10" orient="horz" pos="2160" userDrawn="1">
          <p15:clr>
            <a:srgbClr val="A4A3A4"/>
          </p15:clr>
        </p15:guide>
        <p15:guide id="11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B082"/>
    <a:srgbClr val="AF6900"/>
    <a:srgbClr val="D5AF34"/>
    <a:srgbClr val="458455"/>
    <a:srgbClr val="311E01"/>
    <a:srgbClr val="C7A976"/>
    <a:srgbClr val="2270C0"/>
    <a:srgbClr val="F2D4B8"/>
    <a:srgbClr val="FCFCFC"/>
    <a:srgbClr val="21140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077" autoAdjust="0"/>
    <p:restoredTop sz="94249" autoAdjust="0"/>
  </p:normalViewPr>
  <p:slideViewPr>
    <p:cSldViewPr snapToGrid="0">
      <p:cViewPr varScale="1">
        <p:scale>
          <a:sx n="108" d="100"/>
          <a:sy n="108" d="100"/>
        </p:scale>
        <p:origin x="200" y="528"/>
      </p:cViewPr>
      <p:guideLst>
        <p:guide orient="horz" pos="2712"/>
        <p:guide pos="456"/>
        <p:guide pos="7224"/>
        <p:guide orient="horz" pos="3840"/>
        <p:guide orient="horz" pos="480"/>
        <p:guide orient="horz" pos="1608"/>
        <p:guide pos="2712"/>
        <p:guide pos="4968"/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372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>
      <p:cViewPr varScale="1">
        <p:scale>
          <a:sx n="97" d="100"/>
          <a:sy n="97" d="100"/>
        </p:scale>
        <p:origin x="3120" y="20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theme" Target="theme/theme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notesMaster" Target="notesMasters/notesMaster1.xml"/><Relationship Id="rId85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61" Type="http://schemas.openxmlformats.org/officeDocument/2006/relationships/slide" Target="slides/slide60.xml"/><Relationship Id="rId82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4941197057928501E-2"/>
          <c:w val="1"/>
          <c:h val="0.8986459366025519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Rival Company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843C-4272-8493-465AC7F7BB52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843C-4272-8493-465AC7F7BB52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843C-4272-8493-465AC7F7BB52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843C-4272-8493-465AC7F7BB52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1"/>
                    </a:solidFill>
                    <a:latin typeface="Gudea" panose="02000000000000000000" pitchFamily="50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Bitcoin</c:v>
                </c:pt>
                <c:pt idx="1">
                  <c:v>Ripple</c:v>
                </c:pt>
                <c:pt idx="2">
                  <c:v>Ethereum</c:v>
                </c:pt>
                <c:pt idx="3">
                  <c:v>Litecoin</c:v>
                </c:pt>
              </c:strCache>
            </c:strRef>
          </c:cat>
          <c:val>
            <c:numRef>
              <c:f>Sheet1!$B$2:$B$5</c:f>
              <c:numCache>
                <c:formatCode>#,##0</c:formatCode>
                <c:ptCount val="4"/>
                <c:pt idx="0">
                  <c:v>983</c:v>
                </c:pt>
                <c:pt idx="1">
                  <c:v>1173</c:v>
                </c:pt>
                <c:pt idx="2" formatCode="General">
                  <c:v>1093</c:v>
                </c:pt>
                <c:pt idx="3" formatCode="General">
                  <c:v>1020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43C-4272-8493-465AC7F7BB5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Our Company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>
                    <a:solidFill>
                      <a:schemeClr val="bg2"/>
                    </a:solidFill>
                    <a:latin typeface="Gudea" panose="02000000000000000000" pitchFamily="50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Bitcoin</c:v>
                </c:pt>
                <c:pt idx="1">
                  <c:v>Ripple</c:v>
                </c:pt>
                <c:pt idx="2">
                  <c:v>Ethereum</c:v>
                </c:pt>
                <c:pt idx="3">
                  <c:v>Litecoin</c:v>
                </c:pt>
              </c:strCache>
            </c:strRef>
          </c:cat>
          <c:val>
            <c:numRef>
              <c:f>Sheet1!$C$2:$C$5</c:f>
              <c:numCache>
                <c:formatCode>#,##0</c:formatCode>
                <c:ptCount val="4"/>
                <c:pt idx="0">
                  <c:v>1030</c:v>
                </c:pt>
                <c:pt idx="1">
                  <c:v>762</c:v>
                </c:pt>
                <c:pt idx="2" formatCode="General">
                  <c:v>1297</c:v>
                </c:pt>
                <c:pt idx="3" formatCode="General">
                  <c:v>897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43C-4272-8493-465AC7F7BB5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-2138070720"/>
        <c:axId val="-2138265952"/>
      </c:barChart>
      <c:catAx>
        <c:axId val="-213807072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solidFill>
              <a:schemeClr val="tx1">
                <a:lumMod val="50000"/>
              </a:schemeClr>
            </a:solidFill>
          </a:ln>
        </c:spPr>
        <c:txPr>
          <a:bodyPr/>
          <a:lstStyle/>
          <a:p>
            <a:pPr>
              <a:defRPr sz="1200">
                <a:solidFill>
                  <a:schemeClr val="tx2">
                    <a:lumMod val="75000"/>
                    <a:lumOff val="25000"/>
                  </a:schemeClr>
                </a:solidFill>
                <a:latin typeface="Gudea" panose="02000000000000000000" pitchFamily="50" charset="0"/>
              </a:defRPr>
            </a:pPr>
            <a:endParaRPr lang="en-US"/>
          </a:p>
        </c:txPr>
        <c:crossAx val="-2138265952"/>
        <c:crosses val="autoZero"/>
        <c:auto val="1"/>
        <c:lblAlgn val="ctr"/>
        <c:lblOffset val="100"/>
        <c:noMultiLvlLbl val="0"/>
      </c:catAx>
      <c:valAx>
        <c:axId val="-2138265952"/>
        <c:scaling>
          <c:orientation val="minMax"/>
          <c:max val="2500"/>
        </c:scaling>
        <c:delete val="1"/>
        <c:axPos val="l"/>
        <c:numFmt formatCode="#,##0" sourceLinked="1"/>
        <c:majorTickMark val="out"/>
        <c:minorTickMark val="none"/>
        <c:tickLblPos val="nextTo"/>
        <c:crossAx val="-2138070720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>
          <a:latin typeface="PT Sans" panose="020B0503020203020204" pitchFamily="34" charset="0"/>
          <a:ea typeface="PT Sans" panose="020B0503020203020204" pitchFamily="34" charset="0"/>
        </a:defRPr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E-3"/>
          <c:w val="0.99294436774345696"/>
          <c:h val="0.9986610890192070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BC6-4E4D-B96A-57EC9B3DB091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BC6-4E4D-B96A-57EC9B3DB091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</c:v>
                </c:pt>
                <c:pt idx="1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BC6-4E4D-B96A-57EC9B3DB0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E-3"/>
          <c:w val="0.99294436774345696"/>
          <c:h val="0.9986610890192070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633-4525-AEBB-EA9F70A2C5A8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633-4525-AEBB-EA9F70A2C5A8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31</c:v>
                </c:pt>
                <c:pt idx="1">
                  <c:v>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633-4525-AEBB-EA9F70A2C5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07665808600848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tx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9BE7-4056-A484-AC5CA767C94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3-9BE7-4056-A484-AC5CA767C94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5-9BE7-4056-A484-AC5CA767C944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7-9BE7-4056-A484-AC5CA767C94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Arimo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RG</c:v>
                </c:pt>
                <c:pt idx="1">
                  <c:v>DP</c:v>
                </c:pt>
                <c:pt idx="2">
                  <c:v>FP</c:v>
                </c:pt>
                <c:pt idx="3">
                  <c:v>GH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 xmlns:c16="http://schemas.microsoft.com/office/drawing/2014/chart"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6="http://schemas.microsoft.com/office/drawing/2014/chart" uri="{C3380CC4-5D6E-409C-BE32-E72D297353CC}">
              <c16:uniqueId val="{00000008-9BE7-4056-A484-AC5CA767C9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1988835504"/>
        <c:axId val="-1988825568"/>
      </c:barChart>
      <c:catAx>
        <c:axId val="-19888355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defRPr>
            </a:pPr>
            <a:endParaRPr lang="en-US"/>
          </a:p>
        </c:txPr>
        <c:crossAx val="-1988825568"/>
        <c:crosses val="autoZero"/>
        <c:auto val="1"/>
        <c:lblAlgn val="ctr"/>
        <c:lblOffset val="100"/>
        <c:noMultiLvlLbl val="0"/>
      </c:catAx>
      <c:valAx>
        <c:axId val="-19888255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1988835504"/>
        <c:crosses val="autoZero"/>
        <c:crossBetween val="between"/>
      </c:valAx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1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tx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D6AE-40B6-AFBA-974A3345B1A6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D6AE-40B6-AFBA-974A3345B1A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4-D6AE-40B6-AFBA-974A3345B1A6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D6AE-40B6-AFBA-974A3345B1A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900">
                    <a:solidFill>
                      <a:schemeClr val="bg1"/>
                    </a:solidFill>
                    <a:latin typeface="Karla" pitchFamily="2" charset="0"/>
                    <a:ea typeface="Karla" pitchFamily="2" charset="0"/>
                    <a:cs typeface="Arimo" panose="020B0604020202020204" pitchFamily="34" charset="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Sheet1!$A$6:$A$9</c:f>
              <c:strCache>
                <c:ptCount val="4"/>
                <c:pt idx="0">
                  <c:v>JK</c:v>
                </c:pt>
                <c:pt idx="1">
                  <c:v>LM</c:v>
                </c:pt>
                <c:pt idx="2">
                  <c:v>AG</c:v>
                </c:pt>
                <c:pt idx="3">
                  <c:v>TW</c:v>
                </c:pt>
              </c:strCache>
            </c:strRef>
          </c:cat>
          <c:val>
            <c:numRef>
              <c:f>Sheet1!$B$6:$B$9</c:f>
              <c:numCache>
                <c:formatCode>General</c:formatCode>
                <c:ptCount val="4"/>
                <c:pt idx="0">
                  <c:v>15</c:v>
                </c:pt>
                <c:pt idx="1">
                  <c:v>12</c:v>
                </c:pt>
                <c:pt idx="2">
                  <c:v>25</c:v>
                </c:pt>
                <c:pt idx="3">
                  <c:v>37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 xmlns:c16="http://schemas.microsoft.com/office/drawing/2014/chart"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6="http://schemas.microsoft.com/office/drawing/2014/chart" uri="{C3380CC4-5D6E-409C-BE32-E72D297353CC}">
              <c16:uniqueId val="{00000006-D6AE-40B6-AFBA-974A3345B1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2018648368"/>
        <c:axId val="-2018640768"/>
      </c:barChart>
      <c:catAx>
        <c:axId val="-20186483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bg1"/>
                </a:solidFill>
                <a:latin typeface="Karla" pitchFamily="2" charset="0"/>
                <a:ea typeface="Karla" pitchFamily="2" charset="0"/>
                <a:cs typeface="Arimo" panose="020B0604020202020204" pitchFamily="34" charset="0"/>
              </a:defRPr>
            </a:pPr>
            <a:endParaRPr lang="en-US"/>
          </a:p>
        </c:txPr>
        <c:crossAx val="-2018640768"/>
        <c:crosses val="autoZero"/>
        <c:auto val="1"/>
        <c:lblAlgn val="ctr"/>
        <c:lblOffset val="100"/>
        <c:noMultiLvlLbl val="0"/>
      </c:catAx>
      <c:valAx>
        <c:axId val="-20186407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2018648368"/>
        <c:crosses val="autoZero"/>
        <c:crossBetween val="between"/>
      </c:valAx>
    </c:plotArea>
    <c:plotVisOnly val="1"/>
    <c:dispBlanksAs val="zero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978000135069"/>
          <c:y val="0"/>
          <c:w val="0.84231962319321996"/>
          <c:h val="0.94532255654079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89-40A8-B8DA-13000F7F036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989-40A8-B8DA-13000F7F036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axId val="-2091547600"/>
        <c:axId val="-2091545808"/>
      </c:barChart>
      <c:catAx>
        <c:axId val="-2091547600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800" baseline="0">
                <a:solidFill>
                  <a:schemeClr val="tx1"/>
                </a:solidFill>
                <a:latin typeface="PT Sans" panose="020B0503020203020204" pitchFamily="34" charset="0"/>
                <a:ea typeface="PT Sans" panose="020B0503020203020204" pitchFamily="34" charset="0"/>
              </a:defRPr>
            </a:pPr>
            <a:endParaRPr lang="en-US"/>
          </a:p>
        </c:txPr>
        <c:crossAx val="-2091545808"/>
        <c:crosses val="autoZero"/>
        <c:auto val="1"/>
        <c:lblAlgn val="ctr"/>
        <c:lblOffset val="100"/>
        <c:noMultiLvlLbl val="0"/>
      </c:catAx>
      <c:valAx>
        <c:axId val="-2091545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solidFill>
              <a:schemeClr val="tx1"/>
            </a:solidFill>
          </a:ln>
        </c:spPr>
        <c:txPr>
          <a:bodyPr/>
          <a:lstStyle/>
          <a:p>
            <a:pPr>
              <a:defRPr sz="800" baseline="0">
                <a:solidFill>
                  <a:schemeClr val="tx1"/>
                </a:solidFill>
                <a:latin typeface="PT Sans" panose="020B0503020203020204" pitchFamily="34" charset="0"/>
                <a:ea typeface="PT Sans" panose="020B0503020203020204" pitchFamily="34" charset="0"/>
              </a:defRPr>
            </a:pPr>
            <a:endParaRPr lang="en-US"/>
          </a:p>
        </c:txPr>
        <c:crossAx val="-2091547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E-3"/>
          <c:w val="0.99294436774345696"/>
          <c:h val="0.9986610890192070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CEE-46FC-BE5A-A227B711AE91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CEE-46FC-BE5A-A227B711AE91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</c:v>
                </c:pt>
                <c:pt idx="1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CEE-46FC-BE5A-A227B711AE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E-3"/>
          <c:w val="0.99294436774345696"/>
          <c:h val="0.9986610890192070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01F-4289-90F3-AF659AC31447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01F-4289-90F3-AF659AC3144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</c:v>
                </c:pt>
                <c:pt idx="1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01F-4289-90F3-AF659AC314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E-3"/>
          <c:w val="0.99294436774345696"/>
          <c:h val="0.9986610890192070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F23-45F1-B805-AAC8886D55E0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F23-45F1-B805-AAC8886D55E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</c:v>
                </c:pt>
                <c:pt idx="1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F23-45F1-B805-AAC8886D55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E-3"/>
          <c:w val="0.99294436774345696"/>
          <c:h val="0.9986610890192070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C96-4A85-B755-770EC5B59B89}"/>
              </c:ext>
            </c:extLst>
          </c:dPt>
          <c:dPt>
            <c:idx val="1"/>
            <c:bubble3D val="0"/>
            <c:spPr>
              <a:solidFill>
                <a:schemeClr val="tx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C96-4A85-B755-770EC5B59B8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</c:v>
                </c:pt>
                <c:pt idx="1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C96-4A85-B755-770EC5B59B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1"/>
    </mc:Choice>
    <mc:Fallback>
      <c:style val="1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986159793215697E-2"/>
          <c:y val="5.0405421886453403E-2"/>
          <c:w val="0.88477626571319601"/>
          <c:h val="0.83661290518613896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01</c:v>
                </c:pt>
              </c:strCache>
            </c:strRef>
          </c:tx>
          <c:spPr>
            <a:ln w="28575" cap="rnd">
              <a:solidFill>
                <a:schemeClr val="bg2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bg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1-BE0A-4BC8-A2D0-0D03DE28BC8E}"/>
              </c:ext>
            </c:extLst>
          </c:dPt>
          <c:dPt>
            <c:idx val="1"/>
            <c:marker>
              <c:symbol val="none"/>
            </c:marker>
            <c:bubble3D val="0"/>
            <c:spPr>
              <a:ln w="28575" cap="rnd">
                <a:solidFill>
                  <a:schemeClr val="bg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BE0A-4BC8-A2D0-0D03DE28BC8E}"/>
              </c:ext>
            </c:extLst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bg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BE0A-4BC8-A2D0-0D03DE28BC8E}"/>
              </c:ext>
            </c:extLst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bg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7-BE0A-4BC8-A2D0-0D03DE28BC8E}"/>
              </c:ext>
            </c:extLst>
          </c:dPt>
          <c:dLbls>
            <c:dLbl>
              <c:idx val="0"/>
              <c:layout>
                <c:manualLayout>
                  <c:x val="-2.5350085819307599E-2"/>
                  <c:y val="-6.16065832697864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E0A-4BC8-A2D0-0D03DE28BC8E}"/>
                </c:ext>
              </c:extLst>
            </c:dLbl>
            <c:dLbl>
              <c:idx val="1"/>
              <c:layout>
                <c:manualLayout>
                  <c:x val="-5.3697691695660701E-2"/>
                  <c:y val="-0.10267763878297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E0A-4BC8-A2D0-0D03DE28BC8E}"/>
                </c:ext>
              </c:extLst>
            </c:dLbl>
            <c:dLbl>
              <c:idx val="2"/>
              <c:layout>
                <c:manualLayout>
                  <c:x val="-4.7445230965983902E-2"/>
                  <c:y val="-9.85705332316583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BE0A-4BC8-A2D0-0D03DE28BC8E}"/>
                </c:ext>
              </c:extLst>
            </c:dLbl>
            <c:dLbl>
              <c:idx val="3"/>
              <c:layout>
                <c:manualLayout>
                  <c:x val="2.2783374492233201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BE0A-4BC8-A2D0-0D03DE28BC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bg2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Jan - Mar</c:v>
                </c:pt>
                <c:pt idx="1">
                  <c:v>Apr -  Jun</c:v>
                </c:pt>
                <c:pt idx="2">
                  <c:v>Jul - Sep</c:v>
                </c:pt>
                <c:pt idx="3">
                  <c:v>Oct - Dec</c:v>
                </c:pt>
              </c:strCache>
            </c:strRef>
          </c:cat>
          <c:val>
            <c:numRef>
              <c:f>Sheet1!$B$2:$B$5</c:f>
              <c:numCache>
                <c:formatCode>"$"#,##0_);[Red]\("$"#,##0\)</c:formatCode>
                <c:ptCount val="4"/>
                <c:pt idx="0">
                  <c:v>400</c:v>
                </c:pt>
                <c:pt idx="1">
                  <c:v>869</c:v>
                </c:pt>
                <c:pt idx="2">
                  <c:v>1047</c:v>
                </c:pt>
                <c:pt idx="3">
                  <c:v>1388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BE0A-4BC8-A2D0-0D03DE28BC8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02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A-BE0A-4BC8-A2D0-0D03DE28BC8E}"/>
              </c:ext>
            </c:extLst>
          </c:dPt>
          <c:dPt>
            <c:idx val="1"/>
            <c:marker>
              <c:symbol val="none"/>
            </c:marker>
            <c:bubble3D val="0"/>
            <c:spPr>
              <a:ln w="28575" cap="rnd">
                <a:solidFill>
                  <a:schemeClr val="accent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C-BE0A-4BC8-A2D0-0D03DE28BC8E}"/>
              </c:ext>
            </c:extLst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E-BE0A-4BC8-A2D0-0D03DE28BC8E}"/>
              </c:ext>
            </c:extLst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0-BE0A-4BC8-A2D0-0D03DE28BC8E}"/>
              </c:ext>
            </c:extLst>
          </c:dPt>
          <c:dLbls>
            <c:dLbl>
              <c:idx val="0"/>
              <c:layout>
                <c:manualLayout>
                  <c:x val="-9.1666859421233898E-2"/>
                  <c:y val="-3.285684441055280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BE0A-4BC8-A2D0-0D03DE28BC8E}"/>
                </c:ext>
              </c:extLst>
            </c:dLbl>
            <c:dLbl>
              <c:idx val="1"/>
              <c:layout>
                <c:manualLayout>
                  <c:x val="-5.3765839762009E-2"/>
                  <c:y val="-6.16065832697864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BE0A-4BC8-A2D0-0D03DE28BC8E}"/>
                </c:ext>
              </c:extLst>
            </c:dLbl>
            <c:dLbl>
              <c:idx val="2"/>
              <c:layout>
                <c:manualLayout>
                  <c:x val="-4.4268138266954901E-2"/>
                  <c:y val="6.982079437242459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BE0A-4BC8-A2D0-0D03DE28BC8E}"/>
                </c:ext>
              </c:extLst>
            </c:dLbl>
            <c:dLbl>
              <c:idx val="3"/>
              <c:layout>
                <c:manualLayout>
                  <c:x val="-1.3373018646592599E-2"/>
                  <c:y val="6.919434894655690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BE0A-4BC8-A2D0-0D03DE28BC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Jan - Mar</c:v>
                </c:pt>
                <c:pt idx="1">
                  <c:v>Apr -  Jun</c:v>
                </c:pt>
                <c:pt idx="2">
                  <c:v>Jul - Sep</c:v>
                </c:pt>
                <c:pt idx="3">
                  <c:v>Oct - Dec</c:v>
                </c:pt>
              </c:strCache>
            </c:strRef>
          </c:cat>
          <c:val>
            <c:numRef>
              <c:f>Sheet1!$C$2:$C$5</c:f>
              <c:numCache>
                <c:formatCode>"$"#,##0_);[Red]\("$"#,##0\)</c:formatCode>
                <c:ptCount val="4"/>
                <c:pt idx="0">
                  <c:v>987</c:v>
                </c:pt>
                <c:pt idx="1">
                  <c:v>339</c:v>
                </c:pt>
                <c:pt idx="2">
                  <c:v>751</c:v>
                </c:pt>
                <c:pt idx="3">
                  <c:v>1207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1-BE0A-4BC8-A2D0-0D03DE28BC8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03</c:v>
                </c:pt>
              </c:strCache>
            </c:strRef>
          </c:tx>
          <c:spPr>
            <a:ln w="285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dPt>
            <c:idx val="0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3-BE0A-4BC8-A2D0-0D03DE28BC8E}"/>
              </c:ext>
            </c:extLst>
          </c:dPt>
          <c:dPt>
            <c:idx val="1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5-BE0A-4BC8-A2D0-0D03DE28BC8E}"/>
              </c:ext>
            </c:extLst>
          </c:dPt>
          <c:dPt>
            <c:idx val="2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7-BE0A-4BC8-A2D0-0D03DE28BC8E}"/>
              </c:ext>
            </c:extLst>
          </c:dPt>
          <c:dPt>
            <c:idx val="3"/>
            <c:marker>
              <c:symbol val="none"/>
            </c:marker>
            <c:bubble3D val="0"/>
            <c:spPr>
              <a:ln w="28575" cap="rnd">
                <a:solidFill>
                  <a:schemeClr val="accent4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19-BE0A-4BC8-A2D0-0D03DE28BC8E}"/>
              </c:ext>
            </c:extLst>
          </c:dPt>
          <c:dLbls>
            <c:dLbl>
              <c:idx val="0"/>
              <c:layout>
                <c:manualLayout>
                  <c:x val="-8.6636153857935994E-2"/>
                  <c:y val="-3.6631932584335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BE0A-4BC8-A2D0-0D03DE28BC8E}"/>
                </c:ext>
              </c:extLst>
            </c:dLbl>
            <c:dLbl>
              <c:idx val="1"/>
              <c:layout>
                <c:manualLayout>
                  <c:x val="-2.2147872847646501E-2"/>
                  <c:y val="7.80350054750627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BE0A-4BC8-A2D0-0D03DE28BC8E}"/>
                </c:ext>
              </c:extLst>
            </c:dLbl>
            <c:dLbl>
              <c:idx val="2"/>
              <c:layout>
                <c:manualLayout>
                  <c:x val="-4.1109450520151303E-2"/>
                  <c:y val="5.33923721671481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BE0A-4BC8-A2D0-0D03DE28BC8E}"/>
                </c:ext>
              </c:extLst>
            </c:dLbl>
            <c:dLbl>
              <c:idx val="3"/>
              <c:layout>
                <c:manualLayout>
                  <c:x val="1.55080467160407E-2"/>
                  <c:y val="-2.66132111332911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BE0A-4BC8-A2D0-0D03DE28BC8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1" i="0" u="none" strike="noStrike" kern="1200" baseline="0">
                    <a:solidFill>
                      <a:schemeClr val="bg2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bg2"/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Jan - Mar</c:v>
                </c:pt>
                <c:pt idx="1">
                  <c:v>Apr -  Jun</c:v>
                </c:pt>
                <c:pt idx="2">
                  <c:v>Jul - Sep</c:v>
                </c:pt>
                <c:pt idx="3">
                  <c:v>Oct - Dec</c:v>
                </c:pt>
              </c:strCache>
            </c:strRef>
          </c:cat>
          <c:val>
            <c:numRef>
              <c:f>Sheet1!$D$2:$D$5</c:f>
              <c:numCache>
                <c:formatCode>"$"#,##0_);[Red]\("$"#,##0\)</c:formatCode>
                <c:ptCount val="4"/>
                <c:pt idx="0">
                  <c:v>621</c:v>
                </c:pt>
                <c:pt idx="1">
                  <c:v>1302</c:v>
                </c:pt>
                <c:pt idx="2">
                  <c:v>1050</c:v>
                </c:pt>
                <c:pt idx="3">
                  <c:v>592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BE0A-4BC8-A2D0-0D03DE28BC8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812503568"/>
        <c:axId val="1812487472"/>
      </c:lineChart>
      <c:valAx>
        <c:axId val="1812487472"/>
        <c:scaling>
          <c:orientation val="minMax"/>
          <c:max val="1500"/>
        </c:scaling>
        <c:delete val="0"/>
        <c:axPos val="l"/>
        <c:majorGridlines>
          <c:spPr>
            <a:ln w="9525" cap="flat" cmpd="sng" algn="ctr">
              <a:solidFill>
                <a:schemeClr val="bg2"/>
              </a:solidFill>
              <a:round/>
            </a:ln>
            <a:effectLst/>
          </c:spPr>
        </c:majorGridlines>
        <c:numFmt formatCode="&quot;$&quot;#,##0_);[Red]\(&quot;$&quot;#,##0\)" sourceLinked="1"/>
        <c:majorTickMark val="out"/>
        <c:minorTickMark val="none"/>
        <c:tickLblPos val="nextTo"/>
        <c:spPr>
          <a:noFill/>
          <a:ln>
            <a:solidFill>
              <a:schemeClr val="bg2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12503568"/>
        <c:crosses val="autoZero"/>
        <c:crossBetween val="between"/>
        <c:majorUnit val="500"/>
      </c:valAx>
      <c:catAx>
        <c:axId val="181250356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12487472"/>
        <c:crosses val="autoZero"/>
        <c:auto val="1"/>
        <c:lblAlgn val="ctr"/>
        <c:lblOffset val="100"/>
        <c:noMultiLvlLbl val="0"/>
      </c:catAx>
      <c:spPr>
        <a:noFill/>
        <a:ln>
          <a:solidFill>
            <a:schemeClr val="bg2"/>
          </a:solidFill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2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9001717126132"/>
          <c:y val="1.8092079920581299E-2"/>
          <c:w val="0.88099828287386805"/>
          <c:h val="0.92150771184743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Rival Company</c:v>
                </c:pt>
              </c:strCache>
            </c:strRef>
          </c:tx>
          <c:spPr>
            <a:solidFill>
              <a:srgbClr val="CCB082"/>
            </a:solidFill>
            <a:ln>
              <a:noFill/>
            </a:ln>
          </c:spPr>
          <c:invertIfNegative val="0"/>
          <c:cat>
            <c:strRef>
              <c:f>Sheet1!$A$3:$A$6</c:f>
              <c:strCache>
                <c:ptCount val="4"/>
                <c:pt idx="0">
                  <c:v>Jan - Mar</c:v>
                </c:pt>
                <c:pt idx="1">
                  <c:v>Apr - Jun</c:v>
                </c:pt>
                <c:pt idx="2">
                  <c:v>Jul - Sep</c:v>
                </c:pt>
                <c:pt idx="3">
                  <c:v>Oct - Dec</c:v>
                </c:pt>
              </c:strCache>
            </c:strRef>
          </c:cat>
          <c:val>
            <c:numRef>
              <c:f>Sheet1!$B$3:$B$6</c:f>
              <c:numCache>
                <c:formatCode>General</c:formatCode>
                <c:ptCount val="4"/>
                <c:pt idx="0" formatCode="#,##0">
                  <c:v>759</c:v>
                </c:pt>
                <c:pt idx="1">
                  <c:v>1093</c:v>
                </c:pt>
                <c:pt idx="2">
                  <c:v>1020</c:v>
                </c:pt>
                <c:pt idx="3">
                  <c:v>912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8BC-4637-90A7-D28DBC1C551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Our Company</c:v>
                </c:pt>
              </c:strCache>
            </c:strRef>
          </c:tx>
          <c:spPr>
            <a:solidFill>
              <a:schemeClr val="bg2"/>
            </a:solidFill>
            <a:ln>
              <a:noFill/>
            </a:ln>
          </c:spPr>
          <c:invertIfNegative val="0"/>
          <c:cat>
            <c:strRef>
              <c:f>Sheet1!$A$3:$A$6</c:f>
              <c:strCache>
                <c:ptCount val="4"/>
                <c:pt idx="0">
                  <c:v>Jan - Mar</c:v>
                </c:pt>
                <c:pt idx="1">
                  <c:v>Apr - Jun</c:v>
                </c:pt>
                <c:pt idx="2">
                  <c:v>Jul - Sep</c:v>
                </c:pt>
                <c:pt idx="3">
                  <c:v>Oct - Dec</c:v>
                </c:pt>
              </c:strCache>
            </c:strRef>
          </c:cat>
          <c:val>
            <c:numRef>
              <c:f>Sheet1!$C$3:$C$6</c:f>
              <c:numCache>
                <c:formatCode>General</c:formatCode>
                <c:ptCount val="4"/>
                <c:pt idx="0" formatCode="#,##0">
                  <c:v>954</c:v>
                </c:pt>
                <c:pt idx="1">
                  <c:v>1297</c:v>
                </c:pt>
                <c:pt idx="2">
                  <c:v>897</c:v>
                </c:pt>
                <c:pt idx="3">
                  <c:v>976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8BC-4637-90A7-D28DBC1C55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842562112"/>
        <c:axId val="1842664416"/>
      </c:barChart>
      <c:catAx>
        <c:axId val="18425621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>
            <a:solidFill>
              <a:schemeClr val="bg1">
                <a:lumMod val="50000"/>
              </a:schemeClr>
            </a:solidFill>
          </a:ln>
        </c:spPr>
        <c:txPr>
          <a:bodyPr/>
          <a:lstStyle/>
          <a:p>
            <a:pPr>
              <a:defRPr sz="80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defRPr>
            </a:pPr>
            <a:endParaRPr lang="en-US"/>
          </a:p>
        </c:txPr>
        <c:crossAx val="1842664416"/>
        <c:crosses val="autoZero"/>
        <c:auto val="1"/>
        <c:lblAlgn val="ctr"/>
        <c:lblOffset val="100"/>
        <c:noMultiLvlLbl val="0"/>
      </c:catAx>
      <c:valAx>
        <c:axId val="1842664416"/>
        <c:scaling>
          <c:orientation val="minMax"/>
        </c:scaling>
        <c:delete val="0"/>
        <c:axPos val="l"/>
        <c:numFmt formatCode="#,##0" sourceLinked="1"/>
        <c:majorTickMark val="out"/>
        <c:minorTickMark val="none"/>
        <c:tickLblPos val="nextTo"/>
        <c:spPr>
          <a:ln>
            <a:solidFill>
              <a:schemeClr val="bg1">
                <a:lumMod val="50000"/>
              </a:schemeClr>
            </a:solidFill>
          </a:ln>
        </c:spPr>
        <c:txPr>
          <a:bodyPr/>
          <a:lstStyle/>
          <a:p>
            <a:pPr>
              <a:defRPr sz="80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defRPr>
            </a:pPr>
            <a:endParaRPr lang="en-US"/>
          </a:p>
        </c:txPr>
        <c:crossAx val="1842562112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>
        <c:manualLayout>
          <c:layoutTarget val="inner"/>
          <c:xMode val="edge"/>
          <c:yMode val="edge"/>
          <c:x val="8.0578761606703797E-2"/>
          <c:y val="0"/>
          <c:w val="0.90516585200585498"/>
          <c:h val="0.9228756089488879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41E-4B29-A952-7C633BC3A9A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41E-4B29-A952-7C633BC3A9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axId val="1810706160"/>
        <c:axId val="1807490672"/>
      </c:barChart>
      <c:catAx>
        <c:axId val="1810706160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txPr>
          <a:bodyPr/>
          <a:lstStyle/>
          <a:p>
            <a:pPr>
              <a:defRPr sz="800" baseline="0">
                <a:solidFill>
                  <a:schemeClr val="tx1"/>
                </a:solidFill>
                <a:latin typeface="PT Sans" panose="020B0503020203020204" pitchFamily="34" charset="0"/>
                <a:ea typeface="PT Sans" panose="020B0503020203020204" pitchFamily="34" charset="0"/>
              </a:defRPr>
            </a:pPr>
            <a:endParaRPr lang="en-US"/>
          </a:p>
        </c:txPr>
        <c:crossAx val="1807490672"/>
        <c:crosses val="autoZero"/>
        <c:auto val="1"/>
        <c:lblAlgn val="ctr"/>
        <c:lblOffset val="100"/>
        <c:noMultiLvlLbl val="0"/>
      </c:catAx>
      <c:valAx>
        <c:axId val="1807490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solidFill>
              <a:schemeClr val="bg1">
                <a:lumMod val="85000"/>
              </a:schemeClr>
            </a:solidFill>
          </a:ln>
        </c:spPr>
        <c:txPr>
          <a:bodyPr/>
          <a:lstStyle/>
          <a:p>
            <a:pPr>
              <a:defRPr sz="800" baseline="0">
                <a:solidFill>
                  <a:schemeClr val="tx1"/>
                </a:solidFill>
                <a:latin typeface="PT Sans" panose="020B0503020203020204" pitchFamily="34" charset="0"/>
                <a:ea typeface="PT Sans" panose="020B0503020203020204" pitchFamily="34" charset="0"/>
              </a:defRPr>
            </a:pPr>
            <a:endParaRPr lang="en-US"/>
          </a:p>
        </c:txPr>
        <c:crossAx val="181070616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33891098079248E-3"/>
          <c:w val="0.99294436774345696"/>
          <c:h val="0.9986610890192070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7D8993"/>
            </a:solidFill>
          </c:spPr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CB0-4CF3-8520-D41CFC0CE016}"/>
              </c:ext>
            </c:extLst>
          </c:dPt>
          <c:dPt>
            <c:idx val="1"/>
            <c:bubble3D val="0"/>
            <c:spPr>
              <a:solidFill>
                <a:schemeClr val="tx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CB0-4CF3-8520-D41CFC0CE01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48</c:v>
                </c:pt>
                <c:pt idx="1">
                  <c:v>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CB0-4CF3-8520-D41CFC0CE0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45"/>
      </c:pie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Sheet1!$A$2:$A$51</cx:f>
        <cx:lvl ptCount="50">
          <cx:pt idx="0">Category 1</cx:pt>
          <cx:pt idx="1">Category 3</cx:pt>
          <cx:pt idx="2">Category 1</cx:pt>
          <cx:pt idx="3">Category 2</cx:pt>
          <cx:pt idx="4">Category 4</cx:pt>
          <cx:pt idx="5">Category 1</cx:pt>
          <cx:pt idx="6">Category 4</cx:pt>
          <cx:pt idx="7">Category 3</cx:pt>
          <cx:pt idx="8">Category 4</cx:pt>
          <cx:pt idx="9">Category 1</cx:pt>
          <cx:pt idx="10">Category 2</cx:pt>
          <cx:pt idx="11">Category 4</cx:pt>
          <cx:pt idx="12">Category 4</cx:pt>
          <cx:pt idx="13">Category 2</cx:pt>
          <cx:pt idx="14">Category 1</cx:pt>
          <cx:pt idx="15">Category 1</cx:pt>
          <cx:pt idx="16">Category 1</cx:pt>
          <cx:pt idx="17">Category 4</cx:pt>
          <cx:pt idx="18">Category 4</cx:pt>
          <cx:pt idx="19">Category 4</cx:pt>
          <cx:pt idx="20">Category 1</cx:pt>
          <cx:pt idx="21">Category 1</cx:pt>
          <cx:pt idx="22">Category 4</cx:pt>
          <cx:pt idx="23">Category 1</cx:pt>
          <cx:pt idx="24">Category 1</cx:pt>
          <cx:pt idx="25">Category 4</cx:pt>
          <cx:pt idx="26">Category 1</cx:pt>
          <cx:pt idx="27">Category 4</cx:pt>
          <cx:pt idx="28">Category 4</cx:pt>
          <cx:pt idx="29">Category 4</cx:pt>
          <cx:pt idx="30">Category 4</cx:pt>
          <cx:pt idx="31">Category 2</cx:pt>
          <cx:pt idx="32">Category 4</cx:pt>
          <cx:pt idx="33">Category 1</cx:pt>
          <cx:pt idx="34">Category 4</cx:pt>
          <cx:pt idx="35">Category 1</cx:pt>
          <cx:pt idx="36">Category 4</cx:pt>
          <cx:pt idx="37">Category 2</cx:pt>
          <cx:pt idx="38">Category 4</cx:pt>
          <cx:pt idx="39">Category 3</cx:pt>
          <cx:pt idx="40">Category 4</cx:pt>
          <cx:pt idx="41">Category 4</cx:pt>
          <cx:pt idx="42">Category 2</cx:pt>
          <cx:pt idx="43">Category 4</cx:pt>
          <cx:pt idx="44">Category 1</cx:pt>
          <cx:pt idx="45">Category 1</cx:pt>
          <cx:pt idx="46">Category 1</cx:pt>
          <cx:pt idx="47">Category 2</cx:pt>
          <cx:pt idx="48">Category 4</cx:pt>
          <cx:pt idx="49">Category 4</cx:pt>
        </cx:lvl>
      </cx:strDim>
      <cx:numDim type="val">
        <cx:f>Sheet1!$B$2:$B$51</cx:f>
        <cx:lvl ptCount="50" formatCode="General">
          <cx:pt idx="0">1</cx:pt>
          <cx:pt idx="1">1</cx:pt>
          <cx:pt idx="2">1</cx:pt>
          <cx:pt idx="3">1</cx:pt>
          <cx:pt idx="4">1</cx:pt>
          <cx:pt idx="5">1</cx:pt>
          <cx:pt idx="6">1</cx:pt>
          <cx:pt idx="7">1</cx:pt>
          <cx:pt idx="8">1</cx:pt>
          <cx:pt idx="9">1</cx:pt>
          <cx:pt idx="10">1</cx:pt>
          <cx:pt idx="11">1</cx:pt>
          <cx:pt idx="12">1</cx:pt>
          <cx:pt idx="13">1</cx:pt>
          <cx:pt idx="14">1</cx:pt>
          <cx:pt idx="15">1</cx:pt>
          <cx:pt idx="16">1</cx:pt>
          <cx:pt idx="17">1</cx:pt>
          <cx:pt idx="18">1</cx:pt>
          <cx:pt idx="19">1</cx:pt>
          <cx:pt idx="20">1</cx:pt>
          <cx:pt idx="21">1</cx:pt>
          <cx:pt idx="22">1</cx:pt>
          <cx:pt idx="23">1</cx:pt>
          <cx:pt idx="24">1</cx:pt>
          <cx:pt idx="25">1</cx:pt>
          <cx:pt idx="26">1</cx:pt>
          <cx:pt idx="27">1</cx:pt>
          <cx:pt idx="28">1</cx:pt>
          <cx:pt idx="29">1</cx:pt>
          <cx:pt idx="30">1</cx:pt>
          <cx:pt idx="31">1</cx:pt>
          <cx:pt idx="32">1</cx:pt>
          <cx:pt idx="33">1</cx:pt>
          <cx:pt idx="34">1</cx:pt>
          <cx:pt idx="35">1</cx:pt>
          <cx:pt idx="36">1</cx:pt>
          <cx:pt idx="37">1</cx:pt>
          <cx:pt idx="38">1</cx:pt>
          <cx:pt idx="39">1</cx:pt>
          <cx:pt idx="40">1</cx:pt>
          <cx:pt idx="41">1</cx:pt>
          <cx:pt idx="42">1</cx:pt>
          <cx:pt idx="43">1</cx:pt>
          <cx:pt idx="44">1</cx:pt>
          <cx:pt idx="45">1</cx:pt>
          <cx:pt idx="46">1</cx:pt>
          <cx:pt idx="47">1</cx:pt>
          <cx:pt idx="48">1</cx:pt>
          <cx:pt idx="49">1</cx:pt>
        </cx:lvl>
      </cx:numDim>
    </cx:data>
  </cx:chartData>
  <cx:chart>
    <cx:plotArea>
      <cx:plotAreaRegion>
        <cx:series layoutId="clusteredColumn" uniqueId="{F266C548-4B77-493F-8786-272CD39EF92E}">
          <cx:tx>
            <cx:txData>
              <cx:f>Sheet1!$B$1</cx:f>
              <cx:v>Series1</cx:v>
            </cx:txData>
          </cx:tx>
          <cx:dataPt idx="0"/>
          <cx:dataPt idx="1"/>
          <cx:dataId val="0"/>
          <cx:layoutPr>
            <cx:aggregation/>
          </cx:layoutPr>
          <cx:axisId val="1"/>
        </cx:series>
        <cx:series layoutId="paretoLine" ownerIdx="0" uniqueId="{A16DCD13-24BA-49BB-B20D-E90E8272ABB3}">
          <cx:spPr>
            <a:solidFill>
              <a:srgbClr val="00B050"/>
            </a:solidFill>
            <a:ln>
              <a:solidFill>
                <a:srgbClr val="00B050"/>
              </a:solidFill>
            </a:ln>
          </cx:spPr>
          <cx:axisId val="2"/>
        </cx:series>
      </cx:plotAreaRegion>
      <cx:axis id="0">
        <cx:catScaling gapWidth="0"/>
        <cx:tickLabels/>
      </cx:axis>
      <cx:axis id="1">
        <cx:valScaling/>
        <cx:majorGridlines/>
        <cx:tickLabels/>
      </cx:axis>
      <cx:axis id="2">
        <cx:valScaling max="1" min="0"/>
        <cx:units unit="percentage"/>
        <cx:tickLabels/>
      </cx:axis>
    </cx:plotArea>
  </cx:chart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20">
  <a:schemeClr val="dk1"/>
  <cs:variation>
    <a:tint val="88500"/>
  </cs:variation>
  <cs:variation>
    <a:tint val="55000"/>
  </cs:variation>
  <cs:variation>
    <a:tint val="75000"/>
  </cs:variation>
  <cs:variation>
    <a:tint val="98500"/>
  </cs:variation>
  <cs:variation>
    <a:tint val="30000"/>
  </cs:variation>
  <cs:variation>
    <a:tint val="60000"/>
  </cs:variation>
  <cs:variation>
    <a:tint val="80000"/>
  </cs:variation>
</cs:colorStyle>
</file>

<file path=ppt/charts/style1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110298A-A03F-418F-998A-F7CA54F8BFE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848948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FFFF55F-8596-4ED6-A487-C5C49AFFE812}" type="datetimeFigureOut">
              <a:rPr lang="id-ID" smtClean="0"/>
              <a:t>30/07/21</a:t>
            </a:fld>
            <a:endParaRPr lang="id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id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id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id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50106B-FE1C-4EDD-AE60-AB8F600726B4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323570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831370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1F96B84E-3029-4BAE-BF09-9EC0170F05A8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 bwMode="auto">
          <a:xfrm>
            <a:off x="6467061" y="1138031"/>
            <a:ext cx="5724939" cy="4581938"/>
          </a:xfrm>
          <a:custGeom>
            <a:avLst/>
            <a:gdLst>
              <a:gd name="connsiteX0" fmla="*/ 0 w 5724939"/>
              <a:gd name="connsiteY0" fmla="*/ 0 h 4581938"/>
              <a:gd name="connsiteX1" fmla="*/ 5724939 w 5724939"/>
              <a:gd name="connsiteY1" fmla="*/ 0 h 4581938"/>
              <a:gd name="connsiteX2" fmla="*/ 5724939 w 5724939"/>
              <a:gd name="connsiteY2" fmla="*/ 4581938 h 4581938"/>
              <a:gd name="connsiteX3" fmla="*/ 0 w 5724939"/>
              <a:gd name="connsiteY3" fmla="*/ 4581938 h 458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4939" h="4581938">
                <a:moveTo>
                  <a:pt x="0" y="0"/>
                </a:moveTo>
                <a:lnTo>
                  <a:pt x="5724939" y="0"/>
                </a:lnTo>
                <a:lnTo>
                  <a:pt x="5724939" y="4581938"/>
                </a:lnTo>
                <a:lnTo>
                  <a:pt x="0" y="4581938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0452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AD1B6D1B-5196-451B-8474-51DF44EB1C4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 bwMode="auto">
          <a:xfrm>
            <a:off x="5943599" y="2343933"/>
            <a:ext cx="5115339" cy="3500277"/>
          </a:xfrm>
          <a:custGeom>
            <a:avLst/>
            <a:gdLst>
              <a:gd name="connsiteX0" fmla="*/ 0 w 5115339"/>
              <a:gd name="connsiteY0" fmla="*/ 0 h 3511827"/>
              <a:gd name="connsiteX1" fmla="*/ 5115339 w 5115339"/>
              <a:gd name="connsiteY1" fmla="*/ 0 h 3511827"/>
              <a:gd name="connsiteX2" fmla="*/ 5115339 w 5115339"/>
              <a:gd name="connsiteY2" fmla="*/ 3511827 h 3511827"/>
              <a:gd name="connsiteX3" fmla="*/ 0 w 5115339"/>
              <a:gd name="connsiteY3" fmla="*/ 3511827 h 3511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15339" h="3511827">
                <a:moveTo>
                  <a:pt x="0" y="0"/>
                </a:moveTo>
                <a:lnTo>
                  <a:pt x="5115339" y="0"/>
                </a:lnTo>
                <a:lnTo>
                  <a:pt x="5115339" y="3511827"/>
                </a:lnTo>
                <a:lnTo>
                  <a:pt x="0" y="3511827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29979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0EED7669-C3C6-4744-8CF4-5E5A1F8C85A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76508" y="-1"/>
            <a:ext cx="3861477" cy="5243525"/>
          </a:xfrm>
          <a:custGeom>
            <a:avLst/>
            <a:gdLst>
              <a:gd name="connsiteX0" fmla="*/ 0 w 3861477"/>
              <a:gd name="connsiteY0" fmla="*/ 0 h 4929808"/>
              <a:gd name="connsiteX1" fmla="*/ 3861477 w 3861477"/>
              <a:gd name="connsiteY1" fmla="*/ 0 h 4929808"/>
              <a:gd name="connsiteX2" fmla="*/ 3861477 w 3861477"/>
              <a:gd name="connsiteY2" fmla="*/ 4929808 h 4929808"/>
              <a:gd name="connsiteX3" fmla="*/ 0 w 3861477"/>
              <a:gd name="connsiteY3" fmla="*/ 4929808 h 4929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1477" h="4929808">
                <a:moveTo>
                  <a:pt x="0" y="0"/>
                </a:moveTo>
                <a:lnTo>
                  <a:pt x="3861477" y="0"/>
                </a:lnTo>
                <a:lnTo>
                  <a:pt x="3861477" y="4929808"/>
                </a:lnTo>
                <a:lnTo>
                  <a:pt x="0" y="492980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9F3B46DB-6D20-4588-BE9C-0D3D24F17ED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998226" y="4868620"/>
            <a:ext cx="3193774" cy="1993392"/>
          </a:xfrm>
          <a:custGeom>
            <a:avLst/>
            <a:gdLst>
              <a:gd name="connsiteX0" fmla="*/ 0 w 3193774"/>
              <a:gd name="connsiteY0" fmla="*/ 0 h 1993392"/>
              <a:gd name="connsiteX1" fmla="*/ 3193774 w 3193774"/>
              <a:gd name="connsiteY1" fmla="*/ 0 h 1993392"/>
              <a:gd name="connsiteX2" fmla="*/ 3193774 w 3193774"/>
              <a:gd name="connsiteY2" fmla="*/ 1993392 h 1993392"/>
              <a:gd name="connsiteX3" fmla="*/ 0 w 3193774"/>
              <a:gd name="connsiteY3" fmla="*/ 1993392 h 199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3774" h="1993392">
                <a:moveTo>
                  <a:pt x="0" y="0"/>
                </a:moveTo>
                <a:lnTo>
                  <a:pt x="3193774" y="0"/>
                </a:lnTo>
                <a:lnTo>
                  <a:pt x="3193774" y="1993392"/>
                </a:lnTo>
                <a:lnTo>
                  <a:pt x="0" y="1993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89278437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B9561E16-BE21-4C3C-92D1-3BDC7DC0B4C3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0" y="2698915"/>
            <a:ext cx="5618922" cy="3601562"/>
          </a:xfrm>
          <a:custGeom>
            <a:avLst/>
            <a:gdLst>
              <a:gd name="connsiteX0" fmla="*/ 0 w 5618922"/>
              <a:gd name="connsiteY0" fmla="*/ 0 h 3601562"/>
              <a:gd name="connsiteX1" fmla="*/ 5618922 w 5618922"/>
              <a:gd name="connsiteY1" fmla="*/ 0 h 3601562"/>
              <a:gd name="connsiteX2" fmla="*/ 5618922 w 5618922"/>
              <a:gd name="connsiteY2" fmla="*/ 3601562 h 3601562"/>
              <a:gd name="connsiteX3" fmla="*/ 0 w 5618922"/>
              <a:gd name="connsiteY3" fmla="*/ 3601562 h 360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8922" h="3601562">
                <a:moveTo>
                  <a:pt x="0" y="0"/>
                </a:moveTo>
                <a:lnTo>
                  <a:pt x="5618922" y="0"/>
                </a:lnTo>
                <a:lnTo>
                  <a:pt x="5618922" y="3601562"/>
                </a:lnTo>
                <a:lnTo>
                  <a:pt x="0" y="36015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1977275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BCBC836-4A01-4900-B335-C9B7184BB38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392307"/>
            <a:ext cx="7103166" cy="4073387"/>
          </a:xfrm>
          <a:custGeom>
            <a:avLst/>
            <a:gdLst>
              <a:gd name="connsiteX0" fmla="*/ 0 w 7103166"/>
              <a:gd name="connsiteY0" fmla="*/ 0 h 4073387"/>
              <a:gd name="connsiteX1" fmla="*/ 7103166 w 7103166"/>
              <a:gd name="connsiteY1" fmla="*/ 0 h 4073387"/>
              <a:gd name="connsiteX2" fmla="*/ 7103166 w 7103166"/>
              <a:gd name="connsiteY2" fmla="*/ 4073387 h 4073387"/>
              <a:gd name="connsiteX3" fmla="*/ 0 w 7103166"/>
              <a:gd name="connsiteY3" fmla="*/ 4073387 h 407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03166" h="4073387">
                <a:moveTo>
                  <a:pt x="0" y="0"/>
                </a:moveTo>
                <a:lnTo>
                  <a:pt x="7103166" y="0"/>
                </a:lnTo>
                <a:lnTo>
                  <a:pt x="7103166" y="4073387"/>
                </a:lnTo>
                <a:lnTo>
                  <a:pt x="0" y="40733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6035228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EEF8CCE3-39BA-4181-AF13-C4F16639F49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 bwMode="auto">
          <a:xfrm>
            <a:off x="2486169" y="3888948"/>
            <a:ext cx="1548969" cy="837458"/>
          </a:xfrm>
          <a:custGeom>
            <a:avLst/>
            <a:gdLst>
              <a:gd name="connsiteX0" fmla="*/ 0 w 1548969"/>
              <a:gd name="connsiteY0" fmla="*/ 0 h 837458"/>
              <a:gd name="connsiteX1" fmla="*/ 1548969 w 1548969"/>
              <a:gd name="connsiteY1" fmla="*/ 0 h 837458"/>
              <a:gd name="connsiteX2" fmla="*/ 1548969 w 1548969"/>
              <a:gd name="connsiteY2" fmla="*/ 837458 h 837458"/>
              <a:gd name="connsiteX3" fmla="*/ 0 w 1548969"/>
              <a:gd name="connsiteY3" fmla="*/ 837458 h 83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8969" h="837458">
                <a:moveTo>
                  <a:pt x="0" y="0"/>
                </a:moveTo>
                <a:lnTo>
                  <a:pt x="1548969" y="0"/>
                </a:lnTo>
                <a:lnTo>
                  <a:pt x="1548969" y="837458"/>
                </a:lnTo>
                <a:lnTo>
                  <a:pt x="0" y="837458"/>
                </a:lnTo>
                <a:close/>
              </a:path>
            </a:pathLst>
          </a:custGeom>
          <a:noFill/>
          <a:ln w="12700"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" name="Picture Placeholder 8">
            <a:extLst>
              <a:ext uri="{FF2B5EF4-FFF2-40B4-BE49-F238E27FC236}">
                <a16:creationId xmlns:a16="http://schemas.microsoft.com/office/drawing/2014/main" id="{F3F855D4-E293-441A-925B-491462487AB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 bwMode="auto">
          <a:xfrm>
            <a:off x="5321515" y="3888948"/>
            <a:ext cx="1548969" cy="837458"/>
          </a:xfrm>
          <a:custGeom>
            <a:avLst/>
            <a:gdLst>
              <a:gd name="connsiteX0" fmla="*/ 0 w 1548969"/>
              <a:gd name="connsiteY0" fmla="*/ 0 h 837458"/>
              <a:gd name="connsiteX1" fmla="*/ 1548969 w 1548969"/>
              <a:gd name="connsiteY1" fmla="*/ 0 h 837458"/>
              <a:gd name="connsiteX2" fmla="*/ 1548969 w 1548969"/>
              <a:gd name="connsiteY2" fmla="*/ 837458 h 837458"/>
              <a:gd name="connsiteX3" fmla="*/ 0 w 1548969"/>
              <a:gd name="connsiteY3" fmla="*/ 837458 h 83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8969" h="837458">
                <a:moveTo>
                  <a:pt x="0" y="0"/>
                </a:moveTo>
                <a:lnTo>
                  <a:pt x="1548969" y="0"/>
                </a:lnTo>
                <a:lnTo>
                  <a:pt x="1548969" y="837458"/>
                </a:lnTo>
                <a:lnTo>
                  <a:pt x="0" y="837458"/>
                </a:lnTo>
                <a:close/>
              </a:path>
            </a:pathLst>
          </a:custGeom>
          <a:noFill/>
          <a:ln w="12700"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7599FDBC-8B2B-49E9-81D0-718A18FED97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 bwMode="auto">
          <a:xfrm>
            <a:off x="8156862" y="3888948"/>
            <a:ext cx="1548969" cy="837458"/>
          </a:xfrm>
          <a:custGeom>
            <a:avLst/>
            <a:gdLst>
              <a:gd name="connsiteX0" fmla="*/ 0 w 1548969"/>
              <a:gd name="connsiteY0" fmla="*/ 0 h 837458"/>
              <a:gd name="connsiteX1" fmla="*/ 1548969 w 1548969"/>
              <a:gd name="connsiteY1" fmla="*/ 0 h 837458"/>
              <a:gd name="connsiteX2" fmla="*/ 1548969 w 1548969"/>
              <a:gd name="connsiteY2" fmla="*/ 837458 h 837458"/>
              <a:gd name="connsiteX3" fmla="*/ 0 w 1548969"/>
              <a:gd name="connsiteY3" fmla="*/ 837458 h 83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48969" h="837458">
                <a:moveTo>
                  <a:pt x="0" y="0"/>
                </a:moveTo>
                <a:lnTo>
                  <a:pt x="1548969" y="0"/>
                </a:lnTo>
                <a:lnTo>
                  <a:pt x="1548969" y="837458"/>
                </a:lnTo>
                <a:lnTo>
                  <a:pt x="0" y="837458"/>
                </a:lnTo>
                <a:close/>
              </a:path>
            </a:pathLst>
          </a:custGeom>
          <a:noFill/>
          <a:ln w="12700"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24262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3948D32-2021-43F9-B9DC-2FE7F0F8B38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 bwMode="auto">
          <a:xfrm>
            <a:off x="1082493" y="1877827"/>
            <a:ext cx="11109506" cy="3829878"/>
          </a:xfrm>
          <a:custGeom>
            <a:avLst/>
            <a:gdLst>
              <a:gd name="connsiteX0" fmla="*/ 0 w 11109506"/>
              <a:gd name="connsiteY0" fmla="*/ 0 h 3829878"/>
              <a:gd name="connsiteX1" fmla="*/ 11109506 w 11109506"/>
              <a:gd name="connsiteY1" fmla="*/ 0 h 3829878"/>
              <a:gd name="connsiteX2" fmla="*/ 11109506 w 11109506"/>
              <a:gd name="connsiteY2" fmla="*/ 3829878 h 3829878"/>
              <a:gd name="connsiteX3" fmla="*/ 2239617 w 11109506"/>
              <a:gd name="connsiteY3" fmla="*/ 3829878 h 382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09506" h="3829878">
                <a:moveTo>
                  <a:pt x="0" y="0"/>
                </a:moveTo>
                <a:lnTo>
                  <a:pt x="11109506" y="0"/>
                </a:lnTo>
                <a:lnTo>
                  <a:pt x="11109506" y="3829878"/>
                </a:lnTo>
                <a:lnTo>
                  <a:pt x="2239617" y="3829878"/>
                </a:lnTo>
                <a:close/>
              </a:path>
            </a:pathLst>
          </a:custGeom>
          <a:noFill/>
          <a:ln w="12700"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27382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AF60EA7-9042-4276-AAAC-8E65ABF3A44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 bwMode="auto">
          <a:xfrm>
            <a:off x="0" y="3429000"/>
            <a:ext cx="12191999" cy="3428999"/>
          </a:xfrm>
          <a:custGeom>
            <a:avLst/>
            <a:gdLst>
              <a:gd name="connsiteX0" fmla="*/ 0 w 12191999"/>
              <a:gd name="connsiteY0" fmla="*/ 0 h 3428999"/>
              <a:gd name="connsiteX1" fmla="*/ 12191999 w 12191999"/>
              <a:gd name="connsiteY1" fmla="*/ 0 h 3428999"/>
              <a:gd name="connsiteX2" fmla="*/ 12191999 w 12191999"/>
              <a:gd name="connsiteY2" fmla="*/ 3428999 h 3428999"/>
              <a:gd name="connsiteX3" fmla="*/ 0 w 12191999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28999">
                <a:moveTo>
                  <a:pt x="0" y="0"/>
                </a:moveTo>
                <a:lnTo>
                  <a:pt x="12191999" y="0"/>
                </a:lnTo>
                <a:lnTo>
                  <a:pt x="12191999" y="3428999"/>
                </a:lnTo>
                <a:lnTo>
                  <a:pt x="0" y="3428999"/>
                </a:lnTo>
                <a:close/>
              </a:path>
            </a:pathLst>
          </a:custGeom>
          <a:noFill/>
          <a:ln w="12700"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6784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8">
            <a:extLst>
              <a:ext uri="{FF2B5EF4-FFF2-40B4-BE49-F238E27FC236}">
                <a16:creationId xmlns:a16="http://schemas.microsoft.com/office/drawing/2014/main" id="{241E7328-7895-4C5F-B892-C09259A65AF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 bwMode="auto">
          <a:xfrm>
            <a:off x="0" y="850898"/>
            <a:ext cx="6387548" cy="3082154"/>
          </a:xfrm>
          <a:custGeom>
            <a:avLst/>
            <a:gdLst>
              <a:gd name="connsiteX0" fmla="*/ 0 w 6387548"/>
              <a:gd name="connsiteY0" fmla="*/ 0 h 3082154"/>
              <a:gd name="connsiteX1" fmla="*/ 6387548 w 6387548"/>
              <a:gd name="connsiteY1" fmla="*/ 0 h 3082154"/>
              <a:gd name="connsiteX2" fmla="*/ 6387548 w 6387548"/>
              <a:gd name="connsiteY2" fmla="*/ 3082154 h 3082154"/>
              <a:gd name="connsiteX3" fmla="*/ 0 w 6387548"/>
              <a:gd name="connsiteY3" fmla="*/ 3082154 h 3082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87548" h="3082154">
                <a:moveTo>
                  <a:pt x="0" y="0"/>
                </a:moveTo>
                <a:lnTo>
                  <a:pt x="6387548" y="0"/>
                </a:lnTo>
                <a:lnTo>
                  <a:pt x="6387548" y="3082154"/>
                </a:lnTo>
                <a:lnTo>
                  <a:pt x="0" y="3082154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" name="Picture Placeholder 9">
            <a:extLst>
              <a:ext uri="{FF2B5EF4-FFF2-40B4-BE49-F238E27FC236}">
                <a16:creationId xmlns:a16="http://schemas.microsoft.com/office/drawing/2014/main" id="{D53A2859-90C5-4AAC-95EA-AE9E9F5A13E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 bwMode="auto">
          <a:xfrm>
            <a:off x="8468139" y="4518991"/>
            <a:ext cx="3723861" cy="2339009"/>
          </a:xfrm>
          <a:custGeom>
            <a:avLst/>
            <a:gdLst>
              <a:gd name="connsiteX0" fmla="*/ 0 w 3723861"/>
              <a:gd name="connsiteY0" fmla="*/ 0 h 2339009"/>
              <a:gd name="connsiteX1" fmla="*/ 3723861 w 3723861"/>
              <a:gd name="connsiteY1" fmla="*/ 0 h 2339009"/>
              <a:gd name="connsiteX2" fmla="*/ 3723861 w 3723861"/>
              <a:gd name="connsiteY2" fmla="*/ 2339009 h 2339009"/>
              <a:gd name="connsiteX3" fmla="*/ 0 w 3723861"/>
              <a:gd name="connsiteY3" fmla="*/ 2339009 h 2339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3861" h="2339009">
                <a:moveTo>
                  <a:pt x="0" y="0"/>
                </a:moveTo>
                <a:lnTo>
                  <a:pt x="3723861" y="0"/>
                </a:lnTo>
                <a:lnTo>
                  <a:pt x="3723861" y="2339009"/>
                </a:lnTo>
                <a:lnTo>
                  <a:pt x="0" y="2339009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2722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92B5C626-0923-4930-B207-0E1F5E05FFA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26607" y="1833450"/>
            <a:ext cx="5728997" cy="3191099"/>
          </a:xfrm>
          <a:custGeom>
            <a:avLst/>
            <a:gdLst>
              <a:gd name="connsiteX0" fmla="*/ 0 w 5728997"/>
              <a:gd name="connsiteY0" fmla="*/ 0 h 3191099"/>
              <a:gd name="connsiteX1" fmla="*/ 5728997 w 5728997"/>
              <a:gd name="connsiteY1" fmla="*/ 0 h 3191099"/>
              <a:gd name="connsiteX2" fmla="*/ 5728997 w 5728997"/>
              <a:gd name="connsiteY2" fmla="*/ 3191099 h 3191099"/>
              <a:gd name="connsiteX3" fmla="*/ 0 w 5728997"/>
              <a:gd name="connsiteY3" fmla="*/ 3191099 h 3191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8997" h="3191099">
                <a:moveTo>
                  <a:pt x="0" y="0"/>
                </a:moveTo>
                <a:lnTo>
                  <a:pt x="5728997" y="0"/>
                </a:lnTo>
                <a:lnTo>
                  <a:pt x="5728997" y="3191099"/>
                </a:lnTo>
                <a:lnTo>
                  <a:pt x="0" y="319109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6883767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FEBF1AA-5511-4664-AC94-8FF51B1C5EA9}"/>
              </a:ext>
            </a:extLst>
          </p:cNvPr>
          <p:cNvSpPr/>
          <p:nvPr userDrawn="1"/>
        </p:nvSpPr>
        <p:spPr>
          <a:xfrm>
            <a:off x="0" y="0"/>
            <a:ext cx="12191999" cy="6858000"/>
          </a:xfrm>
          <a:prstGeom prst="rect">
            <a:avLst/>
          </a:prstGeom>
          <a:solidFill>
            <a:schemeClr val="tx2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01107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0E82FFCE-3547-48A0-920F-EB83424497B8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7040879" y="1325879"/>
            <a:ext cx="4206239" cy="4206240"/>
          </a:xfrm>
          <a:custGeom>
            <a:avLst/>
            <a:gdLst>
              <a:gd name="connsiteX0" fmla="*/ 0 w 1828800"/>
              <a:gd name="connsiteY0" fmla="*/ 0 h 1828800"/>
              <a:gd name="connsiteX1" fmla="*/ 1828800 w 1828800"/>
              <a:gd name="connsiteY1" fmla="*/ 0 h 1828800"/>
              <a:gd name="connsiteX2" fmla="*/ 1828800 w 1828800"/>
              <a:gd name="connsiteY2" fmla="*/ 1828800 h 1828800"/>
              <a:gd name="connsiteX3" fmla="*/ 0 w 1828800"/>
              <a:gd name="connsiteY3" fmla="*/ 182880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8800" h="1828800">
                <a:moveTo>
                  <a:pt x="0" y="0"/>
                </a:moveTo>
                <a:lnTo>
                  <a:pt x="1828800" y="0"/>
                </a:lnTo>
                <a:lnTo>
                  <a:pt x="1828800" y="1828800"/>
                </a:lnTo>
                <a:lnTo>
                  <a:pt x="0" y="18288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>
                <a:solidFill>
                  <a:schemeClr val="accent4"/>
                </a:solidFill>
              </a:defRPr>
            </a:lvl1pPr>
          </a:lstStyle>
          <a:p>
            <a:r>
              <a:rPr lang="en-US" dirty="0"/>
              <a:t>Picture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09779725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AF463B4B-E7AF-4635-9C8A-516BA624288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-1" y="3311236"/>
            <a:ext cx="12192000" cy="3546764"/>
          </a:xfrm>
          <a:custGeom>
            <a:avLst/>
            <a:gdLst>
              <a:gd name="connsiteX0" fmla="*/ 0 w 12192000"/>
              <a:gd name="connsiteY0" fmla="*/ 0 h 3546764"/>
              <a:gd name="connsiteX1" fmla="*/ 12192000 w 12192000"/>
              <a:gd name="connsiteY1" fmla="*/ 0 h 3546764"/>
              <a:gd name="connsiteX2" fmla="*/ 12192000 w 12192000"/>
              <a:gd name="connsiteY2" fmla="*/ 3546764 h 3546764"/>
              <a:gd name="connsiteX3" fmla="*/ 0 w 12192000"/>
              <a:gd name="connsiteY3" fmla="*/ 3546764 h 3546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46764">
                <a:moveTo>
                  <a:pt x="0" y="0"/>
                </a:moveTo>
                <a:lnTo>
                  <a:pt x="12192000" y="0"/>
                </a:lnTo>
                <a:lnTo>
                  <a:pt x="12192000" y="3546764"/>
                </a:lnTo>
                <a:lnTo>
                  <a:pt x="0" y="354676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6801988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CF03004-5F40-40A0-AD14-5FC6C6C210A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96036" y="2493105"/>
            <a:ext cx="5568286" cy="3289111"/>
          </a:xfrm>
          <a:custGeom>
            <a:avLst/>
            <a:gdLst>
              <a:gd name="connsiteX0" fmla="*/ 275233 w 5568286"/>
              <a:gd name="connsiteY0" fmla="*/ 0 h 3289111"/>
              <a:gd name="connsiteX1" fmla="*/ 5293053 w 5568286"/>
              <a:gd name="connsiteY1" fmla="*/ 0 h 3289111"/>
              <a:gd name="connsiteX2" fmla="*/ 5568286 w 5568286"/>
              <a:gd name="connsiteY2" fmla="*/ 275233 h 3289111"/>
              <a:gd name="connsiteX3" fmla="*/ 5568286 w 5568286"/>
              <a:gd name="connsiteY3" fmla="*/ 3013878 h 3289111"/>
              <a:gd name="connsiteX4" fmla="*/ 5293053 w 5568286"/>
              <a:gd name="connsiteY4" fmla="*/ 3289111 h 3289111"/>
              <a:gd name="connsiteX5" fmla="*/ 275233 w 5568286"/>
              <a:gd name="connsiteY5" fmla="*/ 3289111 h 3289111"/>
              <a:gd name="connsiteX6" fmla="*/ 0 w 5568286"/>
              <a:gd name="connsiteY6" fmla="*/ 3013878 h 3289111"/>
              <a:gd name="connsiteX7" fmla="*/ 0 w 5568286"/>
              <a:gd name="connsiteY7" fmla="*/ 275233 h 3289111"/>
              <a:gd name="connsiteX8" fmla="*/ 275233 w 5568286"/>
              <a:gd name="connsiteY8" fmla="*/ 0 h 3289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8286" h="3289111">
                <a:moveTo>
                  <a:pt x="275233" y="0"/>
                </a:moveTo>
                <a:lnTo>
                  <a:pt x="5293053" y="0"/>
                </a:lnTo>
                <a:cubicBezTo>
                  <a:pt x="5445060" y="0"/>
                  <a:pt x="5568286" y="123226"/>
                  <a:pt x="5568286" y="275233"/>
                </a:cubicBezTo>
                <a:lnTo>
                  <a:pt x="5568286" y="3013878"/>
                </a:lnTo>
                <a:cubicBezTo>
                  <a:pt x="5568286" y="3165885"/>
                  <a:pt x="5445060" y="3289111"/>
                  <a:pt x="5293053" y="3289111"/>
                </a:cubicBezTo>
                <a:lnTo>
                  <a:pt x="275233" y="3289111"/>
                </a:lnTo>
                <a:cubicBezTo>
                  <a:pt x="123226" y="3289111"/>
                  <a:pt x="0" y="3165885"/>
                  <a:pt x="0" y="3013878"/>
                </a:cubicBezTo>
                <a:lnTo>
                  <a:pt x="0" y="275233"/>
                </a:lnTo>
                <a:cubicBezTo>
                  <a:pt x="0" y="123226"/>
                  <a:pt x="123226" y="0"/>
                  <a:pt x="27523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404031122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2340F064-906D-4D86-9211-666AE803F0C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 bwMode="auto">
          <a:xfrm>
            <a:off x="4164876" y="1206206"/>
            <a:ext cx="1911531" cy="3927497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4">
            <a:extLst>
              <a:ext uri="{FF2B5EF4-FFF2-40B4-BE49-F238E27FC236}">
                <a16:creationId xmlns:a16="http://schemas.microsoft.com/office/drawing/2014/main" id="{589B6024-49A6-4D3A-B586-54CD819697C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 bwMode="auto">
          <a:xfrm>
            <a:off x="6076407" y="1206206"/>
            <a:ext cx="1911531" cy="3927497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4">
            <a:extLst>
              <a:ext uri="{FF2B5EF4-FFF2-40B4-BE49-F238E27FC236}">
                <a16:creationId xmlns:a16="http://schemas.microsoft.com/office/drawing/2014/main" id="{51FCE68B-DF17-40EA-B586-7149C04790A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 bwMode="auto">
          <a:xfrm>
            <a:off x="7987938" y="1206206"/>
            <a:ext cx="1911531" cy="3927497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4">
            <a:extLst>
              <a:ext uri="{FF2B5EF4-FFF2-40B4-BE49-F238E27FC236}">
                <a16:creationId xmlns:a16="http://schemas.microsoft.com/office/drawing/2014/main" id="{47A2C78B-93AE-4F45-B87C-D560B2BD08A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 bwMode="auto">
          <a:xfrm>
            <a:off x="9899469" y="1206206"/>
            <a:ext cx="1911531" cy="3927497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672123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9AA660A9-4129-4C37-A49F-E16F701C856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9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6DF48B9-932B-4B04-981E-ABBACD5BE0D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 bwMode="auto">
          <a:xfrm>
            <a:off x="1079715" y="1549399"/>
            <a:ext cx="2577882" cy="3759200"/>
          </a:xfrm>
          <a:custGeom>
            <a:avLst/>
            <a:gdLst>
              <a:gd name="connsiteX0" fmla="*/ 0 w 2577882"/>
              <a:gd name="connsiteY0" fmla="*/ 0 h 3759200"/>
              <a:gd name="connsiteX1" fmla="*/ 2577882 w 2577882"/>
              <a:gd name="connsiteY1" fmla="*/ 0 h 3759200"/>
              <a:gd name="connsiteX2" fmla="*/ 2577882 w 2577882"/>
              <a:gd name="connsiteY2" fmla="*/ 3759200 h 3759200"/>
              <a:gd name="connsiteX3" fmla="*/ 0 w 2577882"/>
              <a:gd name="connsiteY3" fmla="*/ 3759200 h 375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7882" h="3759200">
                <a:moveTo>
                  <a:pt x="0" y="0"/>
                </a:moveTo>
                <a:lnTo>
                  <a:pt x="2577882" y="0"/>
                </a:lnTo>
                <a:lnTo>
                  <a:pt x="2577882" y="3759200"/>
                </a:lnTo>
                <a:lnTo>
                  <a:pt x="0" y="37592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606179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7FAA9289-BDAE-470F-B156-94A16D522B4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 bwMode="auto">
          <a:xfrm>
            <a:off x="6758609" y="1338469"/>
            <a:ext cx="4432852" cy="3074505"/>
          </a:xfrm>
          <a:custGeom>
            <a:avLst/>
            <a:gdLst>
              <a:gd name="connsiteX0" fmla="*/ 0 w 4432852"/>
              <a:gd name="connsiteY0" fmla="*/ 0 h 3074505"/>
              <a:gd name="connsiteX1" fmla="*/ 4432852 w 4432852"/>
              <a:gd name="connsiteY1" fmla="*/ 0 h 3074505"/>
              <a:gd name="connsiteX2" fmla="*/ 4432852 w 4432852"/>
              <a:gd name="connsiteY2" fmla="*/ 3074505 h 3074505"/>
              <a:gd name="connsiteX3" fmla="*/ 0 w 4432852"/>
              <a:gd name="connsiteY3" fmla="*/ 3074505 h 307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32852" h="3074505">
                <a:moveTo>
                  <a:pt x="0" y="0"/>
                </a:moveTo>
                <a:lnTo>
                  <a:pt x="4432852" y="0"/>
                </a:lnTo>
                <a:lnTo>
                  <a:pt x="4432852" y="3074505"/>
                </a:lnTo>
                <a:lnTo>
                  <a:pt x="0" y="3074505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2282585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CC2B60DF-4AA8-4B8B-8B10-09A7F6EFBE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9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  <p:sp>
        <p:nvSpPr>
          <p:cNvPr id="4" name="Picture Placeholder 8">
            <a:extLst>
              <a:ext uri="{FF2B5EF4-FFF2-40B4-BE49-F238E27FC236}">
                <a16:creationId xmlns:a16="http://schemas.microsoft.com/office/drawing/2014/main" id="{17A747A2-0222-42D2-94A6-8D5FA27B989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859638" y="2569593"/>
            <a:ext cx="2468880" cy="1368949"/>
          </a:xfrm>
          <a:custGeom>
            <a:avLst/>
            <a:gdLst>
              <a:gd name="connsiteX0" fmla="*/ 0 w 2468880"/>
              <a:gd name="connsiteY0" fmla="*/ 0 h 1368949"/>
              <a:gd name="connsiteX1" fmla="*/ 2468880 w 2468880"/>
              <a:gd name="connsiteY1" fmla="*/ 0 h 1368949"/>
              <a:gd name="connsiteX2" fmla="*/ 2468880 w 2468880"/>
              <a:gd name="connsiteY2" fmla="*/ 1368949 h 1368949"/>
              <a:gd name="connsiteX3" fmla="*/ 0 w 2468880"/>
              <a:gd name="connsiteY3" fmla="*/ 1368949 h 1368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68880" h="1368949">
                <a:moveTo>
                  <a:pt x="0" y="0"/>
                </a:moveTo>
                <a:lnTo>
                  <a:pt x="2468880" y="0"/>
                </a:lnTo>
                <a:lnTo>
                  <a:pt x="2468880" y="1368949"/>
                </a:lnTo>
                <a:lnTo>
                  <a:pt x="0" y="13689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5" name="Picture Placeholder 9">
            <a:extLst>
              <a:ext uri="{FF2B5EF4-FFF2-40B4-BE49-F238E27FC236}">
                <a16:creationId xmlns:a16="http://schemas.microsoft.com/office/drawing/2014/main" id="{E33A241D-F0D9-4609-81D1-FD57E09E5DD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506839" y="2569593"/>
            <a:ext cx="2468880" cy="1368949"/>
          </a:xfrm>
          <a:custGeom>
            <a:avLst/>
            <a:gdLst>
              <a:gd name="connsiteX0" fmla="*/ 0 w 2468880"/>
              <a:gd name="connsiteY0" fmla="*/ 0 h 1368949"/>
              <a:gd name="connsiteX1" fmla="*/ 2468880 w 2468880"/>
              <a:gd name="connsiteY1" fmla="*/ 0 h 1368949"/>
              <a:gd name="connsiteX2" fmla="*/ 2468880 w 2468880"/>
              <a:gd name="connsiteY2" fmla="*/ 1368949 h 1368949"/>
              <a:gd name="connsiteX3" fmla="*/ 0 w 2468880"/>
              <a:gd name="connsiteY3" fmla="*/ 1368949 h 1368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68880" h="1368949">
                <a:moveTo>
                  <a:pt x="0" y="0"/>
                </a:moveTo>
                <a:lnTo>
                  <a:pt x="2468880" y="0"/>
                </a:lnTo>
                <a:lnTo>
                  <a:pt x="2468880" y="1368949"/>
                </a:lnTo>
                <a:lnTo>
                  <a:pt x="0" y="13689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AFC7BBAB-E228-4E0F-AC31-510222D1442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212438" y="2569593"/>
            <a:ext cx="2468880" cy="1368949"/>
          </a:xfrm>
          <a:custGeom>
            <a:avLst/>
            <a:gdLst>
              <a:gd name="connsiteX0" fmla="*/ 0 w 2468880"/>
              <a:gd name="connsiteY0" fmla="*/ 0 h 1368949"/>
              <a:gd name="connsiteX1" fmla="*/ 2468880 w 2468880"/>
              <a:gd name="connsiteY1" fmla="*/ 0 h 1368949"/>
              <a:gd name="connsiteX2" fmla="*/ 2468880 w 2468880"/>
              <a:gd name="connsiteY2" fmla="*/ 1368949 h 1368949"/>
              <a:gd name="connsiteX3" fmla="*/ 0 w 2468880"/>
              <a:gd name="connsiteY3" fmla="*/ 1368949 h 1368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68880" h="1368949">
                <a:moveTo>
                  <a:pt x="0" y="0"/>
                </a:moveTo>
                <a:lnTo>
                  <a:pt x="2468880" y="0"/>
                </a:lnTo>
                <a:lnTo>
                  <a:pt x="2468880" y="1368949"/>
                </a:lnTo>
                <a:lnTo>
                  <a:pt x="0" y="13689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2173870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6FB3CFFC-75B4-4AE0-A827-8EB3AFFF304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991117" y="1837082"/>
            <a:ext cx="2345634" cy="3183835"/>
          </a:xfrm>
          <a:custGeom>
            <a:avLst/>
            <a:gdLst>
              <a:gd name="connsiteX0" fmla="*/ 0 w 2345634"/>
              <a:gd name="connsiteY0" fmla="*/ 0 h 3183835"/>
              <a:gd name="connsiteX1" fmla="*/ 2345634 w 2345634"/>
              <a:gd name="connsiteY1" fmla="*/ 0 h 3183835"/>
              <a:gd name="connsiteX2" fmla="*/ 2345634 w 2345634"/>
              <a:gd name="connsiteY2" fmla="*/ 3183835 h 3183835"/>
              <a:gd name="connsiteX3" fmla="*/ 0 w 2345634"/>
              <a:gd name="connsiteY3" fmla="*/ 3183835 h 318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5634" h="3183835">
                <a:moveTo>
                  <a:pt x="0" y="0"/>
                </a:moveTo>
                <a:lnTo>
                  <a:pt x="2345634" y="0"/>
                </a:lnTo>
                <a:lnTo>
                  <a:pt x="2345634" y="3183835"/>
                </a:lnTo>
                <a:lnTo>
                  <a:pt x="0" y="31838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B4053ABF-F79B-4CE7-B3F2-B3CEEF94638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500729" y="758687"/>
            <a:ext cx="3949148" cy="5340626"/>
          </a:xfrm>
          <a:custGeom>
            <a:avLst/>
            <a:gdLst>
              <a:gd name="connsiteX0" fmla="*/ 0 w 3949148"/>
              <a:gd name="connsiteY0" fmla="*/ 0 h 5340626"/>
              <a:gd name="connsiteX1" fmla="*/ 3949148 w 3949148"/>
              <a:gd name="connsiteY1" fmla="*/ 0 h 5340626"/>
              <a:gd name="connsiteX2" fmla="*/ 3949148 w 3949148"/>
              <a:gd name="connsiteY2" fmla="*/ 5340626 h 5340626"/>
              <a:gd name="connsiteX3" fmla="*/ 0 w 3949148"/>
              <a:gd name="connsiteY3" fmla="*/ 5340626 h 5340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9148" h="5340626">
                <a:moveTo>
                  <a:pt x="0" y="0"/>
                </a:moveTo>
                <a:lnTo>
                  <a:pt x="3949148" y="0"/>
                </a:lnTo>
                <a:lnTo>
                  <a:pt x="3949148" y="5340626"/>
                </a:lnTo>
                <a:lnTo>
                  <a:pt x="0" y="5340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14834560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45634C72-BE12-4D9E-9B02-783AF7E13F2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 bwMode="auto">
          <a:xfrm>
            <a:off x="6255025" y="336725"/>
            <a:ext cx="3026121" cy="3464757"/>
          </a:xfrm>
          <a:custGeom>
            <a:avLst/>
            <a:gdLst>
              <a:gd name="connsiteX0" fmla="*/ 0 w 3026121"/>
              <a:gd name="connsiteY0" fmla="*/ 0 h 3464757"/>
              <a:gd name="connsiteX1" fmla="*/ 3026121 w 3026121"/>
              <a:gd name="connsiteY1" fmla="*/ 0 h 3464757"/>
              <a:gd name="connsiteX2" fmla="*/ 3026121 w 3026121"/>
              <a:gd name="connsiteY2" fmla="*/ 3464757 h 3464757"/>
              <a:gd name="connsiteX3" fmla="*/ 0 w 3026121"/>
              <a:gd name="connsiteY3" fmla="*/ 3464757 h 3464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6121" h="3464757">
                <a:moveTo>
                  <a:pt x="0" y="0"/>
                </a:moveTo>
                <a:lnTo>
                  <a:pt x="3026121" y="0"/>
                </a:lnTo>
                <a:lnTo>
                  <a:pt x="3026121" y="3464757"/>
                </a:lnTo>
                <a:lnTo>
                  <a:pt x="0" y="3464757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3" name="Picture Placeholder 11">
            <a:extLst>
              <a:ext uri="{FF2B5EF4-FFF2-40B4-BE49-F238E27FC236}">
                <a16:creationId xmlns:a16="http://schemas.microsoft.com/office/drawing/2014/main" id="{172136E7-26A8-4B27-88D8-FEE312B882C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 bwMode="auto">
          <a:xfrm>
            <a:off x="9448800" y="336725"/>
            <a:ext cx="2370137" cy="3464757"/>
          </a:xfrm>
          <a:custGeom>
            <a:avLst/>
            <a:gdLst>
              <a:gd name="connsiteX0" fmla="*/ 0 w 2370137"/>
              <a:gd name="connsiteY0" fmla="*/ 0 h 3464757"/>
              <a:gd name="connsiteX1" fmla="*/ 2370137 w 2370137"/>
              <a:gd name="connsiteY1" fmla="*/ 0 h 3464757"/>
              <a:gd name="connsiteX2" fmla="*/ 2370137 w 2370137"/>
              <a:gd name="connsiteY2" fmla="*/ 3464757 h 3464757"/>
              <a:gd name="connsiteX3" fmla="*/ 0 w 2370137"/>
              <a:gd name="connsiteY3" fmla="*/ 3464757 h 3464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70137" h="3464757">
                <a:moveTo>
                  <a:pt x="0" y="0"/>
                </a:moveTo>
                <a:lnTo>
                  <a:pt x="2370137" y="0"/>
                </a:lnTo>
                <a:lnTo>
                  <a:pt x="2370137" y="3464757"/>
                </a:lnTo>
                <a:lnTo>
                  <a:pt x="0" y="3464757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4" name="Picture Placeholder 9">
            <a:extLst>
              <a:ext uri="{FF2B5EF4-FFF2-40B4-BE49-F238E27FC236}">
                <a16:creationId xmlns:a16="http://schemas.microsoft.com/office/drawing/2014/main" id="{2E9C268E-42C1-4FE7-8B5D-A12EAB90837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 bwMode="auto">
          <a:xfrm>
            <a:off x="373061" y="4147929"/>
            <a:ext cx="4556746" cy="2271545"/>
          </a:xfrm>
          <a:custGeom>
            <a:avLst/>
            <a:gdLst>
              <a:gd name="connsiteX0" fmla="*/ 0 w 4556746"/>
              <a:gd name="connsiteY0" fmla="*/ 0 h 2271545"/>
              <a:gd name="connsiteX1" fmla="*/ 4556746 w 4556746"/>
              <a:gd name="connsiteY1" fmla="*/ 0 h 2271545"/>
              <a:gd name="connsiteX2" fmla="*/ 4556746 w 4556746"/>
              <a:gd name="connsiteY2" fmla="*/ 2271545 h 2271545"/>
              <a:gd name="connsiteX3" fmla="*/ 0 w 4556746"/>
              <a:gd name="connsiteY3" fmla="*/ 2271545 h 227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6746" h="2271545">
                <a:moveTo>
                  <a:pt x="0" y="0"/>
                </a:moveTo>
                <a:lnTo>
                  <a:pt x="4556746" y="0"/>
                </a:lnTo>
                <a:lnTo>
                  <a:pt x="4556746" y="2271545"/>
                </a:lnTo>
                <a:lnTo>
                  <a:pt x="0" y="2271545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483075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7">
            <a:extLst>
              <a:ext uri="{FF2B5EF4-FFF2-40B4-BE49-F238E27FC236}">
                <a16:creationId xmlns:a16="http://schemas.microsoft.com/office/drawing/2014/main" id="{DA531C08-EC0D-419D-BF66-4C60E9F15C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40741" y="2796419"/>
            <a:ext cx="1835426" cy="993913"/>
          </a:xfrm>
          <a:custGeom>
            <a:avLst/>
            <a:gdLst>
              <a:gd name="connsiteX0" fmla="*/ 0 w 1835426"/>
              <a:gd name="connsiteY0" fmla="*/ 0 h 993913"/>
              <a:gd name="connsiteX1" fmla="*/ 1835426 w 1835426"/>
              <a:gd name="connsiteY1" fmla="*/ 0 h 993913"/>
              <a:gd name="connsiteX2" fmla="*/ 1835426 w 1835426"/>
              <a:gd name="connsiteY2" fmla="*/ 993913 h 993913"/>
              <a:gd name="connsiteX3" fmla="*/ 0 w 1835426"/>
              <a:gd name="connsiteY3" fmla="*/ 993913 h 99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426" h="993913">
                <a:moveTo>
                  <a:pt x="0" y="0"/>
                </a:moveTo>
                <a:lnTo>
                  <a:pt x="1835426" y="0"/>
                </a:lnTo>
                <a:lnTo>
                  <a:pt x="1835426" y="993913"/>
                </a:lnTo>
                <a:lnTo>
                  <a:pt x="0" y="9939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3" name="Picture Placeholder 26">
            <a:extLst>
              <a:ext uri="{FF2B5EF4-FFF2-40B4-BE49-F238E27FC236}">
                <a16:creationId xmlns:a16="http://schemas.microsoft.com/office/drawing/2014/main" id="{85DF821D-229F-49F2-9656-A87631AE47E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209514" y="2796419"/>
            <a:ext cx="1835426" cy="993913"/>
          </a:xfrm>
          <a:custGeom>
            <a:avLst/>
            <a:gdLst>
              <a:gd name="connsiteX0" fmla="*/ 0 w 1835426"/>
              <a:gd name="connsiteY0" fmla="*/ 0 h 993913"/>
              <a:gd name="connsiteX1" fmla="*/ 1835426 w 1835426"/>
              <a:gd name="connsiteY1" fmla="*/ 0 h 993913"/>
              <a:gd name="connsiteX2" fmla="*/ 1835426 w 1835426"/>
              <a:gd name="connsiteY2" fmla="*/ 993913 h 993913"/>
              <a:gd name="connsiteX3" fmla="*/ 0 w 1835426"/>
              <a:gd name="connsiteY3" fmla="*/ 993913 h 99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426" h="993913">
                <a:moveTo>
                  <a:pt x="0" y="0"/>
                </a:moveTo>
                <a:lnTo>
                  <a:pt x="1835426" y="0"/>
                </a:lnTo>
                <a:lnTo>
                  <a:pt x="1835426" y="993913"/>
                </a:lnTo>
                <a:lnTo>
                  <a:pt x="0" y="9939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4" name="Picture Placeholder 25">
            <a:extLst>
              <a:ext uri="{FF2B5EF4-FFF2-40B4-BE49-F238E27FC236}">
                <a16:creationId xmlns:a16="http://schemas.microsoft.com/office/drawing/2014/main" id="{0D4216E9-F303-47F1-90F7-9A60A3241ED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178287" y="2796419"/>
            <a:ext cx="1835426" cy="993913"/>
          </a:xfrm>
          <a:custGeom>
            <a:avLst/>
            <a:gdLst>
              <a:gd name="connsiteX0" fmla="*/ 0 w 1835426"/>
              <a:gd name="connsiteY0" fmla="*/ 0 h 993913"/>
              <a:gd name="connsiteX1" fmla="*/ 1835426 w 1835426"/>
              <a:gd name="connsiteY1" fmla="*/ 0 h 993913"/>
              <a:gd name="connsiteX2" fmla="*/ 1835426 w 1835426"/>
              <a:gd name="connsiteY2" fmla="*/ 993913 h 993913"/>
              <a:gd name="connsiteX3" fmla="*/ 0 w 1835426"/>
              <a:gd name="connsiteY3" fmla="*/ 993913 h 99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426" h="993913">
                <a:moveTo>
                  <a:pt x="0" y="0"/>
                </a:moveTo>
                <a:lnTo>
                  <a:pt x="1835426" y="0"/>
                </a:lnTo>
                <a:lnTo>
                  <a:pt x="1835426" y="993913"/>
                </a:lnTo>
                <a:lnTo>
                  <a:pt x="0" y="9939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5" name="Picture Placeholder 24">
            <a:extLst>
              <a:ext uri="{FF2B5EF4-FFF2-40B4-BE49-F238E27FC236}">
                <a16:creationId xmlns:a16="http://schemas.microsoft.com/office/drawing/2014/main" id="{84FE12AB-40AD-4E7C-9BBE-A35F1225A20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147060" y="2796419"/>
            <a:ext cx="1835426" cy="993913"/>
          </a:xfrm>
          <a:custGeom>
            <a:avLst/>
            <a:gdLst>
              <a:gd name="connsiteX0" fmla="*/ 0 w 1835426"/>
              <a:gd name="connsiteY0" fmla="*/ 0 h 993913"/>
              <a:gd name="connsiteX1" fmla="*/ 1835426 w 1835426"/>
              <a:gd name="connsiteY1" fmla="*/ 0 h 993913"/>
              <a:gd name="connsiteX2" fmla="*/ 1835426 w 1835426"/>
              <a:gd name="connsiteY2" fmla="*/ 993913 h 993913"/>
              <a:gd name="connsiteX3" fmla="*/ 0 w 1835426"/>
              <a:gd name="connsiteY3" fmla="*/ 993913 h 99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426" h="993913">
                <a:moveTo>
                  <a:pt x="0" y="0"/>
                </a:moveTo>
                <a:lnTo>
                  <a:pt x="1835426" y="0"/>
                </a:lnTo>
                <a:lnTo>
                  <a:pt x="1835426" y="993913"/>
                </a:lnTo>
                <a:lnTo>
                  <a:pt x="0" y="9939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6" name="Picture Placeholder 23">
            <a:extLst>
              <a:ext uri="{FF2B5EF4-FFF2-40B4-BE49-F238E27FC236}">
                <a16:creationId xmlns:a16="http://schemas.microsoft.com/office/drawing/2014/main" id="{1F8AF01A-8579-479A-81AB-692FB66B6AC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15833" y="2796419"/>
            <a:ext cx="1835426" cy="993913"/>
          </a:xfrm>
          <a:custGeom>
            <a:avLst/>
            <a:gdLst>
              <a:gd name="connsiteX0" fmla="*/ 0 w 1835426"/>
              <a:gd name="connsiteY0" fmla="*/ 0 h 993913"/>
              <a:gd name="connsiteX1" fmla="*/ 1835426 w 1835426"/>
              <a:gd name="connsiteY1" fmla="*/ 0 h 993913"/>
              <a:gd name="connsiteX2" fmla="*/ 1835426 w 1835426"/>
              <a:gd name="connsiteY2" fmla="*/ 993913 h 993913"/>
              <a:gd name="connsiteX3" fmla="*/ 0 w 1835426"/>
              <a:gd name="connsiteY3" fmla="*/ 993913 h 99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426" h="993913">
                <a:moveTo>
                  <a:pt x="0" y="0"/>
                </a:moveTo>
                <a:lnTo>
                  <a:pt x="1835426" y="0"/>
                </a:lnTo>
                <a:lnTo>
                  <a:pt x="1835426" y="993913"/>
                </a:lnTo>
                <a:lnTo>
                  <a:pt x="0" y="9939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7" name="Picture Placeholder 20">
            <a:extLst>
              <a:ext uri="{FF2B5EF4-FFF2-40B4-BE49-F238E27FC236}">
                <a16:creationId xmlns:a16="http://schemas.microsoft.com/office/drawing/2014/main" id="{B72639DD-D657-4D75-B5A1-0FF83A92D09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131446" y="3982356"/>
            <a:ext cx="1835426" cy="993913"/>
          </a:xfrm>
          <a:custGeom>
            <a:avLst/>
            <a:gdLst>
              <a:gd name="connsiteX0" fmla="*/ 0 w 1835426"/>
              <a:gd name="connsiteY0" fmla="*/ 0 h 993913"/>
              <a:gd name="connsiteX1" fmla="*/ 1835426 w 1835426"/>
              <a:gd name="connsiteY1" fmla="*/ 0 h 993913"/>
              <a:gd name="connsiteX2" fmla="*/ 1835426 w 1835426"/>
              <a:gd name="connsiteY2" fmla="*/ 993913 h 993913"/>
              <a:gd name="connsiteX3" fmla="*/ 0 w 1835426"/>
              <a:gd name="connsiteY3" fmla="*/ 993913 h 99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426" h="993913">
                <a:moveTo>
                  <a:pt x="0" y="0"/>
                </a:moveTo>
                <a:lnTo>
                  <a:pt x="1835426" y="0"/>
                </a:lnTo>
                <a:lnTo>
                  <a:pt x="1835426" y="993913"/>
                </a:lnTo>
                <a:lnTo>
                  <a:pt x="0" y="9939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8" name="Picture Placeholder 21">
            <a:extLst>
              <a:ext uri="{FF2B5EF4-FFF2-40B4-BE49-F238E27FC236}">
                <a16:creationId xmlns:a16="http://schemas.microsoft.com/office/drawing/2014/main" id="{59783C52-61D7-4550-8B4D-B474DE07E530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162673" y="3982356"/>
            <a:ext cx="1835426" cy="993913"/>
          </a:xfrm>
          <a:custGeom>
            <a:avLst/>
            <a:gdLst>
              <a:gd name="connsiteX0" fmla="*/ 0 w 1835426"/>
              <a:gd name="connsiteY0" fmla="*/ 0 h 993913"/>
              <a:gd name="connsiteX1" fmla="*/ 1835426 w 1835426"/>
              <a:gd name="connsiteY1" fmla="*/ 0 h 993913"/>
              <a:gd name="connsiteX2" fmla="*/ 1835426 w 1835426"/>
              <a:gd name="connsiteY2" fmla="*/ 993913 h 993913"/>
              <a:gd name="connsiteX3" fmla="*/ 0 w 1835426"/>
              <a:gd name="connsiteY3" fmla="*/ 993913 h 99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426" h="993913">
                <a:moveTo>
                  <a:pt x="0" y="0"/>
                </a:moveTo>
                <a:lnTo>
                  <a:pt x="1835426" y="0"/>
                </a:lnTo>
                <a:lnTo>
                  <a:pt x="1835426" y="993913"/>
                </a:lnTo>
                <a:lnTo>
                  <a:pt x="0" y="9939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9" name="Picture Placeholder 22">
            <a:extLst>
              <a:ext uri="{FF2B5EF4-FFF2-40B4-BE49-F238E27FC236}">
                <a16:creationId xmlns:a16="http://schemas.microsoft.com/office/drawing/2014/main" id="{466CAF7B-6623-4A0D-9A8E-CDA281AD3139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193900" y="3982356"/>
            <a:ext cx="1835426" cy="993913"/>
          </a:xfrm>
          <a:custGeom>
            <a:avLst/>
            <a:gdLst>
              <a:gd name="connsiteX0" fmla="*/ 0 w 1835426"/>
              <a:gd name="connsiteY0" fmla="*/ 0 h 993913"/>
              <a:gd name="connsiteX1" fmla="*/ 1835426 w 1835426"/>
              <a:gd name="connsiteY1" fmla="*/ 0 h 993913"/>
              <a:gd name="connsiteX2" fmla="*/ 1835426 w 1835426"/>
              <a:gd name="connsiteY2" fmla="*/ 993913 h 993913"/>
              <a:gd name="connsiteX3" fmla="*/ 0 w 1835426"/>
              <a:gd name="connsiteY3" fmla="*/ 993913 h 99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426" h="993913">
                <a:moveTo>
                  <a:pt x="0" y="0"/>
                </a:moveTo>
                <a:lnTo>
                  <a:pt x="1835426" y="0"/>
                </a:lnTo>
                <a:lnTo>
                  <a:pt x="1835426" y="993913"/>
                </a:lnTo>
                <a:lnTo>
                  <a:pt x="0" y="9939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  <p:sp>
        <p:nvSpPr>
          <p:cNvPr id="10" name="Picture Placeholder 19">
            <a:extLst>
              <a:ext uri="{FF2B5EF4-FFF2-40B4-BE49-F238E27FC236}">
                <a16:creationId xmlns:a16="http://schemas.microsoft.com/office/drawing/2014/main" id="{946E5CBE-4DE2-4153-9915-B56D7583FE5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225127" y="3982356"/>
            <a:ext cx="1835426" cy="993913"/>
          </a:xfrm>
          <a:custGeom>
            <a:avLst/>
            <a:gdLst>
              <a:gd name="connsiteX0" fmla="*/ 0 w 1835426"/>
              <a:gd name="connsiteY0" fmla="*/ 0 h 993913"/>
              <a:gd name="connsiteX1" fmla="*/ 1835426 w 1835426"/>
              <a:gd name="connsiteY1" fmla="*/ 0 h 993913"/>
              <a:gd name="connsiteX2" fmla="*/ 1835426 w 1835426"/>
              <a:gd name="connsiteY2" fmla="*/ 993913 h 993913"/>
              <a:gd name="connsiteX3" fmla="*/ 0 w 1835426"/>
              <a:gd name="connsiteY3" fmla="*/ 993913 h 99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5426" h="993913">
                <a:moveTo>
                  <a:pt x="0" y="0"/>
                </a:moveTo>
                <a:lnTo>
                  <a:pt x="1835426" y="0"/>
                </a:lnTo>
                <a:lnTo>
                  <a:pt x="1835426" y="993913"/>
                </a:lnTo>
                <a:lnTo>
                  <a:pt x="0" y="99391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40695136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3C1E0E71-5B85-406F-BE23-4D2270C4D1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 bwMode="auto">
          <a:xfrm>
            <a:off x="723900" y="762000"/>
            <a:ext cx="10744200" cy="53340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372389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188ADBC0-AD9E-425F-A59F-5614C92F89E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 bwMode="auto">
          <a:xfrm>
            <a:off x="0" y="1643874"/>
            <a:ext cx="12192000" cy="2644062"/>
          </a:xfrm>
          <a:custGeom>
            <a:avLst/>
            <a:gdLst>
              <a:gd name="connsiteX0" fmla="*/ 0 w 12192000"/>
              <a:gd name="connsiteY0" fmla="*/ 0 h 2644062"/>
              <a:gd name="connsiteX1" fmla="*/ 12192000 w 12192000"/>
              <a:gd name="connsiteY1" fmla="*/ 0 h 2644062"/>
              <a:gd name="connsiteX2" fmla="*/ 12192000 w 12192000"/>
              <a:gd name="connsiteY2" fmla="*/ 2644062 h 2644062"/>
              <a:gd name="connsiteX3" fmla="*/ 0 w 12192000"/>
              <a:gd name="connsiteY3" fmla="*/ 2644062 h 2644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644062">
                <a:moveTo>
                  <a:pt x="0" y="0"/>
                </a:moveTo>
                <a:lnTo>
                  <a:pt x="12192000" y="0"/>
                </a:lnTo>
                <a:lnTo>
                  <a:pt x="12192000" y="2644062"/>
                </a:lnTo>
                <a:lnTo>
                  <a:pt x="0" y="2644062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31400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4DE73015-2D84-483E-B554-0BA30F015CA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0906" y="0"/>
            <a:ext cx="3790119" cy="4257362"/>
          </a:xfrm>
          <a:custGeom>
            <a:avLst/>
            <a:gdLst>
              <a:gd name="connsiteX0" fmla="*/ 0 w 3790119"/>
              <a:gd name="connsiteY0" fmla="*/ 0 h 4257362"/>
              <a:gd name="connsiteX1" fmla="*/ 3790119 w 3790119"/>
              <a:gd name="connsiteY1" fmla="*/ 0 h 4257362"/>
              <a:gd name="connsiteX2" fmla="*/ 3790119 w 3790119"/>
              <a:gd name="connsiteY2" fmla="*/ 4257362 h 4257362"/>
              <a:gd name="connsiteX3" fmla="*/ 0 w 3790119"/>
              <a:gd name="connsiteY3" fmla="*/ 4257362 h 42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90119" h="4257362">
                <a:moveTo>
                  <a:pt x="0" y="0"/>
                </a:moveTo>
                <a:lnTo>
                  <a:pt x="3790119" y="0"/>
                </a:lnTo>
                <a:lnTo>
                  <a:pt x="3790119" y="4257362"/>
                </a:lnTo>
                <a:lnTo>
                  <a:pt x="0" y="42573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DA9F4820-BF1B-4AA6-A933-879913D0D46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256104" y="3429000"/>
            <a:ext cx="2743200" cy="2743200"/>
          </a:xfrm>
          <a:custGeom>
            <a:avLst/>
            <a:gdLst>
              <a:gd name="connsiteX0" fmla="*/ 0 w 2743200"/>
              <a:gd name="connsiteY0" fmla="*/ 0 h 2743200"/>
              <a:gd name="connsiteX1" fmla="*/ 2743200 w 2743200"/>
              <a:gd name="connsiteY1" fmla="*/ 0 h 2743200"/>
              <a:gd name="connsiteX2" fmla="*/ 2743200 w 2743200"/>
              <a:gd name="connsiteY2" fmla="*/ 2743200 h 2743200"/>
              <a:gd name="connsiteX3" fmla="*/ 0 w 2743200"/>
              <a:gd name="connsiteY3" fmla="*/ 2743200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3200" h="2743200">
                <a:moveTo>
                  <a:pt x="0" y="0"/>
                </a:moveTo>
                <a:lnTo>
                  <a:pt x="2743200" y="0"/>
                </a:lnTo>
                <a:lnTo>
                  <a:pt x="2743200" y="2743200"/>
                </a:lnTo>
                <a:lnTo>
                  <a:pt x="0" y="27432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88758503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343FC1AF-0399-4D9D-8A01-2219BE23AEA4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 bwMode="auto">
          <a:xfrm>
            <a:off x="417443" y="420075"/>
            <a:ext cx="11357113" cy="3180522"/>
          </a:xfrm>
          <a:custGeom>
            <a:avLst/>
            <a:gdLst>
              <a:gd name="connsiteX0" fmla="*/ 0 w 11357113"/>
              <a:gd name="connsiteY0" fmla="*/ 0 h 3180522"/>
              <a:gd name="connsiteX1" fmla="*/ 11357113 w 11357113"/>
              <a:gd name="connsiteY1" fmla="*/ 0 h 3180522"/>
              <a:gd name="connsiteX2" fmla="*/ 11357113 w 11357113"/>
              <a:gd name="connsiteY2" fmla="*/ 3180522 h 3180522"/>
              <a:gd name="connsiteX3" fmla="*/ 0 w 11357113"/>
              <a:gd name="connsiteY3" fmla="*/ 3180522 h 3180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57113" h="3180522">
                <a:moveTo>
                  <a:pt x="0" y="0"/>
                </a:moveTo>
                <a:lnTo>
                  <a:pt x="11357113" y="0"/>
                </a:lnTo>
                <a:lnTo>
                  <a:pt x="11357113" y="3180522"/>
                </a:lnTo>
                <a:lnTo>
                  <a:pt x="0" y="3180522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294531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D9B0CFA-7268-4825-9B5E-1978CD88E1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7344" y="2819406"/>
            <a:ext cx="4964906" cy="3119463"/>
          </a:xfrm>
          <a:custGeom>
            <a:avLst/>
            <a:gdLst>
              <a:gd name="connsiteX0" fmla="*/ 0 w 4964906"/>
              <a:gd name="connsiteY0" fmla="*/ 0 h 3119463"/>
              <a:gd name="connsiteX1" fmla="*/ 4964906 w 4964906"/>
              <a:gd name="connsiteY1" fmla="*/ 0 h 3119463"/>
              <a:gd name="connsiteX2" fmla="*/ 4964906 w 4964906"/>
              <a:gd name="connsiteY2" fmla="*/ 3119463 h 3119463"/>
              <a:gd name="connsiteX3" fmla="*/ 0 w 4964906"/>
              <a:gd name="connsiteY3" fmla="*/ 3119463 h 3119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64906" h="3119463">
                <a:moveTo>
                  <a:pt x="0" y="0"/>
                </a:moveTo>
                <a:lnTo>
                  <a:pt x="4964906" y="0"/>
                </a:lnTo>
                <a:lnTo>
                  <a:pt x="4964906" y="3119463"/>
                </a:lnTo>
                <a:lnTo>
                  <a:pt x="0" y="3119463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bg2"/>
                </a:solidFill>
              </a:defRPr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49398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F739D27-89F5-4DD6-B927-17960E012C6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298168" y="0"/>
            <a:ext cx="5434239" cy="2637312"/>
          </a:xfrm>
          <a:custGeom>
            <a:avLst/>
            <a:gdLst>
              <a:gd name="connsiteX0" fmla="*/ 2642015 w 5434239"/>
              <a:gd name="connsiteY0" fmla="*/ 0 h 2637312"/>
              <a:gd name="connsiteX1" fmla="*/ 4820055 w 5434239"/>
              <a:gd name="connsiteY1" fmla="*/ 0 h 2637312"/>
              <a:gd name="connsiteX2" fmla="*/ 5406110 w 5434239"/>
              <a:gd name="connsiteY2" fmla="*/ 368975 h 2637312"/>
              <a:gd name="connsiteX3" fmla="*/ 5371642 w 5434239"/>
              <a:gd name="connsiteY3" fmla="*/ 641687 h 2637312"/>
              <a:gd name="connsiteX4" fmla="*/ 1984790 w 5434239"/>
              <a:gd name="connsiteY4" fmla="*/ 2589610 h 2637312"/>
              <a:gd name="connsiteX5" fmla="*/ 1535091 w 5434239"/>
              <a:gd name="connsiteY5" fmla="*/ 2599164 h 2637312"/>
              <a:gd name="connsiteX6" fmla="*/ 27224 w 5434239"/>
              <a:gd name="connsiteY6" fmla="*/ 1719411 h 2637312"/>
              <a:gd name="connsiteX7" fmla="*/ 108573 w 5434239"/>
              <a:gd name="connsiteY7" fmla="*/ 1462594 h 263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34239" h="2637312">
                <a:moveTo>
                  <a:pt x="2642015" y="0"/>
                </a:moveTo>
                <a:lnTo>
                  <a:pt x="4820055" y="0"/>
                </a:lnTo>
                <a:lnTo>
                  <a:pt x="5406110" y="368975"/>
                </a:lnTo>
                <a:cubicBezTo>
                  <a:pt x="5485495" y="439787"/>
                  <a:pt x="5371642" y="641687"/>
                  <a:pt x="5371642" y="641687"/>
                </a:cubicBezTo>
                <a:cubicBezTo>
                  <a:pt x="5371642" y="641687"/>
                  <a:pt x="2178118" y="2488168"/>
                  <a:pt x="1984790" y="2589610"/>
                </a:cubicBezTo>
                <a:cubicBezTo>
                  <a:pt x="1791462" y="2691051"/>
                  <a:pt x="1535091" y="2599164"/>
                  <a:pt x="1535091" y="2599164"/>
                </a:cubicBezTo>
                <a:lnTo>
                  <a:pt x="27224" y="1719411"/>
                </a:lnTo>
                <a:cubicBezTo>
                  <a:pt x="-65556" y="1595914"/>
                  <a:pt x="108573" y="1462594"/>
                  <a:pt x="108573" y="1462594"/>
                </a:cubicBez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E2AE76E-D4EB-48B5-8206-C4B221465B3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08360" y="1719302"/>
            <a:ext cx="5448359" cy="3181727"/>
          </a:xfrm>
          <a:custGeom>
            <a:avLst/>
            <a:gdLst>
              <a:gd name="connsiteX0" fmla="*/ 3724911 w 5448359"/>
              <a:gd name="connsiteY0" fmla="*/ 340 h 3181727"/>
              <a:gd name="connsiteX1" fmla="*/ 3894898 w 5448359"/>
              <a:gd name="connsiteY1" fmla="*/ 30203 h 3181727"/>
              <a:gd name="connsiteX2" fmla="*/ 5389817 w 5448359"/>
              <a:gd name="connsiteY2" fmla="*/ 897008 h 3181727"/>
              <a:gd name="connsiteX3" fmla="*/ 5417052 w 5448359"/>
              <a:gd name="connsiteY3" fmla="*/ 1149629 h 3181727"/>
              <a:gd name="connsiteX4" fmla="*/ 1982337 w 5448359"/>
              <a:gd name="connsiteY4" fmla="*/ 3122465 h 3181727"/>
              <a:gd name="connsiteX5" fmla="*/ 1509689 w 5448359"/>
              <a:gd name="connsiteY5" fmla="*/ 3147379 h 3181727"/>
              <a:gd name="connsiteX6" fmla="*/ 57364 w 5448359"/>
              <a:gd name="connsiteY6" fmla="*/ 2297808 h 3181727"/>
              <a:gd name="connsiteX7" fmla="*/ 4768 w 5448359"/>
              <a:gd name="connsiteY7" fmla="*/ 2222263 h 3181727"/>
              <a:gd name="connsiteX8" fmla="*/ 66919 w 5448359"/>
              <a:gd name="connsiteY8" fmla="*/ 2047152 h 3181727"/>
              <a:gd name="connsiteX9" fmla="*/ 3570571 w 5448359"/>
              <a:gd name="connsiteY9" fmla="*/ 30203 h 3181727"/>
              <a:gd name="connsiteX10" fmla="*/ 3724911 w 5448359"/>
              <a:gd name="connsiteY10" fmla="*/ 340 h 3181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48359" h="3181727">
                <a:moveTo>
                  <a:pt x="3724911" y="340"/>
                </a:moveTo>
                <a:cubicBezTo>
                  <a:pt x="3814182" y="3658"/>
                  <a:pt x="3894898" y="30203"/>
                  <a:pt x="3894898" y="30203"/>
                </a:cubicBezTo>
                <a:cubicBezTo>
                  <a:pt x="3894898" y="30203"/>
                  <a:pt x="5276410" y="812355"/>
                  <a:pt x="5389817" y="897008"/>
                </a:cubicBezTo>
                <a:cubicBezTo>
                  <a:pt x="5503134" y="981751"/>
                  <a:pt x="5417052" y="1149629"/>
                  <a:pt x="5417052" y="1149629"/>
                </a:cubicBezTo>
                <a:cubicBezTo>
                  <a:pt x="5417052" y="1149629"/>
                  <a:pt x="2183255" y="3005665"/>
                  <a:pt x="1982337" y="3122465"/>
                </a:cubicBezTo>
                <a:cubicBezTo>
                  <a:pt x="1781419" y="3239265"/>
                  <a:pt x="1509689" y="3147379"/>
                  <a:pt x="1509689" y="3147379"/>
                </a:cubicBezTo>
                <a:lnTo>
                  <a:pt x="57364" y="2297808"/>
                </a:lnTo>
                <a:cubicBezTo>
                  <a:pt x="57364" y="2297808"/>
                  <a:pt x="30575" y="2300666"/>
                  <a:pt x="4768" y="2222263"/>
                </a:cubicBezTo>
                <a:cubicBezTo>
                  <a:pt x="-21128" y="2143771"/>
                  <a:pt x="66919" y="2047152"/>
                  <a:pt x="66919" y="2047152"/>
                </a:cubicBezTo>
                <a:cubicBezTo>
                  <a:pt x="66919" y="2047152"/>
                  <a:pt x="3452878" y="98158"/>
                  <a:pt x="3570571" y="30203"/>
                </a:cubicBezTo>
                <a:cubicBezTo>
                  <a:pt x="3614706" y="4720"/>
                  <a:pt x="3671349" y="-1651"/>
                  <a:pt x="3724911" y="340"/>
                </a:cubicBez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01A59AF-0D4E-4DB6-8F35-D4DE83111EE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41465" y="4003622"/>
            <a:ext cx="4052320" cy="2854378"/>
          </a:xfrm>
          <a:custGeom>
            <a:avLst/>
            <a:gdLst>
              <a:gd name="connsiteX0" fmla="*/ 3748435 w 4052320"/>
              <a:gd name="connsiteY0" fmla="*/ 1155 h 2854378"/>
              <a:gd name="connsiteX1" fmla="*/ 3801128 w 4052320"/>
              <a:gd name="connsiteY1" fmla="*/ 11969 h 2854378"/>
              <a:gd name="connsiteX2" fmla="*/ 4052320 w 4052320"/>
              <a:gd name="connsiteY2" fmla="*/ 118143 h 2854378"/>
              <a:gd name="connsiteX3" fmla="*/ 4052320 w 4052320"/>
              <a:gd name="connsiteY3" fmla="*/ 1916404 h 2854378"/>
              <a:gd name="connsiteX4" fmla="*/ 2447745 w 4052320"/>
              <a:gd name="connsiteY4" fmla="*/ 2854378 h 2854378"/>
              <a:gd name="connsiteX5" fmla="*/ 981044 w 4052320"/>
              <a:gd name="connsiteY5" fmla="*/ 2854378 h 2854378"/>
              <a:gd name="connsiteX6" fmla="*/ 7082 w 4052320"/>
              <a:gd name="connsiteY6" fmla="*/ 2273323 h 2854378"/>
              <a:gd name="connsiteX7" fmla="*/ 112363 w 4052320"/>
              <a:gd name="connsiteY7" fmla="*/ 2020702 h 2854378"/>
              <a:gd name="connsiteX8" fmla="*/ 3495465 w 4052320"/>
              <a:gd name="connsiteY8" fmla="*/ 66976 h 2854378"/>
              <a:gd name="connsiteX9" fmla="*/ 3748435 w 4052320"/>
              <a:gd name="connsiteY9" fmla="*/ 1155 h 285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52320" h="2854378">
                <a:moveTo>
                  <a:pt x="3748435" y="1155"/>
                </a:moveTo>
                <a:cubicBezTo>
                  <a:pt x="3766212" y="2788"/>
                  <a:pt x="3783905" y="6232"/>
                  <a:pt x="3801128" y="11969"/>
                </a:cubicBezTo>
                <a:cubicBezTo>
                  <a:pt x="3938913" y="57868"/>
                  <a:pt x="4052320" y="118143"/>
                  <a:pt x="4052320" y="118143"/>
                </a:cubicBezTo>
                <a:lnTo>
                  <a:pt x="4052320" y="1916404"/>
                </a:lnTo>
                <a:lnTo>
                  <a:pt x="2447745" y="2854378"/>
                </a:lnTo>
                <a:lnTo>
                  <a:pt x="981044" y="2854378"/>
                </a:lnTo>
                <a:lnTo>
                  <a:pt x="7082" y="2273323"/>
                </a:lnTo>
                <a:cubicBezTo>
                  <a:pt x="7082" y="2273323"/>
                  <a:pt x="-40781" y="2106874"/>
                  <a:pt x="112363" y="2020702"/>
                </a:cubicBezTo>
                <a:cubicBezTo>
                  <a:pt x="265418" y="1934620"/>
                  <a:pt x="3495465" y="66976"/>
                  <a:pt x="3495465" y="66976"/>
                </a:cubicBezTo>
                <a:cubicBezTo>
                  <a:pt x="3495465" y="66976"/>
                  <a:pt x="3623997" y="-10280"/>
                  <a:pt x="3748435" y="1155"/>
                </a:cubicBez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016172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8CFA28D-E545-461A-BE3D-A436491FD71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19847" y="1662113"/>
            <a:ext cx="3125455" cy="2766998"/>
          </a:xfrm>
          <a:custGeom>
            <a:avLst/>
            <a:gdLst>
              <a:gd name="connsiteX0" fmla="*/ 0 w 3125455"/>
              <a:gd name="connsiteY0" fmla="*/ 0 h 2766998"/>
              <a:gd name="connsiteX1" fmla="*/ 3094491 w 3125455"/>
              <a:gd name="connsiteY1" fmla="*/ 672625 h 2766998"/>
              <a:gd name="connsiteX2" fmla="*/ 3125455 w 3125455"/>
              <a:gd name="connsiteY2" fmla="*/ 2766998 h 2766998"/>
              <a:gd name="connsiteX3" fmla="*/ 0 w 3125455"/>
              <a:gd name="connsiteY3" fmla="*/ 2719590 h 276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25455" h="2766998">
                <a:moveTo>
                  <a:pt x="0" y="0"/>
                </a:moveTo>
                <a:lnTo>
                  <a:pt x="3094491" y="672625"/>
                </a:lnTo>
                <a:lnTo>
                  <a:pt x="3125455" y="2766998"/>
                </a:lnTo>
                <a:lnTo>
                  <a:pt x="0" y="2719590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16D71DD-3FE6-46F9-A88D-C3BB0536D76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733550" y="2103282"/>
            <a:ext cx="1471032" cy="2407437"/>
          </a:xfrm>
          <a:custGeom>
            <a:avLst/>
            <a:gdLst>
              <a:gd name="connsiteX0" fmla="*/ 1471032 w 1471032"/>
              <a:gd name="connsiteY0" fmla="*/ 0 h 2407437"/>
              <a:gd name="connsiteX1" fmla="*/ 1424558 w 1471032"/>
              <a:gd name="connsiteY1" fmla="*/ 2385503 h 2407437"/>
              <a:gd name="connsiteX2" fmla="*/ 0 w 1471032"/>
              <a:gd name="connsiteY2" fmla="*/ 2407437 h 2407437"/>
              <a:gd name="connsiteX3" fmla="*/ 57413 w 1471032"/>
              <a:gd name="connsiteY3" fmla="*/ 594817 h 240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1032" h="2407437">
                <a:moveTo>
                  <a:pt x="1471032" y="0"/>
                </a:moveTo>
                <a:lnTo>
                  <a:pt x="1424558" y="2385503"/>
                </a:lnTo>
                <a:lnTo>
                  <a:pt x="0" y="2407437"/>
                </a:lnTo>
                <a:lnTo>
                  <a:pt x="57413" y="594817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784984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9A5FA001-8641-4C98-867B-94EB9EE3760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46975" y="2303461"/>
            <a:ext cx="1481609" cy="1890504"/>
          </a:xfrm>
          <a:custGeom>
            <a:avLst/>
            <a:gdLst>
              <a:gd name="connsiteX0" fmla="*/ 1360060 w 1481609"/>
              <a:gd name="connsiteY0" fmla="*/ 0 h 1890504"/>
              <a:gd name="connsiteX1" fmla="*/ 1481609 w 1481609"/>
              <a:gd name="connsiteY1" fmla="*/ 1736390 h 1890504"/>
              <a:gd name="connsiteX2" fmla="*/ 121480 w 1481609"/>
              <a:gd name="connsiteY2" fmla="*/ 1890504 h 1890504"/>
              <a:gd name="connsiteX3" fmla="*/ 0 w 1481609"/>
              <a:gd name="connsiteY3" fmla="*/ 154114 h 1890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1609" h="1890504">
                <a:moveTo>
                  <a:pt x="1360060" y="0"/>
                </a:moveTo>
                <a:lnTo>
                  <a:pt x="1481609" y="1736390"/>
                </a:lnTo>
                <a:lnTo>
                  <a:pt x="121480" y="1890504"/>
                </a:lnTo>
                <a:lnTo>
                  <a:pt x="0" y="154114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141137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A02FC5E-1474-4665-A4AA-EDB2C22B958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63453" y="1251286"/>
            <a:ext cx="2138500" cy="3143044"/>
          </a:xfrm>
          <a:custGeom>
            <a:avLst/>
            <a:gdLst>
              <a:gd name="connsiteX0" fmla="*/ 0 w 2138500"/>
              <a:gd name="connsiteY0" fmla="*/ 0 h 3143044"/>
              <a:gd name="connsiteX1" fmla="*/ 2138500 w 2138500"/>
              <a:gd name="connsiteY1" fmla="*/ 0 h 3143044"/>
              <a:gd name="connsiteX2" fmla="*/ 2138500 w 2138500"/>
              <a:gd name="connsiteY2" fmla="*/ 3143044 h 3143044"/>
              <a:gd name="connsiteX3" fmla="*/ 0 w 2138500"/>
              <a:gd name="connsiteY3" fmla="*/ 3143044 h 314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8500" h="3143044">
                <a:moveTo>
                  <a:pt x="0" y="0"/>
                </a:moveTo>
                <a:lnTo>
                  <a:pt x="2138500" y="0"/>
                </a:lnTo>
                <a:lnTo>
                  <a:pt x="2138500" y="3143044"/>
                </a:lnTo>
                <a:lnTo>
                  <a:pt x="0" y="3143044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AFEEBBF-7D85-4051-944B-2F2A45DB47D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903677" y="1251286"/>
            <a:ext cx="2138500" cy="3143044"/>
          </a:xfrm>
          <a:custGeom>
            <a:avLst/>
            <a:gdLst>
              <a:gd name="connsiteX0" fmla="*/ 0 w 2138500"/>
              <a:gd name="connsiteY0" fmla="*/ 0 h 3143044"/>
              <a:gd name="connsiteX1" fmla="*/ 2138500 w 2138500"/>
              <a:gd name="connsiteY1" fmla="*/ 0 h 3143044"/>
              <a:gd name="connsiteX2" fmla="*/ 2138500 w 2138500"/>
              <a:gd name="connsiteY2" fmla="*/ 3143044 h 3143044"/>
              <a:gd name="connsiteX3" fmla="*/ 0 w 2138500"/>
              <a:gd name="connsiteY3" fmla="*/ 3143044 h 314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8500" h="3143044">
                <a:moveTo>
                  <a:pt x="0" y="0"/>
                </a:moveTo>
                <a:lnTo>
                  <a:pt x="2138500" y="0"/>
                </a:lnTo>
                <a:lnTo>
                  <a:pt x="2138500" y="3143044"/>
                </a:lnTo>
                <a:lnTo>
                  <a:pt x="0" y="3143044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E379494-037D-4E11-AE83-5B222E8A359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443900" y="1251286"/>
            <a:ext cx="2138500" cy="3143044"/>
          </a:xfrm>
          <a:custGeom>
            <a:avLst/>
            <a:gdLst>
              <a:gd name="connsiteX0" fmla="*/ 0 w 2138500"/>
              <a:gd name="connsiteY0" fmla="*/ 0 h 3143044"/>
              <a:gd name="connsiteX1" fmla="*/ 2138500 w 2138500"/>
              <a:gd name="connsiteY1" fmla="*/ 0 h 3143044"/>
              <a:gd name="connsiteX2" fmla="*/ 2138500 w 2138500"/>
              <a:gd name="connsiteY2" fmla="*/ 3143044 h 3143044"/>
              <a:gd name="connsiteX3" fmla="*/ 0 w 2138500"/>
              <a:gd name="connsiteY3" fmla="*/ 3143044 h 314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8500" h="3143044">
                <a:moveTo>
                  <a:pt x="0" y="0"/>
                </a:moveTo>
                <a:lnTo>
                  <a:pt x="2138500" y="0"/>
                </a:lnTo>
                <a:lnTo>
                  <a:pt x="2138500" y="3143044"/>
                </a:lnTo>
                <a:lnTo>
                  <a:pt x="0" y="3143044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112786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8751457-3D22-482F-A14D-10CFF151C9E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77226" y="0"/>
            <a:ext cx="3914775" cy="6858000"/>
          </a:xfrm>
          <a:custGeom>
            <a:avLst/>
            <a:gdLst>
              <a:gd name="connsiteX0" fmla="*/ 0 w 3914775"/>
              <a:gd name="connsiteY0" fmla="*/ 0 h 6858000"/>
              <a:gd name="connsiteX1" fmla="*/ 3914775 w 3914775"/>
              <a:gd name="connsiteY1" fmla="*/ 0 h 6858000"/>
              <a:gd name="connsiteX2" fmla="*/ 3914775 w 3914775"/>
              <a:gd name="connsiteY2" fmla="*/ 6858000 h 6858000"/>
              <a:gd name="connsiteX3" fmla="*/ 0 w 39147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14775" h="6858000">
                <a:moveTo>
                  <a:pt x="0" y="0"/>
                </a:moveTo>
                <a:lnTo>
                  <a:pt x="3914775" y="0"/>
                </a:lnTo>
                <a:lnTo>
                  <a:pt x="3914775" y="6858000"/>
                </a:lnTo>
                <a:lnTo>
                  <a:pt x="0" y="6858000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8860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26044A8-3041-425B-AB29-9D982D5DC14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8176" y="0"/>
            <a:ext cx="4810125" cy="6858000"/>
          </a:xfrm>
          <a:custGeom>
            <a:avLst/>
            <a:gdLst>
              <a:gd name="connsiteX0" fmla="*/ 0 w 4810125"/>
              <a:gd name="connsiteY0" fmla="*/ 0 h 6858000"/>
              <a:gd name="connsiteX1" fmla="*/ 4810125 w 4810125"/>
              <a:gd name="connsiteY1" fmla="*/ 0 h 6858000"/>
              <a:gd name="connsiteX2" fmla="*/ 4810125 w 4810125"/>
              <a:gd name="connsiteY2" fmla="*/ 6858000 h 6858000"/>
              <a:gd name="connsiteX3" fmla="*/ 0 w 4810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10125" h="6858000">
                <a:moveTo>
                  <a:pt x="0" y="0"/>
                </a:moveTo>
                <a:lnTo>
                  <a:pt x="4810125" y="0"/>
                </a:lnTo>
                <a:lnTo>
                  <a:pt x="4810125" y="6858000"/>
                </a:lnTo>
                <a:lnTo>
                  <a:pt x="0" y="6858000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13284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5D615512-87BF-4489-94E7-1D77F81AEB4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 bwMode="auto">
          <a:xfrm>
            <a:off x="373062" y="380999"/>
            <a:ext cx="11445875" cy="6096000"/>
          </a:xfrm>
          <a:custGeom>
            <a:avLst/>
            <a:gdLst>
              <a:gd name="connsiteX0" fmla="*/ 0 w 11445875"/>
              <a:gd name="connsiteY0" fmla="*/ 0 h 6096000"/>
              <a:gd name="connsiteX1" fmla="*/ 11445875 w 11445875"/>
              <a:gd name="connsiteY1" fmla="*/ 0 h 6096000"/>
              <a:gd name="connsiteX2" fmla="*/ 11445875 w 11445875"/>
              <a:gd name="connsiteY2" fmla="*/ 6096000 h 6096000"/>
              <a:gd name="connsiteX3" fmla="*/ 0 w 11445875"/>
              <a:gd name="connsiteY3" fmla="*/ 6096000 h 609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875" h="6096000">
                <a:moveTo>
                  <a:pt x="0" y="0"/>
                </a:moveTo>
                <a:lnTo>
                  <a:pt x="11445875" y="0"/>
                </a:lnTo>
                <a:lnTo>
                  <a:pt x="11445875" y="6096000"/>
                </a:lnTo>
                <a:lnTo>
                  <a:pt x="0" y="60960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507465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F2253E1-F643-41CF-805B-3861A32D729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105650" y="609601"/>
            <a:ext cx="4610100" cy="6248399"/>
          </a:xfrm>
          <a:custGeom>
            <a:avLst/>
            <a:gdLst>
              <a:gd name="connsiteX0" fmla="*/ 0 w 4610100"/>
              <a:gd name="connsiteY0" fmla="*/ 0 h 6248399"/>
              <a:gd name="connsiteX1" fmla="*/ 4610100 w 4610100"/>
              <a:gd name="connsiteY1" fmla="*/ 0 h 6248399"/>
              <a:gd name="connsiteX2" fmla="*/ 4610100 w 4610100"/>
              <a:gd name="connsiteY2" fmla="*/ 6248399 h 6248399"/>
              <a:gd name="connsiteX3" fmla="*/ 0 w 4610100"/>
              <a:gd name="connsiteY3" fmla="*/ 6248399 h 6248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10100" h="6248399">
                <a:moveTo>
                  <a:pt x="0" y="0"/>
                </a:moveTo>
                <a:lnTo>
                  <a:pt x="4610100" y="0"/>
                </a:lnTo>
                <a:lnTo>
                  <a:pt x="4610100" y="6248399"/>
                </a:lnTo>
                <a:lnTo>
                  <a:pt x="0" y="6248399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262705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9AE2D7E-628E-4B4C-80A2-2FEDF4DDEE5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910550"/>
            <a:ext cx="12192000" cy="3947450"/>
          </a:xfrm>
          <a:custGeom>
            <a:avLst/>
            <a:gdLst>
              <a:gd name="connsiteX0" fmla="*/ 11965285 w 12192000"/>
              <a:gd name="connsiteY0" fmla="*/ 0 h 3947450"/>
              <a:gd name="connsiteX1" fmla="*/ 12192000 w 12192000"/>
              <a:gd name="connsiteY1" fmla="*/ 0 h 3947450"/>
              <a:gd name="connsiteX2" fmla="*/ 12192000 w 12192000"/>
              <a:gd name="connsiteY2" fmla="*/ 3947450 h 3947450"/>
              <a:gd name="connsiteX3" fmla="*/ 0 w 12192000"/>
              <a:gd name="connsiteY3" fmla="*/ 3947450 h 3947450"/>
              <a:gd name="connsiteX4" fmla="*/ 0 w 12192000"/>
              <a:gd name="connsiteY4" fmla="*/ 2250968 h 3947450"/>
              <a:gd name="connsiteX5" fmla="*/ 2393853 w 12192000"/>
              <a:gd name="connsiteY5" fmla="*/ 2250968 h 3947450"/>
              <a:gd name="connsiteX6" fmla="*/ 2792875 w 12192000"/>
              <a:gd name="connsiteY6" fmla="*/ 1644938 h 3947450"/>
              <a:gd name="connsiteX7" fmla="*/ 9798149 w 12192000"/>
              <a:gd name="connsiteY7" fmla="*/ 1644938 h 3947450"/>
              <a:gd name="connsiteX8" fmla="*/ 10881208 w 12192000"/>
              <a:gd name="connsiteY8" fmla="*/ 1644938 h 394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947450">
                <a:moveTo>
                  <a:pt x="11965285" y="0"/>
                </a:moveTo>
                <a:lnTo>
                  <a:pt x="12192000" y="0"/>
                </a:lnTo>
                <a:lnTo>
                  <a:pt x="12192000" y="3947450"/>
                </a:lnTo>
                <a:lnTo>
                  <a:pt x="0" y="3947450"/>
                </a:lnTo>
                <a:lnTo>
                  <a:pt x="0" y="2250968"/>
                </a:lnTo>
                <a:lnTo>
                  <a:pt x="2393853" y="2250968"/>
                </a:lnTo>
                <a:lnTo>
                  <a:pt x="2792875" y="1644938"/>
                </a:lnTo>
                <a:lnTo>
                  <a:pt x="9798149" y="1644938"/>
                </a:lnTo>
                <a:lnTo>
                  <a:pt x="10881208" y="1644938"/>
                </a:lnTo>
                <a:close/>
              </a:path>
            </a:pathLst>
          </a:custGeom>
          <a:pattFill prst="pct80">
            <a:fgClr>
              <a:schemeClr val="accent1">
                <a:lumMod val="75000"/>
              </a:schemeClr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8102B8-B138-4D30-81FA-EC1532E797E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5161518"/>
          </a:xfrm>
          <a:custGeom>
            <a:avLst/>
            <a:gdLst>
              <a:gd name="connsiteX0" fmla="*/ 0 w 12192000"/>
              <a:gd name="connsiteY0" fmla="*/ 0 h 5161518"/>
              <a:gd name="connsiteX1" fmla="*/ 9798149 w 12192000"/>
              <a:gd name="connsiteY1" fmla="*/ 0 h 5161518"/>
              <a:gd name="connsiteX2" fmla="*/ 10115550 w 12192000"/>
              <a:gd name="connsiteY2" fmla="*/ 0 h 5161518"/>
              <a:gd name="connsiteX3" fmla="*/ 12192000 w 12192000"/>
              <a:gd name="connsiteY3" fmla="*/ 0 h 5161518"/>
              <a:gd name="connsiteX4" fmla="*/ 12192000 w 12192000"/>
              <a:gd name="connsiteY4" fmla="*/ 2910550 h 5161518"/>
              <a:gd name="connsiteX5" fmla="*/ 11965285 w 12192000"/>
              <a:gd name="connsiteY5" fmla="*/ 2910550 h 5161518"/>
              <a:gd name="connsiteX6" fmla="*/ 10881208 w 12192000"/>
              <a:gd name="connsiteY6" fmla="*/ 4555488 h 5161518"/>
              <a:gd name="connsiteX7" fmla="*/ 9798149 w 12192000"/>
              <a:gd name="connsiteY7" fmla="*/ 4555488 h 5161518"/>
              <a:gd name="connsiteX8" fmla="*/ 2792875 w 12192000"/>
              <a:gd name="connsiteY8" fmla="*/ 4555488 h 5161518"/>
              <a:gd name="connsiteX9" fmla="*/ 2393853 w 12192000"/>
              <a:gd name="connsiteY9" fmla="*/ 5161518 h 5161518"/>
              <a:gd name="connsiteX10" fmla="*/ 0 w 12192000"/>
              <a:gd name="connsiteY10" fmla="*/ 5161518 h 5161518"/>
              <a:gd name="connsiteX11" fmla="*/ 0 w 12192000"/>
              <a:gd name="connsiteY11" fmla="*/ 2705100 h 5161518"/>
              <a:gd name="connsiteX12" fmla="*/ 0 w 12192000"/>
              <a:gd name="connsiteY12" fmla="*/ 2250968 h 516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5161518">
                <a:moveTo>
                  <a:pt x="0" y="0"/>
                </a:moveTo>
                <a:lnTo>
                  <a:pt x="9798149" y="0"/>
                </a:lnTo>
                <a:lnTo>
                  <a:pt x="10115550" y="0"/>
                </a:lnTo>
                <a:lnTo>
                  <a:pt x="12192000" y="0"/>
                </a:lnTo>
                <a:lnTo>
                  <a:pt x="12192000" y="2910550"/>
                </a:lnTo>
                <a:lnTo>
                  <a:pt x="11965285" y="2910550"/>
                </a:lnTo>
                <a:lnTo>
                  <a:pt x="10881208" y="4555488"/>
                </a:lnTo>
                <a:lnTo>
                  <a:pt x="9798149" y="4555488"/>
                </a:lnTo>
                <a:lnTo>
                  <a:pt x="2792875" y="4555488"/>
                </a:lnTo>
                <a:lnTo>
                  <a:pt x="2393853" y="5161518"/>
                </a:lnTo>
                <a:lnTo>
                  <a:pt x="0" y="5161518"/>
                </a:lnTo>
                <a:lnTo>
                  <a:pt x="0" y="2705100"/>
                </a:lnTo>
                <a:lnTo>
                  <a:pt x="0" y="2250968"/>
                </a:lnTo>
                <a:close/>
              </a:path>
            </a:pathLst>
          </a:custGeom>
          <a:pattFill prst="pct80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>
              <a:defRPr lang="en-US" sz="1600">
                <a:solidFill>
                  <a:schemeClr val="bg2"/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93398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5E886AA-7533-444F-A04B-31EB6ECEE1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9"/>
          </a:xfrm>
          <a:prstGeom prst="rect">
            <a:avLst/>
          </a:prstGeom>
        </p:spPr>
        <p:txBody>
          <a:bodyPr/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19653109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C08F8F96-4ED0-40FC-A589-8A6853BBC8C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 bwMode="auto">
          <a:xfrm>
            <a:off x="5274364" y="0"/>
            <a:ext cx="6917635" cy="3664226"/>
          </a:xfrm>
          <a:custGeom>
            <a:avLst/>
            <a:gdLst>
              <a:gd name="connsiteX0" fmla="*/ 0 w 6917635"/>
              <a:gd name="connsiteY0" fmla="*/ 0 h 3664226"/>
              <a:gd name="connsiteX1" fmla="*/ 6917635 w 6917635"/>
              <a:gd name="connsiteY1" fmla="*/ 0 h 3664226"/>
              <a:gd name="connsiteX2" fmla="*/ 6917635 w 6917635"/>
              <a:gd name="connsiteY2" fmla="*/ 3664226 h 3664226"/>
              <a:gd name="connsiteX3" fmla="*/ 0 w 6917635"/>
              <a:gd name="connsiteY3" fmla="*/ 3664226 h 3664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17635" h="3664226">
                <a:moveTo>
                  <a:pt x="0" y="0"/>
                </a:moveTo>
                <a:lnTo>
                  <a:pt x="6917635" y="0"/>
                </a:lnTo>
                <a:lnTo>
                  <a:pt x="6917635" y="3664226"/>
                </a:lnTo>
                <a:lnTo>
                  <a:pt x="0" y="3664226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43574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485C407F-D178-4770-942A-0FF7A7282C5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 bwMode="auto">
          <a:xfrm>
            <a:off x="8786553" y="2755831"/>
            <a:ext cx="1266825" cy="1266825"/>
          </a:xfrm>
          <a:custGeom>
            <a:avLst/>
            <a:gdLst>
              <a:gd name="connsiteX0" fmla="*/ 0 w 1266825"/>
              <a:gd name="connsiteY0" fmla="*/ 0 h 1266825"/>
              <a:gd name="connsiteX1" fmla="*/ 1266825 w 1266825"/>
              <a:gd name="connsiteY1" fmla="*/ 0 h 1266825"/>
              <a:gd name="connsiteX2" fmla="*/ 1266825 w 1266825"/>
              <a:gd name="connsiteY2" fmla="*/ 1266825 h 1266825"/>
              <a:gd name="connsiteX3" fmla="*/ 0 w 1266825"/>
              <a:gd name="connsiteY3" fmla="*/ 126682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6825" h="1266825">
                <a:moveTo>
                  <a:pt x="0" y="0"/>
                </a:moveTo>
                <a:lnTo>
                  <a:pt x="1266825" y="0"/>
                </a:lnTo>
                <a:lnTo>
                  <a:pt x="1266825" y="1266825"/>
                </a:lnTo>
                <a:lnTo>
                  <a:pt x="0" y="1266825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3" name="Picture Placeholder 8">
            <a:extLst>
              <a:ext uri="{FF2B5EF4-FFF2-40B4-BE49-F238E27FC236}">
                <a16:creationId xmlns:a16="http://schemas.microsoft.com/office/drawing/2014/main" id="{5A661595-0F78-440D-B857-96E4C044A97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 bwMode="auto">
          <a:xfrm>
            <a:off x="5462588" y="2755831"/>
            <a:ext cx="1266825" cy="1266825"/>
          </a:xfrm>
          <a:custGeom>
            <a:avLst/>
            <a:gdLst>
              <a:gd name="connsiteX0" fmla="*/ 0 w 1266825"/>
              <a:gd name="connsiteY0" fmla="*/ 0 h 1266825"/>
              <a:gd name="connsiteX1" fmla="*/ 1266825 w 1266825"/>
              <a:gd name="connsiteY1" fmla="*/ 0 h 1266825"/>
              <a:gd name="connsiteX2" fmla="*/ 1266825 w 1266825"/>
              <a:gd name="connsiteY2" fmla="*/ 1266825 h 1266825"/>
              <a:gd name="connsiteX3" fmla="*/ 0 w 1266825"/>
              <a:gd name="connsiteY3" fmla="*/ 126682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6825" h="1266825">
                <a:moveTo>
                  <a:pt x="0" y="0"/>
                </a:moveTo>
                <a:lnTo>
                  <a:pt x="1266825" y="0"/>
                </a:lnTo>
                <a:lnTo>
                  <a:pt x="1266825" y="1266825"/>
                </a:lnTo>
                <a:lnTo>
                  <a:pt x="0" y="1266825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F8B002E1-1EFB-4DAA-A0E6-F7DE633B328B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 bwMode="auto">
          <a:xfrm>
            <a:off x="2061371" y="2755831"/>
            <a:ext cx="1266825" cy="1266825"/>
          </a:xfrm>
          <a:custGeom>
            <a:avLst/>
            <a:gdLst>
              <a:gd name="connsiteX0" fmla="*/ 0 w 1266825"/>
              <a:gd name="connsiteY0" fmla="*/ 0 h 1266825"/>
              <a:gd name="connsiteX1" fmla="*/ 1266825 w 1266825"/>
              <a:gd name="connsiteY1" fmla="*/ 0 h 1266825"/>
              <a:gd name="connsiteX2" fmla="*/ 1266825 w 1266825"/>
              <a:gd name="connsiteY2" fmla="*/ 1266825 h 1266825"/>
              <a:gd name="connsiteX3" fmla="*/ 0 w 1266825"/>
              <a:gd name="connsiteY3" fmla="*/ 1266825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6825" h="1266825">
                <a:moveTo>
                  <a:pt x="0" y="0"/>
                </a:moveTo>
                <a:lnTo>
                  <a:pt x="1266825" y="0"/>
                </a:lnTo>
                <a:lnTo>
                  <a:pt x="1266825" y="1266825"/>
                </a:lnTo>
                <a:lnTo>
                  <a:pt x="0" y="1266825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15158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12398A30-3869-42CB-9813-0B2D36634D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88403" y="619540"/>
            <a:ext cx="5107598" cy="3167269"/>
          </a:xfrm>
          <a:custGeom>
            <a:avLst/>
            <a:gdLst>
              <a:gd name="connsiteX0" fmla="*/ 0 w 5107598"/>
              <a:gd name="connsiteY0" fmla="*/ 0 h 3167269"/>
              <a:gd name="connsiteX1" fmla="*/ 5107598 w 5107598"/>
              <a:gd name="connsiteY1" fmla="*/ 0 h 3167269"/>
              <a:gd name="connsiteX2" fmla="*/ 5107598 w 5107598"/>
              <a:gd name="connsiteY2" fmla="*/ 3167269 h 3167269"/>
              <a:gd name="connsiteX3" fmla="*/ 0 w 5107598"/>
              <a:gd name="connsiteY3" fmla="*/ 3167269 h 316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07598" h="3167269">
                <a:moveTo>
                  <a:pt x="0" y="0"/>
                </a:moveTo>
                <a:lnTo>
                  <a:pt x="5107598" y="0"/>
                </a:lnTo>
                <a:lnTo>
                  <a:pt x="5107598" y="3167269"/>
                </a:lnTo>
                <a:lnTo>
                  <a:pt x="0" y="316726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6734447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E2EB29-14CD-4A50-BB99-12D92FFC620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66591" y="2191890"/>
            <a:ext cx="2468880" cy="2101815"/>
          </a:xfrm>
          <a:custGeom>
            <a:avLst/>
            <a:gdLst>
              <a:gd name="connsiteX0" fmla="*/ 0 w 2468880"/>
              <a:gd name="connsiteY0" fmla="*/ 0 h 2101815"/>
              <a:gd name="connsiteX1" fmla="*/ 2468880 w 2468880"/>
              <a:gd name="connsiteY1" fmla="*/ 0 h 2101815"/>
              <a:gd name="connsiteX2" fmla="*/ 2468880 w 2468880"/>
              <a:gd name="connsiteY2" fmla="*/ 533335 h 2101815"/>
              <a:gd name="connsiteX3" fmla="*/ 2468880 w 2468880"/>
              <a:gd name="connsiteY3" fmla="*/ 1861866 h 2101815"/>
              <a:gd name="connsiteX4" fmla="*/ 2468880 w 2468880"/>
              <a:gd name="connsiteY4" fmla="*/ 2101815 h 2101815"/>
              <a:gd name="connsiteX5" fmla="*/ 0 w 2468880"/>
              <a:gd name="connsiteY5" fmla="*/ 2101815 h 2101815"/>
              <a:gd name="connsiteX6" fmla="*/ 0 w 2468880"/>
              <a:gd name="connsiteY6" fmla="*/ 1861866 h 2101815"/>
              <a:gd name="connsiteX7" fmla="*/ 0 w 2468880"/>
              <a:gd name="connsiteY7" fmla="*/ 533335 h 210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8880" h="2101815">
                <a:moveTo>
                  <a:pt x="0" y="0"/>
                </a:moveTo>
                <a:lnTo>
                  <a:pt x="2468880" y="0"/>
                </a:lnTo>
                <a:lnTo>
                  <a:pt x="2468880" y="533335"/>
                </a:lnTo>
                <a:lnTo>
                  <a:pt x="2468880" y="1861866"/>
                </a:lnTo>
                <a:lnTo>
                  <a:pt x="2468880" y="2101815"/>
                </a:lnTo>
                <a:lnTo>
                  <a:pt x="0" y="2101815"/>
                </a:lnTo>
                <a:lnTo>
                  <a:pt x="0" y="1861866"/>
                </a:lnTo>
                <a:lnTo>
                  <a:pt x="0" y="5333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12C3D5F-74EC-4CCC-9063-1A0C9E2FC3B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56528" y="2191890"/>
            <a:ext cx="2468880" cy="2101815"/>
          </a:xfrm>
          <a:custGeom>
            <a:avLst/>
            <a:gdLst>
              <a:gd name="connsiteX0" fmla="*/ 0 w 2468880"/>
              <a:gd name="connsiteY0" fmla="*/ 0 h 2101815"/>
              <a:gd name="connsiteX1" fmla="*/ 2468880 w 2468880"/>
              <a:gd name="connsiteY1" fmla="*/ 0 h 2101815"/>
              <a:gd name="connsiteX2" fmla="*/ 2468880 w 2468880"/>
              <a:gd name="connsiteY2" fmla="*/ 533335 h 2101815"/>
              <a:gd name="connsiteX3" fmla="*/ 2468880 w 2468880"/>
              <a:gd name="connsiteY3" fmla="*/ 1861866 h 2101815"/>
              <a:gd name="connsiteX4" fmla="*/ 2468880 w 2468880"/>
              <a:gd name="connsiteY4" fmla="*/ 2101815 h 2101815"/>
              <a:gd name="connsiteX5" fmla="*/ 0 w 2468880"/>
              <a:gd name="connsiteY5" fmla="*/ 2101815 h 2101815"/>
              <a:gd name="connsiteX6" fmla="*/ 0 w 2468880"/>
              <a:gd name="connsiteY6" fmla="*/ 1861866 h 2101815"/>
              <a:gd name="connsiteX7" fmla="*/ 0 w 2468880"/>
              <a:gd name="connsiteY7" fmla="*/ 533335 h 210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8880" h="2101815">
                <a:moveTo>
                  <a:pt x="0" y="0"/>
                </a:moveTo>
                <a:lnTo>
                  <a:pt x="2468880" y="0"/>
                </a:lnTo>
                <a:lnTo>
                  <a:pt x="2468880" y="533335"/>
                </a:lnTo>
                <a:lnTo>
                  <a:pt x="2468880" y="1861866"/>
                </a:lnTo>
                <a:lnTo>
                  <a:pt x="2468880" y="2101815"/>
                </a:lnTo>
                <a:lnTo>
                  <a:pt x="0" y="2101815"/>
                </a:lnTo>
                <a:lnTo>
                  <a:pt x="0" y="1861866"/>
                </a:lnTo>
                <a:lnTo>
                  <a:pt x="0" y="5333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CE066D3-A33E-46D2-9A28-FB9A38A98A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46466" y="2191890"/>
            <a:ext cx="2468880" cy="2101815"/>
          </a:xfrm>
          <a:custGeom>
            <a:avLst/>
            <a:gdLst>
              <a:gd name="connsiteX0" fmla="*/ 0 w 2468880"/>
              <a:gd name="connsiteY0" fmla="*/ 0 h 2101815"/>
              <a:gd name="connsiteX1" fmla="*/ 2468880 w 2468880"/>
              <a:gd name="connsiteY1" fmla="*/ 0 h 2101815"/>
              <a:gd name="connsiteX2" fmla="*/ 2468880 w 2468880"/>
              <a:gd name="connsiteY2" fmla="*/ 533335 h 2101815"/>
              <a:gd name="connsiteX3" fmla="*/ 2468880 w 2468880"/>
              <a:gd name="connsiteY3" fmla="*/ 1861866 h 2101815"/>
              <a:gd name="connsiteX4" fmla="*/ 2468880 w 2468880"/>
              <a:gd name="connsiteY4" fmla="*/ 2101815 h 2101815"/>
              <a:gd name="connsiteX5" fmla="*/ 0 w 2468880"/>
              <a:gd name="connsiteY5" fmla="*/ 2101815 h 2101815"/>
              <a:gd name="connsiteX6" fmla="*/ 0 w 2468880"/>
              <a:gd name="connsiteY6" fmla="*/ 1861866 h 2101815"/>
              <a:gd name="connsiteX7" fmla="*/ 0 w 2468880"/>
              <a:gd name="connsiteY7" fmla="*/ 533335 h 210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68880" h="2101815">
                <a:moveTo>
                  <a:pt x="0" y="0"/>
                </a:moveTo>
                <a:lnTo>
                  <a:pt x="2468880" y="0"/>
                </a:lnTo>
                <a:lnTo>
                  <a:pt x="2468880" y="533335"/>
                </a:lnTo>
                <a:lnTo>
                  <a:pt x="2468880" y="1861866"/>
                </a:lnTo>
                <a:lnTo>
                  <a:pt x="2468880" y="2101815"/>
                </a:lnTo>
                <a:lnTo>
                  <a:pt x="0" y="2101815"/>
                </a:lnTo>
                <a:lnTo>
                  <a:pt x="0" y="1861866"/>
                </a:lnTo>
                <a:lnTo>
                  <a:pt x="0" y="5333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1724484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63432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66" r:id="rId1"/>
    <p:sldLayoutId id="2147483798" r:id="rId2"/>
    <p:sldLayoutId id="2147483785" r:id="rId3"/>
    <p:sldLayoutId id="2147483960" r:id="rId4"/>
    <p:sldLayoutId id="2147483736" r:id="rId5"/>
    <p:sldLayoutId id="2147483961" r:id="rId6"/>
    <p:sldLayoutId id="2147483962" r:id="rId7"/>
    <p:sldLayoutId id="2147483963" r:id="rId8"/>
    <p:sldLayoutId id="2147483964" r:id="rId9"/>
    <p:sldLayoutId id="2147483965" r:id="rId10"/>
    <p:sldLayoutId id="2147483966" r:id="rId11"/>
    <p:sldLayoutId id="2147483967" r:id="rId12"/>
    <p:sldLayoutId id="2147483968" r:id="rId13"/>
    <p:sldLayoutId id="2147483969" r:id="rId14"/>
    <p:sldLayoutId id="2147483970" r:id="rId15"/>
    <p:sldLayoutId id="2147483971" r:id="rId16"/>
    <p:sldLayoutId id="2147483972" r:id="rId17"/>
    <p:sldLayoutId id="2147483973" r:id="rId18"/>
    <p:sldLayoutId id="2147483974" r:id="rId19"/>
    <p:sldLayoutId id="2147483975" r:id="rId20"/>
    <p:sldLayoutId id="2147483976" r:id="rId21"/>
    <p:sldLayoutId id="2147483977" r:id="rId22"/>
    <p:sldLayoutId id="2147483978" r:id="rId23"/>
    <p:sldLayoutId id="2147483979" r:id="rId24"/>
    <p:sldLayoutId id="2147483980" r:id="rId25"/>
    <p:sldLayoutId id="2147483981" r:id="rId26"/>
    <p:sldLayoutId id="2147483982" r:id="rId27"/>
    <p:sldLayoutId id="2147483983" r:id="rId28"/>
    <p:sldLayoutId id="2147483984" r:id="rId29"/>
    <p:sldLayoutId id="2147483985" r:id="rId30"/>
    <p:sldLayoutId id="2147483986" r:id="rId31"/>
    <p:sldLayoutId id="2147483987" r:id="rId32"/>
    <p:sldLayoutId id="2147483988" r:id="rId33"/>
    <p:sldLayoutId id="2147483989" r:id="rId34"/>
    <p:sldLayoutId id="2147483990" r:id="rId35"/>
    <p:sldLayoutId id="2147483991" r:id="rId36"/>
    <p:sldLayoutId id="2147483992" r:id="rId37"/>
    <p:sldLayoutId id="2147483993" r:id="rId38"/>
    <p:sldLayoutId id="2147483994" r:id="rId39"/>
    <p:sldLayoutId id="2147483995" r:id="rId40"/>
    <p:sldLayoutId id="2147483996" r:id="rId4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840">
          <p15:clr>
            <a:srgbClr val="F26B43"/>
          </p15:clr>
        </p15:guide>
        <p15:guide id="2" pos="456">
          <p15:clr>
            <a:srgbClr val="F26B43"/>
          </p15:clr>
        </p15:guide>
        <p15:guide id="3" pos="2712">
          <p15:clr>
            <a:srgbClr val="F26B43"/>
          </p15:clr>
        </p15:guide>
        <p15:guide id="4" pos="4968">
          <p15:clr>
            <a:srgbClr val="F26B43"/>
          </p15:clr>
        </p15:guide>
        <p15:guide id="5" pos="7224">
          <p15:clr>
            <a:srgbClr val="F26B43"/>
          </p15:clr>
        </p15:guide>
        <p15:guide id="6" orient="horz" pos="2712">
          <p15:clr>
            <a:srgbClr val="F26B43"/>
          </p15:clr>
        </p15:guide>
        <p15:guide id="7" orient="horz" pos="1608">
          <p15:clr>
            <a:srgbClr val="F26B43"/>
          </p15:clr>
        </p15:guide>
        <p15:guide id="8" orient="horz" pos="480">
          <p15:clr>
            <a:srgbClr val="F26B43"/>
          </p15:clr>
        </p15:guide>
        <p15:guide id="9" pos="3840">
          <p15:clr>
            <a:srgbClr val="F26B43"/>
          </p15:clr>
        </p15:guide>
        <p15:guide id="1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microsoft.com/office/2014/relationships/chartEx" Target="../charts/chartEx1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5.xml"/><Relationship Id="rId4" Type="http://schemas.openxmlformats.org/officeDocument/2006/relationships/chart" Target="../charts/char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5.xml"/><Relationship Id="rId4" Type="http://schemas.openxmlformats.org/officeDocument/2006/relationships/chart" Target="../charts/chart1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4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DC60B6A-7BC3-49F7-9905-D6E1000FC1A9}"/>
              </a:ext>
            </a:extLst>
          </p:cNvPr>
          <p:cNvSpPr/>
          <p:nvPr/>
        </p:nvSpPr>
        <p:spPr>
          <a:xfrm>
            <a:off x="5274364" y="0"/>
            <a:ext cx="6917635" cy="6858000"/>
          </a:xfrm>
          <a:prstGeom prst="rect">
            <a:avLst/>
          </a:prstGeom>
          <a:solidFill>
            <a:srgbClr val="C7A9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2197E3D-EBF6-4CCF-B007-39B800DD0863}"/>
              </a:ext>
            </a:extLst>
          </p:cNvPr>
          <p:cNvSpPr txBox="1"/>
          <p:nvPr/>
        </p:nvSpPr>
        <p:spPr>
          <a:xfrm>
            <a:off x="6035165" y="2751891"/>
            <a:ext cx="5707116" cy="135421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4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Presentation Title Goes Here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2706029-0C32-411C-BFFB-FB7985474FF6}"/>
              </a:ext>
            </a:extLst>
          </p:cNvPr>
          <p:cNvSpPr/>
          <p:nvPr/>
        </p:nvSpPr>
        <p:spPr>
          <a:xfrm>
            <a:off x="6035165" y="5986860"/>
            <a:ext cx="5471033" cy="3706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07.28.2021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A993179-CAA5-4FD2-BB10-E926DBDD3D0B}"/>
              </a:ext>
            </a:extLst>
          </p:cNvPr>
          <p:cNvSpPr/>
          <p:nvPr/>
        </p:nvSpPr>
        <p:spPr>
          <a:xfrm>
            <a:off x="685800" y="685800"/>
            <a:ext cx="45720" cy="54864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9716076-69C2-4C7E-9C48-C984E0E90F59}"/>
              </a:ext>
            </a:extLst>
          </p:cNvPr>
          <p:cNvSpPr txBox="1"/>
          <p:nvPr/>
        </p:nvSpPr>
        <p:spPr>
          <a:xfrm rot="16200000">
            <a:off x="-890828" y="3352056"/>
            <a:ext cx="398226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spc="600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CIRCLEBCONSULTING.COM</a:t>
            </a:r>
          </a:p>
        </p:txBody>
      </p:sp>
      <p:pic>
        <p:nvPicPr>
          <p:cNvPr id="11" name="Picture Placeholder 10" descr="Logo&#10;&#10;Description automatically generated with medium confidence">
            <a:extLst>
              <a:ext uri="{FF2B5EF4-FFF2-40B4-BE49-F238E27FC236}">
                <a16:creationId xmlns:a16="http://schemas.microsoft.com/office/drawing/2014/main" id="{D3CE4B1D-5F7C-7B49-8BB8-52FAF9AE901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6281" y="1917700"/>
            <a:ext cx="2971800" cy="3022600"/>
          </a:xfr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047B1110-0487-A64C-B1DE-9D3D57663757}"/>
              </a:ext>
            </a:extLst>
          </p:cNvPr>
          <p:cNvSpPr/>
          <p:nvPr/>
        </p:nvSpPr>
        <p:spPr>
          <a:xfrm>
            <a:off x="6035165" y="5616181"/>
            <a:ext cx="5471033" cy="3706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Presenter’s Name</a:t>
            </a:r>
          </a:p>
        </p:txBody>
      </p:sp>
    </p:spTree>
    <p:extLst>
      <p:ext uri="{BB962C8B-B14F-4D97-AF65-F5344CB8AC3E}">
        <p14:creationId xmlns:p14="http://schemas.microsoft.com/office/powerpoint/2010/main" val="202754676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DFEACB5-6A7B-42FA-972B-DFC2C5444D05}"/>
              </a:ext>
            </a:extLst>
          </p:cNvPr>
          <p:cNvSpPr/>
          <p:nvPr/>
        </p:nvSpPr>
        <p:spPr>
          <a:xfrm>
            <a:off x="0" y="4406348"/>
            <a:ext cx="12192000" cy="245165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834D6A7-1A7B-4CA7-948F-09C024233E5A}"/>
              </a:ext>
            </a:extLst>
          </p:cNvPr>
          <p:cNvSpPr txBox="1"/>
          <p:nvPr/>
        </p:nvSpPr>
        <p:spPr>
          <a:xfrm>
            <a:off x="1655912" y="5404799"/>
            <a:ext cx="200659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Financial Text One</a:t>
            </a:r>
          </a:p>
        </p:txBody>
      </p:sp>
      <p:sp>
        <p:nvSpPr>
          <p:cNvPr id="4" name="7 CuadroTexto">
            <a:extLst>
              <a:ext uri="{FF2B5EF4-FFF2-40B4-BE49-F238E27FC236}">
                <a16:creationId xmlns:a16="http://schemas.microsoft.com/office/drawing/2014/main" id="{8429C019-9E43-47C3-BDF6-041EB6661D08}"/>
              </a:ext>
            </a:extLst>
          </p:cNvPr>
          <p:cNvSpPr txBox="1"/>
          <p:nvPr/>
        </p:nvSpPr>
        <p:spPr>
          <a:xfrm>
            <a:off x="1655911" y="5649716"/>
            <a:ext cx="2006590" cy="6008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Collaboratively empowered markets via plug-and-play networks users after capital without superior.</a:t>
            </a:r>
          </a:p>
        </p:txBody>
      </p:sp>
      <p:sp>
        <p:nvSpPr>
          <p:cNvPr id="5" name="Freeform 30">
            <a:extLst>
              <a:ext uri="{FF2B5EF4-FFF2-40B4-BE49-F238E27FC236}">
                <a16:creationId xmlns:a16="http://schemas.microsoft.com/office/drawing/2014/main" id="{402B892E-CA22-49B2-BF78-C069154EC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5911" y="5013763"/>
            <a:ext cx="314780" cy="314780"/>
          </a:xfrm>
          <a:custGeom>
            <a:avLst/>
            <a:gdLst>
              <a:gd name="T0" fmla="*/ 642 w 1050"/>
              <a:gd name="T1" fmla="*/ 818 h 1051"/>
              <a:gd name="T2" fmla="*/ 642 w 1050"/>
              <a:gd name="T3" fmla="*/ 233 h 1051"/>
              <a:gd name="T4" fmla="*/ 407 w 1050"/>
              <a:gd name="T5" fmla="*/ 233 h 1051"/>
              <a:gd name="T6" fmla="*/ 407 w 1050"/>
              <a:gd name="T7" fmla="*/ 350 h 1051"/>
              <a:gd name="T8" fmla="*/ 524 w 1050"/>
              <a:gd name="T9" fmla="*/ 350 h 1051"/>
              <a:gd name="T10" fmla="*/ 524 w 1050"/>
              <a:gd name="T11" fmla="*/ 818 h 1051"/>
              <a:gd name="T12" fmla="*/ 642 w 1050"/>
              <a:gd name="T13" fmla="*/ 818 h 1051"/>
              <a:gd name="T14" fmla="*/ 931 w 1050"/>
              <a:gd name="T15" fmla="*/ 0 h 1051"/>
              <a:gd name="T16" fmla="*/ 1049 w 1050"/>
              <a:gd name="T17" fmla="*/ 118 h 1051"/>
              <a:gd name="T18" fmla="*/ 1049 w 1050"/>
              <a:gd name="T19" fmla="*/ 932 h 1051"/>
              <a:gd name="T20" fmla="*/ 931 w 1050"/>
              <a:gd name="T21" fmla="*/ 1050 h 1051"/>
              <a:gd name="T22" fmla="*/ 117 w 1050"/>
              <a:gd name="T23" fmla="*/ 1050 h 1051"/>
              <a:gd name="T24" fmla="*/ 0 w 1050"/>
              <a:gd name="T25" fmla="*/ 932 h 1051"/>
              <a:gd name="T26" fmla="*/ 0 w 1050"/>
              <a:gd name="T27" fmla="*/ 118 h 1051"/>
              <a:gd name="T28" fmla="*/ 117 w 1050"/>
              <a:gd name="T29" fmla="*/ 0 h 1051"/>
              <a:gd name="T30" fmla="*/ 931 w 1050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051">
                <a:moveTo>
                  <a:pt x="642" y="818"/>
                </a:moveTo>
                <a:lnTo>
                  <a:pt x="642" y="233"/>
                </a:lnTo>
                <a:lnTo>
                  <a:pt x="407" y="233"/>
                </a:lnTo>
                <a:lnTo>
                  <a:pt x="407" y="350"/>
                </a:lnTo>
                <a:lnTo>
                  <a:pt x="524" y="350"/>
                </a:lnTo>
                <a:lnTo>
                  <a:pt x="524" y="818"/>
                </a:lnTo>
                <a:lnTo>
                  <a:pt x="642" y="818"/>
                </a:lnTo>
                <a:close/>
                <a:moveTo>
                  <a:pt x="931" y="0"/>
                </a:move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50"/>
                  <a:pt x="931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7C26BC0-C17D-4D2D-BB5A-A8B0EB86D83F}"/>
              </a:ext>
            </a:extLst>
          </p:cNvPr>
          <p:cNvSpPr txBox="1"/>
          <p:nvPr/>
        </p:nvSpPr>
        <p:spPr>
          <a:xfrm>
            <a:off x="5092706" y="5400241"/>
            <a:ext cx="200659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Financial Text Two</a:t>
            </a:r>
          </a:p>
        </p:txBody>
      </p:sp>
      <p:sp>
        <p:nvSpPr>
          <p:cNvPr id="7" name="7 CuadroTexto">
            <a:extLst>
              <a:ext uri="{FF2B5EF4-FFF2-40B4-BE49-F238E27FC236}">
                <a16:creationId xmlns:a16="http://schemas.microsoft.com/office/drawing/2014/main" id="{44304403-4998-4FDC-A2B8-2BF657231944}"/>
              </a:ext>
            </a:extLst>
          </p:cNvPr>
          <p:cNvSpPr txBox="1"/>
          <p:nvPr/>
        </p:nvSpPr>
        <p:spPr>
          <a:xfrm>
            <a:off x="5092705" y="5649716"/>
            <a:ext cx="2006590" cy="6008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Collaboratively empowered markets via plug-and-play networks users after capital without superior.</a:t>
            </a:r>
          </a:p>
        </p:txBody>
      </p:sp>
      <p:sp>
        <p:nvSpPr>
          <p:cNvPr id="8" name="Freeform 29">
            <a:extLst>
              <a:ext uri="{FF2B5EF4-FFF2-40B4-BE49-F238E27FC236}">
                <a16:creationId xmlns:a16="http://schemas.microsoft.com/office/drawing/2014/main" id="{5FCA71C4-DEA9-4F1C-8ABE-A60ACDE82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2705" y="5013763"/>
            <a:ext cx="314780" cy="314780"/>
          </a:xfrm>
          <a:custGeom>
            <a:avLst/>
            <a:gdLst>
              <a:gd name="T0" fmla="*/ 699 w 1050"/>
              <a:gd name="T1" fmla="*/ 468 h 1051"/>
              <a:gd name="T2" fmla="*/ 699 w 1050"/>
              <a:gd name="T3" fmla="*/ 350 h 1051"/>
              <a:gd name="T4" fmla="*/ 582 w 1050"/>
              <a:gd name="T5" fmla="*/ 233 h 1051"/>
              <a:gd name="T6" fmla="*/ 350 w 1050"/>
              <a:gd name="T7" fmla="*/ 233 h 1051"/>
              <a:gd name="T8" fmla="*/ 350 w 1050"/>
              <a:gd name="T9" fmla="*/ 350 h 1051"/>
              <a:gd name="T10" fmla="*/ 582 w 1050"/>
              <a:gd name="T11" fmla="*/ 350 h 1051"/>
              <a:gd name="T12" fmla="*/ 582 w 1050"/>
              <a:gd name="T13" fmla="*/ 468 h 1051"/>
              <a:gd name="T14" fmla="*/ 467 w 1050"/>
              <a:gd name="T15" fmla="*/ 468 h 1051"/>
              <a:gd name="T16" fmla="*/ 350 w 1050"/>
              <a:gd name="T17" fmla="*/ 583 h 1051"/>
              <a:gd name="T18" fmla="*/ 350 w 1050"/>
              <a:gd name="T19" fmla="*/ 818 h 1051"/>
              <a:gd name="T20" fmla="*/ 699 w 1050"/>
              <a:gd name="T21" fmla="*/ 818 h 1051"/>
              <a:gd name="T22" fmla="*/ 699 w 1050"/>
              <a:gd name="T23" fmla="*/ 700 h 1051"/>
              <a:gd name="T24" fmla="*/ 467 w 1050"/>
              <a:gd name="T25" fmla="*/ 700 h 1051"/>
              <a:gd name="T26" fmla="*/ 467 w 1050"/>
              <a:gd name="T27" fmla="*/ 583 h 1051"/>
              <a:gd name="T28" fmla="*/ 582 w 1050"/>
              <a:gd name="T29" fmla="*/ 583 h 1051"/>
              <a:gd name="T30" fmla="*/ 699 w 1050"/>
              <a:gd name="T31" fmla="*/ 468 h 1051"/>
              <a:gd name="T32" fmla="*/ 932 w 1050"/>
              <a:gd name="T33" fmla="*/ 0 h 1051"/>
              <a:gd name="T34" fmla="*/ 1049 w 1050"/>
              <a:gd name="T35" fmla="*/ 118 h 1051"/>
              <a:gd name="T36" fmla="*/ 1049 w 1050"/>
              <a:gd name="T37" fmla="*/ 932 h 1051"/>
              <a:gd name="T38" fmla="*/ 932 w 1050"/>
              <a:gd name="T39" fmla="*/ 1050 h 1051"/>
              <a:gd name="T40" fmla="*/ 117 w 1050"/>
              <a:gd name="T41" fmla="*/ 1050 h 1051"/>
              <a:gd name="T42" fmla="*/ 0 w 1050"/>
              <a:gd name="T43" fmla="*/ 932 h 1051"/>
              <a:gd name="T44" fmla="*/ 0 w 1050"/>
              <a:gd name="T45" fmla="*/ 118 h 1051"/>
              <a:gd name="T46" fmla="*/ 117 w 1050"/>
              <a:gd name="T47" fmla="*/ 0 h 1051"/>
              <a:gd name="T48" fmla="*/ 932 w 105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1">
                <a:moveTo>
                  <a:pt x="699" y="468"/>
                </a:moveTo>
                <a:lnTo>
                  <a:pt x="699" y="350"/>
                </a:lnTo>
                <a:cubicBezTo>
                  <a:pt x="699" y="285"/>
                  <a:pt x="645" y="233"/>
                  <a:pt x="582" y="233"/>
                </a:cubicBezTo>
                <a:lnTo>
                  <a:pt x="350" y="233"/>
                </a:lnTo>
                <a:lnTo>
                  <a:pt x="350" y="350"/>
                </a:lnTo>
                <a:lnTo>
                  <a:pt x="582" y="350"/>
                </a:lnTo>
                <a:lnTo>
                  <a:pt x="582" y="468"/>
                </a:lnTo>
                <a:lnTo>
                  <a:pt x="467" y="468"/>
                </a:lnTo>
                <a:cubicBezTo>
                  <a:pt x="404" y="468"/>
                  <a:pt x="350" y="517"/>
                  <a:pt x="350" y="583"/>
                </a:cubicBezTo>
                <a:lnTo>
                  <a:pt x="350" y="818"/>
                </a:lnTo>
                <a:lnTo>
                  <a:pt x="699" y="818"/>
                </a:lnTo>
                <a:lnTo>
                  <a:pt x="699" y="700"/>
                </a:lnTo>
                <a:lnTo>
                  <a:pt x="467" y="700"/>
                </a:lnTo>
                <a:lnTo>
                  <a:pt x="467" y="583"/>
                </a:lnTo>
                <a:lnTo>
                  <a:pt x="582" y="583"/>
                </a:lnTo>
                <a:cubicBezTo>
                  <a:pt x="645" y="583"/>
                  <a:pt x="699" y="533"/>
                  <a:pt x="699" y="468"/>
                </a:cubicBez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  <a:cs typeface="Open Sans" panose="020B0606030504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4E9EC0D-B302-4316-B609-E1298ED5E9CC}"/>
              </a:ext>
            </a:extLst>
          </p:cNvPr>
          <p:cNvSpPr txBox="1"/>
          <p:nvPr/>
        </p:nvSpPr>
        <p:spPr>
          <a:xfrm>
            <a:off x="8529500" y="5400241"/>
            <a:ext cx="200659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Financial Text Three</a:t>
            </a:r>
          </a:p>
        </p:txBody>
      </p:sp>
      <p:sp>
        <p:nvSpPr>
          <p:cNvPr id="10" name="7 CuadroTexto">
            <a:extLst>
              <a:ext uri="{FF2B5EF4-FFF2-40B4-BE49-F238E27FC236}">
                <a16:creationId xmlns:a16="http://schemas.microsoft.com/office/drawing/2014/main" id="{115B50F0-9190-4374-82CA-BAD3DD681F11}"/>
              </a:ext>
            </a:extLst>
          </p:cNvPr>
          <p:cNvSpPr txBox="1"/>
          <p:nvPr/>
        </p:nvSpPr>
        <p:spPr>
          <a:xfrm>
            <a:off x="8529499" y="5649716"/>
            <a:ext cx="2006590" cy="6008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Collaboratively empowered markets via plug-and-play networks users after capital without superior.</a:t>
            </a:r>
          </a:p>
        </p:txBody>
      </p:sp>
      <p:sp>
        <p:nvSpPr>
          <p:cNvPr id="11" name="Freeform 14">
            <a:extLst>
              <a:ext uri="{FF2B5EF4-FFF2-40B4-BE49-F238E27FC236}">
                <a16:creationId xmlns:a16="http://schemas.microsoft.com/office/drawing/2014/main" id="{EE663EFB-39E9-4944-8C60-FB9D6D42F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9498" y="5013763"/>
            <a:ext cx="314780" cy="314780"/>
          </a:xfrm>
          <a:custGeom>
            <a:avLst/>
            <a:gdLst>
              <a:gd name="T0" fmla="*/ 699 w 1050"/>
              <a:gd name="T1" fmla="*/ 437 h 1050"/>
              <a:gd name="T2" fmla="*/ 699 w 1050"/>
              <a:gd name="T3" fmla="*/ 350 h 1050"/>
              <a:gd name="T4" fmla="*/ 585 w 1050"/>
              <a:gd name="T5" fmla="*/ 232 h 1050"/>
              <a:gd name="T6" fmla="*/ 350 w 1050"/>
              <a:gd name="T7" fmla="*/ 232 h 1050"/>
              <a:gd name="T8" fmla="*/ 350 w 1050"/>
              <a:gd name="T9" fmla="*/ 350 h 1050"/>
              <a:gd name="T10" fmla="*/ 585 w 1050"/>
              <a:gd name="T11" fmla="*/ 350 h 1050"/>
              <a:gd name="T12" fmla="*/ 585 w 1050"/>
              <a:gd name="T13" fmla="*/ 467 h 1050"/>
              <a:gd name="T14" fmla="*/ 467 w 1050"/>
              <a:gd name="T15" fmla="*/ 467 h 1050"/>
              <a:gd name="T16" fmla="*/ 467 w 1050"/>
              <a:gd name="T17" fmla="*/ 582 h 1050"/>
              <a:gd name="T18" fmla="*/ 585 w 1050"/>
              <a:gd name="T19" fmla="*/ 582 h 1050"/>
              <a:gd name="T20" fmla="*/ 585 w 1050"/>
              <a:gd name="T21" fmla="*/ 700 h 1050"/>
              <a:gd name="T22" fmla="*/ 350 w 1050"/>
              <a:gd name="T23" fmla="*/ 700 h 1050"/>
              <a:gd name="T24" fmla="*/ 350 w 1050"/>
              <a:gd name="T25" fmla="*/ 817 h 1050"/>
              <a:gd name="T26" fmla="*/ 585 w 1050"/>
              <a:gd name="T27" fmla="*/ 817 h 1050"/>
              <a:gd name="T28" fmla="*/ 699 w 1050"/>
              <a:gd name="T29" fmla="*/ 700 h 1050"/>
              <a:gd name="T30" fmla="*/ 699 w 1050"/>
              <a:gd name="T31" fmla="*/ 612 h 1050"/>
              <a:gd name="T32" fmla="*/ 612 w 1050"/>
              <a:gd name="T33" fmla="*/ 525 h 1050"/>
              <a:gd name="T34" fmla="*/ 699 w 1050"/>
              <a:gd name="T35" fmla="*/ 437 h 1050"/>
              <a:gd name="T36" fmla="*/ 935 w 1050"/>
              <a:gd name="T37" fmla="*/ 0 h 1050"/>
              <a:gd name="T38" fmla="*/ 1049 w 1050"/>
              <a:gd name="T39" fmla="*/ 118 h 1050"/>
              <a:gd name="T40" fmla="*/ 1049 w 1050"/>
              <a:gd name="T41" fmla="*/ 932 h 1050"/>
              <a:gd name="T42" fmla="*/ 935 w 1050"/>
              <a:gd name="T43" fmla="*/ 1049 h 1050"/>
              <a:gd name="T44" fmla="*/ 117 w 1050"/>
              <a:gd name="T45" fmla="*/ 1049 h 1050"/>
              <a:gd name="T46" fmla="*/ 0 w 1050"/>
              <a:gd name="T47" fmla="*/ 932 h 1050"/>
              <a:gd name="T48" fmla="*/ 0 w 1050"/>
              <a:gd name="T49" fmla="*/ 118 h 1050"/>
              <a:gd name="T50" fmla="*/ 117 w 1050"/>
              <a:gd name="T51" fmla="*/ 0 h 1050"/>
              <a:gd name="T52" fmla="*/ 935 w 1050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0" h="1050">
                <a:moveTo>
                  <a:pt x="699" y="437"/>
                </a:moveTo>
                <a:lnTo>
                  <a:pt x="699" y="350"/>
                </a:lnTo>
                <a:cubicBezTo>
                  <a:pt x="699" y="284"/>
                  <a:pt x="648" y="232"/>
                  <a:pt x="585" y="232"/>
                </a:cubicBezTo>
                <a:lnTo>
                  <a:pt x="350" y="232"/>
                </a:lnTo>
                <a:lnTo>
                  <a:pt x="350" y="350"/>
                </a:lnTo>
                <a:lnTo>
                  <a:pt x="585" y="350"/>
                </a:lnTo>
                <a:lnTo>
                  <a:pt x="585" y="467"/>
                </a:lnTo>
                <a:lnTo>
                  <a:pt x="467" y="467"/>
                </a:lnTo>
                <a:lnTo>
                  <a:pt x="467" y="582"/>
                </a:lnTo>
                <a:lnTo>
                  <a:pt x="585" y="582"/>
                </a:lnTo>
                <a:lnTo>
                  <a:pt x="585" y="700"/>
                </a:lnTo>
                <a:lnTo>
                  <a:pt x="350" y="700"/>
                </a:lnTo>
                <a:lnTo>
                  <a:pt x="350" y="817"/>
                </a:lnTo>
                <a:lnTo>
                  <a:pt x="585" y="817"/>
                </a:lnTo>
                <a:cubicBezTo>
                  <a:pt x="648" y="817"/>
                  <a:pt x="699" y="765"/>
                  <a:pt x="699" y="700"/>
                </a:cubicBezTo>
                <a:lnTo>
                  <a:pt x="699" y="612"/>
                </a:lnTo>
                <a:cubicBezTo>
                  <a:pt x="699" y="563"/>
                  <a:pt x="661" y="525"/>
                  <a:pt x="612" y="525"/>
                </a:cubicBezTo>
                <a:cubicBezTo>
                  <a:pt x="661" y="525"/>
                  <a:pt x="699" y="487"/>
                  <a:pt x="699" y="437"/>
                </a:cubicBezTo>
                <a:close/>
                <a:moveTo>
                  <a:pt x="935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5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latin typeface="PT Sans" panose="020B0503020203020204" pitchFamily="34" charset="0"/>
              <a:ea typeface="PT Sans" panose="020B0503020203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CFF8D39-FE0D-4687-85E9-9F1257D80F2C}"/>
              </a:ext>
            </a:extLst>
          </p:cNvPr>
          <p:cNvSpPr/>
          <p:nvPr/>
        </p:nvSpPr>
        <p:spPr>
          <a:xfrm>
            <a:off x="1" y="0"/>
            <a:ext cx="3542202" cy="440634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C442859-C02E-4B95-BB48-F3EBAB01DFDA}"/>
              </a:ext>
            </a:extLst>
          </p:cNvPr>
          <p:cNvSpPr/>
          <p:nvPr/>
        </p:nvSpPr>
        <p:spPr>
          <a:xfrm>
            <a:off x="7255235" y="2082412"/>
            <a:ext cx="3777533" cy="163205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Proactively envisioned multimedia based expertise and cross media growth strategies visualize quality collaboration. Leverage agile frameworks to provide a robust. Seamlessly visualize quality intellectual capital without superior collaboration and idea sharing coordinate proactive.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0ECB950-5179-4496-B4A4-EB2C9F4FB0CD}"/>
              </a:ext>
            </a:extLst>
          </p:cNvPr>
          <p:cNvSpPr txBox="1"/>
          <p:nvPr/>
        </p:nvSpPr>
        <p:spPr>
          <a:xfrm>
            <a:off x="7255235" y="1515318"/>
            <a:ext cx="3777533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What’s Finance Points</a:t>
            </a: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38371EF-3108-8A47-B8B5-5BAF1CBDD0F7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33666725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8BFD8F30-F4DA-47C7-A62B-14AC10B51FE7}"/>
              </a:ext>
            </a:extLst>
          </p:cNvPr>
          <p:cNvSpPr/>
          <p:nvPr/>
        </p:nvSpPr>
        <p:spPr>
          <a:xfrm>
            <a:off x="3466591" y="4293705"/>
            <a:ext cx="2468880" cy="1887091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6104AE1-D6DD-4CF0-A5CB-0479B78887E1}"/>
              </a:ext>
            </a:extLst>
          </p:cNvPr>
          <p:cNvSpPr/>
          <p:nvPr/>
        </p:nvSpPr>
        <p:spPr>
          <a:xfrm>
            <a:off x="6256529" y="4293705"/>
            <a:ext cx="2468880" cy="1887092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9AFF4B6-A3CD-4119-A8A1-415AAFFE10B1}"/>
              </a:ext>
            </a:extLst>
          </p:cNvPr>
          <p:cNvSpPr/>
          <p:nvPr/>
        </p:nvSpPr>
        <p:spPr>
          <a:xfrm>
            <a:off x="9046466" y="4293705"/>
            <a:ext cx="2468880" cy="1887092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6E932A8-D582-4939-AEE9-D35113E650FC}"/>
              </a:ext>
            </a:extLst>
          </p:cNvPr>
          <p:cNvSpPr txBox="1"/>
          <p:nvPr/>
        </p:nvSpPr>
        <p:spPr>
          <a:xfrm>
            <a:off x="3822034" y="4734659"/>
            <a:ext cx="1757994" cy="3077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$ 175.00 USD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2930AA5-2C27-4A9F-B415-E62F60B34AB6}"/>
              </a:ext>
            </a:extLst>
          </p:cNvPr>
          <p:cNvSpPr/>
          <p:nvPr/>
        </p:nvSpPr>
        <p:spPr>
          <a:xfrm>
            <a:off x="3822034" y="5138972"/>
            <a:ext cx="1757994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for procedures for reliable good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through good.</a:t>
            </a:r>
            <a:endParaRPr lang="en-US" alt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36909C8-CAA7-4F16-9EE1-2AB8426021D8}"/>
              </a:ext>
            </a:extLst>
          </p:cNvPr>
          <p:cNvSpPr/>
          <p:nvPr/>
        </p:nvSpPr>
        <p:spPr>
          <a:xfrm>
            <a:off x="0" y="467764"/>
            <a:ext cx="12191999" cy="104692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912A27-2485-4488-83B9-48EE851C1322}"/>
              </a:ext>
            </a:extLst>
          </p:cNvPr>
          <p:cNvSpPr txBox="1"/>
          <p:nvPr/>
        </p:nvSpPr>
        <p:spPr>
          <a:xfrm>
            <a:off x="676655" y="793095"/>
            <a:ext cx="3723067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chemeClr val="bg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What’s Finance Points</a:t>
            </a: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E2FD052-95BA-4C00-BD3F-522855D5E281}"/>
              </a:ext>
            </a:extLst>
          </p:cNvPr>
          <p:cNvSpPr/>
          <p:nvPr/>
        </p:nvSpPr>
        <p:spPr>
          <a:xfrm>
            <a:off x="676654" y="2191890"/>
            <a:ext cx="2468880" cy="3988906"/>
          </a:xfrm>
          <a:custGeom>
            <a:avLst/>
            <a:gdLst>
              <a:gd name="connsiteX0" fmla="*/ 0 w 2383381"/>
              <a:gd name="connsiteY0" fmla="*/ 0 h 2444051"/>
              <a:gd name="connsiteX1" fmla="*/ 2383381 w 2383381"/>
              <a:gd name="connsiteY1" fmla="*/ 0 h 2444051"/>
              <a:gd name="connsiteX2" fmla="*/ 2383381 w 2383381"/>
              <a:gd name="connsiteY2" fmla="*/ 620178 h 2444051"/>
              <a:gd name="connsiteX3" fmla="*/ 2383381 w 2383381"/>
              <a:gd name="connsiteY3" fmla="*/ 2165031 h 2444051"/>
              <a:gd name="connsiteX4" fmla="*/ 2383381 w 2383381"/>
              <a:gd name="connsiteY4" fmla="*/ 2444051 h 2444051"/>
              <a:gd name="connsiteX5" fmla="*/ 0 w 2383381"/>
              <a:gd name="connsiteY5" fmla="*/ 2444051 h 2444051"/>
              <a:gd name="connsiteX6" fmla="*/ 0 w 2383381"/>
              <a:gd name="connsiteY6" fmla="*/ 2165031 h 2444051"/>
              <a:gd name="connsiteX7" fmla="*/ 0 w 2383381"/>
              <a:gd name="connsiteY7" fmla="*/ 620178 h 2444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83381" h="2444051">
                <a:moveTo>
                  <a:pt x="0" y="0"/>
                </a:moveTo>
                <a:lnTo>
                  <a:pt x="2383381" y="0"/>
                </a:lnTo>
                <a:lnTo>
                  <a:pt x="2383381" y="620178"/>
                </a:lnTo>
                <a:lnTo>
                  <a:pt x="2383381" y="2165031"/>
                </a:lnTo>
                <a:lnTo>
                  <a:pt x="2383381" y="2444051"/>
                </a:lnTo>
                <a:lnTo>
                  <a:pt x="0" y="2444051"/>
                </a:lnTo>
                <a:lnTo>
                  <a:pt x="0" y="2165031"/>
                </a:lnTo>
                <a:lnTo>
                  <a:pt x="0" y="62017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B504409-F37B-4257-AF30-550A977DBDD9}"/>
              </a:ext>
            </a:extLst>
          </p:cNvPr>
          <p:cNvSpPr/>
          <p:nvPr/>
        </p:nvSpPr>
        <p:spPr>
          <a:xfrm>
            <a:off x="1098254" y="3158786"/>
            <a:ext cx="1625681" cy="20551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Interactively coordinate with proactive e-commerce via process-centric "outside the box" thinking completely.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 and play networks. Standards in web readiness scale future proof core competencies.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5021980-CE99-4E86-9EF0-2BADD32D8931}"/>
              </a:ext>
            </a:extLst>
          </p:cNvPr>
          <p:cNvSpPr txBox="1"/>
          <p:nvPr/>
        </p:nvSpPr>
        <p:spPr>
          <a:xfrm>
            <a:off x="6611972" y="4734659"/>
            <a:ext cx="1757994" cy="3077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$ 135.00 USD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14FBE7A-5A08-48EC-AC26-89A8FB2BCF82}"/>
              </a:ext>
            </a:extLst>
          </p:cNvPr>
          <p:cNvSpPr/>
          <p:nvPr/>
        </p:nvSpPr>
        <p:spPr>
          <a:xfrm>
            <a:off x="6611972" y="5138972"/>
            <a:ext cx="1757994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for procedures for reliable good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through good.</a:t>
            </a:r>
            <a:endParaRPr lang="en-US" alt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F55D514-C229-4AE2-A315-732286863D6D}"/>
              </a:ext>
            </a:extLst>
          </p:cNvPr>
          <p:cNvSpPr txBox="1"/>
          <p:nvPr/>
        </p:nvSpPr>
        <p:spPr>
          <a:xfrm>
            <a:off x="9401909" y="4734659"/>
            <a:ext cx="1757994" cy="30777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$ 148.00 USD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05739BE9-0732-4A2F-8612-9E8D3484AE97}"/>
              </a:ext>
            </a:extLst>
          </p:cNvPr>
          <p:cNvSpPr/>
          <p:nvPr/>
        </p:nvSpPr>
        <p:spPr>
          <a:xfrm>
            <a:off x="9401909" y="5138972"/>
            <a:ext cx="1757994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for procedures for reliable good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through good.</a:t>
            </a:r>
            <a:endParaRPr lang="en-US" alt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67AD54E-6786-3E48-A815-6E5A93F2CD78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94080576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6" name="Chart 5">
                <a:extLst>
                  <a:ext uri="{FF2B5EF4-FFF2-40B4-BE49-F238E27FC236}">
                    <a16:creationId xmlns:a16="http://schemas.microsoft.com/office/drawing/2014/main" id="{7CB8F3DE-90AD-49C5-8E22-1A1A95A197DC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2285074353"/>
                  </p:ext>
                </p:extLst>
              </p:nvPr>
            </p:nvGraphicFramePr>
            <p:xfrm>
              <a:off x="5518485" y="1472754"/>
              <a:ext cx="5868736" cy="3912492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6" name="Chart 5">
                <a:extLst>
                  <a:ext uri="{FF2B5EF4-FFF2-40B4-BE49-F238E27FC236}">
                    <a16:creationId xmlns:a16="http://schemas.microsoft.com/office/drawing/2014/main" id="{7CB8F3DE-90AD-49C5-8E22-1A1A95A197D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18485" y="1472754"/>
                <a:ext cx="5868736" cy="3912492"/>
              </a:xfrm>
              <a:prstGeom prst="rect">
                <a:avLst/>
              </a:prstGeom>
            </p:spPr>
          </p:pic>
        </mc:Fallback>
      </mc:AlternateContent>
      <p:sp>
        <p:nvSpPr>
          <p:cNvPr id="7" name="Rectangle 6">
            <a:extLst>
              <a:ext uri="{FF2B5EF4-FFF2-40B4-BE49-F238E27FC236}">
                <a16:creationId xmlns:a16="http://schemas.microsoft.com/office/drawing/2014/main" id="{87591147-C7F9-4FE2-B145-F98B64F5CA1E}"/>
              </a:ext>
            </a:extLst>
          </p:cNvPr>
          <p:cNvSpPr/>
          <p:nvPr/>
        </p:nvSpPr>
        <p:spPr>
          <a:xfrm>
            <a:off x="638508" y="0"/>
            <a:ext cx="3981618" cy="6858000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339EF2A-21B9-41D7-9729-F27EA6D4E27D}"/>
              </a:ext>
            </a:extLst>
          </p:cNvPr>
          <p:cNvGrpSpPr/>
          <p:nvPr/>
        </p:nvGrpSpPr>
        <p:grpSpPr>
          <a:xfrm>
            <a:off x="1232119" y="1390448"/>
            <a:ext cx="3026693" cy="4077105"/>
            <a:chOff x="1183992" y="1678196"/>
            <a:chExt cx="3026693" cy="407710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89BEB8C-DEA5-4731-842F-7186FC890E49}"/>
                </a:ext>
              </a:extLst>
            </p:cNvPr>
            <p:cNvSpPr txBox="1"/>
            <p:nvPr/>
          </p:nvSpPr>
          <p:spPr>
            <a:xfrm>
              <a:off x="1185778" y="1678196"/>
              <a:ext cx="2963953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chemeClr val="bg2"/>
                  </a:solidFill>
                  <a:latin typeface="+mj-lt"/>
                </a:rPr>
                <a:t>Better Rates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F657574-BA09-4CD2-827C-043F6AEE77D5}"/>
                </a:ext>
              </a:extLst>
            </p:cNvPr>
            <p:cNvSpPr txBox="1"/>
            <p:nvPr/>
          </p:nvSpPr>
          <p:spPr>
            <a:xfrm>
              <a:off x="1185779" y="3334590"/>
              <a:ext cx="17930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chemeClr val="bg2"/>
                  </a:solidFill>
                  <a:latin typeface="+mj-lt"/>
                </a:rPr>
                <a:t>Sales Increase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2A27A23-76F6-496A-AA91-EAE6FE6DF1E9}"/>
                </a:ext>
              </a:extLst>
            </p:cNvPr>
            <p:cNvSpPr/>
            <p:nvPr/>
          </p:nvSpPr>
          <p:spPr>
            <a:xfrm>
              <a:off x="1183992" y="3640550"/>
              <a:ext cx="3026693" cy="8938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Lorem ipsum dolor sit </a:t>
              </a:r>
              <a:r>
                <a:rPr lang="en-US" sz="1200" dirty="0" err="1">
                  <a:solidFill>
                    <a:schemeClr val="bg2"/>
                  </a:solidFill>
                </a:rPr>
                <a:t>amet</a:t>
              </a:r>
              <a:r>
                <a:rPr lang="en-US" sz="1200" dirty="0">
                  <a:solidFill>
                    <a:schemeClr val="bg2"/>
                  </a:solidFill>
                </a:rPr>
                <a:t>, </a:t>
              </a:r>
              <a:r>
                <a:rPr lang="en-US" sz="1200" dirty="0" err="1">
                  <a:solidFill>
                    <a:schemeClr val="bg2"/>
                  </a:solidFill>
                </a:rPr>
                <a:t>consectetur</a:t>
              </a:r>
              <a:r>
                <a:rPr lang="en-US" sz="1200" dirty="0">
                  <a:solidFill>
                    <a:schemeClr val="bg2"/>
                  </a:solidFill>
                </a:rPr>
                <a:t> </a:t>
              </a:r>
              <a:r>
                <a:rPr lang="en-US" sz="1200" dirty="0" err="1">
                  <a:solidFill>
                    <a:schemeClr val="bg2"/>
                  </a:solidFill>
                </a:rPr>
                <a:t>adipiscing</a:t>
              </a:r>
              <a:r>
                <a:rPr lang="en-US" sz="1200" dirty="0">
                  <a:solidFill>
                    <a:schemeClr val="bg2"/>
                  </a:solidFill>
                </a:rPr>
                <a:t> </a:t>
              </a:r>
              <a:r>
                <a:rPr lang="en-US" sz="1200" dirty="0" err="1">
                  <a:solidFill>
                    <a:schemeClr val="bg2"/>
                  </a:solidFill>
                </a:rPr>
                <a:t>elit</a:t>
              </a:r>
              <a:r>
                <a:rPr lang="en-US" sz="1200" dirty="0">
                  <a:solidFill>
                    <a:schemeClr val="bg2"/>
                  </a:solidFill>
                </a:rPr>
                <a:t>.</a:t>
              </a:r>
              <a:br>
                <a:rPr lang="en-US" sz="1200" dirty="0">
                  <a:solidFill>
                    <a:schemeClr val="bg2"/>
                  </a:solidFill>
                </a:rPr>
              </a:br>
              <a:r>
                <a:rPr lang="en-US" sz="1200" dirty="0">
                  <a:solidFill>
                    <a:schemeClr val="bg2"/>
                  </a:solidFill>
                </a:rPr>
                <a:t>semper </a:t>
              </a:r>
              <a:r>
                <a:rPr lang="en-US" sz="1200" dirty="0" err="1">
                  <a:solidFill>
                    <a:schemeClr val="bg2"/>
                  </a:solidFill>
                </a:rPr>
                <a:t>leo</a:t>
              </a:r>
              <a:r>
                <a:rPr lang="en-US" sz="1200" dirty="0">
                  <a:solidFill>
                    <a:schemeClr val="bg2"/>
                  </a:solidFill>
                </a:rPr>
                <a:t>, sit </a:t>
              </a:r>
              <a:r>
                <a:rPr lang="en-US" sz="1200" dirty="0" err="1">
                  <a:solidFill>
                    <a:schemeClr val="bg2"/>
                  </a:solidFill>
                </a:rPr>
                <a:t>amet</a:t>
              </a:r>
              <a:r>
                <a:rPr lang="en-US" sz="1200" dirty="0">
                  <a:solidFill>
                    <a:schemeClr val="bg2"/>
                  </a:solidFill>
                </a:rPr>
                <a:t> </a:t>
              </a:r>
              <a:r>
                <a:rPr lang="en-US" sz="1200" dirty="0" err="1">
                  <a:solidFill>
                    <a:schemeClr val="bg2"/>
                  </a:solidFill>
                </a:rPr>
                <a:t>molesti</a:t>
              </a:r>
              <a:r>
                <a:rPr lang="en-US" sz="1200" dirty="0">
                  <a:solidFill>
                    <a:schemeClr val="bg2"/>
                  </a:solidFill>
                </a:rPr>
                <a:t>. </a:t>
              </a: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E3BFBB3B-1670-4C73-A6B5-D27ADFBDC038}"/>
                </a:ext>
              </a:extLst>
            </p:cNvPr>
            <p:cNvGrpSpPr/>
            <p:nvPr/>
          </p:nvGrpSpPr>
          <p:grpSpPr>
            <a:xfrm>
              <a:off x="1277261" y="4836818"/>
              <a:ext cx="2347916" cy="918483"/>
              <a:chOff x="1420416" y="4627074"/>
              <a:chExt cx="2347916" cy="918483"/>
            </a:xfrm>
          </p:grpSpPr>
          <p:sp>
            <p:nvSpPr>
              <p:cNvPr id="19" name="Arc 18">
                <a:extLst>
                  <a:ext uri="{FF2B5EF4-FFF2-40B4-BE49-F238E27FC236}">
                    <a16:creationId xmlns:a16="http://schemas.microsoft.com/office/drawing/2014/main" id="{2808B16C-8C02-4BB6-B47F-C52CF84F8D25}"/>
                  </a:ext>
                </a:extLst>
              </p:cNvPr>
              <p:cNvSpPr/>
              <p:nvPr/>
            </p:nvSpPr>
            <p:spPr>
              <a:xfrm>
                <a:off x="1420416" y="4627076"/>
                <a:ext cx="806450" cy="806450"/>
              </a:xfrm>
              <a:prstGeom prst="arc">
                <a:avLst>
                  <a:gd name="adj1" fmla="val 5388901"/>
                  <a:gd name="adj2" fmla="val 23708"/>
                </a:avLst>
              </a:prstGeom>
              <a:ln w="63500" cap="rnd">
                <a:solidFill>
                  <a:schemeClr val="bg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F6E439FB-EF18-4860-8148-AFB88B8AFAB7}"/>
                  </a:ext>
                </a:extLst>
              </p:cNvPr>
              <p:cNvCxnSpPr>
                <a:cxnSpLocks/>
                <a:stCxn id="19" idx="0"/>
              </p:cNvCxnSpPr>
              <p:nvPr/>
            </p:nvCxnSpPr>
            <p:spPr>
              <a:xfrm>
                <a:off x="1824943" y="5433524"/>
                <a:ext cx="623379" cy="0"/>
              </a:xfrm>
              <a:prstGeom prst="line">
                <a:avLst/>
              </a:prstGeom>
              <a:ln w="63500" cap="rnd">
                <a:solidFill>
                  <a:schemeClr val="bg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Arc 20">
                <a:extLst>
                  <a:ext uri="{FF2B5EF4-FFF2-40B4-BE49-F238E27FC236}">
                    <a16:creationId xmlns:a16="http://schemas.microsoft.com/office/drawing/2014/main" id="{864CC3C5-0F82-47DE-9E06-EE8551279060}"/>
                  </a:ext>
                </a:extLst>
              </p:cNvPr>
              <p:cNvSpPr/>
              <p:nvPr/>
            </p:nvSpPr>
            <p:spPr>
              <a:xfrm>
                <a:off x="1420416" y="4627074"/>
                <a:ext cx="806450" cy="806450"/>
              </a:xfrm>
              <a:prstGeom prst="arc">
                <a:avLst>
                  <a:gd name="adj1" fmla="val 5388901"/>
                  <a:gd name="adj2" fmla="val 30290"/>
                </a:avLst>
              </a:prstGeom>
              <a:ln w="25400" cap="rnd">
                <a:solidFill>
                  <a:schemeClr val="accent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7B91A9C-E3E5-4003-9220-6B962BB73C1C}"/>
                  </a:ext>
                </a:extLst>
              </p:cNvPr>
              <p:cNvCxnSpPr>
                <a:cxnSpLocks/>
                <a:stCxn id="21" idx="0"/>
              </p:cNvCxnSpPr>
              <p:nvPr/>
            </p:nvCxnSpPr>
            <p:spPr>
              <a:xfrm>
                <a:off x="1824943" y="5433522"/>
                <a:ext cx="623379" cy="0"/>
              </a:xfrm>
              <a:prstGeom prst="line">
                <a:avLst/>
              </a:prstGeom>
              <a:ln w="25400" cap="rnd">
                <a:solidFill>
                  <a:schemeClr val="accent1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C4C7EE6D-FE1D-4A27-92CF-7072E40E3F49}"/>
                  </a:ext>
                </a:extLst>
              </p:cNvPr>
              <p:cNvSpPr txBox="1"/>
              <p:nvPr/>
            </p:nvSpPr>
            <p:spPr>
              <a:xfrm>
                <a:off x="1530932" y="4876410"/>
                <a:ext cx="58541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400" b="1" dirty="0">
                    <a:solidFill>
                      <a:schemeClr val="bg2"/>
                    </a:solidFill>
                    <a:latin typeface="+mj-lt"/>
                    <a:cs typeface="Poppins" panose="00000500000000000000" pitchFamily="2" charset="0"/>
                  </a:rPr>
                  <a:t>100%</a:t>
                </a:r>
                <a:endParaRPr lang="en-US" sz="1400" dirty="0">
                  <a:solidFill>
                    <a:schemeClr val="bg2"/>
                  </a:solidFill>
                  <a:latin typeface="+mj-lt"/>
                  <a:cs typeface="Poppins" panose="00000500000000000000" pitchFamily="2" charset="0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94E580FC-E64D-4E87-B77B-F41F71317573}"/>
                  </a:ext>
                </a:extLst>
              </p:cNvPr>
              <p:cNvSpPr/>
              <p:nvPr/>
            </p:nvSpPr>
            <p:spPr>
              <a:xfrm>
                <a:off x="2574243" y="4928721"/>
                <a:ext cx="1194089" cy="61683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2"/>
                    </a:solidFill>
                  </a:rPr>
                  <a:t>Lorem ipsum dolor sit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amet</a:t>
                </a:r>
                <a:endParaRPr lang="en-US" sz="1200" dirty="0">
                  <a:solidFill>
                    <a:schemeClr val="bg2"/>
                  </a:solidFill>
                </a:endParaRPr>
              </a:p>
            </p:txBody>
          </p:sp>
          <p:grpSp>
            <p:nvGrpSpPr>
              <p:cNvPr id="25" name="Graphic 2">
                <a:extLst>
                  <a:ext uri="{FF2B5EF4-FFF2-40B4-BE49-F238E27FC236}">
                    <a16:creationId xmlns:a16="http://schemas.microsoft.com/office/drawing/2014/main" id="{0CF17EBD-3EF2-43B3-AE3E-923096DBB38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658940" y="4636381"/>
                <a:ext cx="417635" cy="292340"/>
                <a:chOff x="3595512" y="4709802"/>
                <a:chExt cx="755637" cy="528937"/>
              </a:xfrm>
              <a:solidFill>
                <a:schemeClr val="accent1"/>
              </a:solidFill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B0124F04-8351-405A-87ED-D7B613B192F5}"/>
                    </a:ext>
                  </a:extLst>
                </p:cNvPr>
                <p:cNvSpPr/>
                <p:nvPr/>
              </p:nvSpPr>
              <p:spPr>
                <a:xfrm>
                  <a:off x="3897834" y="4785341"/>
                  <a:ext cx="402928" cy="402928"/>
                </a:xfrm>
                <a:custGeom>
                  <a:avLst/>
                  <a:gdLst>
                    <a:gd name="connsiteX0" fmla="*/ 201464 w 402928"/>
                    <a:gd name="connsiteY0" fmla="*/ 0 h 402928"/>
                    <a:gd name="connsiteX1" fmla="*/ 0 w 402928"/>
                    <a:gd name="connsiteY1" fmla="*/ 201464 h 402928"/>
                    <a:gd name="connsiteX2" fmla="*/ 201464 w 402928"/>
                    <a:gd name="connsiteY2" fmla="*/ 402928 h 402928"/>
                    <a:gd name="connsiteX3" fmla="*/ 402928 w 402928"/>
                    <a:gd name="connsiteY3" fmla="*/ 201464 h 402928"/>
                    <a:gd name="connsiteX4" fmla="*/ 201464 w 402928"/>
                    <a:gd name="connsiteY4" fmla="*/ 0 h 402928"/>
                    <a:gd name="connsiteX5" fmla="*/ 201464 w 402928"/>
                    <a:gd name="connsiteY5" fmla="*/ 377777 h 402928"/>
                    <a:gd name="connsiteX6" fmla="*/ 25152 w 402928"/>
                    <a:gd name="connsiteY6" fmla="*/ 201464 h 402928"/>
                    <a:gd name="connsiteX7" fmla="*/ 201464 w 402928"/>
                    <a:gd name="connsiteY7" fmla="*/ 25152 h 402928"/>
                    <a:gd name="connsiteX8" fmla="*/ 377777 w 402928"/>
                    <a:gd name="connsiteY8" fmla="*/ 201464 h 402928"/>
                    <a:gd name="connsiteX9" fmla="*/ 201464 w 402928"/>
                    <a:gd name="connsiteY9" fmla="*/ 377777 h 40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2928" h="402928">
                      <a:moveTo>
                        <a:pt x="201464" y="0"/>
                      </a:moveTo>
                      <a:cubicBezTo>
                        <a:pt x="90210" y="0"/>
                        <a:pt x="0" y="90210"/>
                        <a:pt x="0" y="201464"/>
                      </a:cubicBezTo>
                      <a:cubicBezTo>
                        <a:pt x="0" y="312718"/>
                        <a:pt x="90210" y="402928"/>
                        <a:pt x="201464" y="402928"/>
                      </a:cubicBezTo>
                      <a:cubicBezTo>
                        <a:pt x="312718" y="402928"/>
                        <a:pt x="402928" y="312718"/>
                        <a:pt x="402928" y="201464"/>
                      </a:cubicBezTo>
                      <a:cubicBezTo>
                        <a:pt x="402761" y="90294"/>
                        <a:pt x="312634" y="167"/>
                        <a:pt x="201464" y="0"/>
                      </a:cubicBezTo>
                      <a:close/>
                      <a:moveTo>
                        <a:pt x="201464" y="377777"/>
                      </a:moveTo>
                      <a:cubicBezTo>
                        <a:pt x="104128" y="377777"/>
                        <a:pt x="25152" y="298801"/>
                        <a:pt x="25152" y="201464"/>
                      </a:cubicBezTo>
                      <a:cubicBezTo>
                        <a:pt x="25152" y="104127"/>
                        <a:pt x="104128" y="25152"/>
                        <a:pt x="201464" y="25152"/>
                      </a:cubicBezTo>
                      <a:cubicBezTo>
                        <a:pt x="298801" y="25152"/>
                        <a:pt x="377777" y="104127"/>
                        <a:pt x="377777" y="201464"/>
                      </a:cubicBezTo>
                      <a:cubicBezTo>
                        <a:pt x="377609" y="298801"/>
                        <a:pt x="298801" y="377693"/>
                        <a:pt x="201464" y="377777"/>
                      </a:cubicBezTo>
                      <a:close/>
                    </a:path>
                  </a:pathLst>
                </a:custGeom>
                <a:grpFill/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B09B0334-889D-45BC-B29C-A25DC2278212}"/>
                    </a:ext>
                  </a:extLst>
                </p:cNvPr>
                <p:cNvSpPr/>
                <p:nvPr/>
              </p:nvSpPr>
              <p:spPr>
                <a:xfrm>
                  <a:off x="3595512" y="4709802"/>
                  <a:ext cx="755637" cy="528937"/>
                </a:xfrm>
                <a:custGeom>
                  <a:avLst/>
                  <a:gdLst>
                    <a:gd name="connsiteX0" fmla="*/ 528938 w 755637"/>
                    <a:gd name="connsiteY0" fmla="*/ 26409 h 528937"/>
                    <a:gd name="connsiteX1" fmla="*/ 528938 w 755637"/>
                    <a:gd name="connsiteY1" fmla="*/ 12576 h 528937"/>
                    <a:gd name="connsiteX2" fmla="*/ 516362 w 755637"/>
                    <a:gd name="connsiteY2" fmla="*/ 0 h 528937"/>
                    <a:gd name="connsiteX3" fmla="*/ 37811 w 755637"/>
                    <a:gd name="connsiteY3" fmla="*/ 0 h 528937"/>
                    <a:gd name="connsiteX4" fmla="*/ 25235 w 755637"/>
                    <a:gd name="connsiteY4" fmla="*/ 12576 h 528937"/>
                    <a:gd name="connsiteX5" fmla="*/ 25235 w 755637"/>
                    <a:gd name="connsiteY5" fmla="*/ 100774 h 528937"/>
                    <a:gd name="connsiteX6" fmla="*/ 12660 w 755637"/>
                    <a:gd name="connsiteY6" fmla="*/ 100774 h 528937"/>
                    <a:gd name="connsiteX7" fmla="*/ 84 w 755637"/>
                    <a:gd name="connsiteY7" fmla="*/ 113349 h 528937"/>
                    <a:gd name="connsiteX8" fmla="*/ 84 w 755637"/>
                    <a:gd name="connsiteY8" fmla="*/ 214124 h 528937"/>
                    <a:gd name="connsiteX9" fmla="*/ 12660 w 755637"/>
                    <a:gd name="connsiteY9" fmla="*/ 226699 h 528937"/>
                    <a:gd name="connsiteX10" fmla="*/ 25235 w 755637"/>
                    <a:gd name="connsiteY10" fmla="*/ 226699 h 528937"/>
                    <a:gd name="connsiteX11" fmla="*/ 25235 w 755637"/>
                    <a:gd name="connsiteY11" fmla="*/ 314898 h 528937"/>
                    <a:gd name="connsiteX12" fmla="*/ 37811 w 755637"/>
                    <a:gd name="connsiteY12" fmla="*/ 327474 h 528937"/>
                    <a:gd name="connsiteX13" fmla="*/ 62963 w 755637"/>
                    <a:gd name="connsiteY13" fmla="*/ 327474 h 528937"/>
                    <a:gd name="connsiteX14" fmla="*/ 62963 w 755637"/>
                    <a:gd name="connsiteY14" fmla="*/ 403012 h 528937"/>
                    <a:gd name="connsiteX15" fmla="*/ 12576 w 755637"/>
                    <a:gd name="connsiteY15" fmla="*/ 403012 h 528937"/>
                    <a:gd name="connsiteX16" fmla="*/ 0 w 755637"/>
                    <a:gd name="connsiteY16" fmla="*/ 415588 h 528937"/>
                    <a:gd name="connsiteX17" fmla="*/ 0 w 755637"/>
                    <a:gd name="connsiteY17" fmla="*/ 516362 h 528937"/>
                    <a:gd name="connsiteX18" fmla="*/ 12576 w 755637"/>
                    <a:gd name="connsiteY18" fmla="*/ 528938 h 528937"/>
                    <a:gd name="connsiteX19" fmla="*/ 503703 w 755637"/>
                    <a:gd name="connsiteY19" fmla="*/ 528938 h 528937"/>
                    <a:gd name="connsiteX20" fmla="*/ 755638 w 755637"/>
                    <a:gd name="connsiteY20" fmla="*/ 277087 h 528937"/>
                    <a:gd name="connsiteX21" fmla="*/ 528938 w 755637"/>
                    <a:gd name="connsiteY21" fmla="*/ 26409 h 528937"/>
                    <a:gd name="connsiteX22" fmla="*/ 528938 w 755637"/>
                    <a:gd name="connsiteY22" fmla="*/ 26409 h 528937"/>
                    <a:gd name="connsiteX23" fmla="*/ 403012 w 755637"/>
                    <a:gd name="connsiteY23" fmla="*/ 25152 h 528937"/>
                    <a:gd name="connsiteX24" fmla="*/ 503786 w 755637"/>
                    <a:gd name="connsiteY24" fmla="*/ 25152 h 528937"/>
                    <a:gd name="connsiteX25" fmla="*/ 403012 w 755637"/>
                    <a:gd name="connsiteY25" fmla="*/ 46279 h 528937"/>
                    <a:gd name="connsiteX26" fmla="*/ 403012 w 755637"/>
                    <a:gd name="connsiteY26" fmla="*/ 25152 h 528937"/>
                    <a:gd name="connsiteX27" fmla="*/ 327474 w 755637"/>
                    <a:gd name="connsiteY27" fmla="*/ 25152 h 528937"/>
                    <a:gd name="connsiteX28" fmla="*/ 377861 w 755637"/>
                    <a:gd name="connsiteY28" fmla="*/ 25152 h 528937"/>
                    <a:gd name="connsiteX29" fmla="*/ 377861 w 755637"/>
                    <a:gd name="connsiteY29" fmla="*/ 59274 h 528937"/>
                    <a:gd name="connsiteX30" fmla="*/ 327474 w 755637"/>
                    <a:gd name="connsiteY30" fmla="*/ 97420 h 528937"/>
                    <a:gd name="connsiteX31" fmla="*/ 327474 w 755637"/>
                    <a:gd name="connsiteY31" fmla="*/ 25152 h 528937"/>
                    <a:gd name="connsiteX32" fmla="*/ 253109 w 755637"/>
                    <a:gd name="connsiteY32" fmla="*/ 302238 h 528937"/>
                    <a:gd name="connsiteX33" fmla="*/ 176313 w 755637"/>
                    <a:gd name="connsiteY33" fmla="*/ 302238 h 528937"/>
                    <a:gd name="connsiteX34" fmla="*/ 176313 w 755637"/>
                    <a:gd name="connsiteY34" fmla="*/ 226699 h 528937"/>
                    <a:gd name="connsiteX35" fmla="*/ 256882 w 755637"/>
                    <a:gd name="connsiteY35" fmla="*/ 226699 h 528937"/>
                    <a:gd name="connsiteX36" fmla="*/ 251851 w 755637"/>
                    <a:gd name="connsiteY36" fmla="*/ 277087 h 528937"/>
                    <a:gd name="connsiteX37" fmla="*/ 253109 w 755637"/>
                    <a:gd name="connsiteY37" fmla="*/ 302238 h 528937"/>
                    <a:gd name="connsiteX38" fmla="*/ 151161 w 755637"/>
                    <a:gd name="connsiteY38" fmla="*/ 377777 h 528937"/>
                    <a:gd name="connsiteX39" fmla="*/ 151161 w 755637"/>
                    <a:gd name="connsiteY39" fmla="*/ 327390 h 528937"/>
                    <a:gd name="connsiteX40" fmla="*/ 188972 w 755637"/>
                    <a:gd name="connsiteY40" fmla="*/ 327390 h 528937"/>
                    <a:gd name="connsiteX41" fmla="*/ 188972 w 755637"/>
                    <a:gd name="connsiteY41" fmla="*/ 402928 h 528937"/>
                    <a:gd name="connsiteX42" fmla="*/ 88198 w 755637"/>
                    <a:gd name="connsiteY42" fmla="*/ 402928 h 528937"/>
                    <a:gd name="connsiteX43" fmla="*/ 88198 w 755637"/>
                    <a:gd name="connsiteY43" fmla="*/ 327390 h 528937"/>
                    <a:gd name="connsiteX44" fmla="*/ 126009 w 755637"/>
                    <a:gd name="connsiteY44" fmla="*/ 327390 h 528937"/>
                    <a:gd name="connsiteX45" fmla="*/ 126009 w 755637"/>
                    <a:gd name="connsiteY45" fmla="*/ 377777 h 528937"/>
                    <a:gd name="connsiteX46" fmla="*/ 151161 w 755637"/>
                    <a:gd name="connsiteY46" fmla="*/ 377777 h 528937"/>
                    <a:gd name="connsiteX47" fmla="*/ 226700 w 755637"/>
                    <a:gd name="connsiteY47" fmla="*/ 201464 h 528937"/>
                    <a:gd name="connsiteX48" fmla="*/ 226700 w 755637"/>
                    <a:gd name="connsiteY48" fmla="*/ 151077 h 528937"/>
                    <a:gd name="connsiteX49" fmla="*/ 201548 w 755637"/>
                    <a:gd name="connsiteY49" fmla="*/ 151077 h 528937"/>
                    <a:gd name="connsiteX50" fmla="*/ 201548 w 755637"/>
                    <a:gd name="connsiteY50" fmla="*/ 201464 h 528937"/>
                    <a:gd name="connsiteX51" fmla="*/ 151161 w 755637"/>
                    <a:gd name="connsiteY51" fmla="*/ 201464 h 528937"/>
                    <a:gd name="connsiteX52" fmla="*/ 151161 w 755637"/>
                    <a:gd name="connsiteY52" fmla="*/ 125925 h 528937"/>
                    <a:gd name="connsiteX53" fmla="*/ 302825 w 755637"/>
                    <a:gd name="connsiteY53" fmla="*/ 125925 h 528937"/>
                    <a:gd name="connsiteX54" fmla="*/ 263505 w 755637"/>
                    <a:gd name="connsiteY54" fmla="*/ 201464 h 528937"/>
                    <a:gd name="connsiteX55" fmla="*/ 226700 w 755637"/>
                    <a:gd name="connsiteY55" fmla="*/ 201464 h 528937"/>
                    <a:gd name="connsiteX56" fmla="*/ 176313 w 755637"/>
                    <a:gd name="connsiteY56" fmla="*/ 25152 h 528937"/>
                    <a:gd name="connsiteX57" fmla="*/ 302238 w 755637"/>
                    <a:gd name="connsiteY57" fmla="*/ 25152 h 528937"/>
                    <a:gd name="connsiteX58" fmla="*/ 302238 w 755637"/>
                    <a:gd name="connsiteY58" fmla="*/ 100690 h 528937"/>
                    <a:gd name="connsiteX59" fmla="*/ 251851 w 755637"/>
                    <a:gd name="connsiteY59" fmla="*/ 100690 h 528937"/>
                    <a:gd name="connsiteX60" fmla="*/ 251851 w 755637"/>
                    <a:gd name="connsiteY60" fmla="*/ 50303 h 528937"/>
                    <a:gd name="connsiteX61" fmla="*/ 226700 w 755637"/>
                    <a:gd name="connsiteY61" fmla="*/ 50303 h 528937"/>
                    <a:gd name="connsiteX62" fmla="*/ 226700 w 755637"/>
                    <a:gd name="connsiteY62" fmla="*/ 100690 h 528937"/>
                    <a:gd name="connsiteX63" fmla="*/ 176313 w 755637"/>
                    <a:gd name="connsiteY63" fmla="*/ 100690 h 528937"/>
                    <a:gd name="connsiteX64" fmla="*/ 176313 w 755637"/>
                    <a:gd name="connsiteY64" fmla="*/ 25152 h 528937"/>
                    <a:gd name="connsiteX65" fmla="*/ 50387 w 755637"/>
                    <a:gd name="connsiteY65" fmla="*/ 25152 h 528937"/>
                    <a:gd name="connsiteX66" fmla="*/ 88198 w 755637"/>
                    <a:gd name="connsiteY66" fmla="*/ 25152 h 528937"/>
                    <a:gd name="connsiteX67" fmla="*/ 88198 w 755637"/>
                    <a:gd name="connsiteY67" fmla="*/ 75539 h 528937"/>
                    <a:gd name="connsiteX68" fmla="*/ 113350 w 755637"/>
                    <a:gd name="connsiteY68" fmla="*/ 75539 h 528937"/>
                    <a:gd name="connsiteX69" fmla="*/ 113350 w 755637"/>
                    <a:gd name="connsiteY69" fmla="*/ 25152 h 528937"/>
                    <a:gd name="connsiteX70" fmla="*/ 151161 w 755637"/>
                    <a:gd name="connsiteY70" fmla="*/ 25152 h 528937"/>
                    <a:gd name="connsiteX71" fmla="*/ 151161 w 755637"/>
                    <a:gd name="connsiteY71" fmla="*/ 100690 h 528937"/>
                    <a:gd name="connsiteX72" fmla="*/ 50387 w 755637"/>
                    <a:gd name="connsiteY72" fmla="*/ 100690 h 528937"/>
                    <a:gd name="connsiteX73" fmla="*/ 50387 w 755637"/>
                    <a:gd name="connsiteY73" fmla="*/ 25152 h 528937"/>
                    <a:gd name="connsiteX74" fmla="*/ 25152 w 755637"/>
                    <a:gd name="connsiteY74" fmla="*/ 201464 h 528937"/>
                    <a:gd name="connsiteX75" fmla="*/ 25152 w 755637"/>
                    <a:gd name="connsiteY75" fmla="*/ 125925 h 528937"/>
                    <a:gd name="connsiteX76" fmla="*/ 62963 w 755637"/>
                    <a:gd name="connsiteY76" fmla="*/ 125925 h 528937"/>
                    <a:gd name="connsiteX77" fmla="*/ 62963 w 755637"/>
                    <a:gd name="connsiteY77" fmla="*/ 176312 h 528937"/>
                    <a:gd name="connsiteX78" fmla="*/ 88114 w 755637"/>
                    <a:gd name="connsiteY78" fmla="*/ 176312 h 528937"/>
                    <a:gd name="connsiteX79" fmla="*/ 88114 w 755637"/>
                    <a:gd name="connsiteY79" fmla="*/ 125925 h 528937"/>
                    <a:gd name="connsiteX80" fmla="*/ 125926 w 755637"/>
                    <a:gd name="connsiteY80" fmla="*/ 125925 h 528937"/>
                    <a:gd name="connsiteX81" fmla="*/ 125926 w 755637"/>
                    <a:gd name="connsiteY81" fmla="*/ 201464 h 528937"/>
                    <a:gd name="connsiteX82" fmla="*/ 25152 w 755637"/>
                    <a:gd name="connsiteY82" fmla="*/ 201464 h 528937"/>
                    <a:gd name="connsiteX83" fmla="*/ 50387 w 755637"/>
                    <a:gd name="connsiteY83" fmla="*/ 302238 h 528937"/>
                    <a:gd name="connsiteX84" fmla="*/ 50387 w 755637"/>
                    <a:gd name="connsiteY84" fmla="*/ 226699 h 528937"/>
                    <a:gd name="connsiteX85" fmla="*/ 88198 w 755637"/>
                    <a:gd name="connsiteY85" fmla="*/ 226699 h 528937"/>
                    <a:gd name="connsiteX86" fmla="*/ 88198 w 755637"/>
                    <a:gd name="connsiteY86" fmla="*/ 277087 h 528937"/>
                    <a:gd name="connsiteX87" fmla="*/ 113350 w 755637"/>
                    <a:gd name="connsiteY87" fmla="*/ 277087 h 528937"/>
                    <a:gd name="connsiteX88" fmla="*/ 113350 w 755637"/>
                    <a:gd name="connsiteY88" fmla="*/ 226699 h 528937"/>
                    <a:gd name="connsiteX89" fmla="*/ 151161 w 755637"/>
                    <a:gd name="connsiteY89" fmla="*/ 226699 h 528937"/>
                    <a:gd name="connsiteX90" fmla="*/ 151161 w 755637"/>
                    <a:gd name="connsiteY90" fmla="*/ 302238 h 528937"/>
                    <a:gd name="connsiteX91" fmla="*/ 50387 w 755637"/>
                    <a:gd name="connsiteY91" fmla="*/ 302238 h 528937"/>
                    <a:gd name="connsiteX92" fmla="*/ 125926 w 755637"/>
                    <a:gd name="connsiteY92" fmla="*/ 503702 h 528937"/>
                    <a:gd name="connsiteX93" fmla="*/ 25152 w 755637"/>
                    <a:gd name="connsiteY93" fmla="*/ 503702 h 528937"/>
                    <a:gd name="connsiteX94" fmla="*/ 25152 w 755637"/>
                    <a:gd name="connsiteY94" fmla="*/ 428164 h 528937"/>
                    <a:gd name="connsiteX95" fmla="*/ 62963 w 755637"/>
                    <a:gd name="connsiteY95" fmla="*/ 428164 h 528937"/>
                    <a:gd name="connsiteX96" fmla="*/ 62963 w 755637"/>
                    <a:gd name="connsiteY96" fmla="*/ 478551 h 528937"/>
                    <a:gd name="connsiteX97" fmla="*/ 88114 w 755637"/>
                    <a:gd name="connsiteY97" fmla="*/ 478551 h 528937"/>
                    <a:gd name="connsiteX98" fmla="*/ 88114 w 755637"/>
                    <a:gd name="connsiteY98" fmla="*/ 428164 h 528937"/>
                    <a:gd name="connsiteX99" fmla="*/ 125926 w 755637"/>
                    <a:gd name="connsiteY99" fmla="*/ 428164 h 528937"/>
                    <a:gd name="connsiteX100" fmla="*/ 125926 w 755637"/>
                    <a:gd name="connsiteY100" fmla="*/ 503702 h 528937"/>
                    <a:gd name="connsiteX101" fmla="*/ 277087 w 755637"/>
                    <a:gd name="connsiteY101" fmla="*/ 503702 h 528937"/>
                    <a:gd name="connsiteX102" fmla="*/ 226700 w 755637"/>
                    <a:gd name="connsiteY102" fmla="*/ 503702 h 528937"/>
                    <a:gd name="connsiteX103" fmla="*/ 226700 w 755637"/>
                    <a:gd name="connsiteY103" fmla="*/ 453316 h 528937"/>
                    <a:gd name="connsiteX104" fmla="*/ 201548 w 755637"/>
                    <a:gd name="connsiteY104" fmla="*/ 453316 h 528937"/>
                    <a:gd name="connsiteX105" fmla="*/ 201548 w 755637"/>
                    <a:gd name="connsiteY105" fmla="*/ 503702 h 528937"/>
                    <a:gd name="connsiteX106" fmla="*/ 151161 w 755637"/>
                    <a:gd name="connsiteY106" fmla="*/ 503702 h 528937"/>
                    <a:gd name="connsiteX107" fmla="*/ 151161 w 755637"/>
                    <a:gd name="connsiteY107" fmla="*/ 428164 h 528937"/>
                    <a:gd name="connsiteX108" fmla="*/ 277087 w 755637"/>
                    <a:gd name="connsiteY108" fmla="*/ 428164 h 528937"/>
                    <a:gd name="connsiteX109" fmla="*/ 277087 w 755637"/>
                    <a:gd name="connsiteY109" fmla="*/ 503702 h 528937"/>
                    <a:gd name="connsiteX110" fmla="*/ 214124 w 755637"/>
                    <a:gd name="connsiteY110" fmla="*/ 403012 h 528937"/>
                    <a:gd name="connsiteX111" fmla="*/ 214124 w 755637"/>
                    <a:gd name="connsiteY111" fmla="*/ 327474 h 528937"/>
                    <a:gd name="connsiteX112" fmla="*/ 256965 w 755637"/>
                    <a:gd name="connsiteY112" fmla="*/ 327474 h 528937"/>
                    <a:gd name="connsiteX113" fmla="*/ 286057 w 755637"/>
                    <a:gd name="connsiteY113" fmla="*/ 403012 h 528937"/>
                    <a:gd name="connsiteX114" fmla="*/ 214124 w 755637"/>
                    <a:gd name="connsiteY114" fmla="*/ 403012 h 528937"/>
                    <a:gd name="connsiteX115" fmla="*/ 302238 w 755637"/>
                    <a:gd name="connsiteY115" fmla="*/ 503702 h 528937"/>
                    <a:gd name="connsiteX116" fmla="*/ 302238 w 755637"/>
                    <a:gd name="connsiteY116" fmla="*/ 428164 h 528937"/>
                    <a:gd name="connsiteX117" fmla="*/ 302741 w 755637"/>
                    <a:gd name="connsiteY117" fmla="*/ 428164 h 528937"/>
                    <a:gd name="connsiteX118" fmla="*/ 394712 w 755637"/>
                    <a:gd name="connsiteY118" fmla="*/ 503702 h 528937"/>
                    <a:gd name="connsiteX119" fmla="*/ 302238 w 755637"/>
                    <a:gd name="connsiteY119" fmla="*/ 503702 h 528937"/>
                    <a:gd name="connsiteX120" fmla="*/ 503786 w 755637"/>
                    <a:gd name="connsiteY120" fmla="*/ 503702 h 528937"/>
                    <a:gd name="connsiteX121" fmla="*/ 277087 w 755637"/>
                    <a:gd name="connsiteY121" fmla="*/ 277003 h 528937"/>
                    <a:gd name="connsiteX122" fmla="*/ 503786 w 755637"/>
                    <a:gd name="connsiteY122" fmla="*/ 50303 h 528937"/>
                    <a:gd name="connsiteX123" fmla="*/ 730486 w 755637"/>
                    <a:gd name="connsiteY123" fmla="*/ 277003 h 528937"/>
                    <a:gd name="connsiteX124" fmla="*/ 503786 w 755637"/>
                    <a:gd name="connsiteY124" fmla="*/ 503702 h 52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755637" h="528937">
                      <a:moveTo>
                        <a:pt x="528938" y="26409"/>
                      </a:moveTo>
                      <a:lnTo>
                        <a:pt x="528938" y="12576"/>
                      </a:lnTo>
                      <a:cubicBezTo>
                        <a:pt x="528938" y="5617"/>
                        <a:pt x="523321" y="0"/>
                        <a:pt x="516362" y="0"/>
                      </a:cubicBezTo>
                      <a:lnTo>
                        <a:pt x="37811" y="0"/>
                      </a:lnTo>
                      <a:cubicBezTo>
                        <a:pt x="30853" y="0"/>
                        <a:pt x="25235" y="5617"/>
                        <a:pt x="25235" y="12576"/>
                      </a:cubicBezTo>
                      <a:lnTo>
                        <a:pt x="25235" y="100774"/>
                      </a:lnTo>
                      <a:lnTo>
                        <a:pt x="12660" y="100774"/>
                      </a:lnTo>
                      <a:cubicBezTo>
                        <a:pt x="5701" y="100774"/>
                        <a:pt x="84" y="106391"/>
                        <a:pt x="84" y="113349"/>
                      </a:cubicBezTo>
                      <a:lnTo>
                        <a:pt x="84" y="214124"/>
                      </a:lnTo>
                      <a:cubicBezTo>
                        <a:pt x="84" y="221082"/>
                        <a:pt x="5701" y="226699"/>
                        <a:pt x="12660" y="226699"/>
                      </a:cubicBezTo>
                      <a:lnTo>
                        <a:pt x="25235" y="226699"/>
                      </a:lnTo>
                      <a:lnTo>
                        <a:pt x="25235" y="314898"/>
                      </a:lnTo>
                      <a:cubicBezTo>
                        <a:pt x="25235" y="321856"/>
                        <a:pt x="30853" y="327474"/>
                        <a:pt x="37811" y="327474"/>
                      </a:cubicBezTo>
                      <a:lnTo>
                        <a:pt x="62963" y="327474"/>
                      </a:lnTo>
                      <a:lnTo>
                        <a:pt x="62963" y="403012"/>
                      </a:lnTo>
                      <a:lnTo>
                        <a:pt x="12576" y="403012"/>
                      </a:lnTo>
                      <a:cubicBezTo>
                        <a:pt x="5617" y="403012"/>
                        <a:pt x="0" y="408629"/>
                        <a:pt x="0" y="415588"/>
                      </a:cubicBezTo>
                      <a:lnTo>
                        <a:pt x="0" y="516362"/>
                      </a:lnTo>
                      <a:cubicBezTo>
                        <a:pt x="0" y="523321"/>
                        <a:pt x="5617" y="528938"/>
                        <a:pt x="12576" y="528938"/>
                      </a:cubicBezTo>
                      <a:lnTo>
                        <a:pt x="503703" y="528938"/>
                      </a:lnTo>
                      <a:cubicBezTo>
                        <a:pt x="642791" y="528938"/>
                        <a:pt x="755554" y="416175"/>
                        <a:pt x="755638" y="277087"/>
                      </a:cubicBezTo>
                      <a:cubicBezTo>
                        <a:pt x="755638" y="147724"/>
                        <a:pt x="657630" y="39320"/>
                        <a:pt x="528938" y="26409"/>
                      </a:cubicBezTo>
                      <a:lnTo>
                        <a:pt x="528938" y="26409"/>
                      </a:lnTo>
                      <a:close/>
                      <a:moveTo>
                        <a:pt x="403012" y="25152"/>
                      </a:moveTo>
                      <a:lnTo>
                        <a:pt x="503786" y="25152"/>
                      </a:lnTo>
                      <a:cubicBezTo>
                        <a:pt x="469077" y="25152"/>
                        <a:pt x="434787" y="32362"/>
                        <a:pt x="403012" y="46279"/>
                      </a:cubicBezTo>
                      <a:lnTo>
                        <a:pt x="403012" y="25152"/>
                      </a:lnTo>
                      <a:close/>
                      <a:moveTo>
                        <a:pt x="327474" y="25152"/>
                      </a:moveTo>
                      <a:lnTo>
                        <a:pt x="377861" y="25152"/>
                      </a:lnTo>
                      <a:lnTo>
                        <a:pt x="377861" y="59274"/>
                      </a:lnTo>
                      <a:cubicBezTo>
                        <a:pt x="359500" y="69837"/>
                        <a:pt x="342648" y="82665"/>
                        <a:pt x="327474" y="97420"/>
                      </a:cubicBezTo>
                      <a:lnTo>
                        <a:pt x="327474" y="25152"/>
                      </a:lnTo>
                      <a:close/>
                      <a:moveTo>
                        <a:pt x="253109" y="302238"/>
                      </a:moveTo>
                      <a:lnTo>
                        <a:pt x="176313" y="302238"/>
                      </a:lnTo>
                      <a:lnTo>
                        <a:pt x="176313" y="226699"/>
                      </a:lnTo>
                      <a:lnTo>
                        <a:pt x="256882" y="226699"/>
                      </a:lnTo>
                      <a:cubicBezTo>
                        <a:pt x="253528" y="243299"/>
                        <a:pt x="251851" y="260151"/>
                        <a:pt x="251851" y="277087"/>
                      </a:cubicBezTo>
                      <a:cubicBezTo>
                        <a:pt x="251851" y="285638"/>
                        <a:pt x="252354" y="293938"/>
                        <a:pt x="253109" y="302238"/>
                      </a:cubicBezTo>
                      <a:close/>
                      <a:moveTo>
                        <a:pt x="151161" y="377777"/>
                      </a:moveTo>
                      <a:lnTo>
                        <a:pt x="151161" y="327390"/>
                      </a:lnTo>
                      <a:lnTo>
                        <a:pt x="188972" y="327390"/>
                      </a:lnTo>
                      <a:lnTo>
                        <a:pt x="188972" y="402928"/>
                      </a:lnTo>
                      <a:lnTo>
                        <a:pt x="88198" y="402928"/>
                      </a:lnTo>
                      <a:lnTo>
                        <a:pt x="88198" y="327390"/>
                      </a:lnTo>
                      <a:lnTo>
                        <a:pt x="126009" y="327390"/>
                      </a:lnTo>
                      <a:lnTo>
                        <a:pt x="126009" y="377777"/>
                      </a:lnTo>
                      <a:lnTo>
                        <a:pt x="151161" y="377777"/>
                      </a:lnTo>
                      <a:close/>
                      <a:moveTo>
                        <a:pt x="226700" y="201464"/>
                      </a:moveTo>
                      <a:lnTo>
                        <a:pt x="226700" y="151077"/>
                      </a:lnTo>
                      <a:lnTo>
                        <a:pt x="201548" y="151077"/>
                      </a:lnTo>
                      <a:lnTo>
                        <a:pt x="201548" y="201464"/>
                      </a:lnTo>
                      <a:lnTo>
                        <a:pt x="151161" y="201464"/>
                      </a:lnTo>
                      <a:lnTo>
                        <a:pt x="151161" y="125925"/>
                      </a:lnTo>
                      <a:lnTo>
                        <a:pt x="302825" y="125925"/>
                      </a:lnTo>
                      <a:cubicBezTo>
                        <a:pt x="285554" y="148730"/>
                        <a:pt x="272224" y="174216"/>
                        <a:pt x="263505" y="201464"/>
                      </a:cubicBezTo>
                      <a:lnTo>
                        <a:pt x="226700" y="201464"/>
                      </a:lnTo>
                      <a:close/>
                      <a:moveTo>
                        <a:pt x="176313" y="25152"/>
                      </a:moveTo>
                      <a:lnTo>
                        <a:pt x="302238" y="25152"/>
                      </a:lnTo>
                      <a:lnTo>
                        <a:pt x="302238" y="100690"/>
                      </a:lnTo>
                      <a:lnTo>
                        <a:pt x="251851" y="100690"/>
                      </a:lnTo>
                      <a:lnTo>
                        <a:pt x="251851" y="50303"/>
                      </a:lnTo>
                      <a:lnTo>
                        <a:pt x="226700" y="50303"/>
                      </a:lnTo>
                      <a:lnTo>
                        <a:pt x="226700" y="100690"/>
                      </a:lnTo>
                      <a:lnTo>
                        <a:pt x="176313" y="100690"/>
                      </a:lnTo>
                      <a:lnTo>
                        <a:pt x="176313" y="25152"/>
                      </a:lnTo>
                      <a:close/>
                      <a:moveTo>
                        <a:pt x="50387" y="25152"/>
                      </a:moveTo>
                      <a:lnTo>
                        <a:pt x="88198" y="25152"/>
                      </a:lnTo>
                      <a:lnTo>
                        <a:pt x="88198" y="75539"/>
                      </a:lnTo>
                      <a:lnTo>
                        <a:pt x="113350" y="75539"/>
                      </a:lnTo>
                      <a:lnTo>
                        <a:pt x="113350" y="25152"/>
                      </a:lnTo>
                      <a:lnTo>
                        <a:pt x="151161" y="25152"/>
                      </a:lnTo>
                      <a:lnTo>
                        <a:pt x="151161" y="100690"/>
                      </a:lnTo>
                      <a:lnTo>
                        <a:pt x="50387" y="100690"/>
                      </a:lnTo>
                      <a:lnTo>
                        <a:pt x="50387" y="25152"/>
                      </a:lnTo>
                      <a:close/>
                      <a:moveTo>
                        <a:pt x="25152" y="201464"/>
                      </a:moveTo>
                      <a:lnTo>
                        <a:pt x="25152" y="125925"/>
                      </a:lnTo>
                      <a:lnTo>
                        <a:pt x="62963" y="125925"/>
                      </a:lnTo>
                      <a:lnTo>
                        <a:pt x="62963" y="176312"/>
                      </a:lnTo>
                      <a:lnTo>
                        <a:pt x="88114" y="176312"/>
                      </a:lnTo>
                      <a:lnTo>
                        <a:pt x="88114" y="125925"/>
                      </a:lnTo>
                      <a:lnTo>
                        <a:pt x="125926" y="125925"/>
                      </a:lnTo>
                      <a:lnTo>
                        <a:pt x="125926" y="201464"/>
                      </a:lnTo>
                      <a:lnTo>
                        <a:pt x="25152" y="201464"/>
                      </a:lnTo>
                      <a:close/>
                      <a:moveTo>
                        <a:pt x="50387" y="302238"/>
                      </a:moveTo>
                      <a:lnTo>
                        <a:pt x="50387" y="226699"/>
                      </a:lnTo>
                      <a:lnTo>
                        <a:pt x="88198" y="226699"/>
                      </a:lnTo>
                      <a:lnTo>
                        <a:pt x="88198" y="277087"/>
                      </a:lnTo>
                      <a:lnTo>
                        <a:pt x="113350" y="277087"/>
                      </a:lnTo>
                      <a:lnTo>
                        <a:pt x="113350" y="226699"/>
                      </a:lnTo>
                      <a:lnTo>
                        <a:pt x="151161" y="226699"/>
                      </a:lnTo>
                      <a:lnTo>
                        <a:pt x="151161" y="302238"/>
                      </a:lnTo>
                      <a:lnTo>
                        <a:pt x="50387" y="302238"/>
                      </a:lnTo>
                      <a:close/>
                      <a:moveTo>
                        <a:pt x="125926" y="503702"/>
                      </a:moveTo>
                      <a:lnTo>
                        <a:pt x="25152" y="503702"/>
                      </a:lnTo>
                      <a:lnTo>
                        <a:pt x="25152" y="428164"/>
                      </a:lnTo>
                      <a:lnTo>
                        <a:pt x="62963" y="428164"/>
                      </a:lnTo>
                      <a:lnTo>
                        <a:pt x="62963" y="478551"/>
                      </a:lnTo>
                      <a:lnTo>
                        <a:pt x="88114" y="478551"/>
                      </a:lnTo>
                      <a:lnTo>
                        <a:pt x="88114" y="428164"/>
                      </a:lnTo>
                      <a:lnTo>
                        <a:pt x="125926" y="428164"/>
                      </a:lnTo>
                      <a:lnTo>
                        <a:pt x="125926" y="503702"/>
                      </a:lnTo>
                      <a:close/>
                      <a:moveTo>
                        <a:pt x="277087" y="503702"/>
                      </a:moveTo>
                      <a:lnTo>
                        <a:pt x="226700" y="503702"/>
                      </a:lnTo>
                      <a:lnTo>
                        <a:pt x="226700" y="453316"/>
                      </a:lnTo>
                      <a:lnTo>
                        <a:pt x="201548" y="453316"/>
                      </a:lnTo>
                      <a:lnTo>
                        <a:pt x="201548" y="503702"/>
                      </a:lnTo>
                      <a:lnTo>
                        <a:pt x="151161" y="503702"/>
                      </a:lnTo>
                      <a:lnTo>
                        <a:pt x="151161" y="428164"/>
                      </a:lnTo>
                      <a:lnTo>
                        <a:pt x="277087" y="428164"/>
                      </a:lnTo>
                      <a:lnTo>
                        <a:pt x="277087" y="503702"/>
                      </a:lnTo>
                      <a:close/>
                      <a:moveTo>
                        <a:pt x="214124" y="403012"/>
                      </a:moveTo>
                      <a:lnTo>
                        <a:pt x="214124" y="327474"/>
                      </a:lnTo>
                      <a:lnTo>
                        <a:pt x="256965" y="327474"/>
                      </a:lnTo>
                      <a:cubicBezTo>
                        <a:pt x="262499" y="354050"/>
                        <a:pt x="272308" y="379621"/>
                        <a:pt x="286057" y="403012"/>
                      </a:cubicBezTo>
                      <a:lnTo>
                        <a:pt x="214124" y="403012"/>
                      </a:lnTo>
                      <a:close/>
                      <a:moveTo>
                        <a:pt x="302238" y="503702"/>
                      </a:moveTo>
                      <a:lnTo>
                        <a:pt x="302238" y="428164"/>
                      </a:lnTo>
                      <a:lnTo>
                        <a:pt x="302741" y="428164"/>
                      </a:lnTo>
                      <a:cubicBezTo>
                        <a:pt x="326971" y="460274"/>
                        <a:pt x="358494" y="486180"/>
                        <a:pt x="394712" y="503702"/>
                      </a:cubicBezTo>
                      <a:lnTo>
                        <a:pt x="302238" y="503702"/>
                      </a:lnTo>
                      <a:close/>
                      <a:moveTo>
                        <a:pt x="503786" y="503702"/>
                      </a:moveTo>
                      <a:cubicBezTo>
                        <a:pt x="378615" y="503702"/>
                        <a:pt x="277087" y="402174"/>
                        <a:pt x="277087" y="277003"/>
                      </a:cubicBezTo>
                      <a:cubicBezTo>
                        <a:pt x="277087" y="151832"/>
                        <a:pt x="378615" y="50303"/>
                        <a:pt x="503786" y="50303"/>
                      </a:cubicBezTo>
                      <a:cubicBezTo>
                        <a:pt x="628958" y="50303"/>
                        <a:pt x="730486" y="151832"/>
                        <a:pt x="730486" y="277003"/>
                      </a:cubicBezTo>
                      <a:cubicBezTo>
                        <a:pt x="730318" y="402174"/>
                        <a:pt x="628874" y="503619"/>
                        <a:pt x="503786" y="50370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AACE94E4-650D-4271-BF39-6BD03E760FD2}"/>
                    </a:ext>
                  </a:extLst>
                </p:cNvPr>
                <p:cNvSpPr/>
                <p:nvPr/>
              </p:nvSpPr>
              <p:spPr>
                <a:xfrm>
                  <a:off x="4011100" y="4848387"/>
                  <a:ext cx="188888" cy="276919"/>
                </a:xfrm>
                <a:custGeom>
                  <a:avLst/>
                  <a:gdLst>
                    <a:gd name="connsiteX0" fmla="*/ 188888 w 188888"/>
                    <a:gd name="connsiteY0" fmla="*/ 88114 h 276919"/>
                    <a:gd name="connsiteX1" fmla="*/ 125926 w 188888"/>
                    <a:gd name="connsiteY1" fmla="*/ 25152 h 276919"/>
                    <a:gd name="connsiteX2" fmla="*/ 125926 w 188888"/>
                    <a:gd name="connsiteY2" fmla="*/ 0 h 276919"/>
                    <a:gd name="connsiteX3" fmla="*/ 100774 w 188888"/>
                    <a:gd name="connsiteY3" fmla="*/ 0 h 276919"/>
                    <a:gd name="connsiteX4" fmla="*/ 100774 w 188888"/>
                    <a:gd name="connsiteY4" fmla="*/ 25152 h 276919"/>
                    <a:gd name="connsiteX5" fmla="*/ 62963 w 188888"/>
                    <a:gd name="connsiteY5" fmla="*/ 25152 h 276919"/>
                    <a:gd name="connsiteX6" fmla="*/ 62963 w 188888"/>
                    <a:gd name="connsiteY6" fmla="*/ 0 h 276919"/>
                    <a:gd name="connsiteX7" fmla="*/ 37811 w 188888"/>
                    <a:gd name="connsiteY7" fmla="*/ 0 h 276919"/>
                    <a:gd name="connsiteX8" fmla="*/ 37811 w 188888"/>
                    <a:gd name="connsiteY8" fmla="*/ 25152 h 276919"/>
                    <a:gd name="connsiteX9" fmla="*/ 0 w 188888"/>
                    <a:gd name="connsiteY9" fmla="*/ 25152 h 276919"/>
                    <a:gd name="connsiteX10" fmla="*/ 0 w 188888"/>
                    <a:gd name="connsiteY10" fmla="*/ 50303 h 276919"/>
                    <a:gd name="connsiteX11" fmla="*/ 25152 w 188888"/>
                    <a:gd name="connsiteY11" fmla="*/ 50303 h 276919"/>
                    <a:gd name="connsiteX12" fmla="*/ 25152 w 188888"/>
                    <a:gd name="connsiteY12" fmla="*/ 226616 h 276919"/>
                    <a:gd name="connsiteX13" fmla="*/ 0 w 188888"/>
                    <a:gd name="connsiteY13" fmla="*/ 226616 h 276919"/>
                    <a:gd name="connsiteX14" fmla="*/ 0 w 188888"/>
                    <a:gd name="connsiteY14" fmla="*/ 251768 h 276919"/>
                    <a:gd name="connsiteX15" fmla="*/ 37811 w 188888"/>
                    <a:gd name="connsiteY15" fmla="*/ 251768 h 276919"/>
                    <a:gd name="connsiteX16" fmla="*/ 37811 w 188888"/>
                    <a:gd name="connsiteY16" fmla="*/ 276919 h 276919"/>
                    <a:gd name="connsiteX17" fmla="*/ 62963 w 188888"/>
                    <a:gd name="connsiteY17" fmla="*/ 276919 h 276919"/>
                    <a:gd name="connsiteX18" fmla="*/ 62963 w 188888"/>
                    <a:gd name="connsiteY18" fmla="*/ 251768 h 276919"/>
                    <a:gd name="connsiteX19" fmla="*/ 100774 w 188888"/>
                    <a:gd name="connsiteY19" fmla="*/ 251768 h 276919"/>
                    <a:gd name="connsiteX20" fmla="*/ 100774 w 188888"/>
                    <a:gd name="connsiteY20" fmla="*/ 276919 h 276919"/>
                    <a:gd name="connsiteX21" fmla="*/ 125926 w 188888"/>
                    <a:gd name="connsiteY21" fmla="*/ 276919 h 276919"/>
                    <a:gd name="connsiteX22" fmla="*/ 125926 w 188888"/>
                    <a:gd name="connsiteY22" fmla="*/ 251768 h 276919"/>
                    <a:gd name="connsiteX23" fmla="*/ 188888 w 188888"/>
                    <a:gd name="connsiteY23" fmla="*/ 189140 h 276919"/>
                    <a:gd name="connsiteX24" fmla="*/ 163318 w 188888"/>
                    <a:gd name="connsiteY24" fmla="*/ 138418 h 276919"/>
                    <a:gd name="connsiteX25" fmla="*/ 188888 w 188888"/>
                    <a:gd name="connsiteY25" fmla="*/ 88114 h 276919"/>
                    <a:gd name="connsiteX26" fmla="*/ 163737 w 188888"/>
                    <a:gd name="connsiteY26" fmla="*/ 188805 h 276919"/>
                    <a:gd name="connsiteX27" fmla="*/ 125926 w 188888"/>
                    <a:gd name="connsiteY27" fmla="*/ 226616 h 276919"/>
                    <a:gd name="connsiteX28" fmla="*/ 50387 w 188888"/>
                    <a:gd name="connsiteY28" fmla="*/ 226616 h 276919"/>
                    <a:gd name="connsiteX29" fmla="*/ 50387 w 188888"/>
                    <a:gd name="connsiteY29" fmla="*/ 151077 h 276919"/>
                    <a:gd name="connsiteX30" fmla="*/ 125926 w 188888"/>
                    <a:gd name="connsiteY30" fmla="*/ 151077 h 276919"/>
                    <a:gd name="connsiteX31" fmla="*/ 163737 w 188888"/>
                    <a:gd name="connsiteY31" fmla="*/ 188805 h 276919"/>
                    <a:gd name="connsiteX32" fmla="*/ 125926 w 188888"/>
                    <a:gd name="connsiteY32" fmla="*/ 125842 h 276919"/>
                    <a:gd name="connsiteX33" fmla="*/ 50387 w 188888"/>
                    <a:gd name="connsiteY33" fmla="*/ 125842 h 276919"/>
                    <a:gd name="connsiteX34" fmla="*/ 50387 w 188888"/>
                    <a:gd name="connsiteY34" fmla="*/ 50303 h 276919"/>
                    <a:gd name="connsiteX35" fmla="*/ 125926 w 188888"/>
                    <a:gd name="connsiteY35" fmla="*/ 50303 h 276919"/>
                    <a:gd name="connsiteX36" fmla="*/ 163737 w 188888"/>
                    <a:gd name="connsiteY36" fmla="*/ 88114 h 276919"/>
                    <a:gd name="connsiteX37" fmla="*/ 125926 w 188888"/>
                    <a:gd name="connsiteY37" fmla="*/ 125842 h 276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88888" h="276919">
                      <a:moveTo>
                        <a:pt x="188888" y="88114"/>
                      </a:moveTo>
                      <a:cubicBezTo>
                        <a:pt x="188888" y="53321"/>
                        <a:pt x="160719" y="25152"/>
                        <a:pt x="125926" y="25152"/>
                      </a:cubicBezTo>
                      <a:lnTo>
                        <a:pt x="125926" y="0"/>
                      </a:lnTo>
                      <a:lnTo>
                        <a:pt x="100774" y="0"/>
                      </a:lnTo>
                      <a:lnTo>
                        <a:pt x="100774" y="25152"/>
                      </a:lnTo>
                      <a:lnTo>
                        <a:pt x="62963" y="25152"/>
                      </a:lnTo>
                      <a:lnTo>
                        <a:pt x="62963" y="0"/>
                      </a:lnTo>
                      <a:lnTo>
                        <a:pt x="37811" y="0"/>
                      </a:lnTo>
                      <a:lnTo>
                        <a:pt x="37811" y="25152"/>
                      </a:lnTo>
                      <a:lnTo>
                        <a:pt x="0" y="25152"/>
                      </a:lnTo>
                      <a:lnTo>
                        <a:pt x="0" y="50303"/>
                      </a:lnTo>
                      <a:lnTo>
                        <a:pt x="25152" y="50303"/>
                      </a:lnTo>
                      <a:lnTo>
                        <a:pt x="25152" y="226616"/>
                      </a:lnTo>
                      <a:lnTo>
                        <a:pt x="0" y="226616"/>
                      </a:lnTo>
                      <a:lnTo>
                        <a:pt x="0" y="251768"/>
                      </a:lnTo>
                      <a:lnTo>
                        <a:pt x="37811" y="251768"/>
                      </a:lnTo>
                      <a:lnTo>
                        <a:pt x="37811" y="276919"/>
                      </a:lnTo>
                      <a:lnTo>
                        <a:pt x="62963" y="276919"/>
                      </a:lnTo>
                      <a:lnTo>
                        <a:pt x="62963" y="251768"/>
                      </a:lnTo>
                      <a:lnTo>
                        <a:pt x="100774" y="251768"/>
                      </a:lnTo>
                      <a:lnTo>
                        <a:pt x="100774" y="276919"/>
                      </a:lnTo>
                      <a:lnTo>
                        <a:pt x="125926" y="276919"/>
                      </a:lnTo>
                      <a:lnTo>
                        <a:pt x="125926" y="251768"/>
                      </a:lnTo>
                      <a:cubicBezTo>
                        <a:pt x="160635" y="251852"/>
                        <a:pt x="188805" y="223849"/>
                        <a:pt x="188888" y="189140"/>
                      </a:cubicBezTo>
                      <a:cubicBezTo>
                        <a:pt x="188972" y="169102"/>
                        <a:pt x="179415" y="150239"/>
                        <a:pt x="163318" y="138418"/>
                      </a:cubicBezTo>
                      <a:cubicBezTo>
                        <a:pt x="179331" y="126680"/>
                        <a:pt x="188805" y="107984"/>
                        <a:pt x="188888" y="88114"/>
                      </a:cubicBezTo>
                      <a:close/>
                      <a:moveTo>
                        <a:pt x="163737" y="188805"/>
                      </a:moveTo>
                      <a:cubicBezTo>
                        <a:pt x="163653" y="209681"/>
                        <a:pt x="146801" y="226532"/>
                        <a:pt x="125926" y="226616"/>
                      </a:cubicBezTo>
                      <a:lnTo>
                        <a:pt x="50387" y="226616"/>
                      </a:lnTo>
                      <a:lnTo>
                        <a:pt x="50387" y="151077"/>
                      </a:lnTo>
                      <a:lnTo>
                        <a:pt x="125926" y="151077"/>
                      </a:lnTo>
                      <a:cubicBezTo>
                        <a:pt x="146801" y="151077"/>
                        <a:pt x="163653" y="168013"/>
                        <a:pt x="163737" y="188805"/>
                      </a:cubicBezTo>
                      <a:close/>
                      <a:moveTo>
                        <a:pt x="125926" y="125842"/>
                      </a:moveTo>
                      <a:lnTo>
                        <a:pt x="50387" y="125842"/>
                      </a:lnTo>
                      <a:lnTo>
                        <a:pt x="50387" y="50303"/>
                      </a:lnTo>
                      <a:lnTo>
                        <a:pt x="125926" y="50303"/>
                      </a:lnTo>
                      <a:cubicBezTo>
                        <a:pt x="146801" y="50303"/>
                        <a:pt x="163737" y="67239"/>
                        <a:pt x="163737" y="88114"/>
                      </a:cubicBezTo>
                      <a:cubicBezTo>
                        <a:pt x="163737" y="108990"/>
                        <a:pt x="146801" y="125842"/>
                        <a:pt x="125926" y="125842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550B40F6-9505-3241-B812-B7200CF55A52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70661858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>
            <a:extLst>
              <a:ext uri="{FF2B5EF4-FFF2-40B4-BE49-F238E27FC236}">
                <a16:creationId xmlns:a16="http://schemas.microsoft.com/office/drawing/2014/main" id="{90B82457-56D7-47E4-9046-03D9A49E92A8}"/>
              </a:ext>
            </a:extLst>
          </p:cNvPr>
          <p:cNvSpPr/>
          <p:nvPr/>
        </p:nvSpPr>
        <p:spPr>
          <a:xfrm>
            <a:off x="6384228" y="275510"/>
            <a:ext cx="5226155" cy="6858000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A1CF160-44D4-47E5-BAF2-22ED860E7E30}"/>
              </a:ext>
            </a:extLst>
          </p:cNvPr>
          <p:cNvGrpSpPr/>
          <p:nvPr/>
        </p:nvGrpSpPr>
        <p:grpSpPr>
          <a:xfrm>
            <a:off x="1672920" y="1052306"/>
            <a:ext cx="4244268" cy="5820208"/>
            <a:chOff x="1447148" y="1052306"/>
            <a:chExt cx="4244268" cy="5820208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DC2200F2-5AE5-46F1-9E24-77C9129CA8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149945" flipH="1">
              <a:off x="1024687" y="1846684"/>
              <a:ext cx="2245775" cy="893148"/>
            </a:xfrm>
            <a:prstGeom prst="rect">
              <a:avLst/>
            </a:prstGeom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69DF8713-A298-4418-B19C-A919C9820C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149945" flipH="1">
              <a:off x="1851371" y="4153327"/>
              <a:ext cx="2245775" cy="857794"/>
            </a:xfrm>
            <a:prstGeom prst="rect">
              <a:avLst/>
            </a:prstGeom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9C009F20-DED2-48F1-A444-D62974BE5C1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149945" flipH="1">
              <a:off x="2717917" y="2770118"/>
              <a:ext cx="2245775" cy="1070686"/>
            </a:xfrm>
            <a:prstGeom prst="rect">
              <a:avLst/>
            </a:prstGeom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8B0D4375-DCF0-4D0F-8E3D-22EE2C40B15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149945" flipH="1">
              <a:off x="3494001" y="3945246"/>
              <a:ext cx="2245775" cy="830025"/>
            </a:xfrm>
            <a:prstGeom prst="rect">
              <a:avLst/>
            </a:prstGeom>
          </p:spPr>
        </p:pic>
        <p:sp>
          <p:nvSpPr>
            <p:cNvPr id="58" name="Freeform: Shape 7">
              <a:extLst>
                <a:ext uri="{FF2B5EF4-FFF2-40B4-BE49-F238E27FC236}">
                  <a16:creationId xmlns:a16="http://schemas.microsoft.com/office/drawing/2014/main" id="{2EE08D13-BA89-4E60-9A1C-E87A3E63E5EE}"/>
                </a:ext>
              </a:extLst>
            </p:cNvPr>
            <p:cNvSpPr/>
            <p:nvPr/>
          </p:nvSpPr>
          <p:spPr>
            <a:xfrm rot="5400000" flipH="1">
              <a:off x="68817" y="2892787"/>
              <a:ext cx="4521033" cy="840072"/>
            </a:xfrm>
            <a:custGeom>
              <a:avLst/>
              <a:gdLst>
                <a:gd name="connsiteX0" fmla="*/ 0 w 7574681"/>
                <a:gd name="connsiteY0" fmla="*/ 0 h 914400"/>
                <a:gd name="connsiteX1" fmla="*/ 6863043 w 7574681"/>
                <a:gd name="connsiteY1" fmla="*/ 0 h 914400"/>
                <a:gd name="connsiteX2" fmla="*/ 6864810 w 7574681"/>
                <a:gd name="connsiteY2" fmla="*/ 0 h 914400"/>
                <a:gd name="connsiteX3" fmla="*/ 6864810 w 7574681"/>
                <a:gd name="connsiteY3" fmla="*/ 1135 h 914400"/>
                <a:gd name="connsiteX4" fmla="*/ 7574681 w 7574681"/>
                <a:gd name="connsiteY4" fmla="*/ 457200 h 914400"/>
                <a:gd name="connsiteX5" fmla="*/ 6864810 w 7574681"/>
                <a:gd name="connsiteY5" fmla="*/ 913265 h 914400"/>
                <a:gd name="connsiteX6" fmla="*/ 6864810 w 7574681"/>
                <a:gd name="connsiteY6" fmla="*/ 914400 h 914400"/>
                <a:gd name="connsiteX7" fmla="*/ 6863043 w 7574681"/>
                <a:gd name="connsiteY7" fmla="*/ 914400 h 914400"/>
                <a:gd name="connsiteX8" fmla="*/ 0 w 7574681"/>
                <a:gd name="connsiteY8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74681" h="914400">
                  <a:moveTo>
                    <a:pt x="0" y="0"/>
                  </a:moveTo>
                  <a:lnTo>
                    <a:pt x="6863043" y="0"/>
                  </a:lnTo>
                  <a:lnTo>
                    <a:pt x="6864810" y="0"/>
                  </a:lnTo>
                  <a:lnTo>
                    <a:pt x="6864810" y="1135"/>
                  </a:lnTo>
                  <a:lnTo>
                    <a:pt x="7574681" y="457200"/>
                  </a:lnTo>
                  <a:lnTo>
                    <a:pt x="6864810" y="913265"/>
                  </a:lnTo>
                  <a:lnTo>
                    <a:pt x="6864810" y="914400"/>
                  </a:lnTo>
                  <a:lnTo>
                    <a:pt x="6863043" y="914400"/>
                  </a:lnTo>
                  <a:lnTo>
                    <a:pt x="0" y="914400"/>
                  </a:lnTo>
                  <a:close/>
                </a:path>
              </a:pathLst>
            </a:custGeom>
            <a:solidFill>
              <a:schemeClr val="accent1"/>
            </a:solidFill>
            <a:ln w="25400" cap="rnd">
              <a:noFill/>
              <a:round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Ins="304800" rtlCol="0" anchor="ctr"/>
            <a:lstStyle/>
            <a:p>
              <a:pPr algn="r"/>
              <a:endParaRPr lang="ko-KR" altLang="en-US" sz="900" spc="200" dirty="0">
                <a:ln>
                  <a:solidFill>
                    <a:schemeClr val="tx1">
                      <a:alpha val="65000"/>
                    </a:schemeClr>
                  </a:solidFill>
                </a:ln>
                <a:latin typeface="Montserrat" panose="00000500000000000000" pitchFamily="50" charset="0"/>
              </a:endParaRPr>
            </a:p>
          </p:txBody>
        </p:sp>
        <p:sp>
          <p:nvSpPr>
            <p:cNvPr id="59" name="Freeform: Shape 10">
              <a:extLst>
                <a:ext uri="{FF2B5EF4-FFF2-40B4-BE49-F238E27FC236}">
                  <a16:creationId xmlns:a16="http://schemas.microsoft.com/office/drawing/2014/main" id="{9FC053D9-612F-449F-A628-D54B2FFCD36C}"/>
                </a:ext>
              </a:extLst>
            </p:cNvPr>
            <p:cNvSpPr/>
            <p:nvPr/>
          </p:nvSpPr>
          <p:spPr>
            <a:xfrm rot="5400000" flipH="1">
              <a:off x="2207887" y="3381720"/>
              <a:ext cx="3543167" cy="840072"/>
            </a:xfrm>
            <a:custGeom>
              <a:avLst/>
              <a:gdLst>
                <a:gd name="connsiteX0" fmla="*/ 0 w 5936334"/>
                <a:gd name="connsiteY0" fmla="*/ 0 h 914400"/>
                <a:gd name="connsiteX1" fmla="*/ 5224696 w 5936334"/>
                <a:gd name="connsiteY1" fmla="*/ 0 h 914400"/>
                <a:gd name="connsiteX2" fmla="*/ 5936334 w 5936334"/>
                <a:gd name="connsiteY2" fmla="*/ 457200 h 914400"/>
                <a:gd name="connsiteX3" fmla="*/ 5224696 w 5936334"/>
                <a:gd name="connsiteY3" fmla="*/ 914400 h 914400"/>
                <a:gd name="connsiteX4" fmla="*/ 0 w 5936334"/>
                <a:gd name="connsiteY4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6334" h="914400">
                  <a:moveTo>
                    <a:pt x="0" y="0"/>
                  </a:moveTo>
                  <a:lnTo>
                    <a:pt x="5224696" y="0"/>
                  </a:lnTo>
                  <a:lnTo>
                    <a:pt x="5936334" y="457200"/>
                  </a:lnTo>
                  <a:lnTo>
                    <a:pt x="5224696" y="914400"/>
                  </a:lnTo>
                  <a:lnTo>
                    <a:pt x="0" y="914400"/>
                  </a:lnTo>
                  <a:close/>
                </a:path>
              </a:pathLst>
            </a:custGeom>
            <a:solidFill>
              <a:schemeClr val="accent3"/>
            </a:solidFill>
            <a:ln w="25400" cap="rnd">
              <a:noFill/>
              <a:round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Ins="304800" rtlCol="0" anchor="ctr"/>
            <a:lstStyle/>
            <a:p>
              <a:pPr algn="r"/>
              <a:endParaRPr lang="ko-KR" altLang="en-US" sz="900" spc="200" dirty="0">
                <a:ln>
                  <a:solidFill>
                    <a:schemeClr val="bg1">
                      <a:alpha val="65000"/>
                    </a:schemeClr>
                  </a:solidFill>
                </a:ln>
                <a:solidFill>
                  <a:schemeClr val="bg1"/>
                </a:solidFill>
                <a:latin typeface="Montserrat" panose="00000500000000000000" pitchFamily="50" charset="0"/>
              </a:endParaRPr>
            </a:p>
          </p:txBody>
        </p:sp>
        <p:sp>
          <p:nvSpPr>
            <p:cNvPr id="60" name="Freeform: Shape 11">
              <a:extLst>
                <a:ext uri="{FF2B5EF4-FFF2-40B4-BE49-F238E27FC236}">
                  <a16:creationId xmlns:a16="http://schemas.microsoft.com/office/drawing/2014/main" id="{8826113C-F590-409B-B7A5-397E590D942C}"/>
                </a:ext>
              </a:extLst>
            </p:cNvPr>
            <p:cNvSpPr/>
            <p:nvPr/>
          </p:nvSpPr>
          <p:spPr>
            <a:xfrm rot="5400000" flipH="1">
              <a:off x="2046892" y="4050860"/>
              <a:ext cx="2226389" cy="818569"/>
            </a:xfrm>
            <a:custGeom>
              <a:avLst/>
              <a:gdLst>
                <a:gd name="connsiteX0" fmla="*/ 0 w 3730162"/>
                <a:gd name="connsiteY0" fmla="*/ 0 h 914400"/>
                <a:gd name="connsiteX1" fmla="*/ 3018524 w 3730162"/>
                <a:gd name="connsiteY1" fmla="*/ 0 h 914400"/>
                <a:gd name="connsiteX2" fmla="*/ 3730162 w 3730162"/>
                <a:gd name="connsiteY2" fmla="*/ 457200 h 914400"/>
                <a:gd name="connsiteX3" fmla="*/ 3018524 w 3730162"/>
                <a:gd name="connsiteY3" fmla="*/ 914400 h 914400"/>
                <a:gd name="connsiteX4" fmla="*/ 0 w 3730162"/>
                <a:gd name="connsiteY4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0162" h="914400">
                  <a:moveTo>
                    <a:pt x="0" y="0"/>
                  </a:moveTo>
                  <a:lnTo>
                    <a:pt x="3018524" y="0"/>
                  </a:lnTo>
                  <a:lnTo>
                    <a:pt x="3730162" y="457200"/>
                  </a:lnTo>
                  <a:lnTo>
                    <a:pt x="3018524" y="914400"/>
                  </a:lnTo>
                  <a:lnTo>
                    <a:pt x="0" y="914400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Ins="304800" rtlCol="0" anchor="ctr"/>
            <a:lstStyle/>
            <a:p>
              <a:pPr algn="r"/>
              <a:endParaRPr lang="ko-KR" altLang="en-US" sz="900" spc="200" dirty="0">
                <a:ln>
                  <a:solidFill>
                    <a:schemeClr val="bg1">
                      <a:alpha val="65000"/>
                    </a:schemeClr>
                  </a:solidFill>
                </a:ln>
                <a:solidFill>
                  <a:schemeClr val="bg1"/>
                </a:solidFill>
                <a:latin typeface="Montserrat" panose="00000500000000000000" pitchFamily="50" charset="0"/>
              </a:endParaRPr>
            </a:p>
          </p:txBody>
        </p:sp>
        <p:sp>
          <p:nvSpPr>
            <p:cNvPr id="61" name="Freeform: Shape 13">
              <a:extLst>
                <a:ext uri="{FF2B5EF4-FFF2-40B4-BE49-F238E27FC236}">
                  <a16:creationId xmlns:a16="http://schemas.microsoft.com/office/drawing/2014/main" id="{0E344C6E-0121-4D0B-8F07-2DBC4E46D7D3}"/>
                </a:ext>
              </a:extLst>
            </p:cNvPr>
            <p:cNvSpPr/>
            <p:nvPr/>
          </p:nvSpPr>
          <p:spPr>
            <a:xfrm rot="5400000" flipH="1">
              <a:off x="3589674" y="3936856"/>
              <a:ext cx="2446317" cy="826649"/>
            </a:xfrm>
            <a:custGeom>
              <a:avLst/>
              <a:gdLst>
                <a:gd name="connsiteX0" fmla="*/ 0 w 4098636"/>
                <a:gd name="connsiteY0" fmla="*/ 0 h 914400"/>
                <a:gd name="connsiteX1" fmla="*/ 3386998 w 4098636"/>
                <a:gd name="connsiteY1" fmla="*/ 0 h 914400"/>
                <a:gd name="connsiteX2" fmla="*/ 4098636 w 4098636"/>
                <a:gd name="connsiteY2" fmla="*/ 457200 h 914400"/>
                <a:gd name="connsiteX3" fmla="*/ 3386998 w 4098636"/>
                <a:gd name="connsiteY3" fmla="*/ 914400 h 914400"/>
                <a:gd name="connsiteX4" fmla="*/ 0 w 4098636"/>
                <a:gd name="connsiteY4" fmla="*/ 914400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8636" h="914400">
                  <a:moveTo>
                    <a:pt x="0" y="0"/>
                  </a:moveTo>
                  <a:lnTo>
                    <a:pt x="3386998" y="0"/>
                  </a:lnTo>
                  <a:lnTo>
                    <a:pt x="4098636" y="457200"/>
                  </a:lnTo>
                  <a:lnTo>
                    <a:pt x="3386998" y="914400"/>
                  </a:lnTo>
                  <a:lnTo>
                    <a:pt x="0" y="914400"/>
                  </a:lnTo>
                  <a:close/>
                </a:path>
              </a:pathLst>
            </a:custGeom>
            <a:solidFill>
              <a:schemeClr val="accent4"/>
            </a:solidFill>
            <a:ln w="25400" cap="rnd">
              <a:noFill/>
              <a:round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Ins="304800" rtlCol="0" anchor="ctr"/>
            <a:lstStyle/>
            <a:p>
              <a:pPr algn="r"/>
              <a:endParaRPr lang="ko-KR" altLang="en-US" sz="900" spc="200" dirty="0">
                <a:ln>
                  <a:solidFill>
                    <a:schemeClr val="bg1">
                      <a:alpha val="65000"/>
                    </a:schemeClr>
                  </a:solidFill>
                </a:ln>
                <a:solidFill>
                  <a:schemeClr val="bg1"/>
                </a:solidFill>
                <a:latin typeface="Montserrat" panose="00000500000000000000" pitchFamily="50" charset="0"/>
              </a:endParaRPr>
            </a:p>
          </p:txBody>
        </p:sp>
        <p:sp>
          <p:nvSpPr>
            <p:cNvPr id="62" name="Freeform: Shape 3">
              <a:extLst>
                <a:ext uri="{FF2B5EF4-FFF2-40B4-BE49-F238E27FC236}">
                  <a16:creationId xmlns:a16="http://schemas.microsoft.com/office/drawing/2014/main" id="{9654389F-ED44-4BAA-ADF4-4593DF294209}"/>
                </a:ext>
              </a:extLst>
            </p:cNvPr>
            <p:cNvSpPr/>
            <p:nvPr/>
          </p:nvSpPr>
          <p:spPr>
            <a:xfrm rot="5400000" flipH="1">
              <a:off x="4391057" y="5572154"/>
              <a:ext cx="1299174" cy="1301544"/>
            </a:xfrm>
            <a:custGeom>
              <a:avLst/>
              <a:gdLst>
                <a:gd name="connsiteX0" fmla="*/ 0 w 2176677"/>
                <a:gd name="connsiteY0" fmla="*/ 0 h 1416701"/>
                <a:gd name="connsiteX1" fmla="*/ 2176677 w 2176677"/>
                <a:gd name="connsiteY1" fmla="*/ 504793 h 1416701"/>
                <a:gd name="connsiteX2" fmla="*/ 2176677 w 2176677"/>
                <a:gd name="connsiteY2" fmla="*/ 1416701 h 1416701"/>
                <a:gd name="connsiteX3" fmla="*/ 0 w 2176677"/>
                <a:gd name="connsiteY3" fmla="*/ 1159493 h 141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6677" h="1416701">
                  <a:moveTo>
                    <a:pt x="0" y="0"/>
                  </a:moveTo>
                  <a:lnTo>
                    <a:pt x="2176677" y="504793"/>
                  </a:lnTo>
                  <a:lnTo>
                    <a:pt x="2176677" y="1416701"/>
                  </a:lnTo>
                  <a:lnTo>
                    <a:pt x="0" y="1159493"/>
                  </a:lnTo>
                  <a:close/>
                </a:path>
              </a:pathLst>
            </a:custGeom>
            <a:solidFill>
              <a:schemeClr val="accent4"/>
            </a:solidFill>
            <a:ln w="25400" cap="rnd">
              <a:noFill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700">
                <a:latin typeface="Montserrat" panose="00000500000000000000" pitchFamily="50" charset="0"/>
              </a:endParaRPr>
            </a:p>
          </p:txBody>
        </p:sp>
        <p:sp>
          <p:nvSpPr>
            <p:cNvPr id="63" name="Freeform: Shape 4">
              <a:extLst>
                <a:ext uri="{FF2B5EF4-FFF2-40B4-BE49-F238E27FC236}">
                  <a16:creationId xmlns:a16="http://schemas.microsoft.com/office/drawing/2014/main" id="{D18CAFC9-F641-4E9D-B449-20979D193622}"/>
                </a:ext>
              </a:extLst>
            </p:cNvPr>
            <p:cNvSpPr/>
            <p:nvPr/>
          </p:nvSpPr>
          <p:spPr>
            <a:xfrm rot="5400000" flipH="1">
              <a:off x="3452538" y="5689037"/>
              <a:ext cx="1299177" cy="1067777"/>
            </a:xfrm>
            <a:custGeom>
              <a:avLst/>
              <a:gdLst>
                <a:gd name="connsiteX0" fmla="*/ 0 w 2176682"/>
                <a:gd name="connsiteY0" fmla="*/ 0 h 1162251"/>
                <a:gd name="connsiteX1" fmla="*/ 2176682 w 2176682"/>
                <a:gd name="connsiteY1" fmla="*/ 257209 h 1162251"/>
                <a:gd name="connsiteX2" fmla="*/ 2176682 w 2176682"/>
                <a:gd name="connsiteY2" fmla="*/ 1162251 h 1162251"/>
                <a:gd name="connsiteX3" fmla="*/ 0 w 2176682"/>
                <a:gd name="connsiteY3" fmla="*/ 1162251 h 116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6682" h="1162251">
                  <a:moveTo>
                    <a:pt x="0" y="0"/>
                  </a:moveTo>
                  <a:lnTo>
                    <a:pt x="2176682" y="257209"/>
                  </a:lnTo>
                  <a:lnTo>
                    <a:pt x="2176682" y="1162251"/>
                  </a:lnTo>
                  <a:lnTo>
                    <a:pt x="0" y="1162251"/>
                  </a:lnTo>
                  <a:close/>
                </a:path>
              </a:pathLst>
            </a:custGeom>
            <a:solidFill>
              <a:schemeClr val="accent3"/>
            </a:solidFill>
            <a:ln w="25400" cap="rnd">
              <a:noFill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700">
                <a:latin typeface="Montserrat" panose="00000500000000000000" pitchFamily="50" charset="0"/>
              </a:endParaRPr>
            </a:p>
          </p:txBody>
        </p:sp>
        <p:sp>
          <p:nvSpPr>
            <p:cNvPr id="64" name="Freeform: Shape 5">
              <a:extLst>
                <a:ext uri="{FF2B5EF4-FFF2-40B4-BE49-F238E27FC236}">
                  <a16:creationId xmlns:a16="http://schemas.microsoft.com/office/drawing/2014/main" id="{9E2B04D4-4CD0-48B4-820F-FE776F2DFB88}"/>
                </a:ext>
              </a:extLst>
            </p:cNvPr>
            <p:cNvSpPr/>
            <p:nvPr/>
          </p:nvSpPr>
          <p:spPr>
            <a:xfrm rot="5400000" flipH="1">
              <a:off x="2385741" y="5689037"/>
              <a:ext cx="1299176" cy="1067777"/>
            </a:xfrm>
            <a:custGeom>
              <a:avLst/>
              <a:gdLst>
                <a:gd name="connsiteX0" fmla="*/ 0 w 2176680"/>
                <a:gd name="connsiteY0" fmla="*/ 0 h 1162251"/>
                <a:gd name="connsiteX1" fmla="*/ 2176680 w 2176680"/>
                <a:gd name="connsiteY1" fmla="*/ 0 h 1162251"/>
                <a:gd name="connsiteX2" fmla="*/ 2176680 w 2176680"/>
                <a:gd name="connsiteY2" fmla="*/ 905042 h 1162251"/>
                <a:gd name="connsiteX3" fmla="*/ 0 w 2176680"/>
                <a:gd name="connsiteY3" fmla="*/ 1162251 h 116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6680" h="1162251">
                  <a:moveTo>
                    <a:pt x="0" y="0"/>
                  </a:moveTo>
                  <a:lnTo>
                    <a:pt x="2176680" y="0"/>
                  </a:lnTo>
                  <a:lnTo>
                    <a:pt x="2176680" y="905042"/>
                  </a:lnTo>
                  <a:lnTo>
                    <a:pt x="0" y="1162251"/>
                  </a:lnTo>
                  <a:close/>
                </a:path>
              </a:pathLst>
            </a:custGeom>
            <a:solidFill>
              <a:schemeClr val="accent2"/>
            </a:solidFill>
            <a:ln w="25400" cap="rnd">
              <a:noFill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700">
                <a:latin typeface="Montserrat" panose="00000500000000000000" pitchFamily="50" charset="0"/>
              </a:endParaRPr>
            </a:p>
          </p:txBody>
        </p:sp>
        <p:sp>
          <p:nvSpPr>
            <p:cNvPr id="65" name="Freeform: Shape 6">
              <a:extLst>
                <a:ext uri="{FF2B5EF4-FFF2-40B4-BE49-F238E27FC236}">
                  <a16:creationId xmlns:a16="http://schemas.microsoft.com/office/drawing/2014/main" id="{415FD152-7E4D-4EBD-8931-158E38B30CC2}"/>
                </a:ext>
              </a:extLst>
            </p:cNvPr>
            <p:cNvSpPr/>
            <p:nvPr/>
          </p:nvSpPr>
          <p:spPr>
            <a:xfrm rot="5400000" flipH="1">
              <a:off x="1448823" y="5571661"/>
              <a:ext cx="1299176" cy="1302526"/>
            </a:xfrm>
            <a:custGeom>
              <a:avLst/>
              <a:gdLst>
                <a:gd name="connsiteX0" fmla="*/ 2176680 w 2176681"/>
                <a:gd name="connsiteY0" fmla="*/ 0 h 1417770"/>
                <a:gd name="connsiteX1" fmla="*/ 2176681 w 2176681"/>
                <a:gd name="connsiteY1" fmla="*/ 914289 h 1417770"/>
                <a:gd name="connsiteX2" fmla="*/ 0 w 2176681"/>
                <a:gd name="connsiteY2" fmla="*/ 1417770 h 1417770"/>
                <a:gd name="connsiteX3" fmla="*/ 0 w 2176681"/>
                <a:gd name="connsiteY3" fmla="*/ 257209 h 141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6681" h="1417770">
                  <a:moveTo>
                    <a:pt x="2176680" y="0"/>
                  </a:moveTo>
                  <a:lnTo>
                    <a:pt x="2176681" y="914289"/>
                  </a:lnTo>
                  <a:lnTo>
                    <a:pt x="0" y="1417770"/>
                  </a:lnTo>
                  <a:lnTo>
                    <a:pt x="0" y="257209"/>
                  </a:lnTo>
                  <a:close/>
                </a:path>
              </a:pathLst>
            </a:custGeom>
            <a:solidFill>
              <a:schemeClr val="accent1"/>
            </a:solidFill>
            <a:ln w="25400" cap="rnd">
              <a:noFill/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700">
                <a:latin typeface="Montserrat" panose="00000500000000000000" pitchFamily="50" charset="0"/>
              </a:endParaRPr>
            </a:p>
          </p:txBody>
        </p:sp>
        <p:pic>
          <p:nvPicPr>
            <p:cNvPr id="66" name="Picture 65">
              <a:extLst>
                <a:ext uri="{FF2B5EF4-FFF2-40B4-BE49-F238E27FC236}">
                  <a16:creationId xmlns:a16="http://schemas.microsoft.com/office/drawing/2014/main" id="{3ADE88F1-378C-4DC2-883C-C81B1609D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0800000" flipH="1">
              <a:off x="1854051" y="4458017"/>
              <a:ext cx="3692817" cy="1115321"/>
            </a:xfrm>
            <a:prstGeom prst="rect">
              <a:avLst/>
            </a:prstGeom>
          </p:spPr>
        </p:pic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A0312A1D-099B-4C08-9B13-7BD3840133A5}"/>
                </a:ext>
              </a:extLst>
            </p:cNvPr>
            <p:cNvSpPr/>
            <p:nvPr/>
          </p:nvSpPr>
          <p:spPr>
            <a:xfrm>
              <a:off x="2006504" y="5061920"/>
              <a:ext cx="649538" cy="34413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0"/>
                </a:spcAft>
              </a:pPr>
              <a:r>
                <a:rPr lang="id-ID" sz="1600" b="1" dirty="0">
                  <a:solidFill>
                    <a:schemeClr val="bg2"/>
                  </a:solidFill>
                  <a:latin typeface="Montserrat" panose="00000500000000000000" pitchFamily="50" charset="0"/>
                  <a:ea typeface="Lato" panose="020F0502020204030203" pitchFamily="34" charset="0"/>
                  <a:cs typeface="Lato" panose="020F0502020204030203" pitchFamily="34" charset="0"/>
                </a:rPr>
                <a:t>90%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F7DDDE36-2809-4F91-8E0B-82437AFA18C9}"/>
                </a:ext>
              </a:extLst>
            </p:cNvPr>
            <p:cNvSpPr/>
            <p:nvPr/>
          </p:nvSpPr>
          <p:spPr>
            <a:xfrm>
              <a:off x="2841233" y="5061920"/>
              <a:ext cx="649537" cy="34413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0"/>
                </a:spcAft>
              </a:pPr>
              <a:r>
                <a:rPr lang="id-ID" sz="1600" b="1" dirty="0">
                  <a:solidFill>
                    <a:schemeClr val="bg2"/>
                  </a:solidFill>
                  <a:latin typeface="Montserrat" panose="00000500000000000000" pitchFamily="50" charset="0"/>
                  <a:ea typeface="Lato" panose="020F0502020204030203" pitchFamily="34" charset="0"/>
                  <a:cs typeface="Lato" panose="020F0502020204030203" pitchFamily="34" charset="0"/>
                </a:rPr>
                <a:t>40%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99F667BC-5716-4784-B8DA-1802B9B0B272}"/>
                </a:ext>
              </a:extLst>
            </p:cNvPr>
            <p:cNvSpPr/>
            <p:nvPr/>
          </p:nvSpPr>
          <p:spPr>
            <a:xfrm>
              <a:off x="3671373" y="5077407"/>
              <a:ext cx="649537" cy="34413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0"/>
                </a:spcAft>
              </a:pPr>
              <a:r>
                <a:rPr lang="id-ID" sz="1600" b="1" dirty="0">
                  <a:solidFill>
                    <a:schemeClr val="bg2"/>
                  </a:solidFill>
                  <a:latin typeface="Montserrat" panose="00000500000000000000" pitchFamily="50" charset="0"/>
                  <a:ea typeface="Lato" panose="020F0502020204030203" pitchFamily="34" charset="0"/>
                  <a:cs typeface="Lato" panose="020F0502020204030203" pitchFamily="34" charset="0"/>
                </a:rPr>
                <a:t>70%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1A89F1DD-EB1E-4E7F-BE20-7B5697CE44D0}"/>
                </a:ext>
              </a:extLst>
            </p:cNvPr>
            <p:cNvSpPr/>
            <p:nvPr/>
          </p:nvSpPr>
          <p:spPr>
            <a:xfrm>
              <a:off x="4506103" y="5077407"/>
              <a:ext cx="649538" cy="34413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107000"/>
                </a:lnSpc>
                <a:spcAft>
                  <a:spcPts val="0"/>
                </a:spcAft>
              </a:pPr>
              <a:r>
                <a:rPr lang="id-ID" sz="1600" b="1" dirty="0">
                  <a:solidFill>
                    <a:schemeClr val="bg2"/>
                  </a:solidFill>
                  <a:latin typeface="Montserrat" panose="00000500000000000000" pitchFamily="50" charset="0"/>
                  <a:ea typeface="Lato" panose="020F0502020204030203" pitchFamily="34" charset="0"/>
                  <a:cs typeface="Lato" panose="020F0502020204030203" pitchFamily="34" charset="0"/>
                </a:rPr>
                <a:t>60%</a:t>
              </a:r>
            </a:p>
          </p:txBody>
        </p:sp>
        <p:grpSp>
          <p:nvGrpSpPr>
            <p:cNvPr id="81" name="Graphic 2">
              <a:extLst>
                <a:ext uri="{FF2B5EF4-FFF2-40B4-BE49-F238E27FC236}">
                  <a16:creationId xmlns:a16="http://schemas.microsoft.com/office/drawing/2014/main" id="{10C0365A-15F5-45CA-B5AE-D83DFA5464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076344" y="1553206"/>
              <a:ext cx="527520" cy="457200"/>
              <a:chOff x="5067467" y="4588991"/>
              <a:chExt cx="749684" cy="649749"/>
            </a:xfrm>
            <a:solidFill>
              <a:schemeClr val="bg2"/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F16667E-C769-4F64-8B90-DCD79B13139B}"/>
                  </a:ext>
                </a:extLst>
              </p:cNvPr>
              <p:cNvSpPr/>
              <p:nvPr/>
            </p:nvSpPr>
            <p:spPr>
              <a:xfrm>
                <a:off x="5067467" y="4588991"/>
                <a:ext cx="749684" cy="649749"/>
              </a:xfrm>
              <a:custGeom>
                <a:avLst/>
                <a:gdLst>
                  <a:gd name="connsiteX0" fmla="*/ 737193 w 749684"/>
                  <a:gd name="connsiteY0" fmla="*/ 0 h 649749"/>
                  <a:gd name="connsiteX1" fmla="*/ 12492 w 749684"/>
                  <a:gd name="connsiteY1" fmla="*/ 0 h 649749"/>
                  <a:gd name="connsiteX2" fmla="*/ 0 w 749684"/>
                  <a:gd name="connsiteY2" fmla="*/ 12492 h 649749"/>
                  <a:gd name="connsiteX3" fmla="*/ 0 w 749684"/>
                  <a:gd name="connsiteY3" fmla="*/ 637258 h 649749"/>
                  <a:gd name="connsiteX4" fmla="*/ 12492 w 749684"/>
                  <a:gd name="connsiteY4" fmla="*/ 649749 h 649749"/>
                  <a:gd name="connsiteX5" fmla="*/ 737193 w 749684"/>
                  <a:gd name="connsiteY5" fmla="*/ 649749 h 649749"/>
                  <a:gd name="connsiteX6" fmla="*/ 749685 w 749684"/>
                  <a:gd name="connsiteY6" fmla="*/ 637258 h 649749"/>
                  <a:gd name="connsiteX7" fmla="*/ 749685 w 749684"/>
                  <a:gd name="connsiteY7" fmla="*/ 12492 h 649749"/>
                  <a:gd name="connsiteX8" fmla="*/ 737193 w 749684"/>
                  <a:gd name="connsiteY8" fmla="*/ 0 h 649749"/>
                  <a:gd name="connsiteX9" fmla="*/ 724701 w 749684"/>
                  <a:gd name="connsiteY9" fmla="*/ 624766 h 649749"/>
                  <a:gd name="connsiteX10" fmla="*/ 24984 w 749684"/>
                  <a:gd name="connsiteY10" fmla="*/ 624766 h 649749"/>
                  <a:gd name="connsiteX11" fmla="*/ 24984 w 749684"/>
                  <a:gd name="connsiteY11" fmla="*/ 125004 h 649749"/>
                  <a:gd name="connsiteX12" fmla="*/ 724701 w 749684"/>
                  <a:gd name="connsiteY12" fmla="*/ 125004 h 649749"/>
                  <a:gd name="connsiteX13" fmla="*/ 724701 w 749684"/>
                  <a:gd name="connsiteY13" fmla="*/ 624766 h 649749"/>
                  <a:gd name="connsiteX14" fmla="*/ 724701 w 749684"/>
                  <a:gd name="connsiteY14" fmla="*/ 99936 h 649749"/>
                  <a:gd name="connsiteX15" fmla="*/ 24984 w 749684"/>
                  <a:gd name="connsiteY15" fmla="*/ 99936 h 649749"/>
                  <a:gd name="connsiteX16" fmla="*/ 24984 w 749684"/>
                  <a:gd name="connsiteY16" fmla="*/ 24984 h 649749"/>
                  <a:gd name="connsiteX17" fmla="*/ 724701 w 749684"/>
                  <a:gd name="connsiteY17" fmla="*/ 24984 h 649749"/>
                  <a:gd name="connsiteX18" fmla="*/ 724701 w 749684"/>
                  <a:gd name="connsiteY18" fmla="*/ 99936 h 649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49684" h="649749">
                    <a:moveTo>
                      <a:pt x="737193" y="0"/>
                    </a:moveTo>
                    <a:lnTo>
                      <a:pt x="12492" y="0"/>
                    </a:lnTo>
                    <a:cubicBezTo>
                      <a:pt x="5617" y="0"/>
                      <a:pt x="0" y="5618"/>
                      <a:pt x="0" y="12492"/>
                    </a:cubicBezTo>
                    <a:lnTo>
                      <a:pt x="0" y="637258"/>
                    </a:lnTo>
                    <a:cubicBezTo>
                      <a:pt x="0" y="644132"/>
                      <a:pt x="5617" y="649749"/>
                      <a:pt x="12492" y="649749"/>
                    </a:cubicBezTo>
                    <a:lnTo>
                      <a:pt x="737193" y="649749"/>
                    </a:lnTo>
                    <a:cubicBezTo>
                      <a:pt x="744068" y="649749"/>
                      <a:pt x="749685" y="644132"/>
                      <a:pt x="749685" y="637258"/>
                    </a:cubicBezTo>
                    <a:lnTo>
                      <a:pt x="749685" y="12492"/>
                    </a:lnTo>
                    <a:cubicBezTo>
                      <a:pt x="749685" y="5618"/>
                      <a:pt x="744068" y="0"/>
                      <a:pt x="737193" y="0"/>
                    </a:cubicBezTo>
                    <a:close/>
                    <a:moveTo>
                      <a:pt x="724701" y="624766"/>
                    </a:moveTo>
                    <a:lnTo>
                      <a:pt x="24984" y="624766"/>
                    </a:lnTo>
                    <a:lnTo>
                      <a:pt x="24984" y="125004"/>
                    </a:lnTo>
                    <a:lnTo>
                      <a:pt x="724701" y="125004"/>
                    </a:lnTo>
                    <a:lnTo>
                      <a:pt x="724701" y="624766"/>
                    </a:lnTo>
                    <a:close/>
                    <a:moveTo>
                      <a:pt x="724701" y="99936"/>
                    </a:moveTo>
                    <a:lnTo>
                      <a:pt x="24984" y="99936"/>
                    </a:lnTo>
                    <a:lnTo>
                      <a:pt x="24984" y="24984"/>
                    </a:lnTo>
                    <a:lnTo>
                      <a:pt x="724701" y="24984"/>
                    </a:lnTo>
                    <a:lnTo>
                      <a:pt x="724701" y="99936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9985326-4C00-47BE-AD54-03C5161B1D04}"/>
                  </a:ext>
                </a:extLst>
              </p:cNvPr>
              <p:cNvSpPr/>
              <p:nvPr/>
            </p:nvSpPr>
            <p:spPr>
              <a:xfrm>
                <a:off x="5117434" y="4626467"/>
                <a:ext cx="49967" cy="49967"/>
              </a:xfrm>
              <a:custGeom>
                <a:avLst/>
                <a:gdLst>
                  <a:gd name="connsiteX0" fmla="*/ 49968 w 49967"/>
                  <a:gd name="connsiteY0" fmla="*/ 24984 h 49967"/>
                  <a:gd name="connsiteX1" fmla="*/ 24984 w 49967"/>
                  <a:gd name="connsiteY1" fmla="*/ 49968 h 49967"/>
                  <a:gd name="connsiteX2" fmla="*/ 0 w 49967"/>
                  <a:gd name="connsiteY2" fmla="*/ 24984 h 49967"/>
                  <a:gd name="connsiteX3" fmla="*/ 24984 w 49967"/>
                  <a:gd name="connsiteY3" fmla="*/ 0 h 49967"/>
                  <a:gd name="connsiteX4" fmla="*/ 49968 w 49967"/>
                  <a:gd name="connsiteY4" fmla="*/ 24984 h 4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7" h="49967">
                    <a:moveTo>
                      <a:pt x="49968" y="24984"/>
                    </a:moveTo>
                    <a:cubicBezTo>
                      <a:pt x="49968" y="38782"/>
                      <a:pt x="38782" y="49968"/>
                      <a:pt x="24984" y="49968"/>
                    </a:cubicBezTo>
                    <a:cubicBezTo>
                      <a:pt x="11185" y="49968"/>
                      <a:pt x="0" y="38782"/>
                      <a:pt x="0" y="24984"/>
                    </a:cubicBezTo>
                    <a:cubicBezTo>
                      <a:pt x="0" y="11186"/>
                      <a:pt x="11185" y="0"/>
                      <a:pt x="24984" y="0"/>
                    </a:cubicBezTo>
                    <a:cubicBezTo>
                      <a:pt x="38782" y="0"/>
                      <a:pt x="49968" y="11186"/>
                      <a:pt x="49968" y="24984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E44F0B9-EB5D-4197-A6DE-6C6BEC9F0187}"/>
                  </a:ext>
                </a:extLst>
              </p:cNvPr>
              <p:cNvSpPr/>
              <p:nvPr/>
            </p:nvSpPr>
            <p:spPr>
              <a:xfrm>
                <a:off x="5192386" y="4626467"/>
                <a:ext cx="49967" cy="49967"/>
              </a:xfrm>
              <a:custGeom>
                <a:avLst/>
                <a:gdLst>
                  <a:gd name="connsiteX0" fmla="*/ 49968 w 49967"/>
                  <a:gd name="connsiteY0" fmla="*/ 24984 h 49967"/>
                  <a:gd name="connsiteX1" fmla="*/ 24984 w 49967"/>
                  <a:gd name="connsiteY1" fmla="*/ 49968 h 49967"/>
                  <a:gd name="connsiteX2" fmla="*/ 0 w 49967"/>
                  <a:gd name="connsiteY2" fmla="*/ 24984 h 49967"/>
                  <a:gd name="connsiteX3" fmla="*/ 24984 w 49967"/>
                  <a:gd name="connsiteY3" fmla="*/ 0 h 49967"/>
                  <a:gd name="connsiteX4" fmla="*/ 49968 w 49967"/>
                  <a:gd name="connsiteY4" fmla="*/ 24984 h 4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7" h="49967">
                    <a:moveTo>
                      <a:pt x="49968" y="24984"/>
                    </a:moveTo>
                    <a:cubicBezTo>
                      <a:pt x="49968" y="38782"/>
                      <a:pt x="38782" y="49968"/>
                      <a:pt x="24984" y="49968"/>
                    </a:cubicBezTo>
                    <a:cubicBezTo>
                      <a:pt x="11185" y="49968"/>
                      <a:pt x="0" y="38782"/>
                      <a:pt x="0" y="24984"/>
                    </a:cubicBezTo>
                    <a:cubicBezTo>
                      <a:pt x="0" y="11186"/>
                      <a:pt x="11185" y="0"/>
                      <a:pt x="24984" y="0"/>
                    </a:cubicBezTo>
                    <a:cubicBezTo>
                      <a:pt x="38782" y="0"/>
                      <a:pt x="49968" y="11186"/>
                      <a:pt x="49968" y="24984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92747B8-5B56-40D1-B9A3-070562D6D767}"/>
                  </a:ext>
                </a:extLst>
              </p:cNvPr>
              <p:cNvSpPr/>
              <p:nvPr/>
            </p:nvSpPr>
            <p:spPr>
              <a:xfrm>
                <a:off x="5267422" y="4626467"/>
                <a:ext cx="49967" cy="49967"/>
              </a:xfrm>
              <a:custGeom>
                <a:avLst/>
                <a:gdLst>
                  <a:gd name="connsiteX0" fmla="*/ 49968 w 49967"/>
                  <a:gd name="connsiteY0" fmla="*/ 24984 h 49967"/>
                  <a:gd name="connsiteX1" fmla="*/ 24984 w 49967"/>
                  <a:gd name="connsiteY1" fmla="*/ 49968 h 49967"/>
                  <a:gd name="connsiteX2" fmla="*/ 0 w 49967"/>
                  <a:gd name="connsiteY2" fmla="*/ 24984 h 49967"/>
                  <a:gd name="connsiteX3" fmla="*/ 24984 w 49967"/>
                  <a:gd name="connsiteY3" fmla="*/ 0 h 49967"/>
                  <a:gd name="connsiteX4" fmla="*/ 49968 w 49967"/>
                  <a:gd name="connsiteY4" fmla="*/ 24984 h 4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7" h="49967">
                    <a:moveTo>
                      <a:pt x="49968" y="24984"/>
                    </a:moveTo>
                    <a:cubicBezTo>
                      <a:pt x="49968" y="38782"/>
                      <a:pt x="38782" y="49968"/>
                      <a:pt x="24984" y="49968"/>
                    </a:cubicBezTo>
                    <a:cubicBezTo>
                      <a:pt x="11186" y="49968"/>
                      <a:pt x="0" y="38782"/>
                      <a:pt x="0" y="24984"/>
                    </a:cubicBezTo>
                    <a:cubicBezTo>
                      <a:pt x="0" y="11186"/>
                      <a:pt x="11186" y="0"/>
                      <a:pt x="24984" y="0"/>
                    </a:cubicBezTo>
                    <a:cubicBezTo>
                      <a:pt x="38782" y="0"/>
                      <a:pt x="49968" y="11186"/>
                      <a:pt x="49968" y="24984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56F62EC-26A6-4648-8B8F-0E5D9AD21BA5}"/>
                  </a:ext>
                </a:extLst>
              </p:cNvPr>
              <p:cNvSpPr/>
              <p:nvPr/>
            </p:nvSpPr>
            <p:spPr>
              <a:xfrm>
                <a:off x="5117531" y="4738739"/>
                <a:ext cx="649736" cy="424965"/>
              </a:xfrm>
              <a:custGeom>
                <a:avLst/>
                <a:gdLst>
                  <a:gd name="connsiteX0" fmla="*/ 624669 w 649736"/>
                  <a:gd name="connsiteY0" fmla="*/ 399981 h 424965"/>
                  <a:gd name="connsiteX1" fmla="*/ 624669 w 649736"/>
                  <a:gd name="connsiteY1" fmla="*/ 112583 h 424965"/>
                  <a:gd name="connsiteX2" fmla="*/ 612177 w 649736"/>
                  <a:gd name="connsiteY2" fmla="*/ 100090 h 424965"/>
                  <a:gd name="connsiteX3" fmla="*/ 537225 w 649736"/>
                  <a:gd name="connsiteY3" fmla="*/ 100090 h 424965"/>
                  <a:gd name="connsiteX4" fmla="*/ 524733 w 649736"/>
                  <a:gd name="connsiteY4" fmla="*/ 112583 h 424965"/>
                  <a:gd name="connsiteX5" fmla="*/ 524733 w 649736"/>
                  <a:gd name="connsiteY5" fmla="*/ 399981 h 424965"/>
                  <a:gd name="connsiteX6" fmla="*/ 474766 w 649736"/>
                  <a:gd name="connsiteY6" fmla="*/ 399981 h 424965"/>
                  <a:gd name="connsiteX7" fmla="*/ 474766 w 649736"/>
                  <a:gd name="connsiteY7" fmla="*/ 212518 h 424965"/>
                  <a:gd name="connsiteX8" fmla="*/ 462273 w 649736"/>
                  <a:gd name="connsiteY8" fmla="*/ 200026 h 424965"/>
                  <a:gd name="connsiteX9" fmla="*/ 387322 w 649736"/>
                  <a:gd name="connsiteY9" fmla="*/ 200026 h 424965"/>
                  <a:gd name="connsiteX10" fmla="*/ 374830 w 649736"/>
                  <a:gd name="connsiteY10" fmla="*/ 212518 h 424965"/>
                  <a:gd name="connsiteX11" fmla="*/ 374830 w 649736"/>
                  <a:gd name="connsiteY11" fmla="*/ 399981 h 424965"/>
                  <a:gd name="connsiteX12" fmla="*/ 324862 w 649736"/>
                  <a:gd name="connsiteY12" fmla="*/ 399981 h 424965"/>
                  <a:gd name="connsiteX13" fmla="*/ 324862 w 649736"/>
                  <a:gd name="connsiteY13" fmla="*/ 287554 h 424965"/>
                  <a:gd name="connsiteX14" fmla="*/ 312370 w 649736"/>
                  <a:gd name="connsiteY14" fmla="*/ 275062 h 424965"/>
                  <a:gd name="connsiteX15" fmla="*/ 237418 w 649736"/>
                  <a:gd name="connsiteY15" fmla="*/ 275062 h 424965"/>
                  <a:gd name="connsiteX16" fmla="*/ 224926 w 649736"/>
                  <a:gd name="connsiteY16" fmla="*/ 287554 h 424965"/>
                  <a:gd name="connsiteX17" fmla="*/ 224926 w 649736"/>
                  <a:gd name="connsiteY17" fmla="*/ 399981 h 424965"/>
                  <a:gd name="connsiteX18" fmla="*/ 149975 w 649736"/>
                  <a:gd name="connsiteY18" fmla="*/ 399981 h 424965"/>
                  <a:gd name="connsiteX19" fmla="*/ 149975 w 649736"/>
                  <a:gd name="connsiteY19" fmla="*/ 274391 h 424965"/>
                  <a:gd name="connsiteX20" fmla="*/ 274391 w 649736"/>
                  <a:gd name="connsiteY20" fmla="*/ 124991 h 424965"/>
                  <a:gd name="connsiteX21" fmla="*/ 124991 w 649736"/>
                  <a:gd name="connsiteY21" fmla="*/ 574 h 424965"/>
                  <a:gd name="connsiteX22" fmla="*/ 574 w 649736"/>
                  <a:gd name="connsiteY22" fmla="*/ 149975 h 424965"/>
                  <a:gd name="connsiteX23" fmla="*/ 124991 w 649736"/>
                  <a:gd name="connsiteY23" fmla="*/ 274391 h 424965"/>
                  <a:gd name="connsiteX24" fmla="*/ 124991 w 649736"/>
                  <a:gd name="connsiteY24" fmla="*/ 412473 h 424965"/>
                  <a:gd name="connsiteX25" fmla="*/ 137483 w 649736"/>
                  <a:gd name="connsiteY25" fmla="*/ 424965 h 424965"/>
                  <a:gd name="connsiteX26" fmla="*/ 649737 w 649736"/>
                  <a:gd name="connsiteY26" fmla="*/ 424965 h 424965"/>
                  <a:gd name="connsiteX27" fmla="*/ 649737 w 649736"/>
                  <a:gd name="connsiteY27" fmla="*/ 399981 h 424965"/>
                  <a:gd name="connsiteX28" fmla="*/ 624669 w 649736"/>
                  <a:gd name="connsiteY28" fmla="*/ 399981 h 424965"/>
                  <a:gd name="connsiteX29" fmla="*/ 24887 w 649736"/>
                  <a:gd name="connsiteY29" fmla="*/ 137651 h 424965"/>
                  <a:gd name="connsiteX30" fmla="*/ 137315 w 649736"/>
                  <a:gd name="connsiteY30" fmla="*/ 25223 h 424965"/>
                  <a:gd name="connsiteX31" fmla="*/ 249742 w 649736"/>
                  <a:gd name="connsiteY31" fmla="*/ 137651 h 424965"/>
                  <a:gd name="connsiteX32" fmla="*/ 137315 w 649736"/>
                  <a:gd name="connsiteY32" fmla="*/ 250078 h 424965"/>
                  <a:gd name="connsiteX33" fmla="*/ 24887 w 649736"/>
                  <a:gd name="connsiteY33" fmla="*/ 137651 h 424965"/>
                  <a:gd name="connsiteX34" fmla="*/ 299794 w 649736"/>
                  <a:gd name="connsiteY34" fmla="*/ 399981 h 424965"/>
                  <a:gd name="connsiteX35" fmla="*/ 249826 w 649736"/>
                  <a:gd name="connsiteY35" fmla="*/ 399981 h 424965"/>
                  <a:gd name="connsiteX36" fmla="*/ 249826 w 649736"/>
                  <a:gd name="connsiteY36" fmla="*/ 300046 h 424965"/>
                  <a:gd name="connsiteX37" fmla="*/ 299794 w 649736"/>
                  <a:gd name="connsiteY37" fmla="*/ 300046 h 424965"/>
                  <a:gd name="connsiteX38" fmla="*/ 299794 w 649736"/>
                  <a:gd name="connsiteY38" fmla="*/ 399981 h 424965"/>
                  <a:gd name="connsiteX39" fmla="*/ 449698 w 649736"/>
                  <a:gd name="connsiteY39" fmla="*/ 399981 h 424965"/>
                  <a:gd name="connsiteX40" fmla="*/ 399730 w 649736"/>
                  <a:gd name="connsiteY40" fmla="*/ 399981 h 424965"/>
                  <a:gd name="connsiteX41" fmla="*/ 399730 w 649736"/>
                  <a:gd name="connsiteY41" fmla="*/ 225094 h 424965"/>
                  <a:gd name="connsiteX42" fmla="*/ 449698 w 649736"/>
                  <a:gd name="connsiteY42" fmla="*/ 225094 h 424965"/>
                  <a:gd name="connsiteX43" fmla="*/ 449698 w 649736"/>
                  <a:gd name="connsiteY43" fmla="*/ 399981 h 424965"/>
                  <a:gd name="connsiteX44" fmla="*/ 599685 w 649736"/>
                  <a:gd name="connsiteY44" fmla="*/ 399981 h 424965"/>
                  <a:gd name="connsiteX45" fmla="*/ 549717 w 649736"/>
                  <a:gd name="connsiteY45" fmla="*/ 399981 h 424965"/>
                  <a:gd name="connsiteX46" fmla="*/ 549717 w 649736"/>
                  <a:gd name="connsiteY46" fmla="*/ 125075 h 424965"/>
                  <a:gd name="connsiteX47" fmla="*/ 599685 w 649736"/>
                  <a:gd name="connsiteY47" fmla="*/ 125075 h 424965"/>
                  <a:gd name="connsiteX48" fmla="*/ 599685 w 649736"/>
                  <a:gd name="connsiteY48" fmla="*/ 399981 h 42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49736" h="424965">
                    <a:moveTo>
                      <a:pt x="624669" y="399981"/>
                    </a:moveTo>
                    <a:lnTo>
                      <a:pt x="624669" y="112583"/>
                    </a:lnTo>
                    <a:cubicBezTo>
                      <a:pt x="624669" y="105708"/>
                      <a:pt x="619052" y="100090"/>
                      <a:pt x="612177" y="100090"/>
                    </a:cubicBezTo>
                    <a:lnTo>
                      <a:pt x="537225" y="100090"/>
                    </a:lnTo>
                    <a:cubicBezTo>
                      <a:pt x="530350" y="100090"/>
                      <a:pt x="524733" y="105708"/>
                      <a:pt x="524733" y="112583"/>
                    </a:cubicBezTo>
                    <a:lnTo>
                      <a:pt x="524733" y="399981"/>
                    </a:lnTo>
                    <a:lnTo>
                      <a:pt x="474766" y="399981"/>
                    </a:lnTo>
                    <a:lnTo>
                      <a:pt x="474766" y="212518"/>
                    </a:lnTo>
                    <a:cubicBezTo>
                      <a:pt x="474766" y="205644"/>
                      <a:pt x="469148" y="200026"/>
                      <a:pt x="462273" y="200026"/>
                    </a:cubicBezTo>
                    <a:lnTo>
                      <a:pt x="387322" y="200026"/>
                    </a:lnTo>
                    <a:cubicBezTo>
                      <a:pt x="380447" y="200026"/>
                      <a:pt x="374830" y="205644"/>
                      <a:pt x="374830" y="212518"/>
                    </a:cubicBezTo>
                    <a:lnTo>
                      <a:pt x="374830" y="399981"/>
                    </a:lnTo>
                    <a:lnTo>
                      <a:pt x="324862" y="399981"/>
                    </a:lnTo>
                    <a:lnTo>
                      <a:pt x="324862" y="287554"/>
                    </a:lnTo>
                    <a:cubicBezTo>
                      <a:pt x="324862" y="280679"/>
                      <a:pt x="319245" y="275062"/>
                      <a:pt x="312370" y="275062"/>
                    </a:cubicBezTo>
                    <a:lnTo>
                      <a:pt x="237418" y="275062"/>
                    </a:lnTo>
                    <a:cubicBezTo>
                      <a:pt x="230544" y="275062"/>
                      <a:pt x="224926" y="280679"/>
                      <a:pt x="224926" y="287554"/>
                    </a:cubicBezTo>
                    <a:lnTo>
                      <a:pt x="224926" y="399981"/>
                    </a:lnTo>
                    <a:lnTo>
                      <a:pt x="149975" y="399981"/>
                    </a:lnTo>
                    <a:lnTo>
                      <a:pt x="149975" y="274391"/>
                    </a:lnTo>
                    <a:cubicBezTo>
                      <a:pt x="225597" y="267516"/>
                      <a:pt x="281266" y="200613"/>
                      <a:pt x="274391" y="124991"/>
                    </a:cubicBezTo>
                    <a:cubicBezTo>
                      <a:pt x="267516" y="49368"/>
                      <a:pt x="200613" y="-6301"/>
                      <a:pt x="124991" y="574"/>
                    </a:cubicBezTo>
                    <a:cubicBezTo>
                      <a:pt x="49368" y="7449"/>
                      <a:pt x="-6301" y="74352"/>
                      <a:pt x="574" y="149975"/>
                    </a:cubicBezTo>
                    <a:cubicBezTo>
                      <a:pt x="6610" y="216039"/>
                      <a:pt x="58926" y="268355"/>
                      <a:pt x="124991" y="274391"/>
                    </a:cubicBezTo>
                    <a:lnTo>
                      <a:pt x="124991" y="412473"/>
                    </a:lnTo>
                    <a:cubicBezTo>
                      <a:pt x="124991" y="419348"/>
                      <a:pt x="130608" y="424965"/>
                      <a:pt x="137483" y="424965"/>
                    </a:cubicBezTo>
                    <a:lnTo>
                      <a:pt x="649737" y="424965"/>
                    </a:lnTo>
                    <a:lnTo>
                      <a:pt x="649737" y="399981"/>
                    </a:lnTo>
                    <a:lnTo>
                      <a:pt x="624669" y="399981"/>
                    </a:lnTo>
                    <a:close/>
                    <a:moveTo>
                      <a:pt x="24887" y="137651"/>
                    </a:moveTo>
                    <a:cubicBezTo>
                      <a:pt x="24887" y="75526"/>
                      <a:pt x="75274" y="25223"/>
                      <a:pt x="137315" y="25223"/>
                    </a:cubicBezTo>
                    <a:cubicBezTo>
                      <a:pt x="199356" y="25223"/>
                      <a:pt x="249742" y="75610"/>
                      <a:pt x="249742" y="137651"/>
                    </a:cubicBezTo>
                    <a:cubicBezTo>
                      <a:pt x="249742" y="199775"/>
                      <a:pt x="199356" y="250078"/>
                      <a:pt x="137315" y="250078"/>
                    </a:cubicBezTo>
                    <a:cubicBezTo>
                      <a:pt x="75274" y="249994"/>
                      <a:pt x="24971" y="199691"/>
                      <a:pt x="24887" y="137651"/>
                    </a:cubicBezTo>
                    <a:close/>
                    <a:moveTo>
                      <a:pt x="299794" y="399981"/>
                    </a:moveTo>
                    <a:lnTo>
                      <a:pt x="249826" y="399981"/>
                    </a:lnTo>
                    <a:lnTo>
                      <a:pt x="249826" y="300046"/>
                    </a:lnTo>
                    <a:lnTo>
                      <a:pt x="299794" y="300046"/>
                    </a:lnTo>
                    <a:lnTo>
                      <a:pt x="299794" y="399981"/>
                    </a:lnTo>
                    <a:close/>
                    <a:moveTo>
                      <a:pt x="449698" y="399981"/>
                    </a:moveTo>
                    <a:lnTo>
                      <a:pt x="399730" y="399981"/>
                    </a:lnTo>
                    <a:lnTo>
                      <a:pt x="399730" y="225094"/>
                    </a:lnTo>
                    <a:lnTo>
                      <a:pt x="449698" y="225094"/>
                    </a:lnTo>
                    <a:lnTo>
                      <a:pt x="449698" y="399981"/>
                    </a:lnTo>
                    <a:close/>
                    <a:moveTo>
                      <a:pt x="599685" y="399981"/>
                    </a:moveTo>
                    <a:lnTo>
                      <a:pt x="549717" y="399981"/>
                    </a:lnTo>
                    <a:lnTo>
                      <a:pt x="549717" y="125075"/>
                    </a:lnTo>
                    <a:lnTo>
                      <a:pt x="599685" y="125075"/>
                    </a:lnTo>
                    <a:lnTo>
                      <a:pt x="599685" y="399981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DB81742-5959-4BF2-9A83-BF2B896B6CE0}"/>
                  </a:ext>
                </a:extLst>
              </p:cNvPr>
              <p:cNvSpPr/>
              <p:nvPr/>
            </p:nvSpPr>
            <p:spPr>
              <a:xfrm>
                <a:off x="5192470" y="4801438"/>
                <a:ext cx="124919" cy="149903"/>
              </a:xfrm>
              <a:custGeom>
                <a:avLst/>
                <a:gdLst>
                  <a:gd name="connsiteX0" fmla="*/ 124920 w 124919"/>
                  <a:gd name="connsiteY0" fmla="*/ 49967 h 149903"/>
                  <a:gd name="connsiteX1" fmla="*/ 99936 w 124919"/>
                  <a:gd name="connsiteY1" fmla="*/ 14756 h 149903"/>
                  <a:gd name="connsiteX2" fmla="*/ 99936 w 124919"/>
                  <a:gd name="connsiteY2" fmla="*/ 0 h 149903"/>
                  <a:gd name="connsiteX3" fmla="*/ 74952 w 124919"/>
                  <a:gd name="connsiteY3" fmla="*/ 0 h 149903"/>
                  <a:gd name="connsiteX4" fmla="*/ 74952 w 124919"/>
                  <a:gd name="connsiteY4" fmla="*/ 12492 h 149903"/>
                  <a:gd name="connsiteX5" fmla="*/ 49968 w 124919"/>
                  <a:gd name="connsiteY5" fmla="*/ 12492 h 149903"/>
                  <a:gd name="connsiteX6" fmla="*/ 49968 w 124919"/>
                  <a:gd name="connsiteY6" fmla="*/ 0 h 149903"/>
                  <a:gd name="connsiteX7" fmla="*/ 24984 w 124919"/>
                  <a:gd name="connsiteY7" fmla="*/ 0 h 149903"/>
                  <a:gd name="connsiteX8" fmla="*/ 24984 w 124919"/>
                  <a:gd name="connsiteY8" fmla="*/ 12492 h 149903"/>
                  <a:gd name="connsiteX9" fmla="*/ 0 w 124919"/>
                  <a:gd name="connsiteY9" fmla="*/ 12492 h 149903"/>
                  <a:gd name="connsiteX10" fmla="*/ 0 w 124919"/>
                  <a:gd name="connsiteY10" fmla="*/ 37476 h 149903"/>
                  <a:gd name="connsiteX11" fmla="*/ 12492 w 124919"/>
                  <a:gd name="connsiteY11" fmla="*/ 37476 h 149903"/>
                  <a:gd name="connsiteX12" fmla="*/ 12492 w 124919"/>
                  <a:gd name="connsiteY12" fmla="*/ 112427 h 149903"/>
                  <a:gd name="connsiteX13" fmla="*/ 0 w 124919"/>
                  <a:gd name="connsiteY13" fmla="*/ 112427 h 149903"/>
                  <a:gd name="connsiteX14" fmla="*/ 0 w 124919"/>
                  <a:gd name="connsiteY14" fmla="*/ 137412 h 149903"/>
                  <a:gd name="connsiteX15" fmla="*/ 24984 w 124919"/>
                  <a:gd name="connsiteY15" fmla="*/ 137412 h 149903"/>
                  <a:gd name="connsiteX16" fmla="*/ 24984 w 124919"/>
                  <a:gd name="connsiteY16" fmla="*/ 149904 h 149903"/>
                  <a:gd name="connsiteX17" fmla="*/ 49968 w 124919"/>
                  <a:gd name="connsiteY17" fmla="*/ 149904 h 149903"/>
                  <a:gd name="connsiteX18" fmla="*/ 49968 w 124919"/>
                  <a:gd name="connsiteY18" fmla="*/ 137412 h 149903"/>
                  <a:gd name="connsiteX19" fmla="*/ 74952 w 124919"/>
                  <a:gd name="connsiteY19" fmla="*/ 137412 h 149903"/>
                  <a:gd name="connsiteX20" fmla="*/ 74952 w 124919"/>
                  <a:gd name="connsiteY20" fmla="*/ 149904 h 149903"/>
                  <a:gd name="connsiteX21" fmla="*/ 99936 w 124919"/>
                  <a:gd name="connsiteY21" fmla="*/ 149904 h 149903"/>
                  <a:gd name="connsiteX22" fmla="*/ 99936 w 124919"/>
                  <a:gd name="connsiteY22" fmla="*/ 135148 h 149903"/>
                  <a:gd name="connsiteX23" fmla="*/ 124920 w 124919"/>
                  <a:gd name="connsiteY23" fmla="*/ 99936 h 149903"/>
                  <a:gd name="connsiteX24" fmla="*/ 115194 w 124919"/>
                  <a:gd name="connsiteY24" fmla="*/ 74952 h 149903"/>
                  <a:gd name="connsiteX25" fmla="*/ 124920 w 124919"/>
                  <a:gd name="connsiteY25" fmla="*/ 49967 h 149903"/>
                  <a:gd name="connsiteX26" fmla="*/ 87444 w 124919"/>
                  <a:gd name="connsiteY26" fmla="*/ 112427 h 149903"/>
                  <a:gd name="connsiteX27" fmla="*/ 37476 w 124919"/>
                  <a:gd name="connsiteY27" fmla="*/ 112427 h 149903"/>
                  <a:gd name="connsiteX28" fmla="*/ 37476 w 124919"/>
                  <a:gd name="connsiteY28" fmla="*/ 87444 h 149903"/>
                  <a:gd name="connsiteX29" fmla="*/ 87444 w 124919"/>
                  <a:gd name="connsiteY29" fmla="*/ 87444 h 149903"/>
                  <a:gd name="connsiteX30" fmla="*/ 99936 w 124919"/>
                  <a:gd name="connsiteY30" fmla="*/ 99936 h 149903"/>
                  <a:gd name="connsiteX31" fmla="*/ 87444 w 124919"/>
                  <a:gd name="connsiteY31" fmla="*/ 112427 h 149903"/>
                  <a:gd name="connsiteX32" fmla="*/ 87444 w 124919"/>
                  <a:gd name="connsiteY32" fmla="*/ 62460 h 149903"/>
                  <a:gd name="connsiteX33" fmla="*/ 37476 w 124919"/>
                  <a:gd name="connsiteY33" fmla="*/ 62460 h 149903"/>
                  <a:gd name="connsiteX34" fmla="*/ 37476 w 124919"/>
                  <a:gd name="connsiteY34" fmla="*/ 37476 h 149903"/>
                  <a:gd name="connsiteX35" fmla="*/ 87444 w 124919"/>
                  <a:gd name="connsiteY35" fmla="*/ 37476 h 149903"/>
                  <a:gd name="connsiteX36" fmla="*/ 99936 w 124919"/>
                  <a:gd name="connsiteY36" fmla="*/ 49967 h 149903"/>
                  <a:gd name="connsiteX37" fmla="*/ 87444 w 124919"/>
                  <a:gd name="connsiteY37" fmla="*/ 62460 h 14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4919" h="149903">
                    <a:moveTo>
                      <a:pt x="124920" y="49967"/>
                    </a:moveTo>
                    <a:cubicBezTo>
                      <a:pt x="124836" y="34122"/>
                      <a:pt x="114859" y="20038"/>
                      <a:pt x="99936" y="14756"/>
                    </a:cubicBezTo>
                    <a:lnTo>
                      <a:pt x="99936" y="0"/>
                    </a:lnTo>
                    <a:lnTo>
                      <a:pt x="74952" y="0"/>
                    </a:lnTo>
                    <a:lnTo>
                      <a:pt x="74952" y="12492"/>
                    </a:lnTo>
                    <a:lnTo>
                      <a:pt x="49968" y="12492"/>
                    </a:lnTo>
                    <a:lnTo>
                      <a:pt x="49968" y="0"/>
                    </a:lnTo>
                    <a:lnTo>
                      <a:pt x="24984" y="0"/>
                    </a:lnTo>
                    <a:lnTo>
                      <a:pt x="24984" y="12492"/>
                    </a:lnTo>
                    <a:lnTo>
                      <a:pt x="0" y="12492"/>
                    </a:lnTo>
                    <a:lnTo>
                      <a:pt x="0" y="37476"/>
                    </a:lnTo>
                    <a:lnTo>
                      <a:pt x="12492" y="37476"/>
                    </a:lnTo>
                    <a:lnTo>
                      <a:pt x="12492" y="112427"/>
                    </a:lnTo>
                    <a:lnTo>
                      <a:pt x="0" y="112427"/>
                    </a:lnTo>
                    <a:lnTo>
                      <a:pt x="0" y="137412"/>
                    </a:lnTo>
                    <a:lnTo>
                      <a:pt x="24984" y="137412"/>
                    </a:lnTo>
                    <a:lnTo>
                      <a:pt x="24984" y="149904"/>
                    </a:lnTo>
                    <a:lnTo>
                      <a:pt x="49968" y="149904"/>
                    </a:lnTo>
                    <a:lnTo>
                      <a:pt x="49968" y="137412"/>
                    </a:lnTo>
                    <a:lnTo>
                      <a:pt x="74952" y="137412"/>
                    </a:lnTo>
                    <a:lnTo>
                      <a:pt x="74952" y="149904"/>
                    </a:lnTo>
                    <a:lnTo>
                      <a:pt x="99936" y="149904"/>
                    </a:lnTo>
                    <a:lnTo>
                      <a:pt x="99936" y="135148"/>
                    </a:lnTo>
                    <a:cubicBezTo>
                      <a:pt x="114859" y="129866"/>
                      <a:pt x="124836" y="115781"/>
                      <a:pt x="124920" y="99936"/>
                    </a:cubicBezTo>
                    <a:cubicBezTo>
                      <a:pt x="124920" y="90713"/>
                      <a:pt x="121398" y="81743"/>
                      <a:pt x="115194" y="74952"/>
                    </a:cubicBezTo>
                    <a:cubicBezTo>
                      <a:pt x="121398" y="68077"/>
                      <a:pt x="124836" y="59190"/>
                      <a:pt x="124920" y="49967"/>
                    </a:cubicBezTo>
                    <a:close/>
                    <a:moveTo>
                      <a:pt x="87444" y="112427"/>
                    </a:moveTo>
                    <a:lnTo>
                      <a:pt x="37476" y="112427"/>
                    </a:lnTo>
                    <a:lnTo>
                      <a:pt x="37476" y="87444"/>
                    </a:lnTo>
                    <a:lnTo>
                      <a:pt x="87444" y="87444"/>
                    </a:lnTo>
                    <a:cubicBezTo>
                      <a:pt x="94318" y="87444"/>
                      <a:pt x="99936" y="93061"/>
                      <a:pt x="99936" y="99936"/>
                    </a:cubicBezTo>
                    <a:cubicBezTo>
                      <a:pt x="99936" y="106810"/>
                      <a:pt x="94318" y="112427"/>
                      <a:pt x="87444" y="112427"/>
                    </a:cubicBezTo>
                    <a:close/>
                    <a:moveTo>
                      <a:pt x="87444" y="62460"/>
                    </a:moveTo>
                    <a:lnTo>
                      <a:pt x="37476" y="62460"/>
                    </a:lnTo>
                    <a:lnTo>
                      <a:pt x="37476" y="37476"/>
                    </a:lnTo>
                    <a:lnTo>
                      <a:pt x="87444" y="37476"/>
                    </a:lnTo>
                    <a:cubicBezTo>
                      <a:pt x="94318" y="37476"/>
                      <a:pt x="99936" y="43093"/>
                      <a:pt x="99936" y="49967"/>
                    </a:cubicBezTo>
                    <a:cubicBezTo>
                      <a:pt x="99936" y="56842"/>
                      <a:pt x="94318" y="62460"/>
                      <a:pt x="87444" y="62460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5435541-D2A0-415E-9262-160DE56FABFD}"/>
                  </a:ext>
                </a:extLst>
              </p:cNvPr>
              <p:cNvSpPr/>
              <p:nvPr/>
            </p:nvSpPr>
            <p:spPr>
              <a:xfrm>
                <a:off x="5117434" y="5051277"/>
                <a:ext cx="24984" cy="24983"/>
              </a:xfrm>
              <a:custGeom>
                <a:avLst/>
                <a:gdLst>
                  <a:gd name="connsiteX0" fmla="*/ 0 w 24984"/>
                  <a:gd name="connsiteY0" fmla="*/ 0 h 24983"/>
                  <a:gd name="connsiteX1" fmla="*/ 24984 w 24984"/>
                  <a:gd name="connsiteY1" fmla="*/ 0 h 24983"/>
                  <a:gd name="connsiteX2" fmla="*/ 24984 w 24984"/>
                  <a:gd name="connsiteY2" fmla="*/ 24984 h 24983"/>
                  <a:gd name="connsiteX3" fmla="*/ 0 w 24984"/>
                  <a:gd name="connsiteY3" fmla="*/ 24984 h 24983"/>
                  <a:gd name="connsiteX4" fmla="*/ 0 w 24984"/>
                  <a:gd name="connsiteY4" fmla="*/ 0 h 2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84" h="24983">
                    <a:moveTo>
                      <a:pt x="0" y="0"/>
                    </a:moveTo>
                    <a:lnTo>
                      <a:pt x="24984" y="0"/>
                    </a:lnTo>
                    <a:lnTo>
                      <a:pt x="24984" y="24984"/>
                    </a:lnTo>
                    <a:lnTo>
                      <a:pt x="0" y="249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4564EED2-66D2-4D58-80FE-5F701567FBA6}"/>
                  </a:ext>
                </a:extLst>
              </p:cNvPr>
              <p:cNvSpPr/>
              <p:nvPr/>
            </p:nvSpPr>
            <p:spPr>
              <a:xfrm>
                <a:off x="5167402" y="5051277"/>
                <a:ext cx="49968" cy="24983"/>
              </a:xfrm>
              <a:custGeom>
                <a:avLst/>
                <a:gdLst>
                  <a:gd name="connsiteX0" fmla="*/ 0 w 49968"/>
                  <a:gd name="connsiteY0" fmla="*/ 0 h 24983"/>
                  <a:gd name="connsiteX1" fmla="*/ 49968 w 49968"/>
                  <a:gd name="connsiteY1" fmla="*/ 0 h 24983"/>
                  <a:gd name="connsiteX2" fmla="*/ 49968 w 49968"/>
                  <a:gd name="connsiteY2" fmla="*/ 24984 h 24983"/>
                  <a:gd name="connsiteX3" fmla="*/ 0 w 49968"/>
                  <a:gd name="connsiteY3" fmla="*/ 24984 h 24983"/>
                  <a:gd name="connsiteX4" fmla="*/ 0 w 49968"/>
                  <a:gd name="connsiteY4" fmla="*/ 0 h 2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8" h="24983">
                    <a:moveTo>
                      <a:pt x="0" y="0"/>
                    </a:moveTo>
                    <a:lnTo>
                      <a:pt x="49968" y="0"/>
                    </a:lnTo>
                    <a:lnTo>
                      <a:pt x="49968" y="24984"/>
                    </a:lnTo>
                    <a:lnTo>
                      <a:pt x="0" y="249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BD1D1D6-52FD-419F-A402-59762218596B}"/>
                  </a:ext>
                </a:extLst>
              </p:cNvPr>
              <p:cNvSpPr/>
              <p:nvPr/>
            </p:nvSpPr>
            <p:spPr>
              <a:xfrm>
                <a:off x="5117434" y="5101245"/>
                <a:ext cx="99935" cy="24983"/>
              </a:xfrm>
              <a:custGeom>
                <a:avLst/>
                <a:gdLst>
                  <a:gd name="connsiteX0" fmla="*/ 0 w 99935"/>
                  <a:gd name="connsiteY0" fmla="*/ 0 h 24983"/>
                  <a:gd name="connsiteX1" fmla="*/ 99936 w 99935"/>
                  <a:gd name="connsiteY1" fmla="*/ 0 h 24983"/>
                  <a:gd name="connsiteX2" fmla="*/ 99936 w 99935"/>
                  <a:gd name="connsiteY2" fmla="*/ 24984 h 24983"/>
                  <a:gd name="connsiteX3" fmla="*/ 0 w 99935"/>
                  <a:gd name="connsiteY3" fmla="*/ 24984 h 24983"/>
                  <a:gd name="connsiteX4" fmla="*/ 0 w 99935"/>
                  <a:gd name="connsiteY4" fmla="*/ 0 h 2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35" h="24983">
                    <a:moveTo>
                      <a:pt x="0" y="0"/>
                    </a:moveTo>
                    <a:lnTo>
                      <a:pt x="99936" y="0"/>
                    </a:lnTo>
                    <a:lnTo>
                      <a:pt x="99936" y="24984"/>
                    </a:lnTo>
                    <a:lnTo>
                      <a:pt x="0" y="249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2">
              <a:extLst>
                <a:ext uri="{FF2B5EF4-FFF2-40B4-BE49-F238E27FC236}">
                  <a16:creationId xmlns:a16="http://schemas.microsoft.com/office/drawing/2014/main" id="{823CF11F-270A-429E-B736-78CF391CBDB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935884" y="3740215"/>
              <a:ext cx="457200" cy="457200"/>
              <a:chOff x="6377922" y="4613781"/>
              <a:chExt cx="732717" cy="732717"/>
            </a:xfrm>
            <a:solidFill>
              <a:schemeClr val="bg2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084C6EC-8F45-4297-BF05-2678207646A2}"/>
                  </a:ext>
                </a:extLst>
              </p:cNvPr>
              <p:cNvSpPr/>
              <p:nvPr/>
            </p:nvSpPr>
            <p:spPr>
              <a:xfrm>
                <a:off x="6377922" y="4613781"/>
                <a:ext cx="732717" cy="732717"/>
              </a:xfrm>
              <a:custGeom>
                <a:avLst/>
                <a:gdLst>
                  <a:gd name="connsiteX0" fmla="*/ 695971 w 732717"/>
                  <a:gd name="connsiteY0" fmla="*/ 329847 h 732717"/>
                  <a:gd name="connsiteX1" fmla="*/ 661513 w 732717"/>
                  <a:gd name="connsiteY1" fmla="*/ 354244 h 732717"/>
                  <a:gd name="connsiteX2" fmla="*/ 548917 w 732717"/>
                  <a:gd name="connsiteY2" fmla="*/ 354244 h 732717"/>
                  <a:gd name="connsiteX3" fmla="*/ 534162 w 732717"/>
                  <a:gd name="connsiteY3" fmla="*/ 293209 h 732717"/>
                  <a:gd name="connsiteX4" fmla="*/ 586142 w 732717"/>
                  <a:gd name="connsiteY4" fmla="*/ 293209 h 732717"/>
                  <a:gd name="connsiteX5" fmla="*/ 594777 w 732717"/>
                  <a:gd name="connsiteY5" fmla="*/ 289688 h 732717"/>
                  <a:gd name="connsiteX6" fmla="*/ 643572 w 732717"/>
                  <a:gd name="connsiteY6" fmla="*/ 240727 h 732717"/>
                  <a:gd name="connsiteX7" fmla="*/ 692869 w 732717"/>
                  <a:gd name="connsiteY7" fmla="*/ 223540 h 732717"/>
                  <a:gd name="connsiteX8" fmla="*/ 675681 w 732717"/>
                  <a:gd name="connsiteY8" fmla="*/ 174242 h 732717"/>
                  <a:gd name="connsiteX9" fmla="*/ 626385 w 732717"/>
                  <a:gd name="connsiteY9" fmla="*/ 191430 h 732717"/>
                  <a:gd name="connsiteX10" fmla="*/ 626385 w 732717"/>
                  <a:gd name="connsiteY10" fmla="*/ 223456 h 732717"/>
                  <a:gd name="connsiteX11" fmla="*/ 581112 w 732717"/>
                  <a:gd name="connsiteY11" fmla="*/ 268729 h 732717"/>
                  <a:gd name="connsiteX12" fmla="*/ 521083 w 732717"/>
                  <a:gd name="connsiteY12" fmla="*/ 268729 h 732717"/>
                  <a:gd name="connsiteX13" fmla="*/ 464073 w 732717"/>
                  <a:gd name="connsiteY13" fmla="*/ 211719 h 732717"/>
                  <a:gd name="connsiteX14" fmla="*/ 464073 w 732717"/>
                  <a:gd name="connsiteY14" fmla="*/ 151690 h 732717"/>
                  <a:gd name="connsiteX15" fmla="*/ 509346 w 732717"/>
                  <a:gd name="connsiteY15" fmla="*/ 106417 h 732717"/>
                  <a:gd name="connsiteX16" fmla="*/ 558643 w 732717"/>
                  <a:gd name="connsiteY16" fmla="*/ 89230 h 732717"/>
                  <a:gd name="connsiteX17" fmla="*/ 541456 w 732717"/>
                  <a:gd name="connsiteY17" fmla="*/ 39933 h 732717"/>
                  <a:gd name="connsiteX18" fmla="*/ 492159 w 732717"/>
                  <a:gd name="connsiteY18" fmla="*/ 57120 h 732717"/>
                  <a:gd name="connsiteX19" fmla="*/ 492159 w 732717"/>
                  <a:gd name="connsiteY19" fmla="*/ 89147 h 732717"/>
                  <a:gd name="connsiteX20" fmla="*/ 443197 w 732717"/>
                  <a:gd name="connsiteY20" fmla="*/ 137941 h 732717"/>
                  <a:gd name="connsiteX21" fmla="*/ 439676 w 732717"/>
                  <a:gd name="connsiteY21" fmla="*/ 146576 h 732717"/>
                  <a:gd name="connsiteX22" fmla="*/ 439676 w 732717"/>
                  <a:gd name="connsiteY22" fmla="*/ 198556 h 732717"/>
                  <a:gd name="connsiteX23" fmla="*/ 378641 w 732717"/>
                  <a:gd name="connsiteY23" fmla="*/ 183800 h 732717"/>
                  <a:gd name="connsiteX24" fmla="*/ 378641 w 732717"/>
                  <a:gd name="connsiteY24" fmla="*/ 71121 h 732717"/>
                  <a:gd name="connsiteX25" fmla="*/ 400942 w 732717"/>
                  <a:gd name="connsiteY25" fmla="*/ 24423 h 732717"/>
                  <a:gd name="connsiteX26" fmla="*/ 354244 w 732717"/>
                  <a:gd name="connsiteY26" fmla="*/ 2122 h 732717"/>
                  <a:gd name="connsiteX27" fmla="*/ 331943 w 732717"/>
                  <a:gd name="connsiteY27" fmla="*/ 48820 h 732717"/>
                  <a:gd name="connsiteX28" fmla="*/ 354244 w 732717"/>
                  <a:gd name="connsiteY28" fmla="*/ 71121 h 732717"/>
                  <a:gd name="connsiteX29" fmla="*/ 354244 w 732717"/>
                  <a:gd name="connsiteY29" fmla="*/ 183800 h 732717"/>
                  <a:gd name="connsiteX30" fmla="*/ 293210 w 732717"/>
                  <a:gd name="connsiteY30" fmla="*/ 198556 h 732717"/>
                  <a:gd name="connsiteX31" fmla="*/ 293210 w 732717"/>
                  <a:gd name="connsiteY31" fmla="*/ 146576 h 732717"/>
                  <a:gd name="connsiteX32" fmla="*/ 289688 w 732717"/>
                  <a:gd name="connsiteY32" fmla="*/ 137941 h 732717"/>
                  <a:gd name="connsiteX33" fmla="*/ 240727 w 732717"/>
                  <a:gd name="connsiteY33" fmla="*/ 89147 h 732717"/>
                  <a:gd name="connsiteX34" fmla="*/ 223540 w 732717"/>
                  <a:gd name="connsiteY34" fmla="*/ 39849 h 732717"/>
                  <a:gd name="connsiteX35" fmla="*/ 174242 w 732717"/>
                  <a:gd name="connsiteY35" fmla="*/ 57036 h 732717"/>
                  <a:gd name="connsiteX36" fmla="*/ 191430 w 732717"/>
                  <a:gd name="connsiteY36" fmla="*/ 106333 h 732717"/>
                  <a:gd name="connsiteX37" fmla="*/ 223456 w 732717"/>
                  <a:gd name="connsiteY37" fmla="*/ 106333 h 732717"/>
                  <a:gd name="connsiteX38" fmla="*/ 268729 w 732717"/>
                  <a:gd name="connsiteY38" fmla="*/ 151606 h 732717"/>
                  <a:gd name="connsiteX39" fmla="*/ 268729 w 732717"/>
                  <a:gd name="connsiteY39" fmla="*/ 211635 h 732717"/>
                  <a:gd name="connsiteX40" fmla="*/ 211719 w 732717"/>
                  <a:gd name="connsiteY40" fmla="*/ 268645 h 732717"/>
                  <a:gd name="connsiteX41" fmla="*/ 151690 w 732717"/>
                  <a:gd name="connsiteY41" fmla="*/ 268645 h 732717"/>
                  <a:gd name="connsiteX42" fmla="*/ 106417 w 732717"/>
                  <a:gd name="connsiteY42" fmla="*/ 223372 h 732717"/>
                  <a:gd name="connsiteX43" fmla="*/ 89230 w 732717"/>
                  <a:gd name="connsiteY43" fmla="*/ 174075 h 732717"/>
                  <a:gd name="connsiteX44" fmla="*/ 39933 w 732717"/>
                  <a:gd name="connsiteY44" fmla="*/ 191262 h 732717"/>
                  <a:gd name="connsiteX45" fmla="*/ 57120 w 732717"/>
                  <a:gd name="connsiteY45" fmla="*/ 240559 h 732717"/>
                  <a:gd name="connsiteX46" fmla="*/ 89147 w 732717"/>
                  <a:gd name="connsiteY46" fmla="*/ 240559 h 732717"/>
                  <a:gd name="connsiteX47" fmla="*/ 137940 w 732717"/>
                  <a:gd name="connsiteY47" fmla="*/ 289521 h 732717"/>
                  <a:gd name="connsiteX48" fmla="*/ 146576 w 732717"/>
                  <a:gd name="connsiteY48" fmla="*/ 293042 h 732717"/>
                  <a:gd name="connsiteX49" fmla="*/ 198556 w 732717"/>
                  <a:gd name="connsiteY49" fmla="*/ 293042 h 732717"/>
                  <a:gd name="connsiteX50" fmla="*/ 183800 w 732717"/>
                  <a:gd name="connsiteY50" fmla="*/ 354076 h 732717"/>
                  <a:gd name="connsiteX51" fmla="*/ 71121 w 732717"/>
                  <a:gd name="connsiteY51" fmla="*/ 354076 h 732717"/>
                  <a:gd name="connsiteX52" fmla="*/ 24423 w 732717"/>
                  <a:gd name="connsiteY52" fmla="*/ 331776 h 732717"/>
                  <a:gd name="connsiteX53" fmla="*/ 2122 w 732717"/>
                  <a:gd name="connsiteY53" fmla="*/ 378474 h 732717"/>
                  <a:gd name="connsiteX54" fmla="*/ 48820 w 732717"/>
                  <a:gd name="connsiteY54" fmla="*/ 400775 h 732717"/>
                  <a:gd name="connsiteX55" fmla="*/ 71121 w 732717"/>
                  <a:gd name="connsiteY55" fmla="*/ 378474 h 732717"/>
                  <a:gd name="connsiteX56" fmla="*/ 183800 w 732717"/>
                  <a:gd name="connsiteY56" fmla="*/ 378474 h 732717"/>
                  <a:gd name="connsiteX57" fmla="*/ 198556 w 732717"/>
                  <a:gd name="connsiteY57" fmla="*/ 439508 h 732717"/>
                  <a:gd name="connsiteX58" fmla="*/ 146576 w 732717"/>
                  <a:gd name="connsiteY58" fmla="*/ 439508 h 732717"/>
                  <a:gd name="connsiteX59" fmla="*/ 137940 w 732717"/>
                  <a:gd name="connsiteY59" fmla="*/ 443029 h 732717"/>
                  <a:gd name="connsiteX60" fmla="*/ 89147 w 732717"/>
                  <a:gd name="connsiteY60" fmla="*/ 491991 h 732717"/>
                  <a:gd name="connsiteX61" fmla="*/ 39849 w 732717"/>
                  <a:gd name="connsiteY61" fmla="*/ 509178 h 732717"/>
                  <a:gd name="connsiteX62" fmla="*/ 57036 w 732717"/>
                  <a:gd name="connsiteY62" fmla="*/ 558475 h 732717"/>
                  <a:gd name="connsiteX63" fmla="*/ 106333 w 732717"/>
                  <a:gd name="connsiteY63" fmla="*/ 541288 h 732717"/>
                  <a:gd name="connsiteX64" fmla="*/ 106333 w 732717"/>
                  <a:gd name="connsiteY64" fmla="*/ 509262 h 732717"/>
                  <a:gd name="connsiteX65" fmla="*/ 151606 w 732717"/>
                  <a:gd name="connsiteY65" fmla="*/ 463989 h 732717"/>
                  <a:gd name="connsiteX66" fmla="*/ 211635 w 732717"/>
                  <a:gd name="connsiteY66" fmla="*/ 463989 h 732717"/>
                  <a:gd name="connsiteX67" fmla="*/ 268645 w 732717"/>
                  <a:gd name="connsiteY67" fmla="*/ 520999 h 732717"/>
                  <a:gd name="connsiteX68" fmla="*/ 268645 w 732717"/>
                  <a:gd name="connsiteY68" fmla="*/ 581028 h 732717"/>
                  <a:gd name="connsiteX69" fmla="*/ 223372 w 732717"/>
                  <a:gd name="connsiteY69" fmla="*/ 626301 h 732717"/>
                  <a:gd name="connsiteX70" fmla="*/ 174075 w 732717"/>
                  <a:gd name="connsiteY70" fmla="*/ 643488 h 732717"/>
                  <a:gd name="connsiteX71" fmla="*/ 191262 w 732717"/>
                  <a:gd name="connsiteY71" fmla="*/ 692785 h 732717"/>
                  <a:gd name="connsiteX72" fmla="*/ 240559 w 732717"/>
                  <a:gd name="connsiteY72" fmla="*/ 675598 h 732717"/>
                  <a:gd name="connsiteX73" fmla="*/ 240559 w 732717"/>
                  <a:gd name="connsiteY73" fmla="*/ 643571 h 732717"/>
                  <a:gd name="connsiteX74" fmla="*/ 289521 w 732717"/>
                  <a:gd name="connsiteY74" fmla="*/ 594777 h 732717"/>
                  <a:gd name="connsiteX75" fmla="*/ 293042 w 732717"/>
                  <a:gd name="connsiteY75" fmla="*/ 586142 h 732717"/>
                  <a:gd name="connsiteX76" fmla="*/ 293042 w 732717"/>
                  <a:gd name="connsiteY76" fmla="*/ 534162 h 732717"/>
                  <a:gd name="connsiteX77" fmla="*/ 354076 w 732717"/>
                  <a:gd name="connsiteY77" fmla="*/ 548917 h 732717"/>
                  <a:gd name="connsiteX78" fmla="*/ 354076 w 732717"/>
                  <a:gd name="connsiteY78" fmla="*/ 661596 h 732717"/>
                  <a:gd name="connsiteX79" fmla="*/ 331776 w 732717"/>
                  <a:gd name="connsiteY79" fmla="*/ 708295 h 732717"/>
                  <a:gd name="connsiteX80" fmla="*/ 378474 w 732717"/>
                  <a:gd name="connsiteY80" fmla="*/ 730596 h 732717"/>
                  <a:gd name="connsiteX81" fmla="*/ 400775 w 732717"/>
                  <a:gd name="connsiteY81" fmla="*/ 683898 h 732717"/>
                  <a:gd name="connsiteX82" fmla="*/ 378474 w 732717"/>
                  <a:gd name="connsiteY82" fmla="*/ 661596 h 732717"/>
                  <a:gd name="connsiteX83" fmla="*/ 378474 w 732717"/>
                  <a:gd name="connsiteY83" fmla="*/ 548917 h 732717"/>
                  <a:gd name="connsiteX84" fmla="*/ 439508 w 732717"/>
                  <a:gd name="connsiteY84" fmla="*/ 534162 h 732717"/>
                  <a:gd name="connsiteX85" fmla="*/ 439508 w 732717"/>
                  <a:gd name="connsiteY85" fmla="*/ 586142 h 732717"/>
                  <a:gd name="connsiteX86" fmla="*/ 443029 w 732717"/>
                  <a:gd name="connsiteY86" fmla="*/ 594777 h 732717"/>
                  <a:gd name="connsiteX87" fmla="*/ 491991 w 732717"/>
                  <a:gd name="connsiteY87" fmla="*/ 643571 h 732717"/>
                  <a:gd name="connsiteX88" fmla="*/ 509178 w 732717"/>
                  <a:gd name="connsiteY88" fmla="*/ 692869 h 732717"/>
                  <a:gd name="connsiteX89" fmla="*/ 558475 w 732717"/>
                  <a:gd name="connsiteY89" fmla="*/ 675681 h 732717"/>
                  <a:gd name="connsiteX90" fmla="*/ 541288 w 732717"/>
                  <a:gd name="connsiteY90" fmla="*/ 626385 h 732717"/>
                  <a:gd name="connsiteX91" fmla="*/ 509262 w 732717"/>
                  <a:gd name="connsiteY91" fmla="*/ 626385 h 732717"/>
                  <a:gd name="connsiteX92" fmla="*/ 463989 w 732717"/>
                  <a:gd name="connsiteY92" fmla="*/ 581112 h 732717"/>
                  <a:gd name="connsiteX93" fmla="*/ 463989 w 732717"/>
                  <a:gd name="connsiteY93" fmla="*/ 521083 h 732717"/>
                  <a:gd name="connsiteX94" fmla="*/ 520999 w 732717"/>
                  <a:gd name="connsiteY94" fmla="*/ 464073 h 732717"/>
                  <a:gd name="connsiteX95" fmla="*/ 581028 w 732717"/>
                  <a:gd name="connsiteY95" fmla="*/ 464073 h 732717"/>
                  <a:gd name="connsiteX96" fmla="*/ 626301 w 732717"/>
                  <a:gd name="connsiteY96" fmla="*/ 509346 h 732717"/>
                  <a:gd name="connsiteX97" fmla="*/ 643488 w 732717"/>
                  <a:gd name="connsiteY97" fmla="*/ 558643 h 732717"/>
                  <a:gd name="connsiteX98" fmla="*/ 692785 w 732717"/>
                  <a:gd name="connsiteY98" fmla="*/ 541456 h 732717"/>
                  <a:gd name="connsiteX99" fmla="*/ 675598 w 732717"/>
                  <a:gd name="connsiteY99" fmla="*/ 492159 h 732717"/>
                  <a:gd name="connsiteX100" fmla="*/ 643572 w 732717"/>
                  <a:gd name="connsiteY100" fmla="*/ 492159 h 732717"/>
                  <a:gd name="connsiteX101" fmla="*/ 594777 w 732717"/>
                  <a:gd name="connsiteY101" fmla="*/ 443197 h 732717"/>
                  <a:gd name="connsiteX102" fmla="*/ 586142 w 732717"/>
                  <a:gd name="connsiteY102" fmla="*/ 439676 h 732717"/>
                  <a:gd name="connsiteX103" fmla="*/ 534162 w 732717"/>
                  <a:gd name="connsiteY103" fmla="*/ 439676 h 732717"/>
                  <a:gd name="connsiteX104" fmla="*/ 548917 w 732717"/>
                  <a:gd name="connsiteY104" fmla="*/ 378641 h 732717"/>
                  <a:gd name="connsiteX105" fmla="*/ 661597 w 732717"/>
                  <a:gd name="connsiteY105" fmla="*/ 378641 h 732717"/>
                  <a:gd name="connsiteX106" fmla="*/ 708295 w 732717"/>
                  <a:gd name="connsiteY106" fmla="*/ 400942 h 732717"/>
                  <a:gd name="connsiteX107" fmla="*/ 730596 w 732717"/>
                  <a:gd name="connsiteY107" fmla="*/ 354244 h 732717"/>
                  <a:gd name="connsiteX108" fmla="*/ 695971 w 732717"/>
                  <a:gd name="connsiteY108" fmla="*/ 329847 h 732717"/>
                  <a:gd name="connsiteX109" fmla="*/ 695971 w 732717"/>
                  <a:gd name="connsiteY109" fmla="*/ 329847 h 732717"/>
                  <a:gd name="connsiteX110" fmla="*/ 659417 w 732717"/>
                  <a:gd name="connsiteY110" fmla="*/ 195538 h 732717"/>
                  <a:gd name="connsiteX111" fmla="*/ 671657 w 732717"/>
                  <a:gd name="connsiteY111" fmla="*/ 207778 h 732717"/>
                  <a:gd name="connsiteX112" fmla="*/ 659417 w 732717"/>
                  <a:gd name="connsiteY112" fmla="*/ 220018 h 732717"/>
                  <a:gd name="connsiteX113" fmla="*/ 647177 w 732717"/>
                  <a:gd name="connsiteY113" fmla="*/ 207778 h 732717"/>
                  <a:gd name="connsiteX114" fmla="*/ 659417 w 732717"/>
                  <a:gd name="connsiteY114" fmla="*/ 195538 h 732717"/>
                  <a:gd name="connsiteX115" fmla="*/ 525191 w 732717"/>
                  <a:gd name="connsiteY115" fmla="*/ 61312 h 732717"/>
                  <a:gd name="connsiteX116" fmla="*/ 537432 w 732717"/>
                  <a:gd name="connsiteY116" fmla="*/ 73553 h 732717"/>
                  <a:gd name="connsiteX117" fmla="*/ 525191 w 732717"/>
                  <a:gd name="connsiteY117" fmla="*/ 85793 h 732717"/>
                  <a:gd name="connsiteX118" fmla="*/ 512951 w 732717"/>
                  <a:gd name="connsiteY118" fmla="*/ 73553 h 732717"/>
                  <a:gd name="connsiteX119" fmla="*/ 525191 w 732717"/>
                  <a:gd name="connsiteY119" fmla="*/ 61312 h 732717"/>
                  <a:gd name="connsiteX120" fmla="*/ 207862 w 732717"/>
                  <a:gd name="connsiteY120" fmla="*/ 85709 h 732717"/>
                  <a:gd name="connsiteX121" fmla="*/ 195622 w 732717"/>
                  <a:gd name="connsiteY121" fmla="*/ 73469 h 732717"/>
                  <a:gd name="connsiteX122" fmla="*/ 207862 w 732717"/>
                  <a:gd name="connsiteY122" fmla="*/ 61228 h 732717"/>
                  <a:gd name="connsiteX123" fmla="*/ 220102 w 732717"/>
                  <a:gd name="connsiteY123" fmla="*/ 73469 h 732717"/>
                  <a:gd name="connsiteX124" fmla="*/ 207862 w 732717"/>
                  <a:gd name="connsiteY124" fmla="*/ 85709 h 732717"/>
                  <a:gd name="connsiteX125" fmla="*/ 73552 w 732717"/>
                  <a:gd name="connsiteY125" fmla="*/ 220018 h 732717"/>
                  <a:gd name="connsiteX126" fmla="*/ 61312 w 732717"/>
                  <a:gd name="connsiteY126" fmla="*/ 207778 h 732717"/>
                  <a:gd name="connsiteX127" fmla="*/ 73552 w 732717"/>
                  <a:gd name="connsiteY127" fmla="*/ 195538 h 732717"/>
                  <a:gd name="connsiteX128" fmla="*/ 85793 w 732717"/>
                  <a:gd name="connsiteY128" fmla="*/ 207778 h 732717"/>
                  <a:gd name="connsiteX129" fmla="*/ 73552 w 732717"/>
                  <a:gd name="connsiteY129" fmla="*/ 220018 h 732717"/>
                  <a:gd name="connsiteX130" fmla="*/ 36999 w 732717"/>
                  <a:gd name="connsiteY130" fmla="*/ 378641 h 732717"/>
                  <a:gd name="connsiteX131" fmla="*/ 24758 w 732717"/>
                  <a:gd name="connsiteY131" fmla="*/ 366401 h 732717"/>
                  <a:gd name="connsiteX132" fmla="*/ 36999 w 732717"/>
                  <a:gd name="connsiteY132" fmla="*/ 354160 h 732717"/>
                  <a:gd name="connsiteX133" fmla="*/ 49239 w 732717"/>
                  <a:gd name="connsiteY133" fmla="*/ 366401 h 732717"/>
                  <a:gd name="connsiteX134" fmla="*/ 36999 w 732717"/>
                  <a:gd name="connsiteY134" fmla="*/ 378641 h 732717"/>
                  <a:gd name="connsiteX135" fmla="*/ 73552 w 732717"/>
                  <a:gd name="connsiteY135" fmla="*/ 537264 h 732717"/>
                  <a:gd name="connsiteX136" fmla="*/ 61312 w 732717"/>
                  <a:gd name="connsiteY136" fmla="*/ 525024 h 732717"/>
                  <a:gd name="connsiteX137" fmla="*/ 73552 w 732717"/>
                  <a:gd name="connsiteY137" fmla="*/ 512783 h 732717"/>
                  <a:gd name="connsiteX138" fmla="*/ 85793 w 732717"/>
                  <a:gd name="connsiteY138" fmla="*/ 525024 h 732717"/>
                  <a:gd name="connsiteX139" fmla="*/ 73552 w 732717"/>
                  <a:gd name="connsiteY139" fmla="*/ 537264 h 732717"/>
                  <a:gd name="connsiteX140" fmla="*/ 207862 w 732717"/>
                  <a:gd name="connsiteY140" fmla="*/ 671573 h 732717"/>
                  <a:gd name="connsiteX141" fmla="*/ 195622 w 732717"/>
                  <a:gd name="connsiteY141" fmla="*/ 659333 h 732717"/>
                  <a:gd name="connsiteX142" fmla="*/ 207862 w 732717"/>
                  <a:gd name="connsiteY142" fmla="*/ 647093 h 732717"/>
                  <a:gd name="connsiteX143" fmla="*/ 220102 w 732717"/>
                  <a:gd name="connsiteY143" fmla="*/ 659333 h 732717"/>
                  <a:gd name="connsiteX144" fmla="*/ 207862 w 732717"/>
                  <a:gd name="connsiteY144" fmla="*/ 671573 h 732717"/>
                  <a:gd name="connsiteX145" fmla="*/ 525191 w 732717"/>
                  <a:gd name="connsiteY145" fmla="*/ 647176 h 732717"/>
                  <a:gd name="connsiteX146" fmla="*/ 537432 w 732717"/>
                  <a:gd name="connsiteY146" fmla="*/ 659417 h 732717"/>
                  <a:gd name="connsiteX147" fmla="*/ 525191 w 732717"/>
                  <a:gd name="connsiteY147" fmla="*/ 671657 h 732717"/>
                  <a:gd name="connsiteX148" fmla="*/ 512951 w 732717"/>
                  <a:gd name="connsiteY148" fmla="*/ 659417 h 732717"/>
                  <a:gd name="connsiteX149" fmla="*/ 525191 w 732717"/>
                  <a:gd name="connsiteY149" fmla="*/ 647176 h 732717"/>
                  <a:gd name="connsiteX150" fmla="*/ 659417 w 732717"/>
                  <a:gd name="connsiteY150" fmla="*/ 512867 h 732717"/>
                  <a:gd name="connsiteX151" fmla="*/ 671657 w 732717"/>
                  <a:gd name="connsiteY151" fmla="*/ 525107 h 732717"/>
                  <a:gd name="connsiteX152" fmla="*/ 659417 w 732717"/>
                  <a:gd name="connsiteY152" fmla="*/ 537348 h 732717"/>
                  <a:gd name="connsiteX153" fmla="*/ 647177 w 732717"/>
                  <a:gd name="connsiteY153" fmla="*/ 525107 h 732717"/>
                  <a:gd name="connsiteX154" fmla="*/ 659417 w 732717"/>
                  <a:gd name="connsiteY154" fmla="*/ 512867 h 732717"/>
                  <a:gd name="connsiteX155" fmla="*/ 366485 w 732717"/>
                  <a:gd name="connsiteY155" fmla="*/ 24759 h 732717"/>
                  <a:gd name="connsiteX156" fmla="*/ 378725 w 732717"/>
                  <a:gd name="connsiteY156" fmla="*/ 36999 h 732717"/>
                  <a:gd name="connsiteX157" fmla="*/ 366485 w 732717"/>
                  <a:gd name="connsiteY157" fmla="*/ 49239 h 732717"/>
                  <a:gd name="connsiteX158" fmla="*/ 354244 w 732717"/>
                  <a:gd name="connsiteY158" fmla="*/ 36999 h 732717"/>
                  <a:gd name="connsiteX159" fmla="*/ 366485 w 732717"/>
                  <a:gd name="connsiteY159" fmla="*/ 24759 h 732717"/>
                  <a:gd name="connsiteX160" fmla="*/ 366485 w 732717"/>
                  <a:gd name="connsiteY160" fmla="*/ 708127 h 732717"/>
                  <a:gd name="connsiteX161" fmla="*/ 354244 w 732717"/>
                  <a:gd name="connsiteY161" fmla="*/ 695887 h 732717"/>
                  <a:gd name="connsiteX162" fmla="*/ 366485 w 732717"/>
                  <a:gd name="connsiteY162" fmla="*/ 683646 h 732717"/>
                  <a:gd name="connsiteX163" fmla="*/ 378725 w 732717"/>
                  <a:gd name="connsiteY163" fmla="*/ 695887 h 732717"/>
                  <a:gd name="connsiteX164" fmla="*/ 366485 w 732717"/>
                  <a:gd name="connsiteY164" fmla="*/ 708127 h 732717"/>
                  <a:gd name="connsiteX165" fmla="*/ 366485 w 732717"/>
                  <a:gd name="connsiteY165" fmla="*/ 525107 h 732717"/>
                  <a:gd name="connsiteX166" fmla="*/ 207862 w 732717"/>
                  <a:gd name="connsiteY166" fmla="*/ 366485 h 732717"/>
                  <a:gd name="connsiteX167" fmla="*/ 366485 w 732717"/>
                  <a:gd name="connsiteY167" fmla="*/ 207862 h 732717"/>
                  <a:gd name="connsiteX168" fmla="*/ 525107 w 732717"/>
                  <a:gd name="connsiteY168" fmla="*/ 366485 h 732717"/>
                  <a:gd name="connsiteX169" fmla="*/ 366485 w 732717"/>
                  <a:gd name="connsiteY169" fmla="*/ 525107 h 732717"/>
                  <a:gd name="connsiteX170" fmla="*/ 695971 w 732717"/>
                  <a:gd name="connsiteY170" fmla="*/ 378641 h 732717"/>
                  <a:gd name="connsiteX171" fmla="*/ 683730 w 732717"/>
                  <a:gd name="connsiteY171" fmla="*/ 366401 h 732717"/>
                  <a:gd name="connsiteX172" fmla="*/ 695971 w 732717"/>
                  <a:gd name="connsiteY172" fmla="*/ 354160 h 732717"/>
                  <a:gd name="connsiteX173" fmla="*/ 708211 w 732717"/>
                  <a:gd name="connsiteY173" fmla="*/ 366401 h 732717"/>
                  <a:gd name="connsiteX174" fmla="*/ 695971 w 732717"/>
                  <a:gd name="connsiteY174" fmla="*/ 378641 h 732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732717" h="732717">
                    <a:moveTo>
                      <a:pt x="695971" y="329847"/>
                    </a:moveTo>
                    <a:cubicBezTo>
                      <a:pt x="680544" y="329931"/>
                      <a:pt x="666711" y="339656"/>
                      <a:pt x="661513" y="354244"/>
                    </a:cubicBezTo>
                    <a:lnTo>
                      <a:pt x="548917" y="354244"/>
                    </a:lnTo>
                    <a:cubicBezTo>
                      <a:pt x="547576" y="333201"/>
                      <a:pt x="542546" y="312576"/>
                      <a:pt x="534162" y="293209"/>
                    </a:cubicBezTo>
                    <a:lnTo>
                      <a:pt x="586142" y="293209"/>
                    </a:lnTo>
                    <a:cubicBezTo>
                      <a:pt x="589412" y="293209"/>
                      <a:pt x="592514" y="291952"/>
                      <a:pt x="594777" y="289688"/>
                    </a:cubicBezTo>
                    <a:lnTo>
                      <a:pt x="643572" y="240727"/>
                    </a:lnTo>
                    <a:cubicBezTo>
                      <a:pt x="661932" y="249614"/>
                      <a:pt x="683982" y="241900"/>
                      <a:pt x="692869" y="223540"/>
                    </a:cubicBezTo>
                    <a:cubicBezTo>
                      <a:pt x="701756" y="205179"/>
                      <a:pt x="694042" y="183129"/>
                      <a:pt x="675681" y="174242"/>
                    </a:cubicBezTo>
                    <a:cubicBezTo>
                      <a:pt x="657321" y="165356"/>
                      <a:pt x="635272" y="173069"/>
                      <a:pt x="626385" y="191430"/>
                    </a:cubicBezTo>
                    <a:cubicBezTo>
                      <a:pt x="621522" y="201574"/>
                      <a:pt x="621522" y="213312"/>
                      <a:pt x="626385" y="223456"/>
                    </a:cubicBezTo>
                    <a:lnTo>
                      <a:pt x="581112" y="268729"/>
                    </a:lnTo>
                    <a:lnTo>
                      <a:pt x="521083" y="268729"/>
                    </a:lnTo>
                    <a:cubicBezTo>
                      <a:pt x="506495" y="245841"/>
                      <a:pt x="487044" y="226390"/>
                      <a:pt x="464073" y="211719"/>
                    </a:cubicBezTo>
                    <a:lnTo>
                      <a:pt x="464073" y="151690"/>
                    </a:lnTo>
                    <a:lnTo>
                      <a:pt x="509346" y="106417"/>
                    </a:lnTo>
                    <a:cubicBezTo>
                      <a:pt x="527706" y="115304"/>
                      <a:pt x="549756" y="107591"/>
                      <a:pt x="558643" y="89230"/>
                    </a:cubicBezTo>
                    <a:cubicBezTo>
                      <a:pt x="567530" y="70870"/>
                      <a:pt x="559817" y="48820"/>
                      <a:pt x="541456" y="39933"/>
                    </a:cubicBezTo>
                    <a:cubicBezTo>
                      <a:pt x="523095" y="31046"/>
                      <a:pt x="501046" y="38759"/>
                      <a:pt x="492159" y="57120"/>
                    </a:cubicBezTo>
                    <a:cubicBezTo>
                      <a:pt x="487296" y="67265"/>
                      <a:pt x="487296" y="79002"/>
                      <a:pt x="492159" y="89147"/>
                    </a:cubicBezTo>
                    <a:lnTo>
                      <a:pt x="443197" y="137941"/>
                    </a:lnTo>
                    <a:cubicBezTo>
                      <a:pt x="440933" y="140288"/>
                      <a:pt x="439676" y="143390"/>
                      <a:pt x="439676" y="146576"/>
                    </a:cubicBezTo>
                    <a:lnTo>
                      <a:pt x="439676" y="198556"/>
                    </a:lnTo>
                    <a:cubicBezTo>
                      <a:pt x="420309" y="190172"/>
                      <a:pt x="399685" y="185142"/>
                      <a:pt x="378641" y="183800"/>
                    </a:cubicBezTo>
                    <a:lnTo>
                      <a:pt x="378641" y="71121"/>
                    </a:lnTo>
                    <a:cubicBezTo>
                      <a:pt x="397673" y="64414"/>
                      <a:pt x="407733" y="43454"/>
                      <a:pt x="400942" y="24423"/>
                    </a:cubicBezTo>
                    <a:cubicBezTo>
                      <a:pt x="394152" y="5392"/>
                      <a:pt x="373276" y="-4669"/>
                      <a:pt x="354244" y="2122"/>
                    </a:cubicBezTo>
                    <a:cubicBezTo>
                      <a:pt x="335213" y="8913"/>
                      <a:pt x="325152" y="29789"/>
                      <a:pt x="331943" y="48820"/>
                    </a:cubicBezTo>
                    <a:cubicBezTo>
                      <a:pt x="335632" y="59216"/>
                      <a:pt x="343848" y="67432"/>
                      <a:pt x="354244" y="71121"/>
                    </a:cubicBezTo>
                    <a:lnTo>
                      <a:pt x="354244" y="183800"/>
                    </a:lnTo>
                    <a:cubicBezTo>
                      <a:pt x="333201" y="185142"/>
                      <a:pt x="312576" y="190172"/>
                      <a:pt x="293210" y="198556"/>
                    </a:cubicBezTo>
                    <a:lnTo>
                      <a:pt x="293210" y="146576"/>
                    </a:lnTo>
                    <a:cubicBezTo>
                      <a:pt x="293210" y="143306"/>
                      <a:pt x="291952" y="140204"/>
                      <a:pt x="289688" y="137941"/>
                    </a:cubicBezTo>
                    <a:lnTo>
                      <a:pt x="240727" y="89147"/>
                    </a:lnTo>
                    <a:cubicBezTo>
                      <a:pt x="249614" y="70786"/>
                      <a:pt x="241900" y="48736"/>
                      <a:pt x="223540" y="39849"/>
                    </a:cubicBezTo>
                    <a:cubicBezTo>
                      <a:pt x="205179" y="30962"/>
                      <a:pt x="183129" y="38675"/>
                      <a:pt x="174242" y="57036"/>
                    </a:cubicBezTo>
                    <a:cubicBezTo>
                      <a:pt x="165356" y="75397"/>
                      <a:pt x="173069" y="97446"/>
                      <a:pt x="191430" y="106333"/>
                    </a:cubicBezTo>
                    <a:cubicBezTo>
                      <a:pt x="201574" y="111196"/>
                      <a:pt x="213312" y="111196"/>
                      <a:pt x="223456" y="106333"/>
                    </a:cubicBezTo>
                    <a:lnTo>
                      <a:pt x="268729" y="151606"/>
                    </a:lnTo>
                    <a:lnTo>
                      <a:pt x="268729" y="211635"/>
                    </a:lnTo>
                    <a:cubicBezTo>
                      <a:pt x="245841" y="226222"/>
                      <a:pt x="226390" y="245673"/>
                      <a:pt x="211719" y="268645"/>
                    </a:cubicBezTo>
                    <a:lnTo>
                      <a:pt x="151690" y="268645"/>
                    </a:lnTo>
                    <a:lnTo>
                      <a:pt x="106417" y="223372"/>
                    </a:lnTo>
                    <a:cubicBezTo>
                      <a:pt x="115304" y="205012"/>
                      <a:pt x="107591" y="182962"/>
                      <a:pt x="89230" y="174075"/>
                    </a:cubicBezTo>
                    <a:cubicBezTo>
                      <a:pt x="70870" y="165188"/>
                      <a:pt x="48820" y="172901"/>
                      <a:pt x="39933" y="191262"/>
                    </a:cubicBezTo>
                    <a:cubicBezTo>
                      <a:pt x="31046" y="209623"/>
                      <a:pt x="38759" y="231672"/>
                      <a:pt x="57120" y="240559"/>
                    </a:cubicBezTo>
                    <a:cubicBezTo>
                      <a:pt x="67265" y="245422"/>
                      <a:pt x="79002" y="245422"/>
                      <a:pt x="89147" y="240559"/>
                    </a:cubicBezTo>
                    <a:lnTo>
                      <a:pt x="137940" y="289521"/>
                    </a:lnTo>
                    <a:cubicBezTo>
                      <a:pt x="140288" y="291784"/>
                      <a:pt x="143390" y="293042"/>
                      <a:pt x="146576" y="293042"/>
                    </a:cubicBezTo>
                    <a:lnTo>
                      <a:pt x="198556" y="293042"/>
                    </a:lnTo>
                    <a:cubicBezTo>
                      <a:pt x="190172" y="312409"/>
                      <a:pt x="185142" y="333033"/>
                      <a:pt x="183800" y="354076"/>
                    </a:cubicBezTo>
                    <a:lnTo>
                      <a:pt x="71121" y="354076"/>
                    </a:lnTo>
                    <a:cubicBezTo>
                      <a:pt x="64414" y="335045"/>
                      <a:pt x="43454" y="324985"/>
                      <a:pt x="24423" y="331776"/>
                    </a:cubicBezTo>
                    <a:cubicBezTo>
                      <a:pt x="5392" y="338566"/>
                      <a:pt x="-4669" y="359442"/>
                      <a:pt x="2122" y="378474"/>
                    </a:cubicBezTo>
                    <a:cubicBezTo>
                      <a:pt x="8913" y="397505"/>
                      <a:pt x="29789" y="407565"/>
                      <a:pt x="48820" y="400775"/>
                    </a:cubicBezTo>
                    <a:cubicBezTo>
                      <a:pt x="59216" y="397086"/>
                      <a:pt x="67432" y="388870"/>
                      <a:pt x="71121" y="378474"/>
                    </a:cubicBezTo>
                    <a:lnTo>
                      <a:pt x="183800" y="378474"/>
                    </a:lnTo>
                    <a:cubicBezTo>
                      <a:pt x="185142" y="399517"/>
                      <a:pt x="190172" y="420141"/>
                      <a:pt x="198556" y="439508"/>
                    </a:cubicBezTo>
                    <a:lnTo>
                      <a:pt x="146576" y="439508"/>
                    </a:lnTo>
                    <a:cubicBezTo>
                      <a:pt x="143306" y="439508"/>
                      <a:pt x="140204" y="440766"/>
                      <a:pt x="137940" y="443029"/>
                    </a:cubicBezTo>
                    <a:lnTo>
                      <a:pt x="89147" y="491991"/>
                    </a:lnTo>
                    <a:cubicBezTo>
                      <a:pt x="70786" y="483104"/>
                      <a:pt x="48736" y="490817"/>
                      <a:pt x="39849" y="509178"/>
                    </a:cubicBezTo>
                    <a:cubicBezTo>
                      <a:pt x="30963" y="527539"/>
                      <a:pt x="38676" y="549588"/>
                      <a:pt x="57036" y="558475"/>
                    </a:cubicBezTo>
                    <a:cubicBezTo>
                      <a:pt x="75397" y="567362"/>
                      <a:pt x="97446" y="559649"/>
                      <a:pt x="106333" y="541288"/>
                    </a:cubicBezTo>
                    <a:cubicBezTo>
                      <a:pt x="111196" y="531144"/>
                      <a:pt x="111196" y="519406"/>
                      <a:pt x="106333" y="509262"/>
                    </a:cubicBezTo>
                    <a:lnTo>
                      <a:pt x="151606" y="463989"/>
                    </a:lnTo>
                    <a:lnTo>
                      <a:pt x="211635" y="463989"/>
                    </a:lnTo>
                    <a:cubicBezTo>
                      <a:pt x="226223" y="486877"/>
                      <a:pt x="245673" y="506328"/>
                      <a:pt x="268645" y="520999"/>
                    </a:cubicBezTo>
                    <a:lnTo>
                      <a:pt x="268645" y="581028"/>
                    </a:lnTo>
                    <a:lnTo>
                      <a:pt x="223372" y="626301"/>
                    </a:lnTo>
                    <a:cubicBezTo>
                      <a:pt x="205012" y="617414"/>
                      <a:pt x="182962" y="625127"/>
                      <a:pt x="174075" y="643488"/>
                    </a:cubicBezTo>
                    <a:cubicBezTo>
                      <a:pt x="165188" y="661848"/>
                      <a:pt x="172901" y="683898"/>
                      <a:pt x="191262" y="692785"/>
                    </a:cubicBezTo>
                    <a:cubicBezTo>
                      <a:pt x="209623" y="701672"/>
                      <a:pt x="231672" y="693959"/>
                      <a:pt x="240559" y="675598"/>
                    </a:cubicBezTo>
                    <a:cubicBezTo>
                      <a:pt x="245422" y="665453"/>
                      <a:pt x="245422" y="653716"/>
                      <a:pt x="240559" y="643571"/>
                    </a:cubicBezTo>
                    <a:lnTo>
                      <a:pt x="289521" y="594777"/>
                    </a:lnTo>
                    <a:cubicBezTo>
                      <a:pt x="291784" y="592430"/>
                      <a:pt x="293042" y="589328"/>
                      <a:pt x="293042" y="586142"/>
                    </a:cubicBezTo>
                    <a:lnTo>
                      <a:pt x="293042" y="534162"/>
                    </a:lnTo>
                    <a:cubicBezTo>
                      <a:pt x="312409" y="542546"/>
                      <a:pt x="333033" y="547576"/>
                      <a:pt x="354076" y="548917"/>
                    </a:cubicBezTo>
                    <a:lnTo>
                      <a:pt x="354076" y="661596"/>
                    </a:lnTo>
                    <a:cubicBezTo>
                      <a:pt x="335045" y="668304"/>
                      <a:pt x="324985" y="689264"/>
                      <a:pt x="331776" y="708295"/>
                    </a:cubicBezTo>
                    <a:cubicBezTo>
                      <a:pt x="338566" y="727326"/>
                      <a:pt x="359442" y="737387"/>
                      <a:pt x="378474" y="730596"/>
                    </a:cubicBezTo>
                    <a:cubicBezTo>
                      <a:pt x="397505" y="723805"/>
                      <a:pt x="407566" y="702929"/>
                      <a:pt x="400775" y="683898"/>
                    </a:cubicBezTo>
                    <a:cubicBezTo>
                      <a:pt x="397086" y="673502"/>
                      <a:pt x="388870" y="665285"/>
                      <a:pt x="378474" y="661596"/>
                    </a:cubicBezTo>
                    <a:lnTo>
                      <a:pt x="378474" y="548917"/>
                    </a:lnTo>
                    <a:cubicBezTo>
                      <a:pt x="399517" y="547576"/>
                      <a:pt x="420141" y="542546"/>
                      <a:pt x="439508" y="534162"/>
                    </a:cubicBezTo>
                    <a:lnTo>
                      <a:pt x="439508" y="586142"/>
                    </a:lnTo>
                    <a:cubicBezTo>
                      <a:pt x="439508" y="589412"/>
                      <a:pt x="440766" y="592513"/>
                      <a:pt x="443029" y="594777"/>
                    </a:cubicBezTo>
                    <a:lnTo>
                      <a:pt x="491991" y="643571"/>
                    </a:lnTo>
                    <a:cubicBezTo>
                      <a:pt x="483104" y="661932"/>
                      <a:pt x="490817" y="683982"/>
                      <a:pt x="509178" y="692869"/>
                    </a:cubicBezTo>
                    <a:cubicBezTo>
                      <a:pt x="527539" y="701755"/>
                      <a:pt x="549588" y="694042"/>
                      <a:pt x="558475" y="675681"/>
                    </a:cubicBezTo>
                    <a:cubicBezTo>
                      <a:pt x="567362" y="657321"/>
                      <a:pt x="559649" y="635272"/>
                      <a:pt x="541288" y="626385"/>
                    </a:cubicBezTo>
                    <a:cubicBezTo>
                      <a:pt x="531144" y="621522"/>
                      <a:pt x="519406" y="621522"/>
                      <a:pt x="509262" y="626385"/>
                    </a:cubicBezTo>
                    <a:lnTo>
                      <a:pt x="463989" y="581112"/>
                    </a:lnTo>
                    <a:lnTo>
                      <a:pt x="463989" y="521083"/>
                    </a:lnTo>
                    <a:cubicBezTo>
                      <a:pt x="486877" y="506495"/>
                      <a:pt x="506328" y="487044"/>
                      <a:pt x="520999" y="464073"/>
                    </a:cubicBezTo>
                    <a:lnTo>
                      <a:pt x="581028" y="464073"/>
                    </a:lnTo>
                    <a:lnTo>
                      <a:pt x="626301" y="509346"/>
                    </a:lnTo>
                    <a:cubicBezTo>
                      <a:pt x="617414" y="527706"/>
                      <a:pt x="625127" y="549756"/>
                      <a:pt x="643488" y="558643"/>
                    </a:cubicBezTo>
                    <a:cubicBezTo>
                      <a:pt x="661848" y="567530"/>
                      <a:pt x="683898" y="559817"/>
                      <a:pt x="692785" y="541456"/>
                    </a:cubicBezTo>
                    <a:cubicBezTo>
                      <a:pt x="701672" y="523095"/>
                      <a:pt x="693959" y="501046"/>
                      <a:pt x="675598" y="492159"/>
                    </a:cubicBezTo>
                    <a:cubicBezTo>
                      <a:pt x="665453" y="487296"/>
                      <a:pt x="653716" y="487296"/>
                      <a:pt x="643572" y="492159"/>
                    </a:cubicBezTo>
                    <a:lnTo>
                      <a:pt x="594777" y="443197"/>
                    </a:lnTo>
                    <a:cubicBezTo>
                      <a:pt x="592430" y="440933"/>
                      <a:pt x="589328" y="439676"/>
                      <a:pt x="586142" y="439676"/>
                    </a:cubicBezTo>
                    <a:lnTo>
                      <a:pt x="534162" y="439676"/>
                    </a:lnTo>
                    <a:cubicBezTo>
                      <a:pt x="542546" y="420309"/>
                      <a:pt x="547576" y="399685"/>
                      <a:pt x="548917" y="378641"/>
                    </a:cubicBezTo>
                    <a:lnTo>
                      <a:pt x="661597" y="378641"/>
                    </a:lnTo>
                    <a:cubicBezTo>
                      <a:pt x="668304" y="397673"/>
                      <a:pt x="689264" y="407733"/>
                      <a:pt x="708295" y="400942"/>
                    </a:cubicBezTo>
                    <a:cubicBezTo>
                      <a:pt x="727326" y="394152"/>
                      <a:pt x="737387" y="373276"/>
                      <a:pt x="730596" y="354244"/>
                    </a:cubicBezTo>
                    <a:cubicBezTo>
                      <a:pt x="725482" y="339572"/>
                      <a:pt x="711565" y="329763"/>
                      <a:pt x="695971" y="329847"/>
                    </a:cubicBezTo>
                    <a:lnTo>
                      <a:pt x="695971" y="329847"/>
                    </a:lnTo>
                    <a:close/>
                    <a:moveTo>
                      <a:pt x="659417" y="195538"/>
                    </a:moveTo>
                    <a:cubicBezTo>
                      <a:pt x="666124" y="195538"/>
                      <a:pt x="671657" y="200987"/>
                      <a:pt x="671657" y="207778"/>
                    </a:cubicBezTo>
                    <a:cubicBezTo>
                      <a:pt x="671657" y="214569"/>
                      <a:pt x="666208" y="220018"/>
                      <a:pt x="659417" y="220018"/>
                    </a:cubicBezTo>
                    <a:cubicBezTo>
                      <a:pt x="652626" y="220018"/>
                      <a:pt x="647177" y="214569"/>
                      <a:pt x="647177" y="207778"/>
                    </a:cubicBezTo>
                    <a:cubicBezTo>
                      <a:pt x="647177" y="200987"/>
                      <a:pt x="652626" y="195538"/>
                      <a:pt x="659417" y="195538"/>
                    </a:cubicBezTo>
                    <a:close/>
                    <a:moveTo>
                      <a:pt x="525191" y="61312"/>
                    </a:moveTo>
                    <a:cubicBezTo>
                      <a:pt x="531898" y="61312"/>
                      <a:pt x="537432" y="66762"/>
                      <a:pt x="537432" y="73553"/>
                    </a:cubicBezTo>
                    <a:cubicBezTo>
                      <a:pt x="537432" y="80344"/>
                      <a:pt x="531982" y="85793"/>
                      <a:pt x="525191" y="85793"/>
                    </a:cubicBezTo>
                    <a:cubicBezTo>
                      <a:pt x="518400" y="85793"/>
                      <a:pt x="512951" y="80344"/>
                      <a:pt x="512951" y="73553"/>
                    </a:cubicBezTo>
                    <a:cubicBezTo>
                      <a:pt x="512951" y="66762"/>
                      <a:pt x="518400" y="61312"/>
                      <a:pt x="525191" y="61312"/>
                    </a:cubicBezTo>
                    <a:close/>
                    <a:moveTo>
                      <a:pt x="207862" y="85709"/>
                    </a:moveTo>
                    <a:cubicBezTo>
                      <a:pt x="201155" y="85709"/>
                      <a:pt x="195622" y="80260"/>
                      <a:pt x="195622" y="73469"/>
                    </a:cubicBezTo>
                    <a:cubicBezTo>
                      <a:pt x="195622" y="66678"/>
                      <a:pt x="201071" y="61228"/>
                      <a:pt x="207862" y="61228"/>
                    </a:cubicBezTo>
                    <a:cubicBezTo>
                      <a:pt x="214653" y="61228"/>
                      <a:pt x="220102" y="66678"/>
                      <a:pt x="220102" y="73469"/>
                    </a:cubicBezTo>
                    <a:cubicBezTo>
                      <a:pt x="220102" y="80260"/>
                      <a:pt x="214569" y="85709"/>
                      <a:pt x="207862" y="85709"/>
                    </a:cubicBezTo>
                    <a:close/>
                    <a:moveTo>
                      <a:pt x="73552" y="220018"/>
                    </a:moveTo>
                    <a:cubicBezTo>
                      <a:pt x="66845" y="220018"/>
                      <a:pt x="61312" y="214569"/>
                      <a:pt x="61312" y="207778"/>
                    </a:cubicBezTo>
                    <a:cubicBezTo>
                      <a:pt x="61312" y="200987"/>
                      <a:pt x="66762" y="195538"/>
                      <a:pt x="73552" y="195538"/>
                    </a:cubicBezTo>
                    <a:cubicBezTo>
                      <a:pt x="80343" y="195538"/>
                      <a:pt x="85793" y="200987"/>
                      <a:pt x="85793" y="207778"/>
                    </a:cubicBezTo>
                    <a:cubicBezTo>
                      <a:pt x="85793" y="214569"/>
                      <a:pt x="80343" y="220018"/>
                      <a:pt x="73552" y="220018"/>
                    </a:cubicBezTo>
                    <a:close/>
                    <a:moveTo>
                      <a:pt x="36999" y="378641"/>
                    </a:moveTo>
                    <a:cubicBezTo>
                      <a:pt x="30292" y="378641"/>
                      <a:pt x="24758" y="373192"/>
                      <a:pt x="24758" y="366401"/>
                    </a:cubicBezTo>
                    <a:cubicBezTo>
                      <a:pt x="24758" y="359610"/>
                      <a:pt x="30208" y="354160"/>
                      <a:pt x="36999" y="354160"/>
                    </a:cubicBezTo>
                    <a:cubicBezTo>
                      <a:pt x="43706" y="354160"/>
                      <a:pt x="49239" y="359610"/>
                      <a:pt x="49239" y="366401"/>
                    </a:cubicBezTo>
                    <a:cubicBezTo>
                      <a:pt x="49239" y="373192"/>
                      <a:pt x="43706" y="378641"/>
                      <a:pt x="36999" y="378641"/>
                    </a:cubicBezTo>
                    <a:close/>
                    <a:moveTo>
                      <a:pt x="73552" y="537264"/>
                    </a:moveTo>
                    <a:cubicBezTo>
                      <a:pt x="66845" y="537264"/>
                      <a:pt x="61312" y="531814"/>
                      <a:pt x="61312" y="525024"/>
                    </a:cubicBezTo>
                    <a:cubicBezTo>
                      <a:pt x="61312" y="518233"/>
                      <a:pt x="66762" y="512783"/>
                      <a:pt x="73552" y="512783"/>
                    </a:cubicBezTo>
                    <a:cubicBezTo>
                      <a:pt x="80343" y="512783"/>
                      <a:pt x="85793" y="518233"/>
                      <a:pt x="85793" y="525024"/>
                    </a:cubicBezTo>
                    <a:cubicBezTo>
                      <a:pt x="85793" y="531814"/>
                      <a:pt x="80343" y="537264"/>
                      <a:pt x="73552" y="537264"/>
                    </a:cubicBezTo>
                    <a:close/>
                    <a:moveTo>
                      <a:pt x="207862" y="671573"/>
                    </a:moveTo>
                    <a:cubicBezTo>
                      <a:pt x="201155" y="671573"/>
                      <a:pt x="195622" y="666124"/>
                      <a:pt x="195622" y="659333"/>
                    </a:cubicBezTo>
                    <a:cubicBezTo>
                      <a:pt x="195622" y="652542"/>
                      <a:pt x="201071" y="647093"/>
                      <a:pt x="207862" y="647093"/>
                    </a:cubicBezTo>
                    <a:cubicBezTo>
                      <a:pt x="214653" y="647093"/>
                      <a:pt x="220102" y="652542"/>
                      <a:pt x="220102" y="659333"/>
                    </a:cubicBezTo>
                    <a:cubicBezTo>
                      <a:pt x="220102" y="666124"/>
                      <a:pt x="214569" y="671573"/>
                      <a:pt x="207862" y="671573"/>
                    </a:cubicBezTo>
                    <a:close/>
                    <a:moveTo>
                      <a:pt x="525191" y="647176"/>
                    </a:moveTo>
                    <a:cubicBezTo>
                      <a:pt x="531898" y="647176"/>
                      <a:pt x="537432" y="652626"/>
                      <a:pt x="537432" y="659417"/>
                    </a:cubicBezTo>
                    <a:cubicBezTo>
                      <a:pt x="537432" y="666208"/>
                      <a:pt x="531982" y="671657"/>
                      <a:pt x="525191" y="671657"/>
                    </a:cubicBezTo>
                    <a:cubicBezTo>
                      <a:pt x="518400" y="671657"/>
                      <a:pt x="512951" y="666208"/>
                      <a:pt x="512951" y="659417"/>
                    </a:cubicBezTo>
                    <a:cubicBezTo>
                      <a:pt x="512951" y="652626"/>
                      <a:pt x="518400" y="647176"/>
                      <a:pt x="525191" y="647176"/>
                    </a:cubicBezTo>
                    <a:close/>
                    <a:moveTo>
                      <a:pt x="659417" y="512867"/>
                    </a:moveTo>
                    <a:cubicBezTo>
                      <a:pt x="666124" y="512867"/>
                      <a:pt x="671657" y="518316"/>
                      <a:pt x="671657" y="525107"/>
                    </a:cubicBezTo>
                    <a:cubicBezTo>
                      <a:pt x="671657" y="531898"/>
                      <a:pt x="666208" y="537348"/>
                      <a:pt x="659417" y="537348"/>
                    </a:cubicBezTo>
                    <a:cubicBezTo>
                      <a:pt x="652626" y="537348"/>
                      <a:pt x="647177" y="531898"/>
                      <a:pt x="647177" y="525107"/>
                    </a:cubicBezTo>
                    <a:cubicBezTo>
                      <a:pt x="647177" y="518316"/>
                      <a:pt x="652626" y="512867"/>
                      <a:pt x="659417" y="512867"/>
                    </a:cubicBezTo>
                    <a:close/>
                    <a:moveTo>
                      <a:pt x="366485" y="24759"/>
                    </a:moveTo>
                    <a:cubicBezTo>
                      <a:pt x="373192" y="24759"/>
                      <a:pt x="378725" y="30208"/>
                      <a:pt x="378725" y="36999"/>
                    </a:cubicBezTo>
                    <a:cubicBezTo>
                      <a:pt x="378725" y="43790"/>
                      <a:pt x="373276" y="49239"/>
                      <a:pt x="366485" y="49239"/>
                    </a:cubicBezTo>
                    <a:cubicBezTo>
                      <a:pt x="359694" y="49239"/>
                      <a:pt x="354244" y="43790"/>
                      <a:pt x="354244" y="36999"/>
                    </a:cubicBezTo>
                    <a:cubicBezTo>
                      <a:pt x="354244" y="30208"/>
                      <a:pt x="359777" y="24759"/>
                      <a:pt x="366485" y="24759"/>
                    </a:cubicBezTo>
                    <a:close/>
                    <a:moveTo>
                      <a:pt x="366485" y="708127"/>
                    </a:moveTo>
                    <a:cubicBezTo>
                      <a:pt x="359777" y="708127"/>
                      <a:pt x="354244" y="702678"/>
                      <a:pt x="354244" y="695887"/>
                    </a:cubicBezTo>
                    <a:cubicBezTo>
                      <a:pt x="354244" y="689096"/>
                      <a:pt x="359694" y="683646"/>
                      <a:pt x="366485" y="683646"/>
                    </a:cubicBezTo>
                    <a:cubicBezTo>
                      <a:pt x="373276" y="683646"/>
                      <a:pt x="378725" y="689096"/>
                      <a:pt x="378725" y="695887"/>
                    </a:cubicBezTo>
                    <a:cubicBezTo>
                      <a:pt x="378725" y="702678"/>
                      <a:pt x="373276" y="708127"/>
                      <a:pt x="366485" y="708127"/>
                    </a:cubicBezTo>
                    <a:close/>
                    <a:moveTo>
                      <a:pt x="366485" y="525107"/>
                    </a:moveTo>
                    <a:cubicBezTo>
                      <a:pt x="278873" y="525107"/>
                      <a:pt x="207862" y="454096"/>
                      <a:pt x="207862" y="366485"/>
                    </a:cubicBezTo>
                    <a:cubicBezTo>
                      <a:pt x="207862" y="278873"/>
                      <a:pt x="278873" y="207862"/>
                      <a:pt x="366485" y="207862"/>
                    </a:cubicBezTo>
                    <a:cubicBezTo>
                      <a:pt x="454096" y="207862"/>
                      <a:pt x="525107" y="278873"/>
                      <a:pt x="525107" y="366485"/>
                    </a:cubicBezTo>
                    <a:cubicBezTo>
                      <a:pt x="525107" y="454012"/>
                      <a:pt x="454096" y="525024"/>
                      <a:pt x="366485" y="525107"/>
                    </a:cubicBezTo>
                    <a:close/>
                    <a:moveTo>
                      <a:pt x="695971" y="378641"/>
                    </a:moveTo>
                    <a:cubicBezTo>
                      <a:pt x="689264" y="378641"/>
                      <a:pt x="683730" y="373192"/>
                      <a:pt x="683730" y="366401"/>
                    </a:cubicBezTo>
                    <a:cubicBezTo>
                      <a:pt x="683730" y="359610"/>
                      <a:pt x="689180" y="354160"/>
                      <a:pt x="695971" y="354160"/>
                    </a:cubicBezTo>
                    <a:cubicBezTo>
                      <a:pt x="702762" y="354160"/>
                      <a:pt x="708211" y="359610"/>
                      <a:pt x="708211" y="366401"/>
                    </a:cubicBezTo>
                    <a:cubicBezTo>
                      <a:pt x="708211" y="373192"/>
                      <a:pt x="702762" y="378641"/>
                      <a:pt x="695971" y="378641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7ACD8A6-8309-44F4-8B70-7E647D12E4CA}"/>
                  </a:ext>
                </a:extLst>
              </p:cNvPr>
              <p:cNvSpPr/>
              <p:nvPr/>
            </p:nvSpPr>
            <p:spPr>
              <a:xfrm>
                <a:off x="6683372" y="4906991"/>
                <a:ext cx="122069" cy="146466"/>
              </a:xfrm>
              <a:custGeom>
                <a:avLst/>
                <a:gdLst>
                  <a:gd name="connsiteX0" fmla="*/ 85432 w 122069"/>
                  <a:gd name="connsiteY0" fmla="*/ 12241 h 146466"/>
                  <a:gd name="connsiteX1" fmla="*/ 85432 w 122069"/>
                  <a:gd name="connsiteY1" fmla="*/ 0 h 146466"/>
                  <a:gd name="connsiteX2" fmla="*/ 61035 w 122069"/>
                  <a:gd name="connsiteY2" fmla="*/ 0 h 146466"/>
                  <a:gd name="connsiteX3" fmla="*/ 61035 w 122069"/>
                  <a:gd name="connsiteY3" fmla="*/ 12241 h 146466"/>
                  <a:gd name="connsiteX4" fmla="*/ 48794 w 122069"/>
                  <a:gd name="connsiteY4" fmla="*/ 12241 h 146466"/>
                  <a:gd name="connsiteX5" fmla="*/ 48794 w 122069"/>
                  <a:gd name="connsiteY5" fmla="*/ 0 h 146466"/>
                  <a:gd name="connsiteX6" fmla="*/ 24397 w 122069"/>
                  <a:gd name="connsiteY6" fmla="*/ 0 h 146466"/>
                  <a:gd name="connsiteX7" fmla="*/ 24397 w 122069"/>
                  <a:gd name="connsiteY7" fmla="*/ 12241 h 146466"/>
                  <a:gd name="connsiteX8" fmla="*/ 0 w 122069"/>
                  <a:gd name="connsiteY8" fmla="*/ 12241 h 146466"/>
                  <a:gd name="connsiteX9" fmla="*/ 0 w 122069"/>
                  <a:gd name="connsiteY9" fmla="*/ 36637 h 146466"/>
                  <a:gd name="connsiteX10" fmla="*/ 12241 w 122069"/>
                  <a:gd name="connsiteY10" fmla="*/ 36637 h 146466"/>
                  <a:gd name="connsiteX11" fmla="*/ 12241 w 122069"/>
                  <a:gd name="connsiteY11" fmla="*/ 109829 h 146466"/>
                  <a:gd name="connsiteX12" fmla="*/ 0 w 122069"/>
                  <a:gd name="connsiteY12" fmla="*/ 109829 h 146466"/>
                  <a:gd name="connsiteX13" fmla="*/ 0 w 122069"/>
                  <a:gd name="connsiteY13" fmla="*/ 134226 h 146466"/>
                  <a:gd name="connsiteX14" fmla="*/ 24397 w 122069"/>
                  <a:gd name="connsiteY14" fmla="*/ 134226 h 146466"/>
                  <a:gd name="connsiteX15" fmla="*/ 24397 w 122069"/>
                  <a:gd name="connsiteY15" fmla="*/ 146466 h 146466"/>
                  <a:gd name="connsiteX16" fmla="*/ 48794 w 122069"/>
                  <a:gd name="connsiteY16" fmla="*/ 146466 h 146466"/>
                  <a:gd name="connsiteX17" fmla="*/ 48794 w 122069"/>
                  <a:gd name="connsiteY17" fmla="*/ 134226 h 146466"/>
                  <a:gd name="connsiteX18" fmla="*/ 61035 w 122069"/>
                  <a:gd name="connsiteY18" fmla="*/ 134226 h 146466"/>
                  <a:gd name="connsiteX19" fmla="*/ 61035 w 122069"/>
                  <a:gd name="connsiteY19" fmla="*/ 146466 h 146466"/>
                  <a:gd name="connsiteX20" fmla="*/ 85432 w 122069"/>
                  <a:gd name="connsiteY20" fmla="*/ 146466 h 146466"/>
                  <a:gd name="connsiteX21" fmla="*/ 85432 w 122069"/>
                  <a:gd name="connsiteY21" fmla="*/ 134226 h 146466"/>
                  <a:gd name="connsiteX22" fmla="*/ 122069 w 122069"/>
                  <a:gd name="connsiteY22" fmla="*/ 97588 h 146466"/>
                  <a:gd name="connsiteX23" fmla="*/ 112511 w 122069"/>
                  <a:gd name="connsiteY23" fmla="*/ 73191 h 146466"/>
                  <a:gd name="connsiteX24" fmla="*/ 122069 w 122069"/>
                  <a:gd name="connsiteY24" fmla="*/ 48794 h 146466"/>
                  <a:gd name="connsiteX25" fmla="*/ 85432 w 122069"/>
                  <a:gd name="connsiteY25" fmla="*/ 12241 h 146466"/>
                  <a:gd name="connsiteX26" fmla="*/ 85432 w 122069"/>
                  <a:gd name="connsiteY26" fmla="*/ 109829 h 146466"/>
                  <a:gd name="connsiteX27" fmla="*/ 36637 w 122069"/>
                  <a:gd name="connsiteY27" fmla="*/ 109829 h 146466"/>
                  <a:gd name="connsiteX28" fmla="*/ 36637 w 122069"/>
                  <a:gd name="connsiteY28" fmla="*/ 85432 h 146466"/>
                  <a:gd name="connsiteX29" fmla="*/ 85432 w 122069"/>
                  <a:gd name="connsiteY29" fmla="*/ 85432 h 146466"/>
                  <a:gd name="connsiteX30" fmla="*/ 97672 w 122069"/>
                  <a:gd name="connsiteY30" fmla="*/ 97672 h 146466"/>
                  <a:gd name="connsiteX31" fmla="*/ 85432 w 122069"/>
                  <a:gd name="connsiteY31" fmla="*/ 109829 h 146466"/>
                  <a:gd name="connsiteX32" fmla="*/ 85432 w 122069"/>
                  <a:gd name="connsiteY32" fmla="*/ 61035 h 146466"/>
                  <a:gd name="connsiteX33" fmla="*/ 36637 w 122069"/>
                  <a:gd name="connsiteY33" fmla="*/ 61035 h 146466"/>
                  <a:gd name="connsiteX34" fmla="*/ 36637 w 122069"/>
                  <a:gd name="connsiteY34" fmla="*/ 36637 h 146466"/>
                  <a:gd name="connsiteX35" fmla="*/ 85432 w 122069"/>
                  <a:gd name="connsiteY35" fmla="*/ 36637 h 146466"/>
                  <a:gd name="connsiteX36" fmla="*/ 97672 w 122069"/>
                  <a:gd name="connsiteY36" fmla="*/ 48878 h 146466"/>
                  <a:gd name="connsiteX37" fmla="*/ 85432 w 122069"/>
                  <a:gd name="connsiteY37" fmla="*/ 61035 h 146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2069" h="146466">
                    <a:moveTo>
                      <a:pt x="85432" y="12241"/>
                    </a:moveTo>
                    <a:lnTo>
                      <a:pt x="85432" y="0"/>
                    </a:lnTo>
                    <a:lnTo>
                      <a:pt x="61035" y="0"/>
                    </a:lnTo>
                    <a:lnTo>
                      <a:pt x="61035" y="12241"/>
                    </a:lnTo>
                    <a:lnTo>
                      <a:pt x="48794" y="12241"/>
                    </a:lnTo>
                    <a:lnTo>
                      <a:pt x="48794" y="0"/>
                    </a:lnTo>
                    <a:lnTo>
                      <a:pt x="24397" y="0"/>
                    </a:lnTo>
                    <a:lnTo>
                      <a:pt x="24397" y="12241"/>
                    </a:lnTo>
                    <a:lnTo>
                      <a:pt x="0" y="12241"/>
                    </a:lnTo>
                    <a:lnTo>
                      <a:pt x="0" y="36637"/>
                    </a:lnTo>
                    <a:lnTo>
                      <a:pt x="12241" y="36637"/>
                    </a:lnTo>
                    <a:lnTo>
                      <a:pt x="12241" y="109829"/>
                    </a:lnTo>
                    <a:lnTo>
                      <a:pt x="0" y="109829"/>
                    </a:lnTo>
                    <a:lnTo>
                      <a:pt x="0" y="134226"/>
                    </a:lnTo>
                    <a:lnTo>
                      <a:pt x="24397" y="134226"/>
                    </a:lnTo>
                    <a:lnTo>
                      <a:pt x="24397" y="146466"/>
                    </a:lnTo>
                    <a:lnTo>
                      <a:pt x="48794" y="146466"/>
                    </a:lnTo>
                    <a:lnTo>
                      <a:pt x="48794" y="134226"/>
                    </a:lnTo>
                    <a:lnTo>
                      <a:pt x="61035" y="134226"/>
                    </a:lnTo>
                    <a:lnTo>
                      <a:pt x="61035" y="146466"/>
                    </a:lnTo>
                    <a:lnTo>
                      <a:pt x="85432" y="146466"/>
                    </a:lnTo>
                    <a:lnTo>
                      <a:pt x="85432" y="134226"/>
                    </a:lnTo>
                    <a:cubicBezTo>
                      <a:pt x="105636" y="134142"/>
                      <a:pt x="121985" y="117794"/>
                      <a:pt x="122069" y="97588"/>
                    </a:cubicBezTo>
                    <a:cubicBezTo>
                      <a:pt x="122069" y="88534"/>
                      <a:pt x="118632" y="79815"/>
                      <a:pt x="112511" y="73191"/>
                    </a:cubicBezTo>
                    <a:cubicBezTo>
                      <a:pt x="118632" y="66484"/>
                      <a:pt x="121985" y="57849"/>
                      <a:pt x="122069" y="48794"/>
                    </a:cubicBezTo>
                    <a:cubicBezTo>
                      <a:pt x="121985" y="28589"/>
                      <a:pt x="105636" y="12241"/>
                      <a:pt x="85432" y="12241"/>
                    </a:cubicBezTo>
                    <a:close/>
                    <a:moveTo>
                      <a:pt x="85432" y="109829"/>
                    </a:moveTo>
                    <a:lnTo>
                      <a:pt x="36637" y="109829"/>
                    </a:lnTo>
                    <a:lnTo>
                      <a:pt x="36637" y="85432"/>
                    </a:lnTo>
                    <a:lnTo>
                      <a:pt x="85432" y="85432"/>
                    </a:lnTo>
                    <a:cubicBezTo>
                      <a:pt x="92139" y="85432"/>
                      <a:pt x="97672" y="90881"/>
                      <a:pt x="97672" y="97672"/>
                    </a:cubicBezTo>
                    <a:cubicBezTo>
                      <a:pt x="97672" y="104463"/>
                      <a:pt x="92223" y="109829"/>
                      <a:pt x="85432" y="109829"/>
                    </a:cubicBezTo>
                    <a:close/>
                    <a:moveTo>
                      <a:pt x="85432" y="61035"/>
                    </a:moveTo>
                    <a:lnTo>
                      <a:pt x="36637" y="61035"/>
                    </a:lnTo>
                    <a:lnTo>
                      <a:pt x="36637" y="36637"/>
                    </a:lnTo>
                    <a:lnTo>
                      <a:pt x="85432" y="36637"/>
                    </a:lnTo>
                    <a:cubicBezTo>
                      <a:pt x="92139" y="36637"/>
                      <a:pt x="97672" y="42087"/>
                      <a:pt x="97672" y="48878"/>
                    </a:cubicBezTo>
                    <a:cubicBezTo>
                      <a:pt x="97672" y="55669"/>
                      <a:pt x="92223" y="61035"/>
                      <a:pt x="85432" y="61035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70D54F88-C760-494B-98FB-424E0B3B404B}"/>
                  </a:ext>
                </a:extLst>
              </p:cNvPr>
              <p:cNvSpPr/>
              <p:nvPr/>
            </p:nvSpPr>
            <p:spPr>
              <a:xfrm>
                <a:off x="6610181" y="4845956"/>
                <a:ext cx="268450" cy="268451"/>
              </a:xfrm>
              <a:custGeom>
                <a:avLst/>
                <a:gdLst>
                  <a:gd name="connsiteX0" fmla="*/ 134226 w 268450"/>
                  <a:gd name="connsiteY0" fmla="*/ 0 h 268451"/>
                  <a:gd name="connsiteX1" fmla="*/ 0 w 268450"/>
                  <a:gd name="connsiteY1" fmla="*/ 134226 h 268451"/>
                  <a:gd name="connsiteX2" fmla="*/ 134226 w 268450"/>
                  <a:gd name="connsiteY2" fmla="*/ 268451 h 268451"/>
                  <a:gd name="connsiteX3" fmla="*/ 268451 w 268450"/>
                  <a:gd name="connsiteY3" fmla="*/ 134226 h 268451"/>
                  <a:gd name="connsiteX4" fmla="*/ 134226 w 268450"/>
                  <a:gd name="connsiteY4" fmla="*/ 0 h 268451"/>
                  <a:gd name="connsiteX5" fmla="*/ 134226 w 268450"/>
                  <a:gd name="connsiteY5" fmla="*/ 244138 h 268451"/>
                  <a:gd name="connsiteX6" fmla="*/ 24397 w 268450"/>
                  <a:gd name="connsiteY6" fmla="*/ 134310 h 268451"/>
                  <a:gd name="connsiteX7" fmla="*/ 134226 w 268450"/>
                  <a:gd name="connsiteY7" fmla="*/ 24481 h 268451"/>
                  <a:gd name="connsiteX8" fmla="*/ 244054 w 268450"/>
                  <a:gd name="connsiteY8" fmla="*/ 134310 h 268451"/>
                  <a:gd name="connsiteX9" fmla="*/ 134226 w 268450"/>
                  <a:gd name="connsiteY9" fmla="*/ 244138 h 268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450" h="268451">
                    <a:moveTo>
                      <a:pt x="134226" y="0"/>
                    </a:moveTo>
                    <a:cubicBezTo>
                      <a:pt x="60112" y="0"/>
                      <a:pt x="0" y="60112"/>
                      <a:pt x="0" y="134226"/>
                    </a:cubicBezTo>
                    <a:cubicBezTo>
                      <a:pt x="0" y="208339"/>
                      <a:pt x="60112" y="268451"/>
                      <a:pt x="134226" y="268451"/>
                    </a:cubicBezTo>
                    <a:cubicBezTo>
                      <a:pt x="208339" y="268451"/>
                      <a:pt x="268451" y="208339"/>
                      <a:pt x="268451" y="134226"/>
                    </a:cubicBezTo>
                    <a:cubicBezTo>
                      <a:pt x="268451" y="60112"/>
                      <a:pt x="208339" y="84"/>
                      <a:pt x="134226" y="0"/>
                    </a:cubicBezTo>
                    <a:close/>
                    <a:moveTo>
                      <a:pt x="134226" y="244138"/>
                    </a:moveTo>
                    <a:cubicBezTo>
                      <a:pt x="73526" y="244138"/>
                      <a:pt x="24397" y="194925"/>
                      <a:pt x="24397" y="134310"/>
                    </a:cubicBezTo>
                    <a:cubicBezTo>
                      <a:pt x="24397" y="73694"/>
                      <a:pt x="73610" y="24481"/>
                      <a:pt x="134226" y="24481"/>
                    </a:cubicBezTo>
                    <a:cubicBezTo>
                      <a:pt x="194925" y="24481"/>
                      <a:pt x="244054" y="73694"/>
                      <a:pt x="244054" y="134310"/>
                    </a:cubicBezTo>
                    <a:cubicBezTo>
                      <a:pt x="243970" y="194925"/>
                      <a:pt x="194841" y="243970"/>
                      <a:pt x="134226" y="244138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2">
              <a:extLst>
                <a:ext uri="{FF2B5EF4-FFF2-40B4-BE49-F238E27FC236}">
                  <a16:creationId xmlns:a16="http://schemas.microsoft.com/office/drawing/2014/main" id="{E6EB6344-0C4A-4CFC-AFEC-CBC3ABAC803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775497" y="2416555"/>
              <a:ext cx="457253" cy="457200"/>
              <a:chOff x="7663111" y="4574822"/>
              <a:chExt cx="722773" cy="722689"/>
            </a:xfrm>
            <a:solidFill>
              <a:schemeClr val="bg2"/>
            </a:solidFill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3C1511C-51C8-4FA8-A2A4-597CF35B8DD0}"/>
                  </a:ext>
                </a:extLst>
              </p:cNvPr>
              <p:cNvSpPr/>
              <p:nvPr/>
            </p:nvSpPr>
            <p:spPr>
              <a:xfrm>
                <a:off x="8120954" y="4815774"/>
                <a:ext cx="264929" cy="264930"/>
              </a:xfrm>
              <a:custGeom>
                <a:avLst/>
                <a:gdLst>
                  <a:gd name="connsiteX0" fmla="*/ 132465 w 264929"/>
                  <a:gd name="connsiteY0" fmla="*/ 0 h 264930"/>
                  <a:gd name="connsiteX1" fmla="*/ 0 w 264929"/>
                  <a:gd name="connsiteY1" fmla="*/ 132465 h 264930"/>
                  <a:gd name="connsiteX2" fmla="*/ 132465 w 264929"/>
                  <a:gd name="connsiteY2" fmla="*/ 264930 h 264930"/>
                  <a:gd name="connsiteX3" fmla="*/ 264930 w 264929"/>
                  <a:gd name="connsiteY3" fmla="*/ 132465 h 264930"/>
                  <a:gd name="connsiteX4" fmla="*/ 132465 w 264929"/>
                  <a:gd name="connsiteY4" fmla="*/ 0 h 264930"/>
                  <a:gd name="connsiteX5" fmla="*/ 132465 w 264929"/>
                  <a:gd name="connsiteY5" fmla="*/ 240869 h 264930"/>
                  <a:gd name="connsiteX6" fmla="*/ 24062 w 264929"/>
                  <a:gd name="connsiteY6" fmla="*/ 132465 h 264930"/>
                  <a:gd name="connsiteX7" fmla="*/ 132465 w 264929"/>
                  <a:gd name="connsiteY7" fmla="*/ 24062 h 264930"/>
                  <a:gd name="connsiteX8" fmla="*/ 240868 w 264929"/>
                  <a:gd name="connsiteY8" fmla="*/ 132465 h 264930"/>
                  <a:gd name="connsiteX9" fmla="*/ 132465 w 264929"/>
                  <a:gd name="connsiteY9" fmla="*/ 240869 h 26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929" h="264930">
                    <a:moveTo>
                      <a:pt x="132465" y="0"/>
                    </a:moveTo>
                    <a:cubicBezTo>
                      <a:pt x="59273" y="0"/>
                      <a:pt x="0" y="59358"/>
                      <a:pt x="0" y="132465"/>
                    </a:cubicBezTo>
                    <a:cubicBezTo>
                      <a:pt x="0" y="205656"/>
                      <a:pt x="59357" y="264930"/>
                      <a:pt x="132465" y="264930"/>
                    </a:cubicBezTo>
                    <a:cubicBezTo>
                      <a:pt x="205656" y="264930"/>
                      <a:pt x="264930" y="205572"/>
                      <a:pt x="264930" y="132465"/>
                    </a:cubicBezTo>
                    <a:cubicBezTo>
                      <a:pt x="264846" y="59274"/>
                      <a:pt x="205572" y="0"/>
                      <a:pt x="132465" y="0"/>
                    </a:cubicBezTo>
                    <a:close/>
                    <a:moveTo>
                      <a:pt x="132465" y="240869"/>
                    </a:moveTo>
                    <a:cubicBezTo>
                      <a:pt x="72604" y="240869"/>
                      <a:pt x="24062" y="192326"/>
                      <a:pt x="24062" y="132465"/>
                    </a:cubicBezTo>
                    <a:cubicBezTo>
                      <a:pt x="24062" y="72605"/>
                      <a:pt x="72604" y="24062"/>
                      <a:pt x="132465" y="24062"/>
                    </a:cubicBezTo>
                    <a:cubicBezTo>
                      <a:pt x="192325" y="24062"/>
                      <a:pt x="240868" y="72605"/>
                      <a:pt x="240868" y="132465"/>
                    </a:cubicBezTo>
                    <a:cubicBezTo>
                      <a:pt x="240700" y="192326"/>
                      <a:pt x="192242" y="240785"/>
                      <a:pt x="132465" y="240869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4F8D8CBC-B362-411E-91A6-4B3E9FC528D2}"/>
                  </a:ext>
                </a:extLst>
              </p:cNvPr>
              <p:cNvSpPr/>
              <p:nvPr/>
            </p:nvSpPr>
            <p:spPr>
              <a:xfrm>
                <a:off x="8193306" y="4875971"/>
                <a:ext cx="120308" cy="144537"/>
              </a:xfrm>
              <a:custGeom>
                <a:avLst/>
                <a:gdLst>
                  <a:gd name="connsiteX0" fmla="*/ 120309 w 120308"/>
                  <a:gd name="connsiteY0" fmla="*/ 48207 h 144537"/>
                  <a:gd name="connsiteX1" fmla="*/ 96247 w 120308"/>
                  <a:gd name="connsiteY1" fmla="*/ 14252 h 144537"/>
                  <a:gd name="connsiteX2" fmla="*/ 96247 w 120308"/>
                  <a:gd name="connsiteY2" fmla="*/ 0 h 144537"/>
                  <a:gd name="connsiteX3" fmla="*/ 72185 w 120308"/>
                  <a:gd name="connsiteY3" fmla="*/ 0 h 144537"/>
                  <a:gd name="connsiteX4" fmla="*/ 72185 w 120308"/>
                  <a:gd name="connsiteY4" fmla="*/ 12073 h 144537"/>
                  <a:gd name="connsiteX5" fmla="*/ 48124 w 120308"/>
                  <a:gd name="connsiteY5" fmla="*/ 12073 h 144537"/>
                  <a:gd name="connsiteX6" fmla="*/ 48124 w 120308"/>
                  <a:gd name="connsiteY6" fmla="*/ 0 h 144537"/>
                  <a:gd name="connsiteX7" fmla="*/ 24062 w 120308"/>
                  <a:gd name="connsiteY7" fmla="*/ 0 h 144537"/>
                  <a:gd name="connsiteX8" fmla="*/ 24062 w 120308"/>
                  <a:gd name="connsiteY8" fmla="*/ 12073 h 144537"/>
                  <a:gd name="connsiteX9" fmla="*/ 0 w 120308"/>
                  <a:gd name="connsiteY9" fmla="*/ 12073 h 144537"/>
                  <a:gd name="connsiteX10" fmla="*/ 0 w 120308"/>
                  <a:gd name="connsiteY10" fmla="*/ 36134 h 144537"/>
                  <a:gd name="connsiteX11" fmla="*/ 12073 w 120308"/>
                  <a:gd name="connsiteY11" fmla="*/ 36134 h 144537"/>
                  <a:gd name="connsiteX12" fmla="*/ 12073 w 120308"/>
                  <a:gd name="connsiteY12" fmla="*/ 108403 h 144537"/>
                  <a:gd name="connsiteX13" fmla="*/ 0 w 120308"/>
                  <a:gd name="connsiteY13" fmla="*/ 108403 h 144537"/>
                  <a:gd name="connsiteX14" fmla="*/ 0 w 120308"/>
                  <a:gd name="connsiteY14" fmla="*/ 132465 h 144537"/>
                  <a:gd name="connsiteX15" fmla="*/ 24062 w 120308"/>
                  <a:gd name="connsiteY15" fmla="*/ 132465 h 144537"/>
                  <a:gd name="connsiteX16" fmla="*/ 24062 w 120308"/>
                  <a:gd name="connsiteY16" fmla="*/ 144538 h 144537"/>
                  <a:gd name="connsiteX17" fmla="*/ 48124 w 120308"/>
                  <a:gd name="connsiteY17" fmla="*/ 144538 h 144537"/>
                  <a:gd name="connsiteX18" fmla="*/ 48124 w 120308"/>
                  <a:gd name="connsiteY18" fmla="*/ 132465 h 144537"/>
                  <a:gd name="connsiteX19" fmla="*/ 72185 w 120308"/>
                  <a:gd name="connsiteY19" fmla="*/ 132465 h 144537"/>
                  <a:gd name="connsiteX20" fmla="*/ 72185 w 120308"/>
                  <a:gd name="connsiteY20" fmla="*/ 144538 h 144537"/>
                  <a:gd name="connsiteX21" fmla="*/ 96247 w 120308"/>
                  <a:gd name="connsiteY21" fmla="*/ 144538 h 144537"/>
                  <a:gd name="connsiteX22" fmla="*/ 96247 w 120308"/>
                  <a:gd name="connsiteY22" fmla="*/ 130285 h 144537"/>
                  <a:gd name="connsiteX23" fmla="*/ 120309 w 120308"/>
                  <a:gd name="connsiteY23" fmla="*/ 96331 h 144537"/>
                  <a:gd name="connsiteX24" fmla="*/ 110919 w 120308"/>
                  <a:gd name="connsiteY24" fmla="*/ 72269 h 144537"/>
                  <a:gd name="connsiteX25" fmla="*/ 120309 w 120308"/>
                  <a:gd name="connsiteY25" fmla="*/ 48207 h 144537"/>
                  <a:gd name="connsiteX26" fmla="*/ 84174 w 120308"/>
                  <a:gd name="connsiteY26" fmla="*/ 108403 h 144537"/>
                  <a:gd name="connsiteX27" fmla="*/ 35967 w 120308"/>
                  <a:gd name="connsiteY27" fmla="*/ 108403 h 144537"/>
                  <a:gd name="connsiteX28" fmla="*/ 35967 w 120308"/>
                  <a:gd name="connsiteY28" fmla="*/ 84342 h 144537"/>
                  <a:gd name="connsiteX29" fmla="*/ 84174 w 120308"/>
                  <a:gd name="connsiteY29" fmla="*/ 84342 h 144537"/>
                  <a:gd name="connsiteX30" fmla="*/ 96247 w 120308"/>
                  <a:gd name="connsiteY30" fmla="*/ 96414 h 144537"/>
                  <a:gd name="connsiteX31" fmla="*/ 84174 w 120308"/>
                  <a:gd name="connsiteY31" fmla="*/ 108403 h 144537"/>
                  <a:gd name="connsiteX32" fmla="*/ 84174 w 120308"/>
                  <a:gd name="connsiteY32" fmla="*/ 60196 h 144537"/>
                  <a:gd name="connsiteX33" fmla="*/ 35967 w 120308"/>
                  <a:gd name="connsiteY33" fmla="*/ 60196 h 144537"/>
                  <a:gd name="connsiteX34" fmla="*/ 35967 w 120308"/>
                  <a:gd name="connsiteY34" fmla="*/ 36134 h 144537"/>
                  <a:gd name="connsiteX35" fmla="*/ 84174 w 120308"/>
                  <a:gd name="connsiteY35" fmla="*/ 36134 h 144537"/>
                  <a:gd name="connsiteX36" fmla="*/ 96247 w 120308"/>
                  <a:gd name="connsiteY36" fmla="*/ 48207 h 144537"/>
                  <a:gd name="connsiteX37" fmla="*/ 84174 w 120308"/>
                  <a:gd name="connsiteY37" fmla="*/ 60196 h 144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0308" h="144537">
                    <a:moveTo>
                      <a:pt x="120309" y="48207"/>
                    </a:moveTo>
                    <a:cubicBezTo>
                      <a:pt x="120225" y="32949"/>
                      <a:pt x="110583" y="19367"/>
                      <a:pt x="96247" y="14252"/>
                    </a:cubicBezTo>
                    <a:lnTo>
                      <a:pt x="96247" y="0"/>
                    </a:lnTo>
                    <a:lnTo>
                      <a:pt x="72185" y="0"/>
                    </a:lnTo>
                    <a:lnTo>
                      <a:pt x="72185" y="12073"/>
                    </a:lnTo>
                    <a:lnTo>
                      <a:pt x="48124" y="12073"/>
                    </a:lnTo>
                    <a:lnTo>
                      <a:pt x="48124" y="0"/>
                    </a:lnTo>
                    <a:lnTo>
                      <a:pt x="24062" y="0"/>
                    </a:lnTo>
                    <a:lnTo>
                      <a:pt x="24062" y="12073"/>
                    </a:lnTo>
                    <a:lnTo>
                      <a:pt x="0" y="12073"/>
                    </a:lnTo>
                    <a:lnTo>
                      <a:pt x="0" y="36134"/>
                    </a:lnTo>
                    <a:lnTo>
                      <a:pt x="12073" y="36134"/>
                    </a:lnTo>
                    <a:lnTo>
                      <a:pt x="12073" y="108403"/>
                    </a:lnTo>
                    <a:lnTo>
                      <a:pt x="0" y="108403"/>
                    </a:lnTo>
                    <a:lnTo>
                      <a:pt x="0" y="132465"/>
                    </a:lnTo>
                    <a:lnTo>
                      <a:pt x="24062" y="132465"/>
                    </a:lnTo>
                    <a:lnTo>
                      <a:pt x="24062" y="144538"/>
                    </a:lnTo>
                    <a:lnTo>
                      <a:pt x="48124" y="144538"/>
                    </a:lnTo>
                    <a:lnTo>
                      <a:pt x="48124" y="132465"/>
                    </a:lnTo>
                    <a:lnTo>
                      <a:pt x="72185" y="132465"/>
                    </a:lnTo>
                    <a:lnTo>
                      <a:pt x="72185" y="144538"/>
                    </a:lnTo>
                    <a:lnTo>
                      <a:pt x="96247" y="144538"/>
                    </a:lnTo>
                    <a:lnTo>
                      <a:pt x="96247" y="130285"/>
                    </a:lnTo>
                    <a:cubicBezTo>
                      <a:pt x="110667" y="125171"/>
                      <a:pt x="120225" y="111589"/>
                      <a:pt x="120309" y="96331"/>
                    </a:cubicBezTo>
                    <a:cubicBezTo>
                      <a:pt x="120309" y="87444"/>
                      <a:pt x="116955" y="78808"/>
                      <a:pt x="110919" y="72269"/>
                    </a:cubicBezTo>
                    <a:cubicBezTo>
                      <a:pt x="116955" y="65729"/>
                      <a:pt x="120309" y="57094"/>
                      <a:pt x="120309" y="48207"/>
                    </a:cubicBezTo>
                    <a:close/>
                    <a:moveTo>
                      <a:pt x="84174" y="108403"/>
                    </a:moveTo>
                    <a:lnTo>
                      <a:pt x="35967" y="108403"/>
                    </a:lnTo>
                    <a:lnTo>
                      <a:pt x="35967" y="84342"/>
                    </a:lnTo>
                    <a:lnTo>
                      <a:pt x="84174" y="84342"/>
                    </a:lnTo>
                    <a:cubicBezTo>
                      <a:pt x="90797" y="84342"/>
                      <a:pt x="96247" y="89707"/>
                      <a:pt x="96247" y="96414"/>
                    </a:cubicBezTo>
                    <a:cubicBezTo>
                      <a:pt x="96247" y="103037"/>
                      <a:pt x="90797" y="108403"/>
                      <a:pt x="84174" y="108403"/>
                    </a:cubicBezTo>
                    <a:close/>
                    <a:moveTo>
                      <a:pt x="84174" y="60196"/>
                    </a:moveTo>
                    <a:lnTo>
                      <a:pt x="35967" y="60196"/>
                    </a:lnTo>
                    <a:lnTo>
                      <a:pt x="35967" y="36134"/>
                    </a:lnTo>
                    <a:lnTo>
                      <a:pt x="84174" y="36134"/>
                    </a:lnTo>
                    <a:cubicBezTo>
                      <a:pt x="90797" y="36134"/>
                      <a:pt x="96247" y="41500"/>
                      <a:pt x="96247" y="48207"/>
                    </a:cubicBezTo>
                    <a:cubicBezTo>
                      <a:pt x="96247" y="54830"/>
                      <a:pt x="90797" y="60196"/>
                      <a:pt x="84174" y="60196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A2E2251F-F891-4939-AF25-2E91C9D33F5C}"/>
                  </a:ext>
                </a:extLst>
              </p:cNvPr>
              <p:cNvSpPr/>
              <p:nvPr/>
            </p:nvSpPr>
            <p:spPr>
              <a:xfrm>
                <a:off x="7663111" y="4972301"/>
                <a:ext cx="457780" cy="325209"/>
              </a:xfrm>
              <a:custGeom>
                <a:avLst/>
                <a:gdLst>
                  <a:gd name="connsiteX0" fmla="*/ 457340 w 457780"/>
                  <a:gd name="connsiteY0" fmla="*/ 114439 h 325209"/>
                  <a:gd name="connsiteX1" fmla="*/ 420367 w 457780"/>
                  <a:gd name="connsiteY1" fmla="*/ 84342 h 325209"/>
                  <a:gd name="connsiteX2" fmla="*/ 228963 w 457780"/>
                  <a:gd name="connsiteY2" fmla="*/ 84342 h 325209"/>
                  <a:gd name="connsiteX3" fmla="*/ 228963 w 457780"/>
                  <a:gd name="connsiteY3" fmla="*/ 42171 h 325209"/>
                  <a:gd name="connsiteX4" fmla="*/ 186793 w 457780"/>
                  <a:gd name="connsiteY4" fmla="*/ 0 h 325209"/>
                  <a:gd name="connsiteX5" fmla="*/ 144622 w 457780"/>
                  <a:gd name="connsiteY5" fmla="*/ 42171 h 325209"/>
                  <a:gd name="connsiteX6" fmla="*/ 144622 w 457780"/>
                  <a:gd name="connsiteY6" fmla="*/ 96331 h 325209"/>
                  <a:gd name="connsiteX7" fmla="*/ 132549 w 457780"/>
                  <a:gd name="connsiteY7" fmla="*/ 108403 h 325209"/>
                  <a:gd name="connsiteX8" fmla="*/ 96414 w 457780"/>
                  <a:gd name="connsiteY8" fmla="*/ 108403 h 325209"/>
                  <a:gd name="connsiteX9" fmla="*/ 96414 w 457780"/>
                  <a:gd name="connsiteY9" fmla="*/ 96331 h 325209"/>
                  <a:gd name="connsiteX10" fmla="*/ 84342 w 457780"/>
                  <a:gd name="connsiteY10" fmla="*/ 84258 h 325209"/>
                  <a:gd name="connsiteX11" fmla="*/ 12073 w 457780"/>
                  <a:gd name="connsiteY11" fmla="*/ 84258 h 325209"/>
                  <a:gd name="connsiteX12" fmla="*/ 0 w 457780"/>
                  <a:gd name="connsiteY12" fmla="*/ 96331 h 325209"/>
                  <a:gd name="connsiteX13" fmla="*/ 0 w 457780"/>
                  <a:gd name="connsiteY13" fmla="*/ 313137 h 325209"/>
                  <a:gd name="connsiteX14" fmla="*/ 12073 w 457780"/>
                  <a:gd name="connsiteY14" fmla="*/ 325210 h 325209"/>
                  <a:gd name="connsiteX15" fmla="*/ 84342 w 457780"/>
                  <a:gd name="connsiteY15" fmla="*/ 325210 h 325209"/>
                  <a:gd name="connsiteX16" fmla="*/ 96414 w 457780"/>
                  <a:gd name="connsiteY16" fmla="*/ 313137 h 325209"/>
                  <a:gd name="connsiteX17" fmla="*/ 96414 w 457780"/>
                  <a:gd name="connsiteY17" fmla="*/ 301148 h 325209"/>
                  <a:gd name="connsiteX18" fmla="*/ 299807 w 457780"/>
                  <a:gd name="connsiteY18" fmla="*/ 301148 h 325209"/>
                  <a:gd name="connsiteX19" fmla="*/ 337283 w 457780"/>
                  <a:gd name="connsiteY19" fmla="*/ 266355 h 325209"/>
                  <a:gd name="connsiteX20" fmla="*/ 334600 w 457780"/>
                  <a:gd name="connsiteY20" fmla="*/ 251348 h 325209"/>
                  <a:gd name="connsiteX21" fmla="*/ 360255 w 457780"/>
                  <a:gd name="connsiteY21" fmla="*/ 207668 h 325209"/>
                  <a:gd name="connsiteX22" fmla="*/ 352793 w 457780"/>
                  <a:gd name="connsiteY22" fmla="*/ 193416 h 325209"/>
                  <a:gd name="connsiteX23" fmla="*/ 352206 w 457780"/>
                  <a:gd name="connsiteY23" fmla="*/ 192661 h 325209"/>
                  <a:gd name="connsiteX24" fmla="*/ 359333 w 457780"/>
                  <a:gd name="connsiteY24" fmla="*/ 156527 h 325209"/>
                  <a:gd name="connsiteX25" fmla="*/ 421625 w 457780"/>
                  <a:gd name="connsiteY25" fmla="*/ 156527 h 325209"/>
                  <a:gd name="connsiteX26" fmla="*/ 457759 w 457780"/>
                  <a:gd name="connsiteY26" fmla="*/ 120392 h 325209"/>
                  <a:gd name="connsiteX27" fmla="*/ 457340 w 457780"/>
                  <a:gd name="connsiteY27" fmla="*/ 114439 h 325209"/>
                  <a:gd name="connsiteX28" fmla="*/ 457340 w 457780"/>
                  <a:gd name="connsiteY28" fmla="*/ 114439 h 325209"/>
                  <a:gd name="connsiteX29" fmla="*/ 72353 w 457780"/>
                  <a:gd name="connsiteY29" fmla="*/ 301148 h 325209"/>
                  <a:gd name="connsiteX30" fmla="*/ 24146 w 457780"/>
                  <a:gd name="connsiteY30" fmla="*/ 301148 h 325209"/>
                  <a:gd name="connsiteX31" fmla="*/ 24146 w 457780"/>
                  <a:gd name="connsiteY31" fmla="*/ 108403 h 325209"/>
                  <a:gd name="connsiteX32" fmla="*/ 72353 w 457780"/>
                  <a:gd name="connsiteY32" fmla="*/ 108403 h 325209"/>
                  <a:gd name="connsiteX33" fmla="*/ 72353 w 457780"/>
                  <a:gd name="connsiteY33" fmla="*/ 301148 h 325209"/>
                  <a:gd name="connsiteX34" fmla="*/ 430763 w 457780"/>
                  <a:gd name="connsiteY34" fmla="*/ 128273 h 325209"/>
                  <a:gd name="connsiteX35" fmla="*/ 421625 w 457780"/>
                  <a:gd name="connsiteY35" fmla="*/ 132465 h 325209"/>
                  <a:gd name="connsiteX36" fmla="*/ 325294 w 457780"/>
                  <a:gd name="connsiteY36" fmla="*/ 132465 h 325209"/>
                  <a:gd name="connsiteX37" fmla="*/ 313222 w 457780"/>
                  <a:gd name="connsiteY37" fmla="*/ 144538 h 325209"/>
                  <a:gd name="connsiteX38" fmla="*/ 325294 w 457780"/>
                  <a:gd name="connsiteY38" fmla="*/ 156611 h 325209"/>
                  <a:gd name="connsiteX39" fmla="*/ 337367 w 457780"/>
                  <a:gd name="connsiteY39" fmla="*/ 168683 h 325209"/>
                  <a:gd name="connsiteX40" fmla="*/ 325294 w 457780"/>
                  <a:gd name="connsiteY40" fmla="*/ 180756 h 325209"/>
                  <a:gd name="connsiteX41" fmla="*/ 313222 w 457780"/>
                  <a:gd name="connsiteY41" fmla="*/ 192829 h 325209"/>
                  <a:gd name="connsiteX42" fmla="*/ 325294 w 457780"/>
                  <a:gd name="connsiteY42" fmla="*/ 204902 h 325209"/>
                  <a:gd name="connsiteX43" fmla="*/ 337367 w 457780"/>
                  <a:gd name="connsiteY43" fmla="*/ 217058 h 325209"/>
                  <a:gd name="connsiteX44" fmla="*/ 337199 w 457780"/>
                  <a:gd name="connsiteY44" fmla="*/ 218986 h 325209"/>
                  <a:gd name="connsiteX45" fmla="*/ 323953 w 457780"/>
                  <a:gd name="connsiteY45" fmla="*/ 228963 h 325209"/>
                  <a:gd name="connsiteX46" fmla="*/ 301149 w 457780"/>
                  <a:gd name="connsiteY46" fmla="*/ 228963 h 325209"/>
                  <a:gd name="connsiteX47" fmla="*/ 289076 w 457780"/>
                  <a:gd name="connsiteY47" fmla="*/ 241036 h 325209"/>
                  <a:gd name="connsiteX48" fmla="*/ 301149 w 457780"/>
                  <a:gd name="connsiteY48" fmla="*/ 253109 h 325209"/>
                  <a:gd name="connsiteX49" fmla="*/ 313222 w 457780"/>
                  <a:gd name="connsiteY49" fmla="*/ 265265 h 325209"/>
                  <a:gd name="connsiteX50" fmla="*/ 313054 w 457780"/>
                  <a:gd name="connsiteY50" fmla="*/ 267194 h 325209"/>
                  <a:gd name="connsiteX51" fmla="*/ 299807 w 457780"/>
                  <a:gd name="connsiteY51" fmla="*/ 277171 h 325209"/>
                  <a:gd name="connsiteX52" fmla="*/ 96414 w 457780"/>
                  <a:gd name="connsiteY52" fmla="*/ 277171 h 325209"/>
                  <a:gd name="connsiteX53" fmla="*/ 96414 w 457780"/>
                  <a:gd name="connsiteY53" fmla="*/ 132633 h 325209"/>
                  <a:gd name="connsiteX54" fmla="*/ 132549 w 457780"/>
                  <a:gd name="connsiteY54" fmla="*/ 132633 h 325209"/>
                  <a:gd name="connsiteX55" fmla="*/ 168683 w 457780"/>
                  <a:gd name="connsiteY55" fmla="*/ 96498 h 325209"/>
                  <a:gd name="connsiteX56" fmla="*/ 168683 w 457780"/>
                  <a:gd name="connsiteY56" fmla="*/ 42338 h 325209"/>
                  <a:gd name="connsiteX57" fmla="*/ 186709 w 457780"/>
                  <a:gd name="connsiteY57" fmla="*/ 24313 h 325209"/>
                  <a:gd name="connsiteX58" fmla="*/ 204734 w 457780"/>
                  <a:gd name="connsiteY58" fmla="*/ 42338 h 325209"/>
                  <a:gd name="connsiteX59" fmla="*/ 204734 w 457780"/>
                  <a:gd name="connsiteY59" fmla="*/ 84509 h 325209"/>
                  <a:gd name="connsiteX60" fmla="*/ 228796 w 457780"/>
                  <a:gd name="connsiteY60" fmla="*/ 108571 h 325209"/>
                  <a:gd name="connsiteX61" fmla="*/ 420199 w 457780"/>
                  <a:gd name="connsiteY61" fmla="*/ 108571 h 325209"/>
                  <a:gd name="connsiteX62" fmla="*/ 433446 w 457780"/>
                  <a:gd name="connsiteY62" fmla="*/ 118464 h 325209"/>
                  <a:gd name="connsiteX63" fmla="*/ 430763 w 457780"/>
                  <a:gd name="connsiteY63" fmla="*/ 128273 h 32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57780" h="325209">
                    <a:moveTo>
                      <a:pt x="457340" y="114439"/>
                    </a:moveTo>
                    <a:cubicBezTo>
                      <a:pt x="453903" y="96750"/>
                      <a:pt x="438393" y="84090"/>
                      <a:pt x="420367" y="84342"/>
                    </a:cubicBezTo>
                    <a:lnTo>
                      <a:pt x="228963" y="84342"/>
                    </a:lnTo>
                    <a:lnTo>
                      <a:pt x="228963" y="42171"/>
                    </a:lnTo>
                    <a:cubicBezTo>
                      <a:pt x="228963" y="18864"/>
                      <a:pt x="210100" y="0"/>
                      <a:pt x="186793" y="0"/>
                    </a:cubicBezTo>
                    <a:cubicBezTo>
                      <a:pt x="163485" y="0"/>
                      <a:pt x="144622" y="18864"/>
                      <a:pt x="144622" y="42171"/>
                    </a:cubicBezTo>
                    <a:lnTo>
                      <a:pt x="144622" y="96331"/>
                    </a:lnTo>
                    <a:cubicBezTo>
                      <a:pt x="144622" y="102954"/>
                      <a:pt x="139256" y="108403"/>
                      <a:pt x="132549" y="108403"/>
                    </a:cubicBezTo>
                    <a:lnTo>
                      <a:pt x="96414" y="108403"/>
                    </a:lnTo>
                    <a:lnTo>
                      <a:pt x="96414" y="96331"/>
                    </a:lnTo>
                    <a:cubicBezTo>
                      <a:pt x="96414" y="89707"/>
                      <a:pt x="91049" y="84258"/>
                      <a:pt x="84342" y="84258"/>
                    </a:cubicBezTo>
                    <a:lnTo>
                      <a:pt x="12073" y="84258"/>
                    </a:lnTo>
                    <a:cubicBezTo>
                      <a:pt x="5450" y="84258"/>
                      <a:pt x="0" y="89624"/>
                      <a:pt x="0" y="96331"/>
                    </a:cubicBezTo>
                    <a:lnTo>
                      <a:pt x="0" y="313137"/>
                    </a:lnTo>
                    <a:cubicBezTo>
                      <a:pt x="0" y="319760"/>
                      <a:pt x="5366" y="325210"/>
                      <a:pt x="12073" y="325210"/>
                    </a:cubicBezTo>
                    <a:lnTo>
                      <a:pt x="84342" y="325210"/>
                    </a:lnTo>
                    <a:cubicBezTo>
                      <a:pt x="90965" y="325210"/>
                      <a:pt x="96414" y="319844"/>
                      <a:pt x="96414" y="313137"/>
                    </a:cubicBezTo>
                    <a:lnTo>
                      <a:pt x="96414" y="301148"/>
                    </a:lnTo>
                    <a:lnTo>
                      <a:pt x="299807" y="301148"/>
                    </a:lnTo>
                    <a:cubicBezTo>
                      <a:pt x="319761" y="301903"/>
                      <a:pt x="336528" y="286309"/>
                      <a:pt x="337283" y="266355"/>
                    </a:cubicBezTo>
                    <a:cubicBezTo>
                      <a:pt x="337451" y="261241"/>
                      <a:pt x="336612" y="256127"/>
                      <a:pt x="334600" y="251348"/>
                    </a:cubicBezTo>
                    <a:cubicBezTo>
                      <a:pt x="353715" y="246318"/>
                      <a:pt x="365201" y="226783"/>
                      <a:pt x="360255" y="207668"/>
                    </a:cubicBezTo>
                    <a:cubicBezTo>
                      <a:pt x="358913" y="202386"/>
                      <a:pt x="356314" y="197524"/>
                      <a:pt x="352793" y="193416"/>
                    </a:cubicBezTo>
                    <a:cubicBezTo>
                      <a:pt x="352541" y="193164"/>
                      <a:pt x="352374" y="192996"/>
                      <a:pt x="352206" y="192661"/>
                    </a:cubicBezTo>
                    <a:cubicBezTo>
                      <a:pt x="360925" y="182768"/>
                      <a:pt x="363692" y="168935"/>
                      <a:pt x="359333" y="156527"/>
                    </a:cubicBezTo>
                    <a:lnTo>
                      <a:pt x="421625" y="156527"/>
                    </a:lnTo>
                    <a:cubicBezTo>
                      <a:pt x="441578" y="156527"/>
                      <a:pt x="457759" y="140346"/>
                      <a:pt x="457759" y="120392"/>
                    </a:cubicBezTo>
                    <a:cubicBezTo>
                      <a:pt x="457843" y="118464"/>
                      <a:pt x="457675" y="116451"/>
                      <a:pt x="457340" y="114439"/>
                    </a:cubicBezTo>
                    <a:lnTo>
                      <a:pt x="457340" y="114439"/>
                    </a:lnTo>
                    <a:close/>
                    <a:moveTo>
                      <a:pt x="72353" y="301148"/>
                    </a:moveTo>
                    <a:lnTo>
                      <a:pt x="24146" y="301148"/>
                    </a:lnTo>
                    <a:lnTo>
                      <a:pt x="24146" y="108403"/>
                    </a:lnTo>
                    <a:lnTo>
                      <a:pt x="72353" y="108403"/>
                    </a:lnTo>
                    <a:lnTo>
                      <a:pt x="72353" y="301148"/>
                    </a:lnTo>
                    <a:close/>
                    <a:moveTo>
                      <a:pt x="430763" y="128273"/>
                    </a:moveTo>
                    <a:cubicBezTo>
                      <a:pt x="428500" y="130956"/>
                      <a:pt x="425146" y="132465"/>
                      <a:pt x="421625" y="132465"/>
                    </a:cubicBezTo>
                    <a:lnTo>
                      <a:pt x="325294" y="132465"/>
                    </a:lnTo>
                    <a:cubicBezTo>
                      <a:pt x="318671" y="132465"/>
                      <a:pt x="313222" y="137831"/>
                      <a:pt x="313222" y="144538"/>
                    </a:cubicBezTo>
                    <a:cubicBezTo>
                      <a:pt x="313222" y="151161"/>
                      <a:pt x="318587" y="156611"/>
                      <a:pt x="325294" y="156611"/>
                    </a:cubicBezTo>
                    <a:cubicBezTo>
                      <a:pt x="331917" y="156611"/>
                      <a:pt x="337367" y="161976"/>
                      <a:pt x="337367" y="168683"/>
                    </a:cubicBezTo>
                    <a:cubicBezTo>
                      <a:pt x="337367" y="175306"/>
                      <a:pt x="332001" y="180756"/>
                      <a:pt x="325294" y="180756"/>
                    </a:cubicBezTo>
                    <a:cubicBezTo>
                      <a:pt x="318671" y="180756"/>
                      <a:pt x="313222" y="186122"/>
                      <a:pt x="313222" y="192829"/>
                    </a:cubicBezTo>
                    <a:cubicBezTo>
                      <a:pt x="313222" y="199452"/>
                      <a:pt x="318587" y="204902"/>
                      <a:pt x="325294" y="204902"/>
                    </a:cubicBezTo>
                    <a:cubicBezTo>
                      <a:pt x="332001" y="204902"/>
                      <a:pt x="337367" y="210351"/>
                      <a:pt x="337367" y="217058"/>
                    </a:cubicBezTo>
                    <a:cubicBezTo>
                      <a:pt x="337367" y="217729"/>
                      <a:pt x="337283" y="218400"/>
                      <a:pt x="337199" y="218986"/>
                    </a:cubicBezTo>
                    <a:cubicBezTo>
                      <a:pt x="335690" y="225023"/>
                      <a:pt x="330157" y="229215"/>
                      <a:pt x="323953" y="228963"/>
                    </a:cubicBezTo>
                    <a:lnTo>
                      <a:pt x="301149" y="228963"/>
                    </a:lnTo>
                    <a:cubicBezTo>
                      <a:pt x="294525" y="228963"/>
                      <a:pt x="289076" y="234329"/>
                      <a:pt x="289076" y="241036"/>
                    </a:cubicBezTo>
                    <a:cubicBezTo>
                      <a:pt x="289076" y="247659"/>
                      <a:pt x="294441" y="253109"/>
                      <a:pt x="301149" y="253109"/>
                    </a:cubicBezTo>
                    <a:cubicBezTo>
                      <a:pt x="307856" y="253109"/>
                      <a:pt x="313222" y="258558"/>
                      <a:pt x="313222" y="265265"/>
                    </a:cubicBezTo>
                    <a:cubicBezTo>
                      <a:pt x="313222" y="265936"/>
                      <a:pt x="313138" y="266607"/>
                      <a:pt x="313054" y="267194"/>
                    </a:cubicBezTo>
                    <a:cubicBezTo>
                      <a:pt x="311545" y="273230"/>
                      <a:pt x="306011" y="277422"/>
                      <a:pt x="299807" y="277171"/>
                    </a:cubicBezTo>
                    <a:lnTo>
                      <a:pt x="96414" y="277171"/>
                    </a:lnTo>
                    <a:lnTo>
                      <a:pt x="96414" y="132633"/>
                    </a:lnTo>
                    <a:lnTo>
                      <a:pt x="132549" y="132633"/>
                    </a:lnTo>
                    <a:cubicBezTo>
                      <a:pt x="152503" y="132549"/>
                      <a:pt x="168600" y="116451"/>
                      <a:pt x="168683" y="96498"/>
                    </a:cubicBezTo>
                    <a:lnTo>
                      <a:pt x="168683" y="42338"/>
                    </a:lnTo>
                    <a:cubicBezTo>
                      <a:pt x="168683" y="32362"/>
                      <a:pt x="176732" y="24313"/>
                      <a:pt x="186709" y="24313"/>
                    </a:cubicBezTo>
                    <a:cubicBezTo>
                      <a:pt x="196686" y="24313"/>
                      <a:pt x="204734" y="32362"/>
                      <a:pt x="204734" y="42338"/>
                    </a:cubicBezTo>
                    <a:lnTo>
                      <a:pt x="204734" y="84509"/>
                    </a:lnTo>
                    <a:cubicBezTo>
                      <a:pt x="204734" y="97756"/>
                      <a:pt x="215549" y="108571"/>
                      <a:pt x="228796" y="108571"/>
                    </a:cubicBezTo>
                    <a:lnTo>
                      <a:pt x="420199" y="108571"/>
                    </a:lnTo>
                    <a:cubicBezTo>
                      <a:pt x="426404" y="108319"/>
                      <a:pt x="431937" y="112427"/>
                      <a:pt x="433446" y="118464"/>
                    </a:cubicBezTo>
                    <a:cubicBezTo>
                      <a:pt x="434201" y="121901"/>
                      <a:pt x="433111" y="125506"/>
                      <a:pt x="430763" y="128273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C4E12B9-DA54-447B-8B3D-1A60295F13F3}"/>
                  </a:ext>
                </a:extLst>
              </p:cNvPr>
              <p:cNvSpPr/>
              <p:nvPr/>
            </p:nvSpPr>
            <p:spPr>
              <a:xfrm>
                <a:off x="8036612" y="4936167"/>
                <a:ext cx="48207" cy="24061"/>
              </a:xfrm>
              <a:custGeom>
                <a:avLst/>
                <a:gdLst>
                  <a:gd name="connsiteX0" fmla="*/ 0 w 48207"/>
                  <a:gd name="connsiteY0" fmla="*/ 0 h 24061"/>
                  <a:gd name="connsiteX1" fmla="*/ 48207 w 48207"/>
                  <a:gd name="connsiteY1" fmla="*/ 0 h 24061"/>
                  <a:gd name="connsiteX2" fmla="*/ 48207 w 48207"/>
                  <a:gd name="connsiteY2" fmla="*/ 24062 h 24061"/>
                  <a:gd name="connsiteX3" fmla="*/ 0 w 48207"/>
                  <a:gd name="connsiteY3" fmla="*/ 24062 h 24061"/>
                  <a:gd name="connsiteX4" fmla="*/ 0 w 48207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07" h="24061">
                    <a:moveTo>
                      <a:pt x="0" y="0"/>
                    </a:moveTo>
                    <a:lnTo>
                      <a:pt x="48207" y="0"/>
                    </a:lnTo>
                    <a:lnTo>
                      <a:pt x="48207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FDE8DD0-747B-4F02-B419-FA572F4EB02D}"/>
                  </a:ext>
                </a:extLst>
              </p:cNvPr>
              <p:cNvSpPr/>
              <p:nvPr/>
            </p:nvSpPr>
            <p:spPr>
              <a:xfrm>
                <a:off x="7988404" y="4936167"/>
                <a:ext cx="24062" cy="24061"/>
              </a:xfrm>
              <a:custGeom>
                <a:avLst/>
                <a:gdLst>
                  <a:gd name="connsiteX0" fmla="*/ 0 w 24062"/>
                  <a:gd name="connsiteY0" fmla="*/ 0 h 24061"/>
                  <a:gd name="connsiteX1" fmla="*/ 24062 w 24062"/>
                  <a:gd name="connsiteY1" fmla="*/ 0 h 24061"/>
                  <a:gd name="connsiteX2" fmla="*/ 24062 w 24062"/>
                  <a:gd name="connsiteY2" fmla="*/ 24062 h 24061"/>
                  <a:gd name="connsiteX3" fmla="*/ 0 w 24062"/>
                  <a:gd name="connsiteY3" fmla="*/ 24062 h 24061"/>
                  <a:gd name="connsiteX4" fmla="*/ 0 w 24062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2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F3B9FF5-27A4-42F7-B64F-B3007E56CECC}"/>
                  </a:ext>
                </a:extLst>
              </p:cNvPr>
              <p:cNvSpPr/>
              <p:nvPr/>
            </p:nvSpPr>
            <p:spPr>
              <a:xfrm>
                <a:off x="8072747" y="4863898"/>
                <a:ext cx="48207" cy="24061"/>
              </a:xfrm>
              <a:custGeom>
                <a:avLst/>
                <a:gdLst>
                  <a:gd name="connsiteX0" fmla="*/ 0 w 48207"/>
                  <a:gd name="connsiteY0" fmla="*/ 0 h 24061"/>
                  <a:gd name="connsiteX1" fmla="*/ 48207 w 48207"/>
                  <a:gd name="connsiteY1" fmla="*/ 0 h 24061"/>
                  <a:gd name="connsiteX2" fmla="*/ 48207 w 48207"/>
                  <a:gd name="connsiteY2" fmla="*/ 24062 h 24061"/>
                  <a:gd name="connsiteX3" fmla="*/ 0 w 48207"/>
                  <a:gd name="connsiteY3" fmla="*/ 24062 h 24061"/>
                  <a:gd name="connsiteX4" fmla="*/ 0 w 48207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07" h="24061">
                    <a:moveTo>
                      <a:pt x="0" y="0"/>
                    </a:moveTo>
                    <a:lnTo>
                      <a:pt x="48207" y="0"/>
                    </a:lnTo>
                    <a:lnTo>
                      <a:pt x="48207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5229AD1-EC4F-4646-9C3E-C395AD174794}"/>
                  </a:ext>
                </a:extLst>
              </p:cNvPr>
              <p:cNvSpPr/>
              <p:nvPr/>
            </p:nvSpPr>
            <p:spPr>
              <a:xfrm>
                <a:off x="8024539" y="4863898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8976BDF-86E2-4132-A427-F838F6CD1795}"/>
                  </a:ext>
                </a:extLst>
              </p:cNvPr>
              <p:cNvSpPr/>
              <p:nvPr/>
            </p:nvSpPr>
            <p:spPr>
              <a:xfrm>
                <a:off x="8072747" y="5008436"/>
                <a:ext cx="48207" cy="24061"/>
              </a:xfrm>
              <a:custGeom>
                <a:avLst/>
                <a:gdLst>
                  <a:gd name="connsiteX0" fmla="*/ 0 w 48207"/>
                  <a:gd name="connsiteY0" fmla="*/ 0 h 24061"/>
                  <a:gd name="connsiteX1" fmla="*/ 48207 w 48207"/>
                  <a:gd name="connsiteY1" fmla="*/ 0 h 24061"/>
                  <a:gd name="connsiteX2" fmla="*/ 48207 w 48207"/>
                  <a:gd name="connsiteY2" fmla="*/ 24062 h 24061"/>
                  <a:gd name="connsiteX3" fmla="*/ 0 w 48207"/>
                  <a:gd name="connsiteY3" fmla="*/ 24062 h 24061"/>
                  <a:gd name="connsiteX4" fmla="*/ 0 w 48207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07" h="24061">
                    <a:moveTo>
                      <a:pt x="0" y="0"/>
                    </a:moveTo>
                    <a:lnTo>
                      <a:pt x="48207" y="0"/>
                    </a:lnTo>
                    <a:lnTo>
                      <a:pt x="48207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B051AB0-D838-4696-914E-31336B8B64E5}"/>
                  </a:ext>
                </a:extLst>
              </p:cNvPr>
              <p:cNvSpPr/>
              <p:nvPr/>
            </p:nvSpPr>
            <p:spPr>
              <a:xfrm>
                <a:off x="8024539" y="5008436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4C3C377C-965E-4EE2-A94F-746FFF7B5741}"/>
                  </a:ext>
                </a:extLst>
              </p:cNvPr>
              <p:cNvSpPr/>
              <p:nvPr/>
            </p:nvSpPr>
            <p:spPr>
              <a:xfrm>
                <a:off x="7795743" y="4574822"/>
                <a:ext cx="264930" cy="264930"/>
              </a:xfrm>
              <a:custGeom>
                <a:avLst/>
                <a:gdLst>
                  <a:gd name="connsiteX0" fmla="*/ 132465 w 264930"/>
                  <a:gd name="connsiteY0" fmla="*/ 0 h 264930"/>
                  <a:gd name="connsiteX1" fmla="*/ 0 w 264930"/>
                  <a:gd name="connsiteY1" fmla="*/ 132465 h 264930"/>
                  <a:gd name="connsiteX2" fmla="*/ 132465 w 264930"/>
                  <a:gd name="connsiteY2" fmla="*/ 264930 h 264930"/>
                  <a:gd name="connsiteX3" fmla="*/ 264930 w 264930"/>
                  <a:gd name="connsiteY3" fmla="*/ 132465 h 264930"/>
                  <a:gd name="connsiteX4" fmla="*/ 132465 w 264930"/>
                  <a:gd name="connsiteY4" fmla="*/ 0 h 264930"/>
                  <a:gd name="connsiteX5" fmla="*/ 132465 w 264930"/>
                  <a:gd name="connsiteY5" fmla="*/ 240952 h 264930"/>
                  <a:gd name="connsiteX6" fmla="*/ 24062 w 264930"/>
                  <a:gd name="connsiteY6" fmla="*/ 132549 h 264930"/>
                  <a:gd name="connsiteX7" fmla="*/ 132465 w 264930"/>
                  <a:gd name="connsiteY7" fmla="*/ 24146 h 264930"/>
                  <a:gd name="connsiteX8" fmla="*/ 240868 w 264930"/>
                  <a:gd name="connsiteY8" fmla="*/ 132549 h 264930"/>
                  <a:gd name="connsiteX9" fmla="*/ 132465 w 264930"/>
                  <a:gd name="connsiteY9" fmla="*/ 240952 h 26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930" h="264930">
                    <a:moveTo>
                      <a:pt x="132465" y="0"/>
                    </a:moveTo>
                    <a:cubicBezTo>
                      <a:pt x="59274" y="0"/>
                      <a:pt x="0" y="59358"/>
                      <a:pt x="0" y="132465"/>
                    </a:cubicBezTo>
                    <a:cubicBezTo>
                      <a:pt x="0" y="205572"/>
                      <a:pt x="59358" y="264930"/>
                      <a:pt x="132465" y="264930"/>
                    </a:cubicBezTo>
                    <a:cubicBezTo>
                      <a:pt x="205656" y="264930"/>
                      <a:pt x="264930" y="205572"/>
                      <a:pt x="264930" y="132465"/>
                    </a:cubicBezTo>
                    <a:cubicBezTo>
                      <a:pt x="264846" y="59358"/>
                      <a:pt x="205573" y="84"/>
                      <a:pt x="132465" y="0"/>
                    </a:cubicBezTo>
                    <a:close/>
                    <a:moveTo>
                      <a:pt x="132465" y="240952"/>
                    </a:moveTo>
                    <a:cubicBezTo>
                      <a:pt x="72605" y="240952"/>
                      <a:pt x="24062" y="192410"/>
                      <a:pt x="24062" y="132549"/>
                    </a:cubicBezTo>
                    <a:cubicBezTo>
                      <a:pt x="24062" y="72688"/>
                      <a:pt x="72605" y="24146"/>
                      <a:pt x="132465" y="24146"/>
                    </a:cubicBezTo>
                    <a:cubicBezTo>
                      <a:pt x="192326" y="24146"/>
                      <a:pt x="240868" y="72688"/>
                      <a:pt x="240868" y="132549"/>
                    </a:cubicBezTo>
                    <a:cubicBezTo>
                      <a:pt x="240785" y="192326"/>
                      <a:pt x="192242" y="240869"/>
                      <a:pt x="132465" y="240952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782C86F-FC17-4BE7-92AE-5117BBF6DDE2}"/>
                  </a:ext>
                </a:extLst>
              </p:cNvPr>
              <p:cNvSpPr/>
              <p:nvPr/>
            </p:nvSpPr>
            <p:spPr>
              <a:xfrm>
                <a:off x="7868096" y="4635018"/>
                <a:ext cx="120308" cy="144538"/>
              </a:xfrm>
              <a:custGeom>
                <a:avLst/>
                <a:gdLst>
                  <a:gd name="connsiteX0" fmla="*/ 120308 w 120308"/>
                  <a:gd name="connsiteY0" fmla="*/ 48207 h 144538"/>
                  <a:gd name="connsiteX1" fmla="*/ 96247 w 120308"/>
                  <a:gd name="connsiteY1" fmla="*/ 14253 h 144538"/>
                  <a:gd name="connsiteX2" fmla="*/ 96247 w 120308"/>
                  <a:gd name="connsiteY2" fmla="*/ 0 h 144538"/>
                  <a:gd name="connsiteX3" fmla="*/ 72185 w 120308"/>
                  <a:gd name="connsiteY3" fmla="*/ 0 h 144538"/>
                  <a:gd name="connsiteX4" fmla="*/ 72185 w 120308"/>
                  <a:gd name="connsiteY4" fmla="*/ 12073 h 144538"/>
                  <a:gd name="connsiteX5" fmla="*/ 48123 w 120308"/>
                  <a:gd name="connsiteY5" fmla="*/ 12073 h 144538"/>
                  <a:gd name="connsiteX6" fmla="*/ 48123 w 120308"/>
                  <a:gd name="connsiteY6" fmla="*/ 0 h 144538"/>
                  <a:gd name="connsiteX7" fmla="*/ 24062 w 120308"/>
                  <a:gd name="connsiteY7" fmla="*/ 0 h 144538"/>
                  <a:gd name="connsiteX8" fmla="*/ 24062 w 120308"/>
                  <a:gd name="connsiteY8" fmla="*/ 12073 h 144538"/>
                  <a:gd name="connsiteX9" fmla="*/ 0 w 120308"/>
                  <a:gd name="connsiteY9" fmla="*/ 12073 h 144538"/>
                  <a:gd name="connsiteX10" fmla="*/ 0 w 120308"/>
                  <a:gd name="connsiteY10" fmla="*/ 36134 h 144538"/>
                  <a:gd name="connsiteX11" fmla="*/ 12073 w 120308"/>
                  <a:gd name="connsiteY11" fmla="*/ 36134 h 144538"/>
                  <a:gd name="connsiteX12" fmla="*/ 12073 w 120308"/>
                  <a:gd name="connsiteY12" fmla="*/ 108404 h 144538"/>
                  <a:gd name="connsiteX13" fmla="*/ 0 w 120308"/>
                  <a:gd name="connsiteY13" fmla="*/ 108404 h 144538"/>
                  <a:gd name="connsiteX14" fmla="*/ 0 w 120308"/>
                  <a:gd name="connsiteY14" fmla="*/ 132465 h 144538"/>
                  <a:gd name="connsiteX15" fmla="*/ 24062 w 120308"/>
                  <a:gd name="connsiteY15" fmla="*/ 132465 h 144538"/>
                  <a:gd name="connsiteX16" fmla="*/ 24062 w 120308"/>
                  <a:gd name="connsiteY16" fmla="*/ 144538 h 144538"/>
                  <a:gd name="connsiteX17" fmla="*/ 48123 w 120308"/>
                  <a:gd name="connsiteY17" fmla="*/ 144538 h 144538"/>
                  <a:gd name="connsiteX18" fmla="*/ 48123 w 120308"/>
                  <a:gd name="connsiteY18" fmla="*/ 132465 h 144538"/>
                  <a:gd name="connsiteX19" fmla="*/ 72185 w 120308"/>
                  <a:gd name="connsiteY19" fmla="*/ 132465 h 144538"/>
                  <a:gd name="connsiteX20" fmla="*/ 72185 w 120308"/>
                  <a:gd name="connsiteY20" fmla="*/ 144538 h 144538"/>
                  <a:gd name="connsiteX21" fmla="*/ 96247 w 120308"/>
                  <a:gd name="connsiteY21" fmla="*/ 144538 h 144538"/>
                  <a:gd name="connsiteX22" fmla="*/ 96247 w 120308"/>
                  <a:gd name="connsiteY22" fmla="*/ 130286 h 144538"/>
                  <a:gd name="connsiteX23" fmla="*/ 120308 w 120308"/>
                  <a:gd name="connsiteY23" fmla="*/ 96331 h 144538"/>
                  <a:gd name="connsiteX24" fmla="*/ 110918 w 120308"/>
                  <a:gd name="connsiteY24" fmla="*/ 72269 h 144538"/>
                  <a:gd name="connsiteX25" fmla="*/ 120308 w 120308"/>
                  <a:gd name="connsiteY25" fmla="*/ 48207 h 144538"/>
                  <a:gd name="connsiteX26" fmla="*/ 84174 w 120308"/>
                  <a:gd name="connsiteY26" fmla="*/ 108487 h 144538"/>
                  <a:gd name="connsiteX27" fmla="*/ 35967 w 120308"/>
                  <a:gd name="connsiteY27" fmla="*/ 108487 h 144538"/>
                  <a:gd name="connsiteX28" fmla="*/ 35967 w 120308"/>
                  <a:gd name="connsiteY28" fmla="*/ 84426 h 144538"/>
                  <a:gd name="connsiteX29" fmla="*/ 84174 w 120308"/>
                  <a:gd name="connsiteY29" fmla="*/ 84426 h 144538"/>
                  <a:gd name="connsiteX30" fmla="*/ 96247 w 120308"/>
                  <a:gd name="connsiteY30" fmla="*/ 96498 h 144538"/>
                  <a:gd name="connsiteX31" fmla="*/ 84174 w 120308"/>
                  <a:gd name="connsiteY31" fmla="*/ 108487 h 144538"/>
                  <a:gd name="connsiteX32" fmla="*/ 84174 w 120308"/>
                  <a:gd name="connsiteY32" fmla="*/ 60280 h 144538"/>
                  <a:gd name="connsiteX33" fmla="*/ 35967 w 120308"/>
                  <a:gd name="connsiteY33" fmla="*/ 60280 h 144538"/>
                  <a:gd name="connsiteX34" fmla="*/ 35967 w 120308"/>
                  <a:gd name="connsiteY34" fmla="*/ 36218 h 144538"/>
                  <a:gd name="connsiteX35" fmla="*/ 84174 w 120308"/>
                  <a:gd name="connsiteY35" fmla="*/ 36218 h 144538"/>
                  <a:gd name="connsiteX36" fmla="*/ 96247 w 120308"/>
                  <a:gd name="connsiteY36" fmla="*/ 48291 h 144538"/>
                  <a:gd name="connsiteX37" fmla="*/ 84174 w 120308"/>
                  <a:gd name="connsiteY37" fmla="*/ 60280 h 144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0308" h="144538">
                    <a:moveTo>
                      <a:pt x="120308" y="48207"/>
                    </a:moveTo>
                    <a:cubicBezTo>
                      <a:pt x="120225" y="32949"/>
                      <a:pt x="110583" y="19367"/>
                      <a:pt x="96247" y="14253"/>
                    </a:cubicBezTo>
                    <a:lnTo>
                      <a:pt x="96247" y="0"/>
                    </a:lnTo>
                    <a:lnTo>
                      <a:pt x="72185" y="0"/>
                    </a:lnTo>
                    <a:lnTo>
                      <a:pt x="72185" y="12073"/>
                    </a:lnTo>
                    <a:lnTo>
                      <a:pt x="48123" y="12073"/>
                    </a:lnTo>
                    <a:lnTo>
                      <a:pt x="48123" y="0"/>
                    </a:lnTo>
                    <a:lnTo>
                      <a:pt x="24062" y="0"/>
                    </a:lnTo>
                    <a:lnTo>
                      <a:pt x="24062" y="12073"/>
                    </a:lnTo>
                    <a:lnTo>
                      <a:pt x="0" y="12073"/>
                    </a:lnTo>
                    <a:lnTo>
                      <a:pt x="0" y="36134"/>
                    </a:lnTo>
                    <a:lnTo>
                      <a:pt x="12073" y="36134"/>
                    </a:lnTo>
                    <a:lnTo>
                      <a:pt x="12073" y="108404"/>
                    </a:lnTo>
                    <a:lnTo>
                      <a:pt x="0" y="108404"/>
                    </a:lnTo>
                    <a:lnTo>
                      <a:pt x="0" y="132465"/>
                    </a:lnTo>
                    <a:lnTo>
                      <a:pt x="24062" y="132465"/>
                    </a:lnTo>
                    <a:lnTo>
                      <a:pt x="24062" y="144538"/>
                    </a:lnTo>
                    <a:lnTo>
                      <a:pt x="48123" y="144538"/>
                    </a:lnTo>
                    <a:lnTo>
                      <a:pt x="48123" y="132465"/>
                    </a:lnTo>
                    <a:lnTo>
                      <a:pt x="72185" y="132465"/>
                    </a:lnTo>
                    <a:lnTo>
                      <a:pt x="72185" y="144538"/>
                    </a:lnTo>
                    <a:lnTo>
                      <a:pt x="96247" y="144538"/>
                    </a:lnTo>
                    <a:lnTo>
                      <a:pt x="96247" y="130286"/>
                    </a:lnTo>
                    <a:cubicBezTo>
                      <a:pt x="110667" y="125172"/>
                      <a:pt x="120225" y="111589"/>
                      <a:pt x="120308" y="96331"/>
                    </a:cubicBezTo>
                    <a:cubicBezTo>
                      <a:pt x="120308" y="87444"/>
                      <a:pt x="116955" y="78809"/>
                      <a:pt x="110918" y="72269"/>
                    </a:cubicBezTo>
                    <a:cubicBezTo>
                      <a:pt x="116955" y="65730"/>
                      <a:pt x="120308" y="57178"/>
                      <a:pt x="120308" y="48207"/>
                    </a:cubicBezTo>
                    <a:close/>
                    <a:moveTo>
                      <a:pt x="84174" y="108487"/>
                    </a:moveTo>
                    <a:lnTo>
                      <a:pt x="35967" y="108487"/>
                    </a:lnTo>
                    <a:lnTo>
                      <a:pt x="35967" y="84426"/>
                    </a:lnTo>
                    <a:lnTo>
                      <a:pt x="84174" y="84426"/>
                    </a:lnTo>
                    <a:cubicBezTo>
                      <a:pt x="90797" y="84426"/>
                      <a:pt x="96247" y="89791"/>
                      <a:pt x="96247" y="96498"/>
                    </a:cubicBezTo>
                    <a:cubicBezTo>
                      <a:pt x="96247" y="103038"/>
                      <a:pt x="90797" y="108487"/>
                      <a:pt x="84174" y="108487"/>
                    </a:cubicBezTo>
                    <a:close/>
                    <a:moveTo>
                      <a:pt x="84174" y="60280"/>
                    </a:moveTo>
                    <a:lnTo>
                      <a:pt x="35967" y="60280"/>
                    </a:lnTo>
                    <a:lnTo>
                      <a:pt x="35967" y="36218"/>
                    </a:lnTo>
                    <a:lnTo>
                      <a:pt x="84174" y="36218"/>
                    </a:lnTo>
                    <a:cubicBezTo>
                      <a:pt x="90797" y="36218"/>
                      <a:pt x="96247" y="41584"/>
                      <a:pt x="96247" y="48291"/>
                    </a:cubicBezTo>
                    <a:cubicBezTo>
                      <a:pt x="96247" y="54915"/>
                      <a:pt x="90797" y="60280"/>
                      <a:pt x="84174" y="60280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1CDDEEA0-9D45-481B-B8F0-4B369B4FCF50}"/>
                  </a:ext>
                </a:extLst>
              </p:cNvPr>
              <p:cNvSpPr/>
              <p:nvPr/>
            </p:nvSpPr>
            <p:spPr>
              <a:xfrm>
                <a:off x="7711402" y="4695298"/>
                <a:ext cx="48207" cy="24061"/>
              </a:xfrm>
              <a:custGeom>
                <a:avLst/>
                <a:gdLst>
                  <a:gd name="connsiteX0" fmla="*/ 0 w 48207"/>
                  <a:gd name="connsiteY0" fmla="*/ 0 h 24061"/>
                  <a:gd name="connsiteX1" fmla="*/ 48207 w 48207"/>
                  <a:gd name="connsiteY1" fmla="*/ 0 h 24061"/>
                  <a:gd name="connsiteX2" fmla="*/ 48207 w 48207"/>
                  <a:gd name="connsiteY2" fmla="*/ 24062 h 24061"/>
                  <a:gd name="connsiteX3" fmla="*/ 0 w 48207"/>
                  <a:gd name="connsiteY3" fmla="*/ 24062 h 24061"/>
                  <a:gd name="connsiteX4" fmla="*/ 0 w 48207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07" h="24061">
                    <a:moveTo>
                      <a:pt x="0" y="0"/>
                    </a:moveTo>
                    <a:lnTo>
                      <a:pt x="48207" y="0"/>
                    </a:lnTo>
                    <a:lnTo>
                      <a:pt x="48207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43EEAC15-DA38-4F9F-BEA9-DB39F44CAA5E}"/>
                  </a:ext>
                </a:extLst>
              </p:cNvPr>
              <p:cNvSpPr/>
              <p:nvPr/>
            </p:nvSpPr>
            <p:spPr>
              <a:xfrm>
                <a:off x="7663195" y="4695298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9FB865EB-5BB6-4914-82C6-4C9317F95305}"/>
                  </a:ext>
                </a:extLst>
              </p:cNvPr>
              <p:cNvSpPr/>
              <p:nvPr/>
            </p:nvSpPr>
            <p:spPr>
              <a:xfrm>
                <a:off x="7747536" y="4623029"/>
                <a:ext cx="48207" cy="24061"/>
              </a:xfrm>
              <a:custGeom>
                <a:avLst/>
                <a:gdLst>
                  <a:gd name="connsiteX0" fmla="*/ 0 w 48207"/>
                  <a:gd name="connsiteY0" fmla="*/ 0 h 24061"/>
                  <a:gd name="connsiteX1" fmla="*/ 48207 w 48207"/>
                  <a:gd name="connsiteY1" fmla="*/ 0 h 24061"/>
                  <a:gd name="connsiteX2" fmla="*/ 48207 w 48207"/>
                  <a:gd name="connsiteY2" fmla="*/ 24062 h 24061"/>
                  <a:gd name="connsiteX3" fmla="*/ 0 w 48207"/>
                  <a:gd name="connsiteY3" fmla="*/ 24062 h 24061"/>
                  <a:gd name="connsiteX4" fmla="*/ 0 w 48207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07" h="24061">
                    <a:moveTo>
                      <a:pt x="0" y="0"/>
                    </a:moveTo>
                    <a:lnTo>
                      <a:pt x="48207" y="0"/>
                    </a:lnTo>
                    <a:lnTo>
                      <a:pt x="48207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D2F6F864-34DD-4C58-824E-90747DD3D740}"/>
                  </a:ext>
                </a:extLst>
              </p:cNvPr>
              <p:cNvSpPr/>
              <p:nvPr/>
            </p:nvSpPr>
            <p:spPr>
              <a:xfrm>
                <a:off x="7699329" y="4623029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666FBFC9-98D2-4A36-A83B-D25F71926FC8}"/>
                  </a:ext>
                </a:extLst>
              </p:cNvPr>
              <p:cNvSpPr/>
              <p:nvPr/>
            </p:nvSpPr>
            <p:spPr>
              <a:xfrm>
                <a:off x="7747536" y="4767567"/>
                <a:ext cx="48207" cy="24062"/>
              </a:xfrm>
              <a:custGeom>
                <a:avLst/>
                <a:gdLst>
                  <a:gd name="connsiteX0" fmla="*/ 0 w 48207"/>
                  <a:gd name="connsiteY0" fmla="*/ 0 h 24062"/>
                  <a:gd name="connsiteX1" fmla="*/ 48207 w 48207"/>
                  <a:gd name="connsiteY1" fmla="*/ 0 h 24062"/>
                  <a:gd name="connsiteX2" fmla="*/ 48207 w 48207"/>
                  <a:gd name="connsiteY2" fmla="*/ 24062 h 24062"/>
                  <a:gd name="connsiteX3" fmla="*/ 0 w 48207"/>
                  <a:gd name="connsiteY3" fmla="*/ 24062 h 24062"/>
                  <a:gd name="connsiteX4" fmla="*/ 0 w 48207"/>
                  <a:gd name="connsiteY4" fmla="*/ 0 h 2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07" h="24062">
                    <a:moveTo>
                      <a:pt x="0" y="0"/>
                    </a:moveTo>
                    <a:lnTo>
                      <a:pt x="48207" y="0"/>
                    </a:lnTo>
                    <a:lnTo>
                      <a:pt x="48207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DA54BA2-75B1-41CC-AB79-1A583C3C5297}"/>
                  </a:ext>
                </a:extLst>
              </p:cNvPr>
              <p:cNvSpPr/>
              <p:nvPr/>
            </p:nvSpPr>
            <p:spPr>
              <a:xfrm>
                <a:off x="7699329" y="4767567"/>
                <a:ext cx="24061" cy="24062"/>
              </a:xfrm>
              <a:custGeom>
                <a:avLst/>
                <a:gdLst>
                  <a:gd name="connsiteX0" fmla="*/ 0 w 24061"/>
                  <a:gd name="connsiteY0" fmla="*/ 0 h 24062"/>
                  <a:gd name="connsiteX1" fmla="*/ 24062 w 24061"/>
                  <a:gd name="connsiteY1" fmla="*/ 0 h 24062"/>
                  <a:gd name="connsiteX2" fmla="*/ 24062 w 24061"/>
                  <a:gd name="connsiteY2" fmla="*/ 24062 h 24062"/>
                  <a:gd name="connsiteX3" fmla="*/ 0 w 24061"/>
                  <a:gd name="connsiteY3" fmla="*/ 24062 h 24062"/>
                  <a:gd name="connsiteX4" fmla="*/ 0 w 24061"/>
                  <a:gd name="connsiteY4" fmla="*/ 0 h 24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2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1E3EA2BC-904F-47F5-97A8-3DFCD571771B}"/>
                  </a:ext>
                </a:extLst>
              </p:cNvPr>
              <p:cNvSpPr/>
              <p:nvPr/>
            </p:nvSpPr>
            <p:spPr>
              <a:xfrm>
                <a:off x="8217284" y="4635102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529AFF3-780F-4C59-B893-DC24C0F63A18}"/>
                  </a:ext>
                </a:extLst>
              </p:cNvPr>
              <p:cNvSpPr/>
              <p:nvPr/>
            </p:nvSpPr>
            <p:spPr>
              <a:xfrm>
                <a:off x="8217284" y="4683225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70BDDE7-BCF6-4757-80C8-3D3A9D454FA4}"/>
                  </a:ext>
                </a:extLst>
              </p:cNvPr>
              <p:cNvSpPr/>
              <p:nvPr/>
            </p:nvSpPr>
            <p:spPr>
              <a:xfrm>
                <a:off x="8241346" y="4659164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44C6404-7A27-40AD-A51D-27382859A069}"/>
                  </a:ext>
                </a:extLst>
              </p:cNvPr>
              <p:cNvSpPr/>
              <p:nvPr/>
            </p:nvSpPr>
            <p:spPr>
              <a:xfrm>
                <a:off x="8193139" y="4659164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1F9ACD6-C77B-48A6-A509-6D7DD00FB5DB}"/>
                  </a:ext>
                </a:extLst>
              </p:cNvPr>
              <p:cNvSpPr/>
              <p:nvPr/>
            </p:nvSpPr>
            <p:spPr>
              <a:xfrm>
                <a:off x="8205212" y="5165046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42C9284-636D-4CD9-A520-94DBEB63D7D5}"/>
                  </a:ext>
                </a:extLst>
              </p:cNvPr>
              <p:cNvSpPr/>
              <p:nvPr/>
            </p:nvSpPr>
            <p:spPr>
              <a:xfrm>
                <a:off x="8205212" y="5213253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52B936D6-74F1-4257-B00D-C2360FF66DC7}"/>
                  </a:ext>
                </a:extLst>
              </p:cNvPr>
              <p:cNvSpPr/>
              <p:nvPr/>
            </p:nvSpPr>
            <p:spPr>
              <a:xfrm>
                <a:off x="8229273" y="5189108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9C16EC4-E6F2-4798-ADF2-35B092C1EE2E}"/>
                  </a:ext>
                </a:extLst>
              </p:cNvPr>
              <p:cNvSpPr/>
              <p:nvPr/>
            </p:nvSpPr>
            <p:spPr>
              <a:xfrm>
                <a:off x="8181150" y="5189108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43F9472-E3A3-4B61-A399-28AE5390D8C5}"/>
                  </a:ext>
                </a:extLst>
              </p:cNvPr>
              <p:cNvSpPr/>
              <p:nvPr/>
            </p:nvSpPr>
            <p:spPr>
              <a:xfrm>
                <a:off x="7735463" y="4875971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5F28177-3932-40F1-B5B3-27594365C8AD}"/>
                  </a:ext>
                </a:extLst>
              </p:cNvPr>
              <p:cNvSpPr/>
              <p:nvPr/>
            </p:nvSpPr>
            <p:spPr>
              <a:xfrm>
                <a:off x="7735463" y="4924178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356DEB4-10AC-4C7F-A113-C3BDE54C2157}"/>
                  </a:ext>
                </a:extLst>
              </p:cNvPr>
              <p:cNvSpPr/>
              <p:nvPr/>
            </p:nvSpPr>
            <p:spPr>
              <a:xfrm>
                <a:off x="7759525" y="4900032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296AC55-90CC-438B-91DF-F7E63A033AE9}"/>
                  </a:ext>
                </a:extLst>
              </p:cNvPr>
              <p:cNvSpPr/>
              <p:nvPr/>
            </p:nvSpPr>
            <p:spPr>
              <a:xfrm>
                <a:off x="7711402" y="4900032"/>
                <a:ext cx="24061" cy="24061"/>
              </a:xfrm>
              <a:custGeom>
                <a:avLst/>
                <a:gdLst>
                  <a:gd name="connsiteX0" fmla="*/ 0 w 24061"/>
                  <a:gd name="connsiteY0" fmla="*/ 0 h 24061"/>
                  <a:gd name="connsiteX1" fmla="*/ 24062 w 24061"/>
                  <a:gd name="connsiteY1" fmla="*/ 0 h 24061"/>
                  <a:gd name="connsiteX2" fmla="*/ 24062 w 24061"/>
                  <a:gd name="connsiteY2" fmla="*/ 24062 h 24061"/>
                  <a:gd name="connsiteX3" fmla="*/ 0 w 24061"/>
                  <a:gd name="connsiteY3" fmla="*/ 24062 h 24061"/>
                  <a:gd name="connsiteX4" fmla="*/ 0 w 24061"/>
                  <a:gd name="connsiteY4" fmla="*/ 0 h 2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61" h="24061">
                    <a:moveTo>
                      <a:pt x="0" y="0"/>
                    </a:moveTo>
                    <a:lnTo>
                      <a:pt x="24062" y="0"/>
                    </a:lnTo>
                    <a:lnTo>
                      <a:pt x="24062" y="24062"/>
                    </a:lnTo>
                    <a:lnTo>
                      <a:pt x="0" y="2406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2">
              <a:extLst>
                <a:ext uri="{FF2B5EF4-FFF2-40B4-BE49-F238E27FC236}">
                  <a16:creationId xmlns:a16="http://schemas.microsoft.com/office/drawing/2014/main" id="{C9BC5662-E3CD-4B7D-A5FE-4131049CD69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575009" y="3605498"/>
              <a:ext cx="457114" cy="457200"/>
              <a:chOff x="8921864" y="4518000"/>
              <a:chExt cx="779448" cy="779594"/>
            </a:xfrm>
            <a:solidFill>
              <a:schemeClr val="bg2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B11AA37-7794-46D7-8F9F-A4A5BCB1FD92}"/>
                  </a:ext>
                </a:extLst>
              </p:cNvPr>
              <p:cNvSpPr/>
              <p:nvPr/>
            </p:nvSpPr>
            <p:spPr>
              <a:xfrm>
                <a:off x="8921864" y="4518000"/>
                <a:ext cx="779448" cy="779594"/>
              </a:xfrm>
              <a:custGeom>
                <a:avLst/>
                <a:gdLst>
                  <a:gd name="connsiteX0" fmla="*/ 740631 w 779448"/>
                  <a:gd name="connsiteY0" fmla="*/ 64954 h 779594"/>
                  <a:gd name="connsiteX1" fmla="*/ 561048 w 779448"/>
                  <a:gd name="connsiteY1" fmla="*/ 64954 h 779594"/>
                  <a:gd name="connsiteX2" fmla="*/ 218567 w 779448"/>
                  <a:gd name="connsiteY2" fmla="*/ 64954 h 779594"/>
                  <a:gd name="connsiteX3" fmla="*/ 38985 w 779448"/>
                  <a:gd name="connsiteY3" fmla="*/ 64954 h 779594"/>
                  <a:gd name="connsiteX4" fmla="*/ 0 w 779448"/>
                  <a:gd name="connsiteY4" fmla="*/ 103939 h 779594"/>
                  <a:gd name="connsiteX5" fmla="*/ 0 w 779448"/>
                  <a:gd name="connsiteY5" fmla="*/ 558680 h 779594"/>
                  <a:gd name="connsiteX6" fmla="*/ 38985 w 779448"/>
                  <a:gd name="connsiteY6" fmla="*/ 597665 h 779594"/>
                  <a:gd name="connsiteX7" fmla="*/ 324791 w 779448"/>
                  <a:gd name="connsiteY7" fmla="*/ 597665 h 779594"/>
                  <a:gd name="connsiteX8" fmla="*/ 324791 w 779448"/>
                  <a:gd name="connsiteY8" fmla="*/ 675634 h 779594"/>
                  <a:gd name="connsiteX9" fmla="*/ 246821 w 779448"/>
                  <a:gd name="connsiteY9" fmla="*/ 675634 h 779594"/>
                  <a:gd name="connsiteX10" fmla="*/ 233826 w 779448"/>
                  <a:gd name="connsiteY10" fmla="*/ 688630 h 779594"/>
                  <a:gd name="connsiteX11" fmla="*/ 233826 w 779448"/>
                  <a:gd name="connsiteY11" fmla="*/ 753605 h 779594"/>
                  <a:gd name="connsiteX12" fmla="*/ 207836 w 779448"/>
                  <a:gd name="connsiteY12" fmla="*/ 753605 h 779594"/>
                  <a:gd name="connsiteX13" fmla="*/ 207836 w 779448"/>
                  <a:gd name="connsiteY13" fmla="*/ 779595 h 779594"/>
                  <a:gd name="connsiteX14" fmla="*/ 571612 w 779448"/>
                  <a:gd name="connsiteY14" fmla="*/ 779595 h 779594"/>
                  <a:gd name="connsiteX15" fmla="*/ 571612 w 779448"/>
                  <a:gd name="connsiteY15" fmla="*/ 753605 h 779594"/>
                  <a:gd name="connsiteX16" fmla="*/ 545622 w 779448"/>
                  <a:gd name="connsiteY16" fmla="*/ 753605 h 779594"/>
                  <a:gd name="connsiteX17" fmla="*/ 545622 w 779448"/>
                  <a:gd name="connsiteY17" fmla="*/ 688630 h 779594"/>
                  <a:gd name="connsiteX18" fmla="*/ 532627 w 779448"/>
                  <a:gd name="connsiteY18" fmla="*/ 675634 h 779594"/>
                  <a:gd name="connsiteX19" fmla="*/ 454657 w 779448"/>
                  <a:gd name="connsiteY19" fmla="*/ 675634 h 779594"/>
                  <a:gd name="connsiteX20" fmla="*/ 454657 w 779448"/>
                  <a:gd name="connsiteY20" fmla="*/ 597665 h 779594"/>
                  <a:gd name="connsiteX21" fmla="*/ 740463 w 779448"/>
                  <a:gd name="connsiteY21" fmla="*/ 597665 h 779594"/>
                  <a:gd name="connsiteX22" fmla="*/ 779448 w 779448"/>
                  <a:gd name="connsiteY22" fmla="*/ 558680 h 779594"/>
                  <a:gd name="connsiteX23" fmla="*/ 779448 w 779448"/>
                  <a:gd name="connsiteY23" fmla="*/ 103939 h 779594"/>
                  <a:gd name="connsiteX24" fmla="*/ 740631 w 779448"/>
                  <a:gd name="connsiteY24" fmla="*/ 64954 h 779594"/>
                  <a:gd name="connsiteX25" fmla="*/ 389766 w 779448"/>
                  <a:gd name="connsiteY25" fmla="*/ 25969 h 779594"/>
                  <a:gd name="connsiteX26" fmla="*/ 623676 w 779448"/>
                  <a:gd name="connsiteY26" fmla="*/ 259879 h 779594"/>
                  <a:gd name="connsiteX27" fmla="*/ 389766 w 779448"/>
                  <a:gd name="connsiteY27" fmla="*/ 493788 h 779594"/>
                  <a:gd name="connsiteX28" fmla="*/ 155856 w 779448"/>
                  <a:gd name="connsiteY28" fmla="*/ 259879 h 779594"/>
                  <a:gd name="connsiteX29" fmla="*/ 389766 w 779448"/>
                  <a:gd name="connsiteY29" fmla="*/ 25969 h 779594"/>
                  <a:gd name="connsiteX30" fmla="*/ 25990 w 779448"/>
                  <a:gd name="connsiteY30" fmla="*/ 103939 h 779594"/>
                  <a:gd name="connsiteX31" fmla="*/ 38985 w 779448"/>
                  <a:gd name="connsiteY31" fmla="*/ 90944 h 779594"/>
                  <a:gd name="connsiteX32" fmla="*/ 192661 w 779448"/>
                  <a:gd name="connsiteY32" fmla="*/ 90944 h 779594"/>
                  <a:gd name="connsiteX33" fmla="*/ 219909 w 779448"/>
                  <a:gd name="connsiteY33" fmla="*/ 456313 h 779594"/>
                  <a:gd name="connsiteX34" fmla="*/ 277254 w 779448"/>
                  <a:gd name="connsiteY34" fmla="*/ 493705 h 779594"/>
                  <a:gd name="connsiteX35" fmla="*/ 25990 w 779448"/>
                  <a:gd name="connsiteY35" fmla="*/ 493705 h 779594"/>
                  <a:gd name="connsiteX36" fmla="*/ 25990 w 779448"/>
                  <a:gd name="connsiteY36" fmla="*/ 103939 h 779594"/>
                  <a:gd name="connsiteX37" fmla="*/ 519716 w 779448"/>
                  <a:gd name="connsiteY37" fmla="*/ 701541 h 779594"/>
                  <a:gd name="connsiteX38" fmla="*/ 519716 w 779448"/>
                  <a:gd name="connsiteY38" fmla="*/ 753521 h 779594"/>
                  <a:gd name="connsiteX39" fmla="*/ 259900 w 779448"/>
                  <a:gd name="connsiteY39" fmla="*/ 753521 h 779594"/>
                  <a:gd name="connsiteX40" fmla="*/ 259900 w 779448"/>
                  <a:gd name="connsiteY40" fmla="*/ 701541 h 779594"/>
                  <a:gd name="connsiteX41" fmla="*/ 519716 w 779448"/>
                  <a:gd name="connsiteY41" fmla="*/ 701541 h 779594"/>
                  <a:gd name="connsiteX42" fmla="*/ 350781 w 779448"/>
                  <a:gd name="connsiteY42" fmla="*/ 675550 h 779594"/>
                  <a:gd name="connsiteX43" fmla="*/ 350781 w 779448"/>
                  <a:gd name="connsiteY43" fmla="*/ 597581 h 779594"/>
                  <a:gd name="connsiteX44" fmla="*/ 428751 w 779448"/>
                  <a:gd name="connsiteY44" fmla="*/ 597581 h 779594"/>
                  <a:gd name="connsiteX45" fmla="*/ 428751 w 779448"/>
                  <a:gd name="connsiteY45" fmla="*/ 675550 h 779594"/>
                  <a:gd name="connsiteX46" fmla="*/ 350781 w 779448"/>
                  <a:gd name="connsiteY46" fmla="*/ 675550 h 779594"/>
                  <a:gd name="connsiteX47" fmla="*/ 753626 w 779448"/>
                  <a:gd name="connsiteY47" fmla="*/ 558680 h 779594"/>
                  <a:gd name="connsiteX48" fmla="*/ 740631 w 779448"/>
                  <a:gd name="connsiteY48" fmla="*/ 571675 h 779594"/>
                  <a:gd name="connsiteX49" fmla="*/ 38985 w 779448"/>
                  <a:gd name="connsiteY49" fmla="*/ 571675 h 779594"/>
                  <a:gd name="connsiteX50" fmla="*/ 25990 w 779448"/>
                  <a:gd name="connsiteY50" fmla="*/ 558680 h 779594"/>
                  <a:gd name="connsiteX51" fmla="*/ 25990 w 779448"/>
                  <a:gd name="connsiteY51" fmla="*/ 519695 h 779594"/>
                  <a:gd name="connsiteX52" fmla="*/ 753626 w 779448"/>
                  <a:gd name="connsiteY52" fmla="*/ 519695 h 779594"/>
                  <a:gd name="connsiteX53" fmla="*/ 753626 w 779448"/>
                  <a:gd name="connsiteY53" fmla="*/ 558680 h 779594"/>
                  <a:gd name="connsiteX54" fmla="*/ 753626 w 779448"/>
                  <a:gd name="connsiteY54" fmla="*/ 493705 h 779594"/>
                  <a:gd name="connsiteX55" fmla="*/ 502361 w 779448"/>
                  <a:gd name="connsiteY55" fmla="*/ 493705 h 779594"/>
                  <a:gd name="connsiteX56" fmla="*/ 624347 w 779448"/>
                  <a:gd name="connsiteY56" fmla="*/ 148206 h 779594"/>
                  <a:gd name="connsiteX57" fmla="*/ 586954 w 779448"/>
                  <a:gd name="connsiteY57" fmla="*/ 90860 h 779594"/>
                  <a:gd name="connsiteX58" fmla="*/ 740631 w 779448"/>
                  <a:gd name="connsiteY58" fmla="*/ 90860 h 779594"/>
                  <a:gd name="connsiteX59" fmla="*/ 753626 w 779448"/>
                  <a:gd name="connsiteY59" fmla="*/ 103855 h 779594"/>
                  <a:gd name="connsiteX60" fmla="*/ 753626 w 779448"/>
                  <a:gd name="connsiteY60" fmla="*/ 493705 h 779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779448" h="779594">
                    <a:moveTo>
                      <a:pt x="740631" y="64954"/>
                    </a:moveTo>
                    <a:lnTo>
                      <a:pt x="561048" y="64954"/>
                    </a:lnTo>
                    <a:cubicBezTo>
                      <a:pt x="463292" y="-21651"/>
                      <a:pt x="316323" y="-21651"/>
                      <a:pt x="218567" y="64954"/>
                    </a:cubicBezTo>
                    <a:lnTo>
                      <a:pt x="38985" y="64954"/>
                    </a:lnTo>
                    <a:cubicBezTo>
                      <a:pt x="17523" y="65038"/>
                      <a:pt x="84" y="82392"/>
                      <a:pt x="0" y="103939"/>
                    </a:cubicBezTo>
                    <a:lnTo>
                      <a:pt x="0" y="558680"/>
                    </a:lnTo>
                    <a:cubicBezTo>
                      <a:pt x="84" y="580143"/>
                      <a:pt x="17439" y="597581"/>
                      <a:pt x="38985" y="597665"/>
                    </a:cubicBezTo>
                    <a:lnTo>
                      <a:pt x="324791" y="597665"/>
                    </a:lnTo>
                    <a:lnTo>
                      <a:pt x="324791" y="675634"/>
                    </a:lnTo>
                    <a:lnTo>
                      <a:pt x="246821" y="675634"/>
                    </a:lnTo>
                    <a:cubicBezTo>
                      <a:pt x="239611" y="675634"/>
                      <a:pt x="233826" y="681419"/>
                      <a:pt x="233826" y="688630"/>
                    </a:cubicBezTo>
                    <a:lnTo>
                      <a:pt x="233826" y="753605"/>
                    </a:lnTo>
                    <a:lnTo>
                      <a:pt x="207836" y="753605"/>
                    </a:lnTo>
                    <a:lnTo>
                      <a:pt x="207836" y="779595"/>
                    </a:lnTo>
                    <a:lnTo>
                      <a:pt x="571612" y="779595"/>
                    </a:lnTo>
                    <a:lnTo>
                      <a:pt x="571612" y="753605"/>
                    </a:lnTo>
                    <a:lnTo>
                      <a:pt x="545622" y="753605"/>
                    </a:lnTo>
                    <a:lnTo>
                      <a:pt x="545622" y="688630"/>
                    </a:lnTo>
                    <a:cubicBezTo>
                      <a:pt x="545622" y="681419"/>
                      <a:pt x="539837" y="675634"/>
                      <a:pt x="532627" y="675634"/>
                    </a:cubicBezTo>
                    <a:lnTo>
                      <a:pt x="454657" y="675634"/>
                    </a:lnTo>
                    <a:lnTo>
                      <a:pt x="454657" y="597665"/>
                    </a:lnTo>
                    <a:lnTo>
                      <a:pt x="740463" y="597665"/>
                    </a:lnTo>
                    <a:cubicBezTo>
                      <a:pt x="761926" y="597581"/>
                      <a:pt x="779364" y="580226"/>
                      <a:pt x="779448" y="558680"/>
                    </a:cubicBezTo>
                    <a:lnTo>
                      <a:pt x="779448" y="103939"/>
                    </a:lnTo>
                    <a:cubicBezTo>
                      <a:pt x="779531" y="82392"/>
                      <a:pt x="762093" y="64954"/>
                      <a:pt x="740631" y="64954"/>
                    </a:cubicBezTo>
                    <a:close/>
                    <a:moveTo>
                      <a:pt x="389766" y="25969"/>
                    </a:moveTo>
                    <a:cubicBezTo>
                      <a:pt x="518961" y="25969"/>
                      <a:pt x="623676" y="130683"/>
                      <a:pt x="623676" y="259879"/>
                    </a:cubicBezTo>
                    <a:cubicBezTo>
                      <a:pt x="623676" y="389074"/>
                      <a:pt x="518961" y="493788"/>
                      <a:pt x="389766" y="493788"/>
                    </a:cubicBezTo>
                    <a:cubicBezTo>
                      <a:pt x="260571" y="493788"/>
                      <a:pt x="155856" y="389074"/>
                      <a:pt x="155856" y="259879"/>
                    </a:cubicBezTo>
                    <a:cubicBezTo>
                      <a:pt x="156024" y="130683"/>
                      <a:pt x="260655" y="26053"/>
                      <a:pt x="389766" y="25969"/>
                    </a:cubicBezTo>
                    <a:close/>
                    <a:moveTo>
                      <a:pt x="25990" y="103939"/>
                    </a:moveTo>
                    <a:cubicBezTo>
                      <a:pt x="25990" y="96729"/>
                      <a:pt x="31775" y="90944"/>
                      <a:pt x="38985" y="90944"/>
                    </a:cubicBezTo>
                    <a:lnTo>
                      <a:pt x="192661" y="90944"/>
                    </a:lnTo>
                    <a:cubicBezTo>
                      <a:pt x="99265" y="199347"/>
                      <a:pt x="111505" y="362916"/>
                      <a:pt x="219909" y="456313"/>
                    </a:cubicBezTo>
                    <a:cubicBezTo>
                      <a:pt x="237263" y="471236"/>
                      <a:pt x="256546" y="483812"/>
                      <a:pt x="277254" y="493705"/>
                    </a:cubicBezTo>
                    <a:lnTo>
                      <a:pt x="25990" y="493705"/>
                    </a:lnTo>
                    <a:lnTo>
                      <a:pt x="25990" y="103939"/>
                    </a:lnTo>
                    <a:close/>
                    <a:moveTo>
                      <a:pt x="519716" y="701541"/>
                    </a:moveTo>
                    <a:lnTo>
                      <a:pt x="519716" y="753521"/>
                    </a:lnTo>
                    <a:lnTo>
                      <a:pt x="259900" y="753521"/>
                    </a:lnTo>
                    <a:lnTo>
                      <a:pt x="259900" y="701541"/>
                    </a:lnTo>
                    <a:lnTo>
                      <a:pt x="519716" y="701541"/>
                    </a:lnTo>
                    <a:close/>
                    <a:moveTo>
                      <a:pt x="350781" y="675550"/>
                    </a:moveTo>
                    <a:lnTo>
                      <a:pt x="350781" y="597581"/>
                    </a:lnTo>
                    <a:lnTo>
                      <a:pt x="428751" y="597581"/>
                    </a:lnTo>
                    <a:lnTo>
                      <a:pt x="428751" y="675550"/>
                    </a:lnTo>
                    <a:lnTo>
                      <a:pt x="350781" y="675550"/>
                    </a:lnTo>
                    <a:close/>
                    <a:moveTo>
                      <a:pt x="753626" y="558680"/>
                    </a:moveTo>
                    <a:cubicBezTo>
                      <a:pt x="753626" y="565890"/>
                      <a:pt x="747841" y="571675"/>
                      <a:pt x="740631" y="571675"/>
                    </a:cubicBezTo>
                    <a:lnTo>
                      <a:pt x="38985" y="571675"/>
                    </a:lnTo>
                    <a:cubicBezTo>
                      <a:pt x="31775" y="571675"/>
                      <a:pt x="25990" y="565890"/>
                      <a:pt x="25990" y="558680"/>
                    </a:cubicBezTo>
                    <a:lnTo>
                      <a:pt x="25990" y="519695"/>
                    </a:lnTo>
                    <a:lnTo>
                      <a:pt x="753626" y="519695"/>
                    </a:lnTo>
                    <a:lnTo>
                      <a:pt x="753626" y="558680"/>
                    </a:lnTo>
                    <a:close/>
                    <a:moveTo>
                      <a:pt x="753626" y="493705"/>
                    </a:moveTo>
                    <a:lnTo>
                      <a:pt x="502361" y="493705"/>
                    </a:lnTo>
                    <a:cubicBezTo>
                      <a:pt x="631473" y="431999"/>
                      <a:pt x="686052" y="277317"/>
                      <a:pt x="624347" y="148206"/>
                    </a:cubicBezTo>
                    <a:cubicBezTo>
                      <a:pt x="614453" y="127497"/>
                      <a:pt x="601877" y="108215"/>
                      <a:pt x="586954" y="90860"/>
                    </a:cubicBezTo>
                    <a:lnTo>
                      <a:pt x="740631" y="90860"/>
                    </a:lnTo>
                    <a:cubicBezTo>
                      <a:pt x="747841" y="90860"/>
                      <a:pt x="753626" y="96645"/>
                      <a:pt x="753626" y="103855"/>
                    </a:cubicBezTo>
                    <a:lnTo>
                      <a:pt x="753626" y="493705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DF21D35-DE0B-4137-80BD-18563ADCE204}"/>
                  </a:ext>
                </a:extLst>
              </p:cNvPr>
              <p:cNvSpPr/>
              <p:nvPr/>
            </p:nvSpPr>
            <p:spPr>
              <a:xfrm>
                <a:off x="9103710" y="4569960"/>
                <a:ext cx="415839" cy="415839"/>
              </a:xfrm>
              <a:custGeom>
                <a:avLst/>
                <a:gdLst>
                  <a:gd name="connsiteX0" fmla="*/ 207920 w 415839"/>
                  <a:gd name="connsiteY0" fmla="*/ 0 h 415839"/>
                  <a:gd name="connsiteX1" fmla="*/ 0 w 415839"/>
                  <a:gd name="connsiteY1" fmla="*/ 207920 h 415839"/>
                  <a:gd name="connsiteX2" fmla="*/ 207920 w 415839"/>
                  <a:gd name="connsiteY2" fmla="*/ 415839 h 415839"/>
                  <a:gd name="connsiteX3" fmla="*/ 415839 w 415839"/>
                  <a:gd name="connsiteY3" fmla="*/ 207920 h 415839"/>
                  <a:gd name="connsiteX4" fmla="*/ 207920 w 415839"/>
                  <a:gd name="connsiteY4" fmla="*/ 0 h 415839"/>
                  <a:gd name="connsiteX5" fmla="*/ 207920 w 415839"/>
                  <a:gd name="connsiteY5" fmla="*/ 389766 h 415839"/>
                  <a:gd name="connsiteX6" fmla="*/ 25990 w 415839"/>
                  <a:gd name="connsiteY6" fmla="*/ 207836 h 415839"/>
                  <a:gd name="connsiteX7" fmla="*/ 207920 w 415839"/>
                  <a:gd name="connsiteY7" fmla="*/ 25906 h 415839"/>
                  <a:gd name="connsiteX8" fmla="*/ 389850 w 415839"/>
                  <a:gd name="connsiteY8" fmla="*/ 207836 h 415839"/>
                  <a:gd name="connsiteX9" fmla="*/ 207920 w 415839"/>
                  <a:gd name="connsiteY9" fmla="*/ 389766 h 41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5839" h="415839">
                    <a:moveTo>
                      <a:pt x="207920" y="0"/>
                    </a:moveTo>
                    <a:cubicBezTo>
                      <a:pt x="93145" y="0"/>
                      <a:pt x="0" y="93061"/>
                      <a:pt x="0" y="207920"/>
                    </a:cubicBezTo>
                    <a:cubicBezTo>
                      <a:pt x="0" y="322695"/>
                      <a:pt x="93061" y="415839"/>
                      <a:pt x="207920" y="415839"/>
                    </a:cubicBezTo>
                    <a:cubicBezTo>
                      <a:pt x="322695" y="415839"/>
                      <a:pt x="415839" y="322779"/>
                      <a:pt x="415839" y="207920"/>
                    </a:cubicBezTo>
                    <a:cubicBezTo>
                      <a:pt x="415672" y="93145"/>
                      <a:pt x="322695" y="83"/>
                      <a:pt x="207920" y="0"/>
                    </a:cubicBezTo>
                    <a:close/>
                    <a:moveTo>
                      <a:pt x="207920" y="389766"/>
                    </a:moveTo>
                    <a:cubicBezTo>
                      <a:pt x="107481" y="389766"/>
                      <a:pt x="25990" y="308358"/>
                      <a:pt x="25990" y="207836"/>
                    </a:cubicBezTo>
                    <a:cubicBezTo>
                      <a:pt x="25990" y="107397"/>
                      <a:pt x="107397" y="25906"/>
                      <a:pt x="207920" y="25906"/>
                    </a:cubicBezTo>
                    <a:cubicBezTo>
                      <a:pt x="308359" y="25906"/>
                      <a:pt x="389850" y="107313"/>
                      <a:pt x="389850" y="207836"/>
                    </a:cubicBezTo>
                    <a:cubicBezTo>
                      <a:pt x="389766" y="308274"/>
                      <a:pt x="308359" y="389682"/>
                      <a:pt x="207920" y="389766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C6110AF-32ED-478E-A4D8-21A6C3AE6001}"/>
                  </a:ext>
                </a:extLst>
              </p:cNvPr>
              <p:cNvSpPr/>
              <p:nvPr/>
            </p:nvSpPr>
            <p:spPr>
              <a:xfrm>
                <a:off x="9220581" y="4634851"/>
                <a:ext cx="194978" cy="285889"/>
              </a:xfrm>
              <a:custGeom>
                <a:avLst/>
                <a:gdLst>
                  <a:gd name="connsiteX0" fmla="*/ 168599 w 194978"/>
                  <a:gd name="connsiteY0" fmla="*/ 142945 h 285889"/>
                  <a:gd name="connsiteX1" fmla="*/ 182349 w 194978"/>
                  <a:gd name="connsiteY1" fmla="*/ 52399 h 285889"/>
                  <a:gd name="connsiteX2" fmla="*/ 129950 w 194978"/>
                  <a:gd name="connsiteY2" fmla="*/ 25990 h 285889"/>
                  <a:gd name="connsiteX3" fmla="*/ 129950 w 194978"/>
                  <a:gd name="connsiteY3" fmla="*/ 0 h 285889"/>
                  <a:gd name="connsiteX4" fmla="*/ 103960 w 194978"/>
                  <a:gd name="connsiteY4" fmla="*/ 0 h 285889"/>
                  <a:gd name="connsiteX5" fmla="*/ 103960 w 194978"/>
                  <a:gd name="connsiteY5" fmla="*/ 25990 h 285889"/>
                  <a:gd name="connsiteX6" fmla="*/ 64975 w 194978"/>
                  <a:gd name="connsiteY6" fmla="*/ 25990 h 285889"/>
                  <a:gd name="connsiteX7" fmla="*/ 64975 w 194978"/>
                  <a:gd name="connsiteY7" fmla="*/ 0 h 285889"/>
                  <a:gd name="connsiteX8" fmla="*/ 38985 w 194978"/>
                  <a:gd name="connsiteY8" fmla="*/ 0 h 285889"/>
                  <a:gd name="connsiteX9" fmla="*/ 38985 w 194978"/>
                  <a:gd name="connsiteY9" fmla="*/ 25990 h 285889"/>
                  <a:gd name="connsiteX10" fmla="*/ 0 w 194978"/>
                  <a:gd name="connsiteY10" fmla="*/ 25990 h 285889"/>
                  <a:gd name="connsiteX11" fmla="*/ 0 w 194978"/>
                  <a:gd name="connsiteY11" fmla="*/ 51980 h 285889"/>
                  <a:gd name="connsiteX12" fmla="*/ 25990 w 194978"/>
                  <a:gd name="connsiteY12" fmla="*/ 51980 h 285889"/>
                  <a:gd name="connsiteX13" fmla="*/ 25990 w 194978"/>
                  <a:gd name="connsiteY13" fmla="*/ 233909 h 285889"/>
                  <a:gd name="connsiteX14" fmla="*/ 0 w 194978"/>
                  <a:gd name="connsiteY14" fmla="*/ 233909 h 285889"/>
                  <a:gd name="connsiteX15" fmla="*/ 0 w 194978"/>
                  <a:gd name="connsiteY15" fmla="*/ 259900 h 285889"/>
                  <a:gd name="connsiteX16" fmla="*/ 38985 w 194978"/>
                  <a:gd name="connsiteY16" fmla="*/ 259900 h 285889"/>
                  <a:gd name="connsiteX17" fmla="*/ 38985 w 194978"/>
                  <a:gd name="connsiteY17" fmla="*/ 285890 h 285889"/>
                  <a:gd name="connsiteX18" fmla="*/ 64975 w 194978"/>
                  <a:gd name="connsiteY18" fmla="*/ 285890 h 285889"/>
                  <a:gd name="connsiteX19" fmla="*/ 64975 w 194978"/>
                  <a:gd name="connsiteY19" fmla="*/ 259900 h 285889"/>
                  <a:gd name="connsiteX20" fmla="*/ 103960 w 194978"/>
                  <a:gd name="connsiteY20" fmla="*/ 259900 h 285889"/>
                  <a:gd name="connsiteX21" fmla="*/ 103960 w 194978"/>
                  <a:gd name="connsiteY21" fmla="*/ 285890 h 285889"/>
                  <a:gd name="connsiteX22" fmla="*/ 129950 w 194978"/>
                  <a:gd name="connsiteY22" fmla="*/ 285890 h 285889"/>
                  <a:gd name="connsiteX23" fmla="*/ 129950 w 194978"/>
                  <a:gd name="connsiteY23" fmla="*/ 259900 h 285889"/>
                  <a:gd name="connsiteX24" fmla="*/ 194925 w 194978"/>
                  <a:gd name="connsiteY24" fmla="*/ 195344 h 285889"/>
                  <a:gd name="connsiteX25" fmla="*/ 168599 w 194978"/>
                  <a:gd name="connsiteY25" fmla="*/ 142945 h 285889"/>
                  <a:gd name="connsiteX26" fmla="*/ 52064 w 194978"/>
                  <a:gd name="connsiteY26" fmla="*/ 51980 h 285889"/>
                  <a:gd name="connsiteX27" fmla="*/ 130034 w 194978"/>
                  <a:gd name="connsiteY27" fmla="*/ 51980 h 285889"/>
                  <a:gd name="connsiteX28" fmla="*/ 169018 w 194978"/>
                  <a:gd name="connsiteY28" fmla="*/ 90965 h 285889"/>
                  <a:gd name="connsiteX29" fmla="*/ 130034 w 194978"/>
                  <a:gd name="connsiteY29" fmla="*/ 129950 h 285889"/>
                  <a:gd name="connsiteX30" fmla="*/ 52064 w 194978"/>
                  <a:gd name="connsiteY30" fmla="*/ 129950 h 285889"/>
                  <a:gd name="connsiteX31" fmla="*/ 52064 w 194978"/>
                  <a:gd name="connsiteY31" fmla="*/ 51980 h 285889"/>
                  <a:gd name="connsiteX32" fmla="*/ 130034 w 194978"/>
                  <a:gd name="connsiteY32" fmla="*/ 233909 h 285889"/>
                  <a:gd name="connsiteX33" fmla="*/ 52064 w 194978"/>
                  <a:gd name="connsiteY33" fmla="*/ 233909 h 285889"/>
                  <a:gd name="connsiteX34" fmla="*/ 52064 w 194978"/>
                  <a:gd name="connsiteY34" fmla="*/ 155940 h 285889"/>
                  <a:gd name="connsiteX35" fmla="*/ 130034 w 194978"/>
                  <a:gd name="connsiteY35" fmla="*/ 155940 h 285889"/>
                  <a:gd name="connsiteX36" fmla="*/ 169018 w 194978"/>
                  <a:gd name="connsiteY36" fmla="*/ 194925 h 285889"/>
                  <a:gd name="connsiteX37" fmla="*/ 130034 w 194978"/>
                  <a:gd name="connsiteY37" fmla="*/ 233909 h 28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94978" h="285889">
                    <a:moveTo>
                      <a:pt x="168599" y="142945"/>
                    </a:moveTo>
                    <a:cubicBezTo>
                      <a:pt x="197440" y="121733"/>
                      <a:pt x="203560" y="81240"/>
                      <a:pt x="182349" y="52399"/>
                    </a:cubicBezTo>
                    <a:cubicBezTo>
                      <a:pt x="170108" y="35715"/>
                      <a:pt x="150658" y="25990"/>
                      <a:pt x="129950" y="25990"/>
                    </a:cubicBezTo>
                    <a:lnTo>
                      <a:pt x="129950" y="0"/>
                    </a:lnTo>
                    <a:lnTo>
                      <a:pt x="103960" y="0"/>
                    </a:lnTo>
                    <a:lnTo>
                      <a:pt x="103960" y="25990"/>
                    </a:lnTo>
                    <a:lnTo>
                      <a:pt x="64975" y="25990"/>
                    </a:lnTo>
                    <a:lnTo>
                      <a:pt x="64975" y="0"/>
                    </a:lnTo>
                    <a:lnTo>
                      <a:pt x="38985" y="0"/>
                    </a:lnTo>
                    <a:lnTo>
                      <a:pt x="38985" y="25990"/>
                    </a:lnTo>
                    <a:lnTo>
                      <a:pt x="0" y="25990"/>
                    </a:lnTo>
                    <a:lnTo>
                      <a:pt x="0" y="51980"/>
                    </a:lnTo>
                    <a:lnTo>
                      <a:pt x="25990" y="51980"/>
                    </a:lnTo>
                    <a:lnTo>
                      <a:pt x="25990" y="233909"/>
                    </a:lnTo>
                    <a:lnTo>
                      <a:pt x="0" y="233909"/>
                    </a:lnTo>
                    <a:lnTo>
                      <a:pt x="0" y="259900"/>
                    </a:lnTo>
                    <a:lnTo>
                      <a:pt x="38985" y="259900"/>
                    </a:lnTo>
                    <a:lnTo>
                      <a:pt x="38985" y="285890"/>
                    </a:lnTo>
                    <a:lnTo>
                      <a:pt x="64975" y="285890"/>
                    </a:lnTo>
                    <a:lnTo>
                      <a:pt x="64975" y="259900"/>
                    </a:lnTo>
                    <a:lnTo>
                      <a:pt x="103960" y="259900"/>
                    </a:lnTo>
                    <a:lnTo>
                      <a:pt x="103960" y="285890"/>
                    </a:lnTo>
                    <a:lnTo>
                      <a:pt x="129950" y="285890"/>
                    </a:lnTo>
                    <a:lnTo>
                      <a:pt x="129950" y="259900"/>
                    </a:lnTo>
                    <a:cubicBezTo>
                      <a:pt x="165749" y="259984"/>
                      <a:pt x="194841" y="231143"/>
                      <a:pt x="194925" y="195344"/>
                    </a:cubicBezTo>
                    <a:cubicBezTo>
                      <a:pt x="195093" y="174636"/>
                      <a:pt x="185283" y="155185"/>
                      <a:pt x="168599" y="142945"/>
                    </a:cubicBezTo>
                    <a:close/>
                    <a:moveTo>
                      <a:pt x="52064" y="51980"/>
                    </a:moveTo>
                    <a:lnTo>
                      <a:pt x="130034" y="51980"/>
                    </a:lnTo>
                    <a:cubicBezTo>
                      <a:pt x="151580" y="51980"/>
                      <a:pt x="169018" y="69418"/>
                      <a:pt x="169018" y="90965"/>
                    </a:cubicBezTo>
                    <a:cubicBezTo>
                      <a:pt x="169018" y="112511"/>
                      <a:pt x="151580" y="129950"/>
                      <a:pt x="130034" y="129950"/>
                    </a:cubicBezTo>
                    <a:lnTo>
                      <a:pt x="52064" y="129950"/>
                    </a:lnTo>
                    <a:lnTo>
                      <a:pt x="52064" y="51980"/>
                    </a:lnTo>
                    <a:close/>
                    <a:moveTo>
                      <a:pt x="130034" y="233909"/>
                    </a:moveTo>
                    <a:lnTo>
                      <a:pt x="52064" y="233909"/>
                    </a:lnTo>
                    <a:lnTo>
                      <a:pt x="52064" y="155940"/>
                    </a:lnTo>
                    <a:lnTo>
                      <a:pt x="130034" y="155940"/>
                    </a:lnTo>
                    <a:cubicBezTo>
                      <a:pt x="151580" y="155940"/>
                      <a:pt x="169018" y="173378"/>
                      <a:pt x="169018" y="194925"/>
                    </a:cubicBezTo>
                    <a:cubicBezTo>
                      <a:pt x="169018" y="216471"/>
                      <a:pt x="151580" y="233909"/>
                      <a:pt x="130034" y="233909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7D00983-2AD5-4AEE-9F7D-E671FB9F1883}"/>
                  </a:ext>
                </a:extLst>
              </p:cNvPr>
              <p:cNvSpPr/>
              <p:nvPr/>
            </p:nvSpPr>
            <p:spPr>
              <a:xfrm>
                <a:off x="9623510" y="5050690"/>
                <a:ext cx="25989" cy="25990"/>
              </a:xfrm>
              <a:custGeom>
                <a:avLst/>
                <a:gdLst>
                  <a:gd name="connsiteX0" fmla="*/ 0 w 25989"/>
                  <a:gd name="connsiteY0" fmla="*/ 0 h 25990"/>
                  <a:gd name="connsiteX1" fmla="*/ 25990 w 25989"/>
                  <a:gd name="connsiteY1" fmla="*/ 0 h 25990"/>
                  <a:gd name="connsiteX2" fmla="*/ 25990 w 25989"/>
                  <a:gd name="connsiteY2" fmla="*/ 25990 h 25990"/>
                  <a:gd name="connsiteX3" fmla="*/ 0 w 25989"/>
                  <a:gd name="connsiteY3" fmla="*/ 25990 h 25990"/>
                  <a:gd name="connsiteX4" fmla="*/ 0 w 25989"/>
                  <a:gd name="connsiteY4" fmla="*/ 0 h 2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9" h="25990">
                    <a:moveTo>
                      <a:pt x="0" y="0"/>
                    </a:moveTo>
                    <a:lnTo>
                      <a:pt x="25990" y="0"/>
                    </a:lnTo>
                    <a:lnTo>
                      <a:pt x="25990" y="25990"/>
                    </a:lnTo>
                    <a:lnTo>
                      <a:pt x="0" y="25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E5960C26-FF66-4FCD-81CF-013FACBD4AA6}"/>
                  </a:ext>
                </a:extLst>
              </p:cNvPr>
              <p:cNvSpPr/>
              <p:nvPr/>
            </p:nvSpPr>
            <p:spPr>
              <a:xfrm>
                <a:off x="8960856" y="4647769"/>
                <a:ext cx="143013" cy="350933"/>
              </a:xfrm>
              <a:custGeom>
                <a:avLst/>
                <a:gdLst>
                  <a:gd name="connsiteX0" fmla="*/ 25983 w 143013"/>
                  <a:gd name="connsiteY0" fmla="*/ 75699 h 350933"/>
                  <a:gd name="connsiteX1" fmla="*/ 25983 w 143013"/>
                  <a:gd name="connsiteY1" fmla="*/ 311956 h 350933"/>
                  <a:gd name="connsiteX2" fmla="*/ 38977 w 143013"/>
                  <a:gd name="connsiteY2" fmla="*/ 324951 h 350933"/>
                  <a:gd name="connsiteX3" fmla="*/ 67315 w 143013"/>
                  <a:gd name="connsiteY3" fmla="*/ 324951 h 350933"/>
                  <a:gd name="connsiteX4" fmla="*/ 117031 w 143013"/>
                  <a:gd name="connsiteY4" fmla="*/ 348677 h 350933"/>
                  <a:gd name="connsiteX5" fmla="*/ 140758 w 143013"/>
                  <a:gd name="connsiteY5" fmla="*/ 298961 h 350933"/>
                  <a:gd name="connsiteX6" fmla="*/ 91041 w 143013"/>
                  <a:gd name="connsiteY6" fmla="*/ 275235 h 350933"/>
                  <a:gd name="connsiteX7" fmla="*/ 67315 w 143013"/>
                  <a:gd name="connsiteY7" fmla="*/ 298961 h 350933"/>
                  <a:gd name="connsiteX8" fmla="*/ 51972 w 143013"/>
                  <a:gd name="connsiteY8" fmla="*/ 298961 h 350933"/>
                  <a:gd name="connsiteX9" fmla="*/ 51972 w 143013"/>
                  <a:gd name="connsiteY9" fmla="*/ 75699 h 350933"/>
                  <a:gd name="connsiteX10" fmla="*/ 75699 w 143013"/>
                  <a:gd name="connsiteY10" fmla="*/ 25982 h 350933"/>
                  <a:gd name="connsiteX11" fmla="*/ 25983 w 143013"/>
                  <a:gd name="connsiteY11" fmla="*/ 2256 h 350933"/>
                  <a:gd name="connsiteX12" fmla="*/ 2256 w 143013"/>
                  <a:gd name="connsiteY12" fmla="*/ 51972 h 350933"/>
                  <a:gd name="connsiteX13" fmla="*/ 25983 w 143013"/>
                  <a:gd name="connsiteY13" fmla="*/ 75699 h 350933"/>
                  <a:gd name="connsiteX14" fmla="*/ 103952 w 143013"/>
                  <a:gd name="connsiteY14" fmla="*/ 298961 h 350933"/>
                  <a:gd name="connsiteX15" fmla="*/ 116947 w 143013"/>
                  <a:gd name="connsiteY15" fmla="*/ 311956 h 350933"/>
                  <a:gd name="connsiteX16" fmla="*/ 103952 w 143013"/>
                  <a:gd name="connsiteY16" fmla="*/ 324951 h 350933"/>
                  <a:gd name="connsiteX17" fmla="*/ 90957 w 143013"/>
                  <a:gd name="connsiteY17" fmla="*/ 311956 h 350933"/>
                  <a:gd name="connsiteX18" fmla="*/ 103952 w 143013"/>
                  <a:gd name="connsiteY18" fmla="*/ 298961 h 350933"/>
                  <a:gd name="connsiteX19" fmla="*/ 38977 w 143013"/>
                  <a:gd name="connsiteY19" fmla="*/ 26066 h 350933"/>
                  <a:gd name="connsiteX20" fmla="*/ 51972 w 143013"/>
                  <a:gd name="connsiteY20" fmla="*/ 39061 h 350933"/>
                  <a:gd name="connsiteX21" fmla="*/ 38977 w 143013"/>
                  <a:gd name="connsiteY21" fmla="*/ 52056 h 350933"/>
                  <a:gd name="connsiteX22" fmla="*/ 25983 w 143013"/>
                  <a:gd name="connsiteY22" fmla="*/ 39061 h 350933"/>
                  <a:gd name="connsiteX23" fmla="*/ 38977 w 143013"/>
                  <a:gd name="connsiteY23" fmla="*/ 26066 h 350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43013" h="350933">
                    <a:moveTo>
                      <a:pt x="25983" y="75699"/>
                    </a:moveTo>
                    <a:lnTo>
                      <a:pt x="25983" y="311956"/>
                    </a:lnTo>
                    <a:cubicBezTo>
                      <a:pt x="25983" y="319166"/>
                      <a:pt x="31767" y="324951"/>
                      <a:pt x="38977" y="324951"/>
                    </a:cubicBezTo>
                    <a:lnTo>
                      <a:pt x="67315" y="324951"/>
                    </a:lnTo>
                    <a:cubicBezTo>
                      <a:pt x="74525" y="345240"/>
                      <a:pt x="96742" y="355887"/>
                      <a:pt x="117031" y="348677"/>
                    </a:cubicBezTo>
                    <a:cubicBezTo>
                      <a:pt x="137321" y="341467"/>
                      <a:pt x="147968" y="319250"/>
                      <a:pt x="140758" y="298961"/>
                    </a:cubicBezTo>
                    <a:cubicBezTo>
                      <a:pt x="133548" y="278672"/>
                      <a:pt x="111330" y="268025"/>
                      <a:pt x="91041" y="275235"/>
                    </a:cubicBezTo>
                    <a:cubicBezTo>
                      <a:pt x="79975" y="279175"/>
                      <a:pt x="71172" y="287894"/>
                      <a:pt x="67315" y="298961"/>
                    </a:cubicBezTo>
                    <a:lnTo>
                      <a:pt x="51972" y="298961"/>
                    </a:lnTo>
                    <a:lnTo>
                      <a:pt x="51972" y="75699"/>
                    </a:lnTo>
                    <a:cubicBezTo>
                      <a:pt x="72262" y="68488"/>
                      <a:pt x="82909" y="46271"/>
                      <a:pt x="75699" y="25982"/>
                    </a:cubicBezTo>
                    <a:cubicBezTo>
                      <a:pt x="68489" y="5693"/>
                      <a:pt x="46271" y="-4954"/>
                      <a:pt x="25983" y="2256"/>
                    </a:cubicBezTo>
                    <a:cubicBezTo>
                      <a:pt x="5694" y="9466"/>
                      <a:pt x="-4954" y="31684"/>
                      <a:pt x="2256" y="51972"/>
                    </a:cubicBezTo>
                    <a:cubicBezTo>
                      <a:pt x="6113" y="63039"/>
                      <a:pt x="14916" y="71758"/>
                      <a:pt x="25983" y="75699"/>
                    </a:cubicBezTo>
                    <a:close/>
                    <a:moveTo>
                      <a:pt x="103952" y="298961"/>
                    </a:moveTo>
                    <a:cubicBezTo>
                      <a:pt x="111162" y="298961"/>
                      <a:pt x="116947" y="304746"/>
                      <a:pt x="116947" y="311956"/>
                    </a:cubicBezTo>
                    <a:cubicBezTo>
                      <a:pt x="116947" y="319166"/>
                      <a:pt x="111162" y="324951"/>
                      <a:pt x="103952" y="324951"/>
                    </a:cubicBezTo>
                    <a:cubicBezTo>
                      <a:pt x="96742" y="324951"/>
                      <a:pt x="90957" y="319166"/>
                      <a:pt x="90957" y="311956"/>
                    </a:cubicBezTo>
                    <a:cubicBezTo>
                      <a:pt x="90957" y="304746"/>
                      <a:pt x="96742" y="298961"/>
                      <a:pt x="103952" y="298961"/>
                    </a:cubicBezTo>
                    <a:close/>
                    <a:moveTo>
                      <a:pt x="38977" y="26066"/>
                    </a:moveTo>
                    <a:cubicBezTo>
                      <a:pt x="46187" y="26066"/>
                      <a:pt x="51972" y="31851"/>
                      <a:pt x="51972" y="39061"/>
                    </a:cubicBezTo>
                    <a:cubicBezTo>
                      <a:pt x="51972" y="46271"/>
                      <a:pt x="46187" y="52056"/>
                      <a:pt x="38977" y="52056"/>
                    </a:cubicBezTo>
                    <a:cubicBezTo>
                      <a:pt x="31767" y="52056"/>
                      <a:pt x="25983" y="46271"/>
                      <a:pt x="25983" y="39061"/>
                    </a:cubicBezTo>
                    <a:cubicBezTo>
                      <a:pt x="25983" y="31851"/>
                      <a:pt x="31767" y="26066"/>
                      <a:pt x="38977" y="26066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D6FECF4D-8EBF-4D9D-B843-FA03977D17CA}"/>
                  </a:ext>
                </a:extLst>
              </p:cNvPr>
              <p:cNvSpPr/>
              <p:nvPr/>
            </p:nvSpPr>
            <p:spPr>
              <a:xfrm>
                <a:off x="9610515" y="4621939"/>
                <a:ext cx="25989" cy="25990"/>
              </a:xfrm>
              <a:custGeom>
                <a:avLst/>
                <a:gdLst>
                  <a:gd name="connsiteX0" fmla="*/ 0 w 25989"/>
                  <a:gd name="connsiteY0" fmla="*/ 0 h 25990"/>
                  <a:gd name="connsiteX1" fmla="*/ 25990 w 25989"/>
                  <a:gd name="connsiteY1" fmla="*/ 0 h 25990"/>
                  <a:gd name="connsiteX2" fmla="*/ 25990 w 25989"/>
                  <a:gd name="connsiteY2" fmla="*/ 25990 h 25990"/>
                  <a:gd name="connsiteX3" fmla="*/ 0 w 25989"/>
                  <a:gd name="connsiteY3" fmla="*/ 25990 h 25990"/>
                  <a:gd name="connsiteX4" fmla="*/ 0 w 25989"/>
                  <a:gd name="connsiteY4" fmla="*/ 0 h 2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9" h="25990">
                    <a:moveTo>
                      <a:pt x="0" y="0"/>
                    </a:moveTo>
                    <a:lnTo>
                      <a:pt x="25990" y="0"/>
                    </a:lnTo>
                    <a:lnTo>
                      <a:pt x="25990" y="25990"/>
                    </a:lnTo>
                    <a:lnTo>
                      <a:pt x="0" y="25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78A89F8-8B13-4454-9293-F26209C12992}"/>
                  </a:ext>
                </a:extLst>
              </p:cNvPr>
              <p:cNvSpPr/>
              <p:nvPr/>
            </p:nvSpPr>
            <p:spPr>
              <a:xfrm>
                <a:off x="9636504" y="4647929"/>
                <a:ext cx="25990" cy="25989"/>
              </a:xfrm>
              <a:custGeom>
                <a:avLst/>
                <a:gdLst>
                  <a:gd name="connsiteX0" fmla="*/ 0 w 25990"/>
                  <a:gd name="connsiteY0" fmla="*/ 0 h 25989"/>
                  <a:gd name="connsiteX1" fmla="*/ 25990 w 25990"/>
                  <a:gd name="connsiteY1" fmla="*/ 0 h 25989"/>
                  <a:gd name="connsiteX2" fmla="*/ 25990 w 25990"/>
                  <a:gd name="connsiteY2" fmla="*/ 25990 h 25989"/>
                  <a:gd name="connsiteX3" fmla="*/ 0 w 25990"/>
                  <a:gd name="connsiteY3" fmla="*/ 25990 h 25989"/>
                  <a:gd name="connsiteX4" fmla="*/ 0 w 25990"/>
                  <a:gd name="connsiteY4" fmla="*/ 0 h 25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90" h="25989">
                    <a:moveTo>
                      <a:pt x="0" y="0"/>
                    </a:moveTo>
                    <a:lnTo>
                      <a:pt x="25990" y="0"/>
                    </a:lnTo>
                    <a:lnTo>
                      <a:pt x="25990" y="25990"/>
                    </a:lnTo>
                    <a:lnTo>
                      <a:pt x="0" y="25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A273A59-2FEF-40F4-9FE2-9BDBDF9BF535}"/>
                  </a:ext>
                </a:extLst>
              </p:cNvPr>
              <p:cNvSpPr/>
              <p:nvPr/>
            </p:nvSpPr>
            <p:spPr>
              <a:xfrm>
                <a:off x="9584524" y="4647929"/>
                <a:ext cx="25990" cy="25989"/>
              </a:xfrm>
              <a:custGeom>
                <a:avLst/>
                <a:gdLst>
                  <a:gd name="connsiteX0" fmla="*/ 0 w 25990"/>
                  <a:gd name="connsiteY0" fmla="*/ 0 h 25989"/>
                  <a:gd name="connsiteX1" fmla="*/ 25990 w 25990"/>
                  <a:gd name="connsiteY1" fmla="*/ 0 h 25989"/>
                  <a:gd name="connsiteX2" fmla="*/ 25990 w 25990"/>
                  <a:gd name="connsiteY2" fmla="*/ 25990 h 25989"/>
                  <a:gd name="connsiteX3" fmla="*/ 0 w 25990"/>
                  <a:gd name="connsiteY3" fmla="*/ 25990 h 25989"/>
                  <a:gd name="connsiteX4" fmla="*/ 0 w 25990"/>
                  <a:gd name="connsiteY4" fmla="*/ 0 h 25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90" h="25989">
                    <a:moveTo>
                      <a:pt x="0" y="0"/>
                    </a:moveTo>
                    <a:lnTo>
                      <a:pt x="25990" y="0"/>
                    </a:lnTo>
                    <a:lnTo>
                      <a:pt x="25990" y="25990"/>
                    </a:lnTo>
                    <a:lnTo>
                      <a:pt x="0" y="25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07DC3BBF-30AC-4836-9337-230B07D12EA9}"/>
                  </a:ext>
                </a:extLst>
              </p:cNvPr>
              <p:cNvSpPr/>
              <p:nvPr/>
            </p:nvSpPr>
            <p:spPr>
              <a:xfrm>
                <a:off x="9610515" y="4673835"/>
                <a:ext cx="25989" cy="25990"/>
              </a:xfrm>
              <a:custGeom>
                <a:avLst/>
                <a:gdLst>
                  <a:gd name="connsiteX0" fmla="*/ 0 w 25989"/>
                  <a:gd name="connsiteY0" fmla="*/ 0 h 25990"/>
                  <a:gd name="connsiteX1" fmla="*/ 25990 w 25989"/>
                  <a:gd name="connsiteY1" fmla="*/ 0 h 25990"/>
                  <a:gd name="connsiteX2" fmla="*/ 25990 w 25989"/>
                  <a:gd name="connsiteY2" fmla="*/ 25990 h 25990"/>
                  <a:gd name="connsiteX3" fmla="*/ 0 w 25989"/>
                  <a:gd name="connsiteY3" fmla="*/ 25990 h 25990"/>
                  <a:gd name="connsiteX4" fmla="*/ 0 w 25989"/>
                  <a:gd name="connsiteY4" fmla="*/ 0 h 2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9" h="25990">
                    <a:moveTo>
                      <a:pt x="0" y="0"/>
                    </a:moveTo>
                    <a:lnTo>
                      <a:pt x="25990" y="0"/>
                    </a:lnTo>
                    <a:lnTo>
                      <a:pt x="25990" y="25990"/>
                    </a:lnTo>
                    <a:lnTo>
                      <a:pt x="0" y="25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9155CB3C-CB97-40F6-843E-E1BD97637E7A}"/>
                  </a:ext>
                </a:extLst>
              </p:cNvPr>
              <p:cNvSpPr/>
              <p:nvPr/>
            </p:nvSpPr>
            <p:spPr>
              <a:xfrm>
                <a:off x="9597520" y="4907745"/>
                <a:ext cx="25989" cy="25989"/>
              </a:xfrm>
              <a:custGeom>
                <a:avLst/>
                <a:gdLst>
                  <a:gd name="connsiteX0" fmla="*/ 0 w 25989"/>
                  <a:gd name="connsiteY0" fmla="*/ 0 h 25989"/>
                  <a:gd name="connsiteX1" fmla="*/ 25990 w 25989"/>
                  <a:gd name="connsiteY1" fmla="*/ 0 h 25989"/>
                  <a:gd name="connsiteX2" fmla="*/ 25990 w 25989"/>
                  <a:gd name="connsiteY2" fmla="*/ 25990 h 25989"/>
                  <a:gd name="connsiteX3" fmla="*/ 0 w 25989"/>
                  <a:gd name="connsiteY3" fmla="*/ 25990 h 25989"/>
                  <a:gd name="connsiteX4" fmla="*/ 0 w 25989"/>
                  <a:gd name="connsiteY4" fmla="*/ 0 h 25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9" h="25989">
                    <a:moveTo>
                      <a:pt x="0" y="0"/>
                    </a:moveTo>
                    <a:lnTo>
                      <a:pt x="25990" y="0"/>
                    </a:lnTo>
                    <a:lnTo>
                      <a:pt x="25990" y="25990"/>
                    </a:lnTo>
                    <a:lnTo>
                      <a:pt x="0" y="25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67FC66B-1784-476D-A1DC-28DC6EE5A82A}"/>
                  </a:ext>
                </a:extLst>
              </p:cNvPr>
              <p:cNvSpPr/>
              <p:nvPr/>
            </p:nvSpPr>
            <p:spPr>
              <a:xfrm>
                <a:off x="9623510" y="4933735"/>
                <a:ext cx="25989" cy="25990"/>
              </a:xfrm>
              <a:custGeom>
                <a:avLst/>
                <a:gdLst>
                  <a:gd name="connsiteX0" fmla="*/ 0 w 25989"/>
                  <a:gd name="connsiteY0" fmla="*/ 0 h 25990"/>
                  <a:gd name="connsiteX1" fmla="*/ 25990 w 25989"/>
                  <a:gd name="connsiteY1" fmla="*/ 0 h 25990"/>
                  <a:gd name="connsiteX2" fmla="*/ 25990 w 25989"/>
                  <a:gd name="connsiteY2" fmla="*/ 25990 h 25990"/>
                  <a:gd name="connsiteX3" fmla="*/ 0 w 25989"/>
                  <a:gd name="connsiteY3" fmla="*/ 25990 h 25990"/>
                  <a:gd name="connsiteX4" fmla="*/ 0 w 25989"/>
                  <a:gd name="connsiteY4" fmla="*/ 0 h 2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9" h="25990">
                    <a:moveTo>
                      <a:pt x="0" y="0"/>
                    </a:moveTo>
                    <a:lnTo>
                      <a:pt x="25990" y="0"/>
                    </a:lnTo>
                    <a:lnTo>
                      <a:pt x="25990" y="25990"/>
                    </a:lnTo>
                    <a:lnTo>
                      <a:pt x="0" y="25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38F2CA3E-6B8B-404E-9611-E199E634E172}"/>
                  </a:ext>
                </a:extLst>
              </p:cNvPr>
              <p:cNvSpPr/>
              <p:nvPr/>
            </p:nvSpPr>
            <p:spPr>
              <a:xfrm>
                <a:off x="9571530" y="4933735"/>
                <a:ext cx="25990" cy="25990"/>
              </a:xfrm>
              <a:custGeom>
                <a:avLst/>
                <a:gdLst>
                  <a:gd name="connsiteX0" fmla="*/ 0 w 25990"/>
                  <a:gd name="connsiteY0" fmla="*/ 0 h 25990"/>
                  <a:gd name="connsiteX1" fmla="*/ 25990 w 25990"/>
                  <a:gd name="connsiteY1" fmla="*/ 0 h 25990"/>
                  <a:gd name="connsiteX2" fmla="*/ 25990 w 25990"/>
                  <a:gd name="connsiteY2" fmla="*/ 25990 h 25990"/>
                  <a:gd name="connsiteX3" fmla="*/ 0 w 25990"/>
                  <a:gd name="connsiteY3" fmla="*/ 25990 h 25990"/>
                  <a:gd name="connsiteX4" fmla="*/ 0 w 25990"/>
                  <a:gd name="connsiteY4" fmla="*/ 0 h 2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90" h="25990">
                    <a:moveTo>
                      <a:pt x="0" y="0"/>
                    </a:moveTo>
                    <a:lnTo>
                      <a:pt x="25990" y="0"/>
                    </a:lnTo>
                    <a:lnTo>
                      <a:pt x="25990" y="25990"/>
                    </a:lnTo>
                    <a:lnTo>
                      <a:pt x="0" y="25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770856F-703A-48C5-AB73-05690A13AC96}"/>
                  </a:ext>
                </a:extLst>
              </p:cNvPr>
              <p:cNvSpPr/>
              <p:nvPr/>
            </p:nvSpPr>
            <p:spPr>
              <a:xfrm>
                <a:off x="9597520" y="4959725"/>
                <a:ext cx="25989" cy="25989"/>
              </a:xfrm>
              <a:custGeom>
                <a:avLst/>
                <a:gdLst>
                  <a:gd name="connsiteX0" fmla="*/ 0 w 25989"/>
                  <a:gd name="connsiteY0" fmla="*/ 0 h 25989"/>
                  <a:gd name="connsiteX1" fmla="*/ 25990 w 25989"/>
                  <a:gd name="connsiteY1" fmla="*/ 0 h 25989"/>
                  <a:gd name="connsiteX2" fmla="*/ 25990 w 25989"/>
                  <a:gd name="connsiteY2" fmla="*/ 25990 h 25989"/>
                  <a:gd name="connsiteX3" fmla="*/ 0 w 25989"/>
                  <a:gd name="connsiteY3" fmla="*/ 25990 h 25989"/>
                  <a:gd name="connsiteX4" fmla="*/ 0 w 25989"/>
                  <a:gd name="connsiteY4" fmla="*/ 0 h 25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9" h="25989">
                    <a:moveTo>
                      <a:pt x="0" y="0"/>
                    </a:moveTo>
                    <a:lnTo>
                      <a:pt x="25990" y="0"/>
                    </a:lnTo>
                    <a:lnTo>
                      <a:pt x="25990" y="25990"/>
                    </a:lnTo>
                    <a:lnTo>
                      <a:pt x="0" y="2599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D55B2D8-E686-44ED-A09F-AFC9F1426E5E}"/>
              </a:ext>
            </a:extLst>
          </p:cNvPr>
          <p:cNvGrpSpPr/>
          <p:nvPr/>
        </p:nvGrpSpPr>
        <p:grpSpPr>
          <a:xfrm>
            <a:off x="7813383" y="581411"/>
            <a:ext cx="3754354" cy="5695179"/>
            <a:chOff x="7655946" y="477886"/>
            <a:chExt cx="3754354" cy="5695179"/>
          </a:xfrm>
        </p:grpSpPr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EF23C9D5-A111-49E7-B877-2865AAC1BD37}"/>
                </a:ext>
              </a:extLst>
            </p:cNvPr>
            <p:cNvSpPr txBox="1"/>
            <p:nvPr/>
          </p:nvSpPr>
          <p:spPr>
            <a:xfrm>
              <a:off x="7655946" y="477886"/>
              <a:ext cx="364337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b="1" dirty="0">
                  <a:solidFill>
                    <a:schemeClr val="bg2"/>
                  </a:solidFill>
                  <a:latin typeface="+mj-lt"/>
                </a:rPr>
                <a:t>Market Growth</a:t>
              </a:r>
            </a:p>
          </p:txBody>
        </p: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E327BD8A-6F43-48B1-884F-7273E6EA232C}"/>
                </a:ext>
              </a:extLst>
            </p:cNvPr>
            <p:cNvSpPr txBox="1"/>
            <p:nvPr/>
          </p:nvSpPr>
          <p:spPr>
            <a:xfrm>
              <a:off x="7655946" y="1971832"/>
              <a:ext cx="211865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chemeClr val="bg2"/>
                  </a:solidFill>
                  <a:latin typeface="+mj-lt"/>
                </a:rPr>
                <a:t>Significant Sales</a:t>
              </a: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D3CD4970-1D36-4C66-A021-18B576F26A58}"/>
                </a:ext>
              </a:extLst>
            </p:cNvPr>
            <p:cNvGrpSpPr/>
            <p:nvPr/>
          </p:nvGrpSpPr>
          <p:grpSpPr>
            <a:xfrm>
              <a:off x="7773229" y="2679252"/>
              <a:ext cx="3637071" cy="616836"/>
              <a:chOff x="7773229" y="2679252"/>
              <a:chExt cx="3637071" cy="616836"/>
            </a:xfrm>
          </p:grpSpPr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C41DCF8E-2BB0-4BE7-B3D9-C083800BC928}"/>
                  </a:ext>
                </a:extLst>
              </p:cNvPr>
              <p:cNvGrpSpPr/>
              <p:nvPr/>
            </p:nvGrpSpPr>
            <p:grpSpPr>
              <a:xfrm>
                <a:off x="7773229" y="2704524"/>
                <a:ext cx="566294" cy="566293"/>
                <a:chOff x="7773229" y="2746092"/>
                <a:chExt cx="566294" cy="566293"/>
              </a:xfrm>
            </p:grpSpPr>
            <p:grpSp>
              <p:nvGrpSpPr>
                <p:cNvPr id="77" name="Group 76">
                  <a:extLst>
                    <a:ext uri="{FF2B5EF4-FFF2-40B4-BE49-F238E27FC236}">
                      <a16:creationId xmlns:a16="http://schemas.microsoft.com/office/drawing/2014/main" id="{C448A0CD-1BE2-4B76-BC4A-FD3FE5978FB3}"/>
                    </a:ext>
                  </a:extLst>
                </p:cNvPr>
                <p:cNvGrpSpPr/>
                <p:nvPr/>
              </p:nvGrpSpPr>
              <p:grpSpPr>
                <a:xfrm>
                  <a:off x="7773229" y="2746092"/>
                  <a:ext cx="566294" cy="566293"/>
                  <a:chOff x="7957790" y="1641784"/>
                  <a:chExt cx="848420" cy="848418"/>
                </a:xfrm>
              </p:grpSpPr>
              <p:sp>
                <p:nvSpPr>
                  <p:cNvPr id="78" name="Rectangle 77">
                    <a:extLst>
                      <a:ext uri="{FF2B5EF4-FFF2-40B4-BE49-F238E27FC236}">
                        <a16:creationId xmlns:a16="http://schemas.microsoft.com/office/drawing/2014/main" id="{91ECA729-5947-4370-9621-60FC343FAE67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7957791" y="1641783"/>
                    <a:ext cx="848418" cy="848420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 cap="flat">
                    <a:noFill/>
                    <a:prstDash val="solid"/>
                    <a:miter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9" name="Rectangle 78">
                    <a:extLst>
                      <a:ext uri="{FF2B5EF4-FFF2-40B4-BE49-F238E27FC236}">
                        <a16:creationId xmlns:a16="http://schemas.microsoft.com/office/drawing/2014/main" id="{08BB08C4-6BB2-48D3-AA12-94200B3B688D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8052458" y="1736450"/>
                    <a:ext cx="659084" cy="659086"/>
                  </a:xfrm>
                  <a:prstGeom prst="rect">
                    <a:avLst/>
                  </a:prstGeom>
                  <a:solidFill>
                    <a:schemeClr val="bg2"/>
                  </a:solidFill>
                  <a:ln w="9525" cap="flat">
                    <a:solidFill>
                      <a:schemeClr val="tx1"/>
                    </a:solidFill>
                    <a:prstDash val="solid"/>
                    <a:miter/>
                  </a:ln>
                  <a:effectLst>
                    <a:outerShdw blurRad="558800" sx="108000" sy="108000" algn="ctr" rotWithShape="0">
                      <a:prstClr val="black">
                        <a:alpha val="27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39" name="Graphic 2">
                  <a:extLst>
                    <a:ext uri="{FF2B5EF4-FFF2-40B4-BE49-F238E27FC236}">
                      <a16:creationId xmlns:a16="http://schemas.microsoft.com/office/drawing/2014/main" id="{5AC61477-6616-4815-A50F-A5D0BA6482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28396" y="2925858"/>
                  <a:ext cx="255960" cy="221840"/>
                  <a:chOff x="5067467" y="4588991"/>
                  <a:chExt cx="749684" cy="649749"/>
                </a:xfrm>
                <a:solidFill>
                  <a:schemeClr val="accent1"/>
                </a:solidFill>
              </p:grpSpPr>
              <p:sp>
                <p:nvSpPr>
                  <p:cNvPr id="140" name="Freeform: Shape 139">
                    <a:extLst>
                      <a:ext uri="{FF2B5EF4-FFF2-40B4-BE49-F238E27FC236}">
                        <a16:creationId xmlns:a16="http://schemas.microsoft.com/office/drawing/2014/main" id="{8D78CCB5-C168-450E-A6CA-3367A979D4EB}"/>
                      </a:ext>
                    </a:extLst>
                  </p:cNvPr>
                  <p:cNvSpPr/>
                  <p:nvPr/>
                </p:nvSpPr>
                <p:spPr>
                  <a:xfrm>
                    <a:off x="5067467" y="4588991"/>
                    <a:ext cx="749684" cy="649749"/>
                  </a:xfrm>
                  <a:custGeom>
                    <a:avLst/>
                    <a:gdLst>
                      <a:gd name="connsiteX0" fmla="*/ 737193 w 749684"/>
                      <a:gd name="connsiteY0" fmla="*/ 0 h 649749"/>
                      <a:gd name="connsiteX1" fmla="*/ 12492 w 749684"/>
                      <a:gd name="connsiteY1" fmla="*/ 0 h 649749"/>
                      <a:gd name="connsiteX2" fmla="*/ 0 w 749684"/>
                      <a:gd name="connsiteY2" fmla="*/ 12492 h 649749"/>
                      <a:gd name="connsiteX3" fmla="*/ 0 w 749684"/>
                      <a:gd name="connsiteY3" fmla="*/ 637258 h 649749"/>
                      <a:gd name="connsiteX4" fmla="*/ 12492 w 749684"/>
                      <a:gd name="connsiteY4" fmla="*/ 649749 h 649749"/>
                      <a:gd name="connsiteX5" fmla="*/ 737193 w 749684"/>
                      <a:gd name="connsiteY5" fmla="*/ 649749 h 649749"/>
                      <a:gd name="connsiteX6" fmla="*/ 749685 w 749684"/>
                      <a:gd name="connsiteY6" fmla="*/ 637258 h 649749"/>
                      <a:gd name="connsiteX7" fmla="*/ 749685 w 749684"/>
                      <a:gd name="connsiteY7" fmla="*/ 12492 h 649749"/>
                      <a:gd name="connsiteX8" fmla="*/ 737193 w 749684"/>
                      <a:gd name="connsiteY8" fmla="*/ 0 h 649749"/>
                      <a:gd name="connsiteX9" fmla="*/ 724701 w 749684"/>
                      <a:gd name="connsiteY9" fmla="*/ 624766 h 649749"/>
                      <a:gd name="connsiteX10" fmla="*/ 24984 w 749684"/>
                      <a:gd name="connsiteY10" fmla="*/ 624766 h 649749"/>
                      <a:gd name="connsiteX11" fmla="*/ 24984 w 749684"/>
                      <a:gd name="connsiteY11" fmla="*/ 125004 h 649749"/>
                      <a:gd name="connsiteX12" fmla="*/ 724701 w 749684"/>
                      <a:gd name="connsiteY12" fmla="*/ 125004 h 649749"/>
                      <a:gd name="connsiteX13" fmla="*/ 724701 w 749684"/>
                      <a:gd name="connsiteY13" fmla="*/ 624766 h 649749"/>
                      <a:gd name="connsiteX14" fmla="*/ 724701 w 749684"/>
                      <a:gd name="connsiteY14" fmla="*/ 99936 h 649749"/>
                      <a:gd name="connsiteX15" fmla="*/ 24984 w 749684"/>
                      <a:gd name="connsiteY15" fmla="*/ 99936 h 649749"/>
                      <a:gd name="connsiteX16" fmla="*/ 24984 w 749684"/>
                      <a:gd name="connsiteY16" fmla="*/ 24984 h 649749"/>
                      <a:gd name="connsiteX17" fmla="*/ 724701 w 749684"/>
                      <a:gd name="connsiteY17" fmla="*/ 24984 h 649749"/>
                      <a:gd name="connsiteX18" fmla="*/ 724701 w 749684"/>
                      <a:gd name="connsiteY18" fmla="*/ 99936 h 6497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49684" h="649749">
                        <a:moveTo>
                          <a:pt x="737193" y="0"/>
                        </a:moveTo>
                        <a:lnTo>
                          <a:pt x="12492" y="0"/>
                        </a:lnTo>
                        <a:cubicBezTo>
                          <a:pt x="5617" y="0"/>
                          <a:pt x="0" y="5618"/>
                          <a:pt x="0" y="12492"/>
                        </a:cubicBezTo>
                        <a:lnTo>
                          <a:pt x="0" y="637258"/>
                        </a:lnTo>
                        <a:cubicBezTo>
                          <a:pt x="0" y="644132"/>
                          <a:pt x="5617" y="649749"/>
                          <a:pt x="12492" y="649749"/>
                        </a:cubicBezTo>
                        <a:lnTo>
                          <a:pt x="737193" y="649749"/>
                        </a:lnTo>
                        <a:cubicBezTo>
                          <a:pt x="744068" y="649749"/>
                          <a:pt x="749685" y="644132"/>
                          <a:pt x="749685" y="637258"/>
                        </a:cubicBezTo>
                        <a:lnTo>
                          <a:pt x="749685" y="12492"/>
                        </a:lnTo>
                        <a:cubicBezTo>
                          <a:pt x="749685" y="5618"/>
                          <a:pt x="744068" y="0"/>
                          <a:pt x="737193" y="0"/>
                        </a:cubicBezTo>
                        <a:close/>
                        <a:moveTo>
                          <a:pt x="724701" y="624766"/>
                        </a:moveTo>
                        <a:lnTo>
                          <a:pt x="24984" y="624766"/>
                        </a:lnTo>
                        <a:lnTo>
                          <a:pt x="24984" y="125004"/>
                        </a:lnTo>
                        <a:lnTo>
                          <a:pt x="724701" y="125004"/>
                        </a:lnTo>
                        <a:lnTo>
                          <a:pt x="724701" y="624766"/>
                        </a:lnTo>
                        <a:close/>
                        <a:moveTo>
                          <a:pt x="724701" y="99936"/>
                        </a:moveTo>
                        <a:lnTo>
                          <a:pt x="24984" y="99936"/>
                        </a:lnTo>
                        <a:lnTo>
                          <a:pt x="24984" y="24984"/>
                        </a:lnTo>
                        <a:lnTo>
                          <a:pt x="724701" y="24984"/>
                        </a:lnTo>
                        <a:lnTo>
                          <a:pt x="724701" y="99936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: Shape 140">
                    <a:extLst>
                      <a:ext uri="{FF2B5EF4-FFF2-40B4-BE49-F238E27FC236}">
                        <a16:creationId xmlns:a16="http://schemas.microsoft.com/office/drawing/2014/main" id="{02C32C6A-4C84-4C58-965F-01B7B3629B37}"/>
                      </a:ext>
                    </a:extLst>
                  </p:cNvPr>
                  <p:cNvSpPr/>
                  <p:nvPr/>
                </p:nvSpPr>
                <p:spPr>
                  <a:xfrm>
                    <a:off x="5117434" y="4626467"/>
                    <a:ext cx="49967" cy="49967"/>
                  </a:xfrm>
                  <a:custGeom>
                    <a:avLst/>
                    <a:gdLst>
                      <a:gd name="connsiteX0" fmla="*/ 49968 w 49967"/>
                      <a:gd name="connsiteY0" fmla="*/ 24984 h 49967"/>
                      <a:gd name="connsiteX1" fmla="*/ 24984 w 49967"/>
                      <a:gd name="connsiteY1" fmla="*/ 49968 h 49967"/>
                      <a:gd name="connsiteX2" fmla="*/ 0 w 49967"/>
                      <a:gd name="connsiteY2" fmla="*/ 24984 h 49967"/>
                      <a:gd name="connsiteX3" fmla="*/ 24984 w 49967"/>
                      <a:gd name="connsiteY3" fmla="*/ 0 h 49967"/>
                      <a:gd name="connsiteX4" fmla="*/ 49968 w 49967"/>
                      <a:gd name="connsiteY4" fmla="*/ 24984 h 49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67" h="49967">
                        <a:moveTo>
                          <a:pt x="49968" y="24984"/>
                        </a:moveTo>
                        <a:cubicBezTo>
                          <a:pt x="49968" y="38782"/>
                          <a:pt x="38782" y="49968"/>
                          <a:pt x="24984" y="49968"/>
                        </a:cubicBezTo>
                        <a:cubicBezTo>
                          <a:pt x="11185" y="49968"/>
                          <a:pt x="0" y="38782"/>
                          <a:pt x="0" y="24984"/>
                        </a:cubicBezTo>
                        <a:cubicBezTo>
                          <a:pt x="0" y="11186"/>
                          <a:pt x="11185" y="0"/>
                          <a:pt x="24984" y="0"/>
                        </a:cubicBezTo>
                        <a:cubicBezTo>
                          <a:pt x="38782" y="0"/>
                          <a:pt x="49968" y="11186"/>
                          <a:pt x="49968" y="24984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: Shape 141">
                    <a:extLst>
                      <a:ext uri="{FF2B5EF4-FFF2-40B4-BE49-F238E27FC236}">
                        <a16:creationId xmlns:a16="http://schemas.microsoft.com/office/drawing/2014/main" id="{87CBF874-8BCB-4F34-BBD6-B58D460E2C47}"/>
                      </a:ext>
                    </a:extLst>
                  </p:cNvPr>
                  <p:cNvSpPr/>
                  <p:nvPr/>
                </p:nvSpPr>
                <p:spPr>
                  <a:xfrm>
                    <a:off x="5192386" y="4626467"/>
                    <a:ext cx="49967" cy="49967"/>
                  </a:xfrm>
                  <a:custGeom>
                    <a:avLst/>
                    <a:gdLst>
                      <a:gd name="connsiteX0" fmla="*/ 49968 w 49967"/>
                      <a:gd name="connsiteY0" fmla="*/ 24984 h 49967"/>
                      <a:gd name="connsiteX1" fmla="*/ 24984 w 49967"/>
                      <a:gd name="connsiteY1" fmla="*/ 49968 h 49967"/>
                      <a:gd name="connsiteX2" fmla="*/ 0 w 49967"/>
                      <a:gd name="connsiteY2" fmla="*/ 24984 h 49967"/>
                      <a:gd name="connsiteX3" fmla="*/ 24984 w 49967"/>
                      <a:gd name="connsiteY3" fmla="*/ 0 h 49967"/>
                      <a:gd name="connsiteX4" fmla="*/ 49968 w 49967"/>
                      <a:gd name="connsiteY4" fmla="*/ 24984 h 49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67" h="49967">
                        <a:moveTo>
                          <a:pt x="49968" y="24984"/>
                        </a:moveTo>
                        <a:cubicBezTo>
                          <a:pt x="49968" y="38782"/>
                          <a:pt x="38782" y="49968"/>
                          <a:pt x="24984" y="49968"/>
                        </a:cubicBezTo>
                        <a:cubicBezTo>
                          <a:pt x="11185" y="49968"/>
                          <a:pt x="0" y="38782"/>
                          <a:pt x="0" y="24984"/>
                        </a:cubicBezTo>
                        <a:cubicBezTo>
                          <a:pt x="0" y="11186"/>
                          <a:pt x="11185" y="0"/>
                          <a:pt x="24984" y="0"/>
                        </a:cubicBezTo>
                        <a:cubicBezTo>
                          <a:pt x="38782" y="0"/>
                          <a:pt x="49968" y="11186"/>
                          <a:pt x="49968" y="24984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: Shape 142">
                    <a:extLst>
                      <a:ext uri="{FF2B5EF4-FFF2-40B4-BE49-F238E27FC236}">
                        <a16:creationId xmlns:a16="http://schemas.microsoft.com/office/drawing/2014/main" id="{6E44DD71-86B4-4ECD-9FAF-877F33BA2253}"/>
                      </a:ext>
                    </a:extLst>
                  </p:cNvPr>
                  <p:cNvSpPr/>
                  <p:nvPr/>
                </p:nvSpPr>
                <p:spPr>
                  <a:xfrm>
                    <a:off x="5267422" y="4626467"/>
                    <a:ext cx="49967" cy="49967"/>
                  </a:xfrm>
                  <a:custGeom>
                    <a:avLst/>
                    <a:gdLst>
                      <a:gd name="connsiteX0" fmla="*/ 49968 w 49967"/>
                      <a:gd name="connsiteY0" fmla="*/ 24984 h 49967"/>
                      <a:gd name="connsiteX1" fmla="*/ 24984 w 49967"/>
                      <a:gd name="connsiteY1" fmla="*/ 49968 h 49967"/>
                      <a:gd name="connsiteX2" fmla="*/ 0 w 49967"/>
                      <a:gd name="connsiteY2" fmla="*/ 24984 h 49967"/>
                      <a:gd name="connsiteX3" fmla="*/ 24984 w 49967"/>
                      <a:gd name="connsiteY3" fmla="*/ 0 h 49967"/>
                      <a:gd name="connsiteX4" fmla="*/ 49968 w 49967"/>
                      <a:gd name="connsiteY4" fmla="*/ 24984 h 49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67" h="49967">
                        <a:moveTo>
                          <a:pt x="49968" y="24984"/>
                        </a:moveTo>
                        <a:cubicBezTo>
                          <a:pt x="49968" y="38782"/>
                          <a:pt x="38782" y="49968"/>
                          <a:pt x="24984" y="49968"/>
                        </a:cubicBezTo>
                        <a:cubicBezTo>
                          <a:pt x="11186" y="49968"/>
                          <a:pt x="0" y="38782"/>
                          <a:pt x="0" y="24984"/>
                        </a:cubicBezTo>
                        <a:cubicBezTo>
                          <a:pt x="0" y="11186"/>
                          <a:pt x="11186" y="0"/>
                          <a:pt x="24984" y="0"/>
                        </a:cubicBezTo>
                        <a:cubicBezTo>
                          <a:pt x="38782" y="0"/>
                          <a:pt x="49968" y="11186"/>
                          <a:pt x="49968" y="24984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: Shape 143">
                    <a:extLst>
                      <a:ext uri="{FF2B5EF4-FFF2-40B4-BE49-F238E27FC236}">
                        <a16:creationId xmlns:a16="http://schemas.microsoft.com/office/drawing/2014/main" id="{34769C07-FFD8-4E00-A38D-35B235AB0378}"/>
                      </a:ext>
                    </a:extLst>
                  </p:cNvPr>
                  <p:cNvSpPr/>
                  <p:nvPr/>
                </p:nvSpPr>
                <p:spPr>
                  <a:xfrm>
                    <a:off x="5117531" y="4738739"/>
                    <a:ext cx="649736" cy="424965"/>
                  </a:xfrm>
                  <a:custGeom>
                    <a:avLst/>
                    <a:gdLst>
                      <a:gd name="connsiteX0" fmla="*/ 624669 w 649736"/>
                      <a:gd name="connsiteY0" fmla="*/ 399981 h 424965"/>
                      <a:gd name="connsiteX1" fmla="*/ 624669 w 649736"/>
                      <a:gd name="connsiteY1" fmla="*/ 112583 h 424965"/>
                      <a:gd name="connsiteX2" fmla="*/ 612177 w 649736"/>
                      <a:gd name="connsiteY2" fmla="*/ 100090 h 424965"/>
                      <a:gd name="connsiteX3" fmla="*/ 537225 w 649736"/>
                      <a:gd name="connsiteY3" fmla="*/ 100090 h 424965"/>
                      <a:gd name="connsiteX4" fmla="*/ 524733 w 649736"/>
                      <a:gd name="connsiteY4" fmla="*/ 112583 h 424965"/>
                      <a:gd name="connsiteX5" fmla="*/ 524733 w 649736"/>
                      <a:gd name="connsiteY5" fmla="*/ 399981 h 424965"/>
                      <a:gd name="connsiteX6" fmla="*/ 474766 w 649736"/>
                      <a:gd name="connsiteY6" fmla="*/ 399981 h 424965"/>
                      <a:gd name="connsiteX7" fmla="*/ 474766 w 649736"/>
                      <a:gd name="connsiteY7" fmla="*/ 212518 h 424965"/>
                      <a:gd name="connsiteX8" fmla="*/ 462273 w 649736"/>
                      <a:gd name="connsiteY8" fmla="*/ 200026 h 424965"/>
                      <a:gd name="connsiteX9" fmla="*/ 387322 w 649736"/>
                      <a:gd name="connsiteY9" fmla="*/ 200026 h 424965"/>
                      <a:gd name="connsiteX10" fmla="*/ 374830 w 649736"/>
                      <a:gd name="connsiteY10" fmla="*/ 212518 h 424965"/>
                      <a:gd name="connsiteX11" fmla="*/ 374830 w 649736"/>
                      <a:gd name="connsiteY11" fmla="*/ 399981 h 424965"/>
                      <a:gd name="connsiteX12" fmla="*/ 324862 w 649736"/>
                      <a:gd name="connsiteY12" fmla="*/ 399981 h 424965"/>
                      <a:gd name="connsiteX13" fmla="*/ 324862 w 649736"/>
                      <a:gd name="connsiteY13" fmla="*/ 287554 h 424965"/>
                      <a:gd name="connsiteX14" fmla="*/ 312370 w 649736"/>
                      <a:gd name="connsiteY14" fmla="*/ 275062 h 424965"/>
                      <a:gd name="connsiteX15" fmla="*/ 237418 w 649736"/>
                      <a:gd name="connsiteY15" fmla="*/ 275062 h 424965"/>
                      <a:gd name="connsiteX16" fmla="*/ 224926 w 649736"/>
                      <a:gd name="connsiteY16" fmla="*/ 287554 h 424965"/>
                      <a:gd name="connsiteX17" fmla="*/ 224926 w 649736"/>
                      <a:gd name="connsiteY17" fmla="*/ 399981 h 424965"/>
                      <a:gd name="connsiteX18" fmla="*/ 149975 w 649736"/>
                      <a:gd name="connsiteY18" fmla="*/ 399981 h 424965"/>
                      <a:gd name="connsiteX19" fmla="*/ 149975 w 649736"/>
                      <a:gd name="connsiteY19" fmla="*/ 274391 h 424965"/>
                      <a:gd name="connsiteX20" fmla="*/ 274391 w 649736"/>
                      <a:gd name="connsiteY20" fmla="*/ 124991 h 424965"/>
                      <a:gd name="connsiteX21" fmla="*/ 124991 w 649736"/>
                      <a:gd name="connsiteY21" fmla="*/ 574 h 424965"/>
                      <a:gd name="connsiteX22" fmla="*/ 574 w 649736"/>
                      <a:gd name="connsiteY22" fmla="*/ 149975 h 424965"/>
                      <a:gd name="connsiteX23" fmla="*/ 124991 w 649736"/>
                      <a:gd name="connsiteY23" fmla="*/ 274391 h 424965"/>
                      <a:gd name="connsiteX24" fmla="*/ 124991 w 649736"/>
                      <a:gd name="connsiteY24" fmla="*/ 412473 h 424965"/>
                      <a:gd name="connsiteX25" fmla="*/ 137483 w 649736"/>
                      <a:gd name="connsiteY25" fmla="*/ 424965 h 424965"/>
                      <a:gd name="connsiteX26" fmla="*/ 649737 w 649736"/>
                      <a:gd name="connsiteY26" fmla="*/ 424965 h 424965"/>
                      <a:gd name="connsiteX27" fmla="*/ 649737 w 649736"/>
                      <a:gd name="connsiteY27" fmla="*/ 399981 h 424965"/>
                      <a:gd name="connsiteX28" fmla="*/ 624669 w 649736"/>
                      <a:gd name="connsiteY28" fmla="*/ 399981 h 424965"/>
                      <a:gd name="connsiteX29" fmla="*/ 24887 w 649736"/>
                      <a:gd name="connsiteY29" fmla="*/ 137651 h 424965"/>
                      <a:gd name="connsiteX30" fmla="*/ 137315 w 649736"/>
                      <a:gd name="connsiteY30" fmla="*/ 25223 h 424965"/>
                      <a:gd name="connsiteX31" fmla="*/ 249742 w 649736"/>
                      <a:gd name="connsiteY31" fmla="*/ 137651 h 424965"/>
                      <a:gd name="connsiteX32" fmla="*/ 137315 w 649736"/>
                      <a:gd name="connsiteY32" fmla="*/ 250078 h 424965"/>
                      <a:gd name="connsiteX33" fmla="*/ 24887 w 649736"/>
                      <a:gd name="connsiteY33" fmla="*/ 137651 h 424965"/>
                      <a:gd name="connsiteX34" fmla="*/ 299794 w 649736"/>
                      <a:gd name="connsiteY34" fmla="*/ 399981 h 424965"/>
                      <a:gd name="connsiteX35" fmla="*/ 249826 w 649736"/>
                      <a:gd name="connsiteY35" fmla="*/ 399981 h 424965"/>
                      <a:gd name="connsiteX36" fmla="*/ 249826 w 649736"/>
                      <a:gd name="connsiteY36" fmla="*/ 300046 h 424965"/>
                      <a:gd name="connsiteX37" fmla="*/ 299794 w 649736"/>
                      <a:gd name="connsiteY37" fmla="*/ 300046 h 424965"/>
                      <a:gd name="connsiteX38" fmla="*/ 299794 w 649736"/>
                      <a:gd name="connsiteY38" fmla="*/ 399981 h 424965"/>
                      <a:gd name="connsiteX39" fmla="*/ 449698 w 649736"/>
                      <a:gd name="connsiteY39" fmla="*/ 399981 h 424965"/>
                      <a:gd name="connsiteX40" fmla="*/ 399730 w 649736"/>
                      <a:gd name="connsiteY40" fmla="*/ 399981 h 424965"/>
                      <a:gd name="connsiteX41" fmla="*/ 399730 w 649736"/>
                      <a:gd name="connsiteY41" fmla="*/ 225094 h 424965"/>
                      <a:gd name="connsiteX42" fmla="*/ 449698 w 649736"/>
                      <a:gd name="connsiteY42" fmla="*/ 225094 h 424965"/>
                      <a:gd name="connsiteX43" fmla="*/ 449698 w 649736"/>
                      <a:gd name="connsiteY43" fmla="*/ 399981 h 424965"/>
                      <a:gd name="connsiteX44" fmla="*/ 599685 w 649736"/>
                      <a:gd name="connsiteY44" fmla="*/ 399981 h 424965"/>
                      <a:gd name="connsiteX45" fmla="*/ 549717 w 649736"/>
                      <a:gd name="connsiteY45" fmla="*/ 399981 h 424965"/>
                      <a:gd name="connsiteX46" fmla="*/ 549717 w 649736"/>
                      <a:gd name="connsiteY46" fmla="*/ 125075 h 424965"/>
                      <a:gd name="connsiteX47" fmla="*/ 599685 w 649736"/>
                      <a:gd name="connsiteY47" fmla="*/ 125075 h 424965"/>
                      <a:gd name="connsiteX48" fmla="*/ 599685 w 649736"/>
                      <a:gd name="connsiteY48" fmla="*/ 399981 h 424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</a:cxnLst>
                    <a:rect l="l" t="t" r="r" b="b"/>
                    <a:pathLst>
                      <a:path w="649736" h="424965">
                        <a:moveTo>
                          <a:pt x="624669" y="399981"/>
                        </a:moveTo>
                        <a:lnTo>
                          <a:pt x="624669" y="112583"/>
                        </a:lnTo>
                        <a:cubicBezTo>
                          <a:pt x="624669" y="105708"/>
                          <a:pt x="619052" y="100090"/>
                          <a:pt x="612177" y="100090"/>
                        </a:cubicBezTo>
                        <a:lnTo>
                          <a:pt x="537225" y="100090"/>
                        </a:lnTo>
                        <a:cubicBezTo>
                          <a:pt x="530350" y="100090"/>
                          <a:pt x="524733" y="105708"/>
                          <a:pt x="524733" y="112583"/>
                        </a:cubicBezTo>
                        <a:lnTo>
                          <a:pt x="524733" y="399981"/>
                        </a:lnTo>
                        <a:lnTo>
                          <a:pt x="474766" y="399981"/>
                        </a:lnTo>
                        <a:lnTo>
                          <a:pt x="474766" y="212518"/>
                        </a:lnTo>
                        <a:cubicBezTo>
                          <a:pt x="474766" y="205644"/>
                          <a:pt x="469148" y="200026"/>
                          <a:pt x="462273" y="200026"/>
                        </a:cubicBezTo>
                        <a:lnTo>
                          <a:pt x="387322" y="200026"/>
                        </a:lnTo>
                        <a:cubicBezTo>
                          <a:pt x="380447" y="200026"/>
                          <a:pt x="374830" y="205644"/>
                          <a:pt x="374830" y="212518"/>
                        </a:cubicBezTo>
                        <a:lnTo>
                          <a:pt x="374830" y="399981"/>
                        </a:lnTo>
                        <a:lnTo>
                          <a:pt x="324862" y="399981"/>
                        </a:lnTo>
                        <a:lnTo>
                          <a:pt x="324862" y="287554"/>
                        </a:lnTo>
                        <a:cubicBezTo>
                          <a:pt x="324862" y="280679"/>
                          <a:pt x="319245" y="275062"/>
                          <a:pt x="312370" y="275062"/>
                        </a:cubicBezTo>
                        <a:lnTo>
                          <a:pt x="237418" y="275062"/>
                        </a:lnTo>
                        <a:cubicBezTo>
                          <a:pt x="230544" y="275062"/>
                          <a:pt x="224926" y="280679"/>
                          <a:pt x="224926" y="287554"/>
                        </a:cubicBezTo>
                        <a:lnTo>
                          <a:pt x="224926" y="399981"/>
                        </a:lnTo>
                        <a:lnTo>
                          <a:pt x="149975" y="399981"/>
                        </a:lnTo>
                        <a:lnTo>
                          <a:pt x="149975" y="274391"/>
                        </a:lnTo>
                        <a:cubicBezTo>
                          <a:pt x="225597" y="267516"/>
                          <a:pt x="281266" y="200613"/>
                          <a:pt x="274391" y="124991"/>
                        </a:cubicBezTo>
                        <a:cubicBezTo>
                          <a:pt x="267516" y="49368"/>
                          <a:pt x="200613" y="-6301"/>
                          <a:pt x="124991" y="574"/>
                        </a:cubicBezTo>
                        <a:cubicBezTo>
                          <a:pt x="49368" y="7449"/>
                          <a:pt x="-6301" y="74352"/>
                          <a:pt x="574" y="149975"/>
                        </a:cubicBezTo>
                        <a:cubicBezTo>
                          <a:pt x="6610" y="216039"/>
                          <a:pt x="58926" y="268355"/>
                          <a:pt x="124991" y="274391"/>
                        </a:cubicBezTo>
                        <a:lnTo>
                          <a:pt x="124991" y="412473"/>
                        </a:lnTo>
                        <a:cubicBezTo>
                          <a:pt x="124991" y="419348"/>
                          <a:pt x="130608" y="424965"/>
                          <a:pt x="137483" y="424965"/>
                        </a:cubicBezTo>
                        <a:lnTo>
                          <a:pt x="649737" y="424965"/>
                        </a:lnTo>
                        <a:lnTo>
                          <a:pt x="649737" y="399981"/>
                        </a:lnTo>
                        <a:lnTo>
                          <a:pt x="624669" y="399981"/>
                        </a:lnTo>
                        <a:close/>
                        <a:moveTo>
                          <a:pt x="24887" y="137651"/>
                        </a:moveTo>
                        <a:cubicBezTo>
                          <a:pt x="24887" y="75526"/>
                          <a:pt x="75274" y="25223"/>
                          <a:pt x="137315" y="25223"/>
                        </a:cubicBezTo>
                        <a:cubicBezTo>
                          <a:pt x="199356" y="25223"/>
                          <a:pt x="249742" y="75610"/>
                          <a:pt x="249742" y="137651"/>
                        </a:cubicBezTo>
                        <a:cubicBezTo>
                          <a:pt x="249742" y="199775"/>
                          <a:pt x="199356" y="250078"/>
                          <a:pt x="137315" y="250078"/>
                        </a:cubicBezTo>
                        <a:cubicBezTo>
                          <a:pt x="75274" y="249994"/>
                          <a:pt x="24971" y="199691"/>
                          <a:pt x="24887" y="137651"/>
                        </a:cubicBezTo>
                        <a:close/>
                        <a:moveTo>
                          <a:pt x="299794" y="399981"/>
                        </a:moveTo>
                        <a:lnTo>
                          <a:pt x="249826" y="399981"/>
                        </a:lnTo>
                        <a:lnTo>
                          <a:pt x="249826" y="300046"/>
                        </a:lnTo>
                        <a:lnTo>
                          <a:pt x="299794" y="300046"/>
                        </a:lnTo>
                        <a:lnTo>
                          <a:pt x="299794" y="399981"/>
                        </a:lnTo>
                        <a:close/>
                        <a:moveTo>
                          <a:pt x="449698" y="399981"/>
                        </a:moveTo>
                        <a:lnTo>
                          <a:pt x="399730" y="399981"/>
                        </a:lnTo>
                        <a:lnTo>
                          <a:pt x="399730" y="225094"/>
                        </a:lnTo>
                        <a:lnTo>
                          <a:pt x="449698" y="225094"/>
                        </a:lnTo>
                        <a:lnTo>
                          <a:pt x="449698" y="399981"/>
                        </a:lnTo>
                        <a:close/>
                        <a:moveTo>
                          <a:pt x="599685" y="399981"/>
                        </a:moveTo>
                        <a:lnTo>
                          <a:pt x="549717" y="399981"/>
                        </a:lnTo>
                        <a:lnTo>
                          <a:pt x="549717" y="125075"/>
                        </a:lnTo>
                        <a:lnTo>
                          <a:pt x="599685" y="125075"/>
                        </a:lnTo>
                        <a:lnTo>
                          <a:pt x="599685" y="399981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: Shape 144">
                    <a:extLst>
                      <a:ext uri="{FF2B5EF4-FFF2-40B4-BE49-F238E27FC236}">
                        <a16:creationId xmlns:a16="http://schemas.microsoft.com/office/drawing/2014/main" id="{CBF59C97-A44B-40AA-889D-4333DAF87C88}"/>
                      </a:ext>
                    </a:extLst>
                  </p:cNvPr>
                  <p:cNvSpPr/>
                  <p:nvPr/>
                </p:nvSpPr>
                <p:spPr>
                  <a:xfrm>
                    <a:off x="5192470" y="4801438"/>
                    <a:ext cx="124919" cy="149903"/>
                  </a:xfrm>
                  <a:custGeom>
                    <a:avLst/>
                    <a:gdLst>
                      <a:gd name="connsiteX0" fmla="*/ 124920 w 124919"/>
                      <a:gd name="connsiteY0" fmla="*/ 49967 h 149903"/>
                      <a:gd name="connsiteX1" fmla="*/ 99936 w 124919"/>
                      <a:gd name="connsiteY1" fmla="*/ 14756 h 149903"/>
                      <a:gd name="connsiteX2" fmla="*/ 99936 w 124919"/>
                      <a:gd name="connsiteY2" fmla="*/ 0 h 149903"/>
                      <a:gd name="connsiteX3" fmla="*/ 74952 w 124919"/>
                      <a:gd name="connsiteY3" fmla="*/ 0 h 149903"/>
                      <a:gd name="connsiteX4" fmla="*/ 74952 w 124919"/>
                      <a:gd name="connsiteY4" fmla="*/ 12492 h 149903"/>
                      <a:gd name="connsiteX5" fmla="*/ 49968 w 124919"/>
                      <a:gd name="connsiteY5" fmla="*/ 12492 h 149903"/>
                      <a:gd name="connsiteX6" fmla="*/ 49968 w 124919"/>
                      <a:gd name="connsiteY6" fmla="*/ 0 h 149903"/>
                      <a:gd name="connsiteX7" fmla="*/ 24984 w 124919"/>
                      <a:gd name="connsiteY7" fmla="*/ 0 h 149903"/>
                      <a:gd name="connsiteX8" fmla="*/ 24984 w 124919"/>
                      <a:gd name="connsiteY8" fmla="*/ 12492 h 149903"/>
                      <a:gd name="connsiteX9" fmla="*/ 0 w 124919"/>
                      <a:gd name="connsiteY9" fmla="*/ 12492 h 149903"/>
                      <a:gd name="connsiteX10" fmla="*/ 0 w 124919"/>
                      <a:gd name="connsiteY10" fmla="*/ 37476 h 149903"/>
                      <a:gd name="connsiteX11" fmla="*/ 12492 w 124919"/>
                      <a:gd name="connsiteY11" fmla="*/ 37476 h 149903"/>
                      <a:gd name="connsiteX12" fmla="*/ 12492 w 124919"/>
                      <a:gd name="connsiteY12" fmla="*/ 112427 h 149903"/>
                      <a:gd name="connsiteX13" fmla="*/ 0 w 124919"/>
                      <a:gd name="connsiteY13" fmla="*/ 112427 h 149903"/>
                      <a:gd name="connsiteX14" fmla="*/ 0 w 124919"/>
                      <a:gd name="connsiteY14" fmla="*/ 137412 h 149903"/>
                      <a:gd name="connsiteX15" fmla="*/ 24984 w 124919"/>
                      <a:gd name="connsiteY15" fmla="*/ 137412 h 149903"/>
                      <a:gd name="connsiteX16" fmla="*/ 24984 w 124919"/>
                      <a:gd name="connsiteY16" fmla="*/ 149904 h 149903"/>
                      <a:gd name="connsiteX17" fmla="*/ 49968 w 124919"/>
                      <a:gd name="connsiteY17" fmla="*/ 149904 h 149903"/>
                      <a:gd name="connsiteX18" fmla="*/ 49968 w 124919"/>
                      <a:gd name="connsiteY18" fmla="*/ 137412 h 149903"/>
                      <a:gd name="connsiteX19" fmla="*/ 74952 w 124919"/>
                      <a:gd name="connsiteY19" fmla="*/ 137412 h 149903"/>
                      <a:gd name="connsiteX20" fmla="*/ 74952 w 124919"/>
                      <a:gd name="connsiteY20" fmla="*/ 149904 h 149903"/>
                      <a:gd name="connsiteX21" fmla="*/ 99936 w 124919"/>
                      <a:gd name="connsiteY21" fmla="*/ 149904 h 149903"/>
                      <a:gd name="connsiteX22" fmla="*/ 99936 w 124919"/>
                      <a:gd name="connsiteY22" fmla="*/ 135148 h 149903"/>
                      <a:gd name="connsiteX23" fmla="*/ 124920 w 124919"/>
                      <a:gd name="connsiteY23" fmla="*/ 99936 h 149903"/>
                      <a:gd name="connsiteX24" fmla="*/ 115194 w 124919"/>
                      <a:gd name="connsiteY24" fmla="*/ 74952 h 149903"/>
                      <a:gd name="connsiteX25" fmla="*/ 124920 w 124919"/>
                      <a:gd name="connsiteY25" fmla="*/ 49967 h 149903"/>
                      <a:gd name="connsiteX26" fmla="*/ 87444 w 124919"/>
                      <a:gd name="connsiteY26" fmla="*/ 112427 h 149903"/>
                      <a:gd name="connsiteX27" fmla="*/ 37476 w 124919"/>
                      <a:gd name="connsiteY27" fmla="*/ 112427 h 149903"/>
                      <a:gd name="connsiteX28" fmla="*/ 37476 w 124919"/>
                      <a:gd name="connsiteY28" fmla="*/ 87444 h 149903"/>
                      <a:gd name="connsiteX29" fmla="*/ 87444 w 124919"/>
                      <a:gd name="connsiteY29" fmla="*/ 87444 h 149903"/>
                      <a:gd name="connsiteX30" fmla="*/ 99936 w 124919"/>
                      <a:gd name="connsiteY30" fmla="*/ 99936 h 149903"/>
                      <a:gd name="connsiteX31" fmla="*/ 87444 w 124919"/>
                      <a:gd name="connsiteY31" fmla="*/ 112427 h 149903"/>
                      <a:gd name="connsiteX32" fmla="*/ 87444 w 124919"/>
                      <a:gd name="connsiteY32" fmla="*/ 62460 h 149903"/>
                      <a:gd name="connsiteX33" fmla="*/ 37476 w 124919"/>
                      <a:gd name="connsiteY33" fmla="*/ 62460 h 149903"/>
                      <a:gd name="connsiteX34" fmla="*/ 37476 w 124919"/>
                      <a:gd name="connsiteY34" fmla="*/ 37476 h 149903"/>
                      <a:gd name="connsiteX35" fmla="*/ 87444 w 124919"/>
                      <a:gd name="connsiteY35" fmla="*/ 37476 h 149903"/>
                      <a:gd name="connsiteX36" fmla="*/ 99936 w 124919"/>
                      <a:gd name="connsiteY36" fmla="*/ 49967 h 149903"/>
                      <a:gd name="connsiteX37" fmla="*/ 87444 w 124919"/>
                      <a:gd name="connsiteY37" fmla="*/ 62460 h 149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124919" h="149903">
                        <a:moveTo>
                          <a:pt x="124920" y="49967"/>
                        </a:moveTo>
                        <a:cubicBezTo>
                          <a:pt x="124836" y="34122"/>
                          <a:pt x="114859" y="20038"/>
                          <a:pt x="99936" y="14756"/>
                        </a:cubicBezTo>
                        <a:lnTo>
                          <a:pt x="99936" y="0"/>
                        </a:lnTo>
                        <a:lnTo>
                          <a:pt x="74952" y="0"/>
                        </a:lnTo>
                        <a:lnTo>
                          <a:pt x="74952" y="12492"/>
                        </a:lnTo>
                        <a:lnTo>
                          <a:pt x="49968" y="12492"/>
                        </a:lnTo>
                        <a:lnTo>
                          <a:pt x="49968" y="0"/>
                        </a:lnTo>
                        <a:lnTo>
                          <a:pt x="24984" y="0"/>
                        </a:lnTo>
                        <a:lnTo>
                          <a:pt x="24984" y="12492"/>
                        </a:lnTo>
                        <a:lnTo>
                          <a:pt x="0" y="12492"/>
                        </a:lnTo>
                        <a:lnTo>
                          <a:pt x="0" y="37476"/>
                        </a:lnTo>
                        <a:lnTo>
                          <a:pt x="12492" y="37476"/>
                        </a:lnTo>
                        <a:lnTo>
                          <a:pt x="12492" y="112427"/>
                        </a:lnTo>
                        <a:lnTo>
                          <a:pt x="0" y="112427"/>
                        </a:lnTo>
                        <a:lnTo>
                          <a:pt x="0" y="137412"/>
                        </a:lnTo>
                        <a:lnTo>
                          <a:pt x="24984" y="137412"/>
                        </a:lnTo>
                        <a:lnTo>
                          <a:pt x="24984" y="149904"/>
                        </a:lnTo>
                        <a:lnTo>
                          <a:pt x="49968" y="149904"/>
                        </a:lnTo>
                        <a:lnTo>
                          <a:pt x="49968" y="137412"/>
                        </a:lnTo>
                        <a:lnTo>
                          <a:pt x="74952" y="137412"/>
                        </a:lnTo>
                        <a:lnTo>
                          <a:pt x="74952" y="149904"/>
                        </a:lnTo>
                        <a:lnTo>
                          <a:pt x="99936" y="149904"/>
                        </a:lnTo>
                        <a:lnTo>
                          <a:pt x="99936" y="135148"/>
                        </a:lnTo>
                        <a:cubicBezTo>
                          <a:pt x="114859" y="129866"/>
                          <a:pt x="124836" y="115781"/>
                          <a:pt x="124920" y="99936"/>
                        </a:cubicBezTo>
                        <a:cubicBezTo>
                          <a:pt x="124920" y="90713"/>
                          <a:pt x="121398" y="81743"/>
                          <a:pt x="115194" y="74952"/>
                        </a:cubicBezTo>
                        <a:cubicBezTo>
                          <a:pt x="121398" y="68077"/>
                          <a:pt x="124836" y="59190"/>
                          <a:pt x="124920" y="49967"/>
                        </a:cubicBezTo>
                        <a:close/>
                        <a:moveTo>
                          <a:pt x="87444" y="112427"/>
                        </a:moveTo>
                        <a:lnTo>
                          <a:pt x="37476" y="112427"/>
                        </a:lnTo>
                        <a:lnTo>
                          <a:pt x="37476" y="87444"/>
                        </a:lnTo>
                        <a:lnTo>
                          <a:pt x="87444" y="87444"/>
                        </a:lnTo>
                        <a:cubicBezTo>
                          <a:pt x="94318" y="87444"/>
                          <a:pt x="99936" y="93061"/>
                          <a:pt x="99936" y="99936"/>
                        </a:cubicBezTo>
                        <a:cubicBezTo>
                          <a:pt x="99936" y="106810"/>
                          <a:pt x="94318" y="112427"/>
                          <a:pt x="87444" y="112427"/>
                        </a:cubicBezTo>
                        <a:close/>
                        <a:moveTo>
                          <a:pt x="87444" y="62460"/>
                        </a:moveTo>
                        <a:lnTo>
                          <a:pt x="37476" y="62460"/>
                        </a:lnTo>
                        <a:lnTo>
                          <a:pt x="37476" y="37476"/>
                        </a:lnTo>
                        <a:lnTo>
                          <a:pt x="87444" y="37476"/>
                        </a:lnTo>
                        <a:cubicBezTo>
                          <a:pt x="94318" y="37476"/>
                          <a:pt x="99936" y="43093"/>
                          <a:pt x="99936" y="49967"/>
                        </a:cubicBezTo>
                        <a:cubicBezTo>
                          <a:pt x="99936" y="56842"/>
                          <a:pt x="94318" y="62460"/>
                          <a:pt x="87444" y="6246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6" name="Freeform: Shape 145">
                    <a:extLst>
                      <a:ext uri="{FF2B5EF4-FFF2-40B4-BE49-F238E27FC236}">
                        <a16:creationId xmlns:a16="http://schemas.microsoft.com/office/drawing/2014/main" id="{DDB25769-E345-49D9-ADAE-C7865D410551}"/>
                      </a:ext>
                    </a:extLst>
                  </p:cNvPr>
                  <p:cNvSpPr/>
                  <p:nvPr/>
                </p:nvSpPr>
                <p:spPr>
                  <a:xfrm>
                    <a:off x="5117434" y="5051277"/>
                    <a:ext cx="24984" cy="24983"/>
                  </a:xfrm>
                  <a:custGeom>
                    <a:avLst/>
                    <a:gdLst>
                      <a:gd name="connsiteX0" fmla="*/ 0 w 24984"/>
                      <a:gd name="connsiteY0" fmla="*/ 0 h 24983"/>
                      <a:gd name="connsiteX1" fmla="*/ 24984 w 24984"/>
                      <a:gd name="connsiteY1" fmla="*/ 0 h 24983"/>
                      <a:gd name="connsiteX2" fmla="*/ 24984 w 24984"/>
                      <a:gd name="connsiteY2" fmla="*/ 24984 h 24983"/>
                      <a:gd name="connsiteX3" fmla="*/ 0 w 24984"/>
                      <a:gd name="connsiteY3" fmla="*/ 24984 h 24983"/>
                      <a:gd name="connsiteX4" fmla="*/ 0 w 24984"/>
                      <a:gd name="connsiteY4" fmla="*/ 0 h 24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4" h="24983">
                        <a:moveTo>
                          <a:pt x="0" y="0"/>
                        </a:moveTo>
                        <a:lnTo>
                          <a:pt x="24984" y="0"/>
                        </a:lnTo>
                        <a:lnTo>
                          <a:pt x="24984" y="24984"/>
                        </a:lnTo>
                        <a:lnTo>
                          <a:pt x="0" y="249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7" name="Freeform: Shape 146">
                    <a:extLst>
                      <a:ext uri="{FF2B5EF4-FFF2-40B4-BE49-F238E27FC236}">
                        <a16:creationId xmlns:a16="http://schemas.microsoft.com/office/drawing/2014/main" id="{12525471-FCBA-4B54-904E-F212763ED899}"/>
                      </a:ext>
                    </a:extLst>
                  </p:cNvPr>
                  <p:cNvSpPr/>
                  <p:nvPr/>
                </p:nvSpPr>
                <p:spPr>
                  <a:xfrm>
                    <a:off x="5167402" y="5051277"/>
                    <a:ext cx="49968" cy="24983"/>
                  </a:xfrm>
                  <a:custGeom>
                    <a:avLst/>
                    <a:gdLst>
                      <a:gd name="connsiteX0" fmla="*/ 0 w 49968"/>
                      <a:gd name="connsiteY0" fmla="*/ 0 h 24983"/>
                      <a:gd name="connsiteX1" fmla="*/ 49968 w 49968"/>
                      <a:gd name="connsiteY1" fmla="*/ 0 h 24983"/>
                      <a:gd name="connsiteX2" fmla="*/ 49968 w 49968"/>
                      <a:gd name="connsiteY2" fmla="*/ 24984 h 24983"/>
                      <a:gd name="connsiteX3" fmla="*/ 0 w 49968"/>
                      <a:gd name="connsiteY3" fmla="*/ 24984 h 24983"/>
                      <a:gd name="connsiteX4" fmla="*/ 0 w 49968"/>
                      <a:gd name="connsiteY4" fmla="*/ 0 h 24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68" h="24983">
                        <a:moveTo>
                          <a:pt x="0" y="0"/>
                        </a:moveTo>
                        <a:lnTo>
                          <a:pt x="49968" y="0"/>
                        </a:lnTo>
                        <a:lnTo>
                          <a:pt x="49968" y="24984"/>
                        </a:lnTo>
                        <a:lnTo>
                          <a:pt x="0" y="249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48" name="Freeform: Shape 147">
                    <a:extLst>
                      <a:ext uri="{FF2B5EF4-FFF2-40B4-BE49-F238E27FC236}">
                        <a16:creationId xmlns:a16="http://schemas.microsoft.com/office/drawing/2014/main" id="{C7465C4C-06DA-44BD-84F3-4B65178904C1}"/>
                      </a:ext>
                    </a:extLst>
                  </p:cNvPr>
                  <p:cNvSpPr/>
                  <p:nvPr/>
                </p:nvSpPr>
                <p:spPr>
                  <a:xfrm>
                    <a:off x="5117434" y="5101245"/>
                    <a:ext cx="99935" cy="24983"/>
                  </a:xfrm>
                  <a:custGeom>
                    <a:avLst/>
                    <a:gdLst>
                      <a:gd name="connsiteX0" fmla="*/ 0 w 99935"/>
                      <a:gd name="connsiteY0" fmla="*/ 0 h 24983"/>
                      <a:gd name="connsiteX1" fmla="*/ 99936 w 99935"/>
                      <a:gd name="connsiteY1" fmla="*/ 0 h 24983"/>
                      <a:gd name="connsiteX2" fmla="*/ 99936 w 99935"/>
                      <a:gd name="connsiteY2" fmla="*/ 24984 h 24983"/>
                      <a:gd name="connsiteX3" fmla="*/ 0 w 99935"/>
                      <a:gd name="connsiteY3" fmla="*/ 24984 h 24983"/>
                      <a:gd name="connsiteX4" fmla="*/ 0 w 99935"/>
                      <a:gd name="connsiteY4" fmla="*/ 0 h 24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35" h="24983">
                        <a:moveTo>
                          <a:pt x="0" y="0"/>
                        </a:moveTo>
                        <a:lnTo>
                          <a:pt x="99936" y="0"/>
                        </a:lnTo>
                        <a:lnTo>
                          <a:pt x="99936" y="24984"/>
                        </a:lnTo>
                        <a:lnTo>
                          <a:pt x="0" y="249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03" name="Rectangle 202">
                <a:extLst>
                  <a:ext uri="{FF2B5EF4-FFF2-40B4-BE49-F238E27FC236}">
                    <a16:creationId xmlns:a16="http://schemas.microsoft.com/office/drawing/2014/main" id="{4E12CC17-867C-43AB-A97C-92C9C5E66E5C}"/>
                  </a:ext>
                </a:extLst>
              </p:cNvPr>
              <p:cNvSpPr/>
              <p:nvPr/>
            </p:nvSpPr>
            <p:spPr>
              <a:xfrm>
                <a:off x="8615982" y="2679252"/>
                <a:ext cx="2794318" cy="61683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2"/>
                    </a:solidFill>
                  </a:rPr>
                  <a:t>Lorem ipsum dolor sit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amet</a:t>
                </a:r>
                <a:r>
                  <a:rPr lang="en-US" sz="1200" dirty="0">
                    <a:solidFill>
                      <a:schemeClr val="bg2"/>
                    </a:solidFill>
                  </a:rPr>
                  <a:t>,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consectetur</a:t>
                </a:r>
                <a:r>
                  <a:rPr lang="en-US" sz="1200" dirty="0">
                    <a:solidFill>
                      <a:schemeClr val="bg2"/>
                    </a:solidFill>
                  </a:rPr>
                  <a:t>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adipiscing</a:t>
                </a:r>
                <a:r>
                  <a:rPr lang="en-US" sz="1200" dirty="0">
                    <a:solidFill>
                      <a:schemeClr val="bg2"/>
                    </a:solidFill>
                  </a:rPr>
                  <a:t>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elit</a:t>
                </a:r>
                <a:r>
                  <a:rPr lang="en-US" sz="1200" dirty="0">
                    <a:solidFill>
                      <a:schemeClr val="bg2"/>
                    </a:solidFill>
                  </a:rPr>
                  <a:t>. Sed id</a:t>
                </a: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89B3A18-EB63-43F7-B11D-C4CC857D4F75}"/>
                </a:ext>
              </a:extLst>
            </p:cNvPr>
            <p:cNvGrpSpPr/>
            <p:nvPr/>
          </p:nvGrpSpPr>
          <p:grpSpPr>
            <a:xfrm>
              <a:off x="7773229" y="3638244"/>
              <a:ext cx="3637071" cy="616836"/>
              <a:chOff x="7773229" y="3640557"/>
              <a:chExt cx="3637071" cy="616836"/>
            </a:xfrm>
          </p:grpSpPr>
          <p:grpSp>
            <p:nvGrpSpPr>
              <p:cNvPr id="200" name="Group 199">
                <a:extLst>
                  <a:ext uri="{FF2B5EF4-FFF2-40B4-BE49-F238E27FC236}">
                    <a16:creationId xmlns:a16="http://schemas.microsoft.com/office/drawing/2014/main" id="{099A53C6-4659-4D34-8BF3-A6095E01AAD7}"/>
                  </a:ext>
                </a:extLst>
              </p:cNvPr>
              <p:cNvGrpSpPr/>
              <p:nvPr/>
            </p:nvGrpSpPr>
            <p:grpSpPr>
              <a:xfrm>
                <a:off x="7773229" y="3665829"/>
                <a:ext cx="566294" cy="566293"/>
                <a:chOff x="7773229" y="3698611"/>
                <a:chExt cx="566294" cy="566293"/>
              </a:xfrm>
            </p:grpSpPr>
            <p:grpSp>
              <p:nvGrpSpPr>
                <p:cNvPr id="68" name="Group 67">
                  <a:extLst>
                    <a:ext uri="{FF2B5EF4-FFF2-40B4-BE49-F238E27FC236}">
                      <a16:creationId xmlns:a16="http://schemas.microsoft.com/office/drawing/2014/main" id="{0EFF91E3-6A36-485D-8574-8599B30481FF}"/>
                    </a:ext>
                  </a:extLst>
                </p:cNvPr>
                <p:cNvGrpSpPr/>
                <p:nvPr/>
              </p:nvGrpSpPr>
              <p:grpSpPr>
                <a:xfrm>
                  <a:off x="7773229" y="3698611"/>
                  <a:ext cx="566294" cy="566293"/>
                  <a:chOff x="7957790" y="1641784"/>
                  <a:chExt cx="848420" cy="848418"/>
                </a:xfrm>
              </p:grpSpPr>
              <p:sp>
                <p:nvSpPr>
                  <p:cNvPr id="69" name="Rectangle 68">
                    <a:extLst>
                      <a:ext uri="{FF2B5EF4-FFF2-40B4-BE49-F238E27FC236}">
                        <a16:creationId xmlns:a16="http://schemas.microsoft.com/office/drawing/2014/main" id="{D6A23A06-0B50-44B5-A0AC-5C1E38A1475F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7957791" y="1641783"/>
                    <a:ext cx="848418" cy="848420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 cap="flat">
                    <a:noFill/>
                    <a:prstDash val="solid"/>
                    <a:miter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" name="Rectangle 69">
                    <a:extLst>
                      <a:ext uri="{FF2B5EF4-FFF2-40B4-BE49-F238E27FC236}">
                        <a16:creationId xmlns:a16="http://schemas.microsoft.com/office/drawing/2014/main" id="{56BFCDFA-81E1-480F-BFE7-E8193C2916FB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8052458" y="1736450"/>
                    <a:ext cx="659084" cy="659086"/>
                  </a:xfrm>
                  <a:prstGeom prst="rect">
                    <a:avLst/>
                  </a:prstGeom>
                  <a:solidFill>
                    <a:schemeClr val="bg2"/>
                  </a:solidFill>
                  <a:ln w="9525" cap="flat">
                    <a:noFill/>
                    <a:prstDash val="solid"/>
                    <a:miter/>
                  </a:ln>
                  <a:effectLst>
                    <a:outerShdw blurRad="558800" sx="108000" sy="108000" algn="ctr" rotWithShape="0">
                      <a:prstClr val="black">
                        <a:alpha val="27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3" name="Graphic 2">
                  <a:extLst>
                    <a:ext uri="{FF2B5EF4-FFF2-40B4-BE49-F238E27FC236}">
                      <a16:creationId xmlns:a16="http://schemas.microsoft.com/office/drawing/2014/main" id="{D04F4C49-B151-437A-83AF-D9CE755588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45444" y="3878618"/>
                  <a:ext cx="221866" cy="221840"/>
                  <a:chOff x="7663111" y="4574822"/>
                  <a:chExt cx="722773" cy="722689"/>
                </a:xfrm>
                <a:solidFill>
                  <a:schemeClr val="accent1"/>
                </a:solidFill>
              </p:grpSpPr>
              <p:sp>
                <p:nvSpPr>
                  <p:cNvPr id="154" name="Freeform: Shape 153">
                    <a:extLst>
                      <a:ext uri="{FF2B5EF4-FFF2-40B4-BE49-F238E27FC236}">
                        <a16:creationId xmlns:a16="http://schemas.microsoft.com/office/drawing/2014/main" id="{96A9D1C0-9289-460D-AB6F-B50F8DFDF2E7}"/>
                      </a:ext>
                    </a:extLst>
                  </p:cNvPr>
                  <p:cNvSpPr/>
                  <p:nvPr/>
                </p:nvSpPr>
                <p:spPr>
                  <a:xfrm>
                    <a:off x="8120954" y="4815774"/>
                    <a:ext cx="264929" cy="264930"/>
                  </a:xfrm>
                  <a:custGeom>
                    <a:avLst/>
                    <a:gdLst>
                      <a:gd name="connsiteX0" fmla="*/ 132465 w 264929"/>
                      <a:gd name="connsiteY0" fmla="*/ 0 h 264930"/>
                      <a:gd name="connsiteX1" fmla="*/ 0 w 264929"/>
                      <a:gd name="connsiteY1" fmla="*/ 132465 h 264930"/>
                      <a:gd name="connsiteX2" fmla="*/ 132465 w 264929"/>
                      <a:gd name="connsiteY2" fmla="*/ 264930 h 264930"/>
                      <a:gd name="connsiteX3" fmla="*/ 264930 w 264929"/>
                      <a:gd name="connsiteY3" fmla="*/ 132465 h 264930"/>
                      <a:gd name="connsiteX4" fmla="*/ 132465 w 264929"/>
                      <a:gd name="connsiteY4" fmla="*/ 0 h 264930"/>
                      <a:gd name="connsiteX5" fmla="*/ 132465 w 264929"/>
                      <a:gd name="connsiteY5" fmla="*/ 240869 h 264930"/>
                      <a:gd name="connsiteX6" fmla="*/ 24062 w 264929"/>
                      <a:gd name="connsiteY6" fmla="*/ 132465 h 264930"/>
                      <a:gd name="connsiteX7" fmla="*/ 132465 w 264929"/>
                      <a:gd name="connsiteY7" fmla="*/ 24062 h 264930"/>
                      <a:gd name="connsiteX8" fmla="*/ 240868 w 264929"/>
                      <a:gd name="connsiteY8" fmla="*/ 132465 h 264930"/>
                      <a:gd name="connsiteX9" fmla="*/ 132465 w 264929"/>
                      <a:gd name="connsiteY9" fmla="*/ 240869 h 264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64929" h="264930">
                        <a:moveTo>
                          <a:pt x="132465" y="0"/>
                        </a:moveTo>
                        <a:cubicBezTo>
                          <a:pt x="59273" y="0"/>
                          <a:pt x="0" y="59358"/>
                          <a:pt x="0" y="132465"/>
                        </a:cubicBezTo>
                        <a:cubicBezTo>
                          <a:pt x="0" y="205656"/>
                          <a:pt x="59357" y="264930"/>
                          <a:pt x="132465" y="264930"/>
                        </a:cubicBezTo>
                        <a:cubicBezTo>
                          <a:pt x="205656" y="264930"/>
                          <a:pt x="264930" y="205572"/>
                          <a:pt x="264930" y="132465"/>
                        </a:cubicBezTo>
                        <a:cubicBezTo>
                          <a:pt x="264846" y="59274"/>
                          <a:pt x="205572" y="0"/>
                          <a:pt x="132465" y="0"/>
                        </a:cubicBezTo>
                        <a:close/>
                        <a:moveTo>
                          <a:pt x="132465" y="240869"/>
                        </a:moveTo>
                        <a:cubicBezTo>
                          <a:pt x="72604" y="240869"/>
                          <a:pt x="24062" y="192326"/>
                          <a:pt x="24062" y="132465"/>
                        </a:cubicBezTo>
                        <a:cubicBezTo>
                          <a:pt x="24062" y="72605"/>
                          <a:pt x="72604" y="24062"/>
                          <a:pt x="132465" y="24062"/>
                        </a:cubicBezTo>
                        <a:cubicBezTo>
                          <a:pt x="192325" y="24062"/>
                          <a:pt x="240868" y="72605"/>
                          <a:pt x="240868" y="132465"/>
                        </a:cubicBezTo>
                        <a:cubicBezTo>
                          <a:pt x="240700" y="192326"/>
                          <a:pt x="192242" y="240785"/>
                          <a:pt x="132465" y="240869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: Shape 154">
                    <a:extLst>
                      <a:ext uri="{FF2B5EF4-FFF2-40B4-BE49-F238E27FC236}">
                        <a16:creationId xmlns:a16="http://schemas.microsoft.com/office/drawing/2014/main" id="{3BFF505F-0B55-4FFD-91AC-33E17593E9C2}"/>
                      </a:ext>
                    </a:extLst>
                  </p:cNvPr>
                  <p:cNvSpPr/>
                  <p:nvPr/>
                </p:nvSpPr>
                <p:spPr>
                  <a:xfrm>
                    <a:off x="8193306" y="4875971"/>
                    <a:ext cx="120308" cy="144537"/>
                  </a:xfrm>
                  <a:custGeom>
                    <a:avLst/>
                    <a:gdLst>
                      <a:gd name="connsiteX0" fmla="*/ 120309 w 120308"/>
                      <a:gd name="connsiteY0" fmla="*/ 48207 h 144537"/>
                      <a:gd name="connsiteX1" fmla="*/ 96247 w 120308"/>
                      <a:gd name="connsiteY1" fmla="*/ 14252 h 144537"/>
                      <a:gd name="connsiteX2" fmla="*/ 96247 w 120308"/>
                      <a:gd name="connsiteY2" fmla="*/ 0 h 144537"/>
                      <a:gd name="connsiteX3" fmla="*/ 72185 w 120308"/>
                      <a:gd name="connsiteY3" fmla="*/ 0 h 144537"/>
                      <a:gd name="connsiteX4" fmla="*/ 72185 w 120308"/>
                      <a:gd name="connsiteY4" fmla="*/ 12073 h 144537"/>
                      <a:gd name="connsiteX5" fmla="*/ 48124 w 120308"/>
                      <a:gd name="connsiteY5" fmla="*/ 12073 h 144537"/>
                      <a:gd name="connsiteX6" fmla="*/ 48124 w 120308"/>
                      <a:gd name="connsiteY6" fmla="*/ 0 h 144537"/>
                      <a:gd name="connsiteX7" fmla="*/ 24062 w 120308"/>
                      <a:gd name="connsiteY7" fmla="*/ 0 h 144537"/>
                      <a:gd name="connsiteX8" fmla="*/ 24062 w 120308"/>
                      <a:gd name="connsiteY8" fmla="*/ 12073 h 144537"/>
                      <a:gd name="connsiteX9" fmla="*/ 0 w 120308"/>
                      <a:gd name="connsiteY9" fmla="*/ 12073 h 144537"/>
                      <a:gd name="connsiteX10" fmla="*/ 0 w 120308"/>
                      <a:gd name="connsiteY10" fmla="*/ 36134 h 144537"/>
                      <a:gd name="connsiteX11" fmla="*/ 12073 w 120308"/>
                      <a:gd name="connsiteY11" fmla="*/ 36134 h 144537"/>
                      <a:gd name="connsiteX12" fmla="*/ 12073 w 120308"/>
                      <a:gd name="connsiteY12" fmla="*/ 108403 h 144537"/>
                      <a:gd name="connsiteX13" fmla="*/ 0 w 120308"/>
                      <a:gd name="connsiteY13" fmla="*/ 108403 h 144537"/>
                      <a:gd name="connsiteX14" fmla="*/ 0 w 120308"/>
                      <a:gd name="connsiteY14" fmla="*/ 132465 h 144537"/>
                      <a:gd name="connsiteX15" fmla="*/ 24062 w 120308"/>
                      <a:gd name="connsiteY15" fmla="*/ 132465 h 144537"/>
                      <a:gd name="connsiteX16" fmla="*/ 24062 w 120308"/>
                      <a:gd name="connsiteY16" fmla="*/ 144538 h 144537"/>
                      <a:gd name="connsiteX17" fmla="*/ 48124 w 120308"/>
                      <a:gd name="connsiteY17" fmla="*/ 144538 h 144537"/>
                      <a:gd name="connsiteX18" fmla="*/ 48124 w 120308"/>
                      <a:gd name="connsiteY18" fmla="*/ 132465 h 144537"/>
                      <a:gd name="connsiteX19" fmla="*/ 72185 w 120308"/>
                      <a:gd name="connsiteY19" fmla="*/ 132465 h 144537"/>
                      <a:gd name="connsiteX20" fmla="*/ 72185 w 120308"/>
                      <a:gd name="connsiteY20" fmla="*/ 144538 h 144537"/>
                      <a:gd name="connsiteX21" fmla="*/ 96247 w 120308"/>
                      <a:gd name="connsiteY21" fmla="*/ 144538 h 144537"/>
                      <a:gd name="connsiteX22" fmla="*/ 96247 w 120308"/>
                      <a:gd name="connsiteY22" fmla="*/ 130285 h 144537"/>
                      <a:gd name="connsiteX23" fmla="*/ 120309 w 120308"/>
                      <a:gd name="connsiteY23" fmla="*/ 96331 h 144537"/>
                      <a:gd name="connsiteX24" fmla="*/ 110919 w 120308"/>
                      <a:gd name="connsiteY24" fmla="*/ 72269 h 144537"/>
                      <a:gd name="connsiteX25" fmla="*/ 120309 w 120308"/>
                      <a:gd name="connsiteY25" fmla="*/ 48207 h 144537"/>
                      <a:gd name="connsiteX26" fmla="*/ 84174 w 120308"/>
                      <a:gd name="connsiteY26" fmla="*/ 108403 h 144537"/>
                      <a:gd name="connsiteX27" fmla="*/ 35967 w 120308"/>
                      <a:gd name="connsiteY27" fmla="*/ 108403 h 144537"/>
                      <a:gd name="connsiteX28" fmla="*/ 35967 w 120308"/>
                      <a:gd name="connsiteY28" fmla="*/ 84342 h 144537"/>
                      <a:gd name="connsiteX29" fmla="*/ 84174 w 120308"/>
                      <a:gd name="connsiteY29" fmla="*/ 84342 h 144537"/>
                      <a:gd name="connsiteX30" fmla="*/ 96247 w 120308"/>
                      <a:gd name="connsiteY30" fmla="*/ 96414 h 144537"/>
                      <a:gd name="connsiteX31" fmla="*/ 84174 w 120308"/>
                      <a:gd name="connsiteY31" fmla="*/ 108403 h 144537"/>
                      <a:gd name="connsiteX32" fmla="*/ 84174 w 120308"/>
                      <a:gd name="connsiteY32" fmla="*/ 60196 h 144537"/>
                      <a:gd name="connsiteX33" fmla="*/ 35967 w 120308"/>
                      <a:gd name="connsiteY33" fmla="*/ 60196 h 144537"/>
                      <a:gd name="connsiteX34" fmla="*/ 35967 w 120308"/>
                      <a:gd name="connsiteY34" fmla="*/ 36134 h 144537"/>
                      <a:gd name="connsiteX35" fmla="*/ 84174 w 120308"/>
                      <a:gd name="connsiteY35" fmla="*/ 36134 h 144537"/>
                      <a:gd name="connsiteX36" fmla="*/ 96247 w 120308"/>
                      <a:gd name="connsiteY36" fmla="*/ 48207 h 144537"/>
                      <a:gd name="connsiteX37" fmla="*/ 84174 w 120308"/>
                      <a:gd name="connsiteY37" fmla="*/ 60196 h 144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120308" h="144537">
                        <a:moveTo>
                          <a:pt x="120309" y="48207"/>
                        </a:moveTo>
                        <a:cubicBezTo>
                          <a:pt x="120225" y="32949"/>
                          <a:pt x="110583" y="19367"/>
                          <a:pt x="96247" y="14252"/>
                        </a:cubicBezTo>
                        <a:lnTo>
                          <a:pt x="96247" y="0"/>
                        </a:lnTo>
                        <a:lnTo>
                          <a:pt x="72185" y="0"/>
                        </a:lnTo>
                        <a:lnTo>
                          <a:pt x="72185" y="12073"/>
                        </a:lnTo>
                        <a:lnTo>
                          <a:pt x="48124" y="12073"/>
                        </a:lnTo>
                        <a:lnTo>
                          <a:pt x="48124" y="0"/>
                        </a:lnTo>
                        <a:lnTo>
                          <a:pt x="24062" y="0"/>
                        </a:lnTo>
                        <a:lnTo>
                          <a:pt x="24062" y="12073"/>
                        </a:lnTo>
                        <a:lnTo>
                          <a:pt x="0" y="12073"/>
                        </a:lnTo>
                        <a:lnTo>
                          <a:pt x="0" y="36134"/>
                        </a:lnTo>
                        <a:lnTo>
                          <a:pt x="12073" y="36134"/>
                        </a:lnTo>
                        <a:lnTo>
                          <a:pt x="12073" y="108403"/>
                        </a:lnTo>
                        <a:lnTo>
                          <a:pt x="0" y="108403"/>
                        </a:lnTo>
                        <a:lnTo>
                          <a:pt x="0" y="132465"/>
                        </a:lnTo>
                        <a:lnTo>
                          <a:pt x="24062" y="132465"/>
                        </a:lnTo>
                        <a:lnTo>
                          <a:pt x="24062" y="144538"/>
                        </a:lnTo>
                        <a:lnTo>
                          <a:pt x="48124" y="144538"/>
                        </a:lnTo>
                        <a:lnTo>
                          <a:pt x="48124" y="132465"/>
                        </a:lnTo>
                        <a:lnTo>
                          <a:pt x="72185" y="132465"/>
                        </a:lnTo>
                        <a:lnTo>
                          <a:pt x="72185" y="144538"/>
                        </a:lnTo>
                        <a:lnTo>
                          <a:pt x="96247" y="144538"/>
                        </a:lnTo>
                        <a:lnTo>
                          <a:pt x="96247" y="130285"/>
                        </a:lnTo>
                        <a:cubicBezTo>
                          <a:pt x="110667" y="125171"/>
                          <a:pt x="120225" y="111589"/>
                          <a:pt x="120309" y="96331"/>
                        </a:cubicBezTo>
                        <a:cubicBezTo>
                          <a:pt x="120309" y="87444"/>
                          <a:pt x="116955" y="78808"/>
                          <a:pt x="110919" y="72269"/>
                        </a:cubicBezTo>
                        <a:cubicBezTo>
                          <a:pt x="116955" y="65729"/>
                          <a:pt x="120309" y="57094"/>
                          <a:pt x="120309" y="48207"/>
                        </a:cubicBezTo>
                        <a:close/>
                        <a:moveTo>
                          <a:pt x="84174" y="108403"/>
                        </a:moveTo>
                        <a:lnTo>
                          <a:pt x="35967" y="108403"/>
                        </a:lnTo>
                        <a:lnTo>
                          <a:pt x="35967" y="84342"/>
                        </a:lnTo>
                        <a:lnTo>
                          <a:pt x="84174" y="84342"/>
                        </a:lnTo>
                        <a:cubicBezTo>
                          <a:pt x="90797" y="84342"/>
                          <a:pt x="96247" y="89707"/>
                          <a:pt x="96247" y="96414"/>
                        </a:cubicBezTo>
                        <a:cubicBezTo>
                          <a:pt x="96247" y="103037"/>
                          <a:pt x="90797" y="108403"/>
                          <a:pt x="84174" y="108403"/>
                        </a:cubicBezTo>
                        <a:close/>
                        <a:moveTo>
                          <a:pt x="84174" y="60196"/>
                        </a:moveTo>
                        <a:lnTo>
                          <a:pt x="35967" y="60196"/>
                        </a:lnTo>
                        <a:lnTo>
                          <a:pt x="35967" y="36134"/>
                        </a:lnTo>
                        <a:lnTo>
                          <a:pt x="84174" y="36134"/>
                        </a:lnTo>
                        <a:cubicBezTo>
                          <a:pt x="90797" y="36134"/>
                          <a:pt x="96247" y="41500"/>
                          <a:pt x="96247" y="48207"/>
                        </a:cubicBezTo>
                        <a:cubicBezTo>
                          <a:pt x="96247" y="54830"/>
                          <a:pt x="90797" y="60196"/>
                          <a:pt x="84174" y="60196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: Shape 155">
                    <a:extLst>
                      <a:ext uri="{FF2B5EF4-FFF2-40B4-BE49-F238E27FC236}">
                        <a16:creationId xmlns:a16="http://schemas.microsoft.com/office/drawing/2014/main" id="{55490166-97F9-45B9-AAF5-1A01CCCA9D16}"/>
                      </a:ext>
                    </a:extLst>
                  </p:cNvPr>
                  <p:cNvSpPr/>
                  <p:nvPr/>
                </p:nvSpPr>
                <p:spPr>
                  <a:xfrm>
                    <a:off x="7663111" y="4972301"/>
                    <a:ext cx="457780" cy="325209"/>
                  </a:xfrm>
                  <a:custGeom>
                    <a:avLst/>
                    <a:gdLst>
                      <a:gd name="connsiteX0" fmla="*/ 457340 w 457780"/>
                      <a:gd name="connsiteY0" fmla="*/ 114439 h 325209"/>
                      <a:gd name="connsiteX1" fmla="*/ 420367 w 457780"/>
                      <a:gd name="connsiteY1" fmla="*/ 84342 h 325209"/>
                      <a:gd name="connsiteX2" fmla="*/ 228963 w 457780"/>
                      <a:gd name="connsiteY2" fmla="*/ 84342 h 325209"/>
                      <a:gd name="connsiteX3" fmla="*/ 228963 w 457780"/>
                      <a:gd name="connsiteY3" fmla="*/ 42171 h 325209"/>
                      <a:gd name="connsiteX4" fmla="*/ 186793 w 457780"/>
                      <a:gd name="connsiteY4" fmla="*/ 0 h 325209"/>
                      <a:gd name="connsiteX5" fmla="*/ 144622 w 457780"/>
                      <a:gd name="connsiteY5" fmla="*/ 42171 h 325209"/>
                      <a:gd name="connsiteX6" fmla="*/ 144622 w 457780"/>
                      <a:gd name="connsiteY6" fmla="*/ 96331 h 325209"/>
                      <a:gd name="connsiteX7" fmla="*/ 132549 w 457780"/>
                      <a:gd name="connsiteY7" fmla="*/ 108403 h 325209"/>
                      <a:gd name="connsiteX8" fmla="*/ 96414 w 457780"/>
                      <a:gd name="connsiteY8" fmla="*/ 108403 h 325209"/>
                      <a:gd name="connsiteX9" fmla="*/ 96414 w 457780"/>
                      <a:gd name="connsiteY9" fmla="*/ 96331 h 325209"/>
                      <a:gd name="connsiteX10" fmla="*/ 84342 w 457780"/>
                      <a:gd name="connsiteY10" fmla="*/ 84258 h 325209"/>
                      <a:gd name="connsiteX11" fmla="*/ 12073 w 457780"/>
                      <a:gd name="connsiteY11" fmla="*/ 84258 h 325209"/>
                      <a:gd name="connsiteX12" fmla="*/ 0 w 457780"/>
                      <a:gd name="connsiteY12" fmla="*/ 96331 h 325209"/>
                      <a:gd name="connsiteX13" fmla="*/ 0 w 457780"/>
                      <a:gd name="connsiteY13" fmla="*/ 313137 h 325209"/>
                      <a:gd name="connsiteX14" fmla="*/ 12073 w 457780"/>
                      <a:gd name="connsiteY14" fmla="*/ 325210 h 325209"/>
                      <a:gd name="connsiteX15" fmla="*/ 84342 w 457780"/>
                      <a:gd name="connsiteY15" fmla="*/ 325210 h 325209"/>
                      <a:gd name="connsiteX16" fmla="*/ 96414 w 457780"/>
                      <a:gd name="connsiteY16" fmla="*/ 313137 h 325209"/>
                      <a:gd name="connsiteX17" fmla="*/ 96414 w 457780"/>
                      <a:gd name="connsiteY17" fmla="*/ 301148 h 325209"/>
                      <a:gd name="connsiteX18" fmla="*/ 299807 w 457780"/>
                      <a:gd name="connsiteY18" fmla="*/ 301148 h 325209"/>
                      <a:gd name="connsiteX19" fmla="*/ 337283 w 457780"/>
                      <a:gd name="connsiteY19" fmla="*/ 266355 h 325209"/>
                      <a:gd name="connsiteX20" fmla="*/ 334600 w 457780"/>
                      <a:gd name="connsiteY20" fmla="*/ 251348 h 325209"/>
                      <a:gd name="connsiteX21" fmla="*/ 360255 w 457780"/>
                      <a:gd name="connsiteY21" fmla="*/ 207668 h 325209"/>
                      <a:gd name="connsiteX22" fmla="*/ 352793 w 457780"/>
                      <a:gd name="connsiteY22" fmla="*/ 193416 h 325209"/>
                      <a:gd name="connsiteX23" fmla="*/ 352206 w 457780"/>
                      <a:gd name="connsiteY23" fmla="*/ 192661 h 325209"/>
                      <a:gd name="connsiteX24" fmla="*/ 359333 w 457780"/>
                      <a:gd name="connsiteY24" fmla="*/ 156527 h 325209"/>
                      <a:gd name="connsiteX25" fmla="*/ 421625 w 457780"/>
                      <a:gd name="connsiteY25" fmla="*/ 156527 h 325209"/>
                      <a:gd name="connsiteX26" fmla="*/ 457759 w 457780"/>
                      <a:gd name="connsiteY26" fmla="*/ 120392 h 325209"/>
                      <a:gd name="connsiteX27" fmla="*/ 457340 w 457780"/>
                      <a:gd name="connsiteY27" fmla="*/ 114439 h 325209"/>
                      <a:gd name="connsiteX28" fmla="*/ 457340 w 457780"/>
                      <a:gd name="connsiteY28" fmla="*/ 114439 h 325209"/>
                      <a:gd name="connsiteX29" fmla="*/ 72353 w 457780"/>
                      <a:gd name="connsiteY29" fmla="*/ 301148 h 325209"/>
                      <a:gd name="connsiteX30" fmla="*/ 24146 w 457780"/>
                      <a:gd name="connsiteY30" fmla="*/ 301148 h 325209"/>
                      <a:gd name="connsiteX31" fmla="*/ 24146 w 457780"/>
                      <a:gd name="connsiteY31" fmla="*/ 108403 h 325209"/>
                      <a:gd name="connsiteX32" fmla="*/ 72353 w 457780"/>
                      <a:gd name="connsiteY32" fmla="*/ 108403 h 325209"/>
                      <a:gd name="connsiteX33" fmla="*/ 72353 w 457780"/>
                      <a:gd name="connsiteY33" fmla="*/ 301148 h 325209"/>
                      <a:gd name="connsiteX34" fmla="*/ 430763 w 457780"/>
                      <a:gd name="connsiteY34" fmla="*/ 128273 h 325209"/>
                      <a:gd name="connsiteX35" fmla="*/ 421625 w 457780"/>
                      <a:gd name="connsiteY35" fmla="*/ 132465 h 325209"/>
                      <a:gd name="connsiteX36" fmla="*/ 325294 w 457780"/>
                      <a:gd name="connsiteY36" fmla="*/ 132465 h 325209"/>
                      <a:gd name="connsiteX37" fmla="*/ 313222 w 457780"/>
                      <a:gd name="connsiteY37" fmla="*/ 144538 h 325209"/>
                      <a:gd name="connsiteX38" fmla="*/ 325294 w 457780"/>
                      <a:gd name="connsiteY38" fmla="*/ 156611 h 325209"/>
                      <a:gd name="connsiteX39" fmla="*/ 337367 w 457780"/>
                      <a:gd name="connsiteY39" fmla="*/ 168683 h 325209"/>
                      <a:gd name="connsiteX40" fmla="*/ 325294 w 457780"/>
                      <a:gd name="connsiteY40" fmla="*/ 180756 h 325209"/>
                      <a:gd name="connsiteX41" fmla="*/ 313222 w 457780"/>
                      <a:gd name="connsiteY41" fmla="*/ 192829 h 325209"/>
                      <a:gd name="connsiteX42" fmla="*/ 325294 w 457780"/>
                      <a:gd name="connsiteY42" fmla="*/ 204902 h 325209"/>
                      <a:gd name="connsiteX43" fmla="*/ 337367 w 457780"/>
                      <a:gd name="connsiteY43" fmla="*/ 217058 h 325209"/>
                      <a:gd name="connsiteX44" fmla="*/ 337199 w 457780"/>
                      <a:gd name="connsiteY44" fmla="*/ 218986 h 325209"/>
                      <a:gd name="connsiteX45" fmla="*/ 323953 w 457780"/>
                      <a:gd name="connsiteY45" fmla="*/ 228963 h 325209"/>
                      <a:gd name="connsiteX46" fmla="*/ 301149 w 457780"/>
                      <a:gd name="connsiteY46" fmla="*/ 228963 h 325209"/>
                      <a:gd name="connsiteX47" fmla="*/ 289076 w 457780"/>
                      <a:gd name="connsiteY47" fmla="*/ 241036 h 325209"/>
                      <a:gd name="connsiteX48" fmla="*/ 301149 w 457780"/>
                      <a:gd name="connsiteY48" fmla="*/ 253109 h 325209"/>
                      <a:gd name="connsiteX49" fmla="*/ 313222 w 457780"/>
                      <a:gd name="connsiteY49" fmla="*/ 265265 h 325209"/>
                      <a:gd name="connsiteX50" fmla="*/ 313054 w 457780"/>
                      <a:gd name="connsiteY50" fmla="*/ 267194 h 325209"/>
                      <a:gd name="connsiteX51" fmla="*/ 299807 w 457780"/>
                      <a:gd name="connsiteY51" fmla="*/ 277171 h 325209"/>
                      <a:gd name="connsiteX52" fmla="*/ 96414 w 457780"/>
                      <a:gd name="connsiteY52" fmla="*/ 277171 h 325209"/>
                      <a:gd name="connsiteX53" fmla="*/ 96414 w 457780"/>
                      <a:gd name="connsiteY53" fmla="*/ 132633 h 325209"/>
                      <a:gd name="connsiteX54" fmla="*/ 132549 w 457780"/>
                      <a:gd name="connsiteY54" fmla="*/ 132633 h 325209"/>
                      <a:gd name="connsiteX55" fmla="*/ 168683 w 457780"/>
                      <a:gd name="connsiteY55" fmla="*/ 96498 h 325209"/>
                      <a:gd name="connsiteX56" fmla="*/ 168683 w 457780"/>
                      <a:gd name="connsiteY56" fmla="*/ 42338 h 325209"/>
                      <a:gd name="connsiteX57" fmla="*/ 186709 w 457780"/>
                      <a:gd name="connsiteY57" fmla="*/ 24313 h 325209"/>
                      <a:gd name="connsiteX58" fmla="*/ 204734 w 457780"/>
                      <a:gd name="connsiteY58" fmla="*/ 42338 h 325209"/>
                      <a:gd name="connsiteX59" fmla="*/ 204734 w 457780"/>
                      <a:gd name="connsiteY59" fmla="*/ 84509 h 325209"/>
                      <a:gd name="connsiteX60" fmla="*/ 228796 w 457780"/>
                      <a:gd name="connsiteY60" fmla="*/ 108571 h 325209"/>
                      <a:gd name="connsiteX61" fmla="*/ 420199 w 457780"/>
                      <a:gd name="connsiteY61" fmla="*/ 108571 h 325209"/>
                      <a:gd name="connsiteX62" fmla="*/ 433446 w 457780"/>
                      <a:gd name="connsiteY62" fmla="*/ 118464 h 325209"/>
                      <a:gd name="connsiteX63" fmla="*/ 430763 w 457780"/>
                      <a:gd name="connsiteY63" fmla="*/ 128273 h 325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</a:cxnLst>
                    <a:rect l="l" t="t" r="r" b="b"/>
                    <a:pathLst>
                      <a:path w="457780" h="325209">
                        <a:moveTo>
                          <a:pt x="457340" y="114439"/>
                        </a:moveTo>
                        <a:cubicBezTo>
                          <a:pt x="453903" y="96750"/>
                          <a:pt x="438393" y="84090"/>
                          <a:pt x="420367" y="84342"/>
                        </a:cubicBezTo>
                        <a:lnTo>
                          <a:pt x="228963" y="84342"/>
                        </a:lnTo>
                        <a:lnTo>
                          <a:pt x="228963" y="42171"/>
                        </a:lnTo>
                        <a:cubicBezTo>
                          <a:pt x="228963" y="18864"/>
                          <a:pt x="210100" y="0"/>
                          <a:pt x="186793" y="0"/>
                        </a:cubicBezTo>
                        <a:cubicBezTo>
                          <a:pt x="163485" y="0"/>
                          <a:pt x="144622" y="18864"/>
                          <a:pt x="144622" y="42171"/>
                        </a:cubicBezTo>
                        <a:lnTo>
                          <a:pt x="144622" y="96331"/>
                        </a:lnTo>
                        <a:cubicBezTo>
                          <a:pt x="144622" y="102954"/>
                          <a:pt x="139256" y="108403"/>
                          <a:pt x="132549" y="108403"/>
                        </a:cubicBezTo>
                        <a:lnTo>
                          <a:pt x="96414" y="108403"/>
                        </a:lnTo>
                        <a:lnTo>
                          <a:pt x="96414" y="96331"/>
                        </a:lnTo>
                        <a:cubicBezTo>
                          <a:pt x="96414" y="89707"/>
                          <a:pt x="91049" y="84258"/>
                          <a:pt x="84342" y="84258"/>
                        </a:cubicBezTo>
                        <a:lnTo>
                          <a:pt x="12073" y="84258"/>
                        </a:lnTo>
                        <a:cubicBezTo>
                          <a:pt x="5450" y="84258"/>
                          <a:pt x="0" y="89624"/>
                          <a:pt x="0" y="96331"/>
                        </a:cubicBezTo>
                        <a:lnTo>
                          <a:pt x="0" y="313137"/>
                        </a:lnTo>
                        <a:cubicBezTo>
                          <a:pt x="0" y="319760"/>
                          <a:pt x="5366" y="325210"/>
                          <a:pt x="12073" y="325210"/>
                        </a:cubicBezTo>
                        <a:lnTo>
                          <a:pt x="84342" y="325210"/>
                        </a:lnTo>
                        <a:cubicBezTo>
                          <a:pt x="90965" y="325210"/>
                          <a:pt x="96414" y="319844"/>
                          <a:pt x="96414" y="313137"/>
                        </a:cubicBezTo>
                        <a:lnTo>
                          <a:pt x="96414" y="301148"/>
                        </a:lnTo>
                        <a:lnTo>
                          <a:pt x="299807" y="301148"/>
                        </a:lnTo>
                        <a:cubicBezTo>
                          <a:pt x="319761" y="301903"/>
                          <a:pt x="336528" y="286309"/>
                          <a:pt x="337283" y="266355"/>
                        </a:cubicBezTo>
                        <a:cubicBezTo>
                          <a:pt x="337451" y="261241"/>
                          <a:pt x="336612" y="256127"/>
                          <a:pt x="334600" y="251348"/>
                        </a:cubicBezTo>
                        <a:cubicBezTo>
                          <a:pt x="353715" y="246318"/>
                          <a:pt x="365201" y="226783"/>
                          <a:pt x="360255" y="207668"/>
                        </a:cubicBezTo>
                        <a:cubicBezTo>
                          <a:pt x="358913" y="202386"/>
                          <a:pt x="356314" y="197524"/>
                          <a:pt x="352793" y="193416"/>
                        </a:cubicBezTo>
                        <a:cubicBezTo>
                          <a:pt x="352541" y="193164"/>
                          <a:pt x="352374" y="192996"/>
                          <a:pt x="352206" y="192661"/>
                        </a:cubicBezTo>
                        <a:cubicBezTo>
                          <a:pt x="360925" y="182768"/>
                          <a:pt x="363692" y="168935"/>
                          <a:pt x="359333" y="156527"/>
                        </a:cubicBezTo>
                        <a:lnTo>
                          <a:pt x="421625" y="156527"/>
                        </a:lnTo>
                        <a:cubicBezTo>
                          <a:pt x="441578" y="156527"/>
                          <a:pt x="457759" y="140346"/>
                          <a:pt x="457759" y="120392"/>
                        </a:cubicBezTo>
                        <a:cubicBezTo>
                          <a:pt x="457843" y="118464"/>
                          <a:pt x="457675" y="116451"/>
                          <a:pt x="457340" y="114439"/>
                        </a:cubicBezTo>
                        <a:lnTo>
                          <a:pt x="457340" y="114439"/>
                        </a:lnTo>
                        <a:close/>
                        <a:moveTo>
                          <a:pt x="72353" y="301148"/>
                        </a:moveTo>
                        <a:lnTo>
                          <a:pt x="24146" y="301148"/>
                        </a:lnTo>
                        <a:lnTo>
                          <a:pt x="24146" y="108403"/>
                        </a:lnTo>
                        <a:lnTo>
                          <a:pt x="72353" y="108403"/>
                        </a:lnTo>
                        <a:lnTo>
                          <a:pt x="72353" y="301148"/>
                        </a:lnTo>
                        <a:close/>
                        <a:moveTo>
                          <a:pt x="430763" y="128273"/>
                        </a:moveTo>
                        <a:cubicBezTo>
                          <a:pt x="428500" y="130956"/>
                          <a:pt x="425146" y="132465"/>
                          <a:pt x="421625" y="132465"/>
                        </a:cubicBezTo>
                        <a:lnTo>
                          <a:pt x="325294" y="132465"/>
                        </a:lnTo>
                        <a:cubicBezTo>
                          <a:pt x="318671" y="132465"/>
                          <a:pt x="313222" y="137831"/>
                          <a:pt x="313222" y="144538"/>
                        </a:cubicBezTo>
                        <a:cubicBezTo>
                          <a:pt x="313222" y="151161"/>
                          <a:pt x="318587" y="156611"/>
                          <a:pt x="325294" y="156611"/>
                        </a:cubicBezTo>
                        <a:cubicBezTo>
                          <a:pt x="331917" y="156611"/>
                          <a:pt x="337367" y="161976"/>
                          <a:pt x="337367" y="168683"/>
                        </a:cubicBezTo>
                        <a:cubicBezTo>
                          <a:pt x="337367" y="175306"/>
                          <a:pt x="332001" y="180756"/>
                          <a:pt x="325294" y="180756"/>
                        </a:cubicBezTo>
                        <a:cubicBezTo>
                          <a:pt x="318671" y="180756"/>
                          <a:pt x="313222" y="186122"/>
                          <a:pt x="313222" y="192829"/>
                        </a:cubicBezTo>
                        <a:cubicBezTo>
                          <a:pt x="313222" y="199452"/>
                          <a:pt x="318587" y="204902"/>
                          <a:pt x="325294" y="204902"/>
                        </a:cubicBezTo>
                        <a:cubicBezTo>
                          <a:pt x="332001" y="204902"/>
                          <a:pt x="337367" y="210351"/>
                          <a:pt x="337367" y="217058"/>
                        </a:cubicBezTo>
                        <a:cubicBezTo>
                          <a:pt x="337367" y="217729"/>
                          <a:pt x="337283" y="218400"/>
                          <a:pt x="337199" y="218986"/>
                        </a:cubicBezTo>
                        <a:cubicBezTo>
                          <a:pt x="335690" y="225023"/>
                          <a:pt x="330157" y="229215"/>
                          <a:pt x="323953" y="228963"/>
                        </a:cubicBezTo>
                        <a:lnTo>
                          <a:pt x="301149" y="228963"/>
                        </a:lnTo>
                        <a:cubicBezTo>
                          <a:pt x="294525" y="228963"/>
                          <a:pt x="289076" y="234329"/>
                          <a:pt x="289076" y="241036"/>
                        </a:cubicBezTo>
                        <a:cubicBezTo>
                          <a:pt x="289076" y="247659"/>
                          <a:pt x="294441" y="253109"/>
                          <a:pt x="301149" y="253109"/>
                        </a:cubicBezTo>
                        <a:cubicBezTo>
                          <a:pt x="307856" y="253109"/>
                          <a:pt x="313222" y="258558"/>
                          <a:pt x="313222" y="265265"/>
                        </a:cubicBezTo>
                        <a:cubicBezTo>
                          <a:pt x="313222" y="265936"/>
                          <a:pt x="313138" y="266607"/>
                          <a:pt x="313054" y="267194"/>
                        </a:cubicBezTo>
                        <a:cubicBezTo>
                          <a:pt x="311545" y="273230"/>
                          <a:pt x="306011" y="277422"/>
                          <a:pt x="299807" y="277171"/>
                        </a:cubicBezTo>
                        <a:lnTo>
                          <a:pt x="96414" y="277171"/>
                        </a:lnTo>
                        <a:lnTo>
                          <a:pt x="96414" y="132633"/>
                        </a:lnTo>
                        <a:lnTo>
                          <a:pt x="132549" y="132633"/>
                        </a:lnTo>
                        <a:cubicBezTo>
                          <a:pt x="152503" y="132549"/>
                          <a:pt x="168600" y="116451"/>
                          <a:pt x="168683" y="96498"/>
                        </a:cubicBezTo>
                        <a:lnTo>
                          <a:pt x="168683" y="42338"/>
                        </a:lnTo>
                        <a:cubicBezTo>
                          <a:pt x="168683" y="32362"/>
                          <a:pt x="176732" y="24313"/>
                          <a:pt x="186709" y="24313"/>
                        </a:cubicBezTo>
                        <a:cubicBezTo>
                          <a:pt x="196686" y="24313"/>
                          <a:pt x="204734" y="32362"/>
                          <a:pt x="204734" y="42338"/>
                        </a:cubicBezTo>
                        <a:lnTo>
                          <a:pt x="204734" y="84509"/>
                        </a:lnTo>
                        <a:cubicBezTo>
                          <a:pt x="204734" y="97756"/>
                          <a:pt x="215549" y="108571"/>
                          <a:pt x="228796" y="108571"/>
                        </a:cubicBezTo>
                        <a:lnTo>
                          <a:pt x="420199" y="108571"/>
                        </a:lnTo>
                        <a:cubicBezTo>
                          <a:pt x="426404" y="108319"/>
                          <a:pt x="431937" y="112427"/>
                          <a:pt x="433446" y="118464"/>
                        </a:cubicBezTo>
                        <a:cubicBezTo>
                          <a:pt x="434201" y="121901"/>
                          <a:pt x="433111" y="125506"/>
                          <a:pt x="430763" y="128273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: Shape 156">
                    <a:extLst>
                      <a:ext uri="{FF2B5EF4-FFF2-40B4-BE49-F238E27FC236}">
                        <a16:creationId xmlns:a16="http://schemas.microsoft.com/office/drawing/2014/main" id="{94DF5B1F-1954-41AC-8023-4AC2ED2742B1}"/>
                      </a:ext>
                    </a:extLst>
                  </p:cNvPr>
                  <p:cNvSpPr/>
                  <p:nvPr/>
                </p:nvSpPr>
                <p:spPr>
                  <a:xfrm>
                    <a:off x="8036612" y="4936167"/>
                    <a:ext cx="48207" cy="24061"/>
                  </a:xfrm>
                  <a:custGeom>
                    <a:avLst/>
                    <a:gdLst>
                      <a:gd name="connsiteX0" fmla="*/ 0 w 48207"/>
                      <a:gd name="connsiteY0" fmla="*/ 0 h 24061"/>
                      <a:gd name="connsiteX1" fmla="*/ 48207 w 48207"/>
                      <a:gd name="connsiteY1" fmla="*/ 0 h 24061"/>
                      <a:gd name="connsiteX2" fmla="*/ 48207 w 48207"/>
                      <a:gd name="connsiteY2" fmla="*/ 24062 h 24061"/>
                      <a:gd name="connsiteX3" fmla="*/ 0 w 48207"/>
                      <a:gd name="connsiteY3" fmla="*/ 24062 h 24061"/>
                      <a:gd name="connsiteX4" fmla="*/ 0 w 48207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207" h="24061">
                        <a:moveTo>
                          <a:pt x="0" y="0"/>
                        </a:moveTo>
                        <a:lnTo>
                          <a:pt x="48207" y="0"/>
                        </a:lnTo>
                        <a:lnTo>
                          <a:pt x="48207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: Shape 157">
                    <a:extLst>
                      <a:ext uri="{FF2B5EF4-FFF2-40B4-BE49-F238E27FC236}">
                        <a16:creationId xmlns:a16="http://schemas.microsoft.com/office/drawing/2014/main" id="{F1B5052D-408D-42F9-9F1C-FD344B6F6FED}"/>
                      </a:ext>
                    </a:extLst>
                  </p:cNvPr>
                  <p:cNvSpPr/>
                  <p:nvPr/>
                </p:nvSpPr>
                <p:spPr>
                  <a:xfrm>
                    <a:off x="7988404" y="4936167"/>
                    <a:ext cx="24062" cy="24061"/>
                  </a:xfrm>
                  <a:custGeom>
                    <a:avLst/>
                    <a:gdLst>
                      <a:gd name="connsiteX0" fmla="*/ 0 w 24062"/>
                      <a:gd name="connsiteY0" fmla="*/ 0 h 24061"/>
                      <a:gd name="connsiteX1" fmla="*/ 24062 w 24062"/>
                      <a:gd name="connsiteY1" fmla="*/ 0 h 24061"/>
                      <a:gd name="connsiteX2" fmla="*/ 24062 w 24062"/>
                      <a:gd name="connsiteY2" fmla="*/ 24062 h 24061"/>
                      <a:gd name="connsiteX3" fmla="*/ 0 w 24062"/>
                      <a:gd name="connsiteY3" fmla="*/ 24062 h 24061"/>
                      <a:gd name="connsiteX4" fmla="*/ 0 w 24062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2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: Shape 158">
                    <a:extLst>
                      <a:ext uri="{FF2B5EF4-FFF2-40B4-BE49-F238E27FC236}">
                        <a16:creationId xmlns:a16="http://schemas.microsoft.com/office/drawing/2014/main" id="{2389E10A-4A0B-497F-89F9-0C00C42AD468}"/>
                      </a:ext>
                    </a:extLst>
                  </p:cNvPr>
                  <p:cNvSpPr/>
                  <p:nvPr/>
                </p:nvSpPr>
                <p:spPr>
                  <a:xfrm>
                    <a:off x="8072747" y="4863898"/>
                    <a:ext cx="48207" cy="24061"/>
                  </a:xfrm>
                  <a:custGeom>
                    <a:avLst/>
                    <a:gdLst>
                      <a:gd name="connsiteX0" fmla="*/ 0 w 48207"/>
                      <a:gd name="connsiteY0" fmla="*/ 0 h 24061"/>
                      <a:gd name="connsiteX1" fmla="*/ 48207 w 48207"/>
                      <a:gd name="connsiteY1" fmla="*/ 0 h 24061"/>
                      <a:gd name="connsiteX2" fmla="*/ 48207 w 48207"/>
                      <a:gd name="connsiteY2" fmla="*/ 24062 h 24061"/>
                      <a:gd name="connsiteX3" fmla="*/ 0 w 48207"/>
                      <a:gd name="connsiteY3" fmla="*/ 24062 h 24061"/>
                      <a:gd name="connsiteX4" fmla="*/ 0 w 48207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207" h="24061">
                        <a:moveTo>
                          <a:pt x="0" y="0"/>
                        </a:moveTo>
                        <a:lnTo>
                          <a:pt x="48207" y="0"/>
                        </a:lnTo>
                        <a:lnTo>
                          <a:pt x="48207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: Shape 159">
                    <a:extLst>
                      <a:ext uri="{FF2B5EF4-FFF2-40B4-BE49-F238E27FC236}">
                        <a16:creationId xmlns:a16="http://schemas.microsoft.com/office/drawing/2014/main" id="{5F8ED9DB-C6E3-4FD3-B589-85B46B244530}"/>
                      </a:ext>
                    </a:extLst>
                  </p:cNvPr>
                  <p:cNvSpPr/>
                  <p:nvPr/>
                </p:nvSpPr>
                <p:spPr>
                  <a:xfrm>
                    <a:off x="8024539" y="4863898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: Shape 160">
                    <a:extLst>
                      <a:ext uri="{FF2B5EF4-FFF2-40B4-BE49-F238E27FC236}">
                        <a16:creationId xmlns:a16="http://schemas.microsoft.com/office/drawing/2014/main" id="{2C069452-F7A7-4852-B829-EAA6A21A779D}"/>
                      </a:ext>
                    </a:extLst>
                  </p:cNvPr>
                  <p:cNvSpPr/>
                  <p:nvPr/>
                </p:nvSpPr>
                <p:spPr>
                  <a:xfrm>
                    <a:off x="8072747" y="5008436"/>
                    <a:ext cx="48207" cy="24061"/>
                  </a:xfrm>
                  <a:custGeom>
                    <a:avLst/>
                    <a:gdLst>
                      <a:gd name="connsiteX0" fmla="*/ 0 w 48207"/>
                      <a:gd name="connsiteY0" fmla="*/ 0 h 24061"/>
                      <a:gd name="connsiteX1" fmla="*/ 48207 w 48207"/>
                      <a:gd name="connsiteY1" fmla="*/ 0 h 24061"/>
                      <a:gd name="connsiteX2" fmla="*/ 48207 w 48207"/>
                      <a:gd name="connsiteY2" fmla="*/ 24062 h 24061"/>
                      <a:gd name="connsiteX3" fmla="*/ 0 w 48207"/>
                      <a:gd name="connsiteY3" fmla="*/ 24062 h 24061"/>
                      <a:gd name="connsiteX4" fmla="*/ 0 w 48207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207" h="24061">
                        <a:moveTo>
                          <a:pt x="0" y="0"/>
                        </a:moveTo>
                        <a:lnTo>
                          <a:pt x="48207" y="0"/>
                        </a:lnTo>
                        <a:lnTo>
                          <a:pt x="48207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: Shape 161">
                    <a:extLst>
                      <a:ext uri="{FF2B5EF4-FFF2-40B4-BE49-F238E27FC236}">
                        <a16:creationId xmlns:a16="http://schemas.microsoft.com/office/drawing/2014/main" id="{9EF03D62-4C4D-4D6C-BA97-DFC955271A62}"/>
                      </a:ext>
                    </a:extLst>
                  </p:cNvPr>
                  <p:cNvSpPr/>
                  <p:nvPr/>
                </p:nvSpPr>
                <p:spPr>
                  <a:xfrm>
                    <a:off x="8024539" y="5008436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3" name="Freeform: Shape 162">
                    <a:extLst>
                      <a:ext uri="{FF2B5EF4-FFF2-40B4-BE49-F238E27FC236}">
                        <a16:creationId xmlns:a16="http://schemas.microsoft.com/office/drawing/2014/main" id="{6452EAEC-EE51-495A-91E4-72821014422E}"/>
                      </a:ext>
                    </a:extLst>
                  </p:cNvPr>
                  <p:cNvSpPr/>
                  <p:nvPr/>
                </p:nvSpPr>
                <p:spPr>
                  <a:xfrm>
                    <a:off x="7795743" y="4574822"/>
                    <a:ext cx="264930" cy="264930"/>
                  </a:xfrm>
                  <a:custGeom>
                    <a:avLst/>
                    <a:gdLst>
                      <a:gd name="connsiteX0" fmla="*/ 132465 w 264930"/>
                      <a:gd name="connsiteY0" fmla="*/ 0 h 264930"/>
                      <a:gd name="connsiteX1" fmla="*/ 0 w 264930"/>
                      <a:gd name="connsiteY1" fmla="*/ 132465 h 264930"/>
                      <a:gd name="connsiteX2" fmla="*/ 132465 w 264930"/>
                      <a:gd name="connsiteY2" fmla="*/ 264930 h 264930"/>
                      <a:gd name="connsiteX3" fmla="*/ 264930 w 264930"/>
                      <a:gd name="connsiteY3" fmla="*/ 132465 h 264930"/>
                      <a:gd name="connsiteX4" fmla="*/ 132465 w 264930"/>
                      <a:gd name="connsiteY4" fmla="*/ 0 h 264930"/>
                      <a:gd name="connsiteX5" fmla="*/ 132465 w 264930"/>
                      <a:gd name="connsiteY5" fmla="*/ 240952 h 264930"/>
                      <a:gd name="connsiteX6" fmla="*/ 24062 w 264930"/>
                      <a:gd name="connsiteY6" fmla="*/ 132549 h 264930"/>
                      <a:gd name="connsiteX7" fmla="*/ 132465 w 264930"/>
                      <a:gd name="connsiteY7" fmla="*/ 24146 h 264930"/>
                      <a:gd name="connsiteX8" fmla="*/ 240868 w 264930"/>
                      <a:gd name="connsiteY8" fmla="*/ 132549 h 264930"/>
                      <a:gd name="connsiteX9" fmla="*/ 132465 w 264930"/>
                      <a:gd name="connsiteY9" fmla="*/ 240952 h 264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64930" h="264930">
                        <a:moveTo>
                          <a:pt x="132465" y="0"/>
                        </a:moveTo>
                        <a:cubicBezTo>
                          <a:pt x="59274" y="0"/>
                          <a:pt x="0" y="59358"/>
                          <a:pt x="0" y="132465"/>
                        </a:cubicBezTo>
                        <a:cubicBezTo>
                          <a:pt x="0" y="205572"/>
                          <a:pt x="59358" y="264930"/>
                          <a:pt x="132465" y="264930"/>
                        </a:cubicBezTo>
                        <a:cubicBezTo>
                          <a:pt x="205656" y="264930"/>
                          <a:pt x="264930" y="205572"/>
                          <a:pt x="264930" y="132465"/>
                        </a:cubicBezTo>
                        <a:cubicBezTo>
                          <a:pt x="264846" y="59358"/>
                          <a:pt x="205573" y="84"/>
                          <a:pt x="132465" y="0"/>
                        </a:cubicBezTo>
                        <a:close/>
                        <a:moveTo>
                          <a:pt x="132465" y="240952"/>
                        </a:moveTo>
                        <a:cubicBezTo>
                          <a:pt x="72605" y="240952"/>
                          <a:pt x="24062" y="192410"/>
                          <a:pt x="24062" y="132549"/>
                        </a:cubicBezTo>
                        <a:cubicBezTo>
                          <a:pt x="24062" y="72688"/>
                          <a:pt x="72605" y="24146"/>
                          <a:pt x="132465" y="24146"/>
                        </a:cubicBezTo>
                        <a:cubicBezTo>
                          <a:pt x="192326" y="24146"/>
                          <a:pt x="240868" y="72688"/>
                          <a:pt x="240868" y="132549"/>
                        </a:cubicBezTo>
                        <a:cubicBezTo>
                          <a:pt x="240785" y="192326"/>
                          <a:pt x="192242" y="240869"/>
                          <a:pt x="132465" y="240952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4" name="Freeform: Shape 163">
                    <a:extLst>
                      <a:ext uri="{FF2B5EF4-FFF2-40B4-BE49-F238E27FC236}">
                        <a16:creationId xmlns:a16="http://schemas.microsoft.com/office/drawing/2014/main" id="{E9E2C92E-7982-48D9-B61C-16EBA4F88F2E}"/>
                      </a:ext>
                    </a:extLst>
                  </p:cNvPr>
                  <p:cNvSpPr/>
                  <p:nvPr/>
                </p:nvSpPr>
                <p:spPr>
                  <a:xfrm>
                    <a:off x="7868096" y="4635018"/>
                    <a:ext cx="120308" cy="144538"/>
                  </a:xfrm>
                  <a:custGeom>
                    <a:avLst/>
                    <a:gdLst>
                      <a:gd name="connsiteX0" fmla="*/ 120308 w 120308"/>
                      <a:gd name="connsiteY0" fmla="*/ 48207 h 144538"/>
                      <a:gd name="connsiteX1" fmla="*/ 96247 w 120308"/>
                      <a:gd name="connsiteY1" fmla="*/ 14253 h 144538"/>
                      <a:gd name="connsiteX2" fmla="*/ 96247 w 120308"/>
                      <a:gd name="connsiteY2" fmla="*/ 0 h 144538"/>
                      <a:gd name="connsiteX3" fmla="*/ 72185 w 120308"/>
                      <a:gd name="connsiteY3" fmla="*/ 0 h 144538"/>
                      <a:gd name="connsiteX4" fmla="*/ 72185 w 120308"/>
                      <a:gd name="connsiteY4" fmla="*/ 12073 h 144538"/>
                      <a:gd name="connsiteX5" fmla="*/ 48123 w 120308"/>
                      <a:gd name="connsiteY5" fmla="*/ 12073 h 144538"/>
                      <a:gd name="connsiteX6" fmla="*/ 48123 w 120308"/>
                      <a:gd name="connsiteY6" fmla="*/ 0 h 144538"/>
                      <a:gd name="connsiteX7" fmla="*/ 24062 w 120308"/>
                      <a:gd name="connsiteY7" fmla="*/ 0 h 144538"/>
                      <a:gd name="connsiteX8" fmla="*/ 24062 w 120308"/>
                      <a:gd name="connsiteY8" fmla="*/ 12073 h 144538"/>
                      <a:gd name="connsiteX9" fmla="*/ 0 w 120308"/>
                      <a:gd name="connsiteY9" fmla="*/ 12073 h 144538"/>
                      <a:gd name="connsiteX10" fmla="*/ 0 w 120308"/>
                      <a:gd name="connsiteY10" fmla="*/ 36134 h 144538"/>
                      <a:gd name="connsiteX11" fmla="*/ 12073 w 120308"/>
                      <a:gd name="connsiteY11" fmla="*/ 36134 h 144538"/>
                      <a:gd name="connsiteX12" fmla="*/ 12073 w 120308"/>
                      <a:gd name="connsiteY12" fmla="*/ 108404 h 144538"/>
                      <a:gd name="connsiteX13" fmla="*/ 0 w 120308"/>
                      <a:gd name="connsiteY13" fmla="*/ 108404 h 144538"/>
                      <a:gd name="connsiteX14" fmla="*/ 0 w 120308"/>
                      <a:gd name="connsiteY14" fmla="*/ 132465 h 144538"/>
                      <a:gd name="connsiteX15" fmla="*/ 24062 w 120308"/>
                      <a:gd name="connsiteY15" fmla="*/ 132465 h 144538"/>
                      <a:gd name="connsiteX16" fmla="*/ 24062 w 120308"/>
                      <a:gd name="connsiteY16" fmla="*/ 144538 h 144538"/>
                      <a:gd name="connsiteX17" fmla="*/ 48123 w 120308"/>
                      <a:gd name="connsiteY17" fmla="*/ 144538 h 144538"/>
                      <a:gd name="connsiteX18" fmla="*/ 48123 w 120308"/>
                      <a:gd name="connsiteY18" fmla="*/ 132465 h 144538"/>
                      <a:gd name="connsiteX19" fmla="*/ 72185 w 120308"/>
                      <a:gd name="connsiteY19" fmla="*/ 132465 h 144538"/>
                      <a:gd name="connsiteX20" fmla="*/ 72185 w 120308"/>
                      <a:gd name="connsiteY20" fmla="*/ 144538 h 144538"/>
                      <a:gd name="connsiteX21" fmla="*/ 96247 w 120308"/>
                      <a:gd name="connsiteY21" fmla="*/ 144538 h 144538"/>
                      <a:gd name="connsiteX22" fmla="*/ 96247 w 120308"/>
                      <a:gd name="connsiteY22" fmla="*/ 130286 h 144538"/>
                      <a:gd name="connsiteX23" fmla="*/ 120308 w 120308"/>
                      <a:gd name="connsiteY23" fmla="*/ 96331 h 144538"/>
                      <a:gd name="connsiteX24" fmla="*/ 110918 w 120308"/>
                      <a:gd name="connsiteY24" fmla="*/ 72269 h 144538"/>
                      <a:gd name="connsiteX25" fmla="*/ 120308 w 120308"/>
                      <a:gd name="connsiteY25" fmla="*/ 48207 h 144538"/>
                      <a:gd name="connsiteX26" fmla="*/ 84174 w 120308"/>
                      <a:gd name="connsiteY26" fmla="*/ 108487 h 144538"/>
                      <a:gd name="connsiteX27" fmla="*/ 35967 w 120308"/>
                      <a:gd name="connsiteY27" fmla="*/ 108487 h 144538"/>
                      <a:gd name="connsiteX28" fmla="*/ 35967 w 120308"/>
                      <a:gd name="connsiteY28" fmla="*/ 84426 h 144538"/>
                      <a:gd name="connsiteX29" fmla="*/ 84174 w 120308"/>
                      <a:gd name="connsiteY29" fmla="*/ 84426 h 144538"/>
                      <a:gd name="connsiteX30" fmla="*/ 96247 w 120308"/>
                      <a:gd name="connsiteY30" fmla="*/ 96498 h 144538"/>
                      <a:gd name="connsiteX31" fmla="*/ 84174 w 120308"/>
                      <a:gd name="connsiteY31" fmla="*/ 108487 h 144538"/>
                      <a:gd name="connsiteX32" fmla="*/ 84174 w 120308"/>
                      <a:gd name="connsiteY32" fmla="*/ 60280 h 144538"/>
                      <a:gd name="connsiteX33" fmla="*/ 35967 w 120308"/>
                      <a:gd name="connsiteY33" fmla="*/ 60280 h 144538"/>
                      <a:gd name="connsiteX34" fmla="*/ 35967 w 120308"/>
                      <a:gd name="connsiteY34" fmla="*/ 36218 h 144538"/>
                      <a:gd name="connsiteX35" fmla="*/ 84174 w 120308"/>
                      <a:gd name="connsiteY35" fmla="*/ 36218 h 144538"/>
                      <a:gd name="connsiteX36" fmla="*/ 96247 w 120308"/>
                      <a:gd name="connsiteY36" fmla="*/ 48291 h 144538"/>
                      <a:gd name="connsiteX37" fmla="*/ 84174 w 120308"/>
                      <a:gd name="connsiteY37" fmla="*/ 60280 h 1445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120308" h="144538">
                        <a:moveTo>
                          <a:pt x="120308" y="48207"/>
                        </a:moveTo>
                        <a:cubicBezTo>
                          <a:pt x="120225" y="32949"/>
                          <a:pt x="110583" y="19367"/>
                          <a:pt x="96247" y="14253"/>
                        </a:cubicBezTo>
                        <a:lnTo>
                          <a:pt x="96247" y="0"/>
                        </a:lnTo>
                        <a:lnTo>
                          <a:pt x="72185" y="0"/>
                        </a:lnTo>
                        <a:lnTo>
                          <a:pt x="72185" y="12073"/>
                        </a:lnTo>
                        <a:lnTo>
                          <a:pt x="48123" y="12073"/>
                        </a:lnTo>
                        <a:lnTo>
                          <a:pt x="48123" y="0"/>
                        </a:lnTo>
                        <a:lnTo>
                          <a:pt x="24062" y="0"/>
                        </a:lnTo>
                        <a:lnTo>
                          <a:pt x="24062" y="12073"/>
                        </a:lnTo>
                        <a:lnTo>
                          <a:pt x="0" y="12073"/>
                        </a:lnTo>
                        <a:lnTo>
                          <a:pt x="0" y="36134"/>
                        </a:lnTo>
                        <a:lnTo>
                          <a:pt x="12073" y="36134"/>
                        </a:lnTo>
                        <a:lnTo>
                          <a:pt x="12073" y="108404"/>
                        </a:lnTo>
                        <a:lnTo>
                          <a:pt x="0" y="108404"/>
                        </a:lnTo>
                        <a:lnTo>
                          <a:pt x="0" y="132465"/>
                        </a:lnTo>
                        <a:lnTo>
                          <a:pt x="24062" y="132465"/>
                        </a:lnTo>
                        <a:lnTo>
                          <a:pt x="24062" y="144538"/>
                        </a:lnTo>
                        <a:lnTo>
                          <a:pt x="48123" y="144538"/>
                        </a:lnTo>
                        <a:lnTo>
                          <a:pt x="48123" y="132465"/>
                        </a:lnTo>
                        <a:lnTo>
                          <a:pt x="72185" y="132465"/>
                        </a:lnTo>
                        <a:lnTo>
                          <a:pt x="72185" y="144538"/>
                        </a:lnTo>
                        <a:lnTo>
                          <a:pt x="96247" y="144538"/>
                        </a:lnTo>
                        <a:lnTo>
                          <a:pt x="96247" y="130286"/>
                        </a:lnTo>
                        <a:cubicBezTo>
                          <a:pt x="110667" y="125172"/>
                          <a:pt x="120225" y="111589"/>
                          <a:pt x="120308" y="96331"/>
                        </a:cubicBezTo>
                        <a:cubicBezTo>
                          <a:pt x="120308" y="87444"/>
                          <a:pt x="116955" y="78809"/>
                          <a:pt x="110918" y="72269"/>
                        </a:cubicBezTo>
                        <a:cubicBezTo>
                          <a:pt x="116955" y="65730"/>
                          <a:pt x="120308" y="57178"/>
                          <a:pt x="120308" y="48207"/>
                        </a:cubicBezTo>
                        <a:close/>
                        <a:moveTo>
                          <a:pt x="84174" y="108487"/>
                        </a:moveTo>
                        <a:lnTo>
                          <a:pt x="35967" y="108487"/>
                        </a:lnTo>
                        <a:lnTo>
                          <a:pt x="35967" y="84426"/>
                        </a:lnTo>
                        <a:lnTo>
                          <a:pt x="84174" y="84426"/>
                        </a:lnTo>
                        <a:cubicBezTo>
                          <a:pt x="90797" y="84426"/>
                          <a:pt x="96247" y="89791"/>
                          <a:pt x="96247" y="96498"/>
                        </a:cubicBezTo>
                        <a:cubicBezTo>
                          <a:pt x="96247" y="103038"/>
                          <a:pt x="90797" y="108487"/>
                          <a:pt x="84174" y="108487"/>
                        </a:cubicBezTo>
                        <a:close/>
                        <a:moveTo>
                          <a:pt x="84174" y="60280"/>
                        </a:moveTo>
                        <a:lnTo>
                          <a:pt x="35967" y="60280"/>
                        </a:lnTo>
                        <a:lnTo>
                          <a:pt x="35967" y="36218"/>
                        </a:lnTo>
                        <a:lnTo>
                          <a:pt x="84174" y="36218"/>
                        </a:lnTo>
                        <a:cubicBezTo>
                          <a:pt x="90797" y="36218"/>
                          <a:pt x="96247" y="41584"/>
                          <a:pt x="96247" y="48291"/>
                        </a:cubicBezTo>
                        <a:cubicBezTo>
                          <a:pt x="96247" y="54915"/>
                          <a:pt x="90797" y="60280"/>
                          <a:pt x="84174" y="6028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5" name="Freeform: Shape 164">
                    <a:extLst>
                      <a:ext uri="{FF2B5EF4-FFF2-40B4-BE49-F238E27FC236}">
                        <a16:creationId xmlns:a16="http://schemas.microsoft.com/office/drawing/2014/main" id="{71F5C790-1841-4625-8E31-8EEDB4A75B04}"/>
                      </a:ext>
                    </a:extLst>
                  </p:cNvPr>
                  <p:cNvSpPr/>
                  <p:nvPr/>
                </p:nvSpPr>
                <p:spPr>
                  <a:xfrm>
                    <a:off x="7711402" y="4695298"/>
                    <a:ext cx="48207" cy="24061"/>
                  </a:xfrm>
                  <a:custGeom>
                    <a:avLst/>
                    <a:gdLst>
                      <a:gd name="connsiteX0" fmla="*/ 0 w 48207"/>
                      <a:gd name="connsiteY0" fmla="*/ 0 h 24061"/>
                      <a:gd name="connsiteX1" fmla="*/ 48207 w 48207"/>
                      <a:gd name="connsiteY1" fmla="*/ 0 h 24061"/>
                      <a:gd name="connsiteX2" fmla="*/ 48207 w 48207"/>
                      <a:gd name="connsiteY2" fmla="*/ 24062 h 24061"/>
                      <a:gd name="connsiteX3" fmla="*/ 0 w 48207"/>
                      <a:gd name="connsiteY3" fmla="*/ 24062 h 24061"/>
                      <a:gd name="connsiteX4" fmla="*/ 0 w 48207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207" h="24061">
                        <a:moveTo>
                          <a:pt x="0" y="0"/>
                        </a:moveTo>
                        <a:lnTo>
                          <a:pt x="48207" y="0"/>
                        </a:lnTo>
                        <a:lnTo>
                          <a:pt x="48207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6" name="Freeform: Shape 165">
                    <a:extLst>
                      <a:ext uri="{FF2B5EF4-FFF2-40B4-BE49-F238E27FC236}">
                        <a16:creationId xmlns:a16="http://schemas.microsoft.com/office/drawing/2014/main" id="{F08DC484-2E83-4866-95BC-A53E6BF316D2}"/>
                      </a:ext>
                    </a:extLst>
                  </p:cNvPr>
                  <p:cNvSpPr/>
                  <p:nvPr/>
                </p:nvSpPr>
                <p:spPr>
                  <a:xfrm>
                    <a:off x="7663195" y="4695298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7" name="Freeform: Shape 166">
                    <a:extLst>
                      <a:ext uri="{FF2B5EF4-FFF2-40B4-BE49-F238E27FC236}">
                        <a16:creationId xmlns:a16="http://schemas.microsoft.com/office/drawing/2014/main" id="{D3DDE431-229C-476F-847F-46550C80B75E}"/>
                      </a:ext>
                    </a:extLst>
                  </p:cNvPr>
                  <p:cNvSpPr/>
                  <p:nvPr/>
                </p:nvSpPr>
                <p:spPr>
                  <a:xfrm>
                    <a:off x="7747536" y="4623029"/>
                    <a:ext cx="48207" cy="24061"/>
                  </a:xfrm>
                  <a:custGeom>
                    <a:avLst/>
                    <a:gdLst>
                      <a:gd name="connsiteX0" fmla="*/ 0 w 48207"/>
                      <a:gd name="connsiteY0" fmla="*/ 0 h 24061"/>
                      <a:gd name="connsiteX1" fmla="*/ 48207 w 48207"/>
                      <a:gd name="connsiteY1" fmla="*/ 0 h 24061"/>
                      <a:gd name="connsiteX2" fmla="*/ 48207 w 48207"/>
                      <a:gd name="connsiteY2" fmla="*/ 24062 h 24061"/>
                      <a:gd name="connsiteX3" fmla="*/ 0 w 48207"/>
                      <a:gd name="connsiteY3" fmla="*/ 24062 h 24061"/>
                      <a:gd name="connsiteX4" fmla="*/ 0 w 48207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207" h="24061">
                        <a:moveTo>
                          <a:pt x="0" y="0"/>
                        </a:moveTo>
                        <a:lnTo>
                          <a:pt x="48207" y="0"/>
                        </a:lnTo>
                        <a:lnTo>
                          <a:pt x="48207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CB082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8" name="Freeform: Shape 167">
                    <a:extLst>
                      <a:ext uri="{FF2B5EF4-FFF2-40B4-BE49-F238E27FC236}">
                        <a16:creationId xmlns:a16="http://schemas.microsoft.com/office/drawing/2014/main" id="{78C368F9-D25E-4423-AF05-FB124F8C24E3}"/>
                      </a:ext>
                    </a:extLst>
                  </p:cNvPr>
                  <p:cNvSpPr/>
                  <p:nvPr/>
                </p:nvSpPr>
                <p:spPr>
                  <a:xfrm>
                    <a:off x="7699329" y="4623029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69" name="Freeform: Shape 168">
                    <a:extLst>
                      <a:ext uri="{FF2B5EF4-FFF2-40B4-BE49-F238E27FC236}">
                        <a16:creationId xmlns:a16="http://schemas.microsoft.com/office/drawing/2014/main" id="{AA770620-4772-4B18-A141-E390737A8EED}"/>
                      </a:ext>
                    </a:extLst>
                  </p:cNvPr>
                  <p:cNvSpPr/>
                  <p:nvPr/>
                </p:nvSpPr>
                <p:spPr>
                  <a:xfrm>
                    <a:off x="7747536" y="4767567"/>
                    <a:ext cx="48207" cy="24062"/>
                  </a:xfrm>
                  <a:custGeom>
                    <a:avLst/>
                    <a:gdLst>
                      <a:gd name="connsiteX0" fmla="*/ 0 w 48207"/>
                      <a:gd name="connsiteY0" fmla="*/ 0 h 24062"/>
                      <a:gd name="connsiteX1" fmla="*/ 48207 w 48207"/>
                      <a:gd name="connsiteY1" fmla="*/ 0 h 24062"/>
                      <a:gd name="connsiteX2" fmla="*/ 48207 w 48207"/>
                      <a:gd name="connsiteY2" fmla="*/ 24062 h 24062"/>
                      <a:gd name="connsiteX3" fmla="*/ 0 w 48207"/>
                      <a:gd name="connsiteY3" fmla="*/ 24062 h 24062"/>
                      <a:gd name="connsiteX4" fmla="*/ 0 w 48207"/>
                      <a:gd name="connsiteY4" fmla="*/ 0 h 24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207" h="24062">
                        <a:moveTo>
                          <a:pt x="0" y="0"/>
                        </a:moveTo>
                        <a:lnTo>
                          <a:pt x="48207" y="0"/>
                        </a:lnTo>
                        <a:lnTo>
                          <a:pt x="48207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: Shape 169">
                    <a:extLst>
                      <a:ext uri="{FF2B5EF4-FFF2-40B4-BE49-F238E27FC236}">
                        <a16:creationId xmlns:a16="http://schemas.microsoft.com/office/drawing/2014/main" id="{E96D02EC-D472-484B-BF41-A8A7D9FC45D8}"/>
                      </a:ext>
                    </a:extLst>
                  </p:cNvPr>
                  <p:cNvSpPr/>
                  <p:nvPr/>
                </p:nvSpPr>
                <p:spPr>
                  <a:xfrm>
                    <a:off x="7699329" y="4767567"/>
                    <a:ext cx="24061" cy="24062"/>
                  </a:xfrm>
                  <a:custGeom>
                    <a:avLst/>
                    <a:gdLst>
                      <a:gd name="connsiteX0" fmla="*/ 0 w 24061"/>
                      <a:gd name="connsiteY0" fmla="*/ 0 h 24062"/>
                      <a:gd name="connsiteX1" fmla="*/ 24062 w 24061"/>
                      <a:gd name="connsiteY1" fmla="*/ 0 h 24062"/>
                      <a:gd name="connsiteX2" fmla="*/ 24062 w 24061"/>
                      <a:gd name="connsiteY2" fmla="*/ 24062 h 24062"/>
                      <a:gd name="connsiteX3" fmla="*/ 0 w 24061"/>
                      <a:gd name="connsiteY3" fmla="*/ 24062 h 24062"/>
                      <a:gd name="connsiteX4" fmla="*/ 0 w 24061"/>
                      <a:gd name="connsiteY4" fmla="*/ 0 h 24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2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: Shape 170">
                    <a:extLst>
                      <a:ext uri="{FF2B5EF4-FFF2-40B4-BE49-F238E27FC236}">
                        <a16:creationId xmlns:a16="http://schemas.microsoft.com/office/drawing/2014/main" id="{0A61F0C1-A8AE-4A65-BE0C-1A6ADE2DBD70}"/>
                      </a:ext>
                    </a:extLst>
                  </p:cNvPr>
                  <p:cNvSpPr/>
                  <p:nvPr/>
                </p:nvSpPr>
                <p:spPr>
                  <a:xfrm>
                    <a:off x="8217284" y="4635102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: Shape 171">
                    <a:extLst>
                      <a:ext uri="{FF2B5EF4-FFF2-40B4-BE49-F238E27FC236}">
                        <a16:creationId xmlns:a16="http://schemas.microsoft.com/office/drawing/2014/main" id="{D268B0A0-CA86-458C-A62C-6F922D772CB2}"/>
                      </a:ext>
                    </a:extLst>
                  </p:cNvPr>
                  <p:cNvSpPr/>
                  <p:nvPr/>
                </p:nvSpPr>
                <p:spPr>
                  <a:xfrm>
                    <a:off x="8217284" y="4683225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: Shape 172">
                    <a:extLst>
                      <a:ext uri="{FF2B5EF4-FFF2-40B4-BE49-F238E27FC236}">
                        <a16:creationId xmlns:a16="http://schemas.microsoft.com/office/drawing/2014/main" id="{4F97B651-5D43-490E-B433-AFF43D94E84D}"/>
                      </a:ext>
                    </a:extLst>
                  </p:cNvPr>
                  <p:cNvSpPr/>
                  <p:nvPr/>
                </p:nvSpPr>
                <p:spPr>
                  <a:xfrm>
                    <a:off x="8241346" y="4659164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: Shape 173">
                    <a:extLst>
                      <a:ext uri="{FF2B5EF4-FFF2-40B4-BE49-F238E27FC236}">
                        <a16:creationId xmlns:a16="http://schemas.microsoft.com/office/drawing/2014/main" id="{1A6CB4E9-DD90-4C9D-A8C9-C1EEB51AD355}"/>
                      </a:ext>
                    </a:extLst>
                  </p:cNvPr>
                  <p:cNvSpPr/>
                  <p:nvPr/>
                </p:nvSpPr>
                <p:spPr>
                  <a:xfrm>
                    <a:off x="8193139" y="4659164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5" name="Freeform: Shape 174">
                    <a:extLst>
                      <a:ext uri="{FF2B5EF4-FFF2-40B4-BE49-F238E27FC236}">
                        <a16:creationId xmlns:a16="http://schemas.microsoft.com/office/drawing/2014/main" id="{FD0EDE49-6E73-4E9D-9D62-7D85D8DF20EB}"/>
                      </a:ext>
                    </a:extLst>
                  </p:cNvPr>
                  <p:cNvSpPr/>
                  <p:nvPr/>
                </p:nvSpPr>
                <p:spPr>
                  <a:xfrm>
                    <a:off x="8205212" y="5165046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6" name="Freeform: Shape 175">
                    <a:extLst>
                      <a:ext uri="{FF2B5EF4-FFF2-40B4-BE49-F238E27FC236}">
                        <a16:creationId xmlns:a16="http://schemas.microsoft.com/office/drawing/2014/main" id="{AE2DD6E8-CAC1-4D0A-839A-17660008A54A}"/>
                      </a:ext>
                    </a:extLst>
                  </p:cNvPr>
                  <p:cNvSpPr/>
                  <p:nvPr/>
                </p:nvSpPr>
                <p:spPr>
                  <a:xfrm>
                    <a:off x="8205212" y="5213253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7" name="Freeform: Shape 176">
                    <a:extLst>
                      <a:ext uri="{FF2B5EF4-FFF2-40B4-BE49-F238E27FC236}">
                        <a16:creationId xmlns:a16="http://schemas.microsoft.com/office/drawing/2014/main" id="{5D178415-647F-4231-863E-3C6F03D4A247}"/>
                      </a:ext>
                    </a:extLst>
                  </p:cNvPr>
                  <p:cNvSpPr/>
                  <p:nvPr/>
                </p:nvSpPr>
                <p:spPr>
                  <a:xfrm>
                    <a:off x="8229273" y="5189108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8" name="Freeform: Shape 177">
                    <a:extLst>
                      <a:ext uri="{FF2B5EF4-FFF2-40B4-BE49-F238E27FC236}">
                        <a16:creationId xmlns:a16="http://schemas.microsoft.com/office/drawing/2014/main" id="{EFF6A686-FCD4-4CCD-8587-4523ECB7A743}"/>
                      </a:ext>
                    </a:extLst>
                  </p:cNvPr>
                  <p:cNvSpPr/>
                  <p:nvPr/>
                </p:nvSpPr>
                <p:spPr>
                  <a:xfrm>
                    <a:off x="8181150" y="5189108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79" name="Freeform: Shape 178">
                    <a:extLst>
                      <a:ext uri="{FF2B5EF4-FFF2-40B4-BE49-F238E27FC236}">
                        <a16:creationId xmlns:a16="http://schemas.microsoft.com/office/drawing/2014/main" id="{DC9DAE97-D75B-4FBA-AC3C-2C7774A89F0A}"/>
                      </a:ext>
                    </a:extLst>
                  </p:cNvPr>
                  <p:cNvSpPr/>
                  <p:nvPr/>
                </p:nvSpPr>
                <p:spPr>
                  <a:xfrm>
                    <a:off x="7735463" y="4875971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0" name="Freeform: Shape 179">
                    <a:extLst>
                      <a:ext uri="{FF2B5EF4-FFF2-40B4-BE49-F238E27FC236}">
                        <a16:creationId xmlns:a16="http://schemas.microsoft.com/office/drawing/2014/main" id="{E3BF976C-3C0F-4EE8-AF12-548EA34B81EA}"/>
                      </a:ext>
                    </a:extLst>
                  </p:cNvPr>
                  <p:cNvSpPr/>
                  <p:nvPr/>
                </p:nvSpPr>
                <p:spPr>
                  <a:xfrm>
                    <a:off x="7735463" y="4924178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1" name="Freeform: Shape 180">
                    <a:extLst>
                      <a:ext uri="{FF2B5EF4-FFF2-40B4-BE49-F238E27FC236}">
                        <a16:creationId xmlns:a16="http://schemas.microsoft.com/office/drawing/2014/main" id="{37DC447A-1A12-48A3-8AF8-46C98263E450}"/>
                      </a:ext>
                    </a:extLst>
                  </p:cNvPr>
                  <p:cNvSpPr/>
                  <p:nvPr/>
                </p:nvSpPr>
                <p:spPr>
                  <a:xfrm>
                    <a:off x="7759525" y="4900032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2" name="Freeform: Shape 181">
                    <a:extLst>
                      <a:ext uri="{FF2B5EF4-FFF2-40B4-BE49-F238E27FC236}">
                        <a16:creationId xmlns:a16="http://schemas.microsoft.com/office/drawing/2014/main" id="{0775F26A-DEC9-4FAB-8991-EDD40FE756AD}"/>
                      </a:ext>
                    </a:extLst>
                  </p:cNvPr>
                  <p:cNvSpPr/>
                  <p:nvPr/>
                </p:nvSpPr>
                <p:spPr>
                  <a:xfrm>
                    <a:off x="7711402" y="4900032"/>
                    <a:ext cx="24061" cy="24061"/>
                  </a:xfrm>
                  <a:custGeom>
                    <a:avLst/>
                    <a:gdLst>
                      <a:gd name="connsiteX0" fmla="*/ 0 w 24061"/>
                      <a:gd name="connsiteY0" fmla="*/ 0 h 24061"/>
                      <a:gd name="connsiteX1" fmla="*/ 24062 w 24061"/>
                      <a:gd name="connsiteY1" fmla="*/ 0 h 24061"/>
                      <a:gd name="connsiteX2" fmla="*/ 24062 w 24061"/>
                      <a:gd name="connsiteY2" fmla="*/ 24062 h 24061"/>
                      <a:gd name="connsiteX3" fmla="*/ 0 w 24061"/>
                      <a:gd name="connsiteY3" fmla="*/ 24062 h 24061"/>
                      <a:gd name="connsiteX4" fmla="*/ 0 w 24061"/>
                      <a:gd name="connsiteY4" fmla="*/ 0 h 24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1" h="24061">
                        <a:moveTo>
                          <a:pt x="0" y="0"/>
                        </a:moveTo>
                        <a:lnTo>
                          <a:pt x="24062" y="0"/>
                        </a:lnTo>
                        <a:lnTo>
                          <a:pt x="24062" y="24062"/>
                        </a:lnTo>
                        <a:lnTo>
                          <a:pt x="0" y="2406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04" name="Rectangle 203">
                <a:extLst>
                  <a:ext uri="{FF2B5EF4-FFF2-40B4-BE49-F238E27FC236}">
                    <a16:creationId xmlns:a16="http://schemas.microsoft.com/office/drawing/2014/main" id="{2B7B4176-B7DB-4D95-8B06-82DE9AAB3700}"/>
                  </a:ext>
                </a:extLst>
              </p:cNvPr>
              <p:cNvSpPr/>
              <p:nvPr/>
            </p:nvSpPr>
            <p:spPr>
              <a:xfrm>
                <a:off x="8615982" y="3640557"/>
                <a:ext cx="2794318" cy="61683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2"/>
                    </a:solidFill>
                  </a:rPr>
                  <a:t>Lorem ipsum dolor sit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amet</a:t>
                </a:r>
                <a:r>
                  <a:rPr lang="en-US" sz="1200" dirty="0">
                    <a:solidFill>
                      <a:schemeClr val="bg2"/>
                    </a:solidFill>
                  </a:rPr>
                  <a:t>,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consectetur</a:t>
                </a:r>
                <a:r>
                  <a:rPr lang="en-US" sz="1200" dirty="0">
                    <a:solidFill>
                      <a:schemeClr val="bg2"/>
                    </a:solidFill>
                  </a:rPr>
                  <a:t>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adipiscing</a:t>
                </a:r>
                <a:r>
                  <a:rPr lang="en-US" sz="1200" dirty="0">
                    <a:solidFill>
                      <a:schemeClr val="bg2"/>
                    </a:solidFill>
                  </a:rPr>
                  <a:t>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elit</a:t>
                </a:r>
                <a:r>
                  <a:rPr lang="en-US" sz="1200" dirty="0">
                    <a:solidFill>
                      <a:schemeClr val="bg2"/>
                    </a:solidFill>
                  </a:rPr>
                  <a:t>. Sed id</a:t>
                </a: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B0EAE3BC-F51D-4A37-B53C-23ADF7092D25}"/>
                </a:ext>
              </a:extLst>
            </p:cNvPr>
            <p:cNvGrpSpPr/>
            <p:nvPr/>
          </p:nvGrpSpPr>
          <p:grpSpPr>
            <a:xfrm>
              <a:off x="7773229" y="4597236"/>
              <a:ext cx="3637071" cy="616836"/>
              <a:chOff x="7773229" y="4647785"/>
              <a:chExt cx="3637071" cy="616836"/>
            </a:xfrm>
          </p:grpSpPr>
          <p:grpSp>
            <p:nvGrpSpPr>
              <p:cNvPr id="201" name="Group 200">
                <a:extLst>
                  <a:ext uri="{FF2B5EF4-FFF2-40B4-BE49-F238E27FC236}">
                    <a16:creationId xmlns:a16="http://schemas.microsoft.com/office/drawing/2014/main" id="{19D89080-14C0-4389-AA35-AA39E4C0894B}"/>
                  </a:ext>
                </a:extLst>
              </p:cNvPr>
              <p:cNvGrpSpPr/>
              <p:nvPr/>
            </p:nvGrpSpPr>
            <p:grpSpPr>
              <a:xfrm>
                <a:off x="7773229" y="4673057"/>
                <a:ext cx="566294" cy="566293"/>
                <a:chOff x="7773229" y="4651130"/>
                <a:chExt cx="566294" cy="566293"/>
              </a:xfrm>
            </p:grpSpPr>
            <p:grpSp>
              <p:nvGrpSpPr>
                <p:cNvPr id="71" name="Group 70">
                  <a:extLst>
                    <a:ext uri="{FF2B5EF4-FFF2-40B4-BE49-F238E27FC236}">
                      <a16:creationId xmlns:a16="http://schemas.microsoft.com/office/drawing/2014/main" id="{6064E49D-6D86-4834-B1AF-B01113871D7B}"/>
                    </a:ext>
                  </a:extLst>
                </p:cNvPr>
                <p:cNvGrpSpPr/>
                <p:nvPr/>
              </p:nvGrpSpPr>
              <p:grpSpPr>
                <a:xfrm>
                  <a:off x="7773229" y="4651130"/>
                  <a:ext cx="566294" cy="566293"/>
                  <a:chOff x="7957790" y="1641784"/>
                  <a:chExt cx="848420" cy="848418"/>
                </a:xfrm>
              </p:grpSpPr>
              <p:sp>
                <p:nvSpPr>
                  <p:cNvPr id="72" name="Rectangle 71">
                    <a:extLst>
                      <a:ext uri="{FF2B5EF4-FFF2-40B4-BE49-F238E27FC236}">
                        <a16:creationId xmlns:a16="http://schemas.microsoft.com/office/drawing/2014/main" id="{F666FE64-74BA-49E8-8091-F94C7432582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7957791" y="1641783"/>
                    <a:ext cx="848418" cy="848420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 cap="flat">
                    <a:noFill/>
                    <a:prstDash val="solid"/>
                    <a:miter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3" name="Rectangle 72">
                    <a:extLst>
                      <a:ext uri="{FF2B5EF4-FFF2-40B4-BE49-F238E27FC236}">
                        <a16:creationId xmlns:a16="http://schemas.microsoft.com/office/drawing/2014/main" id="{1384BAAE-B08A-4443-AF5C-07F4884C8577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8052458" y="1736450"/>
                    <a:ext cx="659084" cy="659086"/>
                  </a:xfrm>
                  <a:prstGeom prst="rect">
                    <a:avLst/>
                  </a:prstGeom>
                  <a:solidFill>
                    <a:schemeClr val="bg2"/>
                  </a:solidFill>
                  <a:ln w="9525" cap="flat">
                    <a:noFill/>
                    <a:prstDash val="solid"/>
                    <a:miter/>
                  </a:ln>
                  <a:effectLst>
                    <a:outerShdw blurRad="558800" sx="108000" sy="108000" algn="ctr" rotWithShape="0">
                      <a:prstClr val="black">
                        <a:alpha val="27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83" name="Graphic 2">
                  <a:extLst>
                    <a:ext uri="{FF2B5EF4-FFF2-40B4-BE49-F238E27FC236}">
                      <a16:creationId xmlns:a16="http://schemas.microsoft.com/office/drawing/2014/main" id="{9FFC5730-748F-4079-9940-28B26FDD00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45477" y="4826809"/>
                  <a:ext cx="221798" cy="221840"/>
                  <a:chOff x="8921864" y="4518000"/>
                  <a:chExt cx="779448" cy="779594"/>
                </a:xfrm>
                <a:solidFill>
                  <a:schemeClr val="accent1"/>
                </a:solidFill>
              </p:grpSpPr>
              <p:sp>
                <p:nvSpPr>
                  <p:cNvPr id="184" name="Freeform: Shape 183">
                    <a:extLst>
                      <a:ext uri="{FF2B5EF4-FFF2-40B4-BE49-F238E27FC236}">
                        <a16:creationId xmlns:a16="http://schemas.microsoft.com/office/drawing/2014/main" id="{2A64291B-EE6C-4E88-B1B4-9C66C74E02AE}"/>
                      </a:ext>
                    </a:extLst>
                  </p:cNvPr>
                  <p:cNvSpPr/>
                  <p:nvPr/>
                </p:nvSpPr>
                <p:spPr>
                  <a:xfrm>
                    <a:off x="8921864" y="4518000"/>
                    <a:ext cx="779448" cy="779594"/>
                  </a:xfrm>
                  <a:custGeom>
                    <a:avLst/>
                    <a:gdLst>
                      <a:gd name="connsiteX0" fmla="*/ 740631 w 779448"/>
                      <a:gd name="connsiteY0" fmla="*/ 64954 h 779594"/>
                      <a:gd name="connsiteX1" fmla="*/ 561048 w 779448"/>
                      <a:gd name="connsiteY1" fmla="*/ 64954 h 779594"/>
                      <a:gd name="connsiteX2" fmla="*/ 218567 w 779448"/>
                      <a:gd name="connsiteY2" fmla="*/ 64954 h 779594"/>
                      <a:gd name="connsiteX3" fmla="*/ 38985 w 779448"/>
                      <a:gd name="connsiteY3" fmla="*/ 64954 h 779594"/>
                      <a:gd name="connsiteX4" fmla="*/ 0 w 779448"/>
                      <a:gd name="connsiteY4" fmla="*/ 103939 h 779594"/>
                      <a:gd name="connsiteX5" fmla="*/ 0 w 779448"/>
                      <a:gd name="connsiteY5" fmla="*/ 558680 h 779594"/>
                      <a:gd name="connsiteX6" fmla="*/ 38985 w 779448"/>
                      <a:gd name="connsiteY6" fmla="*/ 597665 h 779594"/>
                      <a:gd name="connsiteX7" fmla="*/ 324791 w 779448"/>
                      <a:gd name="connsiteY7" fmla="*/ 597665 h 779594"/>
                      <a:gd name="connsiteX8" fmla="*/ 324791 w 779448"/>
                      <a:gd name="connsiteY8" fmla="*/ 675634 h 779594"/>
                      <a:gd name="connsiteX9" fmla="*/ 246821 w 779448"/>
                      <a:gd name="connsiteY9" fmla="*/ 675634 h 779594"/>
                      <a:gd name="connsiteX10" fmla="*/ 233826 w 779448"/>
                      <a:gd name="connsiteY10" fmla="*/ 688630 h 779594"/>
                      <a:gd name="connsiteX11" fmla="*/ 233826 w 779448"/>
                      <a:gd name="connsiteY11" fmla="*/ 753605 h 779594"/>
                      <a:gd name="connsiteX12" fmla="*/ 207836 w 779448"/>
                      <a:gd name="connsiteY12" fmla="*/ 753605 h 779594"/>
                      <a:gd name="connsiteX13" fmla="*/ 207836 w 779448"/>
                      <a:gd name="connsiteY13" fmla="*/ 779595 h 779594"/>
                      <a:gd name="connsiteX14" fmla="*/ 571612 w 779448"/>
                      <a:gd name="connsiteY14" fmla="*/ 779595 h 779594"/>
                      <a:gd name="connsiteX15" fmla="*/ 571612 w 779448"/>
                      <a:gd name="connsiteY15" fmla="*/ 753605 h 779594"/>
                      <a:gd name="connsiteX16" fmla="*/ 545622 w 779448"/>
                      <a:gd name="connsiteY16" fmla="*/ 753605 h 779594"/>
                      <a:gd name="connsiteX17" fmla="*/ 545622 w 779448"/>
                      <a:gd name="connsiteY17" fmla="*/ 688630 h 779594"/>
                      <a:gd name="connsiteX18" fmla="*/ 532627 w 779448"/>
                      <a:gd name="connsiteY18" fmla="*/ 675634 h 779594"/>
                      <a:gd name="connsiteX19" fmla="*/ 454657 w 779448"/>
                      <a:gd name="connsiteY19" fmla="*/ 675634 h 779594"/>
                      <a:gd name="connsiteX20" fmla="*/ 454657 w 779448"/>
                      <a:gd name="connsiteY20" fmla="*/ 597665 h 779594"/>
                      <a:gd name="connsiteX21" fmla="*/ 740463 w 779448"/>
                      <a:gd name="connsiteY21" fmla="*/ 597665 h 779594"/>
                      <a:gd name="connsiteX22" fmla="*/ 779448 w 779448"/>
                      <a:gd name="connsiteY22" fmla="*/ 558680 h 779594"/>
                      <a:gd name="connsiteX23" fmla="*/ 779448 w 779448"/>
                      <a:gd name="connsiteY23" fmla="*/ 103939 h 779594"/>
                      <a:gd name="connsiteX24" fmla="*/ 740631 w 779448"/>
                      <a:gd name="connsiteY24" fmla="*/ 64954 h 779594"/>
                      <a:gd name="connsiteX25" fmla="*/ 389766 w 779448"/>
                      <a:gd name="connsiteY25" fmla="*/ 25969 h 779594"/>
                      <a:gd name="connsiteX26" fmla="*/ 623676 w 779448"/>
                      <a:gd name="connsiteY26" fmla="*/ 259879 h 779594"/>
                      <a:gd name="connsiteX27" fmla="*/ 389766 w 779448"/>
                      <a:gd name="connsiteY27" fmla="*/ 493788 h 779594"/>
                      <a:gd name="connsiteX28" fmla="*/ 155856 w 779448"/>
                      <a:gd name="connsiteY28" fmla="*/ 259879 h 779594"/>
                      <a:gd name="connsiteX29" fmla="*/ 389766 w 779448"/>
                      <a:gd name="connsiteY29" fmla="*/ 25969 h 779594"/>
                      <a:gd name="connsiteX30" fmla="*/ 25990 w 779448"/>
                      <a:gd name="connsiteY30" fmla="*/ 103939 h 779594"/>
                      <a:gd name="connsiteX31" fmla="*/ 38985 w 779448"/>
                      <a:gd name="connsiteY31" fmla="*/ 90944 h 779594"/>
                      <a:gd name="connsiteX32" fmla="*/ 192661 w 779448"/>
                      <a:gd name="connsiteY32" fmla="*/ 90944 h 779594"/>
                      <a:gd name="connsiteX33" fmla="*/ 219909 w 779448"/>
                      <a:gd name="connsiteY33" fmla="*/ 456313 h 779594"/>
                      <a:gd name="connsiteX34" fmla="*/ 277254 w 779448"/>
                      <a:gd name="connsiteY34" fmla="*/ 493705 h 779594"/>
                      <a:gd name="connsiteX35" fmla="*/ 25990 w 779448"/>
                      <a:gd name="connsiteY35" fmla="*/ 493705 h 779594"/>
                      <a:gd name="connsiteX36" fmla="*/ 25990 w 779448"/>
                      <a:gd name="connsiteY36" fmla="*/ 103939 h 779594"/>
                      <a:gd name="connsiteX37" fmla="*/ 519716 w 779448"/>
                      <a:gd name="connsiteY37" fmla="*/ 701541 h 779594"/>
                      <a:gd name="connsiteX38" fmla="*/ 519716 w 779448"/>
                      <a:gd name="connsiteY38" fmla="*/ 753521 h 779594"/>
                      <a:gd name="connsiteX39" fmla="*/ 259900 w 779448"/>
                      <a:gd name="connsiteY39" fmla="*/ 753521 h 779594"/>
                      <a:gd name="connsiteX40" fmla="*/ 259900 w 779448"/>
                      <a:gd name="connsiteY40" fmla="*/ 701541 h 779594"/>
                      <a:gd name="connsiteX41" fmla="*/ 519716 w 779448"/>
                      <a:gd name="connsiteY41" fmla="*/ 701541 h 779594"/>
                      <a:gd name="connsiteX42" fmla="*/ 350781 w 779448"/>
                      <a:gd name="connsiteY42" fmla="*/ 675550 h 779594"/>
                      <a:gd name="connsiteX43" fmla="*/ 350781 w 779448"/>
                      <a:gd name="connsiteY43" fmla="*/ 597581 h 779594"/>
                      <a:gd name="connsiteX44" fmla="*/ 428751 w 779448"/>
                      <a:gd name="connsiteY44" fmla="*/ 597581 h 779594"/>
                      <a:gd name="connsiteX45" fmla="*/ 428751 w 779448"/>
                      <a:gd name="connsiteY45" fmla="*/ 675550 h 779594"/>
                      <a:gd name="connsiteX46" fmla="*/ 350781 w 779448"/>
                      <a:gd name="connsiteY46" fmla="*/ 675550 h 779594"/>
                      <a:gd name="connsiteX47" fmla="*/ 753626 w 779448"/>
                      <a:gd name="connsiteY47" fmla="*/ 558680 h 779594"/>
                      <a:gd name="connsiteX48" fmla="*/ 740631 w 779448"/>
                      <a:gd name="connsiteY48" fmla="*/ 571675 h 779594"/>
                      <a:gd name="connsiteX49" fmla="*/ 38985 w 779448"/>
                      <a:gd name="connsiteY49" fmla="*/ 571675 h 779594"/>
                      <a:gd name="connsiteX50" fmla="*/ 25990 w 779448"/>
                      <a:gd name="connsiteY50" fmla="*/ 558680 h 779594"/>
                      <a:gd name="connsiteX51" fmla="*/ 25990 w 779448"/>
                      <a:gd name="connsiteY51" fmla="*/ 519695 h 779594"/>
                      <a:gd name="connsiteX52" fmla="*/ 753626 w 779448"/>
                      <a:gd name="connsiteY52" fmla="*/ 519695 h 779594"/>
                      <a:gd name="connsiteX53" fmla="*/ 753626 w 779448"/>
                      <a:gd name="connsiteY53" fmla="*/ 558680 h 779594"/>
                      <a:gd name="connsiteX54" fmla="*/ 753626 w 779448"/>
                      <a:gd name="connsiteY54" fmla="*/ 493705 h 779594"/>
                      <a:gd name="connsiteX55" fmla="*/ 502361 w 779448"/>
                      <a:gd name="connsiteY55" fmla="*/ 493705 h 779594"/>
                      <a:gd name="connsiteX56" fmla="*/ 624347 w 779448"/>
                      <a:gd name="connsiteY56" fmla="*/ 148206 h 779594"/>
                      <a:gd name="connsiteX57" fmla="*/ 586954 w 779448"/>
                      <a:gd name="connsiteY57" fmla="*/ 90860 h 779594"/>
                      <a:gd name="connsiteX58" fmla="*/ 740631 w 779448"/>
                      <a:gd name="connsiteY58" fmla="*/ 90860 h 779594"/>
                      <a:gd name="connsiteX59" fmla="*/ 753626 w 779448"/>
                      <a:gd name="connsiteY59" fmla="*/ 103855 h 779594"/>
                      <a:gd name="connsiteX60" fmla="*/ 753626 w 779448"/>
                      <a:gd name="connsiteY60" fmla="*/ 493705 h 779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</a:cxnLst>
                    <a:rect l="l" t="t" r="r" b="b"/>
                    <a:pathLst>
                      <a:path w="779448" h="779594">
                        <a:moveTo>
                          <a:pt x="740631" y="64954"/>
                        </a:moveTo>
                        <a:lnTo>
                          <a:pt x="561048" y="64954"/>
                        </a:lnTo>
                        <a:cubicBezTo>
                          <a:pt x="463292" y="-21651"/>
                          <a:pt x="316323" y="-21651"/>
                          <a:pt x="218567" y="64954"/>
                        </a:cubicBezTo>
                        <a:lnTo>
                          <a:pt x="38985" y="64954"/>
                        </a:lnTo>
                        <a:cubicBezTo>
                          <a:pt x="17523" y="65038"/>
                          <a:pt x="84" y="82392"/>
                          <a:pt x="0" y="103939"/>
                        </a:cubicBezTo>
                        <a:lnTo>
                          <a:pt x="0" y="558680"/>
                        </a:lnTo>
                        <a:cubicBezTo>
                          <a:pt x="84" y="580143"/>
                          <a:pt x="17439" y="597581"/>
                          <a:pt x="38985" y="597665"/>
                        </a:cubicBezTo>
                        <a:lnTo>
                          <a:pt x="324791" y="597665"/>
                        </a:lnTo>
                        <a:lnTo>
                          <a:pt x="324791" y="675634"/>
                        </a:lnTo>
                        <a:lnTo>
                          <a:pt x="246821" y="675634"/>
                        </a:lnTo>
                        <a:cubicBezTo>
                          <a:pt x="239611" y="675634"/>
                          <a:pt x="233826" y="681419"/>
                          <a:pt x="233826" y="688630"/>
                        </a:cubicBezTo>
                        <a:lnTo>
                          <a:pt x="233826" y="753605"/>
                        </a:lnTo>
                        <a:lnTo>
                          <a:pt x="207836" y="753605"/>
                        </a:lnTo>
                        <a:lnTo>
                          <a:pt x="207836" y="779595"/>
                        </a:lnTo>
                        <a:lnTo>
                          <a:pt x="571612" y="779595"/>
                        </a:lnTo>
                        <a:lnTo>
                          <a:pt x="571612" y="753605"/>
                        </a:lnTo>
                        <a:lnTo>
                          <a:pt x="545622" y="753605"/>
                        </a:lnTo>
                        <a:lnTo>
                          <a:pt x="545622" y="688630"/>
                        </a:lnTo>
                        <a:cubicBezTo>
                          <a:pt x="545622" y="681419"/>
                          <a:pt x="539837" y="675634"/>
                          <a:pt x="532627" y="675634"/>
                        </a:cubicBezTo>
                        <a:lnTo>
                          <a:pt x="454657" y="675634"/>
                        </a:lnTo>
                        <a:lnTo>
                          <a:pt x="454657" y="597665"/>
                        </a:lnTo>
                        <a:lnTo>
                          <a:pt x="740463" y="597665"/>
                        </a:lnTo>
                        <a:cubicBezTo>
                          <a:pt x="761926" y="597581"/>
                          <a:pt x="779364" y="580226"/>
                          <a:pt x="779448" y="558680"/>
                        </a:cubicBezTo>
                        <a:lnTo>
                          <a:pt x="779448" y="103939"/>
                        </a:lnTo>
                        <a:cubicBezTo>
                          <a:pt x="779531" y="82392"/>
                          <a:pt x="762093" y="64954"/>
                          <a:pt x="740631" y="64954"/>
                        </a:cubicBezTo>
                        <a:close/>
                        <a:moveTo>
                          <a:pt x="389766" y="25969"/>
                        </a:moveTo>
                        <a:cubicBezTo>
                          <a:pt x="518961" y="25969"/>
                          <a:pt x="623676" y="130683"/>
                          <a:pt x="623676" y="259879"/>
                        </a:cubicBezTo>
                        <a:cubicBezTo>
                          <a:pt x="623676" y="389074"/>
                          <a:pt x="518961" y="493788"/>
                          <a:pt x="389766" y="493788"/>
                        </a:cubicBezTo>
                        <a:cubicBezTo>
                          <a:pt x="260571" y="493788"/>
                          <a:pt x="155856" y="389074"/>
                          <a:pt x="155856" y="259879"/>
                        </a:cubicBezTo>
                        <a:cubicBezTo>
                          <a:pt x="156024" y="130683"/>
                          <a:pt x="260655" y="26053"/>
                          <a:pt x="389766" y="25969"/>
                        </a:cubicBezTo>
                        <a:close/>
                        <a:moveTo>
                          <a:pt x="25990" y="103939"/>
                        </a:moveTo>
                        <a:cubicBezTo>
                          <a:pt x="25990" y="96729"/>
                          <a:pt x="31775" y="90944"/>
                          <a:pt x="38985" y="90944"/>
                        </a:cubicBezTo>
                        <a:lnTo>
                          <a:pt x="192661" y="90944"/>
                        </a:lnTo>
                        <a:cubicBezTo>
                          <a:pt x="99265" y="199347"/>
                          <a:pt x="111505" y="362916"/>
                          <a:pt x="219909" y="456313"/>
                        </a:cubicBezTo>
                        <a:cubicBezTo>
                          <a:pt x="237263" y="471236"/>
                          <a:pt x="256546" y="483812"/>
                          <a:pt x="277254" y="493705"/>
                        </a:cubicBezTo>
                        <a:lnTo>
                          <a:pt x="25990" y="493705"/>
                        </a:lnTo>
                        <a:lnTo>
                          <a:pt x="25990" y="103939"/>
                        </a:lnTo>
                        <a:close/>
                        <a:moveTo>
                          <a:pt x="519716" y="701541"/>
                        </a:moveTo>
                        <a:lnTo>
                          <a:pt x="519716" y="753521"/>
                        </a:lnTo>
                        <a:lnTo>
                          <a:pt x="259900" y="753521"/>
                        </a:lnTo>
                        <a:lnTo>
                          <a:pt x="259900" y="701541"/>
                        </a:lnTo>
                        <a:lnTo>
                          <a:pt x="519716" y="701541"/>
                        </a:lnTo>
                        <a:close/>
                        <a:moveTo>
                          <a:pt x="350781" y="675550"/>
                        </a:moveTo>
                        <a:lnTo>
                          <a:pt x="350781" y="597581"/>
                        </a:lnTo>
                        <a:lnTo>
                          <a:pt x="428751" y="597581"/>
                        </a:lnTo>
                        <a:lnTo>
                          <a:pt x="428751" y="675550"/>
                        </a:lnTo>
                        <a:lnTo>
                          <a:pt x="350781" y="675550"/>
                        </a:lnTo>
                        <a:close/>
                        <a:moveTo>
                          <a:pt x="753626" y="558680"/>
                        </a:moveTo>
                        <a:cubicBezTo>
                          <a:pt x="753626" y="565890"/>
                          <a:pt x="747841" y="571675"/>
                          <a:pt x="740631" y="571675"/>
                        </a:cubicBezTo>
                        <a:lnTo>
                          <a:pt x="38985" y="571675"/>
                        </a:lnTo>
                        <a:cubicBezTo>
                          <a:pt x="31775" y="571675"/>
                          <a:pt x="25990" y="565890"/>
                          <a:pt x="25990" y="558680"/>
                        </a:cubicBezTo>
                        <a:lnTo>
                          <a:pt x="25990" y="519695"/>
                        </a:lnTo>
                        <a:lnTo>
                          <a:pt x="753626" y="519695"/>
                        </a:lnTo>
                        <a:lnTo>
                          <a:pt x="753626" y="558680"/>
                        </a:lnTo>
                        <a:close/>
                        <a:moveTo>
                          <a:pt x="753626" y="493705"/>
                        </a:moveTo>
                        <a:lnTo>
                          <a:pt x="502361" y="493705"/>
                        </a:lnTo>
                        <a:cubicBezTo>
                          <a:pt x="631473" y="431999"/>
                          <a:pt x="686052" y="277317"/>
                          <a:pt x="624347" y="148206"/>
                        </a:cubicBezTo>
                        <a:cubicBezTo>
                          <a:pt x="614453" y="127497"/>
                          <a:pt x="601877" y="108215"/>
                          <a:pt x="586954" y="90860"/>
                        </a:cubicBezTo>
                        <a:lnTo>
                          <a:pt x="740631" y="90860"/>
                        </a:lnTo>
                        <a:cubicBezTo>
                          <a:pt x="747841" y="90860"/>
                          <a:pt x="753626" y="96645"/>
                          <a:pt x="753626" y="103855"/>
                        </a:cubicBezTo>
                        <a:lnTo>
                          <a:pt x="753626" y="493705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5" name="Freeform: Shape 184">
                    <a:extLst>
                      <a:ext uri="{FF2B5EF4-FFF2-40B4-BE49-F238E27FC236}">
                        <a16:creationId xmlns:a16="http://schemas.microsoft.com/office/drawing/2014/main" id="{8EC5C228-4EFF-4A04-8C58-A284AF5E237B}"/>
                      </a:ext>
                    </a:extLst>
                  </p:cNvPr>
                  <p:cNvSpPr/>
                  <p:nvPr/>
                </p:nvSpPr>
                <p:spPr>
                  <a:xfrm>
                    <a:off x="9103710" y="4569960"/>
                    <a:ext cx="415839" cy="415839"/>
                  </a:xfrm>
                  <a:custGeom>
                    <a:avLst/>
                    <a:gdLst>
                      <a:gd name="connsiteX0" fmla="*/ 207920 w 415839"/>
                      <a:gd name="connsiteY0" fmla="*/ 0 h 415839"/>
                      <a:gd name="connsiteX1" fmla="*/ 0 w 415839"/>
                      <a:gd name="connsiteY1" fmla="*/ 207920 h 415839"/>
                      <a:gd name="connsiteX2" fmla="*/ 207920 w 415839"/>
                      <a:gd name="connsiteY2" fmla="*/ 415839 h 415839"/>
                      <a:gd name="connsiteX3" fmla="*/ 415839 w 415839"/>
                      <a:gd name="connsiteY3" fmla="*/ 207920 h 415839"/>
                      <a:gd name="connsiteX4" fmla="*/ 207920 w 415839"/>
                      <a:gd name="connsiteY4" fmla="*/ 0 h 415839"/>
                      <a:gd name="connsiteX5" fmla="*/ 207920 w 415839"/>
                      <a:gd name="connsiteY5" fmla="*/ 389766 h 415839"/>
                      <a:gd name="connsiteX6" fmla="*/ 25990 w 415839"/>
                      <a:gd name="connsiteY6" fmla="*/ 207836 h 415839"/>
                      <a:gd name="connsiteX7" fmla="*/ 207920 w 415839"/>
                      <a:gd name="connsiteY7" fmla="*/ 25906 h 415839"/>
                      <a:gd name="connsiteX8" fmla="*/ 389850 w 415839"/>
                      <a:gd name="connsiteY8" fmla="*/ 207836 h 415839"/>
                      <a:gd name="connsiteX9" fmla="*/ 207920 w 415839"/>
                      <a:gd name="connsiteY9" fmla="*/ 389766 h 415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15839" h="415839">
                        <a:moveTo>
                          <a:pt x="207920" y="0"/>
                        </a:moveTo>
                        <a:cubicBezTo>
                          <a:pt x="93145" y="0"/>
                          <a:pt x="0" y="93061"/>
                          <a:pt x="0" y="207920"/>
                        </a:cubicBezTo>
                        <a:cubicBezTo>
                          <a:pt x="0" y="322695"/>
                          <a:pt x="93061" y="415839"/>
                          <a:pt x="207920" y="415839"/>
                        </a:cubicBezTo>
                        <a:cubicBezTo>
                          <a:pt x="322695" y="415839"/>
                          <a:pt x="415839" y="322779"/>
                          <a:pt x="415839" y="207920"/>
                        </a:cubicBezTo>
                        <a:cubicBezTo>
                          <a:pt x="415672" y="93145"/>
                          <a:pt x="322695" y="83"/>
                          <a:pt x="207920" y="0"/>
                        </a:cubicBezTo>
                        <a:close/>
                        <a:moveTo>
                          <a:pt x="207920" y="389766"/>
                        </a:moveTo>
                        <a:cubicBezTo>
                          <a:pt x="107481" y="389766"/>
                          <a:pt x="25990" y="308358"/>
                          <a:pt x="25990" y="207836"/>
                        </a:cubicBezTo>
                        <a:cubicBezTo>
                          <a:pt x="25990" y="107397"/>
                          <a:pt x="107397" y="25906"/>
                          <a:pt x="207920" y="25906"/>
                        </a:cubicBezTo>
                        <a:cubicBezTo>
                          <a:pt x="308359" y="25906"/>
                          <a:pt x="389850" y="107313"/>
                          <a:pt x="389850" y="207836"/>
                        </a:cubicBezTo>
                        <a:cubicBezTo>
                          <a:pt x="389766" y="308274"/>
                          <a:pt x="308359" y="389682"/>
                          <a:pt x="207920" y="389766"/>
                        </a:cubicBez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6" name="Freeform: Shape 185">
                    <a:extLst>
                      <a:ext uri="{FF2B5EF4-FFF2-40B4-BE49-F238E27FC236}">
                        <a16:creationId xmlns:a16="http://schemas.microsoft.com/office/drawing/2014/main" id="{94969738-0293-4A5F-B905-0431FAAAE90C}"/>
                      </a:ext>
                    </a:extLst>
                  </p:cNvPr>
                  <p:cNvSpPr/>
                  <p:nvPr/>
                </p:nvSpPr>
                <p:spPr>
                  <a:xfrm>
                    <a:off x="9220581" y="4634851"/>
                    <a:ext cx="194978" cy="285889"/>
                  </a:xfrm>
                  <a:custGeom>
                    <a:avLst/>
                    <a:gdLst>
                      <a:gd name="connsiteX0" fmla="*/ 168599 w 194978"/>
                      <a:gd name="connsiteY0" fmla="*/ 142945 h 285889"/>
                      <a:gd name="connsiteX1" fmla="*/ 182349 w 194978"/>
                      <a:gd name="connsiteY1" fmla="*/ 52399 h 285889"/>
                      <a:gd name="connsiteX2" fmla="*/ 129950 w 194978"/>
                      <a:gd name="connsiteY2" fmla="*/ 25990 h 285889"/>
                      <a:gd name="connsiteX3" fmla="*/ 129950 w 194978"/>
                      <a:gd name="connsiteY3" fmla="*/ 0 h 285889"/>
                      <a:gd name="connsiteX4" fmla="*/ 103960 w 194978"/>
                      <a:gd name="connsiteY4" fmla="*/ 0 h 285889"/>
                      <a:gd name="connsiteX5" fmla="*/ 103960 w 194978"/>
                      <a:gd name="connsiteY5" fmla="*/ 25990 h 285889"/>
                      <a:gd name="connsiteX6" fmla="*/ 64975 w 194978"/>
                      <a:gd name="connsiteY6" fmla="*/ 25990 h 285889"/>
                      <a:gd name="connsiteX7" fmla="*/ 64975 w 194978"/>
                      <a:gd name="connsiteY7" fmla="*/ 0 h 285889"/>
                      <a:gd name="connsiteX8" fmla="*/ 38985 w 194978"/>
                      <a:gd name="connsiteY8" fmla="*/ 0 h 285889"/>
                      <a:gd name="connsiteX9" fmla="*/ 38985 w 194978"/>
                      <a:gd name="connsiteY9" fmla="*/ 25990 h 285889"/>
                      <a:gd name="connsiteX10" fmla="*/ 0 w 194978"/>
                      <a:gd name="connsiteY10" fmla="*/ 25990 h 285889"/>
                      <a:gd name="connsiteX11" fmla="*/ 0 w 194978"/>
                      <a:gd name="connsiteY11" fmla="*/ 51980 h 285889"/>
                      <a:gd name="connsiteX12" fmla="*/ 25990 w 194978"/>
                      <a:gd name="connsiteY12" fmla="*/ 51980 h 285889"/>
                      <a:gd name="connsiteX13" fmla="*/ 25990 w 194978"/>
                      <a:gd name="connsiteY13" fmla="*/ 233909 h 285889"/>
                      <a:gd name="connsiteX14" fmla="*/ 0 w 194978"/>
                      <a:gd name="connsiteY14" fmla="*/ 233909 h 285889"/>
                      <a:gd name="connsiteX15" fmla="*/ 0 w 194978"/>
                      <a:gd name="connsiteY15" fmla="*/ 259900 h 285889"/>
                      <a:gd name="connsiteX16" fmla="*/ 38985 w 194978"/>
                      <a:gd name="connsiteY16" fmla="*/ 259900 h 285889"/>
                      <a:gd name="connsiteX17" fmla="*/ 38985 w 194978"/>
                      <a:gd name="connsiteY17" fmla="*/ 285890 h 285889"/>
                      <a:gd name="connsiteX18" fmla="*/ 64975 w 194978"/>
                      <a:gd name="connsiteY18" fmla="*/ 285890 h 285889"/>
                      <a:gd name="connsiteX19" fmla="*/ 64975 w 194978"/>
                      <a:gd name="connsiteY19" fmla="*/ 259900 h 285889"/>
                      <a:gd name="connsiteX20" fmla="*/ 103960 w 194978"/>
                      <a:gd name="connsiteY20" fmla="*/ 259900 h 285889"/>
                      <a:gd name="connsiteX21" fmla="*/ 103960 w 194978"/>
                      <a:gd name="connsiteY21" fmla="*/ 285890 h 285889"/>
                      <a:gd name="connsiteX22" fmla="*/ 129950 w 194978"/>
                      <a:gd name="connsiteY22" fmla="*/ 285890 h 285889"/>
                      <a:gd name="connsiteX23" fmla="*/ 129950 w 194978"/>
                      <a:gd name="connsiteY23" fmla="*/ 259900 h 285889"/>
                      <a:gd name="connsiteX24" fmla="*/ 194925 w 194978"/>
                      <a:gd name="connsiteY24" fmla="*/ 195344 h 285889"/>
                      <a:gd name="connsiteX25" fmla="*/ 168599 w 194978"/>
                      <a:gd name="connsiteY25" fmla="*/ 142945 h 285889"/>
                      <a:gd name="connsiteX26" fmla="*/ 52064 w 194978"/>
                      <a:gd name="connsiteY26" fmla="*/ 51980 h 285889"/>
                      <a:gd name="connsiteX27" fmla="*/ 130034 w 194978"/>
                      <a:gd name="connsiteY27" fmla="*/ 51980 h 285889"/>
                      <a:gd name="connsiteX28" fmla="*/ 169018 w 194978"/>
                      <a:gd name="connsiteY28" fmla="*/ 90965 h 285889"/>
                      <a:gd name="connsiteX29" fmla="*/ 130034 w 194978"/>
                      <a:gd name="connsiteY29" fmla="*/ 129950 h 285889"/>
                      <a:gd name="connsiteX30" fmla="*/ 52064 w 194978"/>
                      <a:gd name="connsiteY30" fmla="*/ 129950 h 285889"/>
                      <a:gd name="connsiteX31" fmla="*/ 52064 w 194978"/>
                      <a:gd name="connsiteY31" fmla="*/ 51980 h 285889"/>
                      <a:gd name="connsiteX32" fmla="*/ 130034 w 194978"/>
                      <a:gd name="connsiteY32" fmla="*/ 233909 h 285889"/>
                      <a:gd name="connsiteX33" fmla="*/ 52064 w 194978"/>
                      <a:gd name="connsiteY33" fmla="*/ 233909 h 285889"/>
                      <a:gd name="connsiteX34" fmla="*/ 52064 w 194978"/>
                      <a:gd name="connsiteY34" fmla="*/ 155940 h 285889"/>
                      <a:gd name="connsiteX35" fmla="*/ 130034 w 194978"/>
                      <a:gd name="connsiteY35" fmla="*/ 155940 h 285889"/>
                      <a:gd name="connsiteX36" fmla="*/ 169018 w 194978"/>
                      <a:gd name="connsiteY36" fmla="*/ 194925 h 285889"/>
                      <a:gd name="connsiteX37" fmla="*/ 130034 w 194978"/>
                      <a:gd name="connsiteY37" fmla="*/ 233909 h 285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194978" h="285889">
                        <a:moveTo>
                          <a:pt x="168599" y="142945"/>
                        </a:moveTo>
                        <a:cubicBezTo>
                          <a:pt x="197440" y="121733"/>
                          <a:pt x="203560" y="81240"/>
                          <a:pt x="182349" y="52399"/>
                        </a:cubicBezTo>
                        <a:cubicBezTo>
                          <a:pt x="170108" y="35715"/>
                          <a:pt x="150658" y="25990"/>
                          <a:pt x="129950" y="25990"/>
                        </a:cubicBezTo>
                        <a:lnTo>
                          <a:pt x="129950" y="0"/>
                        </a:lnTo>
                        <a:lnTo>
                          <a:pt x="103960" y="0"/>
                        </a:lnTo>
                        <a:lnTo>
                          <a:pt x="103960" y="25990"/>
                        </a:lnTo>
                        <a:lnTo>
                          <a:pt x="64975" y="25990"/>
                        </a:lnTo>
                        <a:lnTo>
                          <a:pt x="64975" y="0"/>
                        </a:lnTo>
                        <a:lnTo>
                          <a:pt x="38985" y="0"/>
                        </a:lnTo>
                        <a:lnTo>
                          <a:pt x="38985" y="25990"/>
                        </a:lnTo>
                        <a:lnTo>
                          <a:pt x="0" y="25990"/>
                        </a:lnTo>
                        <a:lnTo>
                          <a:pt x="0" y="51980"/>
                        </a:lnTo>
                        <a:lnTo>
                          <a:pt x="25990" y="51980"/>
                        </a:lnTo>
                        <a:lnTo>
                          <a:pt x="25990" y="233909"/>
                        </a:lnTo>
                        <a:lnTo>
                          <a:pt x="0" y="233909"/>
                        </a:lnTo>
                        <a:lnTo>
                          <a:pt x="0" y="259900"/>
                        </a:lnTo>
                        <a:lnTo>
                          <a:pt x="38985" y="259900"/>
                        </a:lnTo>
                        <a:lnTo>
                          <a:pt x="38985" y="285890"/>
                        </a:lnTo>
                        <a:lnTo>
                          <a:pt x="64975" y="285890"/>
                        </a:lnTo>
                        <a:lnTo>
                          <a:pt x="64975" y="259900"/>
                        </a:lnTo>
                        <a:lnTo>
                          <a:pt x="103960" y="259900"/>
                        </a:lnTo>
                        <a:lnTo>
                          <a:pt x="103960" y="285890"/>
                        </a:lnTo>
                        <a:lnTo>
                          <a:pt x="129950" y="285890"/>
                        </a:lnTo>
                        <a:lnTo>
                          <a:pt x="129950" y="259900"/>
                        </a:lnTo>
                        <a:cubicBezTo>
                          <a:pt x="165749" y="259984"/>
                          <a:pt x="194841" y="231143"/>
                          <a:pt x="194925" y="195344"/>
                        </a:cubicBezTo>
                        <a:cubicBezTo>
                          <a:pt x="195093" y="174636"/>
                          <a:pt x="185283" y="155185"/>
                          <a:pt x="168599" y="142945"/>
                        </a:cubicBezTo>
                        <a:close/>
                        <a:moveTo>
                          <a:pt x="52064" y="51980"/>
                        </a:moveTo>
                        <a:lnTo>
                          <a:pt x="130034" y="51980"/>
                        </a:lnTo>
                        <a:cubicBezTo>
                          <a:pt x="151580" y="51980"/>
                          <a:pt x="169018" y="69418"/>
                          <a:pt x="169018" y="90965"/>
                        </a:cubicBezTo>
                        <a:cubicBezTo>
                          <a:pt x="169018" y="112511"/>
                          <a:pt x="151580" y="129950"/>
                          <a:pt x="130034" y="129950"/>
                        </a:cubicBezTo>
                        <a:lnTo>
                          <a:pt x="52064" y="129950"/>
                        </a:lnTo>
                        <a:lnTo>
                          <a:pt x="52064" y="51980"/>
                        </a:lnTo>
                        <a:close/>
                        <a:moveTo>
                          <a:pt x="130034" y="233909"/>
                        </a:moveTo>
                        <a:lnTo>
                          <a:pt x="52064" y="233909"/>
                        </a:lnTo>
                        <a:lnTo>
                          <a:pt x="52064" y="155940"/>
                        </a:lnTo>
                        <a:lnTo>
                          <a:pt x="130034" y="155940"/>
                        </a:lnTo>
                        <a:cubicBezTo>
                          <a:pt x="151580" y="155940"/>
                          <a:pt x="169018" y="173378"/>
                          <a:pt x="169018" y="194925"/>
                        </a:cubicBezTo>
                        <a:cubicBezTo>
                          <a:pt x="169018" y="216471"/>
                          <a:pt x="151580" y="233909"/>
                          <a:pt x="130034" y="233909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187" name="Freeform: Shape 186">
                    <a:extLst>
                      <a:ext uri="{FF2B5EF4-FFF2-40B4-BE49-F238E27FC236}">
                        <a16:creationId xmlns:a16="http://schemas.microsoft.com/office/drawing/2014/main" id="{8983AE42-66B0-4C31-BA9D-ECB5936350EC}"/>
                      </a:ext>
                    </a:extLst>
                  </p:cNvPr>
                  <p:cNvSpPr/>
                  <p:nvPr/>
                </p:nvSpPr>
                <p:spPr>
                  <a:xfrm>
                    <a:off x="9623510" y="5050690"/>
                    <a:ext cx="25989" cy="25990"/>
                  </a:xfrm>
                  <a:custGeom>
                    <a:avLst/>
                    <a:gdLst>
                      <a:gd name="connsiteX0" fmla="*/ 0 w 25989"/>
                      <a:gd name="connsiteY0" fmla="*/ 0 h 25990"/>
                      <a:gd name="connsiteX1" fmla="*/ 25990 w 25989"/>
                      <a:gd name="connsiteY1" fmla="*/ 0 h 25990"/>
                      <a:gd name="connsiteX2" fmla="*/ 25990 w 25989"/>
                      <a:gd name="connsiteY2" fmla="*/ 25990 h 25990"/>
                      <a:gd name="connsiteX3" fmla="*/ 0 w 25989"/>
                      <a:gd name="connsiteY3" fmla="*/ 25990 h 25990"/>
                      <a:gd name="connsiteX4" fmla="*/ 0 w 25989"/>
                      <a:gd name="connsiteY4" fmla="*/ 0 h 25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9" h="25990">
                        <a:moveTo>
                          <a:pt x="0" y="0"/>
                        </a:moveTo>
                        <a:lnTo>
                          <a:pt x="25990" y="0"/>
                        </a:lnTo>
                        <a:lnTo>
                          <a:pt x="25990" y="25990"/>
                        </a:lnTo>
                        <a:lnTo>
                          <a:pt x="0" y="259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8" name="Freeform: Shape 187">
                    <a:extLst>
                      <a:ext uri="{FF2B5EF4-FFF2-40B4-BE49-F238E27FC236}">
                        <a16:creationId xmlns:a16="http://schemas.microsoft.com/office/drawing/2014/main" id="{9DC7408B-9013-43B7-9ED9-4162DFD6A59A}"/>
                      </a:ext>
                    </a:extLst>
                  </p:cNvPr>
                  <p:cNvSpPr/>
                  <p:nvPr/>
                </p:nvSpPr>
                <p:spPr>
                  <a:xfrm>
                    <a:off x="8960856" y="4647769"/>
                    <a:ext cx="143013" cy="350933"/>
                  </a:xfrm>
                  <a:custGeom>
                    <a:avLst/>
                    <a:gdLst>
                      <a:gd name="connsiteX0" fmla="*/ 25983 w 143013"/>
                      <a:gd name="connsiteY0" fmla="*/ 75699 h 350933"/>
                      <a:gd name="connsiteX1" fmla="*/ 25983 w 143013"/>
                      <a:gd name="connsiteY1" fmla="*/ 311956 h 350933"/>
                      <a:gd name="connsiteX2" fmla="*/ 38977 w 143013"/>
                      <a:gd name="connsiteY2" fmla="*/ 324951 h 350933"/>
                      <a:gd name="connsiteX3" fmla="*/ 67315 w 143013"/>
                      <a:gd name="connsiteY3" fmla="*/ 324951 h 350933"/>
                      <a:gd name="connsiteX4" fmla="*/ 117031 w 143013"/>
                      <a:gd name="connsiteY4" fmla="*/ 348677 h 350933"/>
                      <a:gd name="connsiteX5" fmla="*/ 140758 w 143013"/>
                      <a:gd name="connsiteY5" fmla="*/ 298961 h 350933"/>
                      <a:gd name="connsiteX6" fmla="*/ 91041 w 143013"/>
                      <a:gd name="connsiteY6" fmla="*/ 275235 h 350933"/>
                      <a:gd name="connsiteX7" fmla="*/ 67315 w 143013"/>
                      <a:gd name="connsiteY7" fmla="*/ 298961 h 350933"/>
                      <a:gd name="connsiteX8" fmla="*/ 51972 w 143013"/>
                      <a:gd name="connsiteY8" fmla="*/ 298961 h 350933"/>
                      <a:gd name="connsiteX9" fmla="*/ 51972 w 143013"/>
                      <a:gd name="connsiteY9" fmla="*/ 75699 h 350933"/>
                      <a:gd name="connsiteX10" fmla="*/ 75699 w 143013"/>
                      <a:gd name="connsiteY10" fmla="*/ 25982 h 350933"/>
                      <a:gd name="connsiteX11" fmla="*/ 25983 w 143013"/>
                      <a:gd name="connsiteY11" fmla="*/ 2256 h 350933"/>
                      <a:gd name="connsiteX12" fmla="*/ 2256 w 143013"/>
                      <a:gd name="connsiteY12" fmla="*/ 51972 h 350933"/>
                      <a:gd name="connsiteX13" fmla="*/ 25983 w 143013"/>
                      <a:gd name="connsiteY13" fmla="*/ 75699 h 350933"/>
                      <a:gd name="connsiteX14" fmla="*/ 103952 w 143013"/>
                      <a:gd name="connsiteY14" fmla="*/ 298961 h 350933"/>
                      <a:gd name="connsiteX15" fmla="*/ 116947 w 143013"/>
                      <a:gd name="connsiteY15" fmla="*/ 311956 h 350933"/>
                      <a:gd name="connsiteX16" fmla="*/ 103952 w 143013"/>
                      <a:gd name="connsiteY16" fmla="*/ 324951 h 350933"/>
                      <a:gd name="connsiteX17" fmla="*/ 90957 w 143013"/>
                      <a:gd name="connsiteY17" fmla="*/ 311956 h 350933"/>
                      <a:gd name="connsiteX18" fmla="*/ 103952 w 143013"/>
                      <a:gd name="connsiteY18" fmla="*/ 298961 h 350933"/>
                      <a:gd name="connsiteX19" fmla="*/ 38977 w 143013"/>
                      <a:gd name="connsiteY19" fmla="*/ 26066 h 350933"/>
                      <a:gd name="connsiteX20" fmla="*/ 51972 w 143013"/>
                      <a:gd name="connsiteY20" fmla="*/ 39061 h 350933"/>
                      <a:gd name="connsiteX21" fmla="*/ 38977 w 143013"/>
                      <a:gd name="connsiteY21" fmla="*/ 52056 h 350933"/>
                      <a:gd name="connsiteX22" fmla="*/ 25983 w 143013"/>
                      <a:gd name="connsiteY22" fmla="*/ 39061 h 350933"/>
                      <a:gd name="connsiteX23" fmla="*/ 38977 w 143013"/>
                      <a:gd name="connsiteY23" fmla="*/ 26066 h 350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43013" h="350933">
                        <a:moveTo>
                          <a:pt x="25983" y="75699"/>
                        </a:moveTo>
                        <a:lnTo>
                          <a:pt x="25983" y="311956"/>
                        </a:lnTo>
                        <a:cubicBezTo>
                          <a:pt x="25983" y="319166"/>
                          <a:pt x="31767" y="324951"/>
                          <a:pt x="38977" y="324951"/>
                        </a:cubicBezTo>
                        <a:lnTo>
                          <a:pt x="67315" y="324951"/>
                        </a:lnTo>
                        <a:cubicBezTo>
                          <a:pt x="74525" y="345240"/>
                          <a:pt x="96742" y="355887"/>
                          <a:pt x="117031" y="348677"/>
                        </a:cubicBezTo>
                        <a:cubicBezTo>
                          <a:pt x="137321" y="341467"/>
                          <a:pt x="147968" y="319250"/>
                          <a:pt x="140758" y="298961"/>
                        </a:cubicBezTo>
                        <a:cubicBezTo>
                          <a:pt x="133548" y="278672"/>
                          <a:pt x="111330" y="268025"/>
                          <a:pt x="91041" y="275235"/>
                        </a:cubicBezTo>
                        <a:cubicBezTo>
                          <a:pt x="79975" y="279175"/>
                          <a:pt x="71172" y="287894"/>
                          <a:pt x="67315" y="298961"/>
                        </a:cubicBezTo>
                        <a:lnTo>
                          <a:pt x="51972" y="298961"/>
                        </a:lnTo>
                        <a:lnTo>
                          <a:pt x="51972" y="75699"/>
                        </a:lnTo>
                        <a:cubicBezTo>
                          <a:pt x="72262" y="68488"/>
                          <a:pt x="82909" y="46271"/>
                          <a:pt x="75699" y="25982"/>
                        </a:cubicBezTo>
                        <a:cubicBezTo>
                          <a:pt x="68489" y="5693"/>
                          <a:pt x="46271" y="-4954"/>
                          <a:pt x="25983" y="2256"/>
                        </a:cubicBezTo>
                        <a:cubicBezTo>
                          <a:pt x="5694" y="9466"/>
                          <a:pt x="-4954" y="31684"/>
                          <a:pt x="2256" y="51972"/>
                        </a:cubicBezTo>
                        <a:cubicBezTo>
                          <a:pt x="6113" y="63039"/>
                          <a:pt x="14916" y="71758"/>
                          <a:pt x="25983" y="75699"/>
                        </a:cubicBezTo>
                        <a:close/>
                        <a:moveTo>
                          <a:pt x="103952" y="298961"/>
                        </a:moveTo>
                        <a:cubicBezTo>
                          <a:pt x="111162" y="298961"/>
                          <a:pt x="116947" y="304746"/>
                          <a:pt x="116947" y="311956"/>
                        </a:cubicBezTo>
                        <a:cubicBezTo>
                          <a:pt x="116947" y="319166"/>
                          <a:pt x="111162" y="324951"/>
                          <a:pt x="103952" y="324951"/>
                        </a:cubicBezTo>
                        <a:cubicBezTo>
                          <a:pt x="96742" y="324951"/>
                          <a:pt x="90957" y="319166"/>
                          <a:pt x="90957" y="311956"/>
                        </a:cubicBezTo>
                        <a:cubicBezTo>
                          <a:pt x="90957" y="304746"/>
                          <a:pt x="96742" y="298961"/>
                          <a:pt x="103952" y="298961"/>
                        </a:cubicBezTo>
                        <a:close/>
                        <a:moveTo>
                          <a:pt x="38977" y="26066"/>
                        </a:moveTo>
                        <a:cubicBezTo>
                          <a:pt x="46187" y="26066"/>
                          <a:pt x="51972" y="31851"/>
                          <a:pt x="51972" y="39061"/>
                        </a:cubicBezTo>
                        <a:cubicBezTo>
                          <a:pt x="51972" y="46271"/>
                          <a:pt x="46187" y="52056"/>
                          <a:pt x="38977" y="52056"/>
                        </a:cubicBezTo>
                        <a:cubicBezTo>
                          <a:pt x="31767" y="52056"/>
                          <a:pt x="25983" y="46271"/>
                          <a:pt x="25983" y="39061"/>
                        </a:cubicBezTo>
                        <a:cubicBezTo>
                          <a:pt x="25983" y="31851"/>
                          <a:pt x="31767" y="26066"/>
                          <a:pt x="38977" y="26066"/>
                        </a:cubicBez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89" name="Freeform: Shape 188">
                    <a:extLst>
                      <a:ext uri="{FF2B5EF4-FFF2-40B4-BE49-F238E27FC236}">
                        <a16:creationId xmlns:a16="http://schemas.microsoft.com/office/drawing/2014/main" id="{9497E914-82F0-4776-A421-EF245BFEF961}"/>
                      </a:ext>
                    </a:extLst>
                  </p:cNvPr>
                  <p:cNvSpPr/>
                  <p:nvPr/>
                </p:nvSpPr>
                <p:spPr>
                  <a:xfrm>
                    <a:off x="9610515" y="4621939"/>
                    <a:ext cx="25989" cy="25990"/>
                  </a:xfrm>
                  <a:custGeom>
                    <a:avLst/>
                    <a:gdLst>
                      <a:gd name="connsiteX0" fmla="*/ 0 w 25989"/>
                      <a:gd name="connsiteY0" fmla="*/ 0 h 25990"/>
                      <a:gd name="connsiteX1" fmla="*/ 25990 w 25989"/>
                      <a:gd name="connsiteY1" fmla="*/ 0 h 25990"/>
                      <a:gd name="connsiteX2" fmla="*/ 25990 w 25989"/>
                      <a:gd name="connsiteY2" fmla="*/ 25990 h 25990"/>
                      <a:gd name="connsiteX3" fmla="*/ 0 w 25989"/>
                      <a:gd name="connsiteY3" fmla="*/ 25990 h 25990"/>
                      <a:gd name="connsiteX4" fmla="*/ 0 w 25989"/>
                      <a:gd name="connsiteY4" fmla="*/ 0 h 25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9" h="25990">
                        <a:moveTo>
                          <a:pt x="0" y="0"/>
                        </a:moveTo>
                        <a:lnTo>
                          <a:pt x="25990" y="0"/>
                        </a:lnTo>
                        <a:lnTo>
                          <a:pt x="25990" y="25990"/>
                        </a:lnTo>
                        <a:lnTo>
                          <a:pt x="0" y="259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0" name="Freeform: Shape 189">
                    <a:extLst>
                      <a:ext uri="{FF2B5EF4-FFF2-40B4-BE49-F238E27FC236}">
                        <a16:creationId xmlns:a16="http://schemas.microsoft.com/office/drawing/2014/main" id="{EEC2F80B-BB79-4412-ADA9-5E9CF5DAB75C}"/>
                      </a:ext>
                    </a:extLst>
                  </p:cNvPr>
                  <p:cNvSpPr/>
                  <p:nvPr/>
                </p:nvSpPr>
                <p:spPr>
                  <a:xfrm>
                    <a:off x="9636504" y="4647929"/>
                    <a:ext cx="25990" cy="25989"/>
                  </a:xfrm>
                  <a:custGeom>
                    <a:avLst/>
                    <a:gdLst>
                      <a:gd name="connsiteX0" fmla="*/ 0 w 25990"/>
                      <a:gd name="connsiteY0" fmla="*/ 0 h 25989"/>
                      <a:gd name="connsiteX1" fmla="*/ 25990 w 25990"/>
                      <a:gd name="connsiteY1" fmla="*/ 0 h 25989"/>
                      <a:gd name="connsiteX2" fmla="*/ 25990 w 25990"/>
                      <a:gd name="connsiteY2" fmla="*/ 25990 h 25989"/>
                      <a:gd name="connsiteX3" fmla="*/ 0 w 25990"/>
                      <a:gd name="connsiteY3" fmla="*/ 25990 h 25989"/>
                      <a:gd name="connsiteX4" fmla="*/ 0 w 25990"/>
                      <a:gd name="connsiteY4" fmla="*/ 0 h 25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90" h="25989">
                        <a:moveTo>
                          <a:pt x="0" y="0"/>
                        </a:moveTo>
                        <a:lnTo>
                          <a:pt x="25990" y="0"/>
                        </a:lnTo>
                        <a:lnTo>
                          <a:pt x="25990" y="25990"/>
                        </a:lnTo>
                        <a:lnTo>
                          <a:pt x="0" y="259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1" name="Freeform: Shape 190">
                    <a:extLst>
                      <a:ext uri="{FF2B5EF4-FFF2-40B4-BE49-F238E27FC236}">
                        <a16:creationId xmlns:a16="http://schemas.microsoft.com/office/drawing/2014/main" id="{12126DFE-D5F8-49AC-BD70-9AB76E60372C}"/>
                      </a:ext>
                    </a:extLst>
                  </p:cNvPr>
                  <p:cNvSpPr/>
                  <p:nvPr/>
                </p:nvSpPr>
                <p:spPr>
                  <a:xfrm>
                    <a:off x="9584524" y="4647929"/>
                    <a:ext cx="25990" cy="25989"/>
                  </a:xfrm>
                  <a:custGeom>
                    <a:avLst/>
                    <a:gdLst>
                      <a:gd name="connsiteX0" fmla="*/ 0 w 25990"/>
                      <a:gd name="connsiteY0" fmla="*/ 0 h 25989"/>
                      <a:gd name="connsiteX1" fmla="*/ 25990 w 25990"/>
                      <a:gd name="connsiteY1" fmla="*/ 0 h 25989"/>
                      <a:gd name="connsiteX2" fmla="*/ 25990 w 25990"/>
                      <a:gd name="connsiteY2" fmla="*/ 25990 h 25989"/>
                      <a:gd name="connsiteX3" fmla="*/ 0 w 25990"/>
                      <a:gd name="connsiteY3" fmla="*/ 25990 h 25989"/>
                      <a:gd name="connsiteX4" fmla="*/ 0 w 25990"/>
                      <a:gd name="connsiteY4" fmla="*/ 0 h 25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90" h="25989">
                        <a:moveTo>
                          <a:pt x="0" y="0"/>
                        </a:moveTo>
                        <a:lnTo>
                          <a:pt x="25990" y="0"/>
                        </a:lnTo>
                        <a:lnTo>
                          <a:pt x="25990" y="25990"/>
                        </a:lnTo>
                        <a:lnTo>
                          <a:pt x="0" y="259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2" name="Freeform: Shape 191">
                    <a:extLst>
                      <a:ext uri="{FF2B5EF4-FFF2-40B4-BE49-F238E27FC236}">
                        <a16:creationId xmlns:a16="http://schemas.microsoft.com/office/drawing/2014/main" id="{958BFF08-1BD0-46C0-B1DB-1549E10E135A}"/>
                      </a:ext>
                    </a:extLst>
                  </p:cNvPr>
                  <p:cNvSpPr/>
                  <p:nvPr/>
                </p:nvSpPr>
                <p:spPr>
                  <a:xfrm>
                    <a:off x="9610515" y="4673835"/>
                    <a:ext cx="25989" cy="25990"/>
                  </a:xfrm>
                  <a:custGeom>
                    <a:avLst/>
                    <a:gdLst>
                      <a:gd name="connsiteX0" fmla="*/ 0 w 25989"/>
                      <a:gd name="connsiteY0" fmla="*/ 0 h 25990"/>
                      <a:gd name="connsiteX1" fmla="*/ 25990 w 25989"/>
                      <a:gd name="connsiteY1" fmla="*/ 0 h 25990"/>
                      <a:gd name="connsiteX2" fmla="*/ 25990 w 25989"/>
                      <a:gd name="connsiteY2" fmla="*/ 25990 h 25990"/>
                      <a:gd name="connsiteX3" fmla="*/ 0 w 25989"/>
                      <a:gd name="connsiteY3" fmla="*/ 25990 h 25990"/>
                      <a:gd name="connsiteX4" fmla="*/ 0 w 25989"/>
                      <a:gd name="connsiteY4" fmla="*/ 0 h 25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9" h="25990">
                        <a:moveTo>
                          <a:pt x="0" y="0"/>
                        </a:moveTo>
                        <a:lnTo>
                          <a:pt x="25990" y="0"/>
                        </a:lnTo>
                        <a:lnTo>
                          <a:pt x="25990" y="25990"/>
                        </a:lnTo>
                        <a:lnTo>
                          <a:pt x="0" y="259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3" name="Freeform: Shape 192">
                    <a:extLst>
                      <a:ext uri="{FF2B5EF4-FFF2-40B4-BE49-F238E27FC236}">
                        <a16:creationId xmlns:a16="http://schemas.microsoft.com/office/drawing/2014/main" id="{6D76D2D7-5785-41DE-A062-E6C374695BD1}"/>
                      </a:ext>
                    </a:extLst>
                  </p:cNvPr>
                  <p:cNvSpPr/>
                  <p:nvPr/>
                </p:nvSpPr>
                <p:spPr>
                  <a:xfrm>
                    <a:off x="9597520" y="4907745"/>
                    <a:ext cx="25989" cy="25989"/>
                  </a:xfrm>
                  <a:custGeom>
                    <a:avLst/>
                    <a:gdLst>
                      <a:gd name="connsiteX0" fmla="*/ 0 w 25989"/>
                      <a:gd name="connsiteY0" fmla="*/ 0 h 25989"/>
                      <a:gd name="connsiteX1" fmla="*/ 25990 w 25989"/>
                      <a:gd name="connsiteY1" fmla="*/ 0 h 25989"/>
                      <a:gd name="connsiteX2" fmla="*/ 25990 w 25989"/>
                      <a:gd name="connsiteY2" fmla="*/ 25990 h 25989"/>
                      <a:gd name="connsiteX3" fmla="*/ 0 w 25989"/>
                      <a:gd name="connsiteY3" fmla="*/ 25990 h 25989"/>
                      <a:gd name="connsiteX4" fmla="*/ 0 w 25989"/>
                      <a:gd name="connsiteY4" fmla="*/ 0 h 25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9" h="25989">
                        <a:moveTo>
                          <a:pt x="0" y="0"/>
                        </a:moveTo>
                        <a:lnTo>
                          <a:pt x="25990" y="0"/>
                        </a:lnTo>
                        <a:lnTo>
                          <a:pt x="25990" y="25990"/>
                        </a:lnTo>
                        <a:lnTo>
                          <a:pt x="0" y="259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4" name="Freeform: Shape 193">
                    <a:extLst>
                      <a:ext uri="{FF2B5EF4-FFF2-40B4-BE49-F238E27FC236}">
                        <a16:creationId xmlns:a16="http://schemas.microsoft.com/office/drawing/2014/main" id="{98CA9249-5066-4508-8C60-B74F129315F0}"/>
                      </a:ext>
                    </a:extLst>
                  </p:cNvPr>
                  <p:cNvSpPr/>
                  <p:nvPr/>
                </p:nvSpPr>
                <p:spPr>
                  <a:xfrm>
                    <a:off x="9623510" y="4933735"/>
                    <a:ext cx="25989" cy="25990"/>
                  </a:xfrm>
                  <a:custGeom>
                    <a:avLst/>
                    <a:gdLst>
                      <a:gd name="connsiteX0" fmla="*/ 0 w 25989"/>
                      <a:gd name="connsiteY0" fmla="*/ 0 h 25990"/>
                      <a:gd name="connsiteX1" fmla="*/ 25990 w 25989"/>
                      <a:gd name="connsiteY1" fmla="*/ 0 h 25990"/>
                      <a:gd name="connsiteX2" fmla="*/ 25990 w 25989"/>
                      <a:gd name="connsiteY2" fmla="*/ 25990 h 25990"/>
                      <a:gd name="connsiteX3" fmla="*/ 0 w 25989"/>
                      <a:gd name="connsiteY3" fmla="*/ 25990 h 25990"/>
                      <a:gd name="connsiteX4" fmla="*/ 0 w 25989"/>
                      <a:gd name="connsiteY4" fmla="*/ 0 h 25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9" h="25990">
                        <a:moveTo>
                          <a:pt x="0" y="0"/>
                        </a:moveTo>
                        <a:lnTo>
                          <a:pt x="25990" y="0"/>
                        </a:lnTo>
                        <a:lnTo>
                          <a:pt x="25990" y="25990"/>
                        </a:lnTo>
                        <a:lnTo>
                          <a:pt x="0" y="259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5" name="Freeform: Shape 194">
                    <a:extLst>
                      <a:ext uri="{FF2B5EF4-FFF2-40B4-BE49-F238E27FC236}">
                        <a16:creationId xmlns:a16="http://schemas.microsoft.com/office/drawing/2014/main" id="{EEF68D4F-BDBF-41B1-9622-96A5CFA9271B}"/>
                      </a:ext>
                    </a:extLst>
                  </p:cNvPr>
                  <p:cNvSpPr/>
                  <p:nvPr/>
                </p:nvSpPr>
                <p:spPr>
                  <a:xfrm>
                    <a:off x="9571530" y="4933735"/>
                    <a:ext cx="25990" cy="25990"/>
                  </a:xfrm>
                  <a:custGeom>
                    <a:avLst/>
                    <a:gdLst>
                      <a:gd name="connsiteX0" fmla="*/ 0 w 25990"/>
                      <a:gd name="connsiteY0" fmla="*/ 0 h 25990"/>
                      <a:gd name="connsiteX1" fmla="*/ 25990 w 25990"/>
                      <a:gd name="connsiteY1" fmla="*/ 0 h 25990"/>
                      <a:gd name="connsiteX2" fmla="*/ 25990 w 25990"/>
                      <a:gd name="connsiteY2" fmla="*/ 25990 h 25990"/>
                      <a:gd name="connsiteX3" fmla="*/ 0 w 25990"/>
                      <a:gd name="connsiteY3" fmla="*/ 25990 h 25990"/>
                      <a:gd name="connsiteX4" fmla="*/ 0 w 25990"/>
                      <a:gd name="connsiteY4" fmla="*/ 0 h 25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90" h="25990">
                        <a:moveTo>
                          <a:pt x="0" y="0"/>
                        </a:moveTo>
                        <a:lnTo>
                          <a:pt x="25990" y="0"/>
                        </a:lnTo>
                        <a:lnTo>
                          <a:pt x="25990" y="25990"/>
                        </a:lnTo>
                        <a:lnTo>
                          <a:pt x="0" y="259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96" name="Freeform: Shape 195">
                    <a:extLst>
                      <a:ext uri="{FF2B5EF4-FFF2-40B4-BE49-F238E27FC236}">
                        <a16:creationId xmlns:a16="http://schemas.microsoft.com/office/drawing/2014/main" id="{E1EC519B-FBC9-4068-8891-7EB3AFBA7A2C}"/>
                      </a:ext>
                    </a:extLst>
                  </p:cNvPr>
                  <p:cNvSpPr/>
                  <p:nvPr/>
                </p:nvSpPr>
                <p:spPr>
                  <a:xfrm>
                    <a:off x="9597520" y="4959725"/>
                    <a:ext cx="25989" cy="25989"/>
                  </a:xfrm>
                  <a:custGeom>
                    <a:avLst/>
                    <a:gdLst>
                      <a:gd name="connsiteX0" fmla="*/ 0 w 25989"/>
                      <a:gd name="connsiteY0" fmla="*/ 0 h 25989"/>
                      <a:gd name="connsiteX1" fmla="*/ 25990 w 25989"/>
                      <a:gd name="connsiteY1" fmla="*/ 0 h 25989"/>
                      <a:gd name="connsiteX2" fmla="*/ 25990 w 25989"/>
                      <a:gd name="connsiteY2" fmla="*/ 25990 h 25989"/>
                      <a:gd name="connsiteX3" fmla="*/ 0 w 25989"/>
                      <a:gd name="connsiteY3" fmla="*/ 25990 h 25989"/>
                      <a:gd name="connsiteX4" fmla="*/ 0 w 25989"/>
                      <a:gd name="connsiteY4" fmla="*/ 0 h 25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9" h="25989">
                        <a:moveTo>
                          <a:pt x="0" y="0"/>
                        </a:moveTo>
                        <a:lnTo>
                          <a:pt x="25990" y="0"/>
                        </a:lnTo>
                        <a:lnTo>
                          <a:pt x="25990" y="25990"/>
                        </a:lnTo>
                        <a:lnTo>
                          <a:pt x="0" y="2599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05" name="Rectangle 204">
                <a:extLst>
                  <a:ext uri="{FF2B5EF4-FFF2-40B4-BE49-F238E27FC236}">
                    <a16:creationId xmlns:a16="http://schemas.microsoft.com/office/drawing/2014/main" id="{1AB9FC81-B896-45E2-BC59-4D6A92D5FE87}"/>
                  </a:ext>
                </a:extLst>
              </p:cNvPr>
              <p:cNvSpPr/>
              <p:nvPr/>
            </p:nvSpPr>
            <p:spPr>
              <a:xfrm>
                <a:off x="8615982" y="4647785"/>
                <a:ext cx="2794318" cy="61683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2"/>
                    </a:solidFill>
                  </a:rPr>
                  <a:t>Lorem ipsum dolor sit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amet</a:t>
                </a:r>
                <a:r>
                  <a:rPr lang="en-US" sz="1200" dirty="0">
                    <a:solidFill>
                      <a:schemeClr val="bg2"/>
                    </a:solidFill>
                  </a:rPr>
                  <a:t>,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consectetur</a:t>
                </a:r>
                <a:r>
                  <a:rPr lang="en-US" sz="1200" dirty="0">
                    <a:solidFill>
                      <a:schemeClr val="bg2"/>
                    </a:solidFill>
                  </a:rPr>
                  <a:t>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adipiscing</a:t>
                </a:r>
                <a:r>
                  <a:rPr lang="en-US" sz="1200" dirty="0">
                    <a:solidFill>
                      <a:schemeClr val="bg2"/>
                    </a:solidFill>
                  </a:rPr>
                  <a:t>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elit</a:t>
                </a:r>
                <a:r>
                  <a:rPr lang="en-US" sz="1200" dirty="0">
                    <a:solidFill>
                      <a:schemeClr val="bg2"/>
                    </a:solidFill>
                  </a:rPr>
                  <a:t>. Sed id</a:t>
                </a:r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CACBB8CD-3D4A-44C6-8190-4125639723B4}"/>
                </a:ext>
              </a:extLst>
            </p:cNvPr>
            <p:cNvGrpSpPr/>
            <p:nvPr/>
          </p:nvGrpSpPr>
          <p:grpSpPr>
            <a:xfrm>
              <a:off x="7773229" y="5556229"/>
              <a:ext cx="3637071" cy="616836"/>
              <a:chOff x="7773229" y="5556229"/>
              <a:chExt cx="3637071" cy="616836"/>
            </a:xfrm>
          </p:grpSpPr>
          <p:grpSp>
            <p:nvGrpSpPr>
              <p:cNvPr id="202" name="Group 201">
                <a:extLst>
                  <a:ext uri="{FF2B5EF4-FFF2-40B4-BE49-F238E27FC236}">
                    <a16:creationId xmlns:a16="http://schemas.microsoft.com/office/drawing/2014/main" id="{898E4BFE-2BE0-4AAF-8216-54C9AE3642E4}"/>
                  </a:ext>
                </a:extLst>
              </p:cNvPr>
              <p:cNvGrpSpPr/>
              <p:nvPr/>
            </p:nvGrpSpPr>
            <p:grpSpPr>
              <a:xfrm>
                <a:off x="7773229" y="5581501"/>
                <a:ext cx="566294" cy="566293"/>
                <a:chOff x="7773229" y="5603648"/>
                <a:chExt cx="566294" cy="566293"/>
              </a:xfrm>
            </p:grpSpPr>
            <p:grpSp>
              <p:nvGrpSpPr>
                <p:cNvPr id="74" name="Group 73">
                  <a:extLst>
                    <a:ext uri="{FF2B5EF4-FFF2-40B4-BE49-F238E27FC236}">
                      <a16:creationId xmlns:a16="http://schemas.microsoft.com/office/drawing/2014/main" id="{8A478FF9-481E-4201-A09E-7C04A7F26813}"/>
                    </a:ext>
                  </a:extLst>
                </p:cNvPr>
                <p:cNvGrpSpPr/>
                <p:nvPr/>
              </p:nvGrpSpPr>
              <p:grpSpPr>
                <a:xfrm>
                  <a:off x="7773229" y="5603648"/>
                  <a:ext cx="566294" cy="566293"/>
                  <a:chOff x="7957790" y="1641784"/>
                  <a:chExt cx="848420" cy="848418"/>
                </a:xfrm>
              </p:grpSpPr>
              <p:sp>
                <p:nvSpPr>
                  <p:cNvPr id="75" name="Rectangle 74">
                    <a:extLst>
                      <a:ext uri="{FF2B5EF4-FFF2-40B4-BE49-F238E27FC236}">
                        <a16:creationId xmlns:a16="http://schemas.microsoft.com/office/drawing/2014/main" id="{9271E751-1BE0-4428-9042-DABC45A06383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7957791" y="1641783"/>
                    <a:ext cx="848418" cy="848420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 cap="flat">
                    <a:noFill/>
                    <a:prstDash val="solid"/>
                    <a:miter/>
                  </a:ln>
                  <a:effectLst/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6" name="Rectangle 75">
                    <a:extLst>
                      <a:ext uri="{FF2B5EF4-FFF2-40B4-BE49-F238E27FC236}">
                        <a16:creationId xmlns:a16="http://schemas.microsoft.com/office/drawing/2014/main" id="{7D8AC3BC-F3D2-4633-97EC-EE0547AD8EE2}"/>
                      </a:ext>
                    </a:extLst>
                  </p:cNvPr>
                  <p:cNvSpPr/>
                  <p:nvPr/>
                </p:nvSpPr>
                <p:spPr>
                  <a:xfrm rot="2700000">
                    <a:off x="8052458" y="1736450"/>
                    <a:ext cx="659084" cy="659086"/>
                  </a:xfrm>
                  <a:prstGeom prst="rect">
                    <a:avLst/>
                  </a:prstGeom>
                  <a:solidFill>
                    <a:schemeClr val="bg2"/>
                  </a:solidFill>
                  <a:ln w="9525" cap="flat">
                    <a:noFill/>
                    <a:prstDash val="solid"/>
                    <a:miter/>
                  </a:ln>
                  <a:effectLst>
                    <a:outerShdw blurRad="558800" sx="108000" sy="108000" algn="ctr" rotWithShape="0">
                      <a:prstClr val="black">
                        <a:alpha val="27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dirty="0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49" name="Graphic 2">
                  <a:extLst>
                    <a:ext uri="{FF2B5EF4-FFF2-40B4-BE49-F238E27FC236}">
                      <a16:creationId xmlns:a16="http://schemas.microsoft.com/office/drawing/2014/main" id="{318FC509-8335-4008-B675-1882A9C652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7945456" y="5775874"/>
                  <a:ext cx="221840" cy="221840"/>
                  <a:chOff x="6377922" y="4613781"/>
                  <a:chExt cx="732717" cy="732717"/>
                </a:xfrm>
                <a:solidFill>
                  <a:schemeClr val="accent1"/>
                </a:solidFill>
              </p:grpSpPr>
              <p:sp>
                <p:nvSpPr>
                  <p:cNvPr id="150" name="Freeform: Shape 149">
                    <a:extLst>
                      <a:ext uri="{FF2B5EF4-FFF2-40B4-BE49-F238E27FC236}">
                        <a16:creationId xmlns:a16="http://schemas.microsoft.com/office/drawing/2014/main" id="{66F5000F-A1FC-4CAC-BFEE-82C2C6DD1084}"/>
                      </a:ext>
                    </a:extLst>
                  </p:cNvPr>
                  <p:cNvSpPr/>
                  <p:nvPr/>
                </p:nvSpPr>
                <p:spPr>
                  <a:xfrm>
                    <a:off x="6377922" y="4613781"/>
                    <a:ext cx="732717" cy="732717"/>
                  </a:xfrm>
                  <a:custGeom>
                    <a:avLst/>
                    <a:gdLst>
                      <a:gd name="connsiteX0" fmla="*/ 695971 w 732717"/>
                      <a:gd name="connsiteY0" fmla="*/ 329847 h 732717"/>
                      <a:gd name="connsiteX1" fmla="*/ 661513 w 732717"/>
                      <a:gd name="connsiteY1" fmla="*/ 354244 h 732717"/>
                      <a:gd name="connsiteX2" fmla="*/ 548917 w 732717"/>
                      <a:gd name="connsiteY2" fmla="*/ 354244 h 732717"/>
                      <a:gd name="connsiteX3" fmla="*/ 534162 w 732717"/>
                      <a:gd name="connsiteY3" fmla="*/ 293209 h 732717"/>
                      <a:gd name="connsiteX4" fmla="*/ 586142 w 732717"/>
                      <a:gd name="connsiteY4" fmla="*/ 293209 h 732717"/>
                      <a:gd name="connsiteX5" fmla="*/ 594777 w 732717"/>
                      <a:gd name="connsiteY5" fmla="*/ 289688 h 732717"/>
                      <a:gd name="connsiteX6" fmla="*/ 643572 w 732717"/>
                      <a:gd name="connsiteY6" fmla="*/ 240727 h 732717"/>
                      <a:gd name="connsiteX7" fmla="*/ 692869 w 732717"/>
                      <a:gd name="connsiteY7" fmla="*/ 223540 h 732717"/>
                      <a:gd name="connsiteX8" fmla="*/ 675681 w 732717"/>
                      <a:gd name="connsiteY8" fmla="*/ 174242 h 732717"/>
                      <a:gd name="connsiteX9" fmla="*/ 626385 w 732717"/>
                      <a:gd name="connsiteY9" fmla="*/ 191430 h 732717"/>
                      <a:gd name="connsiteX10" fmla="*/ 626385 w 732717"/>
                      <a:gd name="connsiteY10" fmla="*/ 223456 h 732717"/>
                      <a:gd name="connsiteX11" fmla="*/ 581112 w 732717"/>
                      <a:gd name="connsiteY11" fmla="*/ 268729 h 732717"/>
                      <a:gd name="connsiteX12" fmla="*/ 521083 w 732717"/>
                      <a:gd name="connsiteY12" fmla="*/ 268729 h 732717"/>
                      <a:gd name="connsiteX13" fmla="*/ 464073 w 732717"/>
                      <a:gd name="connsiteY13" fmla="*/ 211719 h 732717"/>
                      <a:gd name="connsiteX14" fmla="*/ 464073 w 732717"/>
                      <a:gd name="connsiteY14" fmla="*/ 151690 h 732717"/>
                      <a:gd name="connsiteX15" fmla="*/ 509346 w 732717"/>
                      <a:gd name="connsiteY15" fmla="*/ 106417 h 732717"/>
                      <a:gd name="connsiteX16" fmla="*/ 558643 w 732717"/>
                      <a:gd name="connsiteY16" fmla="*/ 89230 h 732717"/>
                      <a:gd name="connsiteX17" fmla="*/ 541456 w 732717"/>
                      <a:gd name="connsiteY17" fmla="*/ 39933 h 732717"/>
                      <a:gd name="connsiteX18" fmla="*/ 492159 w 732717"/>
                      <a:gd name="connsiteY18" fmla="*/ 57120 h 732717"/>
                      <a:gd name="connsiteX19" fmla="*/ 492159 w 732717"/>
                      <a:gd name="connsiteY19" fmla="*/ 89147 h 732717"/>
                      <a:gd name="connsiteX20" fmla="*/ 443197 w 732717"/>
                      <a:gd name="connsiteY20" fmla="*/ 137941 h 732717"/>
                      <a:gd name="connsiteX21" fmla="*/ 439676 w 732717"/>
                      <a:gd name="connsiteY21" fmla="*/ 146576 h 732717"/>
                      <a:gd name="connsiteX22" fmla="*/ 439676 w 732717"/>
                      <a:gd name="connsiteY22" fmla="*/ 198556 h 732717"/>
                      <a:gd name="connsiteX23" fmla="*/ 378641 w 732717"/>
                      <a:gd name="connsiteY23" fmla="*/ 183800 h 732717"/>
                      <a:gd name="connsiteX24" fmla="*/ 378641 w 732717"/>
                      <a:gd name="connsiteY24" fmla="*/ 71121 h 732717"/>
                      <a:gd name="connsiteX25" fmla="*/ 400942 w 732717"/>
                      <a:gd name="connsiteY25" fmla="*/ 24423 h 732717"/>
                      <a:gd name="connsiteX26" fmla="*/ 354244 w 732717"/>
                      <a:gd name="connsiteY26" fmla="*/ 2122 h 732717"/>
                      <a:gd name="connsiteX27" fmla="*/ 331943 w 732717"/>
                      <a:gd name="connsiteY27" fmla="*/ 48820 h 732717"/>
                      <a:gd name="connsiteX28" fmla="*/ 354244 w 732717"/>
                      <a:gd name="connsiteY28" fmla="*/ 71121 h 732717"/>
                      <a:gd name="connsiteX29" fmla="*/ 354244 w 732717"/>
                      <a:gd name="connsiteY29" fmla="*/ 183800 h 732717"/>
                      <a:gd name="connsiteX30" fmla="*/ 293210 w 732717"/>
                      <a:gd name="connsiteY30" fmla="*/ 198556 h 732717"/>
                      <a:gd name="connsiteX31" fmla="*/ 293210 w 732717"/>
                      <a:gd name="connsiteY31" fmla="*/ 146576 h 732717"/>
                      <a:gd name="connsiteX32" fmla="*/ 289688 w 732717"/>
                      <a:gd name="connsiteY32" fmla="*/ 137941 h 732717"/>
                      <a:gd name="connsiteX33" fmla="*/ 240727 w 732717"/>
                      <a:gd name="connsiteY33" fmla="*/ 89147 h 732717"/>
                      <a:gd name="connsiteX34" fmla="*/ 223540 w 732717"/>
                      <a:gd name="connsiteY34" fmla="*/ 39849 h 732717"/>
                      <a:gd name="connsiteX35" fmla="*/ 174242 w 732717"/>
                      <a:gd name="connsiteY35" fmla="*/ 57036 h 732717"/>
                      <a:gd name="connsiteX36" fmla="*/ 191430 w 732717"/>
                      <a:gd name="connsiteY36" fmla="*/ 106333 h 732717"/>
                      <a:gd name="connsiteX37" fmla="*/ 223456 w 732717"/>
                      <a:gd name="connsiteY37" fmla="*/ 106333 h 732717"/>
                      <a:gd name="connsiteX38" fmla="*/ 268729 w 732717"/>
                      <a:gd name="connsiteY38" fmla="*/ 151606 h 732717"/>
                      <a:gd name="connsiteX39" fmla="*/ 268729 w 732717"/>
                      <a:gd name="connsiteY39" fmla="*/ 211635 h 732717"/>
                      <a:gd name="connsiteX40" fmla="*/ 211719 w 732717"/>
                      <a:gd name="connsiteY40" fmla="*/ 268645 h 732717"/>
                      <a:gd name="connsiteX41" fmla="*/ 151690 w 732717"/>
                      <a:gd name="connsiteY41" fmla="*/ 268645 h 732717"/>
                      <a:gd name="connsiteX42" fmla="*/ 106417 w 732717"/>
                      <a:gd name="connsiteY42" fmla="*/ 223372 h 732717"/>
                      <a:gd name="connsiteX43" fmla="*/ 89230 w 732717"/>
                      <a:gd name="connsiteY43" fmla="*/ 174075 h 732717"/>
                      <a:gd name="connsiteX44" fmla="*/ 39933 w 732717"/>
                      <a:gd name="connsiteY44" fmla="*/ 191262 h 732717"/>
                      <a:gd name="connsiteX45" fmla="*/ 57120 w 732717"/>
                      <a:gd name="connsiteY45" fmla="*/ 240559 h 732717"/>
                      <a:gd name="connsiteX46" fmla="*/ 89147 w 732717"/>
                      <a:gd name="connsiteY46" fmla="*/ 240559 h 732717"/>
                      <a:gd name="connsiteX47" fmla="*/ 137940 w 732717"/>
                      <a:gd name="connsiteY47" fmla="*/ 289521 h 732717"/>
                      <a:gd name="connsiteX48" fmla="*/ 146576 w 732717"/>
                      <a:gd name="connsiteY48" fmla="*/ 293042 h 732717"/>
                      <a:gd name="connsiteX49" fmla="*/ 198556 w 732717"/>
                      <a:gd name="connsiteY49" fmla="*/ 293042 h 732717"/>
                      <a:gd name="connsiteX50" fmla="*/ 183800 w 732717"/>
                      <a:gd name="connsiteY50" fmla="*/ 354076 h 732717"/>
                      <a:gd name="connsiteX51" fmla="*/ 71121 w 732717"/>
                      <a:gd name="connsiteY51" fmla="*/ 354076 h 732717"/>
                      <a:gd name="connsiteX52" fmla="*/ 24423 w 732717"/>
                      <a:gd name="connsiteY52" fmla="*/ 331776 h 732717"/>
                      <a:gd name="connsiteX53" fmla="*/ 2122 w 732717"/>
                      <a:gd name="connsiteY53" fmla="*/ 378474 h 732717"/>
                      <a:gd name="connsiteX54" fmla="*/ 48820 w 732717"/>
                      <a:gd name="connsiteY54" fmla="*/ 400775 h 732717"/>
                      <a:gd name="connsiteX55" fmla="*/ 71121 w 732717"/>
                      <a:gd name="connsiteY55" fmla="*/ 378474 h 732717"/>
                      <a:gd name="connsiteX56" fmla="*/ 183800 w 732717"/>
                      <a:gd name="connsiteY56" fmla="*/ 378474 h 732717"/>
                      <a:gd name="connsiteX57" fmla="*/ 198556 w 732717"/>
                      <a:gd name="connsiteY57" fmla="*/ 439508 h 732717"/>
                      <a:gd name="connsiteX58" fmla="*/ 146576 w 732717"/>
                      <a:gd name="connsiteY58" fmla="*/ 439508 h 732717"/>
                      <a:gd name="connsiteX59" fmla="*/ 137940 w 732717"/>
                      <a:gd name="connsiteY59" fmla="*/ 443029 h 732717"/>
                      <a:gd name="connsiteX60" fmla="*/ 89147 w 732717"/>
                      <a:gd name="connsiteY60" fmla="*/ 491991 h 732717"/>
                      <a:gd name="connsiteX61" fmla="*/ 39849 w 732717"/>
                      <a:gd name="connsiteY61" fmla="*/ 509178 h 732717"/>
                      <a:gd name="connsiteX62" fmla="*/ 57036 w 732717"/>
                      <a:gd name="connsiteY62" fmla="*/ 558475 h 732717"/>
                      <a:gd name="connsiteX63" fmla="*/ 106333 w 732717"/>
                      <a:gd name="connsiteY63" fmla="*/ 541288 h 732717"/>
                      <a:gd name="connsiteX64" fmla="*/ 106333 w 732717"/>
                      <a:gd name="connsiteY64" fmla="*/ 509262 h 732717"/>
                      <a:gd name="connsiteX65" fmla="*/ 151606 w 732717"/>
                      <a:gd name="connsiteY65" fmla="*/ 463989 h 732717"/>
                      <a:gd name="connsiteX66" fmla="*/ 211635 w 732717"/>
                      <a:gd name="connsiteY66" fmla="*/ 463989 h 732717"/>
                      <a:gd name="connsiteX67" fmla="*/ 268645 w 732717"/>
                      <a:gd name="connsiteY67" fmla="*/ 520999 h 732717"/>
                      <a:gd name="connsiteX68" fmla="*/ 268645 w 732717"/>
                      <a:gd name="connsiteY68" fmla="*/ 581028 h 732717"/>
                      <a:gd name="connsiteX69" fmla="*/ 223372 w 732717"/>
                      <a:gd name="connsiteY69" fmla="*/ 626301 h 732717"/>
                      <a:gd name="connsiteX70" fmla="*/ 174075 w 732717"/>
                      <a:gd name="connsiteY70" fmla="*/ 643488 h 732717"/>
                      <a:gd name="connsiteX71" fmla="*/ 191262 w 732717"/>
                      <a:gd name="connsiteY71" fmla="*/ 692785 h 732717"/>
                      <a:gd name="connsiteX72" fmla="*/ 240559 w 732717"/>
                      <a:gd name="connsiteY72" fmla="*/ 675598 h 732717"/>
                      <a:gd name="connsiteX73" fmla="*/ 240559 w 732717"/>
                      <a:gd name="connsiteY73" fmla="*/ 643571 h 732717"/>
                      <a:gd name="connsiteX74" fmla="*/ 289521 w 732717"/>
                      <a:gd name="connsiteY74" fmla="*/ 594777 h 732717"/>
                      <a:gd name="connsiteX75" fmla="*/ 293042 w 732717"/>
                      <a:gd name="connsiteY75" fmla="*/ 586142 h 732717"/>
                      <a:gd name="connsiteX76" fmla="*/ 293042 w 732717"/>
                      <a:gd name="connsiteY76" fmla="*/ 534162 h 732717"/>
                      <a:gd name="connsiteX77" fmla="*/ 354076 w 732717"/>
                      <a:gd name="connsiteY77" fmla="*/ 548917 h 732717"/>
                      <a:gd name="connsiteX78" fmla="*/ 354076 w 732717"/>
                      <a:gd name="connsiteY78" fmla="*/ 661596 h 732717"/>
                      <a:gd name="connsiteX79" fmla="*/ 331776 w 732717"/>
                      <a:gd name="connsiteY79" fmla="*/ 708295 h 732717"/>
                      <a:gd name="connsiteX80" fmla="*/ 378474 w 732717"/>
                      <a:gd name="connsiteY80" fmla="*/ 730596 h 732717"/>
                      <a:gd name="connsiteX81" fmla="*/ 400775 w 732717"/>
                      <a:gd name="connsiteY81" fmla="*/ 683898 h 732717"/>
                      <a:gd name="connsiteX82" fmla="*/ 378474 w 732717"/>
                      <a:gd name="connsiteY82" fmla="*/ 661596 h 732717"/>
                      <a:gd name="connsiteX83" fmla="*/ 378474 w 732717"/>
                      <a:gd name="connsiteY83" fmla="*/ 548917 h 732717"/>
                      <a:gd name="connsiteX84" fmla="*/ 439508 w 732717"/>
                      <a:gd name="connsiteY84" fmla="*/ 534162 h 732717"/>
                      <a:gd name="connsiteX85" fmla="*/ 439508 w 732717"/>
                      <a:gd name="connsiteY85" fmla="*/ 586142 h 732717"/>
                      <a:gd name="connsiteX86" fmla="*/ 443029 w 732717"/>
                      <a:gd name="connsiteY86" fmla="*/ 594777 h 732717"/>
                      <a:gd name="connsiteX87" fmla="*/ 491991 w 732717"/>
                      <a:gd name="connsiteY87" fmla="*/ 643571 h 732717"/>
                      <a:gd name="connsiteX88" fmla="*/ 509178 w 732717"/>
                      <a:gd name="connsiteY88" fmla="*/ 692869 h 732717"/>
                      <a:gd name="connsiteX89" fmla="*/ 558475 w 732717"/>
                      <a:gd name="connsiteY89" fmla="*/ 675681 h 732717"/>
                      <a:gd name="connsiteX90" fmla="*/ 541288 w 732717"/>
                      <a:gd name="connsiteY90" fmla="*/ 626385 h 732717"/>
                      <a:gd name="connsiteX91" fmla="*/ 509262 w 732717"/>
                      <a:gd name="connsiteY91" fmla="*/ 626385 h 732717"/>
                      <a:gd name="connsiteX92" fmla="*/ 463989 w 732717"/>
                      <a:gd name="connsiteY92" fmla="*/ 581112 h 732717"/>
                      <a:gd name="connsiteX93" fmla="*/ 463989 w 732717"/>
                      <a:gd name="connsiteY93" fmla="*/ 521083 h 732717"/>
                      <a:gd name="connsiteX94" fmla="*/ 520999 w 732717"/>
                      <a:gd name="connsiteY94" fmla="*/ 464073 h 732717"/>
                      <a:gd name="connsiteX95" fmla="*/ 581028 w 732717"/>
                      <a:gd name="connsiteY95" fmla="*/ 464073 h 732717"/>
                      <a:gd name="connsiteX96" fmla="*/ 626301 w 732717"/>
                      <a:gd name="connsiteY96" fmla="*/ 509346 h 732717"/>
                      <a:gd name="connsiteX97" fmla="*/ 643488 w 732717"/>
                      <a:gd name="connsiteY97" fmla="*/ 558643 h 732717"/>
                      <a:gd name="connsiteX98" fmla="*/ 692785 w 732717"/>
                      <a:gd name="connsiteY98" fmla="*/ 541456 h 732717"/>
                      <a:gd name="connsiteX99" fmla="*/ 675598 w 732717"/>
                      <a:gd name="connsiteY99" fmla="*/ 492159 h 732717"/>
                      <a:gd name="connsiteX100" fmla="*/ 643572 w 732717"/>
                      <a:gd name="connsiteY100" fmla="*/ 492159 h 732717"/>
                      <a:gd name="connsiteX101" fmla="*/ 594777 w 732717"/>
                      <a:gd name="connsiteY101" fmla="*/ 443197 h 732717"/>
                      <a:gd name="connsiteX102" fmla="*/ 586142 w 732717"/>
                      <a:gd name="connsiteY102" fmla="*/ 439676 h 732717"/>
                      <a:gd name="connsiteX103" fmla="*/ 534162 w 732717"/>
                      <a:gd name="connsiteY103" fmla="*/ 439676 h 732717"/>
                      <a:gd name="connsiteX104" fmla="*/ 548917 w 732717"/>
                      <a:gd name="connsiteY104" fmla="*/ 378641 h 732717"/>
                      <a:gd name="connsiteX105" fmla="*/ 661597 w 732717"/>
                      <a:gd name="connsiteY105" fmla="*/ 378641 h 732717"/>
                      <a:gd name="connsiteX106" fmla="*/ 708295 w 732717"/>
                      <a:gd name="connsiteY106" fmla="*/ 400942 h 732717"/>
                      <a:gd name="connsiteX107" fmla="*/ 730596 w 732717"/>
                      <a:gd name="connsiteY107" fmla="*/ 354244 h 732717"/>
                      <a:gd name="connsiteX108" fmla="*/ 695971 w 732717"/>
                      <a:gd name="connsiteY108" fmla="*/ 329847 h 732717"/>
                      <a:gd name="connsiteX109" fmla="*/ 695971 w 732717"/>
                      <a:gd name="connsiteY109" fmla="*/ 329847 h 732717"/>
                      <a:gd name="connsiteX110" fmla="*/ 659417 w 732717"/>
                      <a:gd name="connsiteY110" fmla="*/ 195538 h 732717"/>
                      <a:gd name="connsiteX111" fmla="*/ 671657 w 732717"/>
                      <a:gd name="connsiteY111" fmla="*/ 207778 h 732717"/>
                      <a:gd name="connsiteX112" fmla="*/ 659417 w 732717"/>
                      <a:gd name="connsiteY112" fmla="*/ 220018 h 732717"/>
                      <a:gd name="connsiteX113" fmla="*/ 647177 w 732717"/>
                      <a:gd name="connsiteY113" fmla="*/ 207778 h 732717"/>
                      <a:gd name="connsiteX114" fmla="*/ 659417 w 732717"/>
                      <a:gd name="connsiteY114" fmla="*/ 195538 h 732717"/>
                      <a:gd name="connsiteX115" fmla="*/ 525191 w 732717"/>
                      <a:gd name="connsiteY115" fmla="*/ 61312 h 732717"/>
                      <a:gd name="connsiteX116" fmla="*/ 537432 w 732717"/>
                      <a:gd name="connsiteY116" fmla="*/ 73553 h 732717"/>
                      <a:gd name="connsiteX117" fmla="*/ 525191 w 732717"/>
                      <a:gd name="connsiteY117" fmla="*/ 85793 h 732717"/>
                      <a:gd name="connsiteX118" fmla="*/ 512951 w 732717"/>
                      <a:gd name="connsiteY118" fmla="*/ 73553 h 732717"/>
                      <a:gd name="connsiteX119" fmla="*/ 525191 w 732717"/>
                      <a:gd name="connsiteY119" fmla="*/ 61312 h 732717"/>
                      <a:gd name="connsiteX120" fmla="*/ 207862 w 732717"/>
                      <a:gd name="connsiteY120" fmla="*/ 85709 h 732717"/>
                      <a:gd name="connsiteX121" fmla="*/ 195622 w 732717"/>
                      <a:gd name="connsiteY121" fmla="*/ 73469 h 732717"/>
                      <a:gd name="connsiteX122" fmla="*/ 207862 w 732717"/>
                      <a:gd name="connsiteY122" fmla="*/ 61228 h 732717"/>
                      <a:gd name="connsiteX123" fmla="*/ 220102 w 732717"/>
                      <a:gd name="connsiteY123" fmla="*/ 73469 h 732717"/>
                      <a:gd name="connsiteX124" fmla="*/ 207862 w 732717"/>
                      <a:gd name="connsiteY124" fmla="*/ 85709 h 732717"/>
                      <a:gd name="connsiteX125" fmla="*/ 73552 w 732717"/>
                      <a:gd name="connsiteY125" fmla="*/ 220018 h 732717"/>
                      <a:gd name="connsiteX126" fmla="*/ 61312 w 732717"/>
                      <a:gd name="connsiteY126" fmla="*/ 207778 h 732717"/>
                      <a:gd name="connsiteX127" fmla="*/ 73552 w 732717"/>
                      <a:gd name="connsiteY127" fmla="*/ 195538 h 732717"/>
                      <a:gd name="connsiteX128" fmla="*/ 85793 w 732717"/>
                      <a:gd name="connsiteY128" fmla="*/ 207778 h 732717"/>
                      <a:gd name="connsiteX129" fmla="*/ 73552 w 732717"/>
                      <a:gd name="connsiteY129" fmla="*/ 220018 h 732717"/>
                      <a:gd name="connsiteX130" fmla="*/ 36999 w 732717"/>
                      <a:gd name="connsiteY130" fmla="*/ 378641 h 732717"/>
                      <a:gd name="connsiteX131" fmla="*/ 24758 w 732717"/>
                      <a:gd name="connsiteY131" fmla="*/ 366401 h 732717"/>
                      <a:gd name="connsiteX132" fmla="*/ 36999 w 732717"/>
                      <a:gd name="connsiteY132" fmla="*/ 354160 h 732717"/>
                      <a:gd name="connsiteX133" fmla="*/ 49239 w 732717"/>
                      <a:gd name="connsiteY133" fmla="*/ 366401 h 732717"/>
                      <a:gd name="connsiteX134" fmla="*/ 36999 w 732717"/>
                      <a:gd name="connsiteY134" fmla="*/ 378641 h 732717"/>
                      <a:gd name="connsiteX135" fmla="*/ 73552 w 732717"/>
                      <a:gd name="connsiteY135" fmla="*/ 537264 h 732717"/>
                      <a:gd name="connsiteX136" fmla="*/ 61312 w 732717"/>
                      <a:gd name="connsiteY136" fmla="*/ 525024 h 732717"/>
                      <a:gd name="connsiteX137" fmla="*/ 73552 w 732717"/>
                      <a:gd name="connsiteY137" fmla="*/ 512783 h 732717"/>
                      <a:gd name="connsiteX138" fmla="*/ 85793 w 732717"/>
                      <a:gd name="connsiteY138" fmla="*/ 525024 h 732717"/>
                      <a:gd name="connsiteX139" fmla="*/ 73552 w 732717"/>
                      <a:gd name="connsiteY139" fmla="*/ 537264 h 732717"/>
                      <a:gd name="connsiteX140" fmla="*/ 207862 w 732717"/>
                      <a:gd name="connsiteY140" fmla="*/ 671573 h 732717"/>
                      <a:gd name="connsiteX141" fmla="*/ 195622 w 732717"/>
                      <a:gd name="connsiteY141" fmla="*/ 659333 h 732717"/>
                      <a:gd name="connsiteX142" fmla="*/ 207862 w 732717"/>
                      <a:gd name="connsiteY142" fmla="*/ 647093 h 732717"/>
                      <a:gd name="connsiteX143" fmla="*/ 220102 w 732717"/>
                      <a:gd name="connsiteY143" fmla="*/ 659333 h 732717"/>
                      <a:gd name="connsiteX144" fmla="*/ 207862 w 732717"/>
                      <a:gd name="connsiteY144" fmla="*/ 671573 h 732717"/>
                      <a:gd name="connsiteX145" fmla="*/ 525191 w 732717"/>
                      <a:gd name="connsiteY145" fmla="*/ 647176 h 732717"/>
                      <a:gd name="connsiteX146" fmla="*/ 537432 w 732717"/>
                      <a:gd name="connsiteY146" fmla="*/ 659417 h 732717"/>
                      <a:gd name="connsiteX147" fmla="*/ 525191 w 732717"/>
                      <a:gd name="connsiteY147" fmla="*/ 671657 h 732717"/>
                      <a:gd name="connsiteX148" fmla="*/ 512951 w 732717"/>
                      <a:gd name="connsiteY148" fmla="*/ 659417 h 732717"/>
                      <a:gd name="connsiteX149" fmla="*/ 525191 w 732717"/>
                      <a:gd name="connsiteY149" fmla="*/ 647176 h 732717"/>
                      <a:gd name="connsiteX150" fmla="*/ 659417 w 732717"/>
                      <a:gd name="connsiteY150" fmla="*/ 512867 h 732717"/>
                      <a:gd name="connsiteX151" fmla="*/ 671657 w 732717"/>
                      <a:gd name="connsiteY151" fmla="*/ 525107 h 732717"/>
                      <a:gd name="connsiteX152" fmla="*/ 659417 w 732717"/>
                      <a:gd name="connsiteY152" fmla="*/ 537348 h 732717"/>
                      <a:gd name="connsiteX153" fmla="*/ 647177 w 732717"/>
                      <a:gd name="connsiteY153" fmla="*/ 525107 h 732717"/>
                      <a:gd name="connsiteX154" fmla="*/ 659417 w 732717"/>
                      <a:gd name="connsiteY154" fmla="*/ 512867 h 732717"/>
                      <a:gd name="connsiteX155" fmla="*/ 366485 w 732717"/>
                      <a:gd name="connsiteY155" fmla="*/ 24759 h 732717"/>
                      <a:gd name="connsiteX156" fmla="*/ 378725 w 732717"/>
                      <a:gd name="connsiteY156" fmla="*/ 36999 h 732717"/>
                      <a:gd name="connsiteX157" fmla="*/ 366485 w 732717"/>
                      <a:gd name="connsiteY157" fmla="*/ 49239 h 732717"/>
                      <a:gd name="connsiteX158" fmla="*/ 354244 w 732717"/>
                      <a:gd name="connsiteY158" fmla="*/ 36999 h 732717"/>
                      <a:gd name="connsiteX159" fmla="*/ 366485 w 732717"/>
                      <a:gd name="connsiteY159" fmla="*/ 24759 h 732717"/>
                      <a:gd name="connsiteX160" fmla="*/ 366485 w 732717"/>
                      <a:gd name="connsiteY160" fmla="*/ 708127 h 732717"/>
                      <a:gd name="connsiteX161" fmla="*/ 354244 w 732717"/>
                      <a:gd name="connsiteY161" fmla="*/ 695887 h 732717"/>
                      <a:gd name="connsiteX162" fmla="*/ 366485 w 732717"/>
                      <a:gd name="connsiteY162" fmla="*/ 683646 h 732717"/>
                      <a:gd name="connsiteX163" fmla="*/ 378725 w 732717"/>
                      <a:gd name="connsiteY163" fmla="*/ 695887 h 732717"/>
                      <a:gd name="connsiteX164" fmla="*/ 366485 w 732717"/>
                      <a:gd name="connsiteY164" fmla="*/ 708127 h 732717"/>
                      <a:gd name="connsiteX165" fmla="*/ 366485 w 732717"/>
                      <a:gd name="connsiteY165" fmla="*/ 525107 h 732717"/>
                      <a:gd name="connsiteX166" fmla="*/ 207862 w 732717"/>
                      <a:gd name="connsiteY166" fmla="*/ 366485 h 732717"/>
                      <a:gd name="connsiteX167" fmla="*/ 366485 w 732717"/>
                      <a:gd name="connsiteY167" fmla="*/ 207862 h 732717"/>
                      <a:gd name="connsiteX168" fmla="*/ 525107 w 732717"/>
                      <a:gd name="connsiteY168" fmla="*/ 366485 h 732717"/>
                      <a:gd name="connsiteX169" fmla="*/ 366485 w 732717"/>
                      <a:gd name="connsiteY169" fmla="*/ 525107 h 732717"/>
                      <a:gd name="connsiteX170" fmla="*/ 695971 w 732717"/>
                      <a:gd name="connsiteY170" fmla="*/ 378641 h 732717"/>
                      <a:gd name="connsiteX171" fmla="*/ 683730 w 732717"/>
                      <a:gd name="connsiteY171" fmla="*/ 366401 h 732717"/>
                      <a:gd name="connsiteX172" fmla="*/ 695971 w 732717"/>
                      <a:gd name="connsiteY172" fmla="*/ 354160 h 732717"/>
                      <a:gd name="connsiteX173" fmla="*/ 708211 w 732717"/>
                      <a:gd name="connsiteY173" fmla="*/ 366401 h 732717"/>
                      <a:gd name="connsiteX174" fmla="*/ 695971 w 732717"/>
                      <a:gd name="connsiteY174" fmla="*/ 378641 h 732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</a:cxnLst>
                    <a:rect l="l" t="t" r="r" b="b"/>
                    <a:pathLst>
                      <a:path w="732717" h="732717">
                        <a:moveTo>
                          <a:pt x="695971" y="329847"/>
                        </a:moveTo>
                        <a:cubicBezTo>
                          <a:pt x="680544" y="329931"/>
                          <a:pt x="666711" y="339656"/>
                          <a:pt x="661513" y="354244"/>
                        </a:cubicBezTo>
                        <a:lnTo>
                          <a:pt x="548917" y="354244"/>
                        </a:lnTo>
                        <a:cubicBezTo>
                          <a:pt x="547576" y="333201"/>
                          <a:pt x="542546" y="312576"/>
                          <a:pt x="534162" y="293209"/>
                        </a:cubicBezTo>
                        <a:lnTo>
                          <a:pt x="586142" y="293209"/>
                        </a:lnTo>
                        <a:cubicBezTo>
                          <a:pt x="589412" y="293209"/>
                          <a:pt x="592514" y="291952"/>
                          <a:pt x="594777" y="289688"/>
                        </a:cubicBezTo>
                        <a:lnTo>
                          <a:pt x="643572" y="240727"/>
                        </a:lnTo>
                        <a:cubicBezTo>
                          <a:pt x="661932" y="249614"/>
                          <a:pt x="683982" y="241900"/>
                          <a:pt x="692869" y="223540"/>
                        </a:cubicBezTo>
                        <a:cubicBezTo>
                          <a:pt x="701756" y="205179"/>
                          <a:pt x="694042" y="183129"/>
                          <a:pt x="675681" y="174242"/>
                        </a:cubicBezTo>
                        <a:cubicBezTo>
                          <a:pt x="657321" y="165356"/>
                          <a:pt x="635272" y="173069"/>
                          <a:pt x="626385" y="191430"/>
                        </a:cubicBezTo>
                        <a:cubicBezTo>
                          <a:pt x="621522" y="201574"/>
                          <a:pt x="621522" y="213312"/>
                          <a:pt x="626385" y="223456"/>
                        </a:cubicBezTo>
                        <a:lnTo>
                          <a:pt x="581112" y="268729"/>
                        </a:lnTo>
                        <a:lnTo>
                          <a:pt x="521083" y="268729"/>
                        </a:lnTo>
                        <a:cubicBezTo>
                          <a:pt x="506495" y="245841"/>
                          <a:pt x="487044" y="226390"/>
                          <a:pt x="464073" y="211719"/>
                        </a:cubicBezTo>
                        <a:lnTo>
                          <a:pt x="464073" y="151690"/>
                        </a:lnTo>
                        <a:lnTo>
                          <a:pt x="509346" y="106417"/>
                        </a:lnTo>
                        <a:cubicBezTo>
                          <a:pt x="527706" y="115304"/>
                          <a:pt x="549756" y="107591"/>
                          <a:pt x="558643" y="89230"/>
                        </a:cubicBezTo>
                        <a:cubicBezTo>
                          <a:pt x="567530" y="70870"/>
                          <a:pt x="559817" y="48820"/>
                          <a:pt x="541456" y="39933"/>
                        </a:cubicBezTo>
                        <a:cubicBezTo>
                          <a:pt x="523095" y="31046"/>
                          <a:pt x="501046" y="38759"/>
                          <a:pt x="492159" y="57120"/>
                        </a:cubicBezTo>
                        <a:cubicBezTo>
                          <a:pt x="487296" y="67265"/>
                          <a:pt x="487296" y="79002"/>
                          <a:pt x="492159" y="89147"/>
                        </a:cubicBezTo>
                        <a:lnTo>
                          <a:pt x="443197" y="137941"/>
                        </a:lnTo>
                        <a:cubicBezTo>
                          <a:pt x="440933" y="140288"/>
                          <a:pt x="439676" y="143390"/>
                          <a:pt x="439676" y="146576"/>
                        </a:cubicBezTo>
                        <a:lnTo>
                          <a:pt x="439676" y="198556"/>
                        </a:lnTo>
                        <a:cubicBezTo>
                          <a:pt x="420309" y="190172"/>
                          <a:pt x="399685" y="185142"/>
                          <a:pt x="378641" y="183800"/>
                        </a:cubicBezTo>
                        <a:lnTo>
                          <a:pt x="378641" y="71121"/>
                        </a:lnTo>
                        <a:cubicBezTo>
                          <a:pt x="397673" y="64414"/>
                          <a:pt x="407733" y="43454"/>
                          <a:pt x="400942" y="24423"/>
                        </a:cubicBezTo>
                        <a:cubicBezTo>
                          <a:pt x="394152" y="5392"/>
                          <a:pt x="373276" y="-4669"/>
                          <a:pt x="354244" y="2122"/>
                        </a:cubicBezTo>
                        <a:cubicBezTo>
                          <a:pt x="335213" y="8913"/>
                          <a:pt x="325152" y="29789"/>
                          <a:pt x="331943" y="48820"/>
                        </a:cubicBezTo>
                        <a:cubicBezTo>
                          <a:pt x="335632" y="59216"/>
                          <a:pt x="343848" y="67432"/>
                          <a:pt x="354244" y="71121"/>
                        </a:cubicBezTo>
                        <a:lnTo>
                          <a:pt x="354244" y="183800"/>
                        </a:lnTo>
                        <a:cubicBezTo>
                          <a:pt x="333201" y="185142"/>
                          <a:pt x="312576" y="190172"/>
                          <a:pt x="293210" y="198556"/>
                        </a:cubicBezTo>
                        <a:lnTo>
                          <a:pt x="293210" y="146576"/>
                        </a:lnTo>
                        <a:cubicBezTo>
                          <a:pt x="293210" y="143306"/>
                          <a:pt x="291952" y="140204"/>
                          <a:pt x="289688" y="137941"/>
                        </a:cubicBezTo>
                        <a:lnTo>
                          <a:pt x="240727" y="89147"/>
                        </a:lnTo>
                        <a:cubicBezTo>
                          <a:pt x="249614" y="70786"/>
                          <a:pt x="241900" y="48736"/>
                          <a:pt x="223540" y="39849"/>
                        </a:cubicBezTo>
                        <a:cubicBezTo>
                          <a:pt x="205179" y="30962"/>
                          <a:pt x="183129" y="38675"/>
                          <a:pt x="174242" y="57036"/>
                        </a:cubicBezTo>
                        <a:cubicBezTo>
                          <a:pt x="165356" y="75397"/>
                          <a:pt x="173069" y="97446"/>
                          <a:pt x="191430" y="106333"/>
                        </a:cubicBezTo>
                        <a:cubicBezTo>
                          <a:pt x="201574" y="111196"/>
                          <a:pt x="213312" y="111196"/>
                          <a:pt x="223456" y="106333"/>
                        </a:cubicBezTo>
                        <a:lnTo>
                          <a:pt x="268729" y="151606"/>
                        </a:lnTo>
                        <a:lnTo>
                          <a:pt x="268729" y="211635"/>
                        </a:lnTo>
                        <a:cubicBezTo>
                          <a:pt x="245841" y="226222"/>
                          <a:pt x="226390" y="245673"/>
                          <a:pt x="211719" y="268645"/>
                        </a:cubicBezTo>
                        <a:lnTo>
                          <a:pt x="151690" y="268645"/>
                        </a:lnTo>
                        <a:lnTo>
                          <a:pt x="106417" y="223372"/>
                        </a:lnTo>
                        <a:cubicBezTo>
                          <a:pt x="115304" y="205012"/>
                          <a:pt x="107591" y="182962"/>
                          <a:pt x="89230" y="174075"/>
                        </a:cubicBezTo>
                        <a:cubicBezTo>
                          <a:pt x="70870" y="165188"/>
                          <a:pt x="48820" y="172901"/>
                          <a:pt x="39933" y="191262"/>
                        </a:cubicBezTo>
                        <a:cubicBezTo>
                          <a:pt x="31046" y="209623"/>
                          <a:pt x="38759" y="231672"/>
                          <a:pt x="57120" y="240559"/>
                        </a:cubicBezTo>
                        <a:cubicBezTo>
                          <a:pt x="67265" y="245422"/>
                          <a:pt x="79002" y="245422"/>
                          <a:pt x="89147" y="240559"/>
                        </a:cubicBezTo>
                        <a:lnTo>
                          <a:pt x="137940" y="289521"/>
                        </a:lnTo>
                        <a:cubicBezTo>
                          <a:pt x="140288" y="291784"/>
                          <a:pt x="143390" y="293042"/>
                          <a:pt x="146576" y="293042"/>
                        </a:cubicBezTo>
                        <a:lnTo>
                          <a:pt x="198556" y="293042"/>
                        </a:lnTo>
                        <a:cubicBezTo>
                          <a:pt x="190172" y="312409"/>
                          <a:pt x="185142" y="333033"/>
                          <a:pt x="183800" y="354076"/>
                        </a:cubicBezTo>
                        <a:lnTo>
                          <a:pt x="71121" y="354076"/>
                        </a:lnTo>
                        <a:cubicBezTo>
                          <a:pt x="64414" y="335045"/>
                          <a:pt x="43454" y="324985"/>
                          <a:pt x="24423" y="331776"/>
                        </a:cubicBezTo>
                        <a:cubicBezTo>
                          <a:pt x="5392" y="338566"/>
                          <a:pt x="-4669" y="359442"/>
                          <a:pt x="2122" y="378474"/>
                        </a:cubicBezTo>
                        <a:cubicBezTo>
                          <a:pt x="8913" y="397505"/>
                          <a:pt x="29789" y="407565"/>
                          <a:pt x="48820" y="400775"/>
                        </a:cubicBezTo>
                        <a:cubicBezTo>
                          <a:pt x="59216" y="397086"/>
                          <a:pt x="67432" y="388870"/>
                          <a:pt x="71121" y="378474"/>
                        </a:cubicBezTo>
                        <a:lnTo>
                          <a:pt x="183800" y="378474"/>
                        </a:lnTo>
                        <a:cubicBezTo>
                          <a:pt x="185142" y="399517"/>
                          <a:pt x="190172" y="420141"/>
                          <a:pt x="198556" y="439508"/>
                        </a:cubicBezTo>
                        <a:lnTo>
                          <a:pt x="146576" y="439508"/>
                        </a:lnTo>
                        <a:cubicBezTo>
                          <a:pt x="143306" y="439508"/>
                          <a:pt x="140204" y="440766"/>
                          <a:pt x="137940" y="443029"/>
                        </a:cubicBezTo>
                        <a:lnTo>
                          <a:pt x="89147" y="491991"/>
                        </a:lnTo>
                        <a:cubicBezTo>
                          <a:pt x="70786" y="483104"/>
                          <a:pt x="48736" y="490817"/>
                          <a:pt x="39849" y="509178"/>
                        </a:cubicBezTo>
                        <a:cubicBezTo>
                          <a:pt x="30963" y="527539"/>
                          <a:pt x="38676" y="549588"/>
                          <a:pt x="57036" y="558475"/>
                        </a:cubicBezTo>
                        <a:cubicBezTo>
                          <a:pt x="75397" y="567362"/>
                          <a:pt x="97446" y="559649"/>
                          <a:pt x="106333" y="541288"/>
                        </a:cubicBezTo>
                        <a:cubicBezTo>
                          <a:pt x="111196" y="531144"/>
                          <a:pt x="111196" y="519406"/>
                          <a:pt x="106333" y="509262"/>
                        </a:cubicBezTo>
                        <a:lnTo>
                          <a:pt x="151606" y="463989"/>
                        </a:lnTo>
                        <a:lnTo>
                          <a:pt x="211635" y="463989"/>
                        </a:lnTo>
                        <a:cubicBezTo>
                          <a:pt x="226223" y="486877"/>
                          <a:pt x="245673" y="506328"/>
                          <a:pt x="268645" y="520999"/>
                        </a:cubicBezTo>
                        <a:lnTo>
                          <a:pt x="268645" y="581028"/>
                        </a:lnTo>
                        <a:lnTo>
                          <a:pt x="223372" y="626301"/>
                        </a:lnTo>
                        <a:cubicBezTo>
                          <a:pt x="205012" y="617414"/>
                          <a:pt x="182962" y="625127"/>
                          <a:pt x="174075" y="643488"/>
                        </a:cubicBezTo>
                        <a:cubicBezTo>
                          <a:pt x="165188" y="661848"/>
                          <a:pt x="172901" y="683898"/>
                          <a:pt x="191262" y="692785"/>
                        </a:cubicBezTo>
                        <a:cubicBezTo>
                          <a:pt x="209623" y="701672"/>
                          <a:pt x="231672" y="693959"/>
                          <a:pt x="240559" y="675598"/>
                        </a:cubicBezTo>
                        <a:cubicBezTo>
                          <a:pt x="245422" y="665453"/>
                          <a:pt x="245422" y="653716"/>
                          <a:pt x="240559" y="643571"/>
                        </a:cubicBezTo>
                        <a:lnTo>
                          <a:pt x="289521" y="594777"/>
                        </a:lnTo>
                        <a:cubicBezTo>
                          <a:pt x="291784" y="592430"/>
                          <a:pt x="293042" y="589328"/>
                          <a:pt x="293042" y="586142"/>
                        </a:cubicBezTo>
                        <a:lnTo>
                          <a:pt x="293042" y="534162"/>
                        </a:lnTo>
                        <a:cubicBezTo>
                          <a:pt x="312409" y="542546"/>
                          <a:pt x="333033" y="547576"/>
                          <a:pt x="354076" y="548917"/>
                        </a:cubicBezTo>
                        <a:lnTo>
                          <a:pt x="354076" y="661596"/>
                        </a:lnTo>
                        <a:cubicBezTo>
                          <a:pt x="335045" y="668304"/>
                          <a:pt x="324985" y="689264"/>
                          <a:pt x="331776" y="708295"/>
                        </a:cubicBezTo>
                        <a:cubicBezTo>
                          <a:pt x="338566" y="727326"/>
                          <a:pt x="359442" y="737387"/>
                          <a:pt x="378474" y="730596"/>
                        </a:cubicBezTo>
                        <a:cubicBezTo>
                          <a:pt x="397505" y="723805"/>
                          <a:pt x="407566" y="702929"/>
                          <a:pt x="400775" y="683898"/>
                        </a:cubicBezTo>
                        <a:cubicBezTo>
                          <a:pt x="397086" y="673502"/>
                          <a:pt x="388870" y="665285"/>
                          <a:pt x="378474" y="661596"/>
                        </a:cubicBezTo>
                        <a:lnTo>
                          <a:pt x="378474" y="548917"/>
                        </a:lnTo>
                        <a:cubicBezTo>
                          <a:pt x="399517" y="547576"/>
                          <a:pt x="420141" y="542546"/>
                          <a:pt x="439508" y="534162"/>
                        </a:cubicBezTo>
                        <a:lnTo>
                          <a:pt x="439508" y="586142"/>
                        </a:lnTo>
                        <a:cubicBezTo>
                          <a:pt x="439508" y="589412"/>
                          <a:pt x="440766" y="592513"/>
                          <a:pt x="443029" y="594777"/>
                        </a:cubicBezTo>
                        <a:lnTo>
                          <a:pt x="491991" y="643571"/>
                        </a:lnTo>
                        <a:cubicBezTo>
                          <a:pt x="483104" y="661932"/>
                          <a:pt x="490817" y="683982"/>
                          <a:pt x="509178" y="692869"/>
                        </a:cubicBezTo>
                        <a:cubicBezTo>
                          <a:pt x="527539" y="701755"/>
                          <a:pt x="549588" y="694042"/>
                          <a:pt x="558475" y="675681"/>
                        </a:cubicBezTo>
                        <a:cubicBezTo>
                          <a:pt x="567362" y="657321"/>
                          <a:pt x="559649" y="635272"/>
                          <a:pt x="541288" y="626385"/>
                        </a:cubicBezTo>
                        <a:cubicBezTo>
                          <a:pt x="531144" y="621522"/>
                          <a:pt x="519406" y="621522"/>
                          <a:pt x="509262" y="626385"/>
                        </a:cubicBezTo>
                        <a:lnTo>
                          <a:pt x="463989" y="581112"/>
                        </a:lnTo>
                        <a:lnTo>
                          <a:pt x="463989" y="521083"/>
                        </a:lnTo>
                        <a:cubicBezTo>
                          <a:pt x="486877" y="506495"/>
                          <a:pt x="506328" y="487044"/>
                          <a:pt x="520999" y="464073"/>
                        </a:cubicBezTo>
                        <a:lnTo>
                          <a:pt x="581028" y="464073"/>
                        </a:lnTo>
                        <a:lnTo>
                          <a:pt x="626301" y="509346"/>
                        </a:lnTo>
                        <a:cubicBezTo>
                          <a:pt x="617414" y="527706"/>
                          <a:pt x="625127" y="549756"/>
                          <a:pt x="643488" y="558643"/>
                        </a:cubicBezTo>
                        <a:cubicBezTo>
                          <a:pt x="661848" y="567530"/>
                          <a:pt x="683898" y="559817"/>
                          <a:pt x="692785" y="541456"/>
                        </a:cubicBezTo>
                        <a:cubicBezTo>
                          <a:pt x="701672" y="523095"/>
                          <a:pt x="693959" y="501046"/>
                          <a:pt x="675598" y="492159"/>
                        </a:cubicBezTo>
                        <a:cubicBezTo>
                          <a:pt x="665453" y="487296"/>
                          <a:pt x="653716" y="487296"/>
                          <a:pt x="643572" y="492159"/>
                        </a:cubicBezTo>
                        <a:lnTo>
                          <a:pt x="594777" y="443197"/>
                        </a:lnTo>
                        <a:cubicBezTo>
                          <a:pt x="592430" y="440933"/>
                          <a:pt x="589328" y="439676"/>
                          <a:pt x="586142" y="439676"/>
                        </a:cubicBezTo>
                        <a:lnTo>
                          <a:pt x="534162" y="439676"/>
                        </a:lnTo>
                        <a:cubicBezTo>
                          <a:pt x="542546" y="420309"/>
                          <a:pt x="547576" y="399685"/>
                          <a:pt x="548917" y="378641"/>
                        </a:cubicBezTo>
                        <a:lnTo>
                          <a:pt x="661597" y="378641"/>
                        </a:lnTo>
                        <a:cubicBezTo>
                          <a:pt x="668304" y="397673"/>
                          <a:pt x="689264" y="407733"/>
                          <a:pt x="708295" y="400942"/>
                        </a:cubicBezTo>
                        <a:cubicBezTo>
                          <a:pt x="727326" y="394152"/>
                          <a:pt x="737387" y="373276"/>
                          <a:pt x="730596" y="354244"/>
                        </a:cubicBezTo>
                        <a:cubicBezTo>
                          <a:pt x="725482" y="339572"/>
                          <a:pt x="711565" y="329763"/>
                          <a:pt x="695971" y="329847"/>
                        </a:cubicBezTo>
                        <a:lnTo>
                          <a:pt x="695971" y="329847"/>
                        </a:lnTo>
                        <a:close/>
                        <a:moveTo>
                          <a:pt x="659417" y="195538"/>
                        </a:moveTo>
                        <a:cubicBezTo>
                          <a:pt x="666124" y="195538"/>
                          <a:pt x="671657" y="200987"/>
                          <a:pt x="671657" y="207778"/>
                        </a:cubicBezTo>
                        <a:cubicBezTo>
                          <a:pt x="671657" y="214569"/>
                          <a:pt x="666208" y="220018"/>
                          <a:pt x="659417" y="220018"/>
                        </a:cubicBezTo>
                        <a:cubicBezTo>
                          <a:pt x="652626" y="220018"/>
                          <a:pt x="647177" y="214569"/>
                          <a:pt x="647177" y="207778"/>
                        </a:cubicBezTo>
                        <a:cubicBezTo>
                          <a:pt x="647177" y="200987"/>
                          <a:pt x="652626" y="195538"/>
                          <a:pt x="659417" y="195538"/>
                        </a:cubicBezTo>
                        <a:close/>
                        <a:moveTo>
                          <a:pt x="525191" y="61312"/>
                        </a:moveTo>
                        <a:cubicBezTo>
                          <a:pt x="531898" y="61312"/>
                          <a:pt x="537432" y="66762"/>
                          <a:pt x="537432" y="73553"/>
                        </a:cubicBezTo>
                        <a:cubicBezTo>
                          <a:pt x="537432" y="80344"/>
                          <a:pt x="531982" y="85793"/>
                          <a:pt x="525191" y="85793"/>
                        </a:cubicBezTo>
                        <a:cubicBezTo>
                          <a:pt x="518400" y="85793"/>
                          <a:pt x="512951" y="80344"/>
                          <a:pt x="512951" y="73553"/>
                        </a:cubicBezTo>
                        <a:cubicBezTo>
                          <a:pt x="512951" y="66762"/>
                          <a:pt x="518400" y="61312"/>
                          <a:pt x="525191" y="61312"/>
                        </a:cubicBezTo>
                        <a:close/>
                        <a:moveTo>
                          <a:pt x="207862" y="85709"/>
                        </a:moveTo>
                        <a:cubicBezTo>
                          <a:pt x="201155" y="85709"/>
                          <a:pt x="195622" y="80260"/>
                          <a:pt x="195622" y="73469"/>
                        </a:cubicBezTo>
                        <a:cubicBezTo>
                          <a:pt x="195622" y="66678"/>
                          <a:pt x="201071" y="61228"/>
                          <a:pt x="207862" y="61228"/>
                        </a:cubicBezTo>
                        <a:cubicBezTo>
                          <a:pt x="214653" y="61228"/>
                          <a:pt x="220102" y="66678"/>
                          <a:pt x="220102" y="73469"/>
                        </a:cubicBezTo>
                        <a:cubicBezTo>
                          <a:pt x="220102" y="80260"/>
                          <a:pt x="214569" y="85709"/>
                          <a:pt x="207862" y="85709"/>
                        </a:cubicBezTo>
                        <a:close/>
                        <a:moveTo>
                          <a:pt x="73552" y="220018"/>
                        </a:moveTo>
                        <a:cubicBezTo>
                          <a:pt x="66845" y="220018"/>
                          <a:pt x="61312" y="214569"/>
                          <a:pt x="61312" y="207778"/>
                        </a:cubicBezTo>
                        <a:cubicBezTo>
                          <a:pt x="61312" y="200987"/>
                          <a:pt x="66762" y="195538"/>
                          <a:pt x="73552" y="195538"/>
                        </a:cubicBezTo>
                        <a:cubicBezTo>
                          <a:pt x="80343" y="195538"/>
                          <a:pt x="85793" y="200987"/>
                          <a:pt x="85793" y="207778"/>
                        </a:cubicBezTo>
                        <a:cubicBezTo>
                          <a:pt x="85793" y="214569"/>
                          <a:pt x="80343" y="220018"/>
                          <a:pt x="73552" y="220018"/>
                        </a:cubicBezTo>
                        <a:close/>
                        <a:moveTo>
                          <a:pt x="36999" y="378641"/>
                        </a:moveTo>
                        <a:cubicBezTo>
                          <a:pt x="30292" y="378641"/>
                          <a:pt x="24758" y="373192"/>
                          <a:pt x="24758" y="366401"/>
                        </a:cubicBezTo>
                        <a:cubicBezTo>
                          <a:pt x="24758" y="359610"/>
                          <a:pt x="30208" y="354160"/>
                          <a:pt x="36999" y="354160"/>
                        </a:cubicBezTo>
                        <a:cubicBezTo>
                          <a:pt x="43706" y="354160"/>
                          <a:pt x="49239" y="359610"/>
                          <a:pt x="49239" y="366401"/>
                        </a:cubicBezTo>
                        <a:cubicBezTo>
                          <a:pt x="49239" y="373192"/>
                          <a:pt x="43706" y="378641"/>
                          <a:pt x="36999" y="378641"/>
                        </a:cubicBezTo>
                        <a:close/>
                        <a:moveTo>
                          <a:pt x="73552" y="537264"/>
                        </a:moveTo>
                        <a:cubicBezTo>
                          <a:pt x="66845" y="537264"/>
                          <a:pt x="61312" y="531814"/>
                          <a:pt x="61312" y="525024"/>
                        </a:cubicBezTo>
                        <a:cubicBezTo>
                          <a:pt x="61312" y="518233"/>
                          <a:pt x="66762" y="512783"/>
                          <a:pt x="73552" y="512783"/>
                        </a:cubicBezTo>
                        <a:cubicBezTo>
                          <a:pt x="80343" y="512783"/>
                          <a:pt x="85793" y="518233"/>
                          <a:pt x="85793" y="525024"/>
                        </a:cubicBezTo>
                        <a:cubicBezTo>
                          <a:pt x="85793" y="531814"/>
                          <a:pt x="80343" y="537264"/>
                          <a:pt x="73552" y="537264"/>
                        </a:cubicBezTo>
                        <a:close/>
                        <a:moveTo>
                          <a:pt x="207862" y="671573"/>
                        </a:moveTo>
                        <a:cubicBezTo>
                          <a:pt x="201155" y="671573"/>
                          <a:pt x="195622" y="666124"/>
                          <a:pt x="195622" y="659333"/>
                        </a:cubicBezTo>
                        <a:cubicBezTo>
                          <a:pt x="195622" y="652542"/>
                          <a:pt x="201071" y="647093"/>
                          <a:pt x="207862" y="647093"/>
                        </a:cubicBezTo>
                        <a:cubicBezTo>
                          <a:pt x="214653" y="647093"/>
                          <a:pt x="220102" y="652542"/>
                          <a:pt x="220102" y="659333"/>
                        </a:cubicBezTo>
                        <a:cubicBezTo>
                          <a:pt x="220102" y="666124"/>
                          <a:pt x="214569" y="671573"/>
                          <a:pt x="207862" y="671573"/>
                        </a:cubicBezTo>
                        <a:close/>
                        <a:moveTo>
                          <a:pt x="525191" y="647176"/>
                        </a:moveTo>
                        <a:cubicBezTo>
                          <a:pt x="531898" y="647176"/>
                          <a:pt x="537432" y="652626"/>
                          <a:pt x="537432" y="659417"/>
                        </a:cubicBezTo>
                        <a:cubicBezTo>
                          <a:pt x="537432" y="666208"/>
                          <a:pt x="531982" y="671657"/>
                          <a:pt x="525191" y="671657"/>
                        </a:cubicBezTo>
                        <a:cubicBezTo>
                          <a:pt x="518400" y="671657"/>
                          <a:pt x="512951" y="666208"/>
                          <a:pt x="512951" y="659417"/>
                        </a:cubicBezTo>
                        <a:cubicBezTo>
                          <a:pt x="512951" y="652626"/>
                          <a:pt x="518400" y="647176"/>
                          <a:pt x="525191" y="647176"/>
                        </a:cubicBezTo>
                        <a:close/>
                        <a:moveTo>
                          <a:pt x="659417" y="512867"/>
                        </a:moveTo>
                        <a:cubicBezTo>
                          <a:pt x="666124" y="512867"/>
                          <a:pt x="671657" y="518316"/>
                          <a:pt x="671657" y="525107"/>
                        </a:cubicBezTo>
                        <a:cubicBezTo>
                          <a:pt x="671657" y="531898"/>
                          <a:pt x="666208" y="537348"/>
                          <a:pt x="659417" y="537348"/>
                        </a:cubicBezTo>
                        <a:cubicBezTo>
                          <a:pt x="652626" y="537348"/>
                          <a:pt x="647177" y="531898"/>
                          <a:pt x="647177" y="525107"/>
                        </a:cubicBezTo>
                        <a:cubicBezTo>
                          <a:pt x="647177" y="518316"/>
                          <a:pt x="652626" y="512867"/>
                          <a:pt x="659417" y="512867"/>
                        </a:cubicBezTo>
                        <a:close/>
                        <a:moveTo>
                          <a:pt x="366485" y="24759"/>
                        </a:moveTo>
                        <a:cubicBezTo>
                          <a:pt x="373192" y="24759"/>
                          <a:pt x="378725" y="30208"/>
                          <a:pt x="378725" y="36999"/>
                        </a:cubicBezTo>
                        <a:cubicBezTo>
                          <a:pt x="378725" y="43790"/>
                          <a:pt x="373276" y="49239"/>
                          <a:pt x="366485" y="49239"/>
                        </a:cubicBezTo>
                        <a:cubicBezTo>
                          <a:pt x="359694" y="49239"/>
                          <a:pt x="354244" y="43790"/>
                          <a:pt x="354244" y="36999"/>
                        </a:cubicBezTo>
                        <a:cubicBezTo>
                          <a:pt x="354244" y="30208"/>
                          <a:pt x="359777" y="24759"/>
                          <a:pt x="366485" y="24759"/>
                        </a:cubicBezTo>
                        <a:close/>
                        <a:moveTo>
                          <a:pt x="366485" y="708127"/>
                        </a:moveTo>
                        <a:cubicBezTo>
                          <a:pt x="359777" y="708127"/>
                          <a:pt x="354244" y="702678"/>
                          <a:pt x="354244" y="695887"/>
                        </a:cubicBezTo>
                        <a:cubicBezTo>
                          <a:pt x="354244" y="689096"/>
                          <a:pt x="359694" y="683646"/>
                          <a:pt x="366485" y="683646"/>
                        </a:cubicBezTo>
                        <a:cubicBezTo>
                          <a:pt x="373276" y="683646"/>
                          <a:pt x="378725" y="689096"/>
                          <a:pt x="378725" y="695887"/>
                        </a:cubicBezTo>
                        <a:cubicBezTo>
                          <a:pt x="378725" y="702678"/>
                          <a:pt x="373276" y="708127"/>
                          <a:pt x="366485" y="708127"/>
                        </a:cubicBezTo>
                        <a:close/>
                        <a:moveTo>
                          <a:pt x="366485" y="525107"/>
                        </a:moveTo>
                        <a:cubicBezTo>
                          <a:pt x="278873" y="525107"/>
                          <a:pt x="207862" y="454096"/>
                          <a:pt x="207862" y="366485"/>
                        </a:cubicBezTo>
                        <a:cubicBezTo>
                          <a:pt x="207862" y="278873"/>
                          <a:pt x="278873" y="207862"/>
                          <a:pt x="366485" y="207862"/>
                        </a:cubicBezTo>
                        <a:cubicBezTo>
                          <a:pt x="454096" y="207862"/>
                          <a:pt x="525107" y="278873"/>
                          <a:pt x="525107" y="366485"/>
                        </a:cubicBezTo>
                        <a:cubicBezTo>
                          <a:pt x="525107" y="454012"/>
                          <a:pt x="454096" y="525024"/>
                          <a:pt x="366485" y="525107"/>
                        </a:cubicBezTo>
                        <a:close/>
                        <a:moveTo>
                          <a:pt x="695971" y="378641"/>
                        </a:moveTo>
                        <a:cubicBezTo>
                          <a:pt x="689264" y="378641"/>
                          <a:pt x="683730" y="373192"/>
                          <a:pt x="683730" y="366401"/>
                        </a:cubicBezTo>
                        <a:cubicBezTo>
                          <a:pt x="683730" y="359610"/>
                          <a:pt x="689180" y="354160"/>
                          <a:pt x="695971" y="354160"/>
                        </a:cubicBezTo>
                        <a:cubicBezTo>
                          <a:pt x="702762" y="354160"/>
                          <a:pt x="708211" y="359610"/>
                          <a:pt x="708211" y="366401"/>
                        </a:cubicBezTo>
                        <a:cubicBezTo>
                          <a:pt x="708211" y="373192"/>
                          <a:pt x="702762" y="378641"/>
                          <a:pt x="695971" y="378641"/>
                        </a:cubicBez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: Shape 150">
                    <a:extLst>
                      <a:ext uri="{FF2B5EF4-FFF2-40B4-BE49-F238E27FC236}">
                        <a16:creationId xmlns:a16="http://schemas.microsoft.com/office/drawing/2014/main" id="{1F81C41A-0A04-4A7B-ACF7-1147B39B0CF2}"/>
                      </a:ext>
                    </a:extLst>
                  </p:cNvPr>
                  <p:cNvSpPr/>
                  <p:nvPr/>
                </p:nvSpPr>
                <p:spPr>
                  <a:xfrm>
                    <a:off x="6683372" y="4906991"/>
                    <a:ext cx="122069" cy="146466"/>
                  </a:xfrm>
                  <a:custGeom>
                    <a:avLst/>
                    <a:gdLst>
                      <a:gd name="connsiteX0" fmla="*/ 85432 w 122069"/>
                      <a:gd name="connsiteY0" fmla="*/ 12241 h 146466"/>
                      <a:gd name="connsiteX1" fmla="*/ 85432 w 122069"/>
                      <a:gd name="connsiteY1" fmla="*/ 0 h 146466"/>
                      <a:gd name="connsiteX2" fmla="*/ 61035 w 122069"/>
                      <a:gd name="connsiteY2" fmla="*/ 0 h 146466"/>
                      <a:gd name="connsiteX3" fmla="*/ 61035 w 122069"/>
                      <a:gd name="connsiteY3" fmla="*/ 12241 h 146466"/>
                      <a:gd name="connsiteX4" fmla="*/ 48794 w 122069"/>
                      <a:gd name="connsiteY4" fmla="*/ 12241 h 146466"/>
                      <a:gd name="connsiteX5" fmla="*/ 48794 w 122069"/>
                      <a:gd name="connsiteY5" fmla="*/ 0 h 146466"/>
                      <a:gd name="connsiteX6" fmla="*/ 24397 w 122069"/>
                      <a:gd name="connsiteY6" fmla="*/ 0 h 146466"/>
                      <a:gd name="connsiteX7" fmla="*/ 24397 w 122069"/>
                      <a:gd name="connsiteY7" fmla="*/ 12241 h 146466"/>
                      <a:gd name="connsiteX8" fmla="*/ 0 w 122069"/>
                      <a:gd name="connsiteY8" fmla="*/ 12241 h 146466"/>
                      <a:gd name="connsiteX9" fmla="*/ 0 w 122069"/>
                      <a:gd name="connsiteY9" fmla="*/ 36637 h 146466"/>
                      <a:gd name="connsiteX10" fmla="*/ 12241 w 122069"/>
                      <a:gd name="connsiteY10" fmla="*/ 36637 h 146466"/>
                      <a:gd name="connsiteX11" fmla="*/ 12241 w 122069"/>
                      <a:gd name="connsiteY11" fmla="*/ 109829 h 146466"/>
                      <a:gd name="connsiteX12" fmla="*/ 0 w 122069"/>
                      <a:gd name="connsiteY12" fmla="*/ 109829 h 146466"/>
                      <a:gd name="connsiteX13" fmla="*/ 0 w 122069"/>
                      <a:gd name="connsiteY13" fmla="*/ 134226 h 146466"/>
                      <a:gd name="connsiteX14" fmla="*/ 24397 w 122069"/>
                      <a:gd name="connsiteY14" fmla="*/ 134226 h 146466"/>
                      <a:gd name="connsiteX15" fmla="*/ 24397 w 122069"/>
                      <a:gd name="connsiteY15" fmla="*/ 146466 h 146466"/>
                      <a:gd name="connsiteX16" fmla="*/ 48794 w 122069"/>
                      <a:gd name="connsiteY16" fmla="*/ 146466 h 146466"/>
                      <a:gd name="connsiteX17" fmla="*/ 48794 w 122069"/>
                      <a:gd name="connsiteY17" fmla="*/ 134226 h 146466"/>
                      <a:gd name="connsiteX18" fmla="*/ 61035 w 122069"/>
                      <a:gd name="connsiteY18" fmla="*/ 134226 h 146466"/>
                      <a:gd name="connsiteX19" fmla="*/ 61035 w 122069"/>
                      <a:gd name="connsiteY19" fmla="*/ 146466 h 146466"/>
                      <a:gd name="connsiteX20" fmla="*/ 85432 w 122069"/>
                      <a:gd name="connsiteY20" fmla="*/ 146466 h 146466"/>
                      <a:gd name="connsiteX21" fmla="*/ 85432 w 122069"/>
                      <a:gd name="connsiteY21" fmla="*/ 134226 h 146466"/>
                      <a:gd name="connsiteX22" fmla="*/ 122069 w 122069"/>
                      <a:gd name="connsiteY22" fmla="*/ 97588 h 146466"/>
                      <a:gd name="connsiteX23" fmla="*/ 112511 w 122069"/>
                      <a:gd name="connsiteY23" fmla="*/ 73191 h 146466"/>
                      <a:gd name="connsiteX24" fmla="*/ 122069 w 122069"/>
                      <a:gd name="connsiteY24" fmla="*/ 48794 h 146466"/>
                      <a:gd name="connsiteX25" fmla="*/ 85432 w 122069"/>
                      <a:gd name="connsiteY25" fmla="*/ 12241 h 146466"/>
                      <a:gd name="connsiteX26" fmla="*/ 85432 w 122069"/>
                      <a:gd name="connsiteY26" fmla="*/ 109829 h 146466"/>
                      <a:gd name="connsiteX27" fmla="*/ 36637 w 122069"/>
                      <a:gd name="connsiteY27" fmla="*/ 109829 h 146466"/>
                      <a:gd name="connsiteX28" fmla="*/ 36637 w 122069"/>
                      <a:gd name="connsiteY28" fmla="*/ 85432 h 146466"/>
                      <a:gd name="connsiteX29" fmla="*/ 85432 w 122069"/>
                      <a:gd name="connsiteY29" fmla="*/ 85432 h 146466"/>
                      <a:gd name="connsiteX30" fmla="*/ 97672 w 122069"/>
                      <a:gd name="connsiteY30" fmla="*/ 97672 h 146466"/>
                      <a:gd name="connsiteX31" fmla="*/ 85432 w 122069"/>
                      <a:gd name="connsiteY31" fmla="*/ 109829 h 146466"/>
                      <a:gd name="connsiteX32" fmla="*/ 85432 w 122069"/>
                      <a:gd name="connsiteY32" fmla="*/ 61035 h 146466"/>
                      <a:gd name="connsiteX33" fmla="*/ 36637 w 122069"/>
                      <a:gd name="connsiteY33" fmla="*/ 61035 h 146466"/>
                      <a:gd name="connsiteX34" fmla="*/ 36637 w 122069"/>
                      <a:gd name="connsiteY34" fmla="*/ 36637 h 146466"/>
                      <a:gd name="connsiteX35" fmla="*/ 85432 w 122069"/>
                      <a:gd name="connsiteY35" fmla="*/ 36637 h 146466"/>
                      <a:gd name="connsiteX36" fmla="*/ 97672 w 122069"/>
                      <a:gd name="connsiteY36" fmla="*/ 48878 h 146466"/>
                      <a:gd name="connsiteX37" fmla="*/ 85432 w 122069"/>
                      <a:gd name="connsiteY37" fmla="*/ 61035 h 146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122069" h="146466">
                        <a:moveTo>
                          <a:pt x="85432" y="12241"/>
                        </a:moveTo>
                        <a:lnTo>
                          <a:pt x="85432" y="0"/>
                        </a:lnTo>
                        <a:lnTo>
                          <a:pt x="61035" y="0"/>
                        </a:lnTo>
                        <a:lnTo>
                          <a:pt x="61035" y="12241"/>
                        </a:lnTo>
                        <a:lnTo>
                          <a:pt x="48794" y="12241"/>
                        </a:lnTo>
                        <a:lnTo>
                          <a:pt x="48794" y="0"/>
                        </a:lnTo>
                        <a:lnTo>
                          <a:pt x="24397" y="0"/>
                        </a:lnTo>
                        <a:lnTo>
                          <a:pt x="24397" y="12241"/>
                        </a:lnTo>
                        <a:lnTo>
                          <a:pt x="0" y="12241"/>
                        </a:lnTo>
                        <a:lnTo>
                          <a:pt x="0" y="36637"/>
                        </a:lnTo>
                        <a:lnTo>
                          <a:pt x="12241" y="36637"/>
                        </a:lnTo>
                        <a:lnTo>
                          <a:pt x="12241" y="109829"/>
                        </a:lnTo>
                        <a:lnTo>
                          <a:pt x="0" y="109829"/>
                        </a:lnTo>
                        <a:lnTo>
                          <a:pt x="0" y="134226"/>
                        </a:lnTo>
                        <a:lnTo>
                          <a:pt x="24397" y="134226"/>
                        </a:lnTo>
                        <a:lnTo>
                          <a:pt x="24397" y="146466"/>
                        </a:lnTo>
                        <a:lnTo>
                          <a:pt x="48794" y="146466"/>
                        </a:lnTo>
                        <a:lnTo>
                          <a:pt x="48794" y="134226"/>
                        </a:lnTo>
                        <a:lnTo>
                          <a:pt x="61035" y="134226"/>
                        </a:lnTo>
                        <a:lnTo>
                          <a:pt x="61035" y="146466"/>
                        </a:lnTo>
                        <a:lnTo>
                          <a:pt x="85432" y="146466"/>
                        </a:lnTo>
                        <a:lnTo>
                          <a:pt x="85432" y="134226"/>
                        </a:lnTo>
                        <a:cubicBezTo>
                          <a:pt x="105636" y="134142"/>
                          <a:pt x="121985" y="117794"/>
                          <a:pt x="122069" y="97588"/>
                        </a:cubicBezTo>
                        <a:cubicBezTo>
                          <a:pt x="122069" y="88534"/>
                          <a:pt x="118632" y="79815"/>
                          <a:pt x="112511" y="73191"/>
                        </a:cubicBezTo>
                        <a:cubicBezTo>
                          <a:pt x="118632" y="66484"/>
                          <a:pt x="121985" y="57849"/>
                          <a:pt x="122069" y="48794"/>
                        </a:cubicBezTo>
                        <a:cubicBezTo>
                          <a:pt x="121985" y="28589"/>
                          <a:pt x="105636" y="12241"/>
                          <a:pt x="85432" y="12241"/>
                        </a:cubicBezTo>
                        <a:close/>
                        <a:moveTo>
                          <a:pt x="85432" y="109829"/>
                        </a:moveTo>
                        <a:lnTo>
                          <a:pt x="36637" y="109829"/>
                        </a:lnTo>
                        <a:lnTo>
                          <a:pt x="36637" y="85432"/>
                        </a:lnTo>
                        <a:lnTo>
                          <a:pt x="85432" y="85432"/>
                        </a:lnTo>
                        <a:cubicBezTo>
                          <a:pt x="92139" y="85432"/>
                          <a:pt x="97672" y="90881"/>
                          <a:pt x="97672" y="97672"/>
                        </a:cubicBezTo>
                        <a:cubicBezTo>
                          <a:pt x="97672" y="104463"/>
                          <a:pt x="92223" y="109829"/>
                          <a:pt x="85432" y="109829"/>
                        </a:cubicBezTo>
                        <a:close/>
                        <a:moveTo>
                          <a:pt x="85432" y="61035"/>
                        </a:moveTo>
                        <a:lnTo>
                          <a:pt x="36637" y="61035"/>
                        </a:lnTo>
                        <a:lnTo>
                          <a:pt x="36637" y="36637"/>
                        </a:lnTo>
                        <a:lnTo>
                          <a:pt x="85432" y="36637"/>
                        </a:lnTo>
                        <a:cubicBezTo>
                          <a:pt x="92139" y="36637"/>
                          <a:pt x="97672" y="42087"/>
                          <a:pt x="97672" y="48878"/>
                        </a:cubicBezTo>
                        <a:cubicBezTo>
                          <a:pt x="97672" y="55669"/>
                          <a:pt x="92223" y="61035"/>
                          <a:pt x="85432" y="61035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: Shape 151">
                    <a:extLst>
                      <a:ext uri="{FF2B5EF4-FFF2-40B4-BE49-F238E27FC236}">
                        <a16:creationId xmlns:a16="http://schemas.microsoft.com/office/drawing/2014/main" id="{0DBFF9C4-0907-4116-B521-41ECF52FAE6C}"/>
                      </a:ext>
                    </a:extLst>
                  </p:cNvPr>
                  <p:cNvSpPr/>
                  <p:nvPr/>
                </p:nvSpPr>
                <p:spPr>
                  <a:xfrm>
                    <a:off x="6610181" y="4845956"/>
                    <a:ext cx="268450" cy="268451"/>
                  </a:xfrm>
                  <a:custGeom>
                    <a:avLst/>
                    <a:gdLst>
                      <a:gd name="connsiteX0" fmla="*/ 134226 w 268450"/>
                      <a:gd name="connsiteY0" fmla="*/ 0 h 268451"/>
                      <a:gd name="connsiteX1" fmla="*/ 0 w 268450"/>
                      <a:gd name="connsiteY1" fmla="*/ 134226 h 268451"/>
                      <a:gd name="connsiteX2" fmla="*/ 134226 w 268450"/>
                      <a:gd name="connsiteY2" fmla="*/ 268451 h 268451"/>
                      <a:gd name="connsiteX3" fmla="*/ 268451 w 268450"/>
                      <a:gd name="connsiteY3" fmla="*/ 134226 h 268451"/>
                      <a:gd name="connsiteX4" fmla="*/ 134226 w 268450"/>
                      <a:gd name="connsiteY4" fmla="*/ 0 h 268451"/>
                      <a:gd name="connsiteX5" fmla="*/ 134226 w 268450"/>
                      <a:gd name="connsiteY5" fmla="*/ 244138 h 268451"/>
                      <a:gd name="connsiteX6" fmla="*/ 24397 w 268450"/>
                      <a:gd name="connsiteY6" fmla="*/ 134310 h 268451"/>
                      <a:gd name="connsiteX7" fmla="*/ 134226 w 268450"/>
                      <a:gd name="connsiteY7" fmla="*/ 24481 h 268451"/>
                      <a:gd name="connsiteX8" fmla="*/ 244054 w 268450"/>
                      <a:gd name="connsiteY8" fmla="*/ 134310 h 268451"/>
                      <a:gd name="connsiteX9" fmla="*/ 134226 w 268450"/>
                      <a:gd name="connsiteY9" fmla="*/ 244138 h 268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68450" h="268451">
                        <a:moveTo>
                          <a:pt x="134226" y="0"/>
                        </a:moveTo>
                        <a:cubicBezTo>
                          <a:pt x="60112" y="0"/>
                          <a:pt x="0" y="60112"/>
                          <a:pt x="0" y="134226"/>
                        </a:cubicBezTo>
                        <a:cubicBezTo>
                          <a:pt x="0" y="208339"/>
                          <a:pt x="60112" y="268451"/>
                          <a:pt x="134226" y="268451"/>
                        </a:cubicBezTo>
                        <a:cubicBezTo>
                          <a:pt x="208339" y="268451"/>
                          <a:pt x="268451" y="208339"/>
                          <a:pt x="268451" y="134226"/>
                        </a:cubicBezTo>
                        <a:cubicBezTo>
                          <a:pt x="268451" y="60112"/>
                          <a:pt x="208339" y="84"/>
                          <a:pt x="134226" y="0"/>
                        </a:cubicBezTo>
                        <a:close/>
                        <a:moveTo>
                          <a:pt x="134226" y="244138"/>
                        </a:moveTo>
                        <a:cubicBezTo>
                          <a:pt x="73526" y="244138"/>
                          <a:pt x="24397" y="194925"/>
                          <a:pt x="24397" y="134310"/>
                        </a:cubicBezTo>
                        <a:cubicBezTo>
                          <a:pt x="24397" y="73694"/>
                          <a:pt x="73610" y="24481"/>
                          <a:pt x="134226" y="24481"/>
                        </a:cubicBezTo>
                        <a:cubicBezTo>
                          <a:pt x="194925" y="24481"/>
                          <a:pt x="244054" y="73694"/>
                          <a:pt x="244054" y="134310"/>
                        </a:cubicBezTo>
                        <a:cubicBezTo>
                          <a:pt x="243970" y="194925"/>
                          <a:pt x="194841" y="243970"/>
                          <a:pt x="134226" y="244138"/>
                        </a:cubicBezTo>
                        <a:close/>
                      </a:path>
                    </a:pathLst>
                  </a:custGeom>
                  <a:grpFill/>
                  <a:ln w="838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06" name="Rectangle 205">
                <a:extLst>
                  <a:ext uri="{FF2B5EF4-FFF2-40B4-BE49-F238E27FC236}">
                    <a16:creationId xmlns:a16="http://schemas.microsoft.com/office/drawing/2014/main" id="{79E1D44D-9F9B-465D-AAC4-67B3049A8F9E}"/>
                  </a:ext>
                </a:extLst>
              </p:cNvPr>
              <p:cNvSpPr/>
              <p:nvPr/>
            </p:nvSpPr>
            <p:spPr>
              <a:xfrm>
                <a:off x="8615982" y="5556229"/>
                <a:ext cx="2794318" cy="61683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solidFill>
                      <a:schemeClr val="bg2"/>
                    </a:solidFill>
                  </a:rPr>
                  <a:t>Lorem ipsum dolor sit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amet</a:t>
                </a:r>
                <a:r>
                  <a:rPr lang="en-US" sz="1200" dirty="0">
                    <a:solidFill>
                      <a:schemeClr val="bg2"/>
                    </a:solidFill>
                  </a:rPr>
                  <a:t>,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consectetur</a:t>
                </a:r>
                <a:r>
                  <a:rPr lang="en-US" sz="1200" dirty="0">
                    <a:solidFill>
                      <a:schemeClr val="bg2"/>
                    </a:solidFill>
                  </a:rPr>
                  <a:t>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adipiscing</a:t>
                </a:r>
                <a:r>
                  <a:rPr lang="en-US" sz="1200" dirty="0">
                    <a:solidFill>
                      <a:schemeClr val="bg2"/>
                    </a:solidFill>
                  </a:rPr>
                  <a:t> </a:t>
                </a:r>
                <a:r>
                  <a:rPr lang="en-US" sz="1200" dirty="0" err="1">
                    <a:solidFill>
                      <a:schemeClr val="bg2"/>
                    </a:solidFill>
                  </a:rPr>
                  <a:t>elit</a:t>
                </a:r>
                <a:r>
                  <a:rPr lang="en-US" sz="1200" dirty="0">
                    <a:solidFill>
                      <a:schemeClr val="bg2"/>
                    </a:solidFill>
                  </a:rPr>
                  <a:t>. Sed id</a:t>
                </a:r>
              </a:p>
            </p:txBody>
          </p:sp>
        </p:grpSp>
      </p:grpSp>
      <p:sp>
        <p:nvSpPr>
          <p:cNvPr id="213" name="Slide Number Placeholder 5">
            <a:extLst>
              <a:ext uri="{FF2B5EF4-FFF2-40B4-BE49-F238E27FC236}">
                <a16:creationId xmlns:a16="http://schemas.microsoft.com/office/drawing/2014/main" id="{1B12FF67-8343-43FA-85B3-9D4FC8FDA2BD}"/>
              </a:ext>
            </a:extLst>
          </p:cNvPr>
          <p:cNvSpPr txBox="1">
            <a:spLocks/>
          </p:cNvSpPr>
          <p:nvPr/>
        </p:nvSpPr>
        <p:spPr>
          <a:xfrm>
            <a:off x="11553324" y="6427033"/>
            <a:ext cx="63862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6F6B72A-9E39-4F60-B91A-A616E9C2EBAE}" type="slidenum">
              <a:rPr lang="en-US" b="1" smtClean="0">
                <a:solidFill>
                  <a:schemeClr val="accent1"/>
                </a:solidFill>
                <a:latin typeface="+mj-lt"/>
              </a:rPr>
              <a:pPr algn="ctr"/>
              <a:t>13</a:t>
            </a:fld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D8009691-0180-E94A-A9F1-2F37F3E92EF6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75614809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Group 113">
            <a:extLst>
              <a:ext uri="{FF2B5EF4-FFF2-40B4-BE49-F238E27FC236}">
                <a16:creationId xmlns:a16="http://schemas.microsoft.com/office/drawing/2014/main" id="{0034A29F-F786-4D50-8D28-79EACE5DD670}"/>
              </a:ext>
            </a:extLst>
          </p:cNvPr>
          <p:cNvGrpSpPr/>
          <p:nvPr/>
        </p:nvGrpSpPr>
        <p:grpSpPr>
          <a:xfrm>
            <a:off x="8614616" y="1653736"/>
            <a:ext cx="2472146" cy="3550528"/>
            <a:chOff x="1542684" y="1620361"/>
            <a:chExt cx="2472146" cy="3550528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5A0AF688-9018-4206-8C47-F82009F32BC7}"/>
                </a:ext>
              </a:extLst>
            </p:cNvPr>
            <p:cNvSpPr/>
            <p:nvPr/>
          </p:nvSpPr>
          <p:spPr>
            <a:xfrm>
              <a:off x="1727198" y="1620361"/>
              <a:ext cx="2103120" cy="210312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8" name="Isosceles Triangle 37">
              <a:extLst>
                <a:ext uri="{FF2B5EF4-FFF2-40B4-BE49-F238E27FC236}">
                  <a16:creationId xmlns:a16="http://schemas.microsoft.com/office/drawing/2014/main" id="{A2CDB2F0-9691-497F-AD42-AC734B1C796D}"/>
                </a:ext>
              </a:extLst>
            </p:cNvPr>
            <p:cNvSpPr/>
            <p:nvPr/>
          </p:nvSpPr>
          <p:spPr>
            <a:xfrm flipV="1">
              <a:off x="2579975" y="3600734"/>
              <a:ext cx="397565" cy="40063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BCCA667-84D9-4ADF-AEAD-5631109BDA39}"/>
                </a:ext>
              </a:extLst>
            </p:cNvPr>
            <p:cNvSpPr txBox="1"/>
            <p:nvPr/>
          </p:nvSpPr>
          <p:spPr>
            <a:xfrm>
              <a:off x="1965113" y="2425700"/>
              <a:ext cx="162729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$63,529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76ABABFC-7951-4EC4-8858-6869FB78AB85}"/>
                </a:ext>
              </a:extLst>
            </p:cNvPr>
            <p:cNvSpPr/>
            <p:nvPr/>
          </p:nvSpPr>
          <p:spPr>
            <a:xfrm>
              <a:off x="1542684" y="4570019"/>
              <a:ext cx="2472146" cy="60087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Collaboratively administrate empowered markets via plug and play networks. Dynamic procrastinate B2C users after installed.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BA860BE-983E-43ED-88D9-B27B35071C29}"/>
                </a:ext>
              </a:extLst>
            </p:cNvPr>
            <p:cNvSpPr txBox="1"/>
            <p:nvPr/>
          </p:nvSpPr>
          <p:spPr>
            <a:xfrm>
              <a:off x="1542684" y="4276895"/>
              <a:ext cx="247214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Monthly Recurring Revenue</a:t>
              </a:r>
              <a:endParaRPr lang="id-ID" sz="14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B0AD91AE-1114-4228-B471-9F0F9DA8122A}"/>
              </a:ext>
            </a:extLst>
          </p:cNvPr>
          <p:cNvGrpSpPr/>
          <p:nvPr/>
        </p:nvGrpSpPr>
        <p:grpSpPr>
          <a:xfrm>
            <a:off x="1105239" y="1419829"/>
            <a:ext cx="4140247" cy="4024113"/>
            <a:chOff x="6315718" y="1202462"/>
            <a:chExt cx="4140247" cy="4024113"/>
          </a:xfrm>
        </p:grpSpPr>
        <p:sp>
          <p:nvSpPr>
            <p:cNvPr id="116" name="Freeform 30">
              <a:extLst>
                <a:ext uri="{FF2B5EF4-FFF2-40B4-BE49-F238E27FC236}">
                  <a16:creationId xmlns:a16="http://schemas.microsoft.com/office/drawing/2014/main" id="{89073576-7372-4C56-A869-118BD2E6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5718" y="3760831"/>
              <a:ext cx="216354" cy="2164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F9E44BF3-7FD0-46FA-B908-93E5D94D58D5}"/>
                </a:ext>
              </a:extLst>
            </p:cNvPr>
            <p:cNvSpPr/>
            <p:nvPr/>
          </p:nvSpPr>
          <p:spPr>
            <a:xfrm>
              <a:off x="6779294" y="3703604"/>
              <a:ext cx="3371871" cy="393121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Arimo" panose="020B0604020202020204" pitchFamily="34" charset="0"/>
                </a:rPr>
                <a:t>Proactively envisioned multimedia-based expertise and cross media growth quality a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fter installed base benefits dramatic.</a:t>
              </a:r>
              <a:endParaRPr lang="en-US" altLang="en-US" sz="900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8" name="Freeform 29">
              <a:extLst>
                <a:ext uri="{FF2B5EF4-FFF2-40B4-BE49-F238E27FC236}">
                  <a16:creationId xmlns:a16="http://schemas.microsoft.com/office/drawing/2014/main" id="{B6876479-4AD7-4B96-8D21-03B31391A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5718" y="4326045"/>
              <a:ext cx="216354" cy="2164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9" name="Rectangle 118">
              <a:extLst>
                <a:ext uri="{FF2B5EF4-FFF2-40B4-BE49-F238E27FC236}">
                  <a16:creationId xmlns:a16="http://schemas.microsoft.com/office/drawing/2014/main" id="{F40D5E9B-7A2E-4695-808A-969DCC81C595}"/>
                </a:ext>
              </a:extLst>
            </p:cNvPr>
            <p:cNvSpPr/>
            <p:nvPr/>
          </p:nvSpPr>
          <p:spPr>
            <a:xfrm>
              <a:off x="6779294" y="4268818"/>
              <a:ext cx="3371871" cy="393121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Arimo" panose="020B0604020202020204" pitchFamily="34" charset="0"/>
                </a:rPr>
                <a:t>Coordinate proactive via outside the box pursue scalable service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intellectual capital expertise and cross-media growth strategies.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  <p:sp>
          <p:nvSpPr>
            <p:cNvPr id="120" name="Freeform 14">
              <a:extLst>
                <a:ext uri="{FF2B5EF4-FFF2-40B4-BE49-F238E27FC236}">
                  <a16:creationId xmlns:a16="http://schemas.microsoft.com/office/drawing/2014/main" id="{939C9CC4-D4E5-4706-8138-322402293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15718" y="4890681"/>
              <a:ext cx="216354" cy="2164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GB"/>
              </a:defPPr>
              <a:lvl1pPr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1pPr>
              <a:lvl2pPr marL="742950" indent="-28575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2pPr>
              <a:lvl3pPr marL="11430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3pPr>
              <a:lvl4pPr marL="16002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4pPr>
              <a:lvl5pPr marL="2057400" indent="-228600" algn="l" defTabSz="457200" rtl="0" fontAlgn="base" hangingPunct="0">
                <a:lnSpc>
                  <a:spcPct val="93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charset="0"/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5pPr>
              <a:lvl6pPr marL="22860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6pPr>
              <a:lvl7pPr marL="27432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7pPr>
              <a:lvl8pPr marL="32004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8pPr>
              <a:lvl9pPr marL="3657600" algn="l" defTabSz="4572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SimSun" charset="0"/>
                  <a:cs typeface="SimSun" charset="0"/>
                </a:defRPr>
              </a:lvl9pPr>
            </a:lstStyle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F673E273-2C7F-45A2-8A7B-DEFAF8D19C3D}"/>
                </a:ext>
              </a:extLst>
            </p:cNvPr>
            <p:cNvSpPr/>
            <p:nvPr/>
          </p:nvSpPr>
          <p:spPr>
            <a:xfrm>
              <a:off x="6779294" y="4833454"/>
              <a:ext cx="3371871" cy="393121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Leverage agile frameworks to provide robust synopsis for high level views new generation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on the runway heading tower.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  <p:sp>
          <p:nvSpPr>
            <p:cNvPr id="122" name="TextBox 28">
              <a:extLst>
                <a:ext uri="{FF2B5EF4-FFF2-40B4-BE49-F238E27FC236}">
                  <a16:creationId xmlns:a16="http://schemas.microsoft.com/office/drawing/2014/main" id="{DD8D50E6-61CF-4B47-A5B1-7008A6C8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19" y="2254590"/>
              <a:ext cx="414024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9128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/>
              <a:r>
                <a:rPr lang="en-US" alt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Arimo" panose="020B0604020202020204" pitchFamily="34" charset="0"/>
                </a:rPr>
                <a:t>Data Project</a:t>
              </a:r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8DA3E5C4-B270-49D3-9EF7-6C023CED213D}"/>
                </a:ext>
              </a:extLst>
            </p:cNvPr>
            <p:cNvSpPr/>
            <p:nvPr/>
          </p:nvSpPr>
          <p:spPr>
            <a:xfrm>
              <a:off x="6315718" y="2752721"/>
              <a:ext cx="4140247" cy="600870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Open Sans" panose="020B0606030504020204" pitchFamily="34" charset="0"/>
                </a:rPr>
                <a:t>Collaboration provide a robust visualize quality intellectual capital without superior  and idea sharing. Proactively envisioned multimedia for based expertise and cross media growth strategies seamlessly visualize quality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administrate.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28FF3F30-6FAA-4CE2-A59A-CBA542E1040A}"/>
                </a:ext>
              </a:extLst>
            </p:cNvPr>
            <p:cNvSpPr txBox="1"/>
            <p:nvPr/>
          </p:nvSpPr>
          <p:spPr>
            <a:xfrm>
              <a:off x="6315718" y="1202462"/>
              <a:ext cx="4140247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b="1" dirty="0">
                  <a:solidFill>
                    <a:srgbClr val="CCB082"/>
                  </a:solidFill>
                  <a:latin typeface="Crimson" panose="02030503060406020304" pitchFamily="18" charset="0"/>
                  <a:ea typeface="PT Sans" panose="020B0503020203020204" pitchFamily="34" charset="0"/>
                </a:rPr>
                <a:t>This is Our Cryptocurrency Consulting Business</a:t>
              </a: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7B685091-FFD7-4FF4-AFFF-3575E2FE5A6E}"/>
              </a:ext>
            </a:extLst>
          </p:cNvPr>
          <p:cNvGrpSpPr/>
          <p:nvPr/>
        </p:nvGrpSpPr>
        <p:grpSpPr>
          <a:xfrm>
            <a:off x="5863484" y="2362433"/>
            <a:ext cx="2133134" cy="2133134"/>
            <a:chOff x="2640013" y="1452563"/>
            <a:chExt cx="1420812" cy="1420812"/>
          </a:xfrm>
        </p:grpSpPr>
        <p:sp>
          <p:nvSpPr>
            <p:cNvPr id="126" name="Freeform 73">
              <a:extLst>
                <a:ext uri="{FF2B5EF4-FFF2-40B4-BE49-F238E27FC236}">
                  <a16:creationId xmlns:a16="http://schemas.microsoft.com/office/drawing/2014/main" id="{00361B3F-D193-40AC-A07A-AD897C2BD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14525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7" name="Freeform 74">
              <a:extLst>
                <a:ext uri="{FF2B5EF4-FFF2-40B4-BE49-F238E27FC236}">
                  <a16:creationId xmlns:a16="http://schemas.microsoft.com/office/drawing/2014/main" id="{4FBFD856-3C03-47C6-BB34-2676E1E68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85900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8" name="Freeform 75">
              <a:extLst>
                <a:ext uri="{FF2B5EF4-FFF2-40B4-BE49-F238E27FC236}">
                  <a16:creationId xmlns:a16="http://schemas.microsoft.com/office/drawing/2014/main" id="{79AED0A4-BAF3-4F15-A09B-5FBAA4C15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986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9" name="Freeform 76">
              <a:extLst>
                <a:ext uri="{FF2B5EF4-FFF2-40B4-BE49-F238E27FC236}">
                  <a16:creationId xmlns:a16="http://schemas.microsoft.com/office/drawing/2014/main" id="{9704825F-733A-43A8-AEA3-D905130DA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15986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0" name="Freeform 77">
              <a:extLst>
                <a:ext uri="{FF2B5EF4-FFF2-40B4-BE49-F238E27FC236}">
                  <a16:creationId xmlns:a16="http://schemas.microsoft.com/office/drawing/2014/main" id="{0BD3D559-0468-41CE-AF4D-3E8809EFF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192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1" name="Freeform 78">
              <a:extLst>
                <a:ext uri="{FF2B5EF4-FFF2-40B4-BE49-F238E27FC236}">
                  <a16:creationId xmlns:a16="http://schemas.microsoft.com/office/drawing/2014/main" id="{FE5EF1F9-F4BA-4AEE-A9C2-E3979861D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319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2" name="Freeform 79">
              <a:extLst>
                <a:ext uri="{FF2B5EF4-FFF2-40B4-BE49-F238E27FC236}">
                  <a16:creationId xmlns:a16="http://schemas.microsoft.com/office/drawing/2014/main" id="{08B9B860-F727-4C2D-A54A-C38F3C0A5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3" name="Freeform 80">
              <a:extLst>
                <a:ext uri="{FF2B5EF4-FFF2-40B4-BE49-F238E27FC236}">
                  <a16:creationId xmlns:a16="http://schemas.microsoft.com/office/drawing/2014/main" id="{8AF11ABD-8128-40C6-8B92-F841AA33A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4" name="Freeform 81">
              <a:extLst>
                <a:ext uri="{FF2B5EF4-FFF2-40B4-BE49-F238E27FC236}">
                  <a16:creationId xmlns:a16="http://schemas.microsoft.com/office/drawing/2014/main" id="{B3BA5A77-867E-4BB7-926B-E4C7ACF7A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21685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5" name="Freeform 82">
              <a:extLst>
                <a:ext uri="{FF2B5EF4-FFF2-40B4-BE49-F238E27FC236}">
                  <a16:creationId xmlns:a16="http://schemas.microsoft.com/office/drawing/2014/main" id="{A55EE6FA-8309-41DA-BAA2-3A8861A43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1447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6" name="Freeform 83">
              <a:extLst>
                <a:ext uri="{FF2B5EF4-FFF2-40B4-BE49-F238E27FC236}">
                  <a16:creationId xmlns:a16="http://schemas.microsoft.com/office/drawing/2014/main" id="{861B24A6-8D74-46E1-B74F-6CCAA3311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7" name="Freeform 84">
              <a:extLst>
                <a:ext uri="{FF2B5EF4-FFF2-40B4-BE49-F238E27FC236}">
                  <a16:creationId xmlns:a16="http://schemas.microsoft.com/office/drawing/2014/main" id="{8BAF7CD2-FD2A-434E-9FA8-FF09FCBA9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5669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8" name="Freeform 85">
              <a:extLst>
                <a:ext uri="{FF2B5EF4-FFF2-40B4-BE49-F238E27FC236}">
                  <a16:creationId xmlns:a16="http://schemas.microsoft.com/office/drawing/2014/main" id="{674FF68F-B495-4849-9C1E-93654E289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25828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9" name="Freeform 86">
              <a:extLst>
                <a:ext uri="{FF2B5EF4-FFF2-40B4-BE49-F238E27FC236}">
                  <a16:creationId xmlns:a16="http://schemas.microsoft.com/office/drawing/2014/main" id="{86FE9BC4-E69F-4431-8500-F8FE769FF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1689100"/>
              <a:ext cx="53975" cy="52388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0" name="Freeform 87">
              <a:extLst>
                <a:ext uri="{FF2B5EF4-FFF2-40B4-BE49-F238E27FC236}">
                  <a16:creationId xmlns:a16="http://schemas.microsoft.com/office/drawing/2014/main" id="{CE3A9E78-8435-4BCD-88D2-98611CFC3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15621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1" name="Freeform 88">
              <a:extLst>
                <a:ext uri="{FF2B5EF4-FFF2-40B4-BE49-F238E27FC236}">
                  <a16:creationId xmlns:a16="http://schemas.microsoft.com/office/drawing/2014/main" id="{755FCFD9-E4BC-485F-8B74-F5A76655B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26987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2" name="Freeform 89">
              <a:extLst>
                <a:ext uri="{FF2B5EF4-FFF2-40B4-BE49-F238E27FC236}">
                  <a16:creationId xmlns:a16="http://schemas.microsoft.com/office/drawing/2014/main" id="{F26469DD-39C9-47A4-AF23-896862CBA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23923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3" name="Freeform 90">
              <a:extLst>
                <a:ext uri="{FF2B5EF4-FFF2-40B4-BE49-F238E27FC236}">
                  <a16:creationId xmlns:a16="http://schemas.microsoft.com/office/drawing/2014/main" id="{1C6C85F5-961A-4F2D-80E8-952FB7942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18986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4" name="Freeform 91">
              <a:extLst>
                <a:ext uri="{FF2B5EF4-FFF2-40B4-BE49-F238E27FC236}">
                  <a16:creationId xmlns:a16="http://schemas.microsoft.com/office/drawing/2014/main" id="{AC6F2A5C-4439-49D3-ABEC-4F384F116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5" name="Freeform 92">
              <a:extLst>
                <a:ext uri="{FF2B5EF4-FFF2-40B4-BE49-F238E27FC236}">
                  <a16:creationId xmlns:a16="http://schemas.microsoft.com/office/drawing/2014/main" id="{170DCE60-49CF-474C-83F4-E54843C4A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2371725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6" name="Freeform 93">
              <a:extLst>
                <a:ext uri="{FF2B5EF4-FFF2-40B4-BE49-F238E27FC236}">
                  <a16:creationId xmlns:a16="http://schemas.microsoft.com/office/drawing/2014/main" id="{95A92953-640C-4D0B-8F36-06ACBCA1B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7" name="Freeform 94">
              <a:extLst>
                <a:ext uri="{FF2B5EF4-FFF2-40B4-BE49-F238E27FC236}">
                  <a16:creationId xmlns:a16="http://schemas.microsoft.com/office/drawing/2014/main" id="{03F62F20-6B4D-4F49-AFE0-7610BCFBE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8" name="Freeform 95">
              <a:extLst>
                <a:ext uri="{FF2B5EF4-FFF2-40B4-BE49-F238E27FC236}">
                  <a16:creationId xmlns:a16="http://schemas.microsoft.com/office/drawing/2014/main" id="{D84420F0-41A2-43E2-BE74-79960B3FE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1524000"/>
              <a:ext cx="25400" cy="68263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9" name="Freeform 96">
              <a:extLst>
                <a:ext uri="{FF2B5EF4-FFF2-40B4-BE49-F238E27FC236}">
                  <a16:creationId xmlns:a16="http://schemas.microsoft.com/office/drawing/2014/main" id="{AEAA59FD-2EE0-4E32-9D5F-898427946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27336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0" name="Freeform 97">
              <a:extLst>
                <a:ext uri="{FF2B5EF4-FFF2-40B4-BE49-F238E27FC236}">
                  <a16:creationId xmlns:a16="http://schemas.microsoft.com/office/drawing/2014/main" id="{88CA985E-933B-447B-9206-8A7B0C266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22891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1" name="Freeform 98">
              <a:extLst>
                <a:ext uri="{FF2B5EF4-FFF2-40B4-BE49-F238E27FC236}">
                  <a16:creationId xmlns:a16="http://schemas.microsoft.com/office/drawing/2014/main" id="{97AE4964-47F0-42B7-8692-48DEE2FB3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20113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2" name="Freeform 99">
              <a:extLst>
                <a:ext uri="{FF2B5EF4-FFF2-40B4-BE49-F238E27FC236}">
                  <a16:creationId xmlns:a16="http://schemas.microsoft.com/office/drawing/2014/main" id="{A8C7A5EC-16F8-42C0-BB8A-787256B04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3" name="Freeform 100">
              <a:extLst>
                <a:ext uri="{FF2B5EF4-FFF2-40B4-BE49-F238E27FC236}">
                  <a16:creationId xmlns:a16="http://schemas.microsoft.com/office/drawing/2014/main" id="{6AD29A98-9AE8-480A-A6ED-3BFB6CEF7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4" name="Freeform 101">
              <a:extLst>
                <a:ext uri="{FF2B5EF4-FFF2-40B4-BE49-F238E27FC236}">
                  <a16:creationId xmlns:a16="http://schemas.microsoft.com/office/drawing/2014/main" id="{A35A6A48-4E7C-425F-B0A9-78A4873C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5" name="Freeform 102">
              <a:extLst>
                <a:ext uri="{FF2B5EF4-FFF2-40B4-BE49-F238E27FC236}">
                  <a16:creationId xmlns:a16="http://schemas.microsoft.com/office/drawing/2014/main" id="{90C0C69E-BD7A-4B7D-A2C1-05291D19D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1606550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6" name="Freeform 103">
              <a:extLst>
                <a:ext uri="{FF2B5EF4-FFF2-40B4-BE49-F238E27FC236}">
                  <a16:creationId xmlns:a16="http://schemas.microsoft.com/office/drawing/2014/main" id="{9D0C31B0-641B-408E-B021-1D4C7A411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7" name="Freeform 104">
              <a:extLst>
                <a:ext uri="{FF2B5EF4-FFF2-40B4-BE49-F238E27FC236}">
                  <a16:creationId xmlns:a16="http://schemas.microsoft.com/office/drawing/2014/main" id="{6E7C39DF-0FD2-45D3-A3F0-E1A97CBC8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2638425"/>
              <a:ext cx="46037" cy="58738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8" name="Freeform 105">
              <a:extLst>
                <a:ext uri="{FF2B5EF4-FFF2-40B4-BE49-F238E27FC236}">
                  <a16:creationId xmlns:a16="http://schemas.microsoft.com/office/drawing/2014/main" id="{F505475E-DACA-4689-AF48-59AA5F619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4987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9" name="Freeform 106">
              <a:extLst>
                <a:ext uri="{FF2B5EF4-FFF2-40B4-BE49-F238E27FC236}">
                  <a16:creationId xmlns:a16="http://schemas.microsoft.com/office/drawing/2014/main" id="{4983C21B-76A8-4635-B643-F6E646DC3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178117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0" name="Freeform 107">
              <a:extLst>
                <a:ext uri="{FF2B5EF4-FFF2-40B4-BE49-F238E27FC236}">
                  <a16:creationId xmlns:a16="http://schemas.microsoft.com/office/drawing/2014/main" id="{5097174B-5156-46ED-9E36-A2AC881E1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0462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1" name="Freeform 108">
              <a:extLst>
                <a:ext uri="{FF2B5EF4-FFF2-40B4-BE49-F238E27FC236}">
                  <a16:creationId xmlns:a16="http://schemas.microsoft.com/office/drawing/2014/main" id="{66D13BB5-3213-4E5D-B010-65468338F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2254250"/>
              <a:ext cx="68263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2" name="Freeform 109">
              <a:extLst>
                <a:ext uri="{FF2B5EF4-FFF2-40B4-BE49-F238E27FC236}">
                  <a16:creationId xmlns:a16="http://schemas.microsoft.com/office/drawing/2014/main" id="{B3CB6537-FF2D-4A2E-837E-CAF43BAA2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2740025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3" name="Freeform 110">
              <a:extLst>
                <a:ext uri="{FF2B5EF4-FFF2-40B4-BE49-F238E27FC236}">
                  <a16:creationId xmlns:a16="http://schemas.microsoft.com/office/drawing/2014/main" id="{472F53E1-A105-455D-BCD1-A5F5AE672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15176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4" name="Freeform 111">
              <a:extLst>
                <a:ext uri="{FF2B5EF4-FFF2-40B4-BE49-F238E27FC236}">
                  <a16:creationId xmlns:a16="http://schemas.microsoft.com/office/drawing/2014/main" id="{3C367477-36A9-409A-A169-56C3631F3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15097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5" name="Freeform 112">
              <a:extLst>
                <a:ext uri="{FF2B5EF4-FFF2-40B4-BE49-F238E27FC236}">
                  <a16:creationId xmlns:a16="http://schemas.microsoft.com/office/drawing/2014/main" id="{E230F35F-EF39-464D-9329-6500EE91D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6" name="Freeform 113">
              <a:extLst>
                <a:ext uri="{FF2B5EF4-FFF2-40B4-BE49-F238E27FC236}">
                  <a16:creationId xmlns:a16="http://schemas.microsoft.com/office/drawing/2014/main" id="{91EDF0BF-44CA-4023-BDEC-C9A011674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2225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7" name="Freeform 114">
              <a:extLst>
                <a:ext uri="{FF2B5EF4-FFF2-40B4-BE49-F238E27FC236}">
                  <a16:creationId xmlns:a16="http://schemas.microsoft.com/office/drawing/2014/main" id="{62318CDE-F6B2-4B64-81D2-AB37B8F39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07645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8" name="Freeform 115">
              <a:extLst>
                <a:ext uri="{FF2B5EF4-FFF2-40B4-BE49-F238E27FC236}">
                  <a16:creationId xmlns:a16="http://schemas.microsoft.com/office/drawing/2014/main" id="{82D120B9-0D2C-4CA9-95CA-73FFC0A82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9" name="Freeform 116">
              <a:extLst>
                <a:ext uri="{FF2B5EF4-FFF2-40B4-BE49-F238E27FC236}">
                  <a16:creationId xmlns:a16="http://schemas.microsoft.com/office/drawing/2014/main" id="{1102377B-BE5D-447A-A4DB-325D1D2D2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0" name="Freeform 117">
              <a:extLst>
                <a:ext uri="{FF2B5EF4-FFF2-40B4-BE49-F238E27FC236}">
                  <a16:creationId xmlns:a16="http://schemas.microsoft.com/office/drawing/2014/main" id="{61010629-9AD2-47D8-8B91-CD45C6D15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1" name="Freeform 118">
              <a:extLst>
                <a:ext uri="{FF2B5EF4-FFF2-40B4-BE49-F238E27FC236}">
                  <a16:creationId xmlns:a16="http://schemas.microsoft.com/office/drawing/2014/main" id="{685D2AAA-BD89-4D0D-BEED-EC3615CE5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2" name="Freeform 119">
              <a:extLst>
                <a:ext uri="{FF2B5EF4-FFF2-40B4-BE49-F238E27FC236}">
                  <a16:creationId xmlns:a16="http://schemas.microsoft.com/office/drawing/2014/main" id="{BF40310B-D79A-432B-98E5-99D8042B1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3" name="Freeform 120">
              <a:extLst>
                <a:ext uri="{FF2B5EF4-FFF2-40B4-BE49-F238E27FC236}">
                  <a16:creationId xmlns:a16="http://schemas.microsoft.com/office/drawing/2014/main" id="{28A6C2E9-D810-4399-8779-D5204E609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4" name="Freeform 121">
              <a:extLst>
                <a:ext uri="{FF2B5EF4-FFF2-40B4-BE49-F238E27FC236}">
                  <a16:creationId xmlns:a16="http://schemas.microsoft.com/office/drawing/2014/main" id="{A6F1D9C2-6793-427F-8636-4C521EE6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5" name="Freeform 122">
              <a:extLst>
                <a:ext uri="{FF2B5EF4-FFF2-40B4-BE49-F238E27FC236}">
                  <a16:creationId xmlns:a16="http://schemas.microsoft.com/office/drawing/2014/main" id="{57EB5686-D7BD-4505-AE99-22EFC93A8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8367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6" name="Freeform 123">
              <a:extLst>
                <a:ext uri="{FF2B5EF4-FFF2-40B4-BE49-F238E27FC236}">
                  <a16:creationId xmlns:a16="http://schemas.microsoft.com/office/drawing/2014/main" id="{5FC395D4-3F65-44FB-8767-829F07177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7" name="Freeform 124">
              <a:extLst>
                <a:ext uri="{FF2B5EF4-FFF2-40B4-BE49-F238E27FC236}">
                  <a16:creationId xmlns:a16="http://schemas.microsoft.com/office/drawing/2014/main" id="{0A5E4961-DEDE-4B7E-804C-890F45CC6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8" name="Freeform 125">
              <a:extLst>
                <a:ext uri="{FF2B5EF4-FFF2-40B4-BE49-F238E27FC236}">
                  <a16:creationId xmlns:a16="http://schemas.microsoft.com/office/drawing/2014/main" id="{13A74E10-EE7A-431E-BC75-0FBC5D427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27225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9" name="Freeform 126">
              <a:extLst>
                <a:ext uri="{FF2B5EF4-FFF2-40B4-BE49-F238E27FC236}">
                  <a16:creationId xmlns:a16="http://schemas.microsoft.com/office/drawing/2014/main" id="{B07D392C-A6F9-462B-9911-E0DE6F944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15287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0" name="Freeform 127">
              <a:extLst>
                <a:ext uri="{FF2B5EF4-FFF2-40B4-BE49-F238E27FC236}">
                  <a16:creationId xmlns:a16="http://schemas.microsoft.com/office/drawing/2014/main" id="{BF0C5FB3-C4A5-47DC-BC19-F98099FA2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15382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1" name="Freeform 128">
              <a:extLst>
                <a:ext uri="{FF2B5EF4-FFF2-40B4-BE49-F238E27FC236}">
                  <a16:creationId xmlns:a16="http://schemas.microsoft.com/office/drawing/2014/main" id="{1C318298-FE76-41CD-A762-CB7FF7D36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2713038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2" name="Freeform 129">
              <a:extLst>
                <a:ext uri="{FF2B5EF4-FFF2-40B4-BE49-F238E27FC236}">
                  <a16:creationId xmlns:a16="http://schemas.microsoft.com/office/drawing/2014/main" id="{A5D6D17F-0544-4D0A-9AAB-F6F41C0D7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3" name="Freeform 130">
              <a:extLst>
                <a:ext uri="{FF2B5EF4-FFF2-40B4-BE49-F238E27FC236}">
                  <a16:creationId xmlns:a16="http://schemas.microsoft.com/office/drawing/2014/main" id="{4F6AD60F-DC48-44B7-A667-1BEB7173E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19462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4" name="Freeform 131">
              <a:extLst>
                <a:ext uri="{FF2B5EF4-FFF2-40B4-BE49-F238E27FC236}">
                  <a16:creationId xmlns:a16="http://schemas.microsoft.com/office/drawing/2014/main" id="{C83ED3B2-209F-4A47-8072-07717C427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5" name="Freeform 132">
              <a:extLst>
                <a:ext uri="{FF2B5EF4-FFF2-40B4-BE49-F238E27FC236}">
                  <a16:creationId xmlns:a16="http://schemas.microsoft.com/office/drawing/2014/main" id="{5B3D21AE-E3B4-4121-AEE7-34168AC1A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6" name="Freeform 133">
              <a:extLst>
                <a:ext uri="{FF2B5EF4-FFF2-40B4-BE49-F238E27FC236}">
                  <a16:creationId xmlns:a16="http://schemas.microsoft.com/office/drawing/2014/main" id="{03202162-8E41-4786-A105-6A5BAFEC6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7" name="Freeform 134">
              <a:extLst>
                <a:ext uri="{FF2B5EF4-FFF2-40B4-BE49-F238E27FC236}">
                  <a16:creationId xmlns:a16="http://schemas.microsoft.com/office/drawing/2014/main" id="{E229BA73-8569-424F-B5C9-A4123A451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8" name="Freeform 135">
              <a:extLst>
                <a:ext uri="{FF2B5EF4-FFF2-40B4-BE49-F238E27FC236}">
                  <a16:creationId xmlns:a16="http://schemas.microsoft.com/office/drawing/2014/main" id="{43836173-CE2D-4CA0-83D4-69BB92C61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16621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9" name="Freeform 136">
              <a:extLst>
                <a:ext uri="{FF2B5EF4-FFF2-40B4-BE49-F238E27FC236}">
                  <a16:creationId xmlns:a16="http://schemas.microsoft.com/office/drawing/2014/main" id="{8AD3F102-1210-43DE-B962-64C608951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2598738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0" name="Freeform 137">
              <a:extLst>
                <a:ext uri="{FF2B5EF4-FFF2-40B4-BE49-F238E27FC236}">
                  <a16:creationId xmlns:a16="http://schemas.microsoft.com/office/drawing/2014/main" id="{76E729E3-817C-4015-9EE4-9BA7284E3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1" name="Freeform 138">
              <a:extLst>
                <a:ext uri="{FF2B5EF4-FFF2-40B4-BE49-F238E27FC236}">
                  <a16:creationId xmlns:a16="http://schemas.microsoft.com/office/drawing/2014/main" id="{C1799465-B1F6-4117-8763-99C0DF98A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2" name="Freeform 139">
              <a:extLst>
                <a:ext uri="{FF2B5EF4-FFF2-40B4-BE49-F238E27FC236}">
                  <a16:creationId xmlns:a16="http://schemas.microsoft.com/office/drawing/2014/main" id="{6040B071-2DB2-4D85-9A67-9806AD697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3" name="Freeform 140">
              <a:extLst>
                <a:ext uri="{FF2B5EF4-FFF2-40B4-BE49-F238E27FC236}">
                  <a16:creationId xmlns:a16="http://schemas.microsoft.com/office/drawing/2014/main" id="{6B47E812-59AA-46CA-85D2-D875F1E77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21939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4" name="Freeform 141">
              <a:extLst>
                <a:ext uri="{FF2B5EF4-FFF2-40B4-BE49-F238E27FC236}">
                  <a16:creationId xmlns:a16="http://schemas.microsoft.com/office/drawing/2014/main" id="{024F2454-3906-4C31-B1F9-9D4225112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2743200"/>
              <a:ext cx="25400" cy="74613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5" name="Freeform 142">
              <a:extLst>
                <a:ext uri="{FF2B5EF4-FFF2-40B4-BE49-F238E27FC236}">
                  <a16:creationId xmlns:a16="http://schemas.microsoft.com/office/drawing/2014/main" id="{D5A79B9A-2369-449A-AE9E-8DF893EA7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5065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6" name="Freeform 143">
              <a:extLst>
                <a:ext uri="{FF2B5EF4-FFF2-40B4-BE49-F238E27FC236}">
                  <a16:creationId xmlns:a16="http://schemas.microsoft.com/office/drawing/2014/main" id="{BE881415-01EB-48B5-B0D0-192B9D0B6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1751013"/>
              <a:ext cx="611188" cy="822325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39C21ED1-59E6-1F47-9D44-EDE50426E9D2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88525763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>
            <a:extLst>
              <a:ext uri="{FF2B5EF4-FFF2-40B4-BE49-F238E27FC236}">
                <a16:creationId xmlns:a16="http://schemas.microsoft.com/office/drawing/2014/main" id="{B6498196-3BDE-409E-BFAA-8B9E5D712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7781" y="4833868"/>
            <a:ext cx="1993900" cy="728663"/>
          </a:xfrm>
          <a:custGeom>
            <a:avLst/>
            <a:gdLst>
              <a:gd name="T0" fmla="*/ 494 w 5540"/>
              <a:gd name="T1" fmla="*/ 0 h 2024"/>
              <a:gd name="T2" fmla="*/ 0 w 5540"/>
              <a:gd name="T3" fmla="*/ 494 h 2024"/>
              <a:gd name="T4" fmla="*/ 5539 w 5540"/>
              <a:gd name="T5" fmla="*/ 494 h 2024"/>
              <a:gd name="T6" fmla="*/ 5045 w 5540"/>
              <a:gd name="T7" fmla="*/ 0 h 2024"/>
              <a:gd name="T8" fmla="*/ 494 w 5540"/>
              <a:gd name="T9" fmla="*/ 0 h 2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40" h="2024">
                <a:moveTo>
                  <a:pt x="494" y="0"/>
                </a:moveTo>
                <a:lnTo>
                  <a:pt x="0" y="494"/>
                </a:lnTo>
                <a:cubicBezTo>
                  <a:pt x="1529" y="2023"/>
                  <a:pt x="4009" y="2023"/>
                  <a:pt x="5539" y="494"/>
                </a:cubicBezTo>
                <a:lnTo>
                  <a:pt x="5045" y="0"/>
                </a:lnTo>
                <a:cubicBezTo>
                  <a:pt x="3786" y="1256"/>
                  <a:pt x="1750" y="1256"/>
                  <a:pt x="494" y="0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380981C8-E43C-45BA-B27A-D27BD8DD7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1168" y="4778306"/>
            <a:ext cx="1047750" cy="1049337"/>
          </a:xfrm>
          <a:custGeom>
            <a:avLst/>
            <a:gdLst>
              <a:gd name="T0" fmla="*/ 2911 w 2912"/>
              <a:gd name="T1" fmla="*/ 1457 h 2914"/>
              <a:gd name="T2" fmla="*/ 2716 w 2912"/>
              <a:gd name="T3" fmla="*/ 2185 h 2914"/>
              <a:gd name="T4" fmla="*/ 2183 w 2912"/>
              <a:gd name="T5" fmla="*/ 2718 h 2914"/>
              <a:gd name="T6" fmla="*/ 1456 w 2912"/>
              <a:gd name="T7" fmla="*/ 2913 h 2914"/>
              <a:gd name="T8" fmla="*/ 728 w 2912"/>
              <a:gd name="T9" fmla="*/ 2718 h 2914"/>
              <a:gd name="T10" fmla="*/ 195 w 2912"/>
              <a:gd name="T11" fmla="*/ 2185 h 2914"/>
              <a:gd name="T12" fmla="*/ 0 w 2912"/>
              <a:gd name="T13" fmla="*/ 1457 h 2914"/>
              <a:gd name="T14" fmla="*/ 195 w 2912"/>
              <a:gd name="T15" fmla="*/ 728 h 2914"/>
              <a:gd name="T16" fmla="*/ 728 w 2912"/>
              <a:gd name="T17" fmla="*/ 195 h 2914"/>
              <a:gd name="T18" fmla="*/ 1456 w 2912"/>
              <a:gd name="T19" fmla="*/ 0 h 2914"/>
              <a:gd name="T20" fmla="*/ 2183 w 2912"/>
              <a:gd name="T21" fmla="*/ 195 h 2914"/>
              <a:gd name="T22" fmla="*/ 2716 w 2912"/>
              <a:gd name="T23" fmla="*/ 728 h 2914"/>
              <a:gd name="T24" fmla="*/ 2911 w 2912"/>
              <a:gd name="T25" fmla="*/ 1457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12" h="2914">
                <a:moveTo>
                  <a:pt x="2911" y="1457"/>
                </a:moveTo>
                <a:cubicBezTo>
                  <a:pt x="2911" y="1725"/>
                  <a:pt x="2850" y="1953"/>
                  <a:pt x="2716" y="2185"/>
                </a:cubicBezTo>
                <a:cubicBezTo>
                  <a:pt x="2582" y="2418"/>
                  <a:pt x="2416" y="2584"/>
                  <a:pt x="2183" y="2718"/>
                </a:cubicBezTo>
                <a:cubicBezTo>
                  <a:pt x="1951" y="2852"/>
                  <a:pt x="1723" y="2913"/>
                  <a:pt x="1456" y="2913"/>
                </a:cubicBezTo>
                <a:cubicBezTo>
                  <a:pt x="1188" y="2913"/>
                  <a:pt x="960" y="2852"/>
                  <a:pt x="728" y="2718"/>
                </a:cubicBezTo>
                <a:cubicBezTo>
                  <a:pt x="496" y="2584"/>
                  <a:pt x="329" y="2418"/>
                  <a:pt x="195" y="2185"/>
                </a:cubicBezTo>
                <a:cubicBezTo>
                  <a:pt x="61" y="1953"/>
                  <a:pt x="0" y="1726"/>
                  <a:pt x="0" y="1457"/>
                </a:cubicBezTo>
                <a:cubicBezTo>
                  <a:pt x="0" y="1189"/>
                  <a:pt x="61" y="961"/>
                  <a:pt x="195" y="728"/>
                </a:cubicBezTo>
                <a:cubicBezTo>
                  <a:pt x="329" y="496"/>
                  <a:pt x="496" y="329"/>
                  <a:pt x="728" y="195"/>
                </a:cubicBezTo>
                <a:cubicBezTo>
                  <a:pt x="960" y="61"/>
                  <a:pt x="1188" y="0"/>
                  <a:pt x="1456" y="0"/>
                </a:cubicBezTo>
                <a:cubicBezTo>
                  <a:pt x="1723" y="0"/>
                  <a:pt x="1951" y="61"/>
                  <a:pt x="2183" y="195"/>
                </a:cubicBezTo>
                <a:cubicBezTo>
                  <a:pt x="2416" y="329"/>
                  <a:pt x="2582" y="496"/>
                  <a:pt x="2716" y="728"/>
                </a:cubicBezTo>
                <a:cubicBezTo>
                  <a:pt x="2850" y="961"/>
                  <a:pt x="2911" y="1188"/>
                  <a:pt x="2911" y="1457"/>
                </a:cubicBezTo>
              </a:path>
            </a:pathLst>
          </a:custGeom>
          <a:solidFill>
            <a:srgbClr val="21140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54A10001-250A-4399-84D4-B25670C99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5618" y="4824343"/>
            <a:ext cx="958850" cy="958850"/>
          </a:xfrm>
          <a:custGeom>
            <a:avLst/>
            <a:gdLst>
              <a:gd name="T0" fmla="*/ 2663 w 2664"/>
              <a:gd name="T1" fmla="*/ 1332 h 2665"/>
              <a:gd name="T2" fmla="*/ 2485 w 2664"/>
              <a:gd name="T3" fmla="*/ 1998 h 2665"/>
              <a:gd name="T4" fmla="*/ 1997 w 2664"/>
              <a:gd name="T5" fmla="*/ 2485 h 2665"/>
              <a:gd name="T6" fmla="*/ 1332 w 2664"/>
              <a:gd name="T7" fmla="*/ 2664 h 2665"/>
              <a:gd name="T8" fmla="*/ 666 w 2664"/>
              <a:gd name="T9" fmla="*/ 2485 h 2665"/>
              <a:gd name="T10" fmla="*/ 179 w 2664"/>
              <a:gd name="T11" fmla="*/ 1998 h 2665"/>
              <a:gd name="T12" fmla="*/ 0 w 2664"/>
              <a:gd name="T13" fmla="*/ 1332 h 2665"/>
              <a:gd name="T14" fmla="*/ 179 w 2664"/>
              <a:gd name="T15" fmla="*/ 666 h 2665"/>
              <a:gd name="T16" fmla="*/ 666 w 2664"/>
              <a:gd name="T17" fmla="*/ 178 h 2665"/>
              <a:gd name="T18" fmla="*/ 1332 w 2664"/>
              <a:gd name="T19" fmla="*/ 0 h 2665"/>
              <a:gd name="T20" fmla="*/ 1997 w 2664"/>
              <a:gd name="T21" fmla="*/ 178 h 2665"/>
              <a:gd name="T22" fmla="*/ 2485 w 2664"/>
              <a:gd name="T23" fmla="*/ 666 h 2665"/>
              <a:gd name="T24" fmla="*/ 2663 w 2664"/>
              <a:gd name="T25" fmla="*/ 1332 h 2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4" h="2665">
                <a:moveTo>
                  <a:pt x="2663" y="1332"/>
                </a:moveTo>
                <a:cubicBezTo>
                  <a:pt x="2663" y="1577"/>
                  <a:pt x="2608" y="1786"/>
                  <a:pt x="2485" y="1998"/>
                </a:cubicBezTo>
                <a:cubicBezTo>
                  <a:pt x="2363" y="2211"/>
                  <a:pt x="2210" y="2362"/>
                  <a:pt x="1997" y="2485"/>
                </a:cubicBezTo>
                <a:cubicBezTo>
                  <a:pt x="1785" y="2608"/>
                  <a:pt x="1576" y="2664"/>
                  <a:pt x="1332" y="2664"/>
                </a:cubicBezTo>
                <a:cubicBezTo>
                  <a:pt x="1087" y="2664"/>
                  <a:pt x="878" y="2608"/>
                  <a:pt x="666" y="2485"/>
                </a:cubicBezTo>
                <a:cubicBezTo>
                  <a:pt x="453" y="2362"/>
                  <a:pt x="301" y="2211"/>
                  <a:pt x="179" y="1998"/>
                </a:cubicBezTo>
                <a:cubicBezTo>
                  <a:pt x="56" y="1786"/>
                  <a:pt x="0" y="1578"/>
                  <a:pt x="0" y="1332"/>
                </a:cubicBezTo>
                <a:cubicBezTo>
                  <a:pt x="0" y="1087"/>
                  <a:pt x="56" y="879"/>
                  <a:pt x="179" y="666"/>
                </a:cubicBezTo>
                <a:cubicBezTo>
                  <a:pt x="301" y="454"/>
                  <a:pt x="453" y="301"/>
                  <a:pt x="666" y="178"/>
                </a:cubicBezTo>
                <a:cubicBezTo>
                  <a:pt x="878" y="55"/>
                  <a:pt x="1087" y="0"/>
                  <a:pt x="1332" y="0"/>
                </a:cubicBezTo>
                <a:cubicBezTo>
                  <a:pt x="1576" y="0"/>
                  <a:pt x="1785" y="55"/>
                  <a:pt x="1997" y="178"/>
                </a:cubicBezTo>
                <a:cubicBezTo>
                  <a:pt x="2210" y="301"/>
                  <a:pt x="2363" y="454"/>
                  <a:pt x="2485" y="666"/>
                </a:cubicBezTo>
                <a:cubicBezTo>
                  <a:pt x="2608" y="879"/>
                  <a:pt x="2663" y="1086"/>
                  <a:pt x="2663" y="1332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2" name="Freeform 10">
            <a:extLst>
              <a:ext uri="{FF2B5EF4-FFF2-40B4-BE49-F238E27FC236}">
                <a16:creationId xmlns:a16="http://schemas.microsoft.com/office/drawing/2014/main" id="{87223FF0-DB44-4741-99AE-9A929C60B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1319" y="5140115"/>
            <a:ext cx="367448" cy="327307"/>
          </a:xfrm>
          <a:custGeom>
            <a:avLst/>
            <a:gdLst>
              <a:gd name="T0" fmla="*/ 525 w 1051"/>
              <a:gd name="T1" fmla="*/ 818 h 936"/>
              <a:gd name="T2" fmla="*/ 525 w 1051"/>
              <a:gd name="T3" fmla="*/ 585 h 936"/>
              <a:gd name="T4" fmla="*/ 175 w 1051"/>
              <a:gd name="T5" fmla="*/ 585 h 936"/>
              <a:gd name="T6" fmla="*/ 175 w 1051"/>
              <a:gd name="T7" fmla="*/ 818 h 936"/>
              <a:gd name="T8" fmla="*/ 525 w 1051"/>
              <a:gd name="T9" fmla="*/ 818 h 936"/>
              <a:gd name="T10" fmla="*/ 993 w 1051"/>
              <a:gd name="T11" fmla="*/ 585 h 936"/>
              <a:gd name="T12" fmla="*/ 993 w 1051"/>
              <a:gd name="T13" fmla="*/ 935 h 936"/>
              <a:gd name="T14" fmla="*/ 875 w 1051"/>
              <a:gd name="T15" fmla="*/ 935 h 936"/>
              <a:gd name="T16" fmla="*/ 875 w 1051"/>
              <a:gd name="T17" fmla="*/ 585 h 936"/>
              <a:gd name="T18" fmla="*/ 643 w 1051"/>
              <a:gd name="T19" fmla="*/ 585 h 936"/>
              <a:gd name="T20" fmla="*/ 643 w 1051"/>
              <a:gd name="T21" fmla="*/ 935 h 936"/>
              <a:gd name="T22" fmla="*/ 58 w 1051"/>
              <a:gd name="T23" fmla="*/ 935 h 936"/>
              <a:gd name="T24" fmla="*/ 58 w 1051"/>
              <a:gd name="T25" fmla="*/ 585 h 936"/>
              <a:gd name="T26" fmla="*/ 0 w 1051"/>
              <a:gd name="T27" fmla="*/ 585 h 936"/>
              <a:gd name="T28" fmla="*/ 0 w 1051"/>
              <a:gd name="T29" fmla="*/ 468 h 936"/>
              <a:gd name="T30" fmla="*/ 58 w 1051"/>
              <a:gd name="T31" fmla="*/ 175 h 936"/>
              <a:gd name="T32" fmla="*/ 993 w 1051"/>
              <a:gd name="T33" fmla="*/ 175 h 936"/>
              <a:gd name="T34" fmla="*/ 1050 w 1051"/>
              <a:gd name="T35" fmla="*/ 468 h 936"/>
              <a:gd name="T36" fmla="*/ 1050 w 1051"/>
              <a:gd name="T37" fmla="*/ 585 h 936"/>
              <a:gd name="T38" fmla="*/ 993 w 1051"/>
              <a:gd name="T39" fmla="*/ 585 h 936"/>
              <a:gd name="T40" fmla="*/ 993 w 1051"/>
              <a:gd name="T41" fmla="*/ 0 h 936"/>
              <a:gd name="T42" fmla="*/ 993 w 1051"/>
              <a:gd name="T43" fmla="*/ 118 h 936"/>
              <a:gd name="T44" fmla="*/ 58 w 1051"/>
              <a:gd name="T45" fmla="*/ 118 h 936"/>
              <a:gd name="T46" fmla="*/ 58 w 1051"/>
              <a:gd name="T47" fmla="*/ 0 h 936"/>
              <a:gd name="T48" fmla="*/ 993 w 1051"/>
              <a:gd name="T4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6">
                <a:moveTo>
                  <a:pt x="525" y="818"/>
                </a:moveTo>
                <a:lnTo>
                  <a:pt x="525" y="585"/>
                </a:lnTo>
                <a:lnTo>
                  <a:pt x="175" y="585"/>
                </a:lnTo>
                <a:lnTo>
                  <a:pt x="175" y="818"/>
                </a:lnTo>
                <a:lnTo>
                  <a:pt x="525" y="818"/>
                </a:lnTo>
                <a:close/>
                <a:moveTo>
                  <a:pt x="993" y="585"/>
                </a:moveTo>
                <a:lnTo>
                  <a:pt x="993" y="935"/>
                </a:lnTo>
                <a:lnTo>
                  <a:pt x="875" y="935"/>
                </a:lnTo>
                <a:lnTo>
                  <a:pt x="875" y="585"/>
                </a:lnTo>
                <a:lnTo>
                  <a:pt x="643" y="585"/>
                </a:lnTo>
                <a:lnTo>
                  <a:pt x="643" y="935"/>
                </a:lnTo>
                <a:lnTo>
                  <a:pt x="58" y="935"/>
                </a:lnTo>
                <a:lnTo>
                  <a:pt x="58" y="585"/>
                </a:lnTo>
                <a:lnTo>
                  <a:pt x="0" y="585"/>
                </a:lnTo>
                <a:lnTo>
                  <a:pt x="0" y="468"/>
                </a:lnTo>
                <a:lnTo>
                  <a:pt x="58" y="175"/>
                </a:lnTo>
                <a:lnTo>
                  <a:pt x="993" y="175"/>
                </a:lnTo>
                <a:lnTo>
                  <a:pt x="1050" y="468"/>
                </a:lnTo>
                <a:lnTo>
                  <a:pt x="1050" y="585"/>
                </a:lnTo>
                <a:lnTo>
                  <a:pt x="993" y="585"/>
                </a:lnTo>
                <a:close/>
                <a:moveTo>
                  <a:pt x="993" y="0"/>
                </a:moveTo>
                <a:lnTo>
                  <a:pt x="993" y="118"/>
                </a:lnTo>
                <a:lnTo>
                  <a:pt x="58" y="118"/>
                </a:lnTo>
                <a:lnTo>
                  <a:pt x="58" y="0"/>
                </a:lnTo>
                <a:lnTo>
                  <a:pt x="993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168C2E1-84C1-46CE-A243-9F9DF57AC8B5}"/>
              </a:ext>
            </a:extLst>
          </p:cNvPr>
          <p:cNvSpPr txBox="1"/>
          <p:nvPr/>
        </p:nvSpPr>
        <p:spPr>
          <a:xfrm>
            <a:off x="975206" y="2730236"/>
            <a:ext cx="2173120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Your Title Goes Here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09F5856-7FBD-463B-B342-154C10FDCEA2}"/>
              </a:ext>
            </a:extLst>
          </p:cNvPr>
          <p:cNvSpPr/>
          <p:nvPr/>
        </p:nvSpPr>
        <p:spPr>
          <a:xfrm>
            <a:off x="975206" y="2969382"/>
            <a:ext cx="2173120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efficient manufactured with products.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529546B-B21F-4BBC-89F4-3D1F7BB8AD71}"/>
              </a:ext>
            </a:extLst>
          </p:cNvPr>
          <p:cNvSpPr txBox="1"/>
          <p:nvPr/>
        </p:nvSpPr>
        <p:spPr>
          <a:xfrm>
            <a:off x="975206" y="4598884"/>
            <a:ext cx="2173120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sz="14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Your Title Goes Here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53837DCB-C12D-4EBC-82FF-C63C9FFADBA1}"/>
              </a:ext>
            </a:extLst>
          </p:cNvPr>
          <p:cNvSpPr/>
          <p:nvPr/>
        </p:nvSpPr>
        <p:spPr>
          <a:xfrm>
            <a:off x="975206" y="4838030"/>
            <a:ext cx="2173120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efficient manufactured with products.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A2E6F70-A93B-452C-8FC6-4332DDB0845E}"/>
              </a:ext>
            </a:extLst>
          </p:cNvPr>
          <p:cNvSpPr txBox="1"/>
          <p:nvPr/>
        </p:nvSpPr>
        <p:spPr>
          <a:xfrm>
            <a:off x="9057960" y="2730236"/>
            <a:ext cx="2158834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4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Your Title Goes Here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6EFF64BE-C8E9-4C22-BB09-A0DFBC3737CC}"/>
              </a:ext>
            </a:extLst>
          </p:cNvPr>
          <p:cNvSpPr/>
          <p:nvPr/>
        </p:nvSpPr>
        <p:spPr>
          <a:xfrm>
            <a:off x="9057960" y="2969382"/>
            <a:ext cx="2158834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efficient manufactured with products.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639F298-A576-4951-99E9-878462995EF4}"/>
              </a:ext>
            </a:extLst>
          </p:cNvPr>
          <p:cNvSpPr txBox="1"/>
          <p:nvPr/>
        </p:nvSpPr>
        <p:spPr>
          <a:xfrm>
            <a:off x="9057960" y="4598884"/>
            <a:ext cx="2158834" cy="21544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defRPr/>
            </a:pPr>
            <a:r>
              <a:rPr lang="en-US" sz="14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Your Title Goes Here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2CCCC6A-1D78-4F6C-9628-7ACAC1C6E9A0}"/>
              </a:ext>
            </a:extLst>
          </p:cNvPr>
          <p:cNvSpPr/>
          <p:nvPr/>
        </p:nvSpPr>
        <p:spPr>
          <a:xfrm>
            <a:off x="9057960" y="4838030"/>
            <a:ext cx="2158834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efficient manufactured with products.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BDB7914-6C50-4FAB-803F-EE979016C255}"/>
              </a:ext>
            </a:extLst>
          </p:cNvPr>
          <p:cNvGrpSpPr/>
          <p:nvPr/>
        </p:nvGrpSpPr>
        <p:grpSpPr>
          <a:xfrm>
            <a:off x="6896893" y="3017768"/>
            <a:ext cx="755650" cy="2009224"/>
            <a:chOff x="6896893" y="3123786"/>
            <a:chExt cx="755650" cy="2009224"/>
          </a:xfrm>
          <a:solidFill>
            <a:schemeClr val="tx1"/>
          </a:solidFill>
        </p:grpSpPr>
        <p:sp>
          <p:nvSpPr>
            <p:cNvPr id="7" name="Freeform 1">
              <a:extLst>
                <a:ext uri="{FF2B5EF4-FFF2-40B4-BE49-F238E27FC236}">
                  <a16:creationId xmlns:a16="http://schemas.microsoft.com/office/drawing/2014/main" id="{93AEEB68-1BF1-4176-B281-CB76E868B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3881" y="3123786"/>
              <a:ext cx="728662" cy="1993900"/>
            </a:xfrm>
            <a:custGeom>
              <a:avLst/>
              <a:gdLst>
                <a:gd name="T0" fmla="*/ 0 w 2024"/>
                <a:gd name="T1" fmla="*/ 5045 h 5540"/>
                <a:gd name="T2" fmla="*/ 494 w 2024"/>
                <a:gd name="T3" fmla="*/ 5539 h 5540"/>
                <a:gd name="T4" fmla="*/ 494 w 2024"/>
                <a:gd name="T5" fmla="*/ 0 h 5540"/>
                <a:gd name="T6" fmla="*/ 0 w 2024"/>
                <a:gd name="T7" fmla="*/ 494 h 5540"/>
                <a:gd name="T8" fmla="*/ 0 w 2024"/>
                <a:gd name="T9" fmla="*/ 5045 h 5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4" h="5540">
                  <a:moveTo>
                    <a:pt x="0" y="5045"/>
                  </a:moveTo>
                  <a:lnTo>
                    <a:pt x="494" y="5539"/>
                  </a:lnTo>
                  <a:cubicBezTo>
                    <a:pt x="2023" y="4009"/>
                    <a:pt x="2023" y="1530"/>
                    <a:pt x="494" y="0"/>
                  </a:cubicBezTo>
                  <a:lnTo>
                    <a:pt x="0" y="494"/>
                  </a:lnTo>
                  <a:cubicBezTo>
                    <a:pt x="1259" y="1750"/>
                    <a:pt x="1259" y="3786"/>
                    <a:pt x="0" y="504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D148BB25-3033-4664-B540-E590792B6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6893" y="4898060"/>
              <a:ext cx="236757" cy="234950"/>
            </a:xfrm>
            <a:custGeom>
              <a:avLst/>
              <a:gdLst>
                <a:gd name="T0" fmla="*/ 576 w 577"/>
                <a:gd name="T1" fmla="*/ 494 h 574"/>
                <a:gd name="T2" fmla="*/ 79 w 577"/>
                <a:gd name="T3" fmla="*/ 0 h 574"/>
                <a:gd name="T4" fmla="*/ 0 w 577"/>
                <a:gd name="T5" fmla="*/ 573 h 574"/>
                <a:gd name="T6" fmla="*/ 576 w 577"/>
                <a:gd name="T7" fmla="*/ 49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7" h="574">
                  <a:moveTo>
                    <a:pt x="576" y="494"/>
                  </a:moveTo>
                  <a:lnTo>
                    <a:pt x="79" y="0"/>
                  </a:lnTo>
                  <a:lnTo>
                    <a:pt x="0" y="573"/>
                  </a:lnTo>
                  <a:lnTo>
                    <a:pt x="576" y="494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17" name="Freeform 14">
            <a:extLst>
              <a:ext uri="{FF2B5EF4-FFF2-40B4-BE49-F238E27FC236}">
                <a16:creationId xmlns:a16="http://schemas.microsoft.com/office/drawing/2014/main" id="{3A7CAA2B-82DB-4A37-8F7F-41D67C676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7206" y="3455918"/>
            <a:ext cx="1049337" cy="1049338"/>
          </a:xfrm>
          <a:custGeom>
            <a:avLst/>
            <a:gdLst>
              <a:gd name="T0" fmla="*/ 2913 w 2914"/>
              <a:gd name="T1" fmla="*/ 1456 h 2913"/>
              <a:gd name="T2" fmla="*/ 2718 w 2914"/>
              <a:gd name="T3" fmla="*/ 2184 h 2913"/>
              <a:gd name="T4" fmla="*/ 2185 w 2914"/>
              <a:gd name="T5" fmla="*/ 2717 h 2913"/>
              <a:gd name="T6" fmla="*/ 1457 w 2914"/>
              <a:gd name="T7" fmla="*/ 2912 h 2913"/>
              <a:gd name="T8" fmla="*/ 729 w 2914"/>
              <a:gd name="T9" fmla="*/ 2717 h 2913"/>
              <a:gd name="T10" fmla="*/ 196 w 2914"/>
              <a:gd name="T11" fmla="*/ 2184 h 2913"/>
              <a:gd name="T12" fmla="*/ 0 w 2914"/>
              <a:gd name="T13" fmla="*/ 1456 h 2913"/>
              <a:gd name="T14" fmla="*/ 196 w 2914"/>
              <a:gd name="T15" fmla="*/ 728 h 2913"/>
              <a:gd name="T16" fmla="*/ 729 w 2914"/>
              <a:gd name="T17" fmla="*/ 195 h 2913"/>
              <a:gd name="T18" fmla="*/ 1457 w 2914"/>
              <a:gd name="T19" fmla="*/ 0 h 2913"/>
              <a:gd name="T20" fmla="*/ 2185 w 2914"/>
              <a:gd name="T21" fmla="*/ 195 h 2913"/>
              <a:gd name="T22" fmla="*/ 2718 w 2914"/>
              <a:gd name="T23" fmla="*/ 728 h 2913"/>
              <a:gd name="T24" fmla="*/ 2913 w 2914"/>
              <a:gd name="T25" fmla="*/ 1456 h 2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14" h="2913">
                <a:moveTo>
                  <a:pt x="2913" y="1456"/>
                </a:moveTo>
                <a:cubicBezTo>
                  <a:pt x="2913" y="1725"/>
                  <a:pt x="2852" y="1952"/>
                  <a:pt x="2718" y="2184"/>
                </a:cubicBezTo>
                <a:cubicBezTo>
                  <a:pt x="2584" y="2417"/>
                  <a:pt x="2417" y="2583"/>
                  <a:pt x="2185" y="2717"/>
                </a:cubicBezTo>
                <a:cubicBezTo>
                  <a:pt x="1953" y="2852"/>
                  <a:pt x="1725" y="2912"/>
                  <a:pt x="1457" y="2912"/>
                </a:cubicBezTo>
                <a:cubicBezTo>
                  <a:pt x="1189" y="2912"/>
                  <a:pt x="962" y="2852"/>
                  <a:pt x="729" y="2717"/>
                </a:cubicBezTo>
                <a:cubicBezTo>
                  <a:pt x="497" y="2583"/>
                  <a:pt x="330" y="2417"/>
                  <a:pt x="196" y="2184"/>
                </a:cubicBezTo>
                <a:cubicBezTo>
                  <a:pt x="62" y="1952"/>
                  <a:pt x="0" y="1724"/>
                  <a:pt x="0" y="1456"/>
                </a:cubicBezTo>
                <a:cubicBezTo>
                  <a:pt x="0" y="1187"/>
                  <a:pt x="62" y="960"/>
                  <a:pt x="196" y="728"/>
                </a:cubicBezTo>
                <a:cubicBezTo>
                  <a:pt x="330" y="495"/>
                  <a:pt x="497" y="329"/>
                  <a:pt x="729" y="195"/>
                </a:cubicBezTo>
                <a:cubicBezTo>
                  <a:pt x="962" y="61"/>
                  <a:pt x="1189" y="0"/>
                  <a:pt x="1457" y="0"/>
                </a:cubicBezTo>
                <a:cubicBezTo>
                  <a:pt x="1725" y="0"/>
                  <a:pt x="1953" y="61"/>
                  <a:pt x="2185" y="195"/>
                </a:cubicBezTo>
                <a:cubicBezTo>
                  <a:pt x="2417" y="329"/>
                  <a:pt x="2584" y="495"/>
                  <a:pt x="2718" y="728"/>
                </a:cubicBezTo>
                <a:cubicBezTo>
                  <a:pt x="2852" y="960"/>
                  <a:pt x="2913" y="1188"/>
                  <a:pt x="2913" y="1456"/>
                </a:cubicBezTo>
              </a:path>
            </a:pathLst>
          </a:custGeom>
          <a:solidFill>
            <a:srgbClr val="21140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8" name="Freeform 15">
            <a:extLst>
              <a:ext uri="{FF2B5EF4-FFF2-40B4-BE49-F238E27FC236}">
                <a16:creationId xmlns:a16="http://schemas.microsoft.com/office/drawing/2014/main" id="{24C05793-FA03-4944-8744-4F4D13363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1656" y="3500368"/>
            <a:ext cx="958850" cy="958850"/>
          </a:xfrm>
          <a:custGeom>
            <a:avLst/>
            <a:gdLst>
              <a:gd name="T0" fmla="*/ 2664 w 2665"/>
              <a:gd name="T1" fmla="*/ 1331 h 2663"/>
              <a:gd name="T2" fmla="*/ 1332 w 2665"/>
              <a:gd name="T3" fmla="*/ 2662 h 2663"/>
              <a:gd name="T4" fmla="*/ 0 w 2665"/>
              <a:gd name="T5" fmla="*/ 1331 h 2663"/>
              <a:gd name="T6" fmla="*/ 1332 w 2665"/>
              <a:gd name="T7" fmla="*/ 0 h 2663"/>
              <a:gd name="T8" fmla="*/ 2664 w 2665"/>
              <a:gd name="T9" fmla="*/ 1331 h 2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65" h="2663">
                <a:moveTo>
                  <a:pt x="2664" y="1331"/>
                </a:moveTo>
                <a:cubicBezTo>
                  <a:pt x="2664" y="2067"/>
                  <a:pt x="2069" y="2662"/>
                  <a:pt x="1332" y="2662"/>
                </a:cubicBezTo>
                <a:cubicBezTo>
                  <a:pt x="596" y="2662"/>
                  <a:pt x="0" y="2067"/>
                  <a:pt x="0" y="1331"/>
                </a:cubicBezTo>
                <a:cubicBezTo>
                  <a:pt x="0" y="594"/>
                  <a:pt x="595" y="0"/>
                  <a:pt x="1332" y="0"/>
                </a:cubicBezTo>
                <a:cubicBezTo>
                  <a:pt x="2065" y="0"/>
                  <a:pt x="2664" y="595"/>
                  <a:pt x="2664" y="1331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0" name="Freeform 81">
            <a:extLst>
              <a:ext uri="{FF2B5EF4-FFF2-40B4-BE49-F238E27FC236}">
                <a16:creationId xmlns:a16="http://schemas.microsoft.com/office/drawing/2014/main" id="{DEC10257-F86D-42D1-9446-E6E78F8EC1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3322" y="3816140"/>
            <a:ext cx="295518" cy="327307"/>
          </a:xfrm>
          <a:custGeom>
            <a:avLst/>
            <a:gdLst>
              <a:gd name="T0" fmla="*/ 552 w 1107"/>
              <a:gd name="T1" fmla="*/ 0 h 1225"/>
              <a:gd name="T2" fmla="*/ 1106 w 1107"/>
              <a:gd name="T3" fmla="*/ 292 h 1225"/>
              <a:gd name="T4" fmla="*/ 1106 w 1107"/>
              <a:gd name="T5" fmla="*/ 410 h 1225"/>
              <a:gd name="T6" fmla="*/ 0 w 1107"/>
              <a:gd name="T7" fmla="*/ 410 h 1225"/>
              <a:gd name="T8" fmla="*/ 0 w 1107"/>
              <a:gd name="T9" fmla="*/ 292 h 1225"/>
              <a:gd name="T10" fmla="*/ 552 w 1107"/>
              <a:gd name="T11" fmla="*/ 0 h 1225"/>
              <a:gd name="T12" fmla="*/ 989 w 1107"/>
              <a:gd name="T13" fmla="*/ 524 h 1225"/>
              <a:gd name="T14" fmla="*/ 989 w 1107"/>
              <a:gd name="T15" fmla="*/ 934 h 1225"/>
              <a:gd name="T16" fmla="*/ 814 w 1107"/>
              <a:gd name="T17" fmla="*/ 934 h 1225"/>
              <a:gd name="T18" fmla="*/ 814 w 1107"/>
              <a:gd name="T19" fmla="*/ 524 h 1225"/>
              <a:gd name="T20" fmla="*/ 989 w 1107"/>
              <a:gd name="T21" fmla="*/ 524 h 1225"/>
              <a:gd name="T22" fmla="*/ 0 w 1107"/>
              <a:gd name="T23" fmla="*/ 1224 h 1225"/>
              <a:gd name="T24" fmla="*/ 0 w 1107"/>
              <a:gd name="T25" fmla="*/ 1049 h 1225"/>
              <a:gd name="T26" fmla="*/ 1106 w 1107"/>
              <a:gd name="T27" fmla="*/ 1049 h 1225"/>
              <a:gd name="T28" fmla="*/ 1106 w 1107"/>
              <a:gd name="T29" fmla="*/ 1224 h 1225"/>
              <a:gd name="T30" fmla="*/ 0 w 1107"/>
              <a:gd name="T31" fmla="*/ 1224 h 1225"/>
              <a:gd name="T32" fmla="*/ 464 w 1107"/>
              <a:gd name="T33" fmla="*/ 524 h 1225"/>
              <a:gd name="T34" fmla="*/ 639 w 1107"/>
              <a:gd name="T35" fmla="*/ 524 h 1225"/>
              <a:gd name="T36" fmla="*/ 639 w 1107"/>
              <a:gd name="T37" fmla="*/ 934 h 1225"/>
              <a:gd name="T38" fmla="*/ 464 w 1107"/>
              <a:gd name="T39" fmla="*/ 934 h 1225"/>
              <a:gd name="T40" fmla="*/ 464 w 1107"/>
              <a:gd name="T41" fmla="*/ 524 h 1225"/>
              <a:gd name="T42" fmla="*/ 114 w 1107"/>
              <a:gd name="T43" fmla="*/ 524 h 1225"/>
              <a:gd name="T44" fmla="*/ 289 w 1107"/>
              <a:gd name="T45" fmla="*/ 524 h 1225"/>
              <a:gd name="T46" fmla="*/ 289 w 1107"/>
              <a:gd name="T47" fmla="*/ 934 h 1225"/>
              <a:gd name="T48" fmla="*/ 114 w 1107"/>
              <a:gd name="T49" fmla="*/ 934 h 1225"/>
              <a:gd name="T50" fmla="*/ 114 w 1107"/>
              <a:gd name="T51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7" h="1225">
                <a:moveTo>
                  <a:pt x="552" y="0"/>
                </a:moveTo>
                <a:lnTo>
                  <a:pt x="1106" y="292"/>
                </a:lnTo>
                <a:lnTo>
                  <a:pt x="1106" y="410"/>
                </a:lnTo>
                <a:lnTo>
                  <a:pt x="0" y="410"/>
                </a:lnTo>
                <a:lnTo>
                  <a:pt x="0" y="292"/>
                </a:lnTo>
                <a:lnTo>
                  <a:pt x="552" y="0"/>
                </a:lnTo>
                <a:close/>
                <a:moveTo>
                  <a:pt x="989" y="524"/>
                </a:moveTo>
                <a:lnTo>
                  <a:pt x="989" y="934"/>
                </a:lnTo>
                <a:lnTo>
                  <a:pt x="814" y="934"/>
                </a:lnTo>
                <a:lnTo>
                  <a:pt x="814" y="524"/>
                </a:lnTo>
                <a:lnTo>
                  <a:pt x="989" y="524"/>
                </a:lnTo>
                <a:close/>
                <a:moveTo>
                  <a:pt x="0" y="1224"/>
                </a:moveTo>
                <a:lnTo>
                  <a:pt x="0" y="1049"/>
                </a:lnTo>
                <a:lnTo>
                  <a:pt x="1106" y="1049"/>
                </a:lnTo>
                <a:lnTo>
                  <a:pt x="1106" y="1224"/>
                </a:lnTo>
                <a:lnTo>
                  <a:pt x="0" y="1224"/>
                </a:lnTo>
                <a:close/>
                <a:moveTo>
                  <a:pt x="464" y="524"/>
                </a:moveTo>
                <a:lnTo>
                  <a:pt x="639" y="524"/>
                </a:lnTo>
                <a:lnTo>
                  <a:pt x="639" y="934"/>
                </a:lnTo>
                <a:lnTo>
                  <a:pt x="464" y="934"/>
                </a:lnTo>
                <a:lnTo>
                  <a:pt x="464" y="524"/>
                </a:lnTo>
                <a:close/>
                <a:moveTo>
                  <a:pt x="114" y="524"/>
                </a:moveTo>
                <a:lnTo>
                  <a:pt x="289" y="524"/>
                </a:lnTo>
                <a:lnTo>
                  <a:pt x="289" y="934"/>
                </a:lnTo>
                <a:lnTo>
                  <a:pt x="114" y="934"/>
                </a:lnTo>
                <a:lnTo>
                  <a:pt x="114" y="524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A2645F5-02BB-4E92-A991-1958FA51A21B}"/>
              </a:ext>
            </a:extLst>
          </p:cNvPr>
          <p:cNvGrpSpPr/>
          <p:nvPr/>
        </p:nvGrpSpPr>
        <p:grpSpPr>
          <a:xfrm>
            <a:off x="5106193" y="2466906"/>
            <a:ext cx="2025650" cy="758825"/>
            <a:chOff x="5106193" y="2572924"/>
            <a:chExt cx="2025650" cy="758825"/>
          </a:xfrm>
          <a:solidFill>
            <a:schemeClr val="accent3"/>
          </a:solidFill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B4697106-302F-41D7-8B37-A4B95EA57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193" y="2572924"/>
              <a:ext cx="1993900" cy="728662"/>
            </a:xfrm>
            <a:custGeom>
              <a:avLst/>
              <a:gdLst>
                <a:gd name="T0" fmla="*/ 0 w 5540"/>
                <a:gd name="T1" fmla="*/ 1529 h 2024"/>
                <a:gd name="T2" fmla="*/ 494 w 5540"/>
                <a:gd name="T3" fmla="*/ 2023 h 2024"/>
                <a:gd name="T4" fmla="*/ 5045 w 5540"/>
                <a:gd name="T5" fmla="*/ 2023 h 2024"/>
                <a:gd name="T6" fmla="*/ 5539 w 5540"/>
                <a:gd name="T7" fmla="*/ 1529 h 2024"/>
                <a:gd name="T8" fmla="*/ 0 w 5540"/>
                <a:gd name="T9" fmla="*/ 1529 h 2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40" h="2024">
                  <a:moveTo>
                    <a:pt x="0" y="1529"/>
                  </a:moveTo>
                  <a:lnTo>
                    <a:pt x="494" y="2023"/>
                  </a:lnTo>
                  <a:cubicBezTo>
                    <a:pt x="1753" y="764"/>
                    <a:pt x="3789" y="764"/>
                    <a:pt x="5045" y="2023"/>
                  </a:cubicBezTo>
                  <a:lnTo>
                    <a:pt x="5539" y="1529"/>
                  </a:lnTo>
                  <a:cubicBezTo>
                    <a:pt x="4009" y="0"/>
                    <a:pt x="1530" y="0"/>
                    <a:pt x="0" y="152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95B979FB-9676-49E0-A1D8-B81258DCB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3881" y="3123786"/>
              <a:ext cx="207962" cy="207963"/>
            </a:xfrm>
            <a:custGeom>
              <a:avLst/>
              <a:gdLst>
                <a:gd name="T0" fmla="*/ 496 w 576"/>
                <a:gd name="T1" fmla="*/ 0 h 577"/>
                <a:gd name="T2" fmla="*/ 0 w 576"/>
                <a:gd name="T3" fmla="*/ 497 h 577"/>
                <a:gd name="T4" fmla="*/ 575 w 576"/>
                <a:gd name="T5" fmla="*/ 576 h 577"/>
                <a:gd name="T6" fmla="*/ 496 w 576"/>
                <a:gd name="T7" fmla="*/ 0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6" h="577">
                  <a:moveTo>
                    <a:pt x="496" y="0"/>
                  </a:moveTo>
                  <a:lnTo>
                    <a:pt x="0" y="497"/>
                  </a:lnTo>
                  <a:lnTo>
                    <a:pt x="575" y="576"/>
                  </a:lnTo>
                  <a:lnTo>
                    <a:pt x="496" y="0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9" name="Freeform 6">
            <a:extLst>
              <a:ext uri="{FF2B5EF4-FFF2-40B4-BE49-F238E27FC236}">
                <a16:creationId xmlns:a16="http://schemas.microsoft.com/office/drawing/2014/main" id="{497020EC-A946-4F7D-B2FC-40C52B1FE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918" y="2989193"/>
            <a:ext cx="757238" cy="2024063"/>
          </a:xfrm>
          <a:custGeom>
            <a:avLst/>
            <a:gdLst>
              <a:gd name="T0" fmla="*/ 2103 w 2104"/>
              <a:gd name="T1" fmla="*/ 0 h 5622"/>
              <a:gd name="T2" fmla="*/ 1527 w 2104"/>
              <a:gd name="T3" fmla="*/ 79 h 5622"/>
              <a:gd name="T4" fmla="*/ 1530 w 2104"/>
              <a:gd name="T5" fmla="*/ 82 h 5622"/>
              <a:gd name="T6" fmla="*/ 1530 w 2104"/>
              <a:gd name="T7" fmla="*/ 5621 h 5622"/>
              <a:gd name="T8" fmla="*/ 2024 w 2104"/>
              <a:gd name="T9" fmla="*/ 5127 h 5622"/>
              <a:gd name="T10" fmla="*/ 2024 w 2104"/>
              <a:gd name="T11" fmla="*/ 576 h 5622"/>
              <a:gd name="T12" fmla="*/ 2103 w 2104"/>
              <a:gd name="T13" fmla="*/ 0 h 5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04" h="5622">
                <a:moveTo>
                  <a:pt x="2103" y="0"/>
                </a:moveTo>
                <a:lnTo>
                  <a:pt x="1527" y="79"/>
                </a:lnTo>
                <a:lnTo>
                  <a:pt x="1530" y="82"/>
                </a:lnTo>
                <a:cubicBezTo>
                  <a:pt x="0" y="1612"/>
                  <a:pt x="0" y="4091"/>
                  <a:pt x="1530" y="5621"/>
                </a:cubicBezTo>
                <a:lnTo>
                  <a:pt x="2024" y="5127"/>
                </a:lnTo>
                <a:cubicBezTo>
                  <a:pt x="768" y="3871"/>
                  <a:pt x="768" y="1835"/>
                  <a:pt x="2024" y="576"/>
                </a:cubicBezTo>
                <a:lnTo>
                  <a:pt x="2103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1491A853-967D-4B6A-BA4D-C9DF9590A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9206" y="4805293"/>
            <a:ext cx="207962" cy="207963"/>
          </a:xfrm>
          <a:custGeom>
            <a:avLst/>
            <a:gdLst>
              <a:gd name="T0" fmla="*/ 79 w 577"/>
              <a:gd name="T1" fmla="*/ 576 h 577"/>
              <a:gd name="T2" fmla="*/ 576 w 577"/>
              <a:gd name="T3" fmla="*/ 82 h 577"/>
              <a:gd name="T4" fmla="*/ 0 w 577"/>
              <a:gd name="T5" fmla="*/ 0 h 577"/>
              <a:gd name="T6" fmla="*/ 79 w 577"/>
              <a:gd name="T7" fmla="*/ 576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7" h="577">
                <a:moveTo>
                  <a:pt x="79" y="576"/>
                </a:moveTo>
                <a:lnTo>
                  <a:pt x="576" y="82"/>
                </a:lnTo>
                <a:lnTo>
                  <a:pt x="0" y="0"/>
                </a:lnTo>
                <a:lnTo>
                  <a:pt x="79" y="576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CED4BAA8-2419-4401-B5FE-FC9B70AD4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5456" y="3455918"/>
            <a:ext cx="1049337" cy="1049338"/>
          </a:xfrm>
          <a:custGeom>
            <a:avLst/>
            <a:gdLst>
              <a:gd name="T0" fmla="*/ 2912 w 2913"/>
              <a:gd name="T1" fmla="*/ 1456 h 2913"/>
              <a:gd name="T2" fmla="*/ 2717 w 2913"/>
              <a:gd name="T3" fmla="*/ 2184 h 2913"/>
              <a:gd name="T4" fmla="*/ 2184 w 2913"/>
              <a:gd name="T5" fmla="*/ 2717 h 2913"/>
              <a:gd name="T6" fmla="*/ 1456 w 2913"/>
              <a:gd name="T7" fmla="*/ 2912 h 2913"/>
              <a:gd name="T8" fmla="*/ 728 w 2913"/>
              <a:gd name="T9" fmla="*/ 2717 h 2913"/>
              <a:gd name="T10" fmla="*/ 195 w 2913"/>
              <a:gd name="T11" fmla="*/ 2184 h 2913"/>
              <a:gd name="T12" fmla="*/ 0 w 2913"/>
              <a:gd name="T13" fmla="*/ 1456 h 2913"/>
              <a:gd name="T14" fmla="*/ 195 w 2913"/>
              <a:gd name="T15" fmla="*/ 728 h 2913"/>
              <a:gd name="T16" fmla="*/ 728 w 2913"/>
              <a:gd name="T17" fmla="*/ 195 h 2913"/>
              <a:gd name="T18" fmla="*/ 1456 w 2913"/>
              <a:gd name="T19" fmla="*/ 0 h 2913"/>
              <a:gd name="T20" fmla="*/ 2184 w 2913"/>
              <a:gd name="T21" fmla="*/ 195 h 2913"/>
              <a:gd name="T22" fmla="*/ 2717 w 2913"/>
              <a:gd name="T23" fmla="*/ 728 h 2913"/>
              <a:gd name="T24" fmla="*/ 2912 w 2913"/>
              <a:gd name="T25" fmla="*/ 1456 h 2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13" h="2913">
                <a:moveTo>
                  <a:pt x="2912" y="1456"/>
                </a:moveTo>
                <a:cubicBezTo>
                  <a:pt x="2912" y="1725"/>
                  <a:pt x="2851" y="1952"/>
                  <a:pt x="2717" y="2184"/>
                </a:cubicBezTo>
                <a:cubicBezTo>
                  <a:pt x="2583" y="2417"/>
                  <a:pt x="2416" y="2583"/>
                  <a:pt x="2184" y="2717"/>
                </a:cubicBezTo>
                <a:cubicBezTo>
                  <a:pt x="1952" y="2852"/>
                  <a:pt x="1724" y="2912"/>
                  <a:pt x="1456" y="2912"/>
                </a:cubicBezTo>
                <a:cubicBezTo>
                  <a:pt x="1188" y="2912"/>
                  <a:pt x="960" y="2852"/>
                  <a:pt x="728" y="2717"/>
                </a:cubicBezTo>
                <a:cubicBezTo>
                  <a:pt x="496" y="2583"/>
                  <a:pt x="329" y="2417"/>
                  <a:pt x="195" y="2184"/>
                </a:cubicBezTo>
                <a:cubicBezTo>
                  <a:pt x="61" y="1952"/>
                  <a:pt x="0" y="1724"/>
                  <a:pt x="0" y="1456"/>
                </a:cubicBezTo>
                <a:cubicBezTo>
                  <a:pt x="0" y="1187"/>
                  <a:pt x="61" y="960"/>
                  <a:pt x="195" y="728"/>
                </a:cubicBezTo>
                <a:cubicBezTo>
                  <a:pt x="329" y="495"/>
                  <a:pt x="496" y="329"/>
                  <a:pt x="728" y="195"/>
                </a:cubicBezTo>
                <a:cubicBezTo>
                  <a:pt x="960" y="61"/>
                  <a:pt x="1188" y="0"/>
                  <a:pt x="1456" y="0"/>
                </a:cubicBezTo>
                <a:cubicBezTo>
                  <a:pt x="1724" y="0"/>
                  <a:pt x="1952" y="61"/>
                  <a:pt x="2184" y="195"/>
                </a:cubicBezTo>
                <a:cubicBezTo>
                  <a:pt x="2416" y="329"/>
                  <a:pt x="2583" y="495"/>
                  <a:pt x="2717" y="728"/>
                </a:cubicBezTo>
                <a:cubicBezTo>
                  <a:pt x="2851" y="960"/>
                  <a:pt x="2912" y="1188"/>
                  <a:pt x="2912" y="1456"/>
                </a:cubicBezTo>
              </a:path>
            </a:pathLst>
          </a:custGeom>
          <a:solidFill>
            <a:srgbClr val="21140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C1394F71-A559-44BD-9305-02C046B37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1493" y="3500368"/>
            <a:ext cx="958850" cy="958850"/>
          </a:xfrm>
          <a:custGeom>
            <a:avLst/>
            <a:gdLst>
              <a:gd name="T0" fmla="*/ 2664 w 2665"/>
              <a:gd name="T1" fmla="*/ 1331 h 2663"/>
              <a:gd name="T2" fmla="*/ 1332 w 2665"/>
              <a:gd name="T3" fmla="*/ 2662 h 2663"/>
              <a:gd name="T4" fmla="*/ 0 w 2665"/>
              <a:gd name="T5" fmla="*/ 1331 h 2663"/>
              <a:gd name="T6" fmla="*/ 1332 w 2665"/>
              <a:gd name="T7" fmla="*/ 0 h 2663"/>
              <a:gd name="T8" fmla="*/ 2664 w 2665"/>
              <a:gd name="T9" fmla="*/ 1331 h 2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65" h="2663">
                <a:moveTo>
                  <a:pt x="2664" y="1331"/>
                </a:moveTo>
                <a:cubicBezTo>
                  <a:pt x="2664" y="2067"/>
                  <a:pt x="2069" y="2662"/>
                  <a:pt x="1332" y="2662"/>
                </a:cubicBezTo>
                <a:cubicBezTo>
                  <a:pt x="595" y="2662"/>
                  <a:pt x="0" y="2067"/>
                  <a:pt x="0" y="1331"/>
                </a:cubicBezTo>
                <a:cubicBezTo>
                  <a:pt x="0" y="594"/>
                  <a:pt x="595" y="0"/>
                  <a:pt x="1332" y="0"/>
                </a:cubicBezTo>
                <a:cubicBezTo>
                  <a:pt x="2069" y="0"/>
                  <a:pt x="2664" y="595"/>
                  <a:pt x="2664" y="133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9" name="Freeform 138">
            <a:extLst>
              <a:ext uri="{FF2B5EF4-FFF2-40B4-BE49-F238E27FC236}">
                <a16:creationId xmlns:a16="http://schemas.microsoft.com/office/drawing/2014/main" id="{A64C818A-586B-4AEC-863D-4D55BE91F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7264" y="3816140"/>
            <a:ext cx="327308" cy="327307"/>
          </a:xfrm>
          <a:custGeom>
            <a:avLst/>
            <a:gdLst>
              <a:gd name="T0" fmla="*/ 899 w 1108"/>
              <a:gd name="T1" fmla="*/ 397 h 1108"/>
              <a:gd name="T2" fmla="*/ 234 w 1108"/>
              <a:gd name="T3" fmla="*/ 229 h 1108"/>
              <a:gd name="T4" fmla="*/ 814 w 1108"/>
              <a:gd name="T5" fmla="*/ 481 h 1108"/>
              <a:gd name="T6" fmla="*/ 481 w 1108"/>
              <a:gd name="T7" fmla="*/ 815 h 1108"/>
              <a:gd name="T8" fmla="*/ 229 w 1108"/>
              <a:gd name="T9" fmla="*/ 234 h 1108"/>
              <a:gd name="T10" fmla="*/ 396 w 1108"/>
              <a:gd name="T11" fmla="*/ 900 h 1108"/>
              <a:gd name="T12" fmla="*/ 230 w 1108"/>
              <a:gd name="T13" fmla="*/ 1066 h 1108"/>
              <a:gd name="T14" fmla="*/ 229 w 1108"/>
              <a:gd name="T15" fmla="*/ 233 h 1108"/>
              <a:gd name="T16" fmla="*/ 233 w 1108"/>
              <a:gd name="T17" fmla="*/ 230 h 1108"/>
              <a:gd name="T18" fmla="*/ 1066 w 1108"/>
              <a:gd name="T19" fmla="*/ 230 h 1108"/>
              <a:gd name="T20" fmla="*/ 899 w 1108"/>
              <a:gd name="T21" fmla="*/ 397 h 1108"/>
              <a:gd name="T22" fmla="*/ 648 w 1108"/>
              <a:gd name="T23" fmla="*/ 733 h 1108"/>
              <a:gd name="T24" fmla="*/ 732 w 1108"/>
              <a:gd name="T25" fmla="*/ 648 h 1108"/>
              <a:gd name="T26" fmla="*/ 1107 w 1108"/>
              <a:gd name="T27" fmla="*/ 1025 h 1108"/>
              <a:gd name="T28" fmla="*/ 1022 w 1108"/>
              <a:gd name="T29" fmla="*/ 1107 h 1108"/>
              <a:gd name="T30" fmla="*/ 648 w 1108"/>
              <a:gd name="T31" fmla="*/ 733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1108">
                <a:moveTo>
                  <a:pt x="899" y="397"/>
                </a:moveTo>
                <a:cubicBezTo>
                  <a:pt x="716" y="214"/>
                  <a:pt x="463" y="154"/>
                  <a:pt x="234" y="229"/>
                </a:cubicBezTo>
                <a:cubicBezTo>
                  <a:pt x="408" y="210"/>
                  <a:pt x="633" y="300"/>
                  <a:pt x="814" y="481"/>
                </a:cubicBezTo>
                <a:lnTo>
                  <a:pt x="481" y="815"/>
                </a:lnTo>
                <a:cubicBezTo>
                  <a:pt x="299" y="633"/>
                  <a:pt x="209" y="409"/>
                  <a:pt x="229" y="234"/>
                </a:cubicBezTo>
                <a:cubicBezTo>
                  <a:pt x="153" y="463"/>
                  <a:pt x="214" y="717"/>
                  <a:pt x="396" y="900"/>
                </a:cubicBezTo>
                <a:lnTo>
                  <a:pt x="230" y="1066"/>
                </a:lnTo>
                <a:cubicBezTo>
                  <a:pt x="0" y="837"/>
                  <a:pt x="0" y="463"/>
                  <a:pt x="229" y="233"/>
                </a:cubicBezTo>
                <a:cubicBezTo>
                  <a:pt x="230" y="230"/>
                  <a:pt x="230" y="230"/>
                  <a:pt x="233" y="230"/>
                </a:cubicBezTo>
                <a:cubicBezTo>
                  <a:pt x="462" y="0"/>
                  <a:pt x="836" y="1"/>
                  <a:pt x="1066" y="230"/>
                </a:cubicBezTo>
                <a:lnTo>
                  <a:pt x="899" y="397"/>
                </a:lnTo>
                <a:close/>
                <a:moveTo>
                  <a:pt x="648" y="733"/>
                </a:moveTo>
                <a:lnTo>
                  <a:pt x="732" y="648"/>
                </a:lnTo>
                <a:lnTo>
                  <a:pt x="1107" y="1025"/>
                </a:lnTo>
                <a:lnTo>
                  <a:pt x="1022" y="1107"/>
                </a:lnTo>
                <a:lnTo>
                  <a:pt x="648" y="733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0969BB58-4AFA-46DF-AEAA-B76FD2DB1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1168" y="2341493"/>
            <a:ext cx="1047750" cy="1049338"/>
          </a:xfrm>
          <a:custGeom>
            <a:avLst/>
            <a:gdLst>
              <a:gd name="T0" fmla="*/ 2911 w 2912"/>
              <a:gd name="T1" fmla="*/ 1456 h 2913"/>
              <a:gd name="T2" fmla="*/ 1456 w 2912"/>
              <a:gd name="T3" fmla="*/ 2912 h 2913"/>
              <a:gd name="T4" fmla="*/ 0 w 2912"/>
              <a:gd name="T5" fmla="*/ 1456 h 2913"/>
              <a:gd name="T6" fmla="*/ 1456 w 2912"/>
              <a:gd name="T7" fmla="*/ 0 h 2913"/>
              <a:gd name="T8" fmla="*/ 2911 w 2912"/>
              <a:gd name="T9" fmla="*/ 1456 h 2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12" h="2913">
                <a:moveTo>
                  <a:pt x="2911" y="1456"/>
                </a:moveTo>
                <a:cubicBezTo>
                  <a:pt x="2911" y="2260"/>
                  <a:pt x="2260" y="2912"/>
                  <a:pt x="1456" y="2912"/>
                </a:cubicBezTo>
                <a:cubicBezTo>
                  <a:pt x="651" y="2912"/>
                  <a:pt x="0" y="2260"/>
                  <a:pt x="0" y="1456"/>
                </a:cubicBezTo>
                <a:cubicBezTo>
                  <a:pt x="0" y="651"/>
                  <a:pt x="651" y="0"/>
                  <a:pt x="1456" y="0"/>
                </a:cubicBezTo>
                <a:cubicBezTo>
                  <a:pt x="2260" y="0"/>
                  <a:pt x="2911" y="651"/>
                  <a:pt x="2911" y="1456"/>
                </a:cubicBezTo>
              </a:path>
            </a:pathLst>
          </a:custGeom>
          <a:solidFill>
            <a:srgbClr val="21140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880548F7-1F3F-4209-A138-B218A5D5D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5618" y="2385943"/>
            <a:ext cx="958850" cy="958850"/>
          </a:xfrm>
          <a:custGeom>
            <a:avLst/>
            <a:gdLst>
              <a:gd name="T0" fmla="*/ 2663 w 2664"/>
              <a:gd name="T1" fmla="*/ 1332 h 2665"/>
              <a:gd name="T2" fmla="*/ 2485 w 2664"/>
              <a:gd name="T3" fmla="*/ 1998 h 2665"/>
              <a:gd name="T4" fmla="*/ 1997 w 2664"/>
              <a:gd name="T5" fmla="*/ 2485 h 2665"/>
              <a:gd name="T6" fmla="*/ 1332 w 2664"/>
              <a:gd name="T7" fmla="*/ 2664 h 2665"/>
              <a:gd name="T8" fmla="*/ 666 w 2664"/>
              <a:gd name="T9" fmla="*/ 2485 h 2665"/>
              <a:gd name="T10" fmla="*/ 179 w 2664"/>
              <a:gd name="T11" fmla="*/ 1998 h 2665"/>
              <a:gd name="T12" fmla="*/ 0 w 2664"/>
              <a:gd name="T13" fmla="*/ 1332 h 2665"/>
              <a:gd name="T14" fmla="*/ 179 w 2664"/>
              <a:gd name="T15" fmla="*/ 666 h 2665"/>
              <a:gd name="T16" fmla="*/ 666 w 2664"/>
              <a:gd name="T17" fmla="*/ 178 h 2665"/>
              <a:gd name="T18" fmla="*/ 1332 w 2664"/>
              <a:gd name="T19" fmla="*/ 0 h 2665"/>
              <a:gd name="T20" fmla="*/ 1997 w 2664"/>
              <a:gd name="T21" fmla="*/ 178 h 2665"/>
              <a:gd name="T22" fmla="*/ 2485 w 2664"/>
              <a:gd name="T23" fmla="*/ 666 h 2665"/>
              <a:gd name="T24" fmla="*/ 2663 w 2664"/>
              <a:gd name="T25" fmla="*/ 1332 h 2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64" h="2665">
                <a:moveTo>
                  <a:pt x="2663" y="1332"/>
                </a:moveTo>
                <a:cubicBezTo>
                  <a:pt x="2663" y="1577"/>
                  <a:pt x="2608" y="1785"/>
                  <a:pt x="2485" y="1998"/>
                </a:cubicBezTo>
                <a:cubicBezTo>
                  <a:pt x="2363" y="2210"/>
                  <a:pt x="2210" y="2362"/>
                  <a:pt x="1997" y="2485"/>
                </a:cubicBezTo>
                <a:cubicBezTo>
                  <a:pt x="1785" y="2607"/>
                  <a:pt x="1576" y="2664"/>
                  <a:pt x="1332" y="2664"/>
                </a:cubicBezTo>
                <a:cubicBezTo>
                  <a:pt x="1087" y="2664"/>
                  <a:pt x="878" y="2607"/>
                  <a:pt x="666" y="2485"/>
                </a:cubicBezTo>
                <a:cubicBezTo>
                  <a:pt x="453" y="2362"/>
                  <a:pt x="301" y="2210"/>
                  <a:pt x="179" y="1998"/>
                </a:cubicBezTo>
                <a:cubicBezTo>
                  <a:pt x="56" y="1785"/>
                  <a:pt x="0" y="1577"/>
                  <a:pt x="0" y="1332"/>
                </a:cubicBezTo>
                <a:cubicBezTo>
                  <a:pt x="0" y="1087"/>
                  <a:pt x="56" y="878"/>
                  <a:pt x="179" y="666"/>
                </a:cubicBezTo>
                <a:cubicBezTo>
                  <a:pt x="301" y="453"/>
                  <a:pt x="453" y="300"/>
                  <a:pt x="666" y="178"/>
                </a:cubicBezTo>
                <a:cubicBezTo>
                  <a:pt x="878" y="55"/>
                  <a:pt x="1087" y="0"/>
                  <a:pt x="1332" y="0"/>
                </a:cubicBezTo>
                <a:cubicBezTo>
                  <a:pt x="1576" y="0"/>
                  <a:pt x="1785" y="55"/>
                  <a:pt x="1997" y="178"/>
                </a:cubicBezTo>
                <a:cubicBezTo>
                  <a:pt x="2210" y="300"/>
                  <a:pt x="2363" y="453"/>
                  <a:pt x="2485" y="666"/>
                </a:cubicBezTo>
                <a:cubicBezTo>
                  <a:pt x="2608" y="878"/>
                  <a:pt x="2663" y="1087"/>
                  <a:pt x="2663" y="1332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1" name="Freeform 63">
            <a:extLst>
              <a:ext uri="{FF2B5EF4-FFF2-40B4-BE49-F238E27FC236}">
                <a16:creationId xmlns:a16="http://schemas.microsoft.com/office/drawing/2014/main" id="{94568738-7F1B-44C2-9628-92CEBEC1A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2913" y="2701715"/>
            <a:ext cx="344260" cy="327307"/>
          </a:xfrm>
          <a:custGeom>
            <a:avLst/>
            <a:gdLst>
              <a:gd name="T0" fmla="*/ 525 w 1166"/>
              <a:gd name="T1" fmla="*/ 905 h 1108"/>
              <a:gd name="T2" fmla="*/ 758 w 1166"/>
              <a:gd name="T3" fmla="*/ 670 h 1108"/>
              <a:gd name="T4" fmla="*/ 525 w 1166"/>
              <a:gd name="T5" fmla="*/ 437 h 1108"/>
              <a:gd name="T6" fmla="*/ 465 w 1166"/>
              <a:gd name="T7" fmla="*/ 495 h 1108"/>
              <a:gd name="T8" fmla="*/ 640 w 1166"/>
              <a:gd name="T9" fmla="*/ 670 h 1108"/>
              <a:gd name="T10" fmla="*/ 465 w 1166"/>
              <a:gd name="T11" fmla="*/ 845 h 1108"/>
              <a:gd name="T12" fmla="*/ 525 w 1166"/>
              <a:gd name="T13" fmla="*/ 905 h 1108"/>
              <a:gd name="T14" fmla="*/ 465 w 1166"/>
              <a:gd name="T15" fmla="*/ 118 h 1108"/>
              <a:gd name="T16" fmla="*/ 465 w 1166"/>
              <a:gd name="T17" fmla="*/ 232 h 1108"/>
              <a:gd name="T18" fmla="*/ 700 w 1166"/>
              <a:gd name="T19" fmla="*/ 232 h 1108"/>
              <a:gd name="T20" fmla="*/ 700 w 1166"/>
              <a:gd name="T21" fmla="*/ 118 h 1108"/>
              <a:gd name="T22" fmla="*/ 465 w 1166"/>
              <a:gd name="T23" fmla="*/ 118 h 1108"/>
              <a:gd name="T24" fmla="*/ 700 w 1166"/>
              <a:gd name="T25" fmla="*/ 0 h 1108"/>
              <a:gd name="T26" fmla="*/ 815 w 1166"/>
              <a:gd name="T27" fmla="*/ 118 h 1108"/>
              <a:gd name="T28" fmla="*/ 815 w 1166"/>
              <a:gd name="T29" fmla="*/ 232 h 1108"/>
              <a:gd name="T30" fmla="*/ 1050 w 1166"/>
              <a:gd name="T31" fmla="*/ 232 h 1108"/>
              <a:gd name="T32" fmla="*/ 1165 w 1166"/>
              <a:gd name="T33" fmla="*/ 350 h 1108"/>
              <a:gd name="T34" fmla="*/ 1165 w 1166"/>
              <a:gd name="T35" fmla="*/ 992 h 1108"/>
              <a:gd name="T36" fmla="*/ 1050 w 1166"/>
              <a:gd name="T37" fmla="*/ 1107 h 1108"/>
              <a:gd name="T38" fmla="*/ 115 w 1166"/>
              <a:gd name="T39" fmla="*/ 1107 h 1108"/>
              <a:gd name="T40" fmla="*/ 0 w 1166"/>
              <a:gd name="T41" fmla="*/ 992 h 1108"/>
              <a:gd name="T42" fmla="*/ 0 w 1166"/>
              <a:gd name="T43" fmla="*/ 350 h 1108"/>
              <a:gd name="T44" fmla="*/ 115 w 1166"/>
              <a:gd name="T45" fmla="*/ 232 h 1108"/>
              <a:gd name="T46" fmla="*/ 350 w 1166"/>
              <a:gd name="T47" fmla="*/ 232 h 1108"/>
              <a:gd name="T48" fmla="*/ 350 w 1166"/>
              <a:gd name="T49" fmla="*/ 118 h 1108"/>
              <a:gd name="T50" fmla="*/ 465 w 1166"/>
              <a:gd name="T51" fmla="*/ 0 h 1108"/>
              <a:gd name="T52" fmla="*/ 700 w 1166"/>
              <a:gd name="T5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08">
                <a:moveTo>
                  <a:pt x="525" y="905"/>
                </a:moveTo>
                <a:lnTo>
                  <a:pt x="758" y="670"/>
                </a:lnTo>
                <a:lnTo>
                  <a:pt x="525" y="437"/>
                </a:lnTo>
                <a:lnTo>
                  <a:pt x="465" y="495"/>
                </a:lnTo>
                <a:lnTo>
                  <a:pt x="640" y="670"/>
                </a:lnTo>
                <a:lnTo>
                  <a:pt x="465" y="845"/>
                </a:lnTo>
                <a:lnTo>
                  <a:pt x="525" y="905"/>
                </a:lnTo>
                <a:close/>
                <a:moveTo>
                  <a:pt x="465" y="118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8"/>
                </a:lnTo>
                <a:lnTo>
                  <a:pt x="465" y="118"/>
                </a:lnTo>
                <a:close/>
                <a:moveTo>
                  <a:pt x="700" y="0"/>
                </a:moveTo>
                <a:cubicBezTo>
                  <a:pt x="764" y="0"/>
                  <a:pt x="815" y="53"/>
                  <a:pt x="815" y="118"/>
                </a:cubicBez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350" y="118"/>
                </a:lnTo>
                <a:cubicBezTo>
                  <a:pt x="350" y="55"/>
                  <a:pt x="402" y="0"/>
                  <a:pt x="465" y="0"/>
                </a:cubicBezTo>
                <a:lnTo>
                  <a:pt x="700" y="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5E5DC202-6EC4-5D45-A2E8-673EA7926248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A898BB0-4D3C-6942-97A2-160AC0BFF9AA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1B5E3FE-F667-2540-92B7-EBCD41E47B89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94988829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9221F6B3-60BB-422E-91A3-2FB9F7EFC9FF}"/>
              </a:ext>
            </a:extLst>
          </p:cNvPr>
          <p:cNvSpPr/>
          <p:nvPr/>
        </p:nvSpPr>
        <p:spPr>
          <a:xfrm>
            <a:off x="1063332" y="3974892"/>
            <a:ext cx="2200258" cy="2200258"/>
          </a:xfrm>
          <a:prstGeom prst="ellipse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C961660-CA0E-44ED-A64A-275E804A0AEA}"/>
              </a:ext>
            </a:extLst>
          </p:cNvPr>
          <p:cNvSpPr/>
          <p:nvPr/>
        </p:nvSpPr>
        <p:spPr>
          <a:xfrm>
            <a:off x="6357489" y="3974892"/>
            <a:ext cx="2200258" cy="2200258"/>
          </a:xfrm>
          <a:prstGeom prst="ellipse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25E1F94D-61D4-49A9-AC08-A64BA26BEFD8}"/>
              </a:ext>
            </a:extLst>
          </p:cNvPr>
          <p:cNvSpPr/>
          <p:nvPr/>
        </p:nvSpPr>
        <p:spPr>
          <a:xfrm>
            <a:off x="3710410" y="3974892"/>
            <a:ext cx="2200258" cy="2200258"/>
          </a:xfrm>
          <a:prstGeom prst="ellipse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B64D30E-B02D-4960-9D69-6084DA9629E6}"/>
              </a:ext>
            </a:extLst>
          </p:cNvPr>
          <p:cNvGrpSpPr/>
          <p:nvPr/>
        </p:nvGrpSpPr>
        <p:grpSpPr>
          <a:xfrm>
            <a:off x="756912" y="897153"/>
            <a:ext cx="2989942" cy="2180586"/>
            <a:chOff x="762199" y="1464254"/>
            <a:chExt cx="3235807" cy="2180586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96D3F56-402E-4BAA-808E-733E4DBECE0B}"/>
                </a:ext>
              </a:extLst>
            </p:cNvPr>
            <p:cNvSpPr/>
            <p:nvPr/>
          </p:nvSpPr>
          <p:spPr>
            <a:xfrm>
              <a:off x="762199" y="2836221"/>
              <a:ext cx="3235807" cy="808619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Open Sans" panose="020B0606030504020204" pitchFamily="34" charset="0"/>
                </a:rPr>
                <a:t>Collaboration provide a robust visualize quality intellectual capital without superior  and idea sharing. Proactively envisioned multimedia-based expertise and cross media growth strategies seamlessly visualize quality.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97E5B38-B864-48E9-BDE0-CE97E317CE48}"/>
                </a:ext>
              </a:extLst>
            </p:cNvPr>
            <p:cNvSpPr txBox="1"/>
            <p:nvPr/>
          </p:nvSpPr>
          <p:spPr>
            <a:xfrm>
              <a:off x="762199" y="1464254"/>
              <a:ext cx="3235807" cy="116326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b="1" dirty="0">
                  <a:solidFill>
                    <a:srgbClr val="CCB082"/>
                  </a:solidFill>
                  <a:latin typeface="Crimson" panose="02030503060406020304" pitchFamily="18" charset="0"/>
                </a:rPr>
                <a:t>Ultimate Solution For Financial Business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EB44699-07C7-4517-9DCF-796BBC118649}"/>
              </a:ext>
            </a:extLst>
          </p:cNvPr>
          <p:cNvGrpSpPr/>
          <p:nvPr/>
        </p:nvGrpSpPr>
        <p:grpSpPr>
          <a:xfrm>
            <a:off x="6586726" y="715603"/>
            <a:ext cx="4416814" cy="2556509"/>
            <a:chOff x="6502977" y="715603"/>
            <a:chExt cx="4416814" cy="2556509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6712A5A-594A-4A95-90FD-727928D4CD49}"/>
                </a:ext>
              </a:extLst>
            </p:cNvPr>
            <p:cNvSpPr/>
            <p:nvPr/>
          </p:nvSpPr>
          <p:spPr>
            <a:xfrm>
              <a:off x="6502977" y="721087"/>
              <a:ext cx="667512" cy="667512"/>
            </a:xfrm>
            <a:prstGeom prst="ellipse">
              <a:avLst/>
            </a:prstGeom>
            <a:solidFill>
              <a:srgbClr val="CCB0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" name="Freeform 59">
              <a:extLst>
                <a:ext uri="{FF2B5EF4-FFF2-40B4-BE49-F238E27FC236}">
                  <a16:creationId xmlns:a16="http://schemas.microsoft.com/office/drawing/2014/main" id="{84276F52-0F35-432F-AD24-7EA56B7D3D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04209" y="921350"/>
              <a:ext cx="265048" cy="266986"/>
            </a:xfrm>
            <a:custGeom>
              <a:avLst/>
              <a:gdLst>
                <a:gd name="T0" fmla="*/ 582 w 1165"/>
                <a:gd name="T1" fmla="*/ 1057 h 1173"/>
                <a:gd name="T2" fmla="*/ 989 w 1165"/>
                <a:gd name="T3" fmla="*/ 647 h 1173"/>
                <a:gd name="T4" fmla="*/ 582 w 1165"/>
                <a:gd name="T5" fmla="*/ 241 h 1173"/>
                <a:gd name="T6" fmla="*/ 174 w 1165"/>
                <a:gd name="T7" fmla="*/ 647 h 1173"/>
                <a:gd name="T8" fmla="*/ 582 w 1165"/>
                <a:gd name="T9" fmla="*/ 1057 h 1173"/>
                <a:gd name="T10" fmla="*/ 582 w 1165"/>
                <a:gd name="T11" fmla="*/ 123 h 1173"/>
                <a:gd name="T12" fmla="*/ 1106 w 1165"/>
                <a:gd name="T13" fmla="*/ 647 h 1173"/>
                <a:gd name="T14" fmla="*/ 582 w 1165"/>
                <a:gd name="T15" fmla="*/ 1172 h 1173"/>
                <a:gd name="T16" fmla="*/ 57 w 1165"/>
                <a:gd name="T17" fmla="*/ 647 h 1173"/>
                <a:gd name="T18" fmla="*/ 582 w 1165"/>
                <a:gd name="T19" fmla="*/ 123 h 1173"/>
                <a:gd name="T20" fmla="*/ 612 w 1165"/>
                <a:gd name="T21" fmla="*/ 358 h 1173"/>
                <a:gd name="T22" fmla="*/ 612 w 1165"/>
                <a:gd name="T23" fmla="*/ 664 h 1173"/>
                <a:gd name="T24" fmla="*/ 844 w 1165"/>
                <a:gd name="T25" fmla="*/ 800 h 1173"/>
                <a:gd name="T26" fmla="*/ 800 w 1165"/>
                <a:gd name="T27" fmla="*/ 871 h 1173"/>
                <a:gd name="T28" fmla="*/ 524 w 1165"/>
                <a:gd name="T29" fmla="*/ 707 h 1173"/>
                <a:gd name="T30" fmla="*/ 524 w 1165"/>
                <a:gd name="T31" fmla="*/ 358 h 1173"/>
                <a:gd name="T32" fmla="*/ 612 w 1165"/>
                <a:gd name="T33" fmla="*/ 358 h 1173"/>
                <a:gd name="T34" fmla="*/ 341 w 1165"/>
                <a:gd name="T35" fmla="*/ 88 h 1173"/>
                <a:gd name="T36" fmla="*/ 73 w 1165"/>
                <a:gd name="T37" fmla="*/ 312 h 1173"/>
                <a:gd name="T38" fmla="*/ 0 w 1165"/>
                <a:gd name="T39" fmla="*/ 225 h 1173"/>
                <a:gd name="T40" fmla="*/ 267 w 1165"/>
                <a:gd name="T41" fmla="*/ 0 h 1173"/>
                <a:gd name="T42" fmla="*/ 341 w 1165"/>
                <a:gd name="T43" fmla="*/ 88 h 1173"/>
                <a:gd name="T44" fmla="*/ 1164 w 1165"/>
                <a:gd name="T45" fmla="*/ 225 h 1173"/>
                <a:gd name="T46" fmla="*/ 1090 w 1165"/>
                <a:gd name="T47" fmla="*/ 315 h 1173"/>
                <a:gd name="T48" fmla="*/ 822 w 1165"/>
                <a:gd name="T49" fmla="*/ 88 h 1173"/>
                <a:gd name="T50" fmla="*/ 896 w 1165"/>
                <a:gd name="T51" fmla="*/ 1 h 1173"/>
                <a:gd name="T52" fmla="*/ 1164 w 1165"/>
                <a:gd name="T53" fmla="*/ 225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5" h="1173">
                  <a:moveTo>
                    <a:pt x="582" y="1057"/>
                  </a:moveTo>
                  <a:cubicBezTo>
                    <a:pt x="808" y="1057"/>
                    <a:pt x="989" y="874"/>
                    <a:pt x="989" y="647"/>
                  </a:cubicBezTo>
                  <a:cubicBezTo>
                    <a:pt x="989" y="421"/>
                    <a:pt x="809" y="241"/>
                    <a:pt x="582" y="241"/>
                  </a:cubicBezTo>
                  <a:cubicBezTo>
                    <a:pt x="356" y="241"/>
                    <a:pt x="174" y="421"/>
                    <a:pt x="174" y="647"/>
                  </a:cubicBezTo>
                  <a:cubicBezTo>
                    <a:pt x="174" y="874"/>
                    <a:pt x="355" y="1057"/>
                    <a:pt x="582" y="1057"/>
                  </a:cubicBezTo>
                  <a:close/>
                  <a:moveTo>
                    <a:pt x="582" y="123"/>
                  </a:moveTo>
                  <a:cubicBezTo>
                    <a:pt x="871" y="123"/>
                    <a:pt x="1106" y="358"/>
                    <a:pt x="1106" y="647"/>
                  </a:cubicBezTo>
                  <a:cubicBezTo>
                    <a:pt x="1106" y="937"/>
                    <a:pt x="872" y="1172"/>
                    <a:pt x="582" y="1172"/>
                  </a:cubicBezTo>
                  <a:cubicBezTo>
                    <a:pt x="293" y="1172"/>
                    <a:pt x="57" y="937"/>
                    <a:pt x="57" y="647"/>
                  </a:cubicBezTo>
                  <a:cubicBezTo>
                    <a:pt x="57" y="358"/>
                    <a:pt x="292" y="123"/>
                    <a:pt x="582" y="123"/>
                  </a:cubicBezTo>
                  <a:close/>
                  <a:moveTo>
                    <a:pt x="612" y="358"/>
                  </a:moveTo>
                  <a:lnTo>
                    <a:pt x="612" y="664"/>
                  </a:lnTo>
                  <a:lnTo>
                    <a:pt x="844" y="800"/>
                  </a:lnTo>
                  <a:lnTo>
                    <a:pt x="800" y="871"/>
                  </a:lnTo>
                  <a:lnTo>
                    <a:pt x="524" y="707"/>
                  </a:lnTo>
                  <a:lnTo>
                    <a:pt x="524" y="358"/>
                  </a:lnTo>
                  <a:lnTo>
                    <a:pt x="612" y="358"/>
                  </a:lnTo>
                  <a:close/>
                  <a:moveTo>
                    <a:pt x="341" y="88"/>
                  </a:moveTo>
                  <a:lnTo>
                    <a:pt x="73" y="312"/>
                  </a:lnTo>
                  <a:lnTo>
                    <a:pt x="0" y="225"/>
                  </a:lnTo>
                  <a:lnTo>
                    <a:pt x="267" y="0"/>
                  </a:lnTo>
                  <a:lnTo>
                    <a:pt x="341" y="88"/>
                  </a:lnTo>
                  <a:close/>
                  <a:moveTo>
                    <a:pt x="1164" y="225"/>
                  </a:moveTo>
                  <a:lnTo>
                    <a:pt x="1090" y="315"/>
                  </a:lnTo>
                  <a:lnTo>
                    <a:pt x="822" y="88"/>
                  </a:lnTo>
                  <a:lnTo>
                    <a:pt x="896" y="1"/>
                  </a:lnTo>
                  <a:lnTo>
                    <a:pt x="1164" y="22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17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354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53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709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5886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06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24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41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33D0877-4EB6-4023-A28D-40806FD4D187}"/>
                </a:ext>
              </a:extLst>
            </p:cNvPr>
            <p:cNvSpPr txBox="1"/>
            <p:nvPr/>
          </p:nvSpPr>
          <p:spPr>
            <a:xfrm>
              <a:off x="7526101" y="715603"/>
              <a:ext cx="3382527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Solution Financial Business One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9C68D69-8DED-4C09-86FD-2BE5B1E69F19}"/>
                </a:ext>
              </a:extLst>
            </p:cNvPr>
            <p:cNvSpPr/>
            <p:nvPr/>
          </p:nvSpPr>
          <p:spPr>
            <a:xfrm>
              <a:off x="7526101" y="945936"/>
              <a:ext cx="3382527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multimedia-based expertise and cross-media growth strategies quality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37FD551D-9C1F-4E8A-937B-4C904F7ED28D}"/>
                </a:ext>
              </a:extLst>
            </p:cNvPr>
            <p:cNvSpPr/>
            <p:nvPr/>
          </p:nvSpPr>
          <p:spPr>
            <a:xfrm>
              <a:off x="6502977" y="1662843"/>
              <a:ext cx="667512" cy="667512"/>
            </a:xfrm>
            <a:prstGeom prst="ellipse">
              <a:avLst/>
            </a:prstGeom>
            <a:solidFill>
              <a:srgbClr val="CCB0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" name="Freeform 60">
              <a:extLst>
                <a:ext uri="{FF2B5EF4-FFF2-40B4-BE49-F238E27FC236}">
                  <a16:creationId xmlns:a16="http://schemas.microsoft.com/office/drawing/2014/main" id="{DEEDBD49-987A-49AD-B977-C670515A26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03240" y="1869561"/>
              <a:ext cx="266986" cy="254076"/>
            </a:xfrm>
            <a:custGeom>
              <a:avLst/>
              <a:gdLst>
                <a:gd name="T0" fmla="*/ 699 w 1285"/>
                <a:gd name="T1" fmla="*/ 667 h 1220"/>
                <a:gd name="T2" fmla="*/ 699 w 1285"/>
                <a:gd name="T3" fmla="*/ 317 h 1220"/>
                <a:gd name="T4" fmla="*/ 585 w 1285"/>
                <a:gd name="T5" fmla="*/ 317 h 1220"/>
                <a:gd name="T6" fmla="*/ 585 w 1285"/>
                <a:gd name="T7" fmla="*/ 667 h 1220"/>
                <a:gd name="T8" fmla="*/ 699 w 1285"/>
                <a:gd name="T9" fmla="*/ 667 h 1220"/>
                <a:gd name="T10" fmla="*/ 699 w 1285"/>
                <a:gd name="T11" fmla="*/ 902 h 1220"/>
                <a:gd name="T12" fmla="*/ 699 w 1285"/>
                <a:gd name="T13" fmla="*/ 784 h 1220"/>
                <a:gd name="T14" fmla="*/ 585 w 1285"/>
                <a:gd name="T15" fmla="*/ 784 h 1220"/>
                <a:gd name="T16" fmla="*/ 585 w 1285"/>
                <a:gd name="T17" fmla="*/ 902 h 1220"/>
                <a:gd name="T18" fmla="*/ 699 w 1285"/>
                <a:gd name="T19" fmla="*/ 902 h 1220"/>
                <a:gd name="T20" fmla="*/ 1284 w 1285"/>
                <a:gd name="T21" fmla="*/ 610 h 1220"/>
                <a:gd name="T22" fmla="*/ 1142 w 1285"/>
                <a:gd name="T23" fmla="*/ 771 h 1220"/>
                <a:gd name="T24" fmla="*/ 1161 w 1285"/>
                <a:gd name="T25" fmla="*/ 987 h 1220"/>
                <a:gd name="T26" fmla="*/ 951 w 1285"/>
                <a:gd name="T27" fmla="*/ 1033 h 1220"/>
                <a:gd name="T28" fmla="*/ 841 w 1285"/>
                <a:gd name="T29" fmla="*/ 1219 h 1220"/>
                <a:gd name="T30" fmla="*/ 642 w 1285"/>
                <a:gd name="T31" fmla="*/ 1134 h 1220"/>
                <a:gd name="T32" fmla="*/ 442 w 1285"/>
                <a:gd name="T33" fmla="*/ 1219 h 1220"/>
                <a:gd name="T34" fmla="*/ 333 w 1285"/>
                <a:gd name="T35" fmla="*/ 1036 h 1220"/>
                <a:gd name="T36" fmla="*/ 123 w 1285"/>
                <a:gd name="T37" fmla="*/ 987 h 1220"/>
                <a:gd name="T38" fmla="*/ 142 w 1285"/>
                <a:gd name="T39" fmla="*/ 771 h 1220"/>
                <a:gd name="T40" fmla="*/ 0 w 1285"/>
                <a:gd name="T41" fmla="*/ 610 h 1220"/>
                <a:gd name="T42" fmla="*/ 142 w 1285"/>
                <a:gd name="T43" fmla="*/ 446 h 1220"/>
                <a:gd name="T44" fmla="*/ 123 w 1285"/>
                <a:gd name="T45" fmla="*/ 232 h 1220"/>
                <a:gd name="T46" fmla="*/ 333 w 1285"/>
                <a:gd name="T47" fmla="*/ 186 h 1220"/>
                <a:gd name="T48" fmla="*/ 442 w 1285"/>
                <a:gd name="T49" fmla="*/ 0 h 1220"/>
                <a:gd name="T50" fmla="*/ 642 w 1285"/>
                <a:gd name="T51" fmla="*/ 85 h 1220"/>
                <a:gd name="T52" fmla="*/ 841 w 1285"/>
                <a:gd name="T53" fmla="*/ 0 h 1220"/>
                <a:gd name="T54" fmla="*/ 951 w 1285"/>
                <a:gd name="T55" fmla="*/ 186 h 1220"/>
                <a:gd name="T56" fmla="*/ 1161 w 1285"/>
                <a:gd name="T57" fmla="*/ 232 h 1220"/>
                <a:gd name="T58" fmla="*/ 1142 w 1285"/>
                <a:gd name="T59" fmla="*/ 448 h 1220"/>
                <a:gd name="T60" fmla="*/ 1284 w 1285"/>
                <a:gd name="T61" fmla="*/ 610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5" h="1220">
                  <a:moveTo>
                    <a:pt x="699" y="667"/>
                  </a:moveTo>
                  <a:lnTo>
                    <a:pt x="699" y="317"/>
                  </a:lnTo>
                  <a:lnTo>
                    <a:pt x="585" y="317"/>
                  </a:lnTo>
                  <a:lnTo>
                    <a:pt x="585" y="667"/>
                  </a:lnTo>
                  <a:lnTo>
                    <a:pt x="699" y="667"/>
                  </a:lnTo>
                  <a:close/>
                  <a:moveTo>
                    <a:pt x="699" y="902"/>
                  </a:moveTo>
                  <a:lnTo>
                    <a:pt x="699" y="784"/>
                  </a:lnTo>
                  <a:lnTo>
                    <a:pt x="585" y="784"/>
                  </a:lnTo>
                  <a:lnTo>
                    <a:pt x="585" y="902"/>
                  </a:lnTo>
                  <a:lnTo>
                    <a:pt x="699" y="902"/>
                  </a:lnTo>
                  <a:close/>
                  <a:moveTo>
                    <a:pt x="1284" y="610"/>
                  </a:moveTo>
                  <a:lnTo>
                    <a:pt x="1142" y="771"/>
                  </a:lnTo>
                  <a:lnTo>
                    <a:pt x="1161" y="987"/>
                  </a:lnTo>
                  <a:lnTo>
                    <a:pt x="951" y="1033"/>
                  </a:lnTo>
                  <a:lnTo>
                    <a:pt x="841" y="1219"/>
                  </a:lnTo>
                  <a:lnTo>
                    <a:pt x="642" y="1134"/>
                  </a:lnTo>
                  <a:lnTo>
                    <a:pt x="442" y="1219"/>
                  </a:lnTo>
                  <a:lnTo>
                    <a:pt x="333" y="1036"/>
                  </a:lnTo>
                  <a:lnTo>
                    <a:pt x="123" y="987"/>
                  </a:lnTo>
                  <a:lnTo>
                    <a:pt x="142" y="771"/>
                  </a:lnTo>
                  <a:lnTo>
                    <a:pt x="0" y="610"/>
                  </a:lnTo>
                  <a:lnTo>
                    <a:pt x="142" y="446"/>
                  </a:lnTo>
                  <a:lnTo>
                    <a:pt x="123" y="232"/>
                  </a:lnTo>
                  <a:lnTo>
                    <a:pt x="333" y="186"/>
                  </a:lnTo>
                  <a:lnTo>
                    <a:pt x="442" y="0"/>
                  </a:lnTo>
                  <a:lnTo>
                    <a:pt x="642" y="85"/>
                  </a:lnTo>
                  <a:lnTo>
                    <a:pt x="841" y="0"/>
                  </a:lnTo>
                  <a:lnTo>
                    <a:pt x="951" y="186"/>
                  </a:lnTo>
                  <a:lnTo>
                    <a:pt x="1161" y="232"/>
                  </a:lnTo>
                  <a:lnTo>
                    <a:pt x="1142" y="448"/>
                  </a:lnTo>
                  <a:lnTo>
                    <a:pt x="1284" y="61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17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354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53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709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5886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06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24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41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AD7CD3D-ECC6-4A23-B27F-0EC4F939F552}"/>
                </a:ext>
              </a:extLst>
            </p:cNvPr>
            <p:cNvSpPr txBox="1"/>
            <p:nvPr/>
          </p:nvSpPr>
          <p:spPr>
            <a:xfrm>
              <a:off x="7537264" y="1662843"/>
              <a:ext cx="3382527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Solution Financial Business Two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85FB37F-3083-4DC1-944D-8B2516E2DCAF}"/>
                </a:ext>
              </a:extLst>
            </p:cNvPr>
            <p:cNvSpPr/>
            <p:nvPr/>
          </p:nvSpPr>
          <p:spPr>
            <a:xfrm>
              <a:off x="7537264" y="1893176"/>
              <a:ext cx="3382527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multimedia-based expertise and cross-media growth strategies quality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468DDAB-1AF1-48DE-BB17-8B0F2028D6E2}"/>
                </a:ext>
              </a:extLst>
            </p:cNvPr>
            <p:cNvSpPr/>
            <p:nvPr/>
          </p:nvSpPr>
          <p:spPr>
            <a:xfrm>
              <a:off x="6502977" y="2604600"/>
              <a:ext cx="667512" cy="667512"/>
            </a:xfrm>
            <a:prstGeom prst="ellipse">
              <a:avLst/>
            </a:prstGeom>
            <a:solidFill>
              <a:srgbClr val="CCB0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" name="Freeform 61">
              <a:extLst>
                <a:ext uri="{FF2B5EF4-FFF2-40B4-BE49-F238E27FC236}">
                  <a16:creationId xmlns:a16="http://schemas.microsoft.com/office/drawing/2014/main" id="{5EEA1254-FEBA-441F-998B-084D91428E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03240" y="2804863"/>
              <a:ext cx="266986" cy="266986"/>
            </a:xfrm>
            <a:custGeom>
              <a:avLst/>
              <a:gdLst>
                <a:gd name="T0" fmla="*/ 525 w 1286"/>
                <a:gd name="T1" fmla="*/ 1165 h 1286"/>
                <a:gd name="T2" fmla="*/ 525 w 1286"/>
                <a:gd name="T3" fmla="*/ 1050 h 1286"/>
                <a:gd name="T4" fmla="*/ 410 w 1286"/>
                <a:gd name="T5" fmla="*/ 935 h 1286"/>
                <a:gd name="T6" fmla="*/ 410 w 1286"/>
                <a:gd name="T7" fmla="*/ 875 h 1286"/>
                <a:gd name="T8" fmla="*/ 129 w 1286"/>
                <a:gd name="T9" fmla="*/ 596 h 1286"/>
                <a:gd name="T10" fmla="*/ 118 w 1286"/>
                <a:gd name="T11" fmla="*/ 700 h 1286"/>
                <a:gd name="T12" fmla="*/ 525 w 1286"/>
                <a:gd name="T13" fmla="*/ 1165 h 1286"/>
                <a:gd name="T14" fmla="*/ 1047 w 1286"/>
                <a:gd name="T15" fmla="*/ 643 h 1286"/>
                <a:gd name="T16" fmla="*/ 1165 w 1286"/>
                <a:gd name="T17" fmla="*/ 643 h 1286"/>
                <a:gd name="T18" fmla="*/ 1168 w 1286"/>
                <a:gd name="T19" fmla="*/ 700 h 1286"/>
                <a:gd name="T20" fmla="*/ 585 w 1286"/>
                <a:gd name="T21" fmla="*/ 1285 h 1286"/>
                <a:gd name="T22" fmla="*/ 0 w 1286"/>
                <a:gd name="T23" fmla="*/ 700 h 1286"/>
                <a:gd name="T24" fmla="*/ 585 w 1286"/>
                <a:gd name="T25" fmla="*/ 118 h 1286"/>
                <a:gd name="T26" fmla="*/ 760 w 1286"/>
                <a:gd name="T27" fmla="*/ 145 h 1286"/>
                <a:gd name="T28" fmla="*/ 760 w 1286"/>
                <a:gd name="T29" fmla="*/ 293 h 1286"/>
                <a:gd name="T30" fmla="*/ 643 w 1286"/>
                <a:gd name="T31" fmla="*/ 410 h 1286"/>
                <a:gd name="T32" fmla="*/ 525 w 1286"/>
                <a:gd name="T33" fmla="*/ 410 h 1286"/>
                <a:gd name="T34" fmla="*/ 525 w 1286"/>
                <a:gd name="T35" fmla="*/ 525 h 1286"/>
                <a:gd name="T36" fmla="*/ 468 w 1286"/>
                <a:gd name="T37" fmla="*/ 585 h 1286"/>
                <a:gd name="T38" fmla="*/ 350 w 1286"/>
                <a:gd name="T39" fmla="*/ 585 h 1286"/>
                <a:gd name="T40" fmla="*/ 350 w 1286"/>
                <a:gd name="T41" fmla="*/ 700 h 1286"/>
                <a:gd name="T42" fmla="*/ 700 w 1286"/>
                <a:gd name="T43" fmla="*/ 700 h 1286"/>
                <a:gd name="T44" fmla="*/ 760 w 1286"/>
                <a:gd name="T45" fmla="*/ 760 h 1286"/>
                <a:gd name="T46" fmla="*/ 760 w 1286"/>
                <a:gd name="T47" fmla="*/ 935 h 1286"/>
                <a:gd name="T48" fmla="*/ 818 w 1286"/>
                <a:gd name="T49" fmla="*/ 935 h 1286"/>
                <a:gd name="T50" fmla="*/ 930 w 1286"/>
                <a:gd name="T51" fmla="*/ 1015 h 1286"/>
                <a:gd name="T52" fmla="*/ 1050 w 1286"/>
                <a:gd name="T53" fmla="*/ 700 h 1286"/>
                <a:gd name="T54" fmla="*/ 1047 w 1286"/>
                <a:gd name="T55" fmla="*/ 643 h 1286"/>
                <a:gd name="T56" fmla="*/ 1178 w 1286"/>
                <a:gd name="T57" fmla="*/ 175 h 1286"/>
                <a:gd name="T58" fmla="*/ 1178 w 1286"/>
                <a:gd name="T59" fmla="*/ 148 h 1286"/>
                <a:gd name="T60" fmla="*/ 1080 w 1286"/>
                <a:gd name="T61" fmla="*/ 47 h 1286"/>
                <a:gd name="T62" fmla="*/ 982 w 1286"/>
                <a:gd name="T63" fmla="*/ 148 h 1286"/>
                <a:gd name="T64" fmla="*/ 982 w 1286"/>
                <a:gd name="T65" fmla="*/ 175 h 1286"/>
                <a:gd name="T66" fmla="*/ 1178 w 1286"/>
                <a:gd name="T67" fmla="*/ 175 h 1286"/>
                <a:gd name="T68" fmla="*/ 1225 w 1286"/>
                <a:gd name="T69" fmla="*/ 175 h 1286"/>
                <a:gd name="T70" fmla="*/ 1285 w 1286"/>
                <a:gd name="T71" fmla="*/ 236 h 1286"/>
                <a:gd name="T72" fmla="*/ 1285 w 1286"/>
                <a:gd name="T73" fmla="*/ 468 h 1286"/>
                <a:gd name="T74" fmla="*/ 1225 w 1286"/>
                <a:gd name="T75" fmla="*/ 525 h 1286"/>
                <a:gd name="T76" fmla="*/ 935 w 1286"/>
                <a:gd name="T77" fmla="*/ 525 h 1286"/>
                <a:gd name="T78" fmla="*/ 875 w 1286"/>
                <a:gd name="T79" fmla="*/ 468 h 1286"/>
                <a:gd name="T80" fmla="*/ 875 w 1286"/>
                <a:gd name="T81" fmla="*/ 236 h 1286"/>
                <a:gd name="T82" fmla="*/ 935 w 1286"/>
                <a:gd name="T83" fmla="*/ 175 h 1286"/>
                <a:gd name="T84" fmla="*/ 935 w 1286"/>
                <a:gd name="T85" fmla="*/ 148 h 1286"/>
                <a:gd name="T86" fmla="*/ 1080 w 1286"/>
                <a:gd name="T87" fmla="*/ 0 h 1286"/>
                <a:gd name="T88" fmla="*/ 1225 w 1286"/>
                <a:gd name="T89" fmla="*/ 148 h 1286"/>
                <a:gd name="T90" fmla="*/ 1225 w 1286"/>
                <a:gd name="T91" fmla="*/ 175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6" h="1286">
                  <a:moveTo>
                    <a:pt x="525" y="1165"/>
                  </a:moveTo>
                  <a:lnTo>
                    <a:pt x="525" y="1050"/>
                  </a:lnTo>
                  <a:cubicBezTo>
                    <a:pt x="462" y="1050"/>
                    <a:pt x="410" y="998"/>
                    <a:pt x="410" y="935"/>
                  </a:cubicBezTo>
                  <a:lnTo>
                    <a:pt x="410" y="875"/>
                  </a:lnTo>
                  <a:lnTo>
                    <a:pt x="129" y="596"/>
                  </a:lnTo>
                  <a:cubicBezTo>
                    <a:pt x="120" y="629"/>
                    <a:pt x="118" y="665"/>
                    <a:pt x="118" y="700"/>
                  </a:cubicBezTo>
                  <a:cubicBezTo>
                    <a:pt x="118" y="938"/>
                    <a:pt x="295" y="1138"/>
                    <a:pt x="525" y="1165"/>
                  </a:cubicBezTo>
                  <a:close/>
                  <a:moveTo>
                    <a:pt x="1047" y="643"/>
                  </a:moveTo>
                  <a:lnTo>
                    <a:pt x="1165" y="643"/>
                  </a:lnTo>
                  <a:cubicBezTo>
                    <a:pt x="1168" y="662"/>
                    <a:pt x="1168" y="681"/>
                    <a:pt x="1168" y="700"/>
                  </a:cubicBezTo>
                  <a:cubicBezTo>
                    <a:pt x="1168" y="1023"/>
                    <a:pt x="908" y="1285"/>
                    <a:pt x="585" y="1285"/>
                  </a:cubicBezTo>
                  <a:cubicBezTo>
                    <a:pt x="262" y="1285"/>
                    <a:pt x="0" y="1023"/>
                    <a:pt x="0" y="700"/>
                  </a:cubicBezTo>
                  <a:cubicBezTo>
                    <a:pt x="0" y="378"/>
                    <a:pt x="262" y="118"/>
                    <a:pt x="585" y="118"/>
                  </a:cubicBezTo>
                  <a:cubicBezTo>
                    <a:pt x="645" y="118"/>
                    <a:pt x="705" y="129"/>
                    <a:pt x="760" y="145"/>
                  </a:cubicBezTo>
                  <a:lnTo>
                    <a:pt x="760" y="293"/>
                  </a:lnTo>
                  <a:cubicBezTo>
                    <a:pt x="760" y="356"/>
                    <a:pt x="705" y="410"/>
                    <a:pt x="643" y="410"/>
                  </a:cubicBezTo>
                  <a:lnTo>
                    <a:pt x="525" y="410"/>
                  </a:lnTo>
                  <a:lnTo>
                    <a:pt x="525" y="525"/>
                  </a:lnTo>
                  <a:cubicBezTo>
                    <a:pt x="525" y="558"/>
                    <a:pt x="500" y="585"/>
                    <a:pt x="468" y="585"/>
                  </a:cubicBezTo>
                  <a:lnTo>
                    <a:pt x="350" y="585"/>
                  </a:lnTo>
                  <a:lnTo>
                    <a:pt x="350" y="700"/>
                  </a:lnTo>
                  <a:lnTo>
                    <a:pt x="700" y="700"/>
                  </a:lnTo>
                  <a:cubicBezTo>
                    <a:pt x="733" y="700"/>
                    <a:pt x="760" y="728"/>
                    <a:pt x="760" y="760"/>
                  </a:cubicBezTo>
                  <a:lnTo>
                    <a:pt x="760" y="935"/>
                  </a:lnTo>
                  <a:lnTo>
                    <a:pt x="818" y="935"/>
                  </a:lnTo>
                  <a:cubicBezTo>
                    <a:pt x="870" y="935"/>
                    <a:pt x="913" y="968"/>
                    <a:pt x="930" y="1015"/>
                  </a:cubicBezTo>
                  <a:cubicBezTo>
                    <a:pt x="1006" y="933"/>
                    <a:pt x="1050" y="821"/>
                    <a:pt x="1050" y="700"/>
                  </a:cubicBezTo>
                  <a:cubicBezTo>
                    <a:pt x="1050" y="681"/>
                    <a:pt x="1050" y="662"/>
                    <a:pt x="1047" y="643"/>
                  </a:cubicBezTo>
                  <a:close/>
                  <a:moveTo>
                    <a:pt x="1178" y="175"/>
                  </a:moveTo>
                  <a:lnTo>
                    <a:pt x="1178" y="148"/>
                  </a:lnTo>
                  <a:cubicBezTo>
                    <a:pt x="1178" y="93"/>
                    <a:pt x="1135" y="47"/>
                    <a:pt x="1080" y="47"/>
                  </a:cubicBezTo>
                  <a:cubicBezTo>
                    <a:pt x="1025" y="47"/>
                    <a:pt x="982" y="93"/>
                    <a:pt x="982" y="148"/>
                  </a:cubicBezTo>
                  <a:lnTo>
                    <a:pt x="982" y="175"/>
                  </a:lnTo>
                  <a:lnTo>
                    <a:pt x="1178" y="175"/>
                  </a:lnTo>
                  <a:close/>
                  <a:moveTo>
                    <a:pt x="1225" y="175"/>
                  </a:moveTo>
                  <a:cubicBezTo>
                    <a:pt x="1258" y="175"/>
                    <a:pt x="1285" y="203"/>
                    <a:pt x="1285" y="236"/>
                  </a:cubicBezTo>
                  <a:lnTo>
                    <a:pt x="1285" y="468"/>
                  </a:lnTo>
                  <a:cubicBezTo>
                    <a:pt x="1285" y="501"/>
                    <a:pt x="1258" y="525"/>
                    <a:pt x="1225" y="525"/>
                  </a:cubicBezTo>
                  <a:lnTo>
                    <a:pt x="935" y="525"/>
                  </a:lnTo>
                  <a:cubicBezTo>
                    <a:pt x="902" y="525"/>
                    <a:pt x="875" y="501"/>
                    <a:pt x="875" y="468"/>
                  </a:cubicBezTo>
                  <a:lnTo>
                    <a:pt x="875" y="236"/>
                  </a:lnTo>
                  <a:cubicBezTo>
                    <a:pt x="875" y="203"/>
                    <a:pt x="902" y="175"/>
                    <a:pt x="935" y="175"/>
                  </a:cubicBezTo>
                  <a:lnTo>
                    <a:pt x="935" y="148"/>
                  </a:lnTo>
                  <a:cubicBezTo>
                    <a:pt x="935" y="69"/>
                    <a:pt x="1001" y="0"/>
                    <a:pt x="1080" y="0"/>
                  </a:cubicBezTo>
                  <a:cubicBezTo>
                    <a:pt x="1159" y="0"/>
                    <a:pt x="1225" y="69"/>
                    <a:pt x="1225" y="148"/>
                  </a:cubicBezTo>
                  <a:lnTo>
                    <a:pt x="1225" y="17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17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354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53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709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5886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06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24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41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2BAE1F1-0F5B-4473-982B-F8FBC0BC7A25}"/>
                </a:ext>
              </a:extLst>
            </p:cNvPr>
            <p:cNvSpPr txBox="1"/>
            <p:nvPr/>
          </p:nvSpPr>
          <p:spPr>
            <a:xfrm>
              <a:off x="7526101" y="2604600"/>
              <a:ext cx="3382527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Solution Financial Business Three</a:t>
              </a: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3D28907C-7C66-4AB8-A351-4B7D43129DED}"/>
                </a:ext>
              </a:extLst>
            </p:cNvPr>
            <p:cNvSpPr/>
            <p:nvPr/>
          </p:nvSpPr>
          <p:spPr>
            <a:xfrm>
              <a:off x="7526101" y="2834933"/>
              <a:ext cx="3382527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multimedia-based expertise and cross-media growth strategies quality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</p:grpSp>
      <p:sp>
        <p:nvSpPr>
          <p:cNvPr id="21" name="Freeform 61">
            <a:extLst>
              <a:ext uri="{FF2B5EF4-FFF2-40B4-BE49-F238E27FC236}">
                <a16:creationId xmlns:a16="http://schemas.microsoft.com/office/drawing/2014/main" id="{AB2C8A26-E9E4-427F-AD0B-0EEDA21A658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216602" y="4422080"/>
            <a:ext cx="483604" cy="483604"/>
          </a:xfrm>
          <a:custGeom>
            <a:avLst/>
            <a:gdLst>
              <a:gd name="T0" fmla="*/ 525 w 1286"/>
              <a:gd name="T1" fmla="*/ 1165 h 1286"/>
              <a:gd name="T2" fmla="*/ 525 w 1286"/>
              <a:gd name="T3" fmla="*/ 1050 h 1286"/>
              <a:gd name="T4" fmla="*/ 410 w 1286"/>
              <a:gd name="T5" fmla="*/ 935 h 1286"/>
              <a:gd name="T6" fmla="*/ 410 w 1286"/>
              <a:gd name="T7" fmla="*/ 875 h 1286"/>
              <a:gd name="T8" fmla="*/ 129 w 1286"/>
              <a:gd name="T9" fmla="*/ 596 h 1286"/>
              <a:gd name="T10" fmla="*/ 118 w 1286"/>
              <a:gd name="T11" fmla="*/ 700 h 1286"/>
              <a:gd name="T12" fmla="*/ 525 w 1286"/>
              <a:gd name="T13" fmla="*/ 1165 h 1286"/>
              <a:gd name="T14" fmla="*/ 1047 w 1286"/>
              <a:gd name="T15" fmla="*/ 643 h 1286"/>
              <a:gd name="T16" fmla="*/ 1165 w 1286"/>
              <a:gd name="T17" fmla="*/ 643 h 1286"/>
              <a:gd name="T18" fmla="*/ 1168 w 1286"/>
              <a:gd name="T19" fmla="*/ 700 h 1286"/>
              <a:gd name="T20" fmla="*/ 585 w 1286"/>
              <a:gd name="T21" fmla="*/ 1285 h 1286"/>
              <a:gd name="T22" fmla="*/ 0 w 1286"/>
              <a:gd name="T23" fmla="*/ 700 h 1286"/>
              <a:gd name="T24" fmla="*/ 585 w 1286"/>
              <a:gd name="T25" fmla="*/ 118 h 1286"/>
              <a:gd name="T26" fmla="*/ 760 w 1286"/>
              <a:gd name="T27" fmla="*/ 145 h 1286"/>
              <a:gd name="T28" fmla="*/ 760 w 1286"/>
              <a:gd name="T29" fmla="*/ 293 h 1286"/>
              <a:gd name="T30" fmla="*/ 643 w 1286"/>
              <a:gd name="T31" fmla="*/ 410 h 1286"/>
              <a:gd name="T32" fmla="*/ 525 w 1286"/>
              <a:gd name="T33" fmla="*/ 410 h 1286"/>
              <a:gd name="T34" fmla="*/ 525 w 1286"/>
              <a:gd name="T35" fmla="*/ 525 h 1286"/>
              <a:gd name="T36" fmla="*/ 468 w 1286"/>
              <a:gd name="T37" fmla="*/ 585 h 1286"/>
              <a:gd name="T38" fmla="*/ 350 w 1286"/>
              <a:gd name="T39" fmla="*/ 585 h 1286"/>
              <a:gd name="T40" fmla="*/ 350 w 1286"/>
              <a:gd name="T41" fmla="*/ 700 h 1286"/>
              <a:gd name="T42" fmla="*/ 700 w 1286"/>
              <a:gd name="T43" fmla="*/ 700 h 1286"/>
              <a:gd name="T44" fmla="*/ 760 w 1286"/>
              <a:gd name="T45" fmla="*/ 760 h 1286"/>
              <a:gd name="T46" fmla="*/ 760 w 1286"/>
              <a:gd name="T47" fmla="*/ 935 h 1286"/>
              <a:gd name="T48" fmla="*/ 818 w 1286"/>
              <a:gd name="T49" fmla="*/ 935 h 1286"/>
              <a:gd name="T50" fmla="*/ 930 w 1286"/>
              <a:gd name="T51" fmla="*/ 1015 h 1286"/>
              <a:gd name="T52" fmla="*/ 1050 w 1286"/>
              <a:gd name="T53" fmla="*/ 700 h 1286"/>
              <a:gd name="T54" fmla="*/ 1047 w 1286"/>
              <a:gd name="T55" fmla="*/ 643 h 1286"/>
              <a:gd name="T56" fmla="*/ 1178 w 1286"/>
              <a:gd name="T57" fmla="*/ 175 h 1286"/>
              <a:gd name="T58" fmla="*/ 1178 w 1286"/>
              <a:gd name="T59" fmla="*/ 148 h 1286"/>
              <a:gd name="T60" fmla="*/ 1080 w 1286"/>
              <a:gd name="T61" fmla="*/ 47 h 1286"/>
              <a:gd name="T62" fmla="*/ 982 w 1286"/>
              <a:gd name="T63" fmla="*/ 148 h 1286"/>
              <a:gd name="T64" fmla="*/ 982 w 1286"/>
              <a:gd name="T65" fmla="*/ 175 h 1286"/>
              <a:gd name="T66" fmla="*/ 1178 w 1286"/>
              <a:gd name="T67" fmla="*/ 175 h 1286"/>
              <a:gd name="T68" fmla="*/ 1225 w 1286"/>
              <a:gd name="T69" fmla="*/ 175 h 1286"/>
              <a:gd name="T70" fmla="*/ 1285 w 1286"/>
              <a:gd name="T71" fmla="*/ 236 h 1286"/>
              <a:gd name="T72" fmla="*/ 1285 w 1286"/>
              <a:gd name="T73" fmla="*/ 468 h 1286"/>
              <a:gd name="T74" fmla="*/ 1225 w 1286"/>
              <a:gd name="T75" fmla="*/ 525 h 1286"/>
              <a:gd name="T76" fmla="*/ 935 w 1286"/>
              <a:gd name="T77" fmla="*/ 525 h 1286"/>
              <a:gd name="T78" fmla="*/ 875 w 1286"/>
              <a:gd name="T79" fmla="*/ 468 h 1286"/>
              <a:gd name="T80" fmla="*/ 875 w 1286"/>
              <a:gd name="T81" fmla="*/ 236 h 1286"/>
              <a:gd name="T82" fmla="*/ 935 w 1286"/>
              <a:gd name="T83" fmla="*/ 175 h 1286"/>
              <a:gd name="T84" fmla="*/ 935 w 1286"/>
              <a:gd name="T85" fmla="*/ 148 h 1286"/>
              <a:gd name="T86" fmla="*/ 1080 w 1286"/>
              <a:gd name="T87" fmla="*/ 0 h 1286"/>
              <a:gd name="T88" fmla="*/ 1225 w 1286"/>
              <a:gd name="T89" fmla="*/ 148 h 1286"/>
              <a:gd name="T90" fmla="*/ 1225 w 1286"/>
              <a:gd name="T91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6" h="1286">
                <a:moveTo>
                  <a:pt x="525" y="1165"/>
                </a:moveTo>
                <a:lnTo>
                  <a:pt x="525" y="1050"/>
                </a:lnTo>
                <a:cubicBezTo>
                  <a:pt x="462" y="1050"/>
                  <a:pt x="410" y="998"/>
                  <a:pt x="410" y="935"/>
                </a:cubicBezTo>
                <a:lnTo>
                  <a:pt x="410" y="875"/>
                </a:lnTo>
                <a:lnTo>
                  <a:pt x="129" y="596"/>
                </a:lnTo>
                <a:cubicBezTo>
                  <a:pt x="120" y="629"/>
                  <a:pt x="118" y="665"/>
                  <a:pt x="118" y="700"/>
                </a:cubicBezTo>
                <a:cubicBezTo>
                  <a:pt x="118" y="938"/>
                  <a:pt x="295" y="1138"/>
                  <a:pt x="525" y="1165"/>
                </a:cubicBezTo>
                <a:close/>
                <a:moveTo>
                  <a:pt x="1047" y="643"/>
                </a:moveTo>
                <a:lnTo>
                  <a:pt x="1165" y="643"/>
                </a:lnTo>
                <a:cubicBezTo>
                  <a:pt x="1168" y="662"/>
                  <a:pt x="1168" y="681"/>
                  <a:pt x="1168" y="700"/>
                </a:cubicBezTo>
                <a:cubicBezTo>
                  <a:pt x="1168" y="1023"/>
                  <a:pt x="908" y="1285"/>
                  <a:pt x="585" y="1285"/>
                </a:cubicBezTo>
                <a:cubicBezTo>
                  <a:pt x="262" y="1285"/>
                  <a:pt x="0" y="1023"/>
                  <a:pt x="0" y="700"/>
                </a:cubicBezTo>
                <a:cubicBezTo>
                  <a:pt x="0" y="378"/>
                  <a:pt x="262" y="118"/>
                  <a:pt x="585" y="118"/>
                </a:cubicBezTo>
                <a:cubicBezTo>
                  <a:pt x="645" y="118"/>
                  <a:pt x="705" y="129"/>
                  <a:pt x="760" y="145"/>
                </a:cubicBezTo>
                <a:lnTo>
                  <a:pt x="760" y="293"/>
                </a:lnTo>
                <a:cubicBezTo>
                  <a:pt x="760" y="356"/>
                  <a:pt x="705" y="410"/>
                  <a:pt x="643" y="410"/>
                </a:cubicBezTo>
                <a:lnTo>
                  <a:pt x="525" y="410"/>
                </a:lnTo>
                <a:lnTo>
                  <a:pt x="525" y="525"/>
                </a:lnTo>
                <a:cubicBezTo>
                  <a:pt x="525" y="558"/>
                  <a:pt x="500" y="585"/>
                  <a:pt x="468" y="585"/>
                </a:cubicBezTo>
                <a:lnTo>
                  <a:pt x="350" y="585"/>
                </a:lnTo>
                <a:lnTo>
                  <a:pt x="350" y="700"/>
                </a:lnTo>
                <a:lnTo>
                  <a:pt x="700" y="700"/>
                </a:lnTo>
                <a:cubicBezTo>
                  <a:pt x="733" y="700"/>
                  <a:pt x="760" y="728"/>
                  <a:pt x="760" y="760"/>
                </a:cubicBezTo>
                <a:lnTo>
                  <a:pt x="760" y="935"/>
                </a:lnTo>
                <a:lnTo>
                  <a:pt x="818" y="935"/>
                </a:lnTo>
                <a:cubicBezTo>
                  <a:pt x="870" y="935"/>
                  <a:pt x="913" y="968"/>
                  <a:pt x="930" y="1015"/>
                </a:cubicBezTo>
                <a:cubicBezTo>
                  <a:pt x="1006" y="933"/>
                  <a:pt x="1050" y="821"/>
                  <a:pt x="1050" y="700"/>
                </a:cubicBezTo>
                <a:cubicBezTo>
                  <a:pt x="1050" y="681"/>
                  <a:pt x="1050" y="662"/>
                  <a:pt x="1047" y="643"/>
                </a:cubicBezTo>
                <a:close/>
                <a:moveTo>
                  <a:pt x="1178" y="175"/>
                </a:moveTo>
                <a:lnTo>
                  <a:pt x="1178" y="148"/>
                </a:lnTo>
                <a:cubicBezTo>
                  <a:pt x="1178" y="93"/>
                  <a:pt x="1135" y="47"/>
                  <a:pt x="1080" y="47"/>
                </a:cubicBezTo>
                <a:cubicBezTo>
                  <a:pt x="1025" y="47"/>
                  <a:pt x="982" y="93"/>
                  <a:pt x="982" y="148"/>
                </a:cubicBezTo>
                <a:lnTo>
                  <a:pt x="982" y="175"/>
                </a:lnTo>
                <a:lnTo>
                  <a:pt x="1178" y="175"/>
                </a:lnTo>
                <a:close/>
                <a:moveTo>
                  <a:pt x="1225" y="175"/>
                </a:moveTo>
                <a:cubicBezTo>
                  <a:pt x="1258" y="175"/>
                  <a:pt x="1285" y="203"/>
                  <a:pt x="1285" y="236"/>
                </a:cubicBezTo>
                <a:lnTo>
                  <a:pt x="1285" y="468"/>
                </a:lnTo>
                <a:cubicBezTo>
                  <a:pt x="1285" y="501"/>
                  <a:pt x="1258" y="525"/>
                  <a:pt x="1225" y="525"/>
                </a:cubicBezTo>
                <a:lnTo>
                  <a:pt x="935" y="525"/>
                </a:lnTo>
                <a:cubicBezTo>
                  <a:pt x="902" y="525"/>
                  <a:pt x="875" y="501"/>
                  <a:pt x="875" y="468"/>
                </a:cubicBezTo>
                <a:lnTo>
                  <a:pt x="875" y="236"/>
                </a:lnTo>
                <a:cubicBezTo>
                  <a:pt x="875" y="203"/>
                  <a:pt x="902" y="175"/>
                  <a:pt x="935" y="175"/>
                </a:cubicBezTo>
                <a:lnTo>
                  <a:pt x="935" y="148"/>
                </a:lnTo>
                <a:cubicBezTo>
                  <a:pt x="935" y="69"/>
                  <a:pt x="1001" y="0"/>
                  <a:pt x="1080" y="0"/>
                </a:cubicBezTo>
                <a:cubicBezTo>
                  <a:pt x="1159" y="0"/>
                  <a:pt x="1225" y="69"/>
                  <a:pt x="1225" y="148"/>
                </a:cubicBezTo>
                <a:lnTo>
                  <a:pt x="1225" y="17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289AC88-7269-4E3C-AC56-C184D0B88A2F}"/>
              </a:ext>
            </a:extLst>
          </p:cNvPr>
          <p:cNvSpPr txBox="1"/>
          <p:nvPr/>
        </p:nvSpPr>
        <p:spPr>
          <a:xfrm>
            <a:off x="6980946" y="5081631"/>
            <a:ext cx="953344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Title Name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Goes Here</a:t>
            </a:r>
          </a:p>
        </p:txBody>
      </p:sp>
      <p:sp>
        <p:nvSpPr>
          <p:cNvPr id="23" name="Freeform 60">
            <a:extLst>
              <a:ext uri="{FF2B5EF4-FFF2-40B4-BE49-F238E27FC236}">
                <a16:creationId xmlns:a16="http://schemas.microsoft.com/office/drawing/2014/main" id="{84369896-7DD3-4687-B307-91CA8236486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68737" y="4422080"/>
            <a:ext cx="483604" cy="483604"/>
          </a:xfrm>
          <a:custGeom>
            <a:avLst/>
            <a:gdLst>
              <a:gd name="T0" fmla="*/ 699 w 1285"/>
              <a:gd name="T1" fmla="*/ 667 h 1220"/>
              <a:gd name="T2" fmla="*/ 699 w 1285"/>
              <a:gd name="T3" fmla="*/ 317 h 1220"/>
              <a:gd name="T4" fmla="*/ 585 w 1285"/>
              <a:gd name="T5" fmla="*/ 317 h 1220"/>
              <a:gd name="T6" fmla="*/ 585 w 1285"/>
              <a:gd name="T7" fmla="*/ 667 h 1220"/>
              <a:gd name="T8" fmla="*/ 699 w 1285"/>
              <a:gd name="T9" fmla="*/ 667 h 1220"/>
              <a:gd name="T10" fmla="*/ 699 w 1285"/>
              <a:gd name="T11" fmla="*/ 902 h 1220"/>
              <a:gd name="T12" fmla="*/ 699 w 1285"/>
              <a:gd name="T13" fmla="*/ 784 h 1220"/>
              <a:gd name="T14" fmla="*/ 585 w 1285"/>
              <a:gd name="T15" fmla="*/ 784 h 1220"/>
              <a:gd name="T16" fmla="*/ 585 w 1285"/>
              <a:gd name="T17" fmla="*/ 902 h 1220"/>
              <a:gd name="T18" fmla="*/ 699 w 1285"/>
              <a:gd name="T19" fmla="*/ 902 h 1220"/>
              <a:gd name="T20" fmla="*/ 1284 w 1285"/>
              <a:gd name="T21" fmla="*/ 610 h 1220"/>
              <a:gd name="T22" fmla="*/ 1142 w 1285"/>
              <a:gd name="T23" fmla="*/ 771 h 1220"/>
              <a:gd name="T24" fmla="*/ 1161 w 1285"/>
              <a:gd name="T25" fmla="*/ 987 h 1220"/>
              <a:gd name="T26" fmla="*/ 951 w 1285"/>
              <a:gd name="T27" fmla="*/ 1033 h 1220"/>
              <a:gd name="T28" fmla="*/ 841 w 1285"/>
              <a:gd name="T29" fmla="*/ 1219 h 1220"/>
              <a:gd name="T30" fmla="*/ 642 w 1285"/>
              <a:gd name="T31" fmla="*/ 1134 h 1220"/>
              <a:gd name="T32" fmla="*/ 442 w 1285"/>
              <a:gd name="T33" fmla="*/ 1219 h 1220"/>
              <a:gd name="T34" fmla="*/ 333 w 1285"/>
              <a:gd name="T35" fmla="*/ 1036 h 1220"/>
              <a:gd name="T36" fmla="*/ 123 w 1285"/>
              <a:gd name="T37" fmla="*/ 987 h 1220"/>
              <a:gd name="T38" fmla="*/ 142 w 1285"/>
              <a:gd name="T39" fmla="*/ 771 h 1220"/>
              <a:gd name="T40" fmla="*/ 0 w 1285"/>
              <a:gd name="T41" fmla="*/ 610 h 1220"/>
              <a:gd name="T42" fmla="*/ 142 w 1285"/>
              <a:gd name="T43" fmla="*/ 446 h 1220"/>
              <a:gd name="T44" fmla="*/ 123 w 1285"/>
              <a:gd name="T45" fmla="*/ 232 h 1220"/>
              <a:gd name="T46" fmla="*/ 333 w 1285"/>
              <a:gd name="T47" fmla="*/ 186 h 1220"/>
              <a:gd name="T48" fmla="*/ 442 w 1285"/>
              <a:gd name="T49" fmla="*/ 0 h 1220"/>
              <a:gd name="T50" fmla="*/ 642 w 1285"/>
              <a:gd name="T51" fmla="*/ 85 h 1220"/>
              <a:gd name="T52" fmla="*/ 841 w 1285"/>
              <a:gd name="T53" fmla="*/ 0 h 1220"/>
              <a:gd name="T54" fmla="*/ 951 w 1285"/>
              <a:gd name="T55" fmla="*/ 186 h 1220"/>
              <a:gd name="T56" fmla="*/ 1161 w 1285"/>
              <a:gd name="T57" fmla="*/ 232 h 1220"/>
              <a:gd name="T58" fmla="*/ 1142 w 1285"/>
              <a:gd name="T59" fmla="*/ 448 h 1220"/>
              <a:gd name="T60" fmla="*/ 1284 w 1285"/>
              <a:gd name="T61" fmla="*/ 61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5" h="1220">
                <a:moveTo>
                  <a:pt x="699" y="667"/>
                </a:moveTo>
                <a:lnTo>
                  <a:pt x="699" y="317"/>
                </a:lnTo>
                <a:lnTo>
                  <a:pt x="585" y="317"/>
                </a:lnTo>
                <a:lnTo>
                  <a:pt x="585" y="667"/>
                </a:lnTo>
                <a:lnTo>
                  <a:pt x="699" y="667"/>
                </a:lnTo>
                <a:close/>
                <a:moveTo>
                  <a:pt x="699" y="902"/>
                </a:moveTo>
                <a:lnTo>
                  <a:pt x="699" y="784"/>
                </a:lnTo>
                <a:lnTo>
                  <a:pt x="585" y="784"/>
                </a:lnTo>
                <a:lnTo>
                  <a:pt x="585" y="902"/>
                </a:lnTo>
                <a:lnTo>
                  <a:pt x="699" y="902"/>
                </a:lnTo>
                <a:close/>
                <a:moveTo>
                  <a:pt x="1284" y="610"/>
                </a:moveTo>
                <a:lnTo>
                  <a:pt x="1142" y="771"/>
                </a:lnTo>
                <a:lnTo>
                  <a:pt x="1161" y="987"/>
                </a:lnTo>
                <a:lnTo>
                  <a:pt x="951" y="1033"/>
                </a:lnTo>
                <a:lnTo>
                  <a:pt x="841" y="1219"/>
                </a:lnTo>
                <a:lnTo>
                  <a:pt x="642" y="1134"/>
                </a:lnTo>
                <a:lnTo>
                  <a:pt x="442" y="1219"/>
                </a:lnTo>
                <a:lnTo>
                  <a:pt x="333" y="1036"/>
                </a:lnTo>
                <a:lnTo>
                  <a:pt x="123" y="987"/>
                </a:lnTo>
                <a:lnTo>
                  <a:pt x="142" y="771"/>
                </a:lnTo>
                <a:lnTo>
                  <a:pt x="0" y="610"/>
                </a:lnTo>
                <a:lnTo>
                  <a:pt x="142" y="446"/>
                </a:lnTo>
                <a:lnTo>
                  <a:pt x="123" y="232"/>
                </a:lnTo>
                <a:lnTo>
                  <a:pt x="333" y="186"/>
                </a:lnTo>
                <a:lnTo>
                  <a:pt x="442" y="0"/>
                </a:lnTo>
                <a:lnTo>
                  <a:pt x="642" y="85"/>
                </a:lnTo>
                <a:lnTo>
                  <a:pt x="841" y="0"/>
                </a:lnTo>
                <a:lnTo>
                  <a:pt x="951" y="186"/>
                </a:lnTo>
                <a:lnTo>
                  <a:pt x="1161" y="232"/>
                </a:lnTo>
                <a:lnTo>
                  <a:pt x="1142" y="448"/>
                </a:lnTo>
                <a:lnTo>
                  <a:pt x="1284" y="61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5F535D1-8400-47C5-89AB-7FDD9915ED71}"/>
              </a:ext>
            </a:extLst>
          </p:cNvPr>
          <p:cNvSpPr txBox="1"/>
          <p:nvPr/>
        </p:nvSpPr>
        <p:spPr>
          <a:xfrm>
            <a:off x="4333867" y="5081631"/>
            <a:ext cx="953344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Title Name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Goes Here</a:t>
            </a:r>
          </a:p>
        </p:txBody>
      </p:sp>
      <p:sp>
        <p:nvSpPr>
          <p:cNvPr id="25" name="Freeform 59">
            <a:extLst>
              <a:ext uri="{FF2B5EF4-FFF2-40B4-BE49-F238E27FC236}">
                <a16:creationId xmlns:a16="http://schemas.microsoft.com/office/drawing/2014/main" id="{ED370CEE-F592-4409-AE03-DD8D3424469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3414" y="4422080"/>
            <a:ext cx="480094" cy="483604"/>
          </a:xfrm>
          <a:custGeom>
            <a:avLst/>
            <a:gdLst>
              <a:gd name="T0" fmla="*/ 582 w 1165"/>
              <a:gd name="T1" fmla="*/ 1057 h 1173"/>
              <a:gd name="T2" fmla="*/ 989 w 1165"/>
              <a:gd name="T3" fmla="*/ 647 h 1173"/>
              <a:gd name="T4" fmla="*/ 582 w 1165"/>
              <a:gd name="T5" fmla="*/ 241 h 1173"/>
              <a:gd name="T6" fmla="*/ 174 w 1165"/>
              <a:gd name="T7" fmla="*/ 647 h 1173"/>
              <a:gd name="T8" fmla="*/ 582 w 1165"/>
              <a:gd name="T9" fmla="*/ 1057 h 1173"/>
              <a:gd name="T10" fmla="*/ 582 w 1165"/>
              <a:gd name="T11" fmla="*/ 123 h 1173"/>
              <a:gd name="T12" fmla="*/ 1106 w 1165"/>
              <a:gd name="T13" fmla="*/ 647 h 1173"/>
              <a:gd name="T14" fmla="*/ 582 w 1165"/>
              <a:gd name="T15" fmla="*/ 1172 h 1173"/>
              <a:gd name="T16" fmla="*/ 57 w 1165"/>
              <a:gd name="T17" fmla="*/ 647 h 1173"/>
              <a:gd name="T18" fmla="*/ 582 w 1165"/>
              <a:gd name="T19" fmla="*/ 123 h 1173"/>
              <a:gd name="T20" fmla="*/ 612 w 1165"/>
              <a:gd name="T21" fmla="*/ 358 h 1173"/>
              <a:gd name="T22" fmla="*/ 612 w 1165"/>
              <a:gd name="T23" fmla="*/ 664 h 1173"/>
              <a:gd name="T24" fmla="*/ 844 w 1165"/>
              <a:gd name="T25" fmla="*/ 800 h 1173"/>
              <a:gd name="T26" fmla="*/ 800 w 1165"/>
              <a:gd name="T27" fmla="*/ 871 h 1173"/>
              <a:gd name="T28" fmla="*/ 524 w 1165"/>
              <a:gd name="T29" fmla="*/ 707 h 1173"/>
              <a:gd name="T30" fmla="*/ 524 w 1165"/>
              <a:gd name="T31" fmla="*/ 358 h 1173"/>
              <a:gd name="T32" fmla="*/ 612 w 1165"/>
              <a:gd name="T33" fmla="*/ 358 h 1173"/>
              <a:gd name="T34" fmla="*/ 341 w 1165"/>
              <a:gd name="T35" fmla="*/ 88 h 1173"/>
              <a:gd name="T36" fmla="*/ 73 w 1165"/>
              <a:gd name="T37" fmla="*/ 312 h 1173"/>
              <a:gd name="T38" fmla="*/ 0 w 1165"/>
              <a:gd name="T39" fmla="*/ 225 h 1173"/>
              <a:gd name="T40" fmla="*/ 267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582" y="1057"/>
                </a:moveTo>
                <a:cubicBezTo>
                  <a:pt x="808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6" y="241"/>
                  <a:pt x="174" y="421"/>
                  <a:pt x="174" y="647"/>
                </a:cubicBezTo>
                <a:cubicBezTo>
                  <a:pt x="174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6" y="358"/>
                  <a:pt x="1106" y="647"/>
                </a:cubicBezTo>
                <a:cubicBezTo>
                  <a:pt x="1106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612" y="358"/>
                </a:moveTo>
                <a:lnTo>
                  <a:pt x="612" y="664"/>
                </a:lnTo>
                <a:lnTo>
                  <a:pt x="844" y="800"/>
                </a:lnTo>
                <a:lnTo>
                  <a:pt x="800" y="871"/>
                </a:lnTo>
                <a:lnTo>
                  <a:pt x="524" y="707"/>
                </a:lnTo>
                <a:lnTo>
                  <a:pt x="524" y="358"/>
                </a:lnTo>
                <a:lnTo>
                  <a:pt x="612" y="358"/>
                </a:lnTo>
                <a:close/>
                <a:moveTo>
                  <a:pt x="341" y="88"/>
                </a:moveTo>
                <a:lnTo>
                  <a:pt x="73" y="312"/>
                </a:lnTo>
                <a:lnTo>
                  <a:pt x="0" y="225"/>
                </a:lnTo>
                <a:lnTo>
                  <a:pt x="267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0B81D35-51D5-40EC-8943-B5E112C95E35}"/>
              </a:ext>
            </a:extLst>
          </p:cNvPr>
          <p:cNvSpPr txBox="1"/>
          <p:nvPr/>
        </p:nvSpPr>
        <p:spPr>
          <a:xfrm>
            <a:off x="1686789" y="5081631"/>
            <a:ext cx="953344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Title Name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Goes Here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979E94A-7910-41CD-A12D-A2133EFAA682}"/>
              </a:ext>
            </a:extLst>
          </p:cNvPr>
          <p:cNvGrpSpPr/>
          <p:nvPr/>
        </p:nvGrpSpPr>
        <p:grpSpPr>
          <a:xfrm>
            <a:off x="4437912" y="2141612"/>
            <a:ext cx="1844040" cy="3335681"/>
            <a:chOff x="5622373" y="898939"/>
            <a:chExt cx="2176463" cy="3937000"/>
          </a:xfrm>
        </p:grpSpPr>
        <p:sp>
          <p:nvSpPr>
            <p:cNvPr id="29" name="Freeform 2">
              <a:extLst>
                <a:ext uri="{FF2B5EF4-FFF2-40B4-BE49-F238E27FC236}">
                  <a16:creationId xmlns:a16="http://schemas.microsoft.com/office/drawing/2014/main" id="{008F76F4-9FC8-497D-A3E5-EEDA40ED5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211" y="1437102"/>
              <a:ext cx="581025" cy="266700"/>
            </a:xfrm>
            <a:custGeom>
              <a:avLst/>
              <a:gdLst>
                <a:gd name="T0" fmla="*/ 349 w 1614"/>
                <a:gd name="T1" fmla="*/ 0 h 740"/>
                <a:gd name="T2" fmla="*/ 1398 w 1614"/>
                <a:gd name="T3" fmla="*/ 79 h 740"/>
                <a:gd name="T4" fmla="*/ 1613 w 1614"/>
                <a:gd name="T5" fmla="*/ 519 h 740"/>
                <a:gd name="T6" fmla="*/ 914 w 1614"/>
                <a:gd name="T7" fmla="*/ 739 h 740"/>
                <a:gd name="T8" fmla="*/ 392 w 1614"/>
                <a:gd name="T9" fmla="*/ 709 h 740"/>
                <a:gd name="T10" fmla="*/ 0 w 1614"/>
                <a:gd name="T11" fmla="*/ 737 h 740"/>
                <a:gd name="T12" fmla="*/ 219 w 1614"/>
                <a:gd name="T13" fmla="*/ 162 h 740"/>
                <a:gd name="T14" fmla="*/ 349 w 1614"/>
                <a:gd name="T15" fmla="*/ 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4" h="740">
                  <a:moveTo>
                    <a:pt x="349" y="0"/>
                  </a:moveTo>
                  <a:cubicBezTo>
                    <a:pt x="349" y="0"/>
                    <a:pt x="1249" y="25"/>
                    <a:pt x="1398" y="79"/>
                  </a:cubicBezTo>
                  <a:cubicBezTo>
                    <a:pt x="1546" y="133"/>
                    <a:pt x="1613" y="519"/>
                    <a:pt x="1613" y="519"/>
                  </a:cubicBezTo>
                  <a:lnTo>
                    <a:pt x="914" y="739"/>
                  </a:lnTo>
                  <a:lnTo>
                    <a:pt x="392" y="709"/>
                  </a:lnTo>
                  <a:lnTo>
                    <a:pt x="0" y="737"/>
                  </a:lnTo>
                  <a:lnTo>
                    <a:pt x="219" y="162"/>
                  </a:lnTo>
                  <a:lnTo>
                    <a:pt x="34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3">
              <a:extLst>
                <a:ext uri="{FF2B5EF4-FFF2-40B4-BE49-F238E27FC236}">
                  <a16:creationId xmlns:a16="http://schemas.microsoft.com/office/drawing/2014/main" id="{944C6ADD-3931-484D-8F9E-A71BF4FA8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9886" y="1330739"/>
              <a:ext cx="431800" cy="406400"/>
            </a:xfrm>
            <a:custGeom>
              <a:avLst/>
              <a:gdLst>
                <a:gd name="T0" fmla="*/ 202 w 1199"/>
                <a:gd name="T1" fmla="*/ 0 h 1130"/>
                <a:gd name="T2" fmla="*/ 130 w 1199"/>
                <a:gd name="T3" fmla="*/ 390 h 1130"/>
                <a:gd name="T4" fmla="*/ 695 w 1199"/>
                <a:gd name="T5" fmla="*/ 1129 h 1130"/>
                <a:gd name="T6" fmla="*/ 1062 w 1199"/>
                <a:gd name="T7" fmla="*/ 1066 h 1130"/>
                <a:gd name="T8" fmla="*/ 1090 w 1199"/>
                <a:gd name="T9" fmla="*/ 186 h 1130"/>
                <a:gd name="T10" fmla="*/ 202 w 1199"/>
                <a:gd name="T11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9" h="1130">
                  <a:moveTo>
                    <a:pt x="202" y="0"/>
                  </a:moveTo>
                  <a:cubicBezTo>
                    <a:pt x="202" y="0"/>
                    <a:pt x="261" y="228"/>
                    <a:pt x="130" y="390"/>
                  </a:cubicBezTo>
                  <a:cubicBezTo>
                    <a:pt x="0" y="552"/>
                    <a:pt x="695" y="1129"/>
                    <a:pt x="695" y="1129"/>
                  </a:cubicBezTo>
                  <a:lnTo>
                    <a:pt x="1062" y="1066"/>
                  </a:lnTo>
                  <a:cubicBezTo>
                    <a:pt x="1062" y="1066"/>
                    <a:pt x="981" y="363"/>
                    <a:pt x="1090" y="186"/>
                  </a:cubicBezTo>
                  <a:cubicBezTo>
                    <a:pt x="1198" y="8"/>
                    <a:pt x="202" y="0"/>
                    <a:pt x="202" y="0"/>
                  </a:cubicBezTo>
                </a:path>
              </a:pathLst>
            </a:custGeom>
            <a:solidFill>
              <a:srgbClr val="9F61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4">
              <a:extLst>
                <a:ext uri="{FF2B5EF4-FFF2-40B4-BE49-F238E27FC236}">
                  <a16:creationId xmlns:a16="http://schemas.microsoft.com/office/drawing/2014/main" id="{4C0C0E2D-C679-4D0C-9B3A-7364A0F0C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9886" y="1330739"/>
              <a:ext cx="431800" cy="406400"/>
            </a:xfrm>
            <a:custGeom>
              <a:avLst/>
              <a:gdLst>
                <a:gd name="T0" fmla="*/ 202 w 1199"/>
                <a:gd name="T1" fmla="*/ 0 h 1130"/>
                <a:gd name="T2" fmla="*/ 130 w 1199"/>
                <a:gd name="T3" fmla="*/ 390 h 1130"/>
                <a:gd name="T4" fmla="*/ 695 w 1199"/>
                <a:gd name="T5" fmla="*/ 1129 h 1130"/>
                <a:gd name="T6" fmla="*/ 1062 w 1199"/>
                <a:gd name="T7" fmla="*/ 1066 h 1130"/>
                <a:gd name="T8" fmla="*/ 1090 w 1199"/>
                <a:gd name="T9" fmla="*/ 186 h 1130"/>
                <a:gd name="T10" fmla="*/ 202 w 1199"/>
                <a:gd name="T11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9" h="1130">
                  <a:moveTo>
                    <a:pt x="202" y="0"/>
                  </a:moveTo>
                  <a:cubicBezTo>
                    <a:pt x="202" y="0"/>
                    <a:pt x="261" y="228"/>
                    <a:pt x="130" y="390"/>
                  </a:cubicBezTo>
                  <a:cubicBezTo>
                    <a:pt x="0" y="552"/>
                    <a:pt x="695" y="1129"/>
                    <a:pt x="695" y="1129"/>
                  </a:cubicBezTo>
                  <a:lnTo>
                    <a:pt x="1062" y="1066"/>
                  </a:lnTo>
                  <a:cubicBezTo>
                    <a:pt x="1062" y="1066"/>
                    <a:pt x="981" y="363"/>
                    <a:pt x="1090" y="186"/>
                  </a:cubicBezTo>
                  <a:cubicBezTo>
                    <a:pt x="1198" y="8"/>
                    <a:pt x="202" y="0"/>
                    <a:pt x="202" y="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id="{4948FD9F-9878-4C5E-8EAC-D1A396FFC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0286" y="3737389"/>
              <a:ext cx="473075" cy="503238"/>
            </a:xfrm>
            <a:custGeom>
              <a:avLst/>
              <a:gdLst>
                <a:gd name="T0" fmla="*/ 810 w 1315"/>
                <a:gd name="T1" fmla="*/ 0 h 1398"/>
                <a:gd name="T2" fmla="*/ 0 w 1315"/>
                <a:gd name="T3" fmla="*/ 1074 h 1398"/>
                <a:gd name="T4" fmla="*/ 553 w 1315"/>
                <a:gd name="T5" fmla="*/ 1397 h 1398"/>
                <a:gd name="T6" fmla="*/ 1314 w 1315"/>
                <a:gd name="T7" fmla="*/ 152 h 1398"/>
                <a:gd name="T8" fmla="*/ 810 w 1315"/>
                <a:gd name="T9" fmla="*/ 0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5" h="1398">
                  <a:moveTo>
                    <a:pt x="810" y="0"/>
                  </a:moveTo>
                  <a:lnTo>
                    <a:pt x="0" y="1074"/>
                  </a:lnTo>
                  <a:lnTo>
                    <a:pt x="553" y="1397"/>
                  </a:lnTo>
                  <a:lnTo>
                    <a:pt x="1314" y="152"/>
                  </a:lnTo>
                  <a:lnTo>
                    <a:pt x="810" y="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:a16="http://schemas.microsoft.com/office/drawing/2014/main" id="{07400A22-C6A0-4951-BCE3-138D3E3B9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211" y="4005677"/>
              <a:ext cx="817562" cy="398462"/>
            </a:xfrm>
            <a:custGeom>
              <a:avLst/>
              <a:gdLst>
                <a:gd name="T0" fmla="*/ 497 w 2270"/>
                <a:gd name="T1" fmla="*/ 347 h 1107"/>
                <a:gd name="T2" fmla="*/ 212 w 2270"/>
                <a:gd name="T3" fmla="*/ 78 h 1107"/>
                <a:gd name="T4" fmla="*/ 209 w 2270"/>
                <a:gd name="T5" fmla="*/ 874 h 1107"/>
                <a:gd name="T6" fmla="*/ 2244 w 2270"/>
                <a:gd name="T7" fmla="*/ 902 h 1107"/>
                <a:gd name="T8" fmla="*/ 1707 w 2270"/>
                <a:gd name="T9" fmla="*/ 557 h 1107"/>
                <a:gd name="T10" fmla="*/ 1299 w 2270"/>
                <a:gd name="T11" fmla="*/ 269 h 1107"/>
                <a:gd name="T12" fmla="*/ 497 w 2270"/>
                <a:gd name="T13" fmla="*/ 347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0" h="1107">
                  <a:moveTo>
                    <a:pt x="497" y="347"/>
                  </a:moveTo>
                  <a:cubicBezTo>
                    <a:pt x="497" y="347"/>
                    <a:pt x="199" y="0"/>
                    <a:pt x="212" y="78"/>
                  </a:cubicBezTo>
                  <a:cubicBezTo>
                    <a:pt x="225" y="155"/>
                    <a:pt x="0" y="811"/>
                    <a:pt x="209" y="874"/>
                  </a:cubicBezTo>
                  <a:cubicBezTo>
                    <a:pt x="419" y="937"/>
                    <a:pt x="2219" y="1106"/>
                    <a:pt x="2244" y="902"/>
                  </a:cubicBezTo>
                  <a:cubicBezTo>
                    <a:pt x="2269" y="699"/>
                    <a:pt x="1707" y="557"/>
                    <a:pt x="1707" y="557"/>
                  </a:cubicBezTo>
                  <a:cubicBezTo>
                    <a:pt x="1707" y="557"/>
                    <a:pt x="1373" y="236"/>
                    <a:pt x="1299" y="269"/>
                  </a:cubicBezTo>
                  <a:cubicBezTo>
                    <a:pt x="1225" y="302"/>
                    <a:pt x="497" y="347"/>
                    <a:pt x="497" y="347"/>
                  </a:cubicBezTo>
                </a:path>
              </a:pathLst>
            </a:custGeom>
            <a:solidFill>
              <a:schemeClr val="tx2">
                <a:lumMod val="85000"/>
                <a:lumOff val="1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1274ECBC-8A5B-412A-8131-C87DFE39D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298" y="4077114"/>
              <a:ext cx="409575" cy="427038"/>
            </a:xfrm>
            <a:custGeom>
              <a:avLst/>
              <a:gdLst>
                <a:gd name="T0" fmla="*/ 0 w 1137"/>
                <a:gd name="T1" fmla="*/ 83 h 1186"/>
                <a:gd name="T2" fmla="*/ 648 w 1137"/>
                <a:gd name="T3" fmla="*/ 1185 h 1186"/>
                <a:gd name="T4" fmla="*/ 1136 w 1137"/>
                <a:gd name="T5" fmla="*/ 902 h 1186"/>
                <a:gd name="T6" fmla="*/ 484 w 1137"/>
                <a:gd name="T7" fmla="*/ 0 h 1186"/>
                <a:gd name="T8" fmla="*/ 0 w 1137"/>
                <a:gd name="T9" fmla="*/ 83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7" h="1186">
                  <a:moveTo>
                    <a:pt x="0" y="83"/>
                  </a:moveTo>
                  <a:lnTo>
                    <a:pt x="648" y="1185"/>
                  </a:lnTo>
                  <a:lnTo>
                    <a:pt x="1136" y="902"/>
                  </a:lnTo>
                  <a:lnTo>
                    <a:pt x="484" y="0"/>
                  </a:lnTo>
                  <a:lnTo>
                    <a:pt x="0" y="83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:a16="http://schemas.microsoft.com/office/drawing/2014/main" id="{F2D07435-07A4-4168-ACF2-809AE3A04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5548" y="3134139"/>
              <a:ext cx="627063" cy="796925"/>
            </a:xfrm>
            <a:custGeom>
              <a:avLst/>
              <a:gdLst>
                <a:gd name="T0" fmla="*/ 1108 w 1744"/>
                <a:gd name="T1" fmla="*/ 76 h 2214"/>
                <a:gd name="T2" fmla="*/ 916 w 1744"/>
                <a:gd name="T3" fmla="*/ 348 h 2214"/>
                <a:gd name="T4" fmla="*/ 98 w 1744"/>
                <a:gd name="T5" fmla="*/ 1722 h 2214"/>
                <a:gd name="T6" fmla="*/ 806 w 1744"/>
                <a:gd name="T7" fmla="*/ 2137 h 2214"/>
                <a:gd name="T8" fmla="*/ 1743 w 1744"/>
                <a:gd name="T9" fmla="*/ 762 h 2214"/>
                <a:gd name="T10" fmla="*/ 1553 w 1744"/>
                <a:gd name="T11" fmla="*/ 0 h 2214"/>
                <a:gd name="T12" fmla="*/ 1108 w 1744"/>
                <a:gd name="T13" fmla="*/ 76 h 2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4" h="2214">
                  <a:moveTo>
                    <a:pt x="1108" y="76"/>
                  </a:moveTo>
                  <a:lnTo>
                    <a:pt x="916" y="348"/>
                  </a:lnTo>
                  <a:cubicBezTo>
                    <a:pt x="916" y="348"/>
                    <a:pt x="0" y="1619"/>
                    <a:pt x="98" y="1722"/>
                  </a:cubicBezTo>
                  <a:cubicBezTo>
                    <a:pt x="195" y="1824"/>
                    <a:pt x="600" y="2213"/>
                    <a:pt x="806" y="2137"/>
                  </a:cubicBezTo>
                  <a:cubicBezTo>
                    <a:pt x="1012" y="2062"/>
                    <a:pt x="1743" y="762"/>
                    <a:pt x="1743" y="762"/>
                  </a:cubicBezTo>
                  <a:lnTo>
                    <a:pt x="1553" y="0"/>
                  </a:lnTo>
                  <a:lnTo>
                    <a:pt x="1108" y="76"/>
                  </a:lnTo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9">
              <a:extLst>
                <a:ext uri="{FF2B5EF4-FFF2-40B4-BE49-F238E27FC236}">
                  <a16:creationId xmlns:a16="http://schemas.microsoft.com/office/drawing/2014/main" id="{812D0905-C8C0-4A5E-8D2A-0B3249AE0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2086" y="2535652"/>
              <a:ext cx="1936750" cy="1654175"/>
            </a:xfrm>
            <a:custGeom>
              <a:avLst/>
              <a:gdLst>
                <a:gd name="T0" fmla="*/ 38 w 5379"/>
                <a:gd name="T1" fmla="*/ 1481 h 4596"/>
                <a:gd name="T2" fmla="*/ 762 w 5379"/>
                <a:gd name="T3" fmla="*/ 1993 h 4596"/>
                <a:gd name="T4" fmla="*/ 1844 w 5379"/>
                <a:gd name="T5" fmla="*/ 2384 h 4596"/>
                <a:gd name="T6" fmla="*/ 1931 w 5379"/>
                <a:gd name="T7" fmla="*/ 2428 h 4596"/>
                <a:gd name="T8" fmla="*/ 2087 w 5379"/>
                <a:gd name="T9" fmla="*/ 2640 h 4596"/>
                <a:gd name="T10" fmla="*/ 2880 w 5379"/>
                <a:gd name="T11" fmla="*/ 4593 h 4596"/>
                <a:gd name="T12" fmla="*/ 3559 w 5379"/>
                <a:gd name="T13" fmla="*/ 4377 h 4596"/>
                <a:gd name="T14" fmla="*/ 2881 w 5379"/>
                <a:gd name="T15" fmla="*/ 2285 h 4596"/>
                <a:gd name="T16" fmla="*/ 2801 w 5379"/>
                <a:gd name="T17" fmla="*/ 1821 h 4596"/>
                <a:gd name="T18" fmla="*/ 3786 w 5379"/>
                <a:gd name="T19" fmla="*/ 1990 h 4596"/>
                <a:gd name="T20" fmla="*/ 4616 w 5379"/>
                <a:gd name="T21" fmla="*/ 2424 h 4596"/>
                <a:gd name="T22" fmla="*/ 4666 w 5379"/>
                <a:gd name="T23" fmla="*/ 1323 h 4596"/>
                <a:gd name="T24" fmla="*/ 2730 w 5379"/>
                <a:gd name="T25" fmla="*/ 362 h 4596"/>
                <a:gd name="T26" fmla="*/ 2291 w 5379"/>
                <a:gd name="T27" fmla="*/ 238 h 4596"/>
                <a:gd name="T28" fmla="*/ 1908 w 5379"/>
                <a:gd name="T29" fmla="*/ 216 h 4596"/>
                <a:gd name="T30" fmla="*/ 1852 w 5379"/>
                <a:gd name="T31" fmla="*/ 0 h 4596"/>
                <a:gd name="T32" fmla="*/ 945 w 5379"/>
                <a:gd name="T33" fmla="*/ 52 h 4596"/>
                <a:gd name="T34" fmla="*/ 0 w 5379"/>
                <a:gd name="T35" fmla="*/ 453 h 4596"/>
                <a:gd name="T36" fmla="*/ 38 w 5379"/>
                <a:gd name="T37" fmla="*/ 1481 h 4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79" h="4596">
                  <a:moveTo>
                    <a:pt x="38" y="1481"/>
                  </a:moveTo>
                  <a:cubicBezTo>
                    <a:pt x="38" y="1481"/>
                    <a:pt x="243" y="1864"/>
                    <a:pt x="762" y="1993"/>
                  </a:cubicBezTo>
                  <a:cubicBezTo>
                    <a:pt x="1282" y="2123"/>
                    <a:pt x="1825" y="2388"/>
                    <a:pt x="1844" y="2384"/>
                  </a:cubicBezTo>
                  <a:cubicBezTo>
                    <a:pt x="1864" y="2381"/>
                    <a:pt x="1918" y="2351"/>
                    <a:pt x="1931" y="2428"/>
                  </a:cubicBezTo>
                  <a:cubicBezTo>
                    <a:pt x="1944" y="2506"/>
                    <a:pt x="2087" y="2640"/>
                    <a:pt x="2087" y="2640"/>
                  </a:cubicBezTo>
                  <a:cubicBezTo>
                    <a:pt x="2087" y="2640"/>
                    <a:pt x="2661" y="4591"/>
                    <a:pt x="2880" y="4593"/>
                  </a:cubicBezTo>
                  <a:cubicBezTo>
                    <a:pt x="3099" y="4595"/>
                    <a:pt x="3550" y="4438"/>
                    <a:pt x="3559" y="4377"/>
                  </a:cubicBezTo>
                  <a:cubicBezTo>
                    <a:pt x="3569" y="4316"/>
                    <a:pt x="2888" y="2324"/>
                    <a:pt x="2881" y="2285"/>
                  </a:cubicBezTo>
                  <a:lnTo>
                    <a:pt x="2801" y="1821"/>
                  </a:lnTo>
                  <a:cubicBezTo>
                    <a:pt x="2801" y="1821"/>
                    <a:pt x="3702" y="1965"/>
                    <a:pt x="3786" y="1990"/>
                  </a:cubicBezTo>
                  <a:cubicBezTo>
                    <a:pt x="3870" y="2016"/>
                    <a:pt x="4616" y="2424"/>
                    <a:pt x="4616" y="2424"/>
                  </a:cubicBezTo>
                  <a:cubicBezTo>
                    <a:pt x="4616" y="2424"/>
                    <a:pt x="5378" y="1876"/>
                    <a:pt x="4666" y="1323"/>
                  </a:cubicBezTo>
                  <a:cubicBezTo>
                    <a:pt x="3953" y="768"/>
                    <a:pt x="2730" y="362"/>
                    <a:pt x="2730" y="362"/>
                  </a:cubicBezTo>
                  <a:lnTo>
                    <a:pt x="2291" y="238"/>
                  </a:lnTo>
                  <a:lnTo>
                    <a:pt x="1908" y="216"/>
                  </a:lnTo>
                  <a:lnTo>
                    <a:pt x="1852" y="0"/>
                  </a:lnTo>
                  <a:lnTo>
                    <a:pt x="945" y="52"/>
                  </a:lnTo>
                  <a:lnTo>
                    <a:pt x="0" y="453"/>
                  </a:lnTo>
                  <a:lnTo>
                    <a:pt x="38" y="1481"/>
                  </a:lnTo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10">
              <a:extLst>
                <a:ext uri="{FF2B5EF4-FFF2-40B4-BE49-F238E27FC236}">
                  <a16:creationId xmlns:a16="http://schemas.microsoft.com/office/drawing/2014/main" id="{7CA6055C-2444-4F86-8E35-BF4B16964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0998" y="986252"/>
              <a:ext cx="508000" cy="508000"/>
            </a:xfrm>
            <a:custGeom>
              <a:avLst/>
              <a:gdLst>
                <a:gd name="T0" fmla="*/ 1411 w 1412"/>
                <a:gd name="T1" fmla="*/ 706 h 1413"/>
                <a:gd name="T2" fmla="*/ 1316 w 1412"/>
                <a:gd name="T3" fmla="*/ 1059 h 1413"/>
                <a:gd name="T4" fmla="*/ 1058 w 1412"/>
                <a:gd name="T5" fmla="*/ 1317 h 1413"/>
                <a:gd name="T6" fmla="*/ 705 w 1412"/>
                <a:gd name="T7" fmla="*/ 1412 h 1413"/>
                <a:gd name="T8" fmla="*/ 352 w 1412"/>
                <a:gd name="T9" fmla="*/ 1317 h 1413"/>
                <a:gd name="T10" fmla="*/ 94 w 1412"/>
                <a:gd name="T11" fmla="*/ 1059 h 1413"/>
                <a:gd name="T12" fmla="*/ 0 w 1412"/>
                <a:gd name="T13" fmla="*/ 706 h 1413"/>
                <a:gd name="T14" fmla="*/ 94 w 1412"/>
                <a:gd name="T15" fmla="*/ 353 h 1413"/>
                <a:gd name="T16" fmla="*/ 352 w 1412"/>
                <a:gd name="T17" fmla="*/ 95 h 1413"/>
                <a:gd name="T18" fmla="*/ 705 w 1412"/>
                <a:gd name="T19" fmla="*/ 0 h 1413"/>
                <a:gd name="T20" fmla="*/ 1058 w 1412"/>
                <a:gd name="T21" fmla="*/ 95 h 1413"/>
                <a:gd name="T22" fmla="*/ 1316 w 1412"/>
                <a:gd name="T23" fmla="*/ 353 h 1413"/>
                <a:gd name="T24" fmla="*/ 1411 w 1412"/>
                <a:gd name="T25" fmla="*/ 706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2" h="1413">
                  <a:moveTo>
                    <a:pt x="1411" y="706"/>
                  </a:moveTo>
                  <a:cubicBezTo>
                    <a:pt x="1411" y="836"/>
                    <a:pt x="1381" y="946"/>
                    <a:pt x="1316" y="1059"/>
                  </a:cubicBezTo>
                  <a:cubicBezTo>
                    <a:pt x="1251" y="1171"/>
                    <a:pt x="1171" y="1252"/>
                    <a:pt x="1058" y="1317"/>
                  </a:cubicBezTo>
                  <a:cubicBezTo>
                    <a:pt x="945" y="1382"/>
                    <a:pt x="835" y="1412"/>
                    <a:pt x="705" y="1412"/>
                  </a:cubicBezTo>
                  <a:cubicBezTo>
                    <a:pt x="575" y="1412"/>
                    <a:pt x="465" y="1382"/>
                    <a:pt x="352" y="1317"/>
                  </a:cubicBezTo>
                  <a:cubicBezTo>
                    <a:pt x="240" y="1252"/>
                    <a:pt x="159" y="1171"/>
                    <a:pt x="94" y="1059"/>
                  </a:cubicBezTo>
                  <a:cubicBezTo>
                    <a:pt x="29" y="946"/>
                    <a:pt x="0" y="836"/>
                    <a:pt x="0" y="706"/>
                  </a:cubicBezTo>
                  <a:cubicBezTo>
                    <a:pt x="0" y="576"/>
                    <a:pt x="29" y="466"/>
                    <a:pt x="94" y="353"/>
                  </a:cubicBezTo>
                  <a:cubicBezTo>
                    <a:pt x="159" y="240"/>
                    <a:pt x="240" y="160"/>
                    <a:pt x="352" y="95"/>
                  </a:cubicBezTo>
                  <a:cubicBezTo>
                    <a:pt x="465" y="30"/>
                    <a:pt x="575" y="0"/>
                    <a:pt x="705" y="0"/>
                  </a:cubicBezTo>
                  <a:cubicBezTo>
                    <a:pt x="835" y="0"/>
                    <a:pt x="945" y="30"/>
                    <a:pt x="1058" y="95"/>
                  </a:cubicBezTo>
                  <a:cubicBezTo>
                    <a:pt x="1171" y="160"/>
                    <a:pt x="1251" y="240"/>
                    <a:pt x="1316" y="353"/>
                  </a:cubicBezTo>
                  <a:cubicBezTo>
                    <a:pt x="1381" y="466"/>
                    <a:pt x="1411" y="576"/>
                    <a:pt x="1411" y="706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2B18E016-734A-4B5D-8ADB-FAC467E71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723" y="1440277"/>
              <a:ext cx="755650" cy="1268412"/>
            </a:xfrm>
            <a:custGeom>
              <a:avLst/>
              <a:gdLst>
                <a:gd name="T0" fmla="*/ 533 w 2097"/>
                <a:gd name="T1" fmla="*/ 14 h 3523"/>
                <a:gd name="T2" fmla="*/ 618 w 2097"/>
                <a:gd name="T3" fmla="*/ 0 h 3523"/>
                <a:gd name="T4" fmla="*/ 1246 w 2097"/>
                <a:gd name="T5" fmla="*/ 688 h 3523"/>
                <a:gd name="T6" fmla="*/ 1470 w 2097"/>
                <a:gd name="T7" fmla="*/ 360 h 3523"/>
                <a:gd name="T8" fmla="*/ 1759 w 2097"/>
                <a:gd name="T9" fmla="*/ 202 h 3523"/>
                <a:gd name="T10" fmla="*/ 1821 w 2097"/>
                <a:gd name="T11" fmla="*/ 2877 h 3523"/>
                <a:gd name="T12" fmla="*/ 1945 w 2097"/>
                <a:gd name="T13" fmla="*/ 3134 h 3523"/>
                <a:gd name="T14" fmla="*/ 1063 w 2097"/>
                <a:gd name="T15" fmla="*/ 3445 h 3523"/>
                <a:gd name="T16" fmla="*/ 543 w 2097"/>
                <a:gd name="T17" fmla="*/ 2500 h 3523"/>
                <a:gd name="T18" fmla="*/ 239 w 2097"/>
                <a:gd name="T19" fmla="*/ 1538 h 3523"/>
                <a:gd name="T20" fmla="*/ 147 w 2097"/>
                <a:gd name="T21" fmla="*/ 539 h 3523"/>
                <a:gd name="T22" fmla="*/ 533 w 2097"/>
                <a:gd name="T23" fmla="*/ 14 h 3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97" h="3523">
                  <a:moveTo>
                    <a:pt x="533" y="14"/>
                  </a:moveTo>
                  <a:lnTo>
                    <a:pt x="618" y="0"/>
                  </a:lnTo>
                  <a:cubicBezTo>
                    <a:pt x="618" y="0"/>
                    <a:pt x="772" y="590"/>
                    <a:pt x="1246" y="688"/>
                  </a:cubicBezTo>
                  <a:cubicBezTo>
                    <a:pt x="1246" y="688"/>
                    <a:pt x="1480" y="407"/>
                    <a:pt x="1470" y="360"/>
                  </a:cubicBezTo>
                  <a:cubicBezTo>
                    <a:pt x="1460" y="313"/>
                    <a:pt x="1655" y="60"/>
                    <a:pt x="1759" y="202"/>
                  </a:cubicBezTo>
                  <a:cubicBezTo>
                    <a:pt x="1863" y="343"/>
                    <a:pt x="1734" y="2832"/>
                    <a:pt x="1821" y="2877"/>
                  </a:cubicBezTo>
                  <a:cubicBezTo>
                    <a:pt x="1909" y="2922"/>
                    <a:pt x="2096" y="2969"/>
                    <a:pt x="1945" y="3134"/>
                  </a:cubicBezTo>
                  <a:cubicBezTo>
                    <a:pt x="1794" y="3300"/>
                    <a:pt x="1196" y="3522"/>
                    <a:pt x="1063" y="3445"/>
                  </a:cubicBezTo>
                  <a:cubicBezTo>
                    <a:pt x="931" y="3368"/>
                    <a:pt x="660" y="2719"/>
                    <a:pt x="543" y="2500"/>
                  </a:cubicBezTo>
                  <a:cubicBezTo>
                    <a:pt x="427" y="2281"/>
                    <a:pt x="239" y="1538"/>
                    <a:pt x="239" y="1538"/>
                  </a:cubicBezTo>
                  <a:cubicBezTo>
                    <a:pt x="239" y="1538"/>
                    <a:pt x="0" y="723"/>
                    <a:pt x="147" y="539"/>
                  </a:cubicBezTo>
                  <a:cubicBezTo>
                    <a:pt x="294" y="354"/>
                    <a:pt x="533" y="14"/>
                    <a:pt x="533" y="14"/>
                  </a:cubicBezTo>
                </a:path>
              </a:pathLst>
            </a:custGeom>
            <a:solidFill>
              <a:srgbClr val="45845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12">
              <a:extLst>
                <a:ext uri="{FF2B5EF4-FFF2-40B4-BE49-F238E27FC236}">
                  <a16:creationId xmlns:a16="http://schemas.microsoft.com/office/drawing/2014/main" id="{F08F84E7-83F2-4882-95FD-0CC71D5A7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161" y="1351377"/>
              <a:ext cx="646112" cy="1855787"/>
            </a:xfrm>
            <a:custGeom>
              <a:avLst/>
              <a:gdLst>
                <a:gd name="T0" fmla="*/ 1719 w 1796"/>
                <a:gd name="T1" fmla="*/ 3325 h 5154"/>
                <a:gd name="T2" fmla="*/ 1638 w 1796"/>
                <a:gd name="T3" fmla="*/ 3841 h 5154"/>
                <a:gd name="T4" fmla="*/ 1517 w 1796"/>
                <a:gd name="T5" fmla="*/ 4059 h 5154"/>
                <a:gd name="T6" fmla="*/ 1319 w 1796"/>
                <a:gd name="T7" fmla="*/ 4421 h 5154"/>
                <a:gd name="T8" fmla="*/ 1273 w 1796"/>
                <a:gd name="T9" fmla="*/ 4957 h 5154"/>
                <a:gd name="T10" fmla="*/ 844 w 1796"/>
                <a:gd name="T11" fmla="*/ 5128 h 5154"/>
                <a:gd name="T12" fmla="*/ 369 w 1796"/>
                <a:gd name="T13" fmla="*/ 5012 h 5154"/>
                <a:gd name="T14" fmla="*/ 73 w 1796"/>
                <a:gd name="T15" fmla="*/ 2986 h 5154"/>
                <a:gd name="T16" fmla="*/ 167 w 1796"/>
                <a:gd name="T17" fmla="*/ 2103 h 5154"/>
                <a:gd name="T18" fmla="*/ 20 w 1796"/>
                <a:gd name="T19" fmla="*/ 1540 h 5154"/>
                <a:gd name="T20" fmla="*/ 9 w 1796"/>
                <a:gd name="T21" fmla="*/ 1413 h 5154"/>
                <a:gd name="T22" fmla="*/ 600 w 1796"/>
                <a:gd name="T23" fmla="*/ 337 h 5154"/>
                <a:gd name="T24" fmla="*/ 1121 w 1796"/>
                <a:gd name="T25" fmla="*/ 247 h 5154"/>
                <a:gd name="T26" fmla="*/ 1016 w 1796"/>
                <a:gd name="T27" fmla="*/ 563 h 5154"/>
                <a:gd name="T28" fmla="*/ 1180 w 1796"/>
                <a:gd name="T29" fmla="*/ 1053 h 5154"/>
                <a:gd name="T30" fmla="*/ 1708 w 1796"/>
                <a:gd name="T31" fmla="*/ 1579 h 5154"/>
                <a:gd name="T32" fmla="*/ 1719 w 1796"/>
                <a:gd name="T33" fmla="*/ 3325 h 5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96" h="5154">
                  <a:moveTo>
                    <a:pt x="1719" y="3325"/>
                  </a:moveTo>
                  <a:cubicBezTo>
                    <a:pt x="1703" y="3499"/>
                    <a:pt x="1676" y="3671"/>
                    <a:pt x="1638" y="3841"/>
                  </a:cubicBezTo>
                  <a:cubicBezTo>
                    <a:pt x="1604" y="3979"/>
                    <a:pt x="1563" y="4062"/>
                    <a:pt x="1517" y="4059"/>
                  </a:cubicBezTo>
                  <a:cubicBezTo>
                    <a:pt x="1400" y="4050"/>
                    <a:pt x="1346" y="4222"/>
                    <a:pt x="1319" y="4421"/>
                  </a:cubicBezTo>
                  <a:cubicBezTo>
                    <a:pt x="1290" y="4631"/>
                    <a:pt x="1290" y="4872"/>
                    <a:pt x="1273" y="4957"/>
                  </a:cubicBezTo>
                  <a:cubicBezTo>
                    <a:pt x="1252" y="5068"/>
                    <a:pt x="1115" y="5153"/>
                    <a:pt x="844" y="5128"/>
                  </a:cubicBezTo>
                  <a:cubicBezTo>
                    <a:pt x="681" y="5110"/>
                    <a:pt x="521" y="5071"/>
                    <a:pt x="369" y="5012"/>
                  </a:cubicBezTo>
                  <a:cubicBezTo>
                    <a:pt x="0" y="4879"/>
                    <a:pt x="11" y="3792"/>
                    <a:pt x="73" y="2986"/>
                  </a:cubicBezTo>
                  <a:cubicBezTo>
                    <a:pt x="111" y="2492"/>
                    <a:pt x="167" y="2103"/>
                    <a:pt x="167" y="2103"/>
                  </a:cubicBezTo>
                  <a:cubicBezTo>
                    <a:pt x="167" y="2103"/>
                    <a:pt x="55" y="1769"/>
                    <a:pt x="20" y="1540"/>
                  </a:cubicBezTo>
                  <a:cubicBezTo>
                    <a:pt x="12" y="1498"/>
                    <a:pt x="9" y="1456"/>
                    <a:pt x="9" y="1413"/>
                  </a:cubicBezTo>
                  <a:cubicBezTo>
                    <a:pt x="14" y="1214"/>
                    <a:pt x="379" y="673"/>
                    <a:pt x="600" y="337"/>
                  </a:cubicBezTo>
                  <a:cubicBezTo>
                    <a:pt x="821" y="0"/>
                    <a:pt x="1121" y="247"/>
                    <a:pt x="1121" y="247"/>
                  </a:cubicBezTo>
                  <a:lnTo>
                    <a:pt x="1016" y="563"/>
                  </a:lnTo>
                  <a:cubicBezTo>
                    <a:pt x="1016" y="563"/>
                    <a:pt x="1179" y="814"/>
                    <a:pt x="1180" y="1053"/>
                  </a:cubicBezTo>
                  <a:cubicBezTo>
                    <a:pt x="1182" y="1291"/>
                    <a:pt x="1568" y="1463"/>
                    <a:pt x="1708" y="1579"/>
                  </a:cubicBezTo>
                  <a:cubicBezTo>
                    <a:pt x="1795" y="1651"/>
                    <a:pt x="1793" y="2620"/>
                    <a:pt x="1719" y="3325"/>
                  </a:cubicBezTo>
                </a:path>
              </a:pathLst>
            </a:custGeom>
            <a:solidFill>
              <a:srgbClr val="0070C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14">
              <a:extLst>
                <a:ext uri="{FF2B5EF4-FFF2-40B4-BE49-F238E27FC236}">
                  <a16:creationId xmlns:a16="http://schemas.microsoft.com/office/drawing/2014/main" id="{E0A01CFD-DEBD-491C-98B7-444589D90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123" y="2753139"/>
              <a:ext cx="385763" cy="565150"/>
            </a:xfrm>
            <a:custGeom>
              <a:avLst/>
              <a:gdLst>
                <a:gd name="T0" fmla="*/ 181 w 1073"/>
                <a:gd name="T1" fmla="*/ 0 h 1568"/>
                <a:gd name="T2" fmla="*/ 1000 w 1073"/>
                <a:gd name="T3" fmla="*/ 988 h 1568"/>
                <a:gd name="T4" fmla="*/ 0 w 1073"/>
                <a:gd name="T5" fmla="*/ 426 h 1568"/>
                <a:gd name="T6" fmla="*/ 181 w 1073"/>
                <a:gd name="T7" fmla="*/ 0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3" h="1568">
                  <a:moveTo>
                    <a:pt x="181" y="0"/>
                  </a:moveTo>
                  <a:cubicBezTo>
                    <a:pt x="181" y="0"/>
                    <a:pt x="929" y="407"/>
                    <a:pt x="1000" y="988"/>
                  </a:cubicBezTo>
                  <a:cubicBezTo>
                    <a:pt x="1072" y="1567"/>
                    <a:pt x="0" y="426"/>
                    <a:pt x="0" y="426"/>
                  </a:cubicBezTo>
                  <a:lnTo>
                    <a:pt x="181" y="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1" name="Freeform 15">
              <a:extLst>
                <a:ext uri="{FF2B5EF4-FFF2-40B4-BE49-F238E27FC236}">
                  <a16:creationId xmlns:a16="http://schemas.microsoft.com/office/drawing/2014/main" id="{78A47B5E-8D4A-4383-A2D4-286EF2CB2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198" y="2581689"/>
              <a:ext cx="339725" cy="439738"/>
            </a:xfrm>
            <a:custGeom>
              <a:avLst/>
              <a:gdLst>
                <a:gd name="T0" fmla="*/ 0 w 943"/>
                <a:gd name="T1" fmla="*/ 66 h 1222"/>
                <a:gd name="T2" fmla="*/ 586 w 943"/>
                <a:gd name="T3" fmla="*/ 1159 h 1222"/>
                <a:gd name="T4" fmla="*/ 386 w 943"/>
                <a:gd name="T5" fmla="*/ 0 h 1222"/>
                <a:gd name="T6" fmla="*/ 0 w 943"/>
                <a:gd name="T7" fmla="*/ 66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3" h="1222">
                  <a:moveTo>
                    <a:pt x="0" y="66"/>
                  </a:moveTo>
                  <a:cubicBezTo>
                    <a:pt x="0" y="66"/>
                    <a:pt x="229" y="1221"/>
                    <a:pt x="586" y="1159"/>
                  </a:cubicBezTo>
                  <a:cubicBezTo>
                    <a:pt x="942" y="1098"/>
                    <a:pt x="386" y="0"/>
                    <a:pt x="386" y="0"/>
                  </a:cubicBezTo>
                  <a:lnTo>
                    <a:pt x="0" y="66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2" name="Freeform 16">
              <a:extLst>
                <a:ext uri="{FF2B5EF4-FFF2-40B4-BE49-F238E27FC236}">
                  <a16:creationId xmlns:a16="http://schemas.microsoft.com/office/drawing/2014/main" id="{63732CEF-661C-41FA-99FA-B622BE4BD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6998" y="4356514"/>
              <a:ext cx="574675" cy="479425"/>
            </a:xfrm>
            <a:custGeom>
              <a:avLst/>
              <a:gdLst>
                <a:gd name="T0" fmla="*/ 378 w 1598"/>
                <a:gd name="T1" fmla="*/ 166 h 1330"/>
                <a:gd name="T2" fmla="*/ 150 w 1598"/>
                <a:gd name="T3" fmla="*/ 344 h 1330"/>
                <a:gd name="T4" fmla="*/ 94 w 1598"/>
                <a:gd name="T5" fmla="*/ 832 h 1330"/>
                <a:gd name="T6" fmla="*/ 554 w 1598"/>
                <a:gd name="T7" fmla="*/ 1190 h 1330"/>
                <a:gd name="T8" fmla="*/ 1563 w 1598"/>
                <a:gd name="T9" fmla="*/ 1156 h 1330"/>
                <a:gd name="T10" fmla="*/ 1331 w 1598"/>
                <a:gd name="T11" fmla="*/ 619 h 1330"/>
                <a:gd name="T12" fmla="*/ 815 w 1598"/>
                <a:gd name="T13" fmla="*/ 0 h 1330"/>
                <a:gd name="T14" fmla="*/ 378 w 1598"/>
                <a:gd name="T15" fmla="*/ 166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8" h="1330">
                  <a:moveTo>
                    <a:pt x="378" y="166"/>
                  </a:moveTo>
                  <a:cubicBezTo>
                    <a:pt x="378" y="166"/>
                    <a:pt x="195" y="377"/>
                    <a:pt x="150" y="344"/>
                  </a:cubicBezTo>
                  <a:cubicBezTo>
                    <a:pt x="104" y="312"/>
                    <a:pt x="0" y="749"/>
                    <a:pt x="94" y="832"/>
                  </a:cubicBezTo>
                  <a:cubicBezTo>
                    <a:pt x="188" y="916"/>
                    <a:pt x="550" y="1052"/>
                    <a:pt x="554" y="1190"/>
                  </a:cubicBezTo>
                  <a:cubicBezTo>
                    <a:pt x="558" y="1329"/>
                    <a:pt x="1528" y="1301"/>
                    <a:pt x="1563" y="1156"/>
                  </a:cubicBezTo>
                  <a:cubicBezTo>
                    <a:pt x="1597" y="1011"/>
                    <a:pt x="1441" y="680"/>
                    <a:pt x="1331" y="619"/>
                  </a:cubicBezTo>
                  <a:cubicBezTo>
                    <a:pt x="1221" y="558"/>
                    <a:pt x="815" y="0"/>
                    <a:pt x="815" y="0"/>
                  </a:cubicBezTo>
                  <a:cubicBezTo>
                    <a:pt x="815" y="0"/>
                    <a:pt x="496" y="46"/>
                    <a:pt x="378" y="166"/>
                  </a:cubicBezTo>
                </a:path>
              </a:pathLst>
            </a:custGeom>
            <a:solidFill>
              <a:schemeClr val="tx2">
                <a:lumMod val="85000"/>
                <a:lumOff val="1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17">
              <a:extLst>
                <a:ext uri="{FF2B5EF4-FFF2-40B4-BE49-F238E27FC236}">
                  <a16:creationId xmlns:a16="http://schemas.microsoft.com/office/drawing/2014/main" id="{6C15C151-0105-4B3C-83C4-7E6249E27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511" y="1803814"/>
              <a:ext cx="1012825" cy="1266825"/>
            </a:xfrm>
            <a:custGeom>
              <a:avLst/>
              <a:gdLst>
                <a:gd name="T0" fmla="*/ 2386 w 2814"/>
                <a:gd name="T1" fmla="*/ 3344 h 3521"/>
                <a:gd name="T2" fmla="*/ 1299 w 2814"/>
                <a:gd name="T3" fmla="*/ 3163 h 3521"/>
                <a:gd name="T4" fmla="*/ 797 w 2814"/>
                <a:gd name="T5" fmla="*/ 3120 h 3521"/>
                <a:gd name="T6" fmla="*/ 441 w 2814"/>
                <a:gd name="T7" fmla="*/ 2801 h 3521"/>
                <a:gd name="T8" fmla="*/ 53 w 2814"/>
                <a:gd name="T9" fmla="*/ 1728 h 3521"/>
                <a:gd name="T10" fmla="*/ 147 w 2814"/>
                <a:gd name="T11" fmla="*/ 845 h 3521"/>
                <a:gd name="T12" fmla="*/ 0 w 2814"/>
                <a:gd name="T13" fmla="*/ 282 h 3521"/>
                <a:gd name="T14" fmla="*/ 95 w 2814"/>
                <a:gd name="T15" fmla="*/ 196 h 3521"/>
                <a:gd name="T16" fmla="*/ 1040 w 2814"/>
                <a:gd name="T17" fmla="*/ 2228 h 3521"/>
                <a:gd name="T18" fmla="*/ 1042 w 2814"/>
                <a:gd name="T19" fmla="*/ 2242 h 3521"/>
                <a:gd name="T20" fmla="*/ 1618 w 2814"/>
                <a:gd name="T21" fmla="*/ 2583 h 3521"/>
                <a:gd name="T22" fmla="*/ 1995 w 2814"/>
                <a:gd name="T23" fmla="*/ 2575 h 3521"/>
                <a:gd name="T24" fmla="*/ 2771 w 2814"/>
                <a:gd name="T25" fmla="*/ 2920 h 3521"/>
                <a:gd name="T26" fmla="*/ 2386 w 2814"/>
                <a:gd name="T27" fmla="*/ 3344 h 3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14" h="3521">
                  <a:moveTo>
                    <a:pt x="2386" y="3344"/>
                  </a:moveTo>
                  <a:cubicBezTo>
                    <a:pt x="2213" y="3221"/>
                    <a:pt x="1729" y="3191"/>
                    <a:pt x="1299" y="3163"/>
                  </a:cubicBezTo>
                  <a:cubicBezTo>
                    <a:pt x="1110" y="3151"/>
                    <a:pt x="933" y="3139"/>
                    <a:pt x="797" y="3120"/>
                  </a:cubicBezTo>
                  <a:cubicBezTo>
                    <a:pt x="665" y="3101"/>
                    <a:pt x="546" y="2981"/>
                    <a:pt x="441" y="2801"/>
                  </a:cubicBezTo>
                  <a:cubicBezTo>
                    <a:pt x="281" y="2529"/>
                    <a:pt x="152" y="2122"/>
                    <a:pt x="53" y="1728"/>
                  </a:cubicBezTo>
                  <a:cubicBezTo>
                    <a:pt x="91" y="1234"/>
                    <a:pt x="147" y="845"/>
                    <a:pt x="147" y="845"/>
                  </a:cubicBezTo>
                  <a:cubicBezTo>
                    <a:pt x="147" y="845"/>
                    <a:pt x="35" y="511"/>
                    <a:pt x="0" y="282"/>
                  </a:cubicBezTo>
                  <a:cubicBezTo>
                    <a:pt x="25" y="247"/>
                    <a:pt x="57" y="217"/>
                    <a:pt x="95" y="196"/>
                  </a:cubicBezTo>
                  <a:cubicBezTo>
                    <a:pt x="551" y="0"/>
                    <a:pt x="986" y="1926"/>
                    <a:pt x="1040" y="2228"/>
                  </a:cubicBezTo>
                  <a:cubicBezTo>
                    <a:pt x="1041" y="2233"/>
                    <a:pt x="1042" y="2238"/>
                    <a:pt x="1042" y="2242"/>
                  </a:cubicBezTo>
                  <a:cubicBezTo>
                    <a:pt x="1069" y="2397"/>
                    <a:pt x="1359" y="2530"/>
                    <a:pt x="1618" y="2583"/>
                  </a:cubicBezTo>
                  <a:cubicBezTo>
                    <a:pt x="1778" y="2615"/>
                    <a:pt x="1927" y="2617"/>
                    <a:pt x="1995" y="2575"/>
                  </a:cubicBezTo>
                  <a:cubicBezTo>
                    <a:pt x="2175" y="2465"/>
                    <a:pt x="2729" y="2907"/>
                    <a:pt x="2771" y="2920"/>
                  </a:cubicBezTo>
                  <a:cubicBezTo>
                    <a:pt x="2813" y="2932"/>
                    <a:pt x="2635" y="3520"/>
                    <a:pt x="2386" y="3344"/>
                  </a:cubicBezTo>
                </a:path>
              </a:pathLst>
            </a:custGeom>
            <a:solidFill>
              <a:srgbClr val="000000">
                <a:alpha val="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18">
              <a:extLst>
                <a:ext uri="{FF2B5EF4-FFF2-40B4-BE49-F238E27FC236}">
                  <a16:creationId xmlns:a16="http://schemas.microsoft.com/office/drawing/2014/main" id="{E3EA37B5-400D-4663-8236-7E2263FC0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2373" y="1760952"/>
              <a:ext cx="1098550" cy="1268412"/>
            </a:xfrm>
            <a:custGeom>
              <a:avLst/>
              <a:gdLst>
                <a:gd name="T0" fmla="*/ 331 w 3050"/>
                <a:gd name="T1" fmla="*/ 199 h 3524"/>
                <a:gd name="T2" fmla="*/ 145 w 3050"/>
                <a:gd name="T3" fmla="*/ 1087 h 3524"/>
                <a:gd name="T4" fmla="*/ 1032 w 3050"/>
                <a:gd name="T5" fmla="*/ 3123 h 3524"/>
                <a:gd name="T6" fmla="*/ 2622 w 3050"/>
                <a:gd name="T7" fmla="*/ 3347 h 3524"/>
                <a:gd name="T8" fmla="*/ 3007 w 3050"/>
                <a:gd name="T9" fmla="*/ 2923 h 3524"/>
                <a:gd name="T10" fmla="*/ 2231 w 3050"/>
                <a:gd name="T11" fmla="*/ 2579 h 3524"/>
                <a:gd name="T12" fmla="*/ 1278 w 3050"/>
                <a:gd name="T13" fmla="*/ 2245 h 3524"/>
                <a:gd name="T14" fmla="*/ 331 w 3050"/>
                <a:gd name="T15" fmla="*/ 199 h 3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50" h="3524">
                  <a:moveTo>
                    <a:pt x="331" y="199"/>
                  </a:moveTo>
                  <a:cubicBezTo>
                    <a:pt x="331" y="199"/>
                    <a:pt x="0" y="356"/>
                    <a:pt x="145" y="1087"/>
                  </a:cubicBezTo>
                  <a:cubicBezTo>
                    <a:pt x="291" y="1818"/>
                    <a:pt x="584" y="3061"/>
                    <a:pt x="1032" y="3123"/>
                  </a:cubicBezTo>
                  <a:cubicBezTo>
                    <a:pt x="1480" y="3185"/>
                    <a:pt x="2373" y="3171"/>
                    <a:pt x="2622" y="3347"/>
                  </a:cubicBezTo>
                  <a:cubicBezTo>
                    <a:pt x="2871" y="3523"/>
                    <a:pt x="3049" y="2936"/>
                    <a:pt x="3007" y="2923"/>
                  </a:cubicBezTo>
                  <a:cubicBezTo>
                    <a:pt x="2965" y="2910"/>
                    <a:pt x="2411" y="2468"/>
                    <a:pt x="2231" y="2579"/>
                  </a:cubicBezTo>
                  <a:cubicBezTo>
                    <a:pt x="2051" y="2689"/>
                    <a:pt x="1322" y="2496"/>
                    <a:pt x="1278" y="2245"/>
                  </a:cubicBezTo>
                  <a:cubicBezTo>
                    <a:pt x="1235" y="1994"/>
                    <a:pt x="794" y="0"/>
                    <a:pt x="331" y="199"/>
                  </a:cubicBezTo>
                </a:path>
              </a:pathLst>
            </a:custGeom>
            <a:solidFill>
              <a:srgbClr val="0070C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71FDBA9E-FC70-40E7-A001-9D8407000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273" y="1705389"/>
              <a:ext cx="363538" cy="1055688"/>
            </a:xfrm>
            <a:custGeom>
              <a:avLst/>
              <a:gdLst>
                <a:gd name="T0" fmla="*/ 0 w 1008"/>
                <a:gd name="T1" fmla="*/ 0 h 2933"/>
                <a:gd name="T2" fmla="*/ 364 w 1008"/>
                <a:gd name="T3" fmla="*/ 845 h 2933"/>
                <a:gd name="T4" fmla="*/ 443 w 1008"/>
                <a:gd name="T5" fmla="*/ 958 h 2933"/>
                <a:gd name="T6" fmla="*/ 580 w 1008"/>
                <a:gd name="T7" fmla="*/ 1293 h 2933"/>
                <a:gd name="T8" fmla="*/ 997 w 1008"/>
                <a:gd name="T9" fmla="*/ 2674 h 2933"/>
                <a:gd name="T10" fmla="*/ 434 w 1008"/>
                <a:gd name="T11" fmla="*/ 2771 h 2933"/>
                <a:gd name="T12" fmla="*/ 0 w 1008"/>
                <a:gd name="T13" fmla="*/ 0 h 2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8" h="2933">
                  <a:moveTo>
                    <a:pt x="0" y="0"/>
                  </a:moveTo>
                  <a:lnTo>
                    <a:pt x="364" y="845"/>
                  </a:lnTo>
                  <a:cubicBezTo>
                    <a:pt x="364" y="845"/>
                    <a:pt x="401" y="826"/>
                    <a:pt x="443" y="958"/>
                  </a:cubicBezTo>
                  <a:cubicBezTo>
                    <a:pt x="486" y="1090"/>
                    <a:pt x="506" y="1206"/>
                    <a:pt x="580" y="1293"/>
                  </a:cubicBezTo>
                  <a:cubicBezTo>
                    <a:pt x="655" y="1380"/>
                    <a:pt x="987" y="2616"/>
                    <a:pt x="997" y="2674"/>
                  </a:cubicBezTo>
                  <a:cubicBezTo>
                    <a:pt x="1007" y="2732"/>
                    <a:pt x="538" y="2932"/>
                    <a:pt x="434" y="2771"/>
                  </a:cubicBezTo>
                  <a:cubicBezTo>
                    <a:pt x="329" y="2610"/>
                    <a:pt x="0" y="0"/>
                    <a:pt x="0" y="0"/>
                  </a:cubicBezTo>
                </a:path>
              </a:pathLst>
            </a:custGeom>
            <a:solidFill>
              <a:srgbClr val="0070C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20">
              <a:extLst>
                <a:ext uri="{FF2B5EF4-FFF2-40B4-BE49-F238E27FC236}">
                  <a16:creationId xmlns:a16="http://schemas.microsoft.com/office/drawing/2014/main" id="{08AEA126-4BA8-425F-AB00-AEF39FF65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3848" y="898939"/>
              <a:ext cx="604838" cy="501650"/>
            </a:xfrm>
            <a:custGeom>
              <a:avLst/>
              <a:gdLst>
                <a:gd name="T0" fmla="*/ 464 w 1678"/>
                <a:gd name="T1" fmla="*/ 941 h 1393"/>
                <a:gd name="T2" fmla="*/ 496 w 1678"/>
                <a:gd name="T3" fmla="*/ 870 h 1393"/>
                <a:gd name="T4" fmla="*/ 735 w 1678"/>
                <a:gd name="T5" fmla="*/ 523 h 1393"/>
                <a:gd name="T6" fmla="*/ 904 w 1678"/>
                <a:gd name="T7" fmla="*/ 513 h 1393"/>
                <a:gd name="T8" fmla="*/ 1133 w 1678"/>
                <a:gd name="T9" fmla="*/ 590 h 1393"/>
                <a:gd name="T10" fmla="*/ 1249 w 1678"/>
                <a:gd name="T11" fmla="*/ 642 h 1393"/>
                <a:gd name="T12" fmla="*/ 1426 w 1678"/>
                <a:gd name="T13" fmla="*/ 687 h 1393"/>
                <a:gd name="T14" fmla="*/ 1603 w 1678"/>
                <a:gd name="T15" fmla="*/ 732 h 1393"/>
                <a:gd name="T16" fmla="*/ 1674 w 1678"/>
                <a:gd name="T17" fmla="*/ 580 h 1393"/>
                <a:gd name="T18" fmla="*/ 1483 w 1678"/>
                <a:gd name="T19" fmla="*/ 156 h 1393"/>
                <a:gd name="T20" fmla="*/ 1209 w 1678"/>
                <a:gd name="T21" fmla="*/ 26 h 1393"/>
                <a:gd name="T22" fmla="*/ 851 w 1678"/>
                <a:gd name="T23" fmla="*/ 4 h 1393"/>
                <a:gd name="T24" fmla="*/ 376 w 1678"/>
                <a:gd name="T25" fmla="*/ 90 h 1393"/>
                <a:gd name="T26" fmla="*/ 101 w 1678"/>
                <a:gd name="T27" fmla="*/ 461 h 1393"/>
                <a:gd name="T28" fmla="*/ 101 w 1678"/>
                <a:gd name="T29" fmla="*/ 563 h 1393"/>
                <a:gd name="T30" fmla="*/ 30 w 1678"/>
                <a:gd name="T31" fmla="*/ 799 h 1393"/>
                <a:gd name="T32" fmla="*/ 90 w 1678"/>
                <a:gd name="T33" fmla="*/ 1144 h 1393"/>
                <a:gd name="T34" fmla="*/ 225 w 1678"/>
                <a:gd name="T35" fmla="*/ 1392 h 1393"/>
                <a:gd name="T36" fmla="*/ 343 w 1678"/>
                <a:gd name="T37" fmla="*/ 1271 h 1393"/>
                <a:gd name="T38" fmla="*/ 372 w 1678"/>
                <a:gd name="T39" fmla="*/ 1153 h 1393"/>
                <a:gd name="T40" fmla="*/ 330 w 1678"/>
                <a:gd name="T41" fmla="*/ 990 h 1393"/>
                <a:gd name="T42" fmla="*/ 326 w 1678"/>
                <a:gd name="T43" fmla="*/ 900 h 1393"/>
                <a:gd name="T44" fmla="*/ 464 w 1678"/>
                <a:gd name="T45" fmla="*/ 941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8" h="1393">
                  <a:moveTo>
                    <a:pt x="464" y="941"/>
                  </a:moveTo>
                  <a:cubicBezTo>
                    <a:pt x="491" y="934"/>
                    <a:pt x="495" y="898"/>
                    <a:pt x="496" y="870"/>
                  </a:cubicBezTo>
                  <a:cubicBezTo>
                    <a:pt x="501" y="720"/>
                    <a:pt x="591" y="566"/>
                    <a:pt x="735" y="523"/>
                  </a:cubicBezTo>
                  <a:cubicBezTo>
                    <a:pt x="790" y="508"/>
                    <a:pt x="848" y="504"/>
                    <a:pt x="904" y="513"/>
                  </a:cubicBezTo>
                  <a:cubicBezTo>
                    <a:pt x="984" y="524"/>
                    <a:pt x="1062" y="550"/>
                    <a:pt x="1133" y="590"/>
                  </a:cubicBezTo>
                  <a:cubicBezTo>
                    <a:pt x="1170" y="611"/>
                    <a:pt x="1207" y="636"/>
                    <a:pt x="1249" y="642"/>
                  </a:cubicBezTo>
                  <a:cubicBezTo>
                    <a:pt x="1277" y="647"/>
                    <a:pt x="1399" y="682"/>
                    <a:pt x="1426" y="687"/>
                  </a:cubicBezTo>
                  <a:cubicBezTo>
                    <a:pt x="1488" y="698"/>
                    <a:pt x="1545" y="753"/>
                    <a:pt x="1603" y="732"/>
                  </a:cubicBezTo>
                  <a:cubicBezTo>
                    <a:pt x="1660" y="713"/>
                    <a:pt x="1672" y="640"/>
                    <a:pt x="1674" y="580"/>
                  </a:cubicBezTo>
                  <a:cubicBezTo>
                    <a:pt x="1677" y="445"/>
                    <a:pt x="1574" y="257"/>
                    <a:pt x="1483" y="156"/>
                  </a:cubicBezTo>
                  <a:cubicBezTo>
                    <a:pt x="1414" y="80"/>
                    <a:pt x="1310" y="44"/>
                    <a:pt x="1209" y="26"/>
                  </a:cubicBezTo>
                  <a:cubicBezTo>
                    <a:pt x="1091" y="7"/>
                    <a:pt x="971" y="0"/>
                    <a:pt x="851" y="4"/>
                  </a:cubicBezTo>
                  <a:cubicBezTo>
                    <a:pt x="689" y="7"/>
                    <a:pt x="523" y="19"/>
                    <a:pt x="376" y="90"/>
                  </a:cubicBezTo>
                  <a:cubicBezTo>
                    <a:pt x="230" y="160"/>
                    <a:pt x="108" y="299"/>
                    <a:pt x="101" y="461"/>
                  </a:cubicBezTo>
                  <a:cubicBezTo>
                    <a:pt x="100" y="495"/>
                    <a:pt x="103" y="529"/>
                    <a:pt x="101" y="563"/>
                  </a:cubicBezTo>
                  <a:cubicBezTo>
                    <a:pt x="94" y="645"/>
                    <a:pt x="50" y="719"/>
                    <a:pt x="30" y="799"/>
                  </a:cubicBezTo>
                  <a:cubicBezTo>
                    <a:pt x="0" y="917"/>
                    <a:pt x="22" y="1043"/>
                    <a:pt x="90" y="1144"/>
                  </a:cubicBezTo>
                  <a:cubicBezTo>
                    <a:pt x="144" y="1224"/>
                    <a:pt x="228" y="1296"/>
                    <a:pt x="225" y="1392"/>
                  </a:cubicBezTo>
                  <a:lnTo>
                    <a:pt x="343" y="1271"/>
                  </a:lnTo>
                  <a:cubicBezTo>
                    <a:pt x="379" y="1243"/>
                    <a:pt x="391" y="1194"/>
                    <a:pt x="372" y="1153"/>
                  </a:cubicBezTo>
                  <a:lnTo>
                    <a:pt x="330" y="990"/>
                  </a:lnTo>
                  <a:cubicBezTo>
                    <a:pt x="319" y="961"/>
                    <a:pt x="318" y="930"/>
                    <a:pt x="326" y="900"/>
                  </a:cubicBezTo>
                  <a:cubicBezTo>
                    <a:pt x="371" y="789"/>
                    <a:pt x="419" y="953"/>
                    <a:pt x="464" y="941"/>
                  </a:cubicBezTo>
                </a:path>
              </a:pathLst>
            </a:custGeom>
            <a:solidFill>
              <a:srgbClr val="311E0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13">
              <a:extLst>
                <a:ext uri="{FF2B5EF4-FFF2-40B4-BE49-F238E27FC236}">
                  <a16:creationId xmlns:a16="http://schemas.microsoft.com/office/drawing/2014/main" id="{FB2EA0C2-F0EC-4B6F-9BE6-AC8B3BD4A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8498" y="1479964"/>
              <a:ext cx="449263" cy="1277938"/>
            </a:xfrm>
            <a:custGeom>
              <a:avLst/>
              <a:gdLst>
                <a:gd name="T0" fmla="*/ 170 w 1248"/>
                <a:gd name="T1" fmla="*/ 2 h 3549"/>
                <a:gd name="T2" fmla="*/ 311 w 1248"/>
                <a:gd name="T3" fmla="*/ 18 h 3549"/>
                <a:gd name="T4" fmla="*/ 688 w 1248"/>
                <a:gd name="T5" fmla="*/ 182 h 3549"/>
                <a:gd name="T6" fmla="*/ 1000 w 1248"/>
                <a:gd name="T7" fmla="*/ 1421 h 3549"/>
                <a:gd name="T8" fmla="*/ 1140 w 1248"/>
                <a:gd name="T9" fmla="*/ 2810 h 3549"/>
                <a:gd name="T10" fmla="*/ 1204 w 1248"/>
                <a:gd name="T11" fmla="*/ 3416 h 3549"/>
                <a:gd name="T12" fmla="*/ 613 w 1248"/>
                <a:gd name="T13" fmla="*/ 3219 h 3549"/>
                <a:gd name="T14" fmla="*/ 354 w 1248"/>
                <a:gd name="T15" fmla="*/ 2408 h 3549"/>
                <a:gd name="T16" fmla="*/ 335 w 1248"/>
                <a:gd name="T17" fmla="*/ 1715 h 3549"/>
                <a:gd name="T18" fmla="*/ 376 w 1248"/>
                <a:gd name="T19" fmla="*/ 743 h 3549"/>
                <a:gd name="T20" fmla="*/ 170 w 1248"/>
                <a:gd name="T21" fmla="*/ 2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8" h="3549">
                  <a:moveTo>
                    <a:pt x="170" y="2"/>
                  </a:moveTo>
                  <a:cubicBezTo>
                    <a:pt x="170" y="2"/>
                    <a:pt x="195" y="32"/>
                    <a:pt x="311" y="18"/>
                  </a:cubicBezTo>
                  <a:cubicBezTo>
                    <a:pt x="451" y="0"/>
                    <a:pt x="643" y="48"/>
                    <a:pt x="688" y="182"/>
                  </a:cubicBezTo>
                  <a:cubicBezTo>
                    <a:pt x="770" y="426"/>
                    <a:pt x="1000" y="1421"/>
                    <a:pt x="1000" y="1421"/>
                  </a:cubicBezTo>
                  <a:cubicBezTo>
                    <a:pt x="1000" y="1421"/>
                    <a:pt x="1097" y="2559"/>
                    <a:pt x="1140" y="2810"/>
                  </a:cubicBezTo>
                  <a:cubicBezTo>
                    <a:pt x="1184" y="3061"/>
                    <a:pt x="1161" y="3284"/>
                    <a:pt x="1204" y="3416"/>
                  </a:cubicBezTo>
                  <a:cubicBezTo>
                    <a:pt x="1247" y="3548"/>
                    <a:pt x="784" y="3170"/>
                    <a:pt x="613" y="3219"/>
                  </a:cubicBezTo>
                  <a:cubicBezTo>
                    <a:pt x="442" y="3268"/>
                    <a:pt x="333" y="2630"/>
                    <a:pt x="354" y="2408"/>
                  </a:cubicBezTo>
                  <a:cubicBezTo>
                    <a:pt x="376" y="2185"/>
                    <a:pt x="394" y="1943"/>
                    <a:pt x="335" y="1715"/>
                  </a:cubicBezTo>
                  <a:cubicBezTo>
                    <a:pt x="275" y="1486"/>
                    <a:pt x="380" y="881"/>
                    <a:pt x="376" y="743"/>
                  </a:cubicBezTo>
                  <a:cubicBezTo>
                    <a:pt x="372" y="604"/>
                    <a:pt x="0" y="255"/>
                    <a:pt x="170" y="2"/>
                  </a:cubicBezTo>
                </a:path>
              </a:pathLst>
            </a:custGeom>
            <a:solidFill>
              <a:srgbClr val="0070C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226A213E-B256-2342-8C26-A769FC3355FD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83771496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26"/>
          </p:nvPr>
        </p:nvSpPr>
        <p:spPr/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B53CA01E-8545-481D-A58C-B662FA5966D4}"/>
              </a:ext>
            </a:extLst>
          </p:cNvPr>
          <p:cNvSpPr/>
          <p:nvPr/>
        </p:nvSpPr>
        <p:spPr>
          <a:xfrm>
            <a:off x="6467061" y="1355387"/>
            <a:ext cx="5724939" cy="4364582"/>
          </a:xfrm>
          <a:prstGeom prst="rect">
            <a:avLst/>
          </a:prstGeom>
          <a:solidFill>
            <a:schemeClr val="tx2">
              <a:lumMod val="75000"/>
              <a:lumOff val="2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6" name="Shape 247">
            <a:extLst>
              <a:ext uri="{FF2B5EF4-FFF2-40B4-BE49-F238E27FC236}">
                <a16:creationId xmlns:a16="http://schemas.microsoft.com/office/drawing/2014/main" id="{E0303312-5682-4FBE-BAD9-98C0BD567584}"/>
              </a:ext>
            </a:extLst>
          </p:cNvPr>
          <p:cNvSpPr/>
          <p:nvPr/>
        </p:nvSpPr>
        <p:spPr>
          <a:xfrm>
            <a:off x="9308474" y="2344047"/>
            <a:ext cx="1374154" cy="1119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10656" y="0"/>
                  <a:pt x="19519" y="9282"/>
                  <a:pt x="21600" y="21600"/>
                </a:cubicBezTo>
              </a:path>
            </a:pathLst>
          </a:custGeom>
          <a:ln w="38100">
            <a:solidFill>
              <a:schemeClr val="accent3"/>
            </a:solidFill>
            <a:miter/>
          </a:ln>
        </p:spPr>
        <p:txBody>
          <a:bodyPr lIns="22860" rIns="22860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7" name="Shape 248">
            <a:extLst>
              <a:ext uri="{FF2B5EF4-FFF2-40B4-BE49-F238E27FC236}">
                <a16:creationId xmlns:a16="http://schemas.microsoft.com/office/drawing/2014/main" id="{05A10606-A6BD-40D6-98B5-5BBC1BFEE813}"/>
              </a:ext>
            </a:extLst>
          </p:cNvPr>
          <p:cNvSpPr/>
          <p:nvPr/>
        </p:nvSpPr>
        <p:spPr>
          <a:xfrm>
            <a:off x="10598118" y="3391305"/>
            <a:ext cx="148819" cy="1428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378"/>
                </a:moveTo>
                <a:lnTo>
                  <a:pt x="14306" y="21600"/>
                </a:lnTo>
                <a:lnTo>
                  <a:pt x="21600" y="0"/>
                </a:lnTo>
                <a:lnTo>
                  <a:pt x="0" y="4378"/>
                </a:lnTo>
                <a:close/>
              </a:path>
            </a:pathLst>
          </a:custGeom>
          <a:solidFill>
            <a:schemeClr val="accent2"/>
          </a:solidFill>
          <a:ln w="12700">
            <a:noFill/>
            <a:miter lim="400000"/>
          </a:ln>
        </p:spPr>
        <p:txBody>
          <a:bodyPr lIns="22860" rIns="22860" anchor="ctr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8" name="Shape 249">
            <a:extLst>
              <a:ext uri="{FF2B5EF4-FFF2-40B4-BE49-F238E27FC236}">
                <a16:creationId xmlns:a16="http://schemas.microsoft.com/office/drawing/2014/main" id="{C91F1E98-3AF7-4E54-BF23-4D05AC61797B}"/>
              </a:ext>
            </a:extLst>
          </p:cNvPr>
          <p:cNvSpPr/>
          <p:nvPr/>
        </p:nvSpPr>
        <p:spPr>
          <a:xfrm>
            <a:off x="8296337" y="2692276"/>
            <a:ext cx="1030909" cy="7818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83" extrusionOk="0">
                <a:moveTo>
                  <a:pt x="21600" y="9"/>
                </a:moveTo>
                <a:cubicBezTo>
                  <a:pt x="17681" y="-117"/>
                  <a:pt x="13715" y="1202"/>
                  <a:pt x="10083" y="3964"/>
                </a:cubicBezTo>
                <a:cubicBezTo>
                  <a:pt x="4874" y="8046"/>
                  <a:pt x="1434" y="14388"/>
                  <a:pt x="0" y="21483"/>
                </a:cubicBezTo>
              </a:path>
            </a:pathLst>
          </a:custGeom>
          <a:ln w="38100">
            <a:solidFill>
              <a:schemeClr val="accent3"/>
            </a:solidFill>
            <a:miter/>
          </a:ln>
        </p:spPr>
        <p:txBody>
          <a:bodyPr lIns="22860" rIns="22860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9" name="Shape 250">
            <a:extLst>
              <a:ext uri="{FF2B5EF4-FFF2-40B4-BE49-F238E27FC236}">
                <a16:creationId xmlns:a16="http://schemas.microsoft.com/office/drawing/2014/main" id="{EC3D603C-5444-4715-9C73-74459ADD38DE}"/>
              </a:ext>
            </a:extLst>
          </p:cNvPr>
          <p:cNvSpPr/>
          <p:nvPr/>
        </p:nvSpPr>
        <p:spPr>
          <a:xfrm>
            <a:off x="8241442" y="3398736"/>
            <a:ext cx="150724" cy="143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086"/>
                </a:moveTo>
                <a:lnTo>
                  <a:pt x="7200" y="21600"/>
                </a:lnTo>
                <a:lnTo>
                  <a:pt x="0" y="0"/>
                </a:lnTo>
                <a:lnTo>
                  <a:pt x="21600" y="4086"/>
                </a:lnTo>
                <a:close/>
              </a:path>
            </a:pathLst>
          </a:custGeom>
          <a:solidFill>
            <a:schemeClr val="accent2"/>
          </a:solidFill>
          <a:ln w="12700">
            <a:noFill/>
            <a:miter lim="400000"/>
          </a:ln>
        </p:spPr>
        <p:txBody>
          <a:bodyPr lIns="22860" rIns="22860" anchor="ctr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0" name="Shape 251">
            <a:extLst>
              <a:ext uri="{FF2B5EF4-FFF2-40B4-BE49-F238E27FC236}">
                <a16:creationId xmlns:a16="http://schemas.microsoft.com/office/drawing/2014/main" id="{0D3BB137-CFD1-4B8D-8C7E-7CE904AF87FA}"/>
              </a:ext>
            </a:extLst>
          </p:cNvPr>
          <p:cNvSpPr/>
          <p:nvPr/>
        </p:nvSpPr>
        <p:spPr>
          <a:xfrm>
            <a:off x="8682000" y="1710656"/>
            <a:ext cx="1302753" cy="13027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22860" rIns="22860" anchor="ctr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1" name="Shape 252">
            <a:extLst>
              <a:ext uri="{FF2B5EF4-FFF2-40B4-BE49-F238E27FC236}">
                <a16:creationId xmlns:a16="http://schemas.microsoft.com/office/drawing/2014/main" id="{B2344A36-82AD-4A61-8372-293206AB0908}"/>
              </a:ext>
            </a:extLst>
          </p:cNvPr>
          <p:cNvSpPr/>
          <p:nvPr/>
        </p:nvSpPr>
        <p:spPr>
          <a:xfrm>
            <a:off x="8691991" y="4978627"/>
            <a:ext cx="168049" cy="1615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261"/>
                </a:moveTo>
                <a:lnTo>
                  <a:pt x="14259" y="21600"/>
                </a:lnTo>
                <a:lnTo>
                  <a:pt x="21600" y="0"/>
                </a:lnTo>
                <a:lnTo>
                  <a:pt x="0" y="4261"/>
                </a:lnTo>
                <a:close/>
              </a:path>
            </a:pathLst>
          </a:custGeom>
          <a:solidFill>
            <a:schemeClr val="accent1"/>
          </a:solidFill>
          <a:ln w="12700">
            <a:noFill/>
            <a:miter lim="400000"/>
          </a:ln>
        </p:spPr>
        <p:txBody>
          <a:bodyPr lIns="22860" rIns="22860" anchor="ctr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2" name="Shape 253">
            <a:extLst>
              <a:ext uri="{FF2B5EF4-FFF2-40B4-BE49-F238E27FC236}">
                <a16:creationId xmlns:a16="http://schemas.microsoft.com/office/drawing/2014/main" id="{A94E7CB6-EE79-4F77-845E-1587760B2E32}"/>
              </a:ext>
            </a:extLst>
          </p:cNvPr>
          <p:cNvSpPr/>
          <p:nvPr/>
        </p:nvSpPr>
        <p:spPr>
          <a:xfrm>
            <a:off x="8818783" y="4502289"/>
            <a:ext cx="1669911" cy="6450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8384" y="12975"/>
                  <a:pt x="12748" y="21600"/>
                  <a:pt x="6344" y="21600"/>
                </a:cubicBezTo>
                <a:cubicBezTo>
                  <a:pt x="4102" y="21600"/>
                  <a:pt x="1977" y="20531"/>
                  <a:pt x="0" y="18623"/>
                </a:cubicBezTo>
              </a:path>
            </a:pathLst>
          </a:custGeom>
          <a:ln w="38100">
            <a:solidFill>
              <a:schemeClr val="accent1"/>
            </a:solidFill>
            <a:miter/>
          </a:ln>
        </p:spPr>
        <p:txBody>
          <a:bodyPr lIns="22860" rIns="22860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3" name="Shape 254">
            <a:extLst>
              <a:ext uri="{FF2B5EF4-FFF2-40B4-BE49-F238E27FC236}">
                <a16:creationId xmlns:a16="http://schemas.microsoft.com/office/drawing/2014/main" id="{AFCC00ED-C7E0-4B1D-9967-F1A6076DA675}"/>
              </a:ext>
            </a:extLst>
          </p:cNvPr>
          <p:cNvSpPr/>
          <p:nvPr/>
        </p:nvSpPr>
        <p:spPr>
          <a:xfrm>
            <a:off x="9977321" y="2925727"/>
            <a:ext cx="388087" cy="12919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442" h="21600" extrusionOk="0">
                <a:moveTo>
                  <a:pt x="13714" y="21600"/>
                </a:moveTo>
                <a:cubicBezTo>
                  <a:pt x="21600" y="16448"/>
                  <a:pt x="21600" y="10113"/>
                  <a:pt x="12114" y="4732"/>
                </a:cubicBezTo>
                <a:cubicBezTo>
                  <a:pt x="8800" y="2900"/>
                  <a:pt x="4686" y="1298"/>
                  <a:pt x="0" y="0"/>
                </a:cubicBezTo>
              </a:path>
            </a:pathLst>
          </a:custGeom>
          <a:ln w="38100">
            <a:solidFill>
              <a:schemeClr val="accent1"/>
            </a:solidFill>
            <a:miter/>
          </a:ln>
        </p:spPr>
        <p:txBody>
          <a:bodyPr lIns="22860" rIns="22860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4" name="Shape 255">
            <a:extLst>
              <a:ext uri="{FF2B5EF4-FFF2-40B4-BE49-F238E27FC236}">
                <a16:creationId xmlns:a16="http://schemas.microsoft.com/office/drawing/2014/main" id="{D38574AA-16F5-409F-9FB2-676C72D2639E}"/>
              </a:ext>
            </a:extLst>
          </p:cNvPr>
          <p:cNvSpPr/>
          <p:nvPr/>
        </p:nvSpPr>
        <p:spPr>
          <a:xfrm>
            <a:off x="9926057" y="2880311"/>
            <a:ext cx="148542" cy="1430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4816"/>
                </a:lnTo>
                <a:lnTo>
                  <a:pt x="7013" y="216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  <a:round/>
          </a:ln>
        </p:spPr>
        <p:txBody>
          <a:bodyPr lIns="22860" rIns="22860" anchor="ctr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5" name="Shape 256">
            <a:extLst>
              <a:ext uri="{FF2B5EF4-FFF2-40B4-BE49-F238E27FC236}">
                <a16:creationId xmlns:a16="http://schemas.microsoft.com/office/drawing/2014/main" id="{37DE19E6-A5E9-4AB4-B327-0ED74854E8F1}"/>
              </a:ext>
            </a:extLst>
          </p:cNvPr>
          <p:cNvSpPr/>
          <p:nvPr/>
        </p:nvSpPr>
        <p:spPr>
          <a:xfrm>
            <a:off x="9892990" y="3807360"/>
            <a:ext cx="1302753" cy="13007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22860" rIns="22860" anchor="ctr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6" name="Shape 257">
            <a:extLst>
              <a:ext uri="{FF2B5EF4-FFF2-40B4-BE49-F238E27FC236}">
                <a16:creationId xmlns:a16="http://schemas.microsoft.com/office/drawing/2014/main" id="{597F9D65-C18F-4D27-B679-B74E1E343FFD}"/>
              </a:ext>
            </a:extLst>
          </p:cNvPr>
          <p:cNvSpPr/>
          <p:nvPr/>
        </p:nvSpPr>
        <p:spPr>
          <a:xfrm>
            <a:off x="7906277" y="2761655"/>
            <a:ext cx="406147" cy="17153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43" y="21600"/>
                </a:moveTo>
                <a:cubicBezTo>
                  <a:pt x="4004" y="18929"/>
                  <a:pt x="0" y="15769"/>
                  <a:pt x="0" y="12380"/>
                </a:cubicBezTo>
                <a:cubicBezTo>
                  <a:pt x="0" y="7554"/>
                  <a:pt x="8252" y="3188"/>
                  <a:pt x="21600" y="0"/>
                </a:cubicBezTo>
              </a:path>
            </a:pathLst>
          </a:custGeom>
          <a:ln w="38100">
            <a:solidFill>
              <a:schemeClr val="accent5"/>
            </a:solidFill>
            <a:miter/>
          </a:ln>
        </p:spPr>
        <p:txBody>
          <a:bodyPr lIns="22860" rIns="22860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7" name="Shape 258">
            <a:extLst>
              <a:ext uri="{FF2B5EF4-FFF2-40B4-BE49-F238E27FC236}">
                <a16:creationId xmlns:a16="http://schemas.microsoft.com/office/drawing/2014/main" id="{29D17148-5FE7-4EC1-BC2D-9B700E34F743}"/>
              </a:ext>
            </a:extLst>
          </p:cNvPr>
          <p:cNvSpPr/>
          <p:nvPr/>
        </p:nvSpPr>
        <p:spPr>
          <a:xfrm>
            <a:off x="8216917" y="2718772"/>
            <a:ext cx="147602" cy="1439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0" y="4929"/>
                </a:lnTo>
                <a:lnTo>
                  <a:pt x="14965" y="21600"/>
                </a:lnTo>
                <a:lnTo>
                  <a:pt x="21600" y="0"/>
                </a:lnTo>
                <a:close/>
              </a:path>
            </a:pathLst>
          </a:custGeom>
          <a:solidFill>
            <a:schemeClr val="accent4"/>
          </a:solidFill>
          <a:ln w="12700">
            <a:noFill/>
            <a:miter lim="400000"/>
          </a:ln>
        </p:spPr>
        <p:txBody>
          <a:bodyPr lIns="22860" rIns="22860" anchor="ctr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8" name="Shape 259">
            <a:extLst>
              <a:ext uri="{FF2B5EF4-FFF2-40B4-BE49-F238E27FC236}">
                <a16:creationId xmlns:a16="http://schemas.microsoft.com/office/drawing/2014/main" id="{86FA3053-C242-4F5F-87C3-864CD451575A}"/>
              </a:ext>
            </a:extLst>
          </p:cNvPr>
          <p:cNvSpPr/>
          <p:nvPr/>
        </p:nvSpPr>
        <p:spPr>
          <a:xfrm>
            <a:off x="8408474" y="4275916"/>
            <a:ext cx="1245106" cy="5181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8027" extrusionOk="0">
                <a:moveTo>
                  <a:pt x="0" y="0"/>
                </a:moveTo>
                <a:cubicBezTo>
                  <a:pt x="4470" y="15247"/>
                  <a:pt x="13609" y="21600"/>
                  <a:pt x="21600" y="16041"/>
                </a:cubicBezTo>
              </a:path>
            </a:pathLst>
          </a:custGeom>
          <a:ln w="38100">
            <a:solidFill>
              <a:schemeClr val="accent5"/>
            </a:solidFill>
            <a:miter/>
          </a:ln>
        </p:spPr>
        <p:txBody>
          <a:bodyPr lIns="22860" rIns="22860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9" name="Shape 260">
            <a:extLst>
              <a:ext uri="{FF2B5EF4-FFF2-40B4-BE49-F238E27FC236}">
                <a16:creationId xmlns:a16="http://schemas.microsoft.com/office/drawing/2014/main" id="{E39CAE2C-CDB5-43CF-8E4A-AACC108F6AE8}"/>
              </a:ext>
            </a:extLst>
          </p:cNvPr>
          <p:cNvSpPr/>
          <p:nvPr/>
        </p:nvSpPr>
        <p:spPr>
          <a:xfrm>
            <a:off x="9601459" y="4674512"/>
            <a:ext cx="147675" cy="1438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204"/>
                </a:moveTo>
                <a:lnTo>
                  <a:pt x="7341" y="21600"/>
                </a:lnTo>
                <a:lnTo>
                  <a:pt x="0" y="0"/>
                </a:lnTo>
                <a:lnTo>
                  <a:pt x="21600" y="4204"/>
                </a:lnTo>
                <a:close/>
              </a:path>
            </a:pathLst>
          </a:custGeom>
          <a:solidFill>
            <a:schemeClr val="accent4"/>
          </a:solidFill>
          <a:ln w="12700">
            <a:noFill/>
            <a:miter lim="400000"/>
          </a:ln>
        </p:spPr>
        <p:txBody>
          <a:bodyPr lIns="22860" rIns="22860" anchor="ctr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0" name="Shape 261">
            <a:extLst>
              <a:ext uri="{FF2B5EF4-FFF2-40B4-BE49-F238E27FC236}">
                <a16:creationId xmlns:a16="http://schemas.microsoft.com/office/drawing/2014/main" id="{715835D8-958F-4474-985D-78FBBF5F9C89}"/>
              </a:ext>
            </a:extLst>
          </p:cNvPr>
          <p:cNvSpPr/>
          <p:nvPr/>
        </p:nvSpPr>
        <p:spPr>
          <a:xfrm>
            <a:off x="7463318" y="3807360"/>
            <a:ext cx="1302753" cy="13007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22860" rIns="22860" anchor="ctr"/>
          <a:lstStyle/>
          <a:p>
            <a:pPr algn="ctr" defTabSz="4572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 sz="140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EBF875F-52E4-4329-BD46-35AC789E8609}"/>
              </a:ext>
            </a:extLst>
          </p:cNvPr>
          <p:cNvSpPr txBox="1"/>
          <p:nvPr/>
        </p:nvSpPr>
        <p:spPr>
          <a:xfrm>
            <a:off x="8903117" y="2146589"/>
            <a:ext cx="86051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Your Title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Goes Here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8DA22B0B-447C-4B57-A933-CE0890B335B7}"/>
              </a:ext>
            </a:extLst>
          </p:cNvPr>
          <p:cNvSpPr txBox="1"/>
          <p:nvPr/>
        </p:nvSpPr>
        <p:spPr>
          <a:xfrm>
            <a:off x="10114107" y="4242271"/>
            <a:ext cx="86051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Your Title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Goes Here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D41EF48-6FA3-408E-A55C-CD3D52A262DF}"/>
              </a:ext>
            </a:extLst>
          </p:cNvPr>
          <p:cNvSpPr txBox="1"/>
          <p:nvPr/>
        </p:nvSpPr>
        <p:spPr>
          <a:xfrm>
            <a:off x="7684435" y="4242271"/>
            <a:ext cx="86051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Your Title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Goes Here</a:t>
            </a:r>
          </a:p>
        </p:txBody>
      </p:sp>
      <p:sp>
        <p:nvSpPr>
          <p:cNvPr id="104" name="7 CuadroTexto">
            <a:extLst>
              <a:ext uri="{FF2B5EF4-FFF2-40B4-BE49-F238E27FC236}">
                <a16:creationId xmlns:a16="http://schemas.microsoft.com/office/drawing/2014/main" id="{63BA37CA-D64F-4B0B-9077-26E4187F1543}"/>
              </a:ext>
            </a:extLst>
          </p:cNvPr>
          <p:cNvSpPr txBox="1"/>
          <p:nvPr/>
        </p:nvSpPr>
        <p:spPr>
          <a:xfrm>
            <a:off x="1886231" y="4230815"/>
            <a:ext cx="3155668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that has dynamic users after all.</a:t>
            </a:r>
          </a:p>
        </p:txBody>
      </p:sp>
      <p:sp>
        <p:nvSpPr>
          <p:cNvPr id="105" name="Freeform 93">
            <a:extLst>
              <a:ext uri="{FF2B5EF4-FFF2-40B4-BE49-F238E27FC236}">
                <a16:creationId xmlns:a16="http://schemas.microsoft.com/office/drawing/2014/main" id="{32595F79-0EEB-488B-A81B-A7477C3E9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205" y="4217825"/>
            <a:ext cx="419100" cy="419100"/>
          </a:xfrm>
          <a:custGeom>
            <a:avLst/>
            <a:gdLst>
              <a:gd name="T0" fmla="*/ 874 w 1165"/>
              <a:gd name="T1" fmla="*/ 640 h 1165"/>
              <a:gd name="T2" fmla="*/ 874 w 1165"/>
              <a:gd name="T3" fmla="*/ 525 h 1165"/>
              <a:gd name="T4" fmla="*/ 639 w 1165"/>
              <a:gd name="T5" fmla="*/ 525 h 1165"/>
              <a:gd name="T6" fmla="*/ 639 w 1165"/>
              <a:gd name="T7" fmla="*/ 290 h 1165"/>
              <a:gd name="T8" fmla="*/ 524 w 1165"/>
              <a:gd name="T9" fmla="*/ 290 h 1165"/>
              <a:gd name="T10" fmla="*/ 524 w 1165"/>
              <a:gd name="T11" fmla="*/ 525 h 1165"/>
              <a:gd name="T12" fmla="*/ 289 w 1165"/>
              <a:gd name="T13" fmla="*/ 525 h 1165"/>
              <a:gd name="T14" fmla="*/ 289 w 1165"/>
              <a:gd name="T15" fmla="*/ 640 h 1165"/>
              <a:gd name="T16" fmla="*/ 524 w 1165"/>
              <a:gd name="T17" fmla="*/ 640 h 1165"/>
              <a:gd name="T18" fmla="*/ 524 w 1165"/>
              <a:gd name="T19" fmla="*/ 875 h 1165"/>
              <a:gd name="T20" fmla="*/ 639 w 1165"/>
              <a:gd name="T21" fmla="*/ 875 h 1165"/>
              <a:gd name="T22" fmla="*/ 639 w 1165"/>
              <a:gd name="T23" fmla="*/ 640 h 1165"/>
              <a:gd name="T24" fmla="*/ 874 w 1165"/>
              <a:gd name="T25" fmla="*/ 640 h 1165"/>
              <a:gd name="T26" fmla="*/ 582 w 1165"/>
              <a:gd name="T27" fmla="*/ 0 h 1165"/>
              <a:gd name="T28" fmla="*/ 1164 w 1165"/>
              <a:gd name="T29" fmla="*/ 582 h 1165"/>
              <a:gd name="T30" fmla="*/ 582 w 1165"/>
              <a:gd name="T31" fmla="*/ 1164 h 1165"/>
              <a:gd name="T32" fmla="*/ 0 w 1165"/>
              <a:gd name="T33" fmla="*/ 582 h 1165"/>
              <a:gd name="T34" fmla="*/ 582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874" y="640"/>
                </a:moveTo>
                <a:lnTo>
                  <a:pt x="874" y="525"/>
                </a:lnTo>
                <a:lnTo>
                  <a:pt x="639" y="525"/>
                </a:lnTo>
                <a:lnTo>
                  <a:pt x="639" y="290"/>
                </a:lnTo>
                <a:lnTo>
                  <a:pt x="524" y="290"/>
                </a:lnTo>
                <a:lnTo>
                  <a:pt x="524" y="525"/>
                </a:lnTo>
                <a:lnTo>
                  <a:pt x="289" y="525"/>
                </a:lnTo>
                <a:lnTo>
                  <a:pt x="289" y="640"/>
                </a:lnTo>
                <a:lnTo>
                  <a:pt x="524" y="640"/>
                </a:lnTo>
                <a:lnTo>
                  <a:pt x="524" y="875"/>
                </a:lnTo>
                <a:lnTo>
                  <a:pt x="639" y="875"/>
                </a:lnTo>
                <a:lnTo>
                  <a:pt x="639" y="640"/>
                </a:lnTo>
                <a:lnTo>
                  <a:pt x="874" y="640"/>
                </a:ln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6" name="Freeform 79">
            <a:extLst>
              <a:ext uri="{FF2B5EF4-FFF2-40B4-BE49-F238E27FC236}">
                <a16:creationId xmlns:a16="http://schemas.microsoft.com/office/drawing/2014/main" id="{A264A8BB-B93F-4C36-A0D4-6CA161436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4205" y="3494802"/>
            <a:ext cx="419100" cy="419100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7" name="7 CuadroTexto">
            <a:extLst>
              <a:ext uri="{FF2B5EF4-FFF2-40B4-BE49-F238E27FC236}">
                <a16:creationId xmlns:a16="http://schemas.microsoft.com/office/drawing/2014/main" id="{8DB16D07-E843-41E7-83BC-5023F6D98C92}"/>
              </a:ext>
            </a:extLst>
          </p:cNvPr>
          <p:cNvSpPr txBox="1"/>
          <p:nvPr/>
        </p:nvSpPr>
        <p:spPr>
          <a:xfrm>
            <a:off x="1886231" y="3507792"/>
            <a:ext cx="3155668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that has dynamic users after all.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EAC047D-C053-45C0-8879-2987308FFD0C}"/>
              </a:ext>
            </a:extLst>
          </p:cNvPr>
          <p:cNvSpPr txBox="1"/>
          <p:nvPr/>
        </p:nvSpPr>
        <p:spPr>
          <a:xfrm>
            <a:off x="1251504" y="1504265"/>
            <a:ext cx="3964047" cy="78098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The Dusk Network</a:t>
            </a:r>
          </a:p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Secures Your Data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9B57A514-4B25-47E6-BB77-2A300FE5F185}"/>
              </a:ext>
            </a:extLst>
          </p:cNvPr>
          <p:cNvSpPr/>
          <p:nvPr/>
        </p:nvSpPr>
        <p:spPr>
          <a:xfrm>
            <a:off x="1251505" y="2531386"/>
            <a:ext cx="3964047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Interactively coordinate proactive e-commerce via process centric pursue outside the box  thinking pursue scalable customer service through administrate empowered dynamic users after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to provide a robust synopsis.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0" name="Freeform 9">
            <a:extLst>
              <a:ext uri="{FF2B5EF4-FFF2-40B4-BE49-F238E27FC236}">
                <a16:creationId xmlns:a16="http://schemas.microsoft.com/office/drawing/2014/main" id="{9D3C9FDB-458B-4660-9911-C6819EF19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1504" y="4934635"/>
            <a:ext cx="419100" cy="419100"/>
          </a:xfrm>
          <a:custGeom>
            <a:avLst/>
            <a:gdLst>
              <a:gd name="T0" fmla="*/ 845 w 1166"/>
              <a:gd name="T1" fmla="*/ 815 h 1166"/>
              <a:gd name="T2" fmla="*/ 990 w 1166"/>
              <a:gd name="T3" fmla="*/ 670 h 1166"/>
              <a:gd name="T4" fmla="*/ 845 w 1166"/>
              <a:gd name="T5" fmla="*/ 525 h 1166"/>
              <a:gd name="T6" fmla="*/ 815 w 1166"/>
              <a:gd name="T7" fmla="*/ 525 h 1166"/>
              <a:gd name="T8" fmla="*/ 583 w 1166"/>
              <a:gd name="T9" fmla="*/ 290 h 1166"/>
              <a:gd name="T10" fmla="*/ 359 w 1166"/>
              <a:gd name="T11" fmla="*/ 468 h 1166"/>
              <a:gd name="T12" fmla="*/ 350 w 1166"/>
              <a:gd name="T13" fmla="*/ 465 h 1166"/>
              <a:gd name="T14" fmla="*/ 175 w 1166"/>
              <a:gd name="T15" fmla="*/ 640 h 1166"/>
              <a:gd name="T16" fmla="*/ 350 w 1166"/>
              <a:gd name="T17" fmla="*/ 815 h 1166"/>
              <a:gd name="T18" fmla="*/ 845 w 1166"/>
              <a:gd name="T19" fmla="*/ 815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845" y="815"/>
                </a:moveTo>
                <a:cubicBezTo>
                  <a:pt x="925" y="815"/>
                  <a:pt x="990" y="749"/>
                  <a:pt x="990" y="670"/>
                </a:cubicBezTo>
                <a:cubicBezTo>
                  <a:pt x="990" y="591"/>
                  <a:pt x="925" y="525"/>
                  <a:pt x="845" y="525"/>
                </a:cubicBezTo>
                <a:lnTo>
                  <a:pt x="815" y="525"/>
                </a:lnTo>
                <a:cubicBezTo>
                  <a:pt x="815" y="396"/>
                  <a:pt x="711" y="290"/>
                  <a:pt x="583" y="290"/>
                </a:cubicBezTo>
                <a:cubicBezTo>
                  <a:pt x="473" y="290"/>
                  <a:pt x="383" y="366"/>
                  <a:pt x="359" y="468"/>
                </a:cubicBezTo>
                <a:lnTo>
                  <a:pt x="350" y="465"/>
                </a:lnTo>
                <a:cubicBezTo>
                  <a:pt x="255" y="465"/>
                  <a:pt x="175" y="544"/>
                  <a:pt x="175" y="640"/>
                </a:cubicBezTo>
                <a:cubicBezTo>
                  <a:pt x="175" y="735"/>
                  <a:pt x="255" y="815"/>
                  <a:pt x="350" y="815"/>
                </a:cubicBezTo>
                <a:lnTo>
                  <a:pt x="845" y="815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1" name="7 CuadroTexto">
            <a:extLst>
              <a:ext uri="{FF2B5EF4-FFF2-40B4-BE49-F238E27FC236}">
                <a16:creationId xmlns:a16="http://schemas.microsoft.com/office/drawing/2014/main" id="{966710E8-A8E0-4D59-8002-6A5565EBB02F}"/>
              </a:ext>
            </a:extLst>
          </p:cNvPr>
          <p:cNvSpPr txBox="1"/>
          <p:nvPr/>
        </p:nvSpPr>
        <p:spPr>
          <a:xfrm>
            <a:off x="1886231" y="4947625"/>
            <a:ext cx="3155668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that has dynamic users after all.</a:t>
            </a:r>
          </a:p>
        </p:txBody>
      </p: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F411B816-799B-46F2-8F7E-F6DED7100576}"/>
              </a:ext>
            </a:extLst>
          </p:cNvPr>
          <p:cNvGrpSpPr/>
          <p:nvPr/>
        </p:nvGrpSpPr>
        <p:grpSpPr>
          <a:xfrm>
            <a:off x="8917774" y="3322395"/>
            <a:ext cx="823512" cy="823512"/>
            <a:chOff x="4524362" y="1452564"/>
            <a:chExt cx="1420809" cy="1420811"/>
          </a:xfrm>
        </p:grpSpPr>
        <p:sp>
          <p:nvSpPr>
            <p:cNvPr id="191" name="Freeform 575">
              <a:extLst>
                <a:ext uri="{FF2B5EF4-FFF2-40B4-BE49-F238E27FC236}">
                  <a16:creationId xmlns:a16="http://schemas.microsoft.com/office/drawing/2014/main" id="{B4EBCA5E-8D6B-4517-9A46-237C047BE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62" y="1452564"/>
              <a:ext cx="1420809" cy="1420811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2" name="Freeform 576">
              <a:extLst>
                <a:ext uri="{FF2B5EF4-FFF2-40B4-BE49-F238E27FC236}">
                  <a16:creationId xmlns:a16="http://schemas.microsoft.com/office/drawing/2014/main" id="{1E7408AC-09DE-447C-9CE4-2A5DF1B91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698" y="1485900"/>
              <a:ext cx="1352546" cy="1352549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3" name="Freeform 577">
              <a:extLst>
                <a:ext uri="{FF2B5EF4-FFF2-40B4-BE49-F238E27FC236}">
                  <a16:creationId xmlns:a16="http://schemas.microsoft.com/office/drawing/2014/main" id="{68650132-534E-4A7A-9738-4B7C72D7E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00" y="1498600"/>
              <a:ext cx="1142997" cy="1339849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4" name="Freeform 578">
              <a:extLst>
                <a:ext uri="{FF2B5EF4-FFF2-40B4-BE49-F238E27FC236}">
                  <a16:creationId xmlns:a16="http://schemas.microsoft.com/office/drawing/2014/main" id="{26B89635-EB54-4229-92F1-B69D4505F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25" y="1598614"/>
              <a:ext cx="1128708" cy="1130299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5" name="Freeform 579">
              <a:extLst>
                <a:ext uri="{FF2B5EF4-FFF2-40B4-BE49-F238E27FC236}">
                  <a16:creationId xmlns:a16="http://schemas.microsoft.com/office/drawing/2014/main" id="{14DD34C4-92D4-4699-A880-C69EBE993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61" y="1619251"/>
              <a:ext cx="1089023" cy="1089022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6" name="Freeform 580">
              <a:extLst>
                <a:ext uri="{FF2B5EF4-FFF2-40B4-BE49-F238E27FC236}">
                  <a16:creationId xmlns:a16="http://schemas.microsoft.com/office/drawing/2014/main" id="{04137DBE-96CC-45D2-B404-40E2F14AB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61" y="1631951"/>
              <a:ext cx="896936" cy="1074737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7" name="Freeform 581">
              <a:extLst>
                <a:ext uri="{FF2B5EF4-FFF2-40B4-BE49-F238E27FC236}">
                  <a16:creationId xmlns:a16="http://schemas.microsoft.com/office/drawing/2014/main" id="{1BBE9F5C-402E-40A9-8366-62D75B6F0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35" y="1508125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8" name="Freeform 582">
              <a:extLst>
                <a:ext uri="{FF2B5EF4-FFF2-40B4-BE49-F238E27FC236}">
                  <a16:creationId xmlns:a16="http://schemas.microsoft.com/office/drawing/2014/main" id="{758B3A8A-096C-4BC6-82D3-3F3217AFD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24" y="2749548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9" name="Freeform 583">
              <a:extLst>
                <a:ext uri="{FF2B5EF4-FFF2-40B4-BE49-F238E27FC236}">
                  <a16:creationId xmlns:a16="http://schemas.microsoft.com/office/drawing/2014/main" id="{2DC1A6ED-ADDA-409D-AFE6-6CD64DC42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59" y="2168524"/>
              <a:ext cx="68263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0" name="Freeform 584">
              <a:extLst>
                <a:ext uri="{FF2B5EF4-FFF2-40B4-BE49-F238E27FC236}">
                  <a16:creationId xmlns:a16="http://schemas.microsoft.com/office/drawing/2014/main" id="{ACAB988C-3414-4BDB-9170-4D73B8B38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25" y="2144714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1" name="Freeform 585">
              <a:extLst>
                <a:ext uri="{FF2B5EF4-FFF2-40B4-BE49-F238E27FC236}">
                  <a16:creationId xmlns:a16="http://schemas.microsoft.com/office/drawing/2014/main" id="{AC56674E-5A6E-4FF3-8220-456746726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72" y="1706561"/>
              <a:ext cx="53974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2" name="Freeform 586">
              <a:extLst>
                <a:ext uri="{FF2B5EF4-FFF2-40B4-BE49-F238E27FC236}">
                  <a16:creationId xmlns:a16="http://schemas.microsoft.com/office/drawing/2014/main" id="{ED4FAF25-2F34-4E15-94C4-BB6396EC4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899" y="2566986"/>
              <a:ext cx="53974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3" name="Freeform 587">
              <a:extLst>
                <a:ext uri="{FF2B5EF4-FFF2-40B4-BE49-F238E27FC236}">
                  <a16:creationId xmlns:a16="http://schemas.microsoft.com/office/drawing/2014/main" id="{BF676C65-8730-414B-9C0A-004EEDFF0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197" y="2582860"/>
              <a:ext cx="53974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4" name="Freeform 588">
              <a:extLst>
                <a:ext uri="{FF2B5EF4-FFF2-40B4-BE49-F238E27FC236}">
                  <a16:creationId xmlns:a16="http://schemas.microsoft.com/office/drawing/2014/main" id="{0233FA28-D46B-4BEB-9D61-D24B6883C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74" y="1689100"/>
              <a:ext cx="53974" cy="52387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5" name="Freeform 589">
              <a:extLst>
                <a:ext uri="{FF2B5EF4-FFF2-40B4-BE49-F238E27FC236}">
                  <a16:creationId xmlns:a16="http://schemas.microsoft.com/office/drawing/2014/main" id="{593031BC-540F-4293-BDCB-40733D234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72" y="1562100"/>
              <a:ext cx="36513" cy="65087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6" name="Freeform 590">
              <a:extLst>
                <a:ext uri="{FF2B5EF4-FFF2-40B4-BE49-F238E27FC236}">
                  <a16:creationId xmlns:a16="http://schemas.microsoft.com/office/drawing/2014/main" id="{E37B453C-F859-4909-A1E5-9E267434C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61" y="2698749"/>
              <a:ext cx="36513" cy="65087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7" name="Freeform 591">
              <a:extLst>
                <a:ext uri="{FF2B5EF4-FFF2-40B4-BE49-F238E27FC236}">
                  <a16:creationId xmlns:a16="http://schemas.microsoft.com/office/drawing/2014/main" id="{C2EA83C3-E00B-4C7D-83FD-85D87CFB4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46" y="2392362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8" name="Freeform 592">
              <a:extLst>
                <a:ext uri="{FF2B5EF4-FFF2-40B4-BE49-F238E27FC236}">
                  <a16:creationId xmlns:a16="http://schemas.microsoft.com/office/drawing/2014/main" id="{0A330D05-CA5F-42F4-AABF-A493AAF66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11" y="1898649"/>
              <a:ext cx="65087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9" name="Freeform 593">
              <a:extLst>
                <a:ext uri="{FF2B5EF4-FFF2-40B4-BE49-F238E27FC236}">
                  <a16:creationId xmlns:a16="http://schemas.microsoft.com/office/drawing/2014/main" id="{F120AEDF-D496-42C0-ADEB-803025200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484" y="1917698"/>
              <a:ext cx="65087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0" name="Freeform 594">
              <a:extLst>
                <a:ext uri="{FF2B5EF4-FFF2-40B4-BE49-F238E27FC236}">
                  <a16:creationId xmlns:a16="http://schemas.microsoft.com/office/drawing/2014/main" id="{F1D1C7C0-41D8-48CD-9A2C-3122773D5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74" y="237172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1" name="Freeform 595">
              <a:extLst>
                <a:ext uri="{FF2B5EF4-FFF2-40B4-BE49-F238E27FC236}">
                  <a16:creationId xmlns:a16="http://schemas.microsoft.com/office/drawing/2014/main" id="{44D586F9-C6DF-43DA-8B38-FB4C77357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23" y="2706687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2" name="Freeform 596">
              <a:extLst>
                <a:ext uri="{FF2B5EF4-FFF2-40B4-BE49-F238E27FC236}">
                  <a16:creationId xmlns:a16="http://schemas.microsoft.com/office/drawing/2014/main" id="{6E422E0A-E3BD-402B-8180-670B623D4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10" y="1552576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3" name="Freeform 597">
              <a:extLst>
                <a:ext uri="{FF2B5EF4-FFF2-40B4-BE49-F238E27FC236}">
                  <a16:creationId xmlns:a16="http://schemas.microsoft.com/office/drawing/2014/main" id="{97E7E9BC-6C2D-45FC-86D3-CEC5C1720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385" y="1524000"/>
              <a:ext cx="25400" cy="68263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4" name="Freeform 598">
              <a:extLst>
                <a:ext uri="{FF2B5EF4-FFF2-40B4-BE49-F238E27FC236}">
                  <a16:creationId xmlns:a16="http://schemas.microsoft.com/office/drawing/2014/main" id="{39AD4A09-2FC5-400A-BC82-48E40A3AA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60" y="2733673"/>
              <a:ext cx="25400" cy="66674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5" name="Freeform 599">
              <a:extLst>
                <a:ext uri="{FF2B5EF4-FFF2-40B4-BE49-F238E27FC236}">
                  <a16:creationId xmlns:a16="http://schemas.microsoft.com/office/drawing/2014/main" id="{08AE6E32-9454-4FA2-8B8E-DF5213ABC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884" y="2289173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6" name="Freeform 600">
              <a:extLst>
                <a:ext uri="{FF2B5EF4-FFF2-40B4-BE49-F238E27FC236}">
                  <a16:creationId xmlns:a16="http://schemas.microsoft.com/office/drawing/2014/main" id="{E85E1813-DE9F-40E5-BB40-F896516C2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00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7" name="Freeform 601">
              <a:extLst>
                <a:ext uri="{FF2B5EF4-FFF2-40B4-BE49-F238E27FC236}">
                  <a16:creationId xmlns:a16="http://schemas.microsoft.com/office/drawing/2014/main" id="{99EDB5B0-6659-4559-B3C3-9D29BE0E4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72" y="1811338"/>
              <a:ext cx="61913" cy="44451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8" name="Freeform 602">
              <a:extLst>
                <a:ext uri="{FF2B5EF4-FFF2-40B4-BE49-F238E27FC236}">
                  <a16:creationId xmlns:a16="http://schemas.microsoft.com/office/drawing/2014/main" id="{FA290401-A3EA-40C4-B48D-58851C90A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49" y="2470150"/>
              <a:ext cx="61913" cy="44451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9" name="Freeform 603">
              <a:extLst>
                <a:ext uri="{FF2B5EF4-FFF2-40B4-BE49-F238E27FC236}">
                  <a16:creationId xmlns:a16="http://schemas.microsoft.com/office/drawing/2014/main" id="{7AD00737-F4BD-4B50-9F90-9B66A0A5D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59" y="265747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0" name="Freeform 604">
              <a:extLst>
                <a:ext uri="{FF2B5EF4-FFF2-40B4-BE49-F238E27FC236}">
                  <a16:creationId xmlns:a16="http://schemas.microsoft.com/office/drawing/2014/main" id="{1C6D8981-3A8E-4547-B880-5D390DBCD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48" y="1606551"/>
              <a:ext cx="46036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1" name="Freeform 605">
              <a:extLst>
                <a:ext uri="{FF2B5EF4-FFF2-40B4-BE49-F238E27FC236}">
                  <a16:creationId xmlns:a16="http://schemas.microsoft.com/office/drawing/2014/main" id="{9BCF49D7-873F-48A6-8AD5-92B06BA25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34" y="1627189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2" name="Freeform 606">
              <a:extLst>
                <a:ext uri="{FF2B5EF4-FFF2-40B4-BE49-F238E27FC236}">
                  <a16:creationId xmlns:a16="http://schemas.microsoft.com/office/drawing/2014/main" id="{4499B483-CC0F-4CA4-9F01-962211D2F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74" y="2638422"/>
              <a:ext cx="46036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3" name="Freeform 607">
              <a:extLst>
                <a:ext uri="{FF2B5EF4-FFF2-40B4-BE49-F238E27FC236}">
                  <a16:creationId xmlns:a16="http://schemas.microsoft.com/office/drawing/2014/main" id="{569C39F8-07C1-4573-9DFA-8F685B6EB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23" y="2498722"/>
              <a:ext cx="60325" cy="44451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4" name="Freeform 608">
              <a:extLst>
                <a:ext uri="{FF2B5EF4-FFF2-40B4-BE49-F238E27FC236}">
                  <a16:creationId xmlns:a16="http://schemas.microsoft.com/office/drawing/2014/main" id="{28F0C894-CA1B-4F10-8718-F044EC105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399" y="1781176"/>
              <a:ext cx="60325" cy="44451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5" name="Freeform 609">
              <a:extLst>
                <a:ext uri="{FF2B5EF4-FFF2-40B4-BE49-F238E27FC236}">
                  <a16:creationId xmlns:a16="http://schemas.microsoft.com/office/drawing/2014/main" id="{58B13134-65D6-483D-B865-FAC66AD2E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21" y="2046286"/>
              <a:ext cx="68262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6" name="Freeform 610">
              <a:extLst>
                <a:ext uri="{FF2B5EF4-FFF2-40B4-BE49-F238E27FC236}">
                  <a16:creationId xmlns:a16="http://schemas.microsoft.com/office/drawing/2014/main" id="{3843FD0F-88C9-4AAC-89F9-06D5579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49" y="2254248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7" name="Freeform 611">
              <a:extLst>
                <a:ext uri="{FF2B5EF4-FFF2-40B4-BE49-F238E27FC236}">
                  <a16:creationId xmlns:a16="http://schemas.microsoft.com/office/drawing/2014/main" id="{F9FBCAAE-F7A2-4113-AB80-69CD17816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47" y="2740022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8" name="Freeform 612">
              <a:extLst>
                <a:ext uri="{FF2B5EF4-FFF2-40B4-BE49-F238E27FC236}">
                  <a16:creationId xmlns:a16="http://schemas.microsoft.com/office/drawing/2014/main" id="{6890B149-9B1D-4072-98EF-63130483F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499" y="1517651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9" name="Freeform 613">
              <a:extLst>
                <a:ext uri="{FF2B5EF4-FFF2-40B4-BE49-F238E27FC236}">
                  <a16:creationId xmlns:a16="http://schemas.microsoft.com/office/drawing/2014/main" id="{FB356801-3990-4B04-96A1-10F32FEE7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09" y="1509714"/>
              <a:ext cx="26987" cy="74613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0" name="Freeform 614">
              <a:extLst>
                <a:ext uri="{FF2B5EF4-FFF2-40B4-BE49-F238E27FC236}">
                  <a16:creationId xmlns:a16="http://schemas.microsoft.com/office/drawing/2014/main" id="{04C93FA6-8A1F-40D1-A8FB-3124AAD43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48" y="2741611"/>
              <a:ext cx="26987" cy="74613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1" name="Freeform 615">
              <a:extLst>
                <a:ext uri="{FF2B5EF4-FFF2-40B4-BE49-F238E27FC236}">
                  <a16:creationId xmlns:a16="http://schemas.microsoft.com/office/drawing/2014/main" id="{818BC4DD-2099-49A4-8AC1-121B7DBD6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21" y="2222501"/>
              <a:ext cx="74613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2" name="Freeform 616">
              <a:extLst>
                <a:ext uri="{FF2B5EF4-FFF2-40B4-BE49-F238E27FC236}">
                  <a16:creationId xmlns:a16="http://schemas.microsoft.com/office/drawing/2014/main" id="{F9BC321F-EBA4-418D-A7E3-44DFCDF4E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25" y="2076448"/>
              <a:ext cx="74613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3" name="Freeform 617">
              <a:extLst>
                <a:ext uri="{FF2B5EF4-FFF2-40B4-BE49-F238E27FC236}">
                  <a16:creationId xmlns:a16="http://schemas.microsoft.com/office/drawing/2014/main" id="{75FCBE42-136D-4BD7-A1AF-E55FFE027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7997" y="1751014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4" name="Freeform 618">
              <a:extLst>
                <a:ext uri="{FF2B5EF4-FFF2-40B4-BE49-F238E27FC236}">
                  <a16:creationId xmlns:a16="http://schemas.microsoft.com/office/drawing/2014/main" id="{D1E83A47-F7C1-4844-A844-B67B9C334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61" y="2517773"/>
              <a:ext cx="65087" cy="55564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5" name="Freeform 619">
              <a:extLst>
                <a:ext uri="{FF2B5EF4-FFF2-40B4-BE49-F238E27FC236}">
                  <a16:creationId xmlns:a16="http://schemas.microsoft.com/office/drawing/2014/main" id="{33307546-8D72-4DF3-81B5-343176BF2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72" y="2617788"/>
              <a:ext cx="57149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6" name="Freeform 620">
              <a:extLst>
                <a:ext uri="{FF2B5EF4-FFF2-40B4-BE49-F238E27FC236}">
                  <a16:creationId xmlns:a16="http://schemas.microsoft.com/office/drawing/2014/main" id="{490031BA-A33F-4DA3-B3BC-9D9828602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25" y="1643062"/>
              <a:ext cx="57149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7" name="Freeform 621">
              <a:extLst>
                <a:ext uri="{FF2B5EF4-FFF2-40B4-BE49-F238E27FC236}">
                  <a16:creationId xmlns:a16="http://schemas.microsoft.com/office/drawing/2014/main" id="{6BCD5F81-3945-4E0E-9BA4-16072D70F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785" y="1585914"/>
              <a:ext cx="49213" cy="69851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8" name="Freeform 622">
              <a:extLst>
                <a:ext uri="{FF2B5EF4-FFF2-40B4-BE49-F238E27FC236}">
                  <a16:creationId xmlns:a16="http://schemas.microsoft.com/office/drawing/2014/main" id="{F8230E4A-1ECF-42BD-BA9D-DC58EC53B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35" y="2670173"/>
              <a:ext cx="49213" cy="69851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9" name="Freeform 623">
              <a:extLst>
                <a:ext uri="{FF2B5EF4-FFF2-40B4-BE49-F238E27FC236}">
                  <a16:creationId xmlns:a16="http://schemas.microsoft.com/office/drawing/2014/main" id="{C082B3A6-580E-4D5D-AC67-E3AA4CCFF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384" y="2439986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0" name="Freeform 624">
              <a:extLst>
                <a:ext uri="{FF2B5EF4-FFF2-40B4-BE49-F238E27FC236}">
                  <a16:creationId xmlns:a16="http://schemas.microsoft.com/office/drawing/2014/main" id="{60154D20-582A-49DD-8F7B-A5E115094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11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1" name="Freeform 625">
              <a:extLst>
                <a:ext uri="{FF2B5EF4-FFF2-40B4-BE49-F238E27FC236}">
                  <a16:creationId xmlns:a16="http://schemas.microsoft.com/office/drawing/2014/main" id="{6538F64C-0A92-4694-BC94-E96F3E3FC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72" y="1973263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2" name="Freeform 626">
              <a:extLst>
                <a:ext uri="{FF2B5EF4-FFF2-40B4-BE49-F238E27FC236}">
                  <a16:creationId xmlns:a16="http://schemas.microsoft.com/office/drawing/2014/main" id="{6F23187F-D47C-48A8-B6DB-CBFC72249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62" y="2312986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3" name="Freeform 627">
              <a:extLst>
                <a:ext uri="{FF2B5EF4-FFF2-40B4-BE49-F238E27FC236}">
                  <a16:creationId xmlns:a16="http://schemas.microsoft.com/office/drawing/2014/main" id="{E00A664F-D0C3-4911-93DB-3F9986BC6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785" y="2722560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4" name="Freeform 628">
              <a:extLst>
                <a:ext uri="{FF2B5EF4-FFF2-40B4-BE49-F238E27FC236}">
                  <a16:creationId xmlns:a16="http://schemas.microsoft.com/office/drawing/2014/main" id="{1687949D-74FE-46E1-A2D8-121FD81DE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61" y="1528762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5" name="Freeform 629">
              <a:extLst>
                <a:ext uri="{FF2B5EF4-FFF2-40B4-BE49-F238E27FC236}">
                  <a16:creationId xmlns:a16="http://schemas.microsoft.com/office/drawing/2014/main" id="{E77E6C01-0D2A-478C-8A45-84515EAD8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72" y="1538289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6" name="Freeform 630">
              <a:extLst>
                <a:ext uri="{FF2B5EF4-FFF2-40B4-BE49-F238E27FC236}">
                  <a16:creationId xmlns:a16="http://schemas.microsoft.com/office/drawing/2014/main" id="{E73272FF-FDF6-4EB0-B749-E5A7B51FE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73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7" name="Freeform 631">
              <a:extLst>
                <a:ext uri="{FF2B5EF4-FFF2-40B4-BE49-F238E27FC236}">
                  <a16:creationId xmlns:a16="http://schemas.microsoft.com/office/drawing/2014/main" id="{B57E0CA6-3C7C-4203-9847-6BCB544F7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33" y="233997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8" name="Freeform 632">
              <a:extLst>
                <a:ext uri="{FF2B5EF4-FFF2-40B4-BE49-F238E27FC236}">
                  <a16:creationId xmlns:a16="http://schemas.microsoft.com/office/drawing/2014/main" id="{710172A0-9147-473D-8391-1AFD52625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00" y="1946276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9" name="Freeform 633">
              <a:extLst>
                <a:ext uri="{FF2B5EF4-FFF2-40B4-BE49-F238E27FC236}">
                  <a16:creationId xmlns:a16="http://schemas.microsoft.com/office/drawing/2014/main" id="{026FE149-B5D6-4466-B398-058FA6C86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084" y="1862138"/>
              <a:ext cx="71438" cy="46036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0" name="Freeform 634">
              <a:extLst>
                <a:ext uri="{FF2B5EF4-FFF2-40B4-BE49-F238E27FC236}">
                  <a16:creationId xmlns:a16="http://schemas.microsoft.com/office/drawing/2014/main" id="{88F203E6-8249-4805-9B72-5904035F5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25" y="2414586"/>
              <a:ext cx="71436" cy="46036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1" name="Freeform 635">
              <a:extLst>
                <a:ext uri="{FF2B5EF4-FFF2-40B4-BE49-F238E27FC236}">
                  <a16:creationId xmlns:a16="http://schemas.microsoft.com/office/drawing/2014/main" id="{624EA7E0-5B9C-4168-9C3E-A32A19C64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385" y="2682873"/>
              <a:ext cx="47625" cy="69851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2" name="Freeform 636">
              <a:extLst>
                <a:ext uri="{FF2B5EF4-FFF2-40B4-BE49-F238E27FC236}">
                  <a16:creationId xmlns:a16="http://schemas.microsoft.com/office/drawing/2014/main" id="{D3A503A0-C548-48F3-95C2-303A2CA07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35" y="1571625"/>
              <a:ext cx="47625" cy="69851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3" name="Freeform 637">
              <a:extLst>
                <a:ext uri="{FF2B5EF4-FFF2-40B4-BE49-F238E27FC236}">
                  <a16:creationId xmlns:a16="http://schemas.microsoft.com/office/drawing/2014/main" id="{835B1207-E8F2-420D-84B2-71A6BAA0F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797" y="1662114"/>
              <a:ext cx="57149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4" name="Freeform 638">
              <a:extLst>
                <a:ext uri="{FF2B5EF4-FFF2-40B4-BE49-F238E27FC236}">
                  <a16:creationId xmlns:a16="http://schemas.microsoft.com/office/drawing/2014/main" id="{B34AD1C4-A014-4A2F-AE7A-DA17CDCCE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999" y="2598738"/>
              <a:ext cx="57149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5" name="Freeform 639">
              <a:extLst>
                <a:ext uri="{FF2B5EF4-FFF2-40B4-BE49-F238E27FC236}">
                  <a16:creationId xmlns:a16="http://schemas.microsoft.com/office/drawing/2014/main" id="{BD240C48-E68B-4515-8CB7-A36256D5D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34" y="2540000"/>
              <a:ext cx="65087" cy="57151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6" name="Freeform 640">
              <a:extLst>
                <a:ext uri="{FF2B5EF4-FFF2-40B4-BE49-F238E27FC236}">
                  <a16:creationId xmlns:a16="http://schemas.microsoft.com/office/drawing/2014/main" id="{CEEC8E8F-845D-49B4-8AD9-D9876C462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10" y="1727200"/>
              <a:ext cx="65087" cy="57151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7" name="Freeform 641">
              <a:extLst>
                <a:ext uri="{FF2B5EF4-FFF2-40B4-BE49-F238E27FC236}">
                  <a16:creationId xmlns:a16="http://schemas.microsoft.com/office/drawing/2014/main" id="{55F23AEF-7355-4DEA-AD82-54B4DC702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4995" y="2106614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8" name="Freeform 642">
              <a:extLst>
                <a:ext uri="{FF2B5EF4-FFF2-40B4-BE49-F238E27FC236}">
                  <a16:creationId xmlns:a16="http://schemas.microsoft.com/office/drawing/2014/main" id="{15604B88-6296-4412-B063-795CB739A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31" y="2193924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9" name="Freeform 643">
              <a:extLst>
                <a:ext uri="{FF2B5EF4-FFF2-40B4-BE49-F238E27FC236}">
                  <a16:creationId xmlns:a16="http://schemas.microsoft.com/office/drawing/2014/main" id="{C48D371F-65ED-4406-B580-994C85DEF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29" y="2743198"/>
              <a:ext cx="26987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0" name="Freeform 644">
              <a:extLst>
                <a:ext uri="{FF2B5EF4-FFF2-40B4-BE49-F238E27FC236}">
                  <a16:creationId xmlns:a16="http://schemas.microsoft.com/office/drawing/2014/main" id="{A310A9EA-CBD4-4EB5-BFD9-A4277F211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18" y="1506538"/>
              <a:ext cx="25400" cy="74613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1" name="Freeform 645">
              <a:extLst>
                <a:ext uri="{FF2B5EF4-FFF2-40B4-BE49-F238E27FC236}">
                  <a16:creationId xmlns:a16="http://schemas.microsoft.com/office/drawing/2014/main" id="{C1AE7C82-5E03-45F7-9F57-4975940FA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694" y="1679576"/>
              <a:ext cx="284161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2" name="Freeform 646">
              <a:extLst>
                <a:ext uri="{FF2B5EF4-FFF2-40B4-BE49-F238E27FC236}">
                  <a16:creationId xmlns:a16="http://schemas.microsoft.com/office/drawing/2014/main" id="{7007A9A0-00D3-4EB9-96D2-357437495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6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3" name="Freeform 647">
              <a:extLst>
                <a:ext uri="{FF2B5EF4-FFF2-40B4-BE49-F238E27FC236}">
                  <a16:creationId xmlns:a16="http://schemas.microsoft.com/office/drawing/2014/main" id="{C3C2113F-8C7B-4D6D-9FC7-E2956D8F9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08" y="2235200"/>
              <a:ext cx="298448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4" name="Freeform 648">
              <a:extLst>
                <a:ext uri="{FF2B5EF4-FFF2-40B4-BE49-F238E27FC236}">
                  <a16:creationId xmlns:a16="http://schemas.microsoft.com/office/drawing/2014/main" id="{00054D7D-1341-45FF-8AD0-2CA1C1F92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69" y="1679576"/>
              <a:ext cx="284161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5" name="Freeform 649">
              <a:extLst>
                <a:ext uri="{FF2B5EF4-FFF2-40B4-BE49-F238E27FC236}">
                  <a16:creationId xmlns:a16="http://schemas.microsoft.com/office/drawing/2014/main" id="{B0E6C669-E073-4FCB-9DF6-6F9F51B06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6" y="2062159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6" name="Freeform 650">
              <a:extLst>
                <a:ext uri="{FF2B5EF4-FFF2-40B4-BE49-F238E27FC236}">
                  <a16:creationId xmlns:a16="http://schemas.microsoft.com/office/drawing/2014/main" id="{F051D583-0A54-481C-9705-43836BFE9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9" y="2235202"/>
              <a:ext cx="298449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DEBED9F8-5512-B946-A7FB-DDE26484BFA0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70129821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A75F7708-0B01-431D-BC8B-2E1B08671E2F}"/>
              </a:ext>
            </a:extLst>
          </p:cNvPr>
          <p:cNvSpPr/>
          <p:nvPr/>
        </p:nvSpPr>
        <p:spPr>
          <a:xfrm>
            <a:off x="1133060" y="4479237"/>
            <a:ext cx="3810000" cy="1364973"/>
          </a:xfrm>
          <a:prstGeom prst="roundRect">
            <a:avLst>
              <a:gd name="adj" fmla="val 12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154FF596-883A-4E72-A691-025863E9D65E}"/>
              </a:ext>
            </a:extLst>
          </p:cNvPr>
          <p:cNvSpPr/>
          <p:nvPr/>
        </p:nvSpPr>
        <p:spPr>
          <a:xfrm>
            <a:off x="1133061" y="3041212"/>
            <a:ext cx="3810000" cy="1224118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cross-media growth strategies. Seamlessly visualize quality intellectual capital.</a:t>
            </a:r>
          </a:p>
          <a:p>
            <a:pPr>
              <a:lnSpc>
                <a:spcPct val="150000"/>
              </a:lnSpc>
            </a:pP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Collaboration agile frameworks to provide a robust. Seamlessly visualize quality intellectual capital without superior collaboration and idea sharing coordinate proactive.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A733B9F6-296C-438E-ADF8-B1B091C3470E}"/>
              </a:ext>
            </a:extLst>
          </p:cNvPr>
          <p:cNvSpPr txBox="1"/>
          <p:nvPr/>
        </p:nvSpPr>
        <p:spPr>
          <a:xfrm>
            <a:off x="1133061" y="2343933"/>
            <a:ext cx="3810000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Open Sans Extrabold" panose="020B0906030804020204" pitchFamily="34" charset="0"/>
              </a:rPr>
              <a:t>2020 Financial serenity has taken possession of my entire soul, like these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A860B96E-6845-4237-AD20-E2F73415ADE0}"/>
              </a:ext>
            </a:extLst>
          </p:cNvPr>
          <p:cNvGrpSpPr/>
          <p:nvPr/>
        </p:nvGrpSpPr>
        <p:grpSpPr>
          <a:xfrm>
            <a:off x="1445769" y="4734751"/>
            <a:ext cx="3184582" cy="853945"/>
            <a:chOff x="1453680" y="4657076"/>
            <a:chExt cx="3184582" cy="853945"/>
          </a:xfrm>
        </p:grpSpPr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B15FA82E-1319-4E9C-B3FE-FDC49866A075}"/>
                </a:ext>
              </a:extLst>
            </p:cNvPr>
            <p:cNvSpPr txBox="1"/>
            <p:nvPr/>
          </p:nvSpPr>
          <p:spPr>
            <a:xfrm>
              <a:off x="2034919" y="4736806"/>
              <a:ext cx="2603343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Arimo" panose="020B0604020202020204" pitchFamily="34" charset="0"/>
                </a:rPr>
                <a:t>Crypto Currency Project</a:t>
              </a:r>
            </a:p>
          </p:txBody>
        </p:sp>
        <p:sp>
          <p:nvSpPr>
            <p:cNvPr id="92" name="7 CuadroTexto">
              <a:extLst>
                <a:ext uri="{FF2B5EF4-FFF2-40B4-BE49-F238E27FC236}">
                  <a16:creationId xmlns:a16="http://schemas.microsoft.com/office/drawing/2014/main" id="{349F1631-3D2D-4086-ABBC-50AB05E1A092}"/>
                </a:ext>
              </a:extLst>
            </p:cNvPr>
            <p:cNvSpPr txBox="1"/>
            <p:nvPr/>
          </p:nvSpPr>
          <p:spPr>
            <a:xfrm>
              <a:off x="1453680" y="5117900"/>
              <a:ext cx="3184582" cy="393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Arimo" panose="020B0604020202020204" pitchFamily="34" charset="0"/>
                </a:rPr>
                <a:t>Leverage agile frameworks to provide a robust synopsis for high level views new normal cultivate one-to-one service.</a:t>
              </a:r>
            </a:p>
          </p:txBody>
        </p: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728F9388-A8B3-4CA6-9757-B23CFADE4628}"/>
                </a:ext>
              </a:extLst>
            </p:cNvPr>
            <p:cNvGrpSpPr/>
            <p:nvPr/>
          </p:nvGrpSpPr>
          <p:grpSpPr>
            <a:xfrm>
              <a:off x="1453680" y="4657076"/>
              <a:ext cx="374904" cy="374904"/>
              <a:chOff x="2640013" y="4716463"/>
              <a:chExt cx="1420812" cy="1420812"/>
            </a:xfrm>
          </p:grpSpPr>
          <p:sp>
            <p:nvSpPr>
              <p:cNvPr id="94" name="Freeform 286">
                <a:extLst>
                  <a:ext uri="{FF2B5EF4-FFF2-40B4-BE49-F238E27FC236}">
                    <a16:creationId xmlns:a16="http://schemas.microsoft.com/office/drawing/2014/main" id="{ABE63014-0EB5-4EC1-8505-C33869FA3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4716463"/>
                <a:ext cx="1420812" cy="1420812"/>
              </a:xfrm>
              <a:custGeom>
                <a:avLst/>
                <a:gdLst>
                  <a:gd name="T0" fmla="*/ 1973 w 3947"/>
                  <a:gd name="T1" fmla="*/ 3947 h 3948"/>
                  <a:gd name="T2" fmla="*/ 0 w 3947"/>
                  <a:gd name="T3" fmla="*/ 1974 h 3948"/>
                  <a:gd name="T4" fmla="*/ 1973 w 3947"/>
                  <a:gd name="T5" fmla="*/ 0 h 3948"/>
                  <a:gd name="T6" fmla="*/ 3946 w 3947"/>
                  <a:gd name="T7" fmla="*/ 1974 h 3948"/>
                  <a:gd name="T8" fmla="*/ 1973 w 3947"/>
                  <a:gd name="T9" fmla="*/ 3947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47" h="3948">
                    <a:moveTo>
                      <a:pt x="1973" y="3947"/>
                    </a:moveTo>
                    <a:cubicBezTo>
                      <a:pt x="883" y="3947"/>
                      <a:pt x="0" y="3064"/>
                      <a:pt x="0" y="1974"/>
                    </a:cubicBezTo>
                    <a:cubicBezTo>
                      <a:pt x="0" y="884"/>
                      <a:pt x="883" y="0"/>
                      <a:pt x="1973" y="0"/>
                    </a:cubicBezTo>
                    <a:cubicBezTo>
                      <a:pt x="3063" y="0"/>
                      <a:pt x="3946" y="884"/>
                      <a:pt x="3946" y="1974"/>
                    </a:cubicBezTo>
                    <a:cubicBezTo>
                      <a:pt x="3946" y="3064"/>
                      <a:pt x="3063" y="3947"/>
                      <a:pt x="1973" y="3947"/>
                    </a:cubicBezTo>
                  </a:path>
                </a:pathLst>
              </a:custGeom>
              <a:solidFill>
                <a:srgbClr val="BB851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95" name="Freeform 287">
                <a:extLst>
                  <a:ext uri="{FF2B5EF4-FFF2-40B4-BE49-F238E27FC236}">
                    <a16:creationId xmlns:a16="http://schemas.microsoft.com/office/drawing/2014/main" id="{A9D42C36-72FD-4D1E-8C10-F74B3210A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4751388"/>
                <a:ext cx="1352550" cy="1352550"/>
              </a:xfrm>
              <a:custGeom>
                <a:avLst/>
                <a:gdLst>
                  <a:gd name="T0" fmla="*/ 1879 w 3758"/>
                  <a:gd name="T1" fmla="*/ 3757 h 3758"/>
                  <a:gd name="T2" fmla="*/ 0 w 3758"/>
                  <a:gd name="T3" fmla="*/ 1879 h 3758"/>
                  <a:gd name="T4" fmla="*/ 1879 w 3758"/>
                  <a:gd name="T5" fmla="*/ 0 h 3758"/>
                  <a:gd name="T6" fmla="*/ 3757 w 3758"/>
                  <a:gd name="T7" fmla="*/ 1879 h 3758"/>
                  <a:gd name="T8" fmla="*/ 1879 w 3758"/>
                  <a:gd name="T9" fmla="*/ 3757 h 3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8" h="3758">
                    <a:moveTo>
                      <a:pt x="1879" y="3757"/>
                    </a:moveTo>
                    <a:cubicBezTo>
                      <a:pt x="841" y="3757"/>
                      <a:pt x="0" y="2916"/>
                      <a:pt x="0" y="1879"/>
                    </a:cubicBezTo>
                    <a:cubicBezTo>
                      <a:pt x="0" y="841"/>
                      <a:pt x="841" y="0"/>
                      <a:pt x="1879" y="0"/>
                    </a:cubicBezTo>
                    <a:cubicBezTo>
                      <a:pt x="2916" y="0"/>
                      <a:pt x="3757" y="841"/>
                      <a:pt x="3757" y="1879"/>
                    </a:cubicBezTo>
                    <a:cubicBezTo>
                      <a:pt x="3757" y="2916"/>
                      <a:pt x="2916" y="3757"/>
                      <a:pt x="1879" y="3757"/>
                    </a:cubicBezTo>
                  </a:path>
                </a:pathLst>
              </a:custGeom>
              <a:solidFill>
                <a:srgbClr val="E4CE6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96" name="Freeform 288">
                <a:extLst>
                  <a:ext uri="{FF2B5EF4-FFF2-40B4-BE49-F238E27FC236}">
                    <a16:creationId xmlns:a16="http://schemas.microsoft.com/office/drawing/2014/main" id="{EA603785-434E-4FD1-AB56-0B88ADB0E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4762500"/>
                <a:ext cx="1143000" cy="1339850"/>
              </a:xfrm>
              <a:custGeom>
                <a:avLst/>
                <a:gdLst>
                  <a:gd name="T0" fmla="*/ 1879 w 3177"/>
                  <a:gd name="T1" fmla="*/ 3723 h 3724"/>
                  <a:gd name="T2" fmla="*/ 0 w 3177"/>
                  <a:gd name="T3" fmla="*/ 1845 h 3724"/>
                  <a:gd name="T4" fmla="*/ 1521 w 3177"/>
                  <a:gd name="T5" fmla="*/ 0 h 3724"/>
                  <a:gd name="T6" fmla="*/ 940 w 3177"/>
                  <a:gd name="T7" fmla="*/ 1359 h 3724"/>
                  <a:gd name="T8" fmla="*/ 2818 w 3177"/>
                  <a:gd name="T9" fmla="*/ 3237 h 3724"/>
                  <a:gd name="T10" fmla="*/ 3176 w 3177"/>
                  <a:gd name="T11" fmla="*/ 3203 h 3724"/>
                  <a:gd name="T12" fmla="*/ 1879 w 3177"/>
                  <a:gd name="T13" fmla="*/ 3723 h 3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77" h="3724">
                    <a:moveTo>
                      <a:pt x="1879" y="3723"/>
                    </a:moveTo>
                    <a:cubicBezTo>
                      <a:pt x="841" y="3723"/>
                      <a:pt x="0" y="2882"/>
                      <a:pt x="0" y="1845"/>
                    </a:cubicBezTo>
                    <a:cubicBezTo>
                      <a:pt x="0" y="930"/>
                      <a:pt x="655" y="167"/>
                      <a:pt x="1521" y="0"/>
                    </a:cubicBezTo>
                    <a:cubicBezTo>
                      <a:pt x="1163" y="342"/>
                      <a:pt x="940" y="824"/>
                      <a:pt x="940" y="1359"/>
                    </a:cubicBezTo>
                    <a:cubicBezTo>
                      <a:pt x="940" y="2396"/>
                      <a:pt x="1781" y="3237"/>
                      <a:pt x="2818" y="3237"/>
                    </a:cubicBezTo>
                    <a:cubicBezTo>
                      <a:pt x="2941" y="3237"/>
                      <a:pt x="3060" y="3226"/>
                      <a:pt x="3176" y="3203"/>
                    </a:cubicBezTo>
                    <a:cubicBezTo>
                      <a:pt x="2839" y="3525"/>
                      <a:pt x="2382" y="3723"/>
                      <a:pt x="1879" y="3723"/>
                    </a:cubicBezTo>
                  </a:path>
                </a:pathLst>
              </a:custGeom>
              <a:solidFill>
                <a:srgbClr val="E6B84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97" name="Freeform 289">
                <a:extLst>
                  <a:ext uri="{FF2B5EF4-FFF2-40B4-BE49-F238E27FC236}">
                    <a16:creationId xmlns:a16="http://schemas.microsoft.com/office/drawing/2014/main" id="{26C3094A-6207-4499-BB5D-4B70A9085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063" y="4862513"/>
                <a:ext cx="1130300" cy="1130300"/>
              </a:xfrm>
              <a:custGeom>
                <a:avLst/>
                <a:gdLst>
                  <a:gd name="T0" fmla="*/ 1569 w 3138"/>
                  <a:gd name="T1" fmla="*/ 3137 h 3138"/>
                  <a:gd name="T2" fmla="*/ 0 w 3138"/>
                  <a:gd name="T3" fmla="*/ 1569 h 3138"/>
                  <a:gd name="T4" fmla="*/ 1569 w 3138"/>
                  <a:gd name="T5" fmla="*/ 0 h 3138"/>
                  <a:gd name="T6" fmla="*/ 3137 w 3138"/>
                  <a:gd name="T7" fmla="*/ 1569 h 3138"/>
                  <a:gd name="T8" fmla="*/ 1569 w 3138"/>
                  <a:gd name="T9" fmla="*/ 3137 h 3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8" h="3138">
                    <a:moveTo>
                      <a:pt x="1569" y="3137"/>
                    </a:moveTo>
                    <a:cubicBezTo>
                      <a:pt x="703" y="3137"/>
                      <a:pt x="0" y="2435"/>
                      <a:pt x="0" y="1569"/>
                    </a:cubicBezTo>
                    <a:cubicBezTo>
                      <a:pt x="0" y="702"/>
                      <a:pt x="703" y="0"/>
                      <a:pt x="1569" y="0"/>
                    </a:cubicBezTo>
                    <a:cubicBezTo>
                      <a:pt x="2435" y="0"/>
                      <a:pt x="3137" y="702"/>
                      <a:pt x="3137" y="1569"/>
                    </a:cubicBezTo>
                    <a:cubicBezTo>
                      <a:pt x="3137" y="2435"/>
                      <a:pt x="2435" y="3137"/>
                      <a:pt x="1569" y="3137"/>
                    </a:cubicBezTo>
                  </a:path>
                </a:pathLst>
              </a:custGeom>
              <a:solidFill>
                <a:srgbClr val="BC851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98" name="Freeform 290">
                <a:extLst>
                  <a:ext uri="{FF2B5EF4-FFF2-40B4-BE49-F238E27FC236}">
                    <a16:creationId xmlns:a16="http://schemas.microsoft.com/office/drawing/2014/main" id="{C8CBCDE5-DDF5-43F4-842E-944D3B0F3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4883150"/>
                <a:ext cx="1089025" cy="1089025"/>
              </a:xfrm>
              <a:custGeom>
                <a:avLst/>
                <a:gdLst>
                  <a:gd name="T0" fmla="*/ 1512 w 3024"/>
                  <a:gd name="T1" fmla="*/ 3023 h 3024"/>
                  <a:gd name="T2" fmla="*/ 0 w 3024"/>
                  <a:gd name="T3" fmla="*/ 1512 h 3024"/>
                  <a:gd name="T4" fmla="*/ 1512 w 3024"/>
                  <a:gd name="T5" fmla="*/ 0 h 3024"/>
                  <a:gd name="T6" fmla="*/ 3023 w 3024"/>
                  <a:gd name="T7" fmla="*/ 1512 h 3024"/>
                  <a:gd name="T8" fmla="*/ 1512 w 3024"/>
                  <a:gd name="T9" fmla="*/ 3023 h 3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24" h="3024">
                    <a:moveTo>
                      <a:pt x="1512" y="3023"/>
                    </a:moveTo>
                    <a:cubicBezTo>
                      <a:pt x="677" y="3023"/>
                      <a:pt x="0" y="2346"/>
                      <a:pt x="0" y="1512"/>
                    </a:cubicBezTo>
                    <a:cubicBezTo>
                      <a:pt x="0" y="677"/>
                      <a:pt x="677" y="0"/>
                      <a:pt x="1512" y="0"/>
                    </a:cubicBezTo>
                    <a:cubicBezTo>
                      <a:pt x="2347" y="0"/>
                      <a:pt x="3023" y="677"/>
                      <a:pt x="3023" y="1512"/>
                    </a:cubicBezTo>
                    <a:cubicBezTo>
                      <a:pt x="3023" y="2346"/>
                      <a:pt x="2347" y="3023"/>
                      <a:pt x="1512" y="3023"/>
                    </a:cubicBezTo>
                  </a:path>
                </a:pathLst>
              </a:custGeom>
              <a:solidFill>
                <a:srgbClr val="EFB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99" name="Freeform 291">
                <a:extLst>
                  <a:ext uri="{FF2B5EF4-FFF2-40B4-BE49-F238E27FC236}">
                    <a16:creationId xmlns:a16="http://schemas.microsoft.com/office/drawing/2014/main" id="{89575BCD-F892-4A8A-A8E1-DEAAE2A64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4895850"/>
                <a:ext cx="896938" cy="1074738"/>
              </a:xfrm>
              <a:custGeom>
                <a:avLst/>
                <a:gdLst>
                  <a:gd name="T0" fmla="*/ 1512 w 2492"/>
                  <a:gd name="T1" fmla="*/ 2986 h 2987"/>
                  <a:gd name="T2" fmla="*/ 0 w 2492"/>
                  <a:gd name="T3" fmla="*/ 1475 h 2987"/>
                  <a:gd name="T4" fmla="*/ 1180 w 2492"/>
                  <a:gd name="T5" fmla="*/ 0 h 2987"/>
                  <a:gd name="T6" fmla="*/ 648 w 2492"/>
                  <a:gd name="T7" fmla="*/ 1151 h 2987"/>
                  <a:gd name="T8" fmla="*/ 2160 w 2492"/>
                  <a:gd name="T9" fmla="*/ 2662 h 2987"/>
                  <a:gd name="T10" fmla="*/ 2491 w 2492"/>
                  <a:gd name="T11" fmla="*/ 2626 h 2987"/>
                  <a:gd name="T12" fmla="*/ 1512 w 2492"/>
                  <a:gd name="T13" fmla="*/ 2986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2" h="2987">
                    <a:moveTo>
                      <a:pt x="1512" y="2986"/>
                    </a:moveTo>
                    <a:cubicBezTo>
                      <a:pt x="677" y="2986"/>
                      <a:pt x="0" y="2309"/>
                      <a:pt x="0" y="1475"/>
                    </a:cubicBezTo>
                    <a:cubicBezTo>
                      <a:pt x="0" y="754"/>
                      <a:pt x="505" y="151"/>
                      <a:pt x="1180" y="0"/>
                    </a:cubicBezTo>
                    <a:cubicBezTo>
                      <a:pt x="855" y="277"/>
                      <a:pt x="648" y="690"/>
                      <a:pt x="648" y="1151"/>
                    </a:cubicBezTo>
                    <a:cubicBezTo>
                      <a:pt x="648" y="1985"/>
                      <a:pt x="1325" y="2662"/>
                      <a:pt x="2160" y="2662"/>
                    </a:cubicBezTo>
                    <a:cubicBezTo>
                      <a:pt x="2273" y="2662"/>
                      <a:pt x="2385" y="2650"/>
                      <a:pt x="2491" y="2626"/>
                    </a:cubicBezTo>
                    <a:cubicBezTo>
                      <a:pt x="2227" y="2851"/>
                      <a:pt x="1886" y="2986"/>
                      <a:pt x="1512" y="2986"/>
                    </a:cubicBezTo>
                  </a:path>
                </a:pathLst>
              </a:custGeom>
              <a:solidFill>
                <a:srgbClr val="E59D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0" name="Freeform 292">
                <a:extLst>
                  <a:ext uri="{FF2B5EF4-FFF2-40B4-BE49-F238E27FC236}">
                    <a16:creationId xmlns:a16="http://schemas.microsoft.com/office/drawing/2014/main" id="{7496F7D9-7E04-48B5-A090-970B3F371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975" y="4773613"/>
                <a:ext cx="14288" cy="68262"/>
              </a:xfrm>
              <a:custGeom>
                <a:avLst/>
                <a:gdLst>
                  <a:gd name="T0" fmla="*/ 0 w 38"/>
                  <a:gd name="T1" fmla="*/ 170 h 189"/>
                  <a:gd name="T2" fmla="*/ 0 w 38"/>
                  <a:gd name="T3" fmla="*/ 19 h 189"/>
                  <a:gd name="T4" fmla="*/ 18 w 38"/>
                  <a:gd name="T5" fmla="*/ 0 h 189"/>
                  <a:gd name="T6" fmla="*/ 37 w 38"/>
                  <a:gd name="T7" fmla="*/ 19 h 189"/>
                  <a:gd name="T8" fmla="*/ 37 w 38"/>
                  <a:gd name="T9" fmla="*/ 170 h 189"/>
                  <a:gd name="T10" fmla="*/ 18 w 38"/>
                  <a:gd name="T11" fmla="*/ 188 h 189"/>
                  <a:gd name="T12" fmla="*/ 0 w 38"/>
                  <a:gd name="T13" fmla="*/ 17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89">
                    <a:moveTo>
                      <a:pt x="0" y="170"/>
                    </a:moveTo>
                    <a:lnTo>
                      <a:pt x="0" y="19"/>
                    </a:ln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7" y="8"/>
                      <a:pt x="37" y="19"/>
                    </a:cubicBezTo>
                    <a:lnTo>
                      <a:pt x="37" y="170"/>
                    </a:lnTo>
                    <a:cubicBezTo>
                      <a:pt x="37" y="180"/>
                      <a:pt x="28" y="188"/>
                      <a:pt x="18" y="188"/>
                    </a:cubicBezTo>
                    <a:cubicBezTo>
                      <a:pt x="8" y="188"/>
                      <a:pt x="0" y="180"/>
                      <a:pt x="0" y="17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1" name="Freeform 293">
                <a:extLst>
                  <a:ext uri="{FF2B5EF4-FFF2-40B4-BE49-F238E27FC236}">
                    <a16:creationId xmlns:a16="http://schemas.microsoft.com/office/drawing/2014/main" id="{E347FC16-B1DD-42BC-9F0A-D240A6325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163" y="6013450"/>
                <a:ext cx="14287" cy="68263"/>
              </a:xfrm>
              <a:custGeom>
                <a:avLst/>
                <a:gdLst>
                  <a:gd name="T0" fmla="*/ 0 w 38"/>
                  <a:gd name="T1" fmla="*/ 170 h 189"/>
                  <a:gd name="T2" fmla="*/ 0 w 38"/>
                  <a:gd name="T3" fmla="*/ 19 h 189"/>
                  <a:gd name="T4" fmla="*/ 18 w 38"/>
                  <a:gd name="T5" fmla="*/ 0 h 189"/>
                  <a:gd name="T6" fmla="*/ 37 w 38"/>
                  <a:gd name="T7" fmla="*/ 19 h 189"/>
                  <a:gd name="T8" fmla="*/ 37 w 38"/>
                  <a:gd name="T9" fmla="*/ 170 h 189"/>
                  <a:gd name="T10" fmla="*/ 18 w 38"/>
                  <a:gd name="T11" fmla="*/ 188 h 189"/>
                  <a:gd name="T12" fmla="*/ 0 w 38"/>
                  <a:gd name="T13" fmla="*/ 17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89">
                    <a:moveTo>
                      <a:pt x="0" y="170"/>
                    </a:moveTo>
                    <a:lnTo>
                      <a:pt x="0" y="19"/>
                    </a:lnTo>
                    <a:cubicBezTo>
                      <a:pt x="0" y="9"/>
                      <a:pt x="8" y="0"/>
                      <a:pt x="18" y="0"/>
                    </a:cubicBezTo>
                    <a:cubicBezTo>
                      <a:pt x="29" y="0"/>
                      <a:pt x="37" y="9"/>
                      <a:pt x="37" y="19"/>
                    </a:cubicBezTo>
                    <a:lnTo>
                      <a:pt x="37" y="170"/>
                    </a:lnTo>
                    <a:cubicBezTo>
                      <a:pt x="37" y="180"/>
                      <a:pt x="29" y="188"/>
                      <a:pt x="18" y="188"/>
                    </a:cubicBezTo>
                    <a:cubicBezTo>
                      <a:pt x="8" y="188"/>
                      <a:pt x="0" y="180"/>
                      <a:pt x="0" y="17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2" name="Freeform 294">
                <a:extLst>
                  <a:ext uri="{FF2B5EF4-FFF2-40B4-BE49-F238E27FC236}">
                    <a16:creationId xmlns:a16="http://schemas.microsoft.com/office/drawing/2014/main" id="{38F77FCF-A41C-4CEA-93A7-AF22AE918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5432425"/>
                <a:ext cx="68263" cy="14288"/>
              </a:xfrm>
              <a:custGeom>
                <a:avLst/>
                <a:gdLst>
                  <a:gd name="T0" fmla="*/ 19 w 189"/>
                  <a:gd name="T1" fmla="*/ 37 h 38"/>
                  <a:gd name="T2" fmla="*/ 0 w 189"/>
                  <a:gd name="T3" fmla="*/ 18 h 38"/>
                  <a:gd name="T4" fmla="*/ 19 w 189"/>
                  <a:gd name="T5" fmla="*/ 0 h 38"/>
                  <a:gd name="T6" fmla="*/ 170 w 189"/>
                  <a:gd name="T7" fmla="*/ 0 h 38"/>
                  <a:gd name="T8" fmla="*/ 188 w 189"/>
                  <a:gd name="T9" fmla="*/ 18 h 38"/>
                  <a:gd name="T10" fmla="*/ 170 w 189"/>
                  <a:gd name="T11" fmla="*/ 37 h 38"/>
                  <a:gd name="T12" fmla="*/ 19 w 189"/>
                  <a:gd name="T1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38">
                    <a:moveTo>
                      <a:pt x="19" y="37"/>
                    </a:moveTo>
                    <a:cubicBezTo>
                      <a:pt x="9" y="37"/>
                      <a:pt x="0" y="28"/>
                      <a:pt x="0" y="18"/>
                    </a:cubicBezTo>
                    <a:cubicBezTo>
                      <a:pt x="0" y="8"/>
                      <a:pt x="9" y="0"/>
                      <a:pt x="19" y="0"/>
                    </a:cubicBezTo>
                    <a:lnTo>
                      <a:pt x="170" y="0"/>
                    </a:lnTo>
                    <a:cubicBezTo>
                      <a:pt x="180" y="0"/>
                      <a:pt x="188" y="8"/>
                      <a:pt x="188" y="18"/>
                    </a:cubicBezTo>
                    <a:cubicBezTo>
                      <a:pt x="188" y="28"/>
                      <a:pt x="180" y="37"/>
                      <a:pt x="170" y="37"/>
                    </a:cubicBezTo>
                    <a:lnTo>
                      <a:pt x="19" y="37"/>
                    </a:ln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3" name="Freeform 295">
                <a:extLst>
                  <a:ext uri="{FF2B5EF4-FFF2-40B4-BE49-F238E27FC236}">
                    <a16:creationId xmlns:a16="http://schemas.microsoft.com/office/drawing/2014/main" id="{06EC052D-9649-42C0-9BEB-D0D065AE5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7163" y="5408613"/>
                <a:ext cx="68262" cy="14287"/>
              </a:xfrm>
              <a:custGeom>
                <a:avLst/>
                <a:gdLst>
                  <a:gd name="T0" fmla="*/ 19 w 189"/>
                  <a:gd name="T1" fmla="*/ 37 h 38"/>
                  <a:gd name="T2" fmla="*/ 0 w 189"/>
                  <a:gd name="T3" fmla="*/ 18 h 38"/>
                  <a:gd name="T4" fmla="*/ 19 w 189"/>
                  <a:gd name="T5" fmla="*/ 0 h 38"/>
                  <a:gd name="T6" fmla="*/ 170 w 189"/>
                  <a:gd name="T7" fmla="*/ 0 h 38"/>
                  <a:gd name="T8" fmla="*/ 188 w 189"/>
                  <a:gd name="T9" fmla="*/ 18 h 38"/>
                  <a:gd name="T10" fmla="*/ 170 w 189"/>
                  <a:gd name="T11" fmla="*/ 37 h 38"/>
                  <a:gd name="T12" fmla="*/ 19 w 189"/>
                  <a:gd name="T1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38">
                    <a:moveTo>
                      <a:pt x="19" y="37"/>
                    </a:moveTo>
                    <a:cubicBezTo>
                      <a:pt x="9" y="37"/>
                      <a:pt x="0" y="28"/>
                      <a:pt x="0" y="18"/>
                    </a:cubicBezTo>
                    <a:cubicBezTo>
                      <a:pt x="0" y="8"/>
                      <a:pt x="9" y="0"/>
                      <a:pt x="19" y="0"/>
                    </a:cubicBezTo>
                    <a:lnTo>
                      <a:pt x="170" y="0"/>
                    </a:lnTo>
                    <a:cubicBezTo>
                      <a:pt x="180" y="0"/>
                      <a:pt x="188" y="8"/>
                      <a:pt x="188" y="18"/>
                    </a:cubicBezTo>
                    <a:cubicBezTo>
                      <a:pt x="188" y="28"/>
                      <a:pt x="180" y="37"/>
                      <a:pt x="170" y="37"/>
                    </a:cubicBezTo>
                    <a:lnTo>
                      <a:pt x="19" y="37"/>
                    </a:ln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4" name="Freeform 296">
                <a:extLst>
                  <a:ext uri="{FF2B5EF4-FFF2-40B4-BE49-F238E27FC236}">
                    <a16:creationId xmlns:a16="http://schemas.microsoft.com/office/drawing/2014/main" id="{B6482C5A-C510-4357-89A8-65F251075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313" y="4970463"/>
                <a:ext cx="53975" cy="52387"/>
              </a:xfrm>
              <a:custGeom>
                <a:avLst/>
                <a:gdLst>
                  <a:gd name="T0" fmla="*/ 7 w 148"/>
                  <a:gd name="T1" fmla="*/ 140 h 146"/>
                  <a:gd name="T2" fmla="*/ 7 w 148"/>
                  <a:gd name="T3" fmla="*/ 114 h 146"/>
                  <a:gd name="T4" fmla="*/ 114 w 148"/>
                  <a:gd name="T5" fmla="*/ 7 h 146"/>
                  <a:gd name="T6" fmla="*/ 140 w 148"/>
                  <a:gd name="T7" fmla="*/ 7 h 146"/>
                  <a:gd name="T8" fmla="*/ 140 w 148"/>
                  <a:gd name="T9" fmla="*/ 33 h 146"/>
                  <a:gd name="T10" fmla="*/ 33 w 148"/>
                  <a:gd name="T11" fmla="*/ 140 h 146"/>
                  <a:gd name="T12" fmla="*/ 20 w 148"/>
                  <a:gd name="T13" fmla="*/ 145 h 146"/>
                  <a:gd name="T14" fmla="*/ 7 w 148"/>
                  <a:gd name="T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6">
                    <a:moveTo>
                      <a:pt x="7" y="140"/>
                    </a:moveTo>
                    <a:cubicBezTo>
                      <a:pt x="0" y="133"/>
                      <a:pt x="0" y="121"/>
                      <a:pt x="7" y="114"/>
                    </a:cubicBezTo>
                    <a:lnTo>
                      <a:pt x="114" y="7"/>
                    </a:lnTo>
                    <a:cubicBezTo>
                      <a:pt x="121" y="0"/>
                      <a:pt x="133" y="0"/>
                      <a:pt x="140" y="7"/>
                    </a:cubicBezTo>
                    <a:cubicBezTo>
                      <a:pt x="147" y="14"/>
                      <a:pt x="147" y="26"/>
                      <a:pt x="140" y="33"/>
                    </a:cubicBezTo>
                    <a:lnTo>
                      <a:pt x="33" y="140"/>
                    </a:lnTo>
                    <a:cubicBezTo>
                      <a:pt x="30" y="144"/>
                      <a:pt x="25" y="145"/>
                      <a:pt x="20" y="145"/>
                    </a:cubicBezTo>
                    <a:cubicBezTo>
                      <a:pt x="16" y="145"/>
                      <a:pt x="11" y="144"/>
                      <a:pt x="7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5" name="Freeform 297">
                <a:extLst>
                  <a:ext uri="{FF2B5EF4-FFF2-40B4-BE49-F238E27FC236}">
                    <a16:creationId xmlns:a16="http://schemas.microsoft.com/office/drawing/2014/main" id="{E37171C6-068D-4E78-BF1D-929D77AB9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138" y="5830888"/>
                <a:ext cx="53975" cy="52387"/>
              </a:xfrm>
              <a:custGeom>
                <a:avLst/>
                <a:gdLst>
                  <a:gd name="T0" fmla="*/ 7 w 149"/>
                  <a:gd name="T1" fmla="*/ 140 h 147"/>
                  <a:gd name="T2" fmla="*/ 7 w 149"/>
                  <a:gd name="T3" fmla="*/ 114 h 147"/>
                  <a:gd name="T4" fmla="*/ 114 w 149"/>
                  <a:gd name="T5" fmla="*/ 7 h 147"/>
                  <a:gd name="T6" fmla="*/ 140 w 149"/>
                  <a:gd name="T7" fmla="*/ 7 h 147"/>
                  <a:gd name="T8" fmla="*/ 140 w 149"/>
                  <a:gd name="T9" fmla="*/ 33 h 147"/>
                  <a:gd name="T10" fmla="*/ 34 w 149"/>
                  <a:gd name="T11" fmla="*/ 140 h 147"/>
                  <a:gd name="T12" fmla="*/ 20 w 149"/>
                  <a:gd name="T13" fmla="*/ 146 h 147"/>
                  <a:gd name="T14" fmla="*/ 7 w 149"/>
                  <a:gd name="T15" fmla="*/ 14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" y="140"/>
                    </a:moveTo>
                    <a:cubicBezTo>
                      <a:pt x="0" y="133"/>
                      <a:pt x="0" y="121"/>
                      <a:pt x="7" y="114"/>
                    </a:cubicBezTo>
                    <a:lnTo>
                      <a:pt x="114" y="7"/>
                    </a:lnTo>
                    <a:cubicBezTo>
                      <a:pt x="122" y="0"/>
                      <a:pt x="133" y="0"/>
                      <a:pt x="140" y="7"/>
                    </a:cubicBezTo>
                    <a:cubicBezTo>
                      <a:pt x="148" y="15"/>
                      <a:pt x="148" y="26"/>
                      <a:pt x="140" y="33"/>
                    </a:cubicBezTo>
                    <a:lnTo>
                      <a:pt x="34" y="140"/>
                    </a:lnTo>
                    <a:cubicBezTo>
                      <a:pt x="30" y="144"/>
                      <a:pt x="25" y="146"/>
                      <a:pt x="20" y="146"/>
                    </a:cubicBezTo>
                    <a:cubicBezTo>
                      <a:pt x="16" y="146"/>
                      <a:pt x="11" y="144"/>
                      <a:pt x="7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6" name="Freeform 298">
                <a:extLst>
                  <a:ext uri="{FF2B5EF4-FFF2-40B4-BE49-F238E27FC236}">
                    <a16:creationId xmlns:a16="http://schemas.microsoft.com/office/drawing/2014/main" id="{995CA182-F7D3-4D7F-A85F-68BD7BFAF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438" y="5846763"/>
                <a:ext cx="53975" cy="52387"/>
              </a:xfrm>
              <a:custGeom>
                <a:avLst/>
                <a:gdLst>
                  <a:gd name="T0" fmla="*/ 114 w 149"/>
                  <a:gd name="T1" fmla="*/ 140 h 147"/>
                  <a:gd name="T2" fmla="*/ 8 w 149"/>
                  <a:gd name="T3" fmla="*/ 33 h 147"/>
                  <a:gd name="T4" fmla="*/ 8 w 149"/>
                  <a:gd name="T5" fmla="*/ 7 h 147"/>
                  <a:gd name="T6" fmla="*/ 34 w 149"/>
                  <a:gd name="T7" fmla="*/ 7 h 147"/>
                  <a:gd name="T8" fmla="*/ 140 w 149"/>
                  <a:gd name="T9" fmla="*/ 114 h 147"/>
                  <a:gd name="T10" fmla="*/ 140 w 149"/>
                  <a:gd name="T11" fmla="*/ 140 h 147"/>
                  <a:gd name="T12" fmla="*/ 127 w 149"/>
                  <a:gd name="T13" fmla="*/ 146 h 147"/>
                  <a:gd name="T14" fmla="*/ 114 w 149"/>
                  <a:gd name="T15" fmla="*/ 14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114" y="140"/>
                    </a:moveTo>
                    <a:lnTo>
                      <a:pt x="8" y="33"/>
                    </a:lnTo>
                    <a:cubicBezTo>
                      <a:pt x="0" y="26"/>
                      <a:pt x="0" y="14"/>
                      <a:pt x="8" y="7"/>
                    </a:cubicBezTo>
                    <a:cubicBezTo>
                      <a:pt x="15" y="0"/>
                      <a:pt x="26" y="0"/>
                      <a:pt x="34" y="7"/>
                    </a:cubicBezTo>
                    <a:lnTo>
                      <a:pt x="140" y="114"/>
                    </a:lnTo>
                    <a:cubicBezTo>
                      <a:pt x="148" y="121"/>
                      <a:pt x="148" y="133"/>
                      <a:pt x="140" y="140"/>
                    </a:cubicBezTo>
                    <a:cubicBezTo>
                      <a:pt x="137" y="144"/>
                      <a:pt x="132" y="146"/>
                      <a:pt x="127" y="146"/>
                    </a:cubicBezTo>
                    <a:cubicBezTo>
                      <a:pt x="123" y="146"/>
                      <a:pt x="118" y="144"/>
                      <a:pt x="114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7" name="Freeform 299">
                <a:extLst>
                  <a:ext uri="{FF2B5EF4-FFF2-40B4-BE49-F238E27FC236}">
                    <a16:creationId xmlns:a16="http://schemas.microsoft.com/office/drawing/2014/main" id="{20A032BE-4321-4D2D-8967-2E4BFAE1D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013" y="4954588"/>
                <a:ext cx="53975" cy="52387"/>
              </a:xfrm>
              <a:custGeom>
                <a:avLst/>
                <a:gdLst>
                  <a:gd name="T0" fmla="*/ 114 w 148"/>
                  <a:gd name="T1" fmla="*/ 140 h 147"/>
                  <a:gd name="T2" fmla="*/ 7 w 148"/>
                  <a:gd name="T3" fmla="*/ 33 h 147"/>
                  <a:gd name="T4" fmla="*/ 7 w 148"/>
                  <a:gd name="T5" fmla="*/ 7 h 147"/>
                  <a:gd name="T6" fmla="*/ 33 w 148"/>
                  <a:gd name="T7" fmla="*/ 7 h 147"/>
                  <a:gd name="T8" fmla="*/ 140 w 148"/>
                  <a:gd name="T9" fmla="*/ 114 h 147"/>
                  <a:gd name="T10" fmla="*/ 140 w 148"/>
                  <a:gd name="T11" fmla="*/ 140 h 147"/>
                  <a:gd name="T12" fmla="*/ 127 w 148"/>
                  <a:gd name="T13" fmla="*/ 146 h 147"/>
                  <a:gd name="T14" fmla="*/ 114 w 148"/>
                  <a:gd name="T15" fmla="*/ 14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114" y="140"/>
                    </a:moveTo>
                    <a:lnTo>
                      <a:pt x="7" y="33"/>
                    </a:lnTo>
                    <a:cubicBezTo>
                      <a:pt x="0" y="26"/>
                      <a:pt x="0" y="14"/>
                      <a:pt x="7" y="7"/>
                    </a:cubicBezTo>
                    <a:cubicBezTo>
                      <a:pt x="14" y="0"/>
                      <a:pt x="26" y="0"/>
                      <a:pt x="33" y="7"/>
                    </a:cubicBezTo>
                    <a:lnTo>
                      <a:pt x="140" y="114"/>
                    </a:lnTo>
                    <a:cubicBezTo>
                      <a:pt x="147" y="121"/>
                      <a:pt x="147" y="133"/>
                      <a:pt x="140" y="140"/>
                    </a:cubicBezTo>
                    <a:cubicBezTo>
                      <a:pt x="137" y="144"/>
                      <a:pt x="132" y="146"/>
                      <a:pt x="127" y="146"/>
                    </a:cubicBezTo>
                    <a:cubicBezTo>
                      <a:pt x="122" y="146"/>
                      <a:pt x="118" y="144"/>
                      <a:pt x="114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8" name="Freeform 300">
                <a:extLst>
                  <a:ext uri="{FF2B5EF4-FFF2-40B4-BE49-F238E27FC236}">
                    <a16:creationId xmlns:a16="http://schemas.microsoft.com/office/drawing/2014/main" id="{136714A4-163B-477B-A5DC-3724D2DEC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813" y="4826000"/>
                <a:ext cx="36512" cy="65088"/>
              </a:xfrm>
              <a:custGeom>
                <a:avLst/>
                <a:gdLst>
                  <a:gd name="T0" fmla="*/ 14 w 101"/>
                  <a:gd name="T1" fmla="*/ 177 h 180"/>
                  <a:gd name="T2" fmla="*/ 4 w 101"/>
                  <a:gd name="T3" fmla="*/ 153 h 180"/>
                  <a:gd name="T4" fmla="*/ 62 w 101"/>
                  <a:gd name="T5" fmla="*/ 13 h 180"/>
                  <a:gd name="T6" fmla="*/ 86 w 101"/>
                  <a:gd name="T7" fmla="*/ 3 h 180"/>
                  <a:gd name="T8" fmla="*/ 96 w 101"/>
                  <a:gd name="T9" fmla="*/ 28 h 180"/>
                  <a:gd name="T10" fmla="*/ 38 w 101"/>
                  <a:gd name="T11" fmla="*/ 167 h 180"/>
                  <a:gd name="T12" fmla="*/ 21 w 101"/>
                  <a:gd name="T13" fmla="*/ 179 h 180"/>
                  <a:gd name="T14" fmla="*/ 14 w 101"/>
                  <a:gd name="T15" fmla="*/ 17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14" y="177"/>
                    </a:moveTo>
                    <a:cubicBezTo>
                      <a:pt x="5" y="173"/>
                      <a:pt x="0" y="163"/>
                      <a:pt x="4" y="153"/>
                    </a:cubicBezTo>
                    <a:lnTo>
                      <a:pt x="62" y="13"/>
                    </a:lnTo>
                    <a:cubicBezTo>
                      <a:pt x="66" y="4"/>
                      <a:pt x="76" y="0"/>
                      <a:pt x="86" y="3"/>
                    </a:cubicBezTo>
                    <a:cubicBezTo>
                      <a:pt x="95" y="7"/>
                      <a:pt x="100" y="18"/>
                      <a:pt x="96" y="28"/>
                    </a:cubicBezTo>
                    <a:lnTo>
                      <a:pt x="38" y="167"/>
                    </a:lnTo>
                    <a:cubicBezTo>
                      <a:pt x="35" y="174"/>
                      <a:pt x="28" y="179"/>
                      <a:pt x="21" y="179"/>
                    </a:cubicBezTo>
                    <a:cubicBezTo>
                      <a:pt x="19" y="179"/>
                      <a:pt x="17" y="178"/>
                      <a:pt x="14" y="17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09" name="Freeform 301">
                <a:extLst>
                  <a:ext uri="{FF2B5EF4-FFF2-40B4-BE49-F238E27FC236}">
                    <a16:creationId xmlns:a16="http://schemas.microsoft.com/office/drawing/2014/main" id="{A9F7CE96-C50D-4403-9585-E5FE4ED9B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100" y="5962650"/>
                <a:ext cx="36513" cy="65088"/>
              </a:xfrm>
              <a:custGeom>
                <a:avLst/>
                <a:gdLst>
                  <a:gd name="T0" fmla="*/ 14 w 100"/>
                  <a:gd name="T1" fmla="*/ 178 h 180"/>
                  <a:gd name="T2" fmla="*/ 4 w 100"/>
                  <a:gd name="T3" fmla="*/ 154 h 180"/>
                  <a:gd name="T4" fmla="*/ 62 w 100"/>
                  <a:gd name="T5" fmla="*/ 14 h 180"/>
                  <a:gd name="T6" fmla="*/ 86 w 100"/>
                  <a:gd name="T7" fmla="*/ 4 h 180"/>
                  <a:gd name="T8" fmla="*/ 96 w 100"/>
                  <a:gd name="T9" fmla="*/ 28 h 180"/>
                  <a:gd name="T10" fmla="*/ 38 w 100"/>
                  <a:gd name="T11" fmla="*/ 168 h 180"/>
                  <a:gd name="T12" fmla="*/ 21 w 100"/>
                  <a:gd name="T13" fmla="*/ 179 h 180"/>
                  <a:gd name="T14" fmla="*/ 14 w 100"/>
                  <a:gd name="T15" fmla="*/ 1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80">
                    <a:moveTo>
                      <a:pt x="14" y="178"/>
                    </a:moveTo>
                    <a:cubicBezTo>
                      <a:pt x="5" y="174"/>
                      <a:pt x="0" y="163"/>
                      <a:pt x="4" y="154"/>
                    </a:cubicBezTo>
                    <a:lnTo>
                      <a:pt x="62" y="14"/>
                    </a:lnTo>
                    <a:cubicBezTo>
                      <a:pt x="65" y="5"/>
                      <a:pt x="76" y="0"/>
                      <a:pt x="86" y="4"/>
                    </a:cubicBezTo>
                    <a:cubicBezTo>
                      <a:pt x="95" y="8"/>
                      <a:pt x="99" y="19"/>
                      <a:pt x="96" y="28"/>
                    </a:cubicBezTo>
                    <a:lnTo>
                      <a:pt x="38" y="168"/>
                    </a:lnTo>
                    <a:cubicBezTo>
                      <a:pt x="35" y="175"/>
                      <a:pt x="28" y="179"/>
                      <a:pt x="21" y="179"/>
                    </a:cubicBezTo>
                    <a:cubicBezTo>
                      <a:pt x="19" y="179"/>
                      <a:pt x="16" y="179"/>
                      <a:pt x="14" y="17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0" name="Freeform 302">
                <a:extLst>
                  <a:ext uri="{FF2B5EF4-FFF2-40B4-BE49-F238E27FC236}">
                    <a16:creationId xmlns:a16="http://schemas.microsoft.com/office/drawing/2014/main" id="{BADA32FE-A517-4311-942F-0E0A2DD27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200" y="5656263"/>
                <a:ext cx="65088" cy="34925"/>
              </a:xfrm>
              <a:custGeom>
                <a:avLst/>
                <a:gdLst>
                  <a:gd name="T0" fmla="*/ 154 w 183"/>
                  <a:gd name="T1" fmla="*/ 96 h 98"/>
                  <a:gd name="T2" fmla="*/ 14 w 183"/>
                  <a:gd name="T3" fmla="*/ 38 h 98"/>
                  <a:gd name="T4" fmla="*/ 4 w 183"/>
                  <a:gd name="T5" fmla="*/ 14 h 98"/>
                  <a:gd name="T6" fmla="*/ 28 w 183"/>
                  <a:gd name="T7" fmla="*/ 4 h 98"/>
                  <a:gd name="T8" fmla="*/ 168 w 183"/>
                  <a:gd name="T9" fmla="*/ 62 h 98"/>
                  <a:gd name="T10" fmla="*/ 178 w 183"/>
                  <a:gd name="T11" fmla="*/ 86 h 98"/>
                  <a:gd name="T12" fmla="*/ 161 w 183"/>
                  <a:gd name="T13" fmla="*/ 97 h 98"/>
                  <a:gd name="T14" fmla="*/ 154 w 183"/>
                  <a:gd name="T15" fmla="*/ 9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98">
                    <a:moveTo>
                      <a:pt x="154" y="96"/>
                    </a:moveTo>
                    <a:lnTo>
                      <a:pt x="14" y="38"/>
                    </a:lnTo>
                    <a:cubicBezTo>
                      <a:pt x="5" y="34"/>
                      <a:pt x="0" y="23"/>
                      <a:pt x="4" y="14"/>
                    </a:cubicBezTo>
                    <a:cubicBezTo>
                      <a:pt x="8" y="5"/>
                      <a:pt x="19" y="0"/>
                      <a:pt x="28" y="4"/>
                    </a:cubicBezTo>
                    <a:lnTo>
                      <a:pt x="168" y="62"/>
                    </a:lnTo>
                    <a:cubicBezTo>
                      <a:pt x="178" y="66"/>
                      <a:pt x="182" y="76"/>
                      <a:pt x="178" y="86"/>
                    </a:cubicBezTo>
                    <a:cubicBezTo>
                      <a:pt x="175" y="93"/>
                      <a:pt x="168" y="97"/>
                      <a:pt x="161" y="97"/>
                    </a:cubicBezTo>
                    <a:cubicBezTo>
                      <a:pt x="159" y="97"/>
                      <a:pt x="156" y="97"/>
                      <a:pt x="154" y="9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1" name="Freeform 303">
                <a:extLst>
                  <a:ext uri="{FF2B5EF4-FFF2-40B4-BE49-F238E27FC236}">
                    <a16:creationId xmlns:a16="http://schemas.microsoft.com/office/drawing/2014/main" id="{1B272343-9A7B-43B4-8C2E-747B97C09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550" y="5162550"/>
                <a:ext cx="65088" cy="34925"/>
              </a:xfrm>
              <a:custGeom>
                <a:avLst/>
                <a:gdLst>
                  <a:gd name="T0" fmla="*/ 153 w 182"/>
                  <a:gd name="T1" fmla="*/ 95 h 98"/>
                  <a:gd name="T2" fmla="*/ 14 w 182"/>
                  <a:gd name="T3" fmla="*/ 38 h 98"/>
                  <a:gd name="T4" fmla="*/ 4 w 182"/>
                  <a:gd name="T5" fmla="*/ 14 h 98"/>
                  <a:gd name="T6" fmla="*/ 28 w 182"/>
                  <a:gd name="T7" fmla="*/ 4 h 98"/>
                  <a:gd name="T8" fmla="*/ 167 w 182"/>
                  <a:gd name="T9" fmla="*/ 61 h 98"/>
                  <a:gd name="T10" fmla="*/ 177 w 182"/>
                  <a:gd name="T11" fmla="*/ 85 h 98"/>
                  <a:gd name="T12" fmla="*/ 160 w 182"/>
                  <a:gd name="T13" fmla="*/ 97 h 98"/>
                  <a:gd name="T14" fmla="*/ 153 w 182"/>
                  <a:gd name="T15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8">
                    <a:moveTo>
                      <a:pt x="153" y="95"/>
                    </a:moveTo>
                    <a:lnTo>
                      <a:pt x="14" y="38"/>
                    </a:lnTo>
                    <a:cubicBezTo>
                      <a:pt x="4" y="34"/>
                      <a:pt x="0" y="23"/>
                      <a:pt x="4" y="14"/>
                    </a:cubicBezTo>
                    <a:cubicBezTo>
                      <a:pt x="8" y="4"/>
                      <a:pt x="18" y="0"/>
                      <a:pt x="28" y="4"/>
                    </a:cubicBezTo>
                    <a:lnTo>
                      <a:pt x="167" y="61"/>
                    </a:lnTo>
                    <a:cubicBezTo>
                      <a:pt x="177" y="65"/>
                      <a:pt x="181" y="76"/>
                      <a:pt x="177" y="85"/>
                    </a:cubicBezTo>
                    <a:cubicBezTo>
                      <a:pt x="175" y="92"/>
                      <a:pt x="168" y="97"/>
                      <a:pt x="160" y="97"/>
                    </a:cubicBezTo>
                    <a:cubicBezTo>
                      <a:pt x="158" y="97"/>
                      <a:pt x="156" y="96"/>
                      <a:pt x="153" y="95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2" name="Freeform 304">
                <a:extLst>
                  <a:ext uri="{FF2B5EF4-FFF2-40B4-BE49-F238E27FC236}">
                    <a16:creationId xmlns:a16="http://schemas.microsoft.com/office/drawing/2014/main" id="{89E940CD-E6A9-46E2-ADB2-36917253E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725" y="5181600"/>
                <a:ext cx="65088" cy="34925"/>
              </a:xfrm>
              <a:custGeom>
                <a:avLst/>
                <a:gdLst>
                  <a:gd name="T0" fmla="*/ 4 w 182"/>
                  <a:gd name="T1" fmla="*/ 87 h 99"/>
                  <a:gd name="T2" fmla="*/ 14 w 182"/>
                  <a:gd name="T3" fmla="*/ 62 h 99"/>
                  <a:gd name="T4" fmla="*/ 153 w 182"/>
                  <a:gd name="T5" fmla="*/ 4 h 99"/>
                  <a:gd name="T6" fmla="*/ 177 w 182"/>
                  <a:gd name="T7" fmla="*/ 14 h 99"/>
                  <a:gd name="T8" fmla="*/ 167 w 182"/>
                  <a:gd name="T9" fmla="*/ 38 h 99"/>
                  <a:gd name="T10" fmla="*/ 28 w 182"/>
                  <a:gd name="T11" fmla="*/ 96 h 99"/>
                  <a:gd name="T12" fmla="*/ 21 w 182"/>
                  <a:gd name="T13" fmla="*/ 98 h 99"/>
                  <a:gd name="T14" fmla="*/ 4 w 182"/>
                  <a:gd name="T15" fmla="*/ 8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9">
                    <a:moveTo>
                      <a:pt x="4" y="87"/>
                    </a:moveTo>
                    <a:cubicBezTo>
                      <a:pt x="0" y="77"/>
                      <a:pt x="4" y="66"/>
                      <a:pt x="14" y="62"/>
                    </a:cubicBezTo>
                    <a:lnTo>
                      <a:pt x="153" y="4"/>
                    </a:lnTo>
                    <a:cubicBezTo>
                      <a:pt x="163" y="0"/>
                      <a:pt x="173" y="5"/>
                      <a:pt x="177" y="14"/>
                    </a:cubicBezTo>
                    <a:cubicBezTo>
                      <a:pt x="181" y="24"/>
                      <a:pt x="177" y="34"/>
                      <a:pt x="167" y="38"/>
                    </a:cubicBezTo>
                    <a:lnTo>
                      <a:pt x="28" y="96"/>
                    </a:lnTo>
                    <a:cubicBezTo>
                      <a:pt x="26" y="97"/>
                      <a:pt x="23" y="98"/>
                      <a:pt x="21" y="98"/>
                    </a:cubicBezTo>
                    <a:cubicBezTo>
                      <a:pt x="14" y="98"/>
                      <a:pt x="7" y="94"/>
                      <a:pt x="4" y="8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3" name="Freeform 305">
                <a:extLst>
                  <a:ext uri="{FF2B5EF4-FFF2-40B4-BE49-F238E27FC236}">
                    <a16:creationId xmlns:a16="http://schemas.microsoft.com/office/drawing/2014/main" id="{78A66397-CA8A-4FFB-AC20-61EB0DA7C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613" y="5637213"/>
                <a:ext cx="65087" cy="34925"/>
              </a:xfrm>
              <a:custGeom>
                <a:avLst/>
                <a:gdLst>
                  <a:gd name="T0" fmla="*/ 3 w 182"/>
                  <a:gd name="T1" fmla="*/ 86 h 98"/>
                  <a:gd name="T2" fmla="*/ 13 w 182"/>
                  <a:gd name="T3" fmla="*/ 62 h 98"/>
                  <a:gd name="T4" fmla="*/ 153 w 182"/>
                  <a:gd name="T5" fmla="*/ 4 h 98"/>
                  <a:gd name="T6" fmla="*/ 177 w 182"/>
                  <a:gd name="T7" fmla="*/ 14 h 98"/>
                  <a:gd name="T8" fmla="*/ 167 w 182"/>
                  <a:gd name="T9" fmla="*/ 38 h 98"/>
                  <a:gd name="T10" fmla="*/ 28 w 182"/>
                  <a:gd name="T11" fmla="*/ 96 h 98"/>
                  <a:gd name="T12" fmla="*/ 20 w 182"/>
                  <a:gd name="T13" fmla="*/ 97 h 98"/>
                  <a:gd name="T14" fmla="*/ 3 w 182"/>
                  <a:gd name="T15" fmla="*/ 8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8">
                    <a:moveTo>
                      <a:pt x="3" y="86"/>
                    </a:moveTo>
                    <a:cubicBezTo>
                      <a:pt x="0" y="77"/>
                      <a:pt x="4" y="66"/>
                      <a:pt x="13" y="62"/>
                    </a:cubicBezTo>
                    <a:lnTo>
                      <a:pt x="153" y="4"/>
                    </a:lnTo>
                    <a:cubicBezTo>
                      <a:pt x="162" y="0"/>
                      <a:pt x="173" y="4"/>
                      <a:pt x="177" y="14"/>
                    </a:cubicBezTo>
                    <a:cubicBezTo>
                      <a:pt x="181" y="23"/>
                      <a:pt x="176" y="34"/>
                      <a:pt x="167" y="38"/>
                    </a:cubicBezTo>
                    <a:lnTo>
                      <a:pt x="28" y="96"/>
                    </a:lnTo>
                    <a:cubicBezTo>
                      <a:pt x="25" y="97"/>
                      <a:pt x="23" y="97"/>
                      <a:pt x="20" y="97"/>
                    </a:cubicBezTo>
                    <a:cubicBezTo>
                      <a:pt x="13" y="97"/>
                      <a:pt x="6" y="93"/>
                      <a:pt x="3" y="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4" name="Freeform 306">
                <a:extLst>
                  <a:ext uri="{FF2B5EF4-FFF2-40B4-BE49-F238E27FC236}">
                    <a16:creationId xmlns:a16="http://schemas.microsoft.com/office/drawing/2014/main" id="{3064D787-4787-4627-BC77-35EC65E62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0763" y="5972175"/>
                <a:ext cx="36512" cy="65088"/>
              </a:xfrm>
              <a:custGeom>
                <a:avLst/>
                <a:gdLst>
                  <a:gd name="T0" fmla="*/ 62 w 101"/>
                  <a:gd name="T1" fmla="*/ 167 h 180"/>
                  <a:gd name="T2" fmla="*/ 4 w 101"/>
                  <a:gd name="T3" fmla="*/ 28 h 180"/>
                  <a:gd name="T4" fmla="*/ 14 w 101"/>
                  <a:gd name="T5" fmla="*/ 4 h 180"/>
                  <a:gd name="T6" fmla="*/ 38 w 101"/>
                  <a:gd name="T7" fmla="*/ 14 h 180"/>
                  <a:gd name="T8" fmla="*/ 96 w 101"/>
                  <a:gd name="T9" fmla="*/ 153 h 180"/>
                  <a:gd name="T10" fmla="*/ 86 w 101"/>
                  <a:gd name="T11" fmla="*/ 177 h 180"/>
                  <a:gd name="T12" fmla="*/ 79 w 101"/>
                  <a:gd name="T13" fmla="*/ 179 h 180"/>
                  <a:gd name="T14" fmla="*/ 62 w 101"/>
                  <a:gd name="T15" fmla="*/ 16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62" y="167"/>
                    </a:moveTo>
                    <a:lnTo>
                      <a:pt x="4" y="28"/>
                    </a:lnTo>
                    <a:cubicBezTo>
                      <a:pt x="0" y="18"/>
                      <a:pt x="5" y="7"/>
                      <a:pt x="14" y="4"/>
                    </a:cubicBezTo>
                    <a:cubicBezTo>
                      <a:pt x="23" y="0"/>
                      <a:pt x="34" y="4"/>
                      <a:pt x="38" y="14"/>
                    </a:cubicBezTo>
                    <a:lnTo>
                      <a:pt x="96" y="153"/>
                    </a:lnTo>
                    <a:cubicBezTo>
                      <a:pt x="100" y="162"/>
                      <a:pt x="96" y="173"/>
                      <a:pt x="86" y="177"/>
                    </a:cubicBezTo>
                    <a:cubicBezTo>
                      <a:pt x="84" y="178"/>
                      <a:pt x="82" y="179"/>
                      <a:pt x="79" y="179"/>
                    </a:cubicBezTo>
                    <a:cubicBezTo>
                      <a:pt x="72" y="179"/>
                      <a:pt x="65" y="174"/>
                      <a:pt x="62" y="16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5" name="Freeform 307">
                <a:extLst>
                  <a:ext uri="{FF2B5EF4-FFF2-40B4-BE49-F238E27FC236}">
                    <a16:creationId xmlns:a16="http://schemas.microsoft.com/office/drawing/2014/main" id="{6C52BBA6-4AF3-4A30-959F-71F77F58B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150" y="4818063"/>
                <a:ext cx="36513" cy="65087"/>
              </a:xfrm>
              <a:custGeom>
                <a:avLst/>
                <a:gdLst>
                  <a:gd name="T0" fmla="*/ 62 w 101"/>
                  <a:gd name="T1" fmla="*/ 168 h 180"/>
                  <a:gd name="T2" fmla="*/ 4 w 101"/>
                  <a:gd name="T3" fmla="*/ 28 h 180"/>
                  <a:gd name="T4" fmla="*/ 13 w 101"/>
                  <a:gd name="T5" fmla="*/ 4 h 180"/>
                  <a:gd name="T6" fmla="*/ 38 w 101"/>
                  <a:gd name="T7" fmla="*/ 14 h 180"/>
                  <a:gd name="T8" fmla="*/ 96 w 101"/>
                  <a:gd name="T9" fmla="*/ 154 h 180"/>
                  <a:gd name="T10" fmla="*/ 86 w 101"/>
                  <a:gd name="T11" fmla="*/ 178 h 180"/>
                  <a:gd name="T12" fmla="*/ 79 w 101"/>
                  <a:gd name="T13" fmla="*/ 179 h 180"/>
                  <a:gd name="T14" fmla="*/ 62 w 101"/>
                  <a:gd name="T15" fmla="*/ 16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62" y="168"/>
                    </a:moveTo>
                    <a:lnTo>
                      <a:pt x="4" y="28"/>
                    </a:lnTo>
                    <a:cubicBezTo>
                      <a:pt x="0" y="19"/>
                      <a:pt x="4" y="8"/>
                      <a:pt x="13" y="4"/>
                    </a:cubicBezTo>
                    <a:cubicBezTo>
                      <a:pt x="23" y="0"/>
                      <a:pt x="34" y="5"/>
                      <a:pt x="38" y="14"/>
                    </a:cubicBezTo>
                    <a:lnTo>
                      <a:pt x="96" y="154"/>
                    </a:lnTo>
                    <a:cubicBezTo>
                      <a:pt x="100" y="163"/>
                      <a:pt x="95" y="174"/>
                      <a:pt x="86" y="178"/>
                    </a:cubicBezTo>
                    <a:cubicBezTo>
                      <a:pt x="83" y="179"/>
                      <a:pt x="81" y="179"/>
                      <a:pt x="79" y="179"/>
                    </a:cubicBezTo>
                    <a:cubicBezTo>
                      <a:pt x="71" y="179"/>
                      <a:pt x="65" y="175"/>
                      <a:pt x="62" y="16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6" name="Freeform 308">
                <a:extLst>
                  <a:ext uri="{FF2B5EF4-FFF2-40B4-BE49-F238E27FC236}">
                    <a16:creationId xmlns:a16="http://schemas.microsoft.com/office/drawing/2014/main" id="{C4EFCDF8-FA4D-423E-A0B2-4C0E42173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625" y="4789488"/>
                <a:ext cx="25400" cy="68262"/>
              </a:xfrm>
              <a:custGeom>
                <a:avLst/>
                <a:gdLst>
                  <a:gd name="T0" fmla="*/ 16 w 72"/>
                  <a:gd name="T1" fmla="*/ 186 h 188"/>
                  <a:gd name="T2" fmla="*/ 2 w 72"/>
                  <a:gd name="T3" fmla="*/ 165 h 188"/>
                  <a:gd name="T4" fmla="*/ 33 w 72"/>
                  <a:gd name="T5" fmla="*/ 17 h 188"/>
                  <a:gd name="T6" fmla="*/ 55 w 72"/>
                  <a:gd name="T7" fmla="*/ 2 h 188"/>
                  <a:gd name="T8" fmla="*/ 69 w 72"/>
                  <a:gd name="T9" fmla="*/ 24 h 188"/>
                  <a:gd name="T10" fmla="*/ 38 w 72"/>
                  <a:gd name="T11" fmla="*/ 172 h 188"/>
                  <a:gd name="T12" fmla="*/ 20 w 72"/>
                  <a:gd name="T13" fmla="*/ 187 h 188"/>
                  <a:gd name="T14" fmla="*/ 16 w 72"/>
                  <a:gd name="T15" fmla="*/ 18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88">
                    <a:moveTo>
                      <a:pt x="16" y="186"/>
                    </a:moveTo>
                    <a:cubicBezTo>
                      <a:pt x="6" y="184"/>
                      <a:pt x="0" y="175"/>
                      <a:pt x="2" y="165"/>
                    </a:cubicBezTo>
                    <a:lnTo>
                      <a:pt x="33" y="17"/>
                    </a:lnTo>
                    <a:cubicBezTo>
                      <a:pt x="35" y="7"/>
                      <a:pt x="45" y="0"/>
                      <a:pt x="55" y="2"/>
                    </a:cubicBezTo>
                    <a:cubicBezTo>
                      <a:pt x="65" y="4"/>
                      <a:pt x="71" y="14"/>
                      <a:pt x="69" y="24"/>
                    </a:cubicBezTo>
                    <a:lnTo>
                      <a:pt x="38" y="172"/>
                    </a:lnTo>
                    <a:cubicBezTo>
                      <a:pt x="36" y="181"/>
                      <a:pt x="29" y="187"/>
                      <a:pt x="20" y="187"/>
                    </a:cubicBezTo>
                    <a:cubicBezTo>
                      <a:pt x="19" y="187"/>
                      <a:pt x="18" y="187"/>
                      <a:pt x="16" y="1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7" name="Freeform 309">
                <a:extLst>
                  <a:ext uri="{FF2B5EF4-FFF2-40B4-BE49-F238E27FC236}">
                    <a16:creationId xmlns:a16="http://schemas.microsoft.com/office/drawing/2014/main" id="{35AD5EA0-DF19-4CEE-92F2-55A8FDF07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813" y="5997575"/>
                <a:ext cx="26987" cy="66675"/>
              </a:xfrm>
              <a:custGeom>
                <a:avLst/>
                <a:gdLst>
                  <a:gd name="T0" fmla="*/ 17 w 73"/>
                  <a:gd name="T1" fmla="*/ 186 h 187"/>
                  <a:gd name="T2" fmla="*/ 3 w 73"/>
                  <a:gd name="T3" fmla="*/ 164 h 187"/>
                  <a:gd name="T4" fmla="*/ 34 w 73"/>
                  <a:gd name="T5" fmla="*/ 16 h 187"/>
                  <a:gd name="T6" fmla="*/ 55 w 73"/>
                  <a:gd name="T7" fmla="*/ 2 h 187"/>
                  <a:gd name="T8" fmla="*/ 70 w 73"/>
                  <a:gd name="T9" fmla="*/ 24 h 187"/>
                  <a:gd name="T10" fmla="*/ 39 w 73"/>
                  <a:gd name="T11" fmla="*/ 172 h 187"/>
                  <a:gd name="T12" fmla="*/ 21 w 73"/>
                  <a:gd name="T13" fmla="*/ 186 h 187"/>
                  <a:gd name="T14" fmla="*/ 17 w 73"/>
                  <a:gd name="T15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87">
                    <a:moveTo>
                      <a:pt x="17" y="186"/>
                    </a:moveTo>
                    <a:cubicBezTo>
                      <a:pt x="7" y="184"/>
                      <a:pt x="0" y="174"/>
                      <a:pt x="3" y="164"/>
                    </a:cubicBezTo>
                    <a:lnTo>
                      <a:pt x="34" y="16"/>
                    </a:lnTo>
                    <a:cubicBezTo>
                      <a:pt x="36" y="6"/>
                      <a:pt x="46" y="0"/>
                      <a:pt x="55" y="2"/>
                    </a:cubicBezTo>
                    <a:cubicBezTo>
                      <a:pt x="65" y="4"/>
                      <a:pt x="72" y="14"/>
                      <a:pt x="70" y="24"/>
                    </a:cubicBezTo>
                    <a:lnTo>
                      <a:pt x="39" y="172"/>
                    </a:lnTo>
                    <a:cubicBezTo>
                      <a:pt x="37" y="180"/>
                      <a:pt x="29" y="186"/>
                      <a:pt x="21" y="186"/>
                    </a:cubicBezTo>
                    <a:cubicBezTo>
                      <a:pt x="19" y="186"/>
                      <a:pt x="18" y="186"/>
                      <a:pt x="17" y="1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8" name="Freeform 310">
                <a:extLst>
                  <a:ext uri="{FF2B5EF4-FFF2-40B4-BE49-F238E27FC236}">
                    <a16:creationId xmlns:a16="http://schemas.microsoft.com/office/drawing/2014/main" id="{D940BBF2-0BC5-49DD-9D30-26A6CE099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1125" y="5553075"/>
                <a:ext cx="68263" cy="25400"/>
              </a:xfrm>
              <a:custGeom>
                <a:avLst/>
                <a:gdLst>
                  <a:gd name="T0" fmla="*/ 164 w 189"/>
                  <a:gd name="T1" fmla="*/ 69 h 70"/>
                  <a:gd name="T2" fmla="*/ 16 w 189"/>
                  <a:gd name="T3" fmla="*/ 38 h 70"/>
                  <a:gd name="T4" fmla="*/ 2 w 189"/>
                  <a:gd name="T5" fmla="*/ 16 h 70"/>
                  <a:gd name="T6" fmla="*/ 24 w 189"/>
                  <a:gd name="T7" fmla="*/ 2 h 70"/>
                  <a:gd name="T8" fmla="*/ 172 w 189"/>
                  <a:gd name="T9" fmla="*/ 33 h 70"/>
                  <a:gd name="T10" fmla="*/ 186 w 189"/>
                  <a:gd name="T11" fmla="*/ 55 h 70"/>
                  <a:gd name="T12" fmla="*/ 168 w 189"/>
                  <a:gd name="T13" fmla="*/ 69 h 70"/>
                  <a:gd name="T14" fmla="*/ 164 w 189"/>
                  <a:gd name="T1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70">
                    <a:moveTo>
                      <a:pt x="164" y="69"/>
                    </a:moveTo>
                    <a:lnTo>
                      <a:pt x="16" y="38"/>
                    </a:lnTo>
                    <a:cubicBezTo>
                      <a:pt x="7" y="36"/>
                      <a:pt x="0" y="26"/>
                      <a:pt x="2" y="16"/>
                    </a:cubicBezTo>
                    <a:cubicBezTo>
                      <a:pt x="4" y="6"/>
                      <a:pt x="14" y="0"/>
                      <a:pt x="24" y="2"/>
                    </a:cubicBezTo>
                    <a:lnTo>
                      <a:pt x="172" y="33"/>
                    </a:lnTo>
                    <a:cubicBezTo>
                      <a:pt x="182" y="35"/>
                      <a:pt x="188" y="45"/>
                      <a:pt x="186" y="55"/>
                    </a:cubicBezTo>
                    <a:cubicBezTo>
                      <a:pt x="184" y="63"/>
                      <a:pt x="177" y="69"/>
                      <a:pt x="168" y="69"/>
                    </a:cubicBezTo>
                    <a:cubicBezTo>
                      <a:pt x="167" y="69"/>
                      <a:pt x="166" y="69"/>
                      <a:pt x="164" y="69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9" name="Freeform 311">
                <a:extLst>
                  <a:ext uri="{FF2B5EF4-FFF2-40B4-BE49-F238E27FC236}">
                    <a16:creationId xmlns:a16="http://schemas.microsoft.com/office/drawing/2014/main" id="{0088A61D-7C30-4B93-ABE8-59A222CC9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450" y="5275263"/>
                <a:ext cx="68263" cy="25400"/>
              </a:xfrm>
              <a:custGeom>
                <a:avLst/>
                <a:gdLst>
                  <a:gd name="T0" fmla="*/ 165 w 190"/>
                  <a:gd name="T1" fmla="*/ 69 h 71"/>
                  <a:gd name="T2" fmla="*/ 17 w 190"/>
                  <a:gd name="T3" fmla="*/ 38 h 71"/>
                  <a:gd name="T4" fmla="*/ 3 w 190"/>
                  <a:gd name="T5" fmla="*/ 17 h 71"/>
                  <a:gd name="T6" fmla="*/ 24 w 190"/>
                  <a:gd name="T7" fmla="*/ 2 h 71"/>
                  <a:gd name="T8" fmla="*/ 172 w 190"/>
                  <a:gd name="T9" fmla="*/ 33 h 71"/>
                  <a:gd name="T10" fmla="*/ 187 w 190"/>
                  <a:gd name="T11" fmla="*/ 55 h 71"/>
                  <a:gd name="T12" fmla="*/ 169 w 190"/>
                  <a:gd name="T13" fmla="*/ 70 h 71"/>
                  <a:gd name="T14" fmla="*/ 165 w 190"/>
                  <a:gd name="T15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71">
                    <a:moveTo>
                      <a:pt x="165" y="69"/>
                    </a:moveTo>
                    <a:lnTo>
                      <a:pt x="17" y="38"/>
                    </a:lnTo>
                    <a:cubicBezTo>
                      <a:pt x="7" y="36"/>
                      <a:pt x="0" y="27"/>
                      <a:pt x="3" y="17"/>
                    </a:cubicBezTo>
                    <a:cubicBezTo>
                      <a:pt x="5" y="7"/>
                      <a:pt x="15" y="0"/>
                      <a:pt x="24" y="2"/>
                    </a:cubicBezTo>
                    <a:lnTo>
                      <a:pt x="172" y="33"/>
                    </a:lnTo>
                    <a:cubicBezTo>
                      <a:pt x="182" y="35"/>
                      <a:pt x="189" y="45"/>
                      <a:pt x="187" y="55"/>
                    </a:cubicBezTo>
                    <a:cubicBezTo>
                      <a:pt x="185" y="64"/>
                      <a:pt x="177" y="70"/>
                      <a:pt x="169" y="70"/>
                    </a:cubicBezTo>
                    <a:cubicBezTo>
                      <a:pt x="167" y="70"/>
                      <a:pt x="166" y="70"/>
                      <a:pt x="165" y="69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0" name="Freeform 312">
                <a:extLst>
                  <a:ext uri="{FF2B5EF4-FFF2-40B4-BE49-F238E27FC236}">
                    <a16:creationId xmlns:a16="http://schemas.microsoft.com/office/drawing/2014/main" id="{F922E6E4-DE7D-4A93-975D-159FD5A5F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513" y="5075238"/>
                <a:ext cx="61912" cy="44450"/>
              </a:xfrm>
              <a:custGeom>
                <a:avLst/>
                <a:gdLst>
                  <a:gd name="T0" fmla="*/ 6 w 170"/>
                  <a:gd name="T1" fmla="*/ 114 h 123"/>
                  <a:gd name="T2" fmla="*/ 11 w 170"/>
                  <a:gd name="T3" fmla="*/ 88 h 123"/>
                  <a:gd name="T4" fmla="*/ 138 w 170"/>
                  <a:gd name="T5" fmla="*/ 6 h 123"/>
                  <a:gd name="T6" fmla="*/ 163 w 170"/>
                  <a:gd name="T7" fmla="*/ 11 h 123"/>
                  <a:gd name="T8" fmla="*/ 158 w 170"/>
                  <a:gd name="T9" fmla="*/ 36 h 123"/>
                  <a:gd name="T10" fmla="*/ 31 w 170"/>
                  <a:gd name="T11" fmla="*/ 119 h 123"/>
                  <a:gd name="T12" fmla="*/ 21 w 170"/>
                  <a:gd name="T13" fmla="*/ 122 h 123"/>
                  <a:gd name="T14" fmla="*/ 6 w 170"/>
                  <a:gd name="T15" fmla="*/ 11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23">
                    <a:moveTo>
                      <a:pt x="6" y="114"/>
                    </a:moveTo>
                    <a:cubicBezTo>
                      <a:pt x="0" y="105"/>
                      <a:pt x="3" y="94"/>
                      <a:pt x="11" y="88"/>
                    </a:cubicBezTo>
                    <a:lnTo>
                      <a:pt x="138" y="6"/>
                    </a:lnTo>
                    <a:cubicBezTo>
                      <a:pt x="146" y="0"/>
                      <a:pt x="157" y="2"/>
                      <a:pt x="163" y="11"/>
                    </a:cubicBezTo>
                    <a:cubicBezTo>
                      <a:pt x="169" y="19"/>
                      <a:pt x="166" y="31"/>
                      <a:pt x="158" y="36"/>
                    </a:cubicBezTo>
                    <a:lnTo>
                      <a:pt x="31" y="119"/>
                    </a:lnTo>
                    <a:cubicBezTo>
                      <a:pt x="28" y="121"/>
                      <a:pt x="25" y="122"/>
                      <a:pt x="21" y="122"/>
                    </a:cubicBezTo>
                    <a:cubicBezTo>
                      <a:pt x="15" y="122"/>
                      <a:pt x="9" y="119"/>
                      <a:pt x="6" y="114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1" name="Freeform 313">
                <a:extLst>
                  <a:ext uri="{FF2B5EF4-FFF2-40B4-BE49-F238E27FC236}">
                    <a16:creationId xmlns:a16="http://schemas.microsoft.com/office/drawing/2014/main" id="{2E12A762-8B08-4BC5-9D79-073552A2F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588" y="5734050"/>
                <a:ext cx="61912" cy="44450"/>
              </a:xfrm>
              <a:custGeom>
                <a:avLst/>
                <a:gdLst>
                  <a:gd name="T0" fmla="*/ 6 w 170"/>
                  <a:gd name="T1" fmla="*/ 113 h 123"/>
                  <a:gd name="T2" fmla="*/ 11 w 170"/>
                  <a:gd name="T3" fmla="*/ 88 h 123"/>
                  <a:gd name="T4" fmla="*/ 138 w 170"/>
                  <a:gd name="T5" fmla="*/ 5 h 123"/>
                  <a:gd name="T6" fmla="*/ 163 w 170"/>
                  <a:gd name="T7" fmla="*/ 11 h 123"/>
                  <a:gd name="T8" fmla="*/ 158 w 170"/>
                  <a:gd name="T9" fmla="*/ 36 h 123"/>
                  <a:gd name="T10" fmla="*/ 31 w 170"/>
                  <a:gd name="T11" fmla="*/ 119 h 123"/>
                  <a:gd name="T12" fmla="*/ 21 w 170"/>
                  <a:gd name="T13" fmla="*/ 122 h 123"/>
                  <a:gd name="T14" fmla="*/ 6 w 170"/>
                  <a:gd name="T15" fmla="*/ 11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23">
                    <a:moveTo>
                      <a:pt x="6" y="113"/>
                    </a:moveTo>
                    <a:cubicBezTo>
                      <a:pt x="0" y="105"/>
                      <a:pt x="2" y="94"/>
                      <a:pt x="11" y="88"/>
                    </a:cubicBezTo>
                    <a:lnTo>
                      <a:pt x="138" y="5"/>
                    </a:lnTo>
                    <a:cubicBezTo>
                      <a:pt x="146" y="0"/>
                      <a:pt x="157" y="2"/>
                      <a:pt x="163" y="11"/>
                    </a:cubicBezTo>
                    <a:cubicBezTo>
                      <a:pt x="169" y="19"/>
                      <a:pt x="166" y="31"/>
                      <a:pt x="158" y="36"/>
                    </a:cubicBezTo>
                    <a:lnTo>
                      <a:pt x="31" y="119"/>
                    </a:lnTo>
                    <a:cubicBezTo>
                      <a:pt x="28" y="121"/>
                      <a:pt x="25" y="122"/>
                      <a:pt x="21" y="122"/>
                    </a:cubicBezTo>
                    <a:cubicBezTo>
                      <a:pt x="15" y="122"/>
                      <a:pt x="9" y="119"/>
                      <a:pt x="6" y="113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2" name="Freeform 314">
                <a:extLst>
                  <a:ext uri="{FF2B5EF4-FFF2-40B4-BE49-F238E27FC236}">
                    <a16:creationId xmlns:a16="http://schemas.microsoft.com/office/drawing/2014/main" id="{4F3C6F28-5F68-486E-885A-97ABF3E28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600" y="5922963"/>
                <a:ext cx="46038" cy="60325"/>
              </a:xfrm>
              <a:custGeom>
                <a:avLst/>
                <a:gdLst>
                  <a:gd name="T0" fmla="*/ 88 w 126"/>
                  <a:gd name="T1" fmla="*/ 158 h 167"/>
                  <a:gd name="T2" fmla="*/ 5 w 126"/>
                  <a:gd name="T3" fmla="*/ 31 h 167"/>
                  <a:gd name="T4" fmla="*/ 11 w 126"/>
                  <a:gd name="T5" fmla="*/ 6 h 167"/>
                  <a:gd name="T6" fmla="*/ 36 w 126"/>
                  <a:gd name="T7" fmla="*/ 11 h 167"/>
                  <a:gd name="T8" fmla="*/ 119 w 126"/>
                  <a:gd name="T9" fmla="*/ 137 h 167"/>
                  <a:gd name="T10" fmla="*/ 114 w 126"/>
                  <a:gd name="T11" fmla="*/ 163 h 167"/>
                  <a:gd name="T12" fmla="*/ 104 w 126"/>
                  <a:gd name="T13" fmla="*/ 166 h 167"/>
                  <a:gd name="T14" fmla="*/ 88 w 126"/>
                  <a:gd name="T15" fmla="*/ 15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67">
                    <a:moveTo>
                      <a:pt x="88" y="158"/>
                    </a:moveTo>
                    <a:lnTo>
                      <a:pt x="5" y="31"/>
                    </a:lnTo>
                    <a:cubicBezTo>
                      <a:pt x="0" y="23"/>
                      <a:pt x="2" y="11"/>
                      <a:pt x="11" y="6"/>
                    </a:cubicBezTo>
                    <a:cubicBezTo>
                      <a:pt x="19" y="0"/>
                      <a:pt x="31" y="2"/>
                      <a:pt x="36" y="11"/>
                    </a:cubicBezTo>
                    <a:lnTo>
                      <a:pt x="119" y="137"/>
                    </a:lnTo>
                    <a:cubicBezTo>
                      <a:pt x="125" y="146"/>
                      <a:pt x="122" y="157"/>
                      <a:pt x="114" y="163"/>
                    </a:cubicBezTo>
                    <a:cubicBezTo>
                      <a:pt x="111" y="165"/>
                      <a:pt x="107" y="166"/>
                      <a:pt x="104" y="166"/>
                    </a:cubicBezTo>
                    <a:cubicBezTo>
                      <a:pt x="98" y="166"/>
                      <a:pt x="92" y="163"/>
                      <a:pt x="88" y="15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3" name="Freeform 315">
                <a:extLst>
                  <a:ext uri="{FF2B5EF4-FFF2-40B4-BE49-F238E27FC236}">
                    <a16:creationId xmlns:a16="http://schemas.microsoft.com/office/drawing/2014/main" id="{982CB0A0-073C-4BC1-B52E-B6ED17D68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8788" y="4872038"/>
                <a:ext cx="46037" cy="60325"/>
              </a:xfrm>
              <a:custGeom>
                <a:avLst/>
                <a:gdLst>
                  <a:gd name="T0" fmla="*/ 88 w 126"/>
                  <a:gd name="T1" fmla="*/ 157 h 167"/>
                  <a:gd name="T2" fmla="*/ 6 w 126"/>
                  <a:gd name="T3" fmla="*/ 31 h 167"/>
                  <a:gd name="T4" fmla="*/ 11 w 126"/>
                  <a:gd name="T5" fmla="*/ 5 h 167"/>
                  <a:gd name="T6" fmla="*/ 37 w 126"/>
                  <a:gd name="T7" fmla="*/ 11 h 167"/>
                  <a:gd name="T8" fmla="*/ 119 w 126"/>
                  <a:gd name="T9" fmla="*/ 137 h 167"/>
                  <a:gd name="T10" fmla="*/ 114 w 126"/>
                  <a:gd name="T11" fmla="*/ 163 h 167"/>
                  <a:gd name="T12" fmla="*/ 104 w 126"/>
                  <a:gd name="T13" fmla="*/ 166 h 167"/>
                  <a:gd name="T14" fmla="*/ 88 w 126"/>
                  <a:gd name="T15" fmla="*/ 15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67">
                    <a:moveTo>
                      <a:pt x="88" y="157"/>
                    </a:moveTo>
                    <a:lnTo>
                      <a:pt x="6" y="31"/>
                    </a:lnTo>
                    <a:cubicBezTo>
                      <a:pt x="0" y="22"/>
                      <a:pt x="3" y="11"/>
                      <a:pt x="11" y="5"/>
                    </a:cubicBezTo>
                    <a:cubicBezTo>
                      <a:pt x="20" y="0"/>
                      <a:pt x="31" y="2"/>
                      <a:pt x="37" y="11"/>
                    </a:cubicBezTo>
                    <a:lnTo>
                      <a:pt x="119" y="137"/>
                    </a:lnTo>
                    <a:cubicBezTo>
                      <a:pt x="125" y="146"/>
                      <a:pt x="122" y="157"/>
                      <a:pt x="114" y="163"/>
                    </a:cubicBezTo>
                    <a:cubicBezTo>
                      <a:pt x="111" y="165"/>
                      <a:pt x="107" y="166"/>
                      <a:pt x="104" y="166"/>
                    </a:cubicBezTo>
                    <a:cubicBezTo>
                      <a:pt x="98" y="166"/>
                      <a:pt x="92" y="163"/>
                      <a:pt x="88" y="15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4" name="Freeform 316">
                <a:extLst>
                  <a:ext uri="{FF2B5EF4-FFF2-40B4-BE49-F238E27FC236}">
                    <a16:creationId xmlns:a16="http://schemas.microsoft.com/office/drawing/2014/main" id="{4C87F0DF-FFDD-433B-8685-7D717351C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6175" y="4891088"/>
                <a:ext cx="46038" cy="58737"/>
              </a:xfrm>
              <a:custGeom>
                <a:avLst/>
                <a:gdLst>
                  <a:gd name="T0" fmla="*/ 11 w 128"/>
                  <a:gd name="T1" fmla="*/ 161 h 165"/>
                  <a:gd name="T2" fmla="*/ 6 w 128"/>
                  <a:gd name="T3" fmla="*/ 136 h 165"/>
                  <a:gd name="T4" fmla="*/ 91 w 128"/>
                  <a:gd name="T5" fmla="*/ 11 h 165"/>
                  <a:gd name="T6" fmla="*/ 116 w 128"/>
                  <a:gd name="T7" fmla="*/ 6 h 165"/>
                  <a:gd name="T8" fmla="*/ 121 w 128"/>
                  <a:gd name="T9" fmla="*/ 31 h 165"/>
                  <a:gd name="T10" fmla="*/ 36 w 128"/>
                  <a:gd name="T11" fmla="*/ 156 h 165"/>
                  <a:gd name="T12" fmla="*/ 21 w 128"/>
                  <a:gd name="T13" fmla="*/ 164 h 165"/>
                  <a:gd name="T14" fmla="*/ 11 w 128"/>
                  <a:gd name="T15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65">
                    <a:moveTo>
                      <a:pt x="11" y="161"/>
                    </a:moveTo>
                    <a:cubicBezTo>
                      <a:pt x="2" y="156"/>
                      <a:pt x="0" y="144"/>
                      <a:pt x="6" y="136"/>
                    </a:cubicBezTo>
                    <a:lnTo>
                      <a:pt x="91" y="11"/>
                    </a:lnTo>
                    <a:cubicBezTo>
                      <a:pt x="96" y="2"/>
                      <a:pt x="108" y="0"/>
                      <a:pt x="116" y="6"/>
                    </a:cubicBezTo>
                    <a:cubicBezTo>
                      <a:pt x="125" y="12"/>
                      <a:pt x="127" y="23"/>
                      <a:pt x="121" y="31"/>
                    </a:cubicBezTo>
                    <a:lnTo>
                      <a:pt x="36" y="156"/>
                    </a:lnTo>
                    <a:cubicBezTo>
                      <a:pt x="33" y="162"/>
                      <a:pt x="27" y="164"/>
                      <a:pt x="21" y="164"/>
                    </a:cubicBezTo>
                    <a:cubicBezTo>
                      <a:pt x="17" y="164"/>
                      <a:pt x="14" y="163"/>
                      <a:pt x="11" y="16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5" name="Freeform 317">
                <a:extLst>
                  <a:ext uri="{FF2B5EF4-FFF2-40B4-BE49-F238E27FC236}">
                    <a16:creationId xmlns:a16="http://schemas.microsoft.com/office/drawing/2014/main" id="{313B8774-87E6-42DC-8815-1976194A1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5903913"/>
                <a:ext cx="46037" cy="60325"/>
              </a:xfrm>
              <a:custGeom>
                <a:avLst/>
                <a:gdLst>
                  <a:gd name="T0" fmla="*/ 10 w 128"/>
                  <a:gd name="T1" fmla="*/ 162 h 166"/>
                  <a:gd name="T2" fmla="*/ 6 w 128"/>
                  <a:gd name="T3" fmla="*/ 136 h 166"/>
                  <a:gd name="T4" fmla="*/ 91 w 128"/>
                  <a:gd name="T5" fmla="*/ 11 h 166"/>
                  <a:gd name="T6" fmla="*/ 116 w 128"/>
                  <a:gd name="T7" fmla="*/ 6 h 166"/>
                  <a:gd name="T8" fmla="*/ 121 w 128"/>
                  <a:gd name="T9" fmla="*/ 32 h 166"/>
                  <a:gd name="T10" fmla="*/ 36 w 128"/>
                  <a:gd name="T11" fmla="*/ 157 h 166"/>
                  <a:gd name="T12" fmla="*/ 21 w 128"/>
                  <a:gd name="T13" fmla="*/ 165 h 166"/>
                  <a:gd name="T14" fmla="*/ 10 w 128"/>
                  <a:gd name="T15" fmla="*/ 16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66">
                    <a:moveTo>
                      <a:pt x="10" y="162"/>
                    </a:moveTo>
                    <a:cubicBezTo>
                      <a:pt x="2" y="156"/>
                      <a:pt x="0" y="144"/>
                      <a:pt x="6" y="136"/>
                    </a:cubicBezTo>
                    <a:lnTo>
                      <a:pt x="91" y="11"/>
                    </a:lnTo>
                    <a:cubicBezTo>
                      <a:pt x="96" y="3"/>
                      <a:pt x="108" y="0"/>
                      <a:pt x="116" y="6"/>
                    </a:cubicBezTo>
                    <a:cubicBezTo>
                      <a:pt x="125" y="12"/>
                      <a:pt x="127" y="23"/>
                      <a:pt x="121" y="32"/>
                    </a:cubicBezTo>
                    <a:lnTo>
                      <a:pt x="36" y="157"/>
                    </a:lnTo>
                    <a:cubicBezTo>
                      <a:pt x="32" y="162"/>
                      <a:pt x="27" y="165"/>
                      <a:pt x="21" y="165"/>
                    </a:cubicBezTo>
                    <a:cubicBezTo>
                      <a:pt x="17" y="165"/>
                      <a:pt x="14" y="164"/>
                      <a:pt x="10" y="16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6" name="Freeform 318">
                <a:extLst>
                  <a:ext uri="{FF2B5EF4-FFF2-40B4-BE49-F238E27FC236}">
                    <a16:creationId xmlns:a16="http://schemas.microsoft.com/office/drawing/2014/main" id="{2DAA8692-ECC5-4658-9AA2-59ABA487A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463" y="5762625"/>
                <a:ext cx="60325" cy="44450"/>
              </a:xfrm>
              <a:custGeom>
                <a:avLst/>
                <a:gdLst>
                  <a:gd name="T0" fmla="*/ 135 w 167"/>
                  <a:gd name="T1" fmla="*/ 121 h 125"/>
                  <a:gd name="T2" fmla="*/ 10 w 167"/>
                  <a:gd name="T3" fmla="*/ 36 h 125"/>
                  <a:gd name="T4" fmla="*/ 5 w 167"/>
                  <a:gd name="T5" fmla="*/ 10 h 125"/>
                  <a:gd name="T6" fmla="*/ 31 w 167"/>
                  <a:gd name="T7" fmla="*/ 6 h 125"/>
                  <a:gd name="T8" fmla="*/ 156 w 167"/>
                  <a:gd name="T9" fmla="*/ 90 h 125"/>
                  <a:gd name="T10" fmla="*/ 161 w 167"/>
                  <a:gd name="T11" fmla="*/ 116 h 125"/>
                  <a:gd name="T12" fmla="*/ 145 w 167"/>
                  <a:gd name="T13" fmla="*/ 124 h 125"/>
                  <a:gd name="T14" fmla="*/ 135 w 167"/>
                  <a:gd name="T15" fmla="*/ 12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25">
                    <a:moveTo>
                      <a:pt x="135" y="121"/>
                    </a:moveTo>
                    <a:lnTo>
                      <a:pt x="10" y="36"/>
                    </a:lnTo>
                    <a:cubicBezTo>
                      <a:pt x="2" y="30"/>
                      <a:pt x="0" y="19"/>
                      <a:pt x="5" y="10"/>
                    </a:cubicBezTo>
                    <a:cubicBezTo>
                      <a:pt x="11" y="2"/>
                      <a:pt x="23" y="0"/>
                      <a:pt x="31" y="6"/>
                    </a:cubicBezTo>
                    <a:lnTo>
                      <a:pt x="156" y="90"/>
                    </a:lnTo>
                    <a:cubicBezTo>
                      <a:pt x="164" y="96"/>
                      <a:pt x="166" y="108"/>
                      <a:pt x="161" y="116"/>
                    </a:cubicBezTo>
                    <a:cubicBezTo>
                      <a:pt x="157" y="121"/>
                      <a:pt x="151" y="124"/>
                      <a:pt x="145" y="124"/>
                    </a:cubicBezTo>
                    <a:cubicBezTo>
                      <a:pt x="142" y="124"/>
                      <a:pt x="138" y="123"/>
                      <a:pt x="135" y="12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7" name="Freeform 319">
                <a:extLst>
                  <a:ext uri="{FF2B5EF4-FFF2-40B4-BE49-F238E27FC236}">
                    <a16:creationId xmlns:a16="http://schemas.microsoft.com/office/drawing/2014/main" id="{45A753DB-43E6-41E3-806C-22524E9B4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638" y="5046663"/>
                <a:ext cx="60325" cy="44450"/>
              </a:xfrm>
              <a:custGeom>
                <a:avLst/>
                <a:gdLst>
                  <a:gd name="T0" fmla="*/ 136 w 168"/>
                  <a:gd name="T1" fmla="*/ 121 h 125"/>
                  <a:gd name="T2" fmla="*/ 11 w 168"/>
                  <a:gd name="T3" fmla="*/ 36 h 125"/>
                  <a:gd name="T4" fmla="*/ 6 w 168"/>
                  <a:gd name="T5" fmla="*/ 10 h 125"/>
                  <a:gd name="T6" fmla="*/ 32 w 168"/>
                  <a:gd name="T7" fmla="*/ 5 h 125"/>
                  <a:gd name="T8" fmla="*/ 157 w 168"/>
                  <a:gd name="T9" fmla="*/ 90 h 125"/>
                  <a:gd name="T10" fmla="*/ 161 w 168"/>
                  <a:gd name="T11" fmla="*/ 116 h 125"/>
                  <a:gd name="T12" fmla="*/ 146 w 168"/>
                  <a:gd name="T13" fmla="*/ 124 h 125"/>
                  <a:gd name="T14" fmla="*/ 136 w 168"/>
                  <a:gd name="T15" fmla="*/ 12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25">
                    <a:moveTo>
                      <a:pt x="136" y="121"/>
                    </a:moveTo>
                    <a:lnTo>
                      <a:pt x="11" y="36"/>
                    </a:lnTo>
                    <a:cubicBezTo>
                      <a:pt x="3" y="30"/>
                      <a:pt x="0" y="19"/>
                      <a:pt x="6" y="10"/>
                    </a:cubicBezTo>
                    <a:cubicBezTo>
                      <a:pt x="12" y="2"/>
                      <a:pt x="23" y="0"/>
                      <a:pt x="32" y="5"/>
                    </a:cubicBezTo>
                    <a:lnTo>
                      <a:pt x="157" y="90"/>
                    </a:lnTo>
                    <a:cubicBezTo>
                      <a:pt x="165" y="96"/>
                      <a:pt x="167" y="108"/>
                      <a:pt x="161" y="116"/>
                    </a:cubicBezTo>
                    <a:cubicBezTo>
                      <a:pt x="158" y="121"/>
                      <a:pt x="152" y="124"/>
                      <a:pt x="146" y="124"/>
                    </a:cubicBezTo>
                    <a:cubicBezTo>
                      <a:pt x="143" y="124"/>
                      <a:pt x="139" y="123"/>
                      <a:pt x="136" y="12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8" name="Freeform 320">
                <a:extLst>
                  <a:ext uri="{FF2B5EF4-FFF2-40B4-BE49-F238E27FC236}">
                    <a16:creationId xmlns:a16="http://schemas.microsoft.com/office/drawing/2014/main" id="{13E16527-FDAD-4358-8450-79DEBAFE9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063" y="5310188"/>
                <a:ext cx="68262" cy="23812"/>
              </a:xfrm>
              <a:custGeom>
                <a:avLst/>
                <a:gdLst>
                  <a:gd name="T0" fmla="*/ 2 w 189"/>
                  <a:gd name="T1" fmla="*/ 52 h 68"/>
                  <a:gd name="T2" fmla="*/ 16 w 189"/>
                  <a:gd name="T3" fmla="*/ 30 h 68"/>
                  <a:gd name="T4" fmla="*/ 165 w 189"/>
                  <a:gd name="T5" fmla="*/ 2 h 68"/>
                  <a:gd name="T6" fmla="*/ 186 w 189"/>
                  <a:gd name="T7" fmla="*/ 17 h 68"/>
                  <a:gd name="T8" fmla="*/ 172 w 189"/>
                  <a:gd name="T9" fmla="*/ 38 h 68"/>
                  <a:gd name="T10" fmla="*/ 23 w 189"/>
                  <a:gd name="T11" fmla="*/ 67 h 68"/>
                  <a:gd name="T12" fmla="*/ 20 w 189"/>
                  <a:gd name="T13" fmla="*/ 67 h 68"/>
                  <a:gd name="T14" fmla="*/ 2 w 189"/>
                  <a:gd name="T1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68">
                    <a:moveTo>
                      <a:pt x="2" y="52"/>
                    </a:moveTo>
                    <a:cubicBezTo>
                      <a:pt x="0" y="42"/>
                      <a:pt x="6" y="32"/>
                      <a:pt x="16" y="30"/>
                    </a:cubicBezTo>
                    <a:lnTo>
                      <a:pt x="165" y="2"/>
                    </a:lnTo>
                    <a:cubicBezTo>
                      <a:pt x="175" y="0"/>
                      <a:pt x="185" y="7"/>
                      <a:pt x="186" y="17"/>
                    </a:cubicBezTo>
                    <a:cubicBezTo>
                      <a:pt x="188" y="27"/>
                      <a:pt x="182" y="36"/>
                      <a:pt x="172" y="38"/>
                    </a:cubicBezTo>
                    <a:lnTo>
                      <a:pt x="23" y="67"/>
                    </a:lnTo>
                    <a:cubicBezTo>
                      <a:pt x="22" y="67"/>
                      <a:pt x="21" y="67"/>
                      <a:pt x="20" y="67"/>
                    </a:cubicBezTo>
                    <a:cubicBezTo>
                      <a:pt x="11" y="67"/>
                      <a:pt x="4" y="61"/>
                      <a:pt x="2" y="5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29" name="Freeform 321">
                <a:extLst>
                  <a:ext uri="{FF2B5EF4-FFF2-40B4-BE49-F238E27FC236}">
                    <a16:creationId xmlns:a16="http://schemas.microsoft.com/office/drawing/2014/main" id="{8A27EDF6-27A9-4531-906B-FAC206665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5100" y="5519738"/>
                <a:ext cx="68263" cy="23812"/>
              </a:xfrm>
              <a:custGeom>
                <a:avLst/>
                <a:gdLst>
                  <a:gd name="T0" fmla="*/ 2 w 190"/>
                  <a:gd name="T1" fmla="*/ 52 h 68"/>
                  <a:gd name="T2" fmla="*/ 17 w 190"/>
                  <a:gd name="T3" fmla="*/ 30 h 68"/>
                  <a:gd name="T4" fmla="*/ 165 w 190"/>
                  <a:gd name="T5" fmla="*/ 2 h 68"/>
                  <a:gd name="T6" fmla="*/ 187 w 190"/>
                  <a:gd name="T7" fmla="*/ 16 h 68"/>
                  <a:gd name="T8" fmla="*/ 172 w 190"/>
                  <a:gd name="T9" fmla="*/ 38 h 68"/>
                  <a:gd name="T10" fmla="*/ 24 w 190"/>
                  <a:gd name="T11" fmla="*/ 66 h 68"/>
                  <a:gd name="T12" fmla="*/ 20 w 190"/>
                  <a:gd name="T13" fmla="*/ 67 h 68"/>
                  <a:gd name="T14" fmla="*/ 2 w 190"/>
                  <a:gd name="T1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68">
                    <a:moveTo>
                      <a:pt x="2" y="52"/>
                    </a:moveTo>
                    <a:cubicBezTo>
                      <a:pt x="0" y="42"/>
                      <a:pt x="7" y="32"/>
                      <a:pt x="17" y="30"/>
                    </a:cubicBezTo>
                    <a:lnTo>
                      <a:pt x="165" y="2"/>
                    </a:lnTo>
                    <a:cubicBezTo>
                      <a:pt x="176" y="0"/>
                      <a:pt x="185" y="6"/>
                      <a:pt x="187" y="16"/>
                    </a:cubicBezTo>
                    <a:cubicBezTo>
                      <a:pt x="189" y="26"/>
                      <a:pt x="182" y="36"/>
                      <a:pt x="172" y="38"/>
                    </a:cubicBezTo>
                    <a:lnTo>
                      <a:pt x="24" y="66"/>
                    </a:lnTo>
                    <a:cubicBezTo>
                      <a:pt x="23" y="66"/>
                      <a:pt x="22" y="67"/>
                      <a:pt x="20" y="67"/>
                    </a:cubicBezTo>
                    <a:cubicBezTo>
                      <a:pt x="12" y="67"/>
                      <a:pt x="4" y="60"/>
                      <a:pt x="2" y="5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0" name="Freeform 322">
                <a:extLst>
                  <a:ext uri="{FF2B5EF4-FFF2-40B4-BE49-F238E27FC236}">
                    <a16:creationId xmlns:a16="http://schemas.microsoft.com/office/drawing/2014/main" id="{7AC4A937-F06E-440E-A5CB-48D917FB3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6005513"/>
                <a:ext cx="25400" cy="68262"/>
              </a:xfrm>
              <a:custGeom>
                <a:avLst/>
                <a:gdLst>
                  <a:gd name="T0" fmla="*/ 30 w 69"/>
                  <a:gd name="T1" fmla="*/ 172 h 188"/>
                  <a:gd name="T2" fmla="*/ 2 w 69"/>
                  <a:gd name="T3" fmla="*/ 23 h 188"/>
                  <a:gd name="T4" fmla="*/ 17 w 69"/>
                  <a:gd name="T5" fmla="*/ 2 h 188"/>
                  <a:gd name="T6" fmla="*/ 38 w 69"/>
                  <a:gd name="T7" fmla="*/ 16 h 188"/>
                  <a:gd name="T8" fmla="*/ 66 w 69"/>
                  <a:gd name="T9" fmla="*/ 165 h 188"/>
                  <a:gd name="T10" fmla="*/ 52 w 69"/>
                  <a:gd name="T11" fmla="*/ 186 h 188"/>
                  <a:gd name="T12" fmla="*/ 48 w 69"/>
                  <a:gd name="T13" fmla="*/ 187 h 188"/>
                  <a:gd name="T14" fmla="*/ 30 w 69"/>
                  <a:gd name="T15" fmla="*/ 17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88">
                    <a:moveTo>
                      <a:pt x="30" y="172"/>
                    </a:moveTo>
                    <a:lnTo>
                      <a:pt x="2" y="23"/>
                    </a:lnTo>
                    <a:cubicBezTo>
                      <a:pt x="0" y="13"/>
                      <a:pt x="7" y="3"/>
                      <a:pt x="17" y="2"/>
                    </a:cubicBezTo>
                    <a:cubicBezTo>
                      <a:pt x="27" y="0"/>
                      <a:pt x="36" y="6"/>
                      <a:pt x="38" y="16"/>
                    </a:cubicBezTo>
                    <a:lnTo>
                      <a:pt x="66" y="165"/>
                    </a:lnTo>
                    <a:cubicBezTo>
                      <a:pt x="68" y="175"/>
                      <a:pt x="62" y="184"/>
                      <a:pt x="52" y="186"/>
                    </a:cubicBezTo>
                    <a:cubicBezTo>
                      <a:pt x="51" y="186"/>
                      <a:pt x="49" y="187"/>
                      <a:pt x="48" y="187"/>
                    </a:cubicBezTo>
                    <a:cubicBezTo>
                      <a:pt x="40" y="187"/>
                      <a:pt x="32" y="180"/>
                      <a:pt x="30" y="17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1" name="Freeform 323">
                <a:extLst>
                  <a:ext uri="{FF2B5EF4-FFF2-40B4-BE49-F238E27FC236}">
                    <a16:creationId xmlns:a16="http://schemas.microsoft.com/office/drawing/2014/main" id="{6B8EA20C-48CC-4B72-B829-32E4B1E79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3738" y="4781550"/>
                <a:ext cx="25400" cy="68263"/>
              </a:xfrm>
              <a:custGeom>
                <a:avLst/>
                <a:gdLst>
                  <a:gd name="T0" fmla="*/ 31 w 70"/>
                  <a:gd name="T1" fmla="*/ 172 h 188"/>
                  <a:gd name="T2" fmla="*/ 2 w 70"/>
                  <a:gd name="T3" fmla="*/ 24 h 188"/>
                  <a:gd name="T4" fmla="*/ 17 w 70"/>
                  <a:gd name="T5" fmla="*/ 2 h 188"/>
                  <a:gd name="T6" fmla="*/ 39 w 70"/>
                  <a:gd name="T7" fmla="*/ 17 h 188"/>
                  <a:gd name="T8" fmla="*/ 67 w 70"/>
                  <a:gd name="T9" fmla="*/ 165 h 188"/>
                  <a:gd name="T10" fmla="*/ 52 w 70"/>
                  <a:gd name="T11" fmla="*/ 187 h 188"/>
                  <a:gd name="T12" fmla="*/ 49 w 70"/>
                  <a:gd name="T13" fmla="*/ 187 h 188"/>
                  <a:gd name="T14" fmla="*/ 31 w 70"/>
                  <a:gd name="T15" fmla="*/ 17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8">
                    <a:moveTo>
                      <a:pt x="31" y="172"/>
                    </a:moveTo>
                    <a:lnTo>
                      <a:pt x="2" y="24"/>
                    </a:lnTo>
                    <a:cubicBezTo>
                      <a:pt x="0" y="14"/>
                      <a:pt x="7" y="4"/>
                      <a:pt x="17" y="2"/>
                    </a:cubicBezTo>
                    <a:cubicBezTo>
                      <a:pt x="27" y="0"/>
                      <a:pt x="37" y="7"/>
                      <a:pt x="39" y="17"/>
                    </a:cubicBezTo>
                    <a:lnTo>
                      <a:pt x="67" y="165"/>
                    </a:lnTo>
                    <a:cubicBezTo>
                      <a:pt x="69" y="175"/>
                      <a:pt x="62" y="185"/>
                      <a:pt x="52" y="187"/>
                    </a:cubicBezTo>
                    <a:cubicBezTo>
                      <a:pt x="51" y="187"/>
                      <a:pt x="50" y="187"/>
                      <a:pt x="49" y="187"/>
                    </a:cubicBezTo>
                    <a:cubicBezTo>
                      <a:pt x="40" y="187"/>
                      <a:pt x="32" y="181"/>
                      <a:pt x="31" y="17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2" name="Freeform 324">
                <a:extLst>
                  <a:ext uri="{FF2B5EF4-FFF2-40B4-BE49-F238E27FC236}">
                    <a16:creationId xmlns:a16="http://schemas.microsoft.com/office/drawing/2014/main" id="{F760B976-2DB9-4B58-80CB-2E54D9188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950" y="4773613"/>
                <a:ext cx="26988" cy="74612"/>
              </a:xfrm>
              <a:custGeom>
                <a:avLst/>
                <a:gdLst>
                  <a:gd name="T0" fmla="*/ 26 w 74"/>
                  <a:gd name="T1" fmla="*/ 206 h 208"/>
                  <a:gd name="T2" fmla="*/ 2 w 74"/>
                  <a:gd name="T3" fmla="*/ 176 h 208"/>
                  <a:gd name="T4" fmla="*/ 17 w 74"/>
                  <a:gd name="T5" fmla="*/ 26 h 208"/>
                  <a:gd name="T6" fmla="*/ 47 w 74"/>
                  <a:gd name="T7" fmla="*/ 1 h 208"/>
                  <a:gd name="T8" fmla="*/ 71 w 74"/>
                  <a:gd name="T9" fmla="*/ 31 h 208"/>
                  <a:gd name="T10" fmla="*/ 57 w 74"/>
                  <a:gd name="T11" fmla="*/ 182 h 208"/>
                  <a:gd name="T12" fmla="*/ 29 w 74"/>
                  <a:gd name="T13" fmla="*/ 207 h 208"/>
                  <a:gd name="T14" fmla="*/ 26 w 74"/>
                  <a:gd name="T15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208">
                    <a:moveTo>
                      <a:pt x="26" y="206"/>
                    </a:moveTo>
                    <a:cubicBezTo>
                      <a:pt x="11" y="205"/>
                      <a:pt x="0" y="191"/>
                      <a:pt x="2" y="176"/>
                    </a:cubicBezTo>
                    <a:lnTo>
                      <a:pt x="17" y="26"/>
                    </a:lnTo>
                    <a:cubicBezTo>
                      <a:pt x="18" y="11"/>
                      <a:pt x="31" y="0"/>
                      <a:pt x="47" y="1"/>
                    </a:cubicBezTo>
                    <a:cubicBezTo>
                      <a:pt x="62" y="2"/>
                      <a:pt x="73" y="16"/>
                      <a:pt x="71" y="31"/>
                    </a:cubicBezTo>
                    <a:lnTo>
                      <a:pt x="57" y="182"/>
                    </a:lnTo>
                    <a:cubicBezTo>
                      <a:pt x="55" y="196"/>
                      <a:pt x="43" y="207"/>
                      <a:pt x="29" y="207"/>
                    </a:cubicBezTo>
                    <a:cubicBezTo>
                      <a:pt x="28" y="207"/>
                      <a:pt x="27" y="206"/>
                      <a:pt x="26" y="206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3" name="Freeform 325">
                <a:extLst>
                  <a:ext uri="{FF2B5EF4-FFF2-40B4-BE49-F238E27FC236}">
                    <a16:creationId xmlns:a16="http://schemas.microsoft.com/office/drawing/2014/main" id="{B655A501-9B6D-4C10-8345-05062BD89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5488" y="6005513"/>
                <a:ext cx="26987" cy="74612"/>
              </a:xfrm>
              <a:custGeom>
                <a:avLst/>
                <a:gdLst>
                  <a:gd name="T0" fmla="*/ 26 w 74"/>
                  <a:gd name="T1" fmla="*/ 206 h 208"/>
                  <a:gd name="T2" fmla="*/ 1 w 74"/>
                  <a:gd name="T3" fmla="*/ 176 h 208"/>
                  <a:gd name="T4" fmla="*/ 16 w 74"/>
                  <a:gd name="T5" fmla="*/ 26 h 208"/>
                  <a:gd name="T6" fmla="*/ 46 w 74"/>
                  <a:gd name="T7" fmla="*/ 1 h 208"/>
                  <a:gd name="T8" fmla="*/ 71 w 74"/>
                  <a:gd name="T9" fmla="*/ 31 h 208"/>
                  <a:gd name="T10" fmla="*/ 56 w 74"/>
                  <a:gd name="T11" fmla="*/ 182 h 208"/>
                  <a:gd name="T12" fmla="*/ 29 w 74"/>
                  <a:gd name="T13" fmla="*/ 207 h 208"/>
                  <a:gd name="T14" fmla="*/ 26 w 74"/>
                  <a:gd name="T15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208">
                    <a:moveTo>
                      <a:pt x="26" y="206"/>
                    </a:moveTo>
                    <a:cubicBezTo>
                      <a:pt x="11" y="205"/>
                      <a:pt x="0" y="191"/>
                      <a:pt x="1" y="176"/>
                    </a:cubicBezTo>
                    <a:lnTo>
                      <a:pt x="16" y="26"/>
                    </a:lnTo>
                    <a:cubicBezTo>
                      <a:pt x="18" y="11"/>
                      <a:pt x="31" y="0"/>
                      <a:pt x="46" y="1"/>
                    </a:cubicBezTo>
                    <a:cubicBezTo>
                      <a:pt x="62" y="2"/>
                      <a:pt x="73" y="16"/>
                      <a:pt x="71" y="31"/>
                    </a:cubicBezTo>
                    <a:lnTo>
                      <a:pt x="56" y="182"/>
                    </a:lnTo>
                    <a:cubicBezTo>
                      <a:pt x="55" y="196"/>
                      <a:pt x="43" y="207"/>
                      <a:pt x="29" y="207"/>
                    </a:cubicBezTo>
                    <a:cubicBezTo>
                      <a:pt x="28" y="207"/>
                      <a:pt x="27" y="207"/>
                      <a:pt x="26" y="206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4" name="Freeform 326">
                <a:extLst>
                  <a:ext uri="{FF2B5EF4-FFF2-40B4-BE49-F238E27FC236}">
                    <a16:creationId xmlns:a16="http://schemas.microsoft.com/office/drawing/2014/main" id="{811F5629-DA21-47A5-8F56-95084D953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063" y="5486400"/>
                <a:ext cx="74612" cy="25400"/>
              </a:xfrm>
              <a:custGeom>
                <a:avLst/>
                <a:gdLst>
                  <a:gd name="T0" fmla="*/ 176 w 209"/>
                  <a:gd name="T1" fmla="*/ 71 h 72"/>
                  <a:gd name="T2" fmla="*/ 26 w 209"/>
                  <a:gd name="T3" fmla="*/ 56 h 72"/>
                  <a:gd name="T4" fmla="*/ 1 w 209"/>
                  <a:gd name="T5" fmla="*/ 26 h 72"/>
                  <a:gd name="T6" fmla="*/ 31 w 209"/>
                  <a:gd name="T7" fmla="*/ 1 h 72"/>
                  <a:gd name="T8" fmla="*/ 182 w 209"/>
                  <a:gd name="T9" fmla="*/ 16 h 72"/>
                  <a:gd name="T10" fmla="*/ 207 w 209"/>
                  <a:gd name="T11" fmla="*/ 47 h 72"/>
                  <a:gd name="T12" fmla="*/ 179 w 209"/>
                  <a:gd name="T13" fmla="*/ 71 h 72"/>
                  <a:gd name="T14" fmla="*/ 176 w 209"/>
                  <a:gd name="T1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2">
                    <a:moveTo>
                      <a:pt x="176" y="71"/>
                    </a:moveTo>
                    <a:lnTo>
                      <a:pt x="26" y="56"/>
                    </a:lnTo>
                    <a:cubicBezTo>
                      <a:pt x="11" y="55"/>
                      <a:pt x="0" y="41"/>
                      <a:pt x="1" y="26"/>
                    </a:cubicBezTo>
                    <a:cubicBezTo>
                      <a:pt x="3" y="11"/>
                      <a:pt x="16" y="0"/>
                      <a:pt x="31" y="1"/>
                    </a:cubicBezTo>
                    <a:lnTo>
                      <a:pt x="182" y="16"/>
                    </a:lnTo>
                    <a:cubicBezTo>
                      <a:pt x="197" y="18"/>
                      <a:pt x="208" y="31"/>
                      <a:pt x="207" y="47"/>
                    </a:cubicBezTo>
                    <a:cubicBezTo>
                      <a:pt x="205" y="61"/>
                      <a:pt x="193" y="71"/>
                      <a:pt x="179" y="71"/>
                    </a:cubicBezTo>
                    <a:cubicBezTo>
                      <a:pt x="178" y="71"/>
                      <a:pt x="177" y="71"/>
                      <a:pt x="176" y="7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5" name="Freeform 327">
                <a:extLst>
                  <a:ext uri="{FF2B5EF4-FFF2-40B4-BE49-F238E27FC236}">
                    <a16:creationId xmlns:a16="http://schemas.microsoft.com/office/drawing/2014/main" id="{41BEC22D-F906-4AE9-820C-9D8C4C1B0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7163" y="5341938"/>
                <a:ext cx="74612" cy="25400"/>
              </a:xfrm>
              <a:custGeom>
                <a:avLst/>
                <a:gdLst>
                  <a:gd name="T0" fmla="*/ 176 w 209"/>
                  <a:gd name="T1" fmla="*/ 71 h 72"/>
                  <a:gd name="T2" fmla="*/ 26 w 209"/>
                  <a:gd name="T3" fmla="*/ 56 h 72"/>
                  <a:gd name="T4" fmla="*/ 1 w 209"/>
                  <a:gd name="T5" fmla="*/ 26 h 72"/>
                  <a:gd name="T6" fmla="*/ 31 w 209"/>
                  <a:gd name="T7" fmla="*/ 1 h 72"/>
                  <a:gd name="T8" fmla="*/ 182 w 209"/>
                  <a:gd name="T9" fmla="*/ 16 h 72"/>
                  <a:gd name="T10" fmla="*/ 207 w 209"/>
                  <a:gd name="T11" fmla="*/ 46 h 72"/>
                  <a:gd name="T12" fmla="*/ 179 w 209"/>
                  <a:gd name="T13" fmla="*/ 71 h 72"/>
                  <a:gd name="T14" fmla="*/ 176 w 209"/>
                  <a:gd name="T1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2">
                    <a:moveTo>
                      <a:pt x="176" y="71"/>
                    </a:moveTo>
                    <a:lnTo>
                      <a:pt x="26" y="56"/>
                    </a:lnTo>
                    <a:cubicBezTo>
                      <a:pt x="11" y="55"/>
                      <a:pt x="0" y="41"/>
                      <a:pt x="1" y="26"/>
                    </a:cubicBezTo>
                    <a:cubicBezTo>
                      <a:pt x="3" y="11"/>
                      <a:pt x="16" y="0"/>
                      <a:pt x="31" y="1"/>
                    </a:cubicBezTo>
                    <a:lnTo>
                      <a:pt x="182" y="16"/>
                    </a:lnTo>
                    <a:cubicBezTo>
                      <a:pt x="197" y="17"/>
                      <a:pt x="208" y="31"/>
                      <a:pt x="207" y="46"/>
                    </a:cubicBezTo>
                    <a:cubicBezTo>
                      <a:pt x="205" y="60"/>
                      <a:pt x="193" y="71"/>
                      <a:pt x="179" y="71"/>
                    </a:cubicBezTo>
                    <a:cubicBezTo>
                      <a:pt x="178" y="71"/>
                      <a:pt x="177" y="71"/>
                      <a:pt x="176" y="7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6" name="Freeform 328">
                <a:extLst>
                  <a:ext uri="{FF2B5EF4-FFF2-40B4-BE49-F238E27FC236}">
                    <a16:creationId xmlns:a16="http://schemas.microsoft.com/office/drawing/2014/main" id="{3D278539-F54B-4833-A65E-6D1F0F9BA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5238" y="5014913"/>
                <a:ext cx="65087" cy="55562"/>
              </a:xfrm>
              <a:custGeom>
                <a:avLst/>
                <a:gdLst>
                  <a:gd name="T0" fmla="*/ 10 w 180"/>
                  <a:gd name="T1" fmla="*/ 145 h 156"/>
                  <a:gd name="T2" fmla="*/ 13 w 180"/>
                  <a:gd name="T3" fmla="*/ 106 h 156"/>
                  <a:gd name="T4" fmla="*/ 130 w 180"/>
                  <a:gd name="T5" fmla="*/ 10 h 156"/>
                  <a:gd name="T6" fmla="*/ 169 w 180"/>
                  <a:gd name="T7" fmla="*/ 14 h 156"/>
                  <a:gd name="T8" fmla="*/ 165 w 180"/>
                  <a:gd name="T9" fmla="*/ 53 h 156"/>
                  <a:gd name="T10" fmla="*/ 48 w 180"/>
                  <a:gd name="T11" fmla="*/ 149 h 156"/>
                  <a:gd name="T12" fmla="*/ 31 w 180"/>
                  <a:gd name="T13" fmla="*/ 155 h 156"/>
                  <a:gd name="T14" fmla="*/ 10 w 180"/>
                  <a:gd name="T15" fmla="*/ 14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56">
                    <a:moveTo>
                      <a:pt x="10" y="145"/>
                    </a:moveTo>
                    <a:cubicBezTo>
                      <a:pt x="0" y="133"/>
                      <a:pt x="2" y="116"/>
                      <a:pt x="13" y="106"/>
                    </a:cubicBezTo>
                    <a:lnTo>
                      <a:pt x="130" y="10"/>
                    </a:lnTo>
                    <a:cubicBezTo>
                      <a:pt x="142" y="0"/>
                      <a:pt x="160" y="2"/>
                      <a:pt x="169" y="14"/>
                    </a:cubicBezTo>
                    <a:cubicBezTo>
                      <a:pt x="179" y="26"/>
                      <a:pt x="177" y="43"/>
                      <a:pt x="165" y="53"/>
                    </a:cubicBezTo>
                    <a:lnTo>
                      <a:pt x="48" y="149"/>
                    </a:lnTo>
                    <a:cubicBezTo>
                      <a:pt x="43" y="153"/>
                      <a:pt x="37" y="155"/>
                      <a:pt x="31" y="155"/>
                    </a:cubicBezTo>
                    <a:cubicBezTo>
                      <a:pt x="23" y="155"/>
                      <a:pt x="15" y="152"/>
                      <a:pt x="10" y="1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7" name="Freeform 329">
                <a:extLst>
                  <a:ext uri="{FF2B5EF4-FFF2-40B4-BE49-F238E27FC236}">
                    <a16:creationId xmlns:a16="http://schemas.microsoft.com/office/drawing/2014/main" id="{E76DE340-1AD6-4E1B-AD91-FA233C2CA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100" y="5783263"/>
                <a:ext cx="65088" cy="55562"/>
              </a:xfrm>
              <a:custGeom>
                <a:avLst/>
                <a:gdLst>
                  <a:gd name="T0" fmla="*/ 10 w 180"/>
                  <a:gd name="T1" fmla="*/ 144 h 156"/>
                  <a:gd name="T2" fmla="*/ 13 w 180"/>
                  <a:gd name="T3" fmla="*/ 106 h 156"/>
                  <a:gd name="T4" fmla="*/ 130 w 180"/>
                  <a:gd name="T5" fmla="*/ 10 h 156"/>
                  <a:gd name="T6" fmla="*/ 169 w 180"/>
                  <a:gd name="T7" fmla="*/ 13 h 156"/>
                  <a:gd name="T8" fmla="*/ 165 w 180"/>
                  <a:gd name="T9" fmla="*/ 52 h 156"/>
                  <a:gd name="T10" fmla="*/ 49 w 180"/>
                  <a:gd name="T11" fmla="*/ 148 h 156"/>
                  <a:gd name="T12" fmla="*/ 31 w 180"/>
                  <a:gd name="T13" fmla="*/ 155 h 156"/>
                  <a:gd name="T14" fmla="*/ 10 w 180"/>
                  <a:gd name="T15" fmla="*/ 14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56">
                    <a:moveTo>
                      <a:pt x="10" y="144"/>
                    </a:moveTo>
                    <a:cubicBezTo>
                      <a:pt x="0" y="133"/>
                      <a:pt x="2" y="115"/>
                      <a:pt x="13" y="106"/>
                    </a:cubicBezTo>
                    <a:lnTo>
                      <a:pt x="130" y="10"/>
                    </a:lnTo>
                    <a:cubicBezTo>
                      <a:pt x="142" y="0"/>
                      <a:pt x="159" y="2"/>
                      <a:pt x="169" y="13"/>
                    </a:cubicBezTo>
                    <a:cubicBezTo>
                      <a:pt x="179" y="25"/>
                      <a:pt x="177" y="43"/>
                      <a:pt x="165" y="52"/>
                    </a:cubicBezTo>
                    <a:lnTo>
                      <a:pt x="49" y="148"/>
                    </a:lnTo>
                    <a:cubicBezTo>
                      <a:pt x="43" y="152"/>
                      <a:pt x="37" y="155"/>
                      <a:pt x="31" y="155"/>
                    </a:cubicBezTo>
                    <a:cubicBezTo>
                      <a:pt x="23" y="155"/>
                      <a:pt x="15" y="151"/>
                      <a:pt x="10" y="14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8" name="Freeform 330">
                <a:extLst>
                  <a:ext uri="{FF2B5EF4-FFF2-40B4-BE49-F238E27FC236}">
                    <a16:creationId xmlns:a16="http://schemas.microsoft.com/office/drawing/2014/main" id="{4EF20F1A-C736-4D99-BCA0-042C891DB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813" y="5881688"/>
                <a:ext cx="57150" cy="63500"/>
              </a:xfrm>
              <a:custGeom>
                <a:avLst/>
                <a:gdLst>
                  <a:gd name="T0" fmla="*/ 106 w 159"/>
                  <a:gd name="T1" fmla="*/ 165 h 176"/>
                  <a:gd name="T2" fmla="*/ 10 w 159"/>
                  <a:gd name="T3" fmla="*/ 48 h 176"/>
                  <a:gd name="T4" fmla="*/ 14 w 159"/>
                  <a:gd name="T5" fmla="*/ 9 h 176"/>
                  <a:gd name="T6" fmla="*/ 53 w 159"/>
                  <a:gd name="T7" fmla="*/ 13 h 176"/>
                  <a:gd name="T8" fmla="*/ 148 w 159"/>
                  <a:gd name="T9" fmla="*/ 130 h 176"/>
                  <a:gd name="T10" fmla="*/ 145 w 159"/>
                  <a:gd name="T11" fmla="*/ 169 h 176"/>
                  <a:gd name="T12" fmla="*/ 127 w 159"/>
                  <a:gd name="T13" fmla="*/ 175 h 176"/>
                  <a:gd name="T14" fmla="*/ 106 w 159"/>
                  <a:gd name="T15" fmla="*/ 16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6">
                    <a:moveTo>
                      <a:pt x="106" y="165"/>
                    </a:moveTo>
                    <a:lnTo>
                      <a:pt x="10" y="48"/>
                    </a:lnTo>
                    <a:cubicBezTo>
                      <a:pt x="0" y="36"/>
                      <a:pt x="2" y="19"/>
                      <a:pt x="14" y="9"/>
                    </a:cubicBezTo>
                    <a:cubicBezTo>
                      <a:pt x="25" y="0"/>
                      <a:pt x="43" y="1"/>
                      <a:pt x="53" y="13"/>
                    </a:cubicBezTo>
                    <a:lnTo>
                      <a:pt x="148" y="130"/>
                    </a:lnTo>
                    <a:cubicBezTo>
                      <a:pt x="158" y="142"/>
                      <a:pt x="156" y="159"/>
                      <a:pt x="145" y="169"/>
                    </a:cubicBezTo>
                    <a:cubicBezTo>
                      <a:pt x="139" y="173"/>
                      <a:pt x="133" y="175"/>
                      <a:pt x="127" y="175"/>
                    </a:cubicBezTo>
                    <a:cubicBezTo>
                      <a:pt x="119" y="175"/>
                      <a:pt x="111" y="172"/>
                      <a:pt x="106" y="16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39" name="Freeform 331">
                <a:extLst>
                  <a:ext uri="{FF2B5EF4-FFF2-40B4-BE49-F238E27FC236}">
                    <a16:creationId xmlns:a16="http://schemas.microsoft.com/office/drawing/2014/main" id="{F575551E-9B49-4BED-9630-57BC809D2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463" y="4908550"/>
                <a:ext cx="57150" cy="63500"/>
              </a:xfrm>
              <a:custGeom>
                <a:avLst/>
                <a:gdLst>
                  <a:gd name="T0" fmla="*/ 105 w 159"/>
                  <a:gd name="T1" fmla="*/ 165 h 176"/>
                  <a:gd name="T2" fmla="*/ 9 w 159"/>
                  <a:gd name="T3" fmla="*/ 48 h 176"/>
                  <a:gd name="T4" fmla="*/ 13 w 159"/>
                  <a:gd name="T5" fmla="*/ 9 h 176"/>
                  <a:gd name="T6" fmla="*/ 52 w 159"/>
                  <a:gd name="T7" fmla="*/ 13 h 176"/>
                  <a:gd name="T8" fmla="*/ 148 w 159"/>
                  <a:gd name="T9" fmla="*/ 130 h 176"/>
                  <a:gd name="T10" fmla="*/ 144 w 159"/>
                  <a:gd name="T11" fmla="*/ 169 h 176"/>
                  <a:gd name="T12" fmla="*/ 127 w 159"/>
                  <a:gd name="T13" fmla="*/ 175 h 176"/>
                  <a:gd name="T14" fmla="*/ 105 w 159"/>
                  <a:gd name="T15" fmla="*/ 16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6">
                    <a:moveTo>
                      <a:pt x="105" y="165"/>
                    </a:moveTo>
                    <a:lnTo>
                      <a:pt x="9" y="48"/>
                    </a:lnTo>
                    <a:cubicBezTo>
                      <a:pt x="0" y="36"/>
                      <a:pt x="1" y="19"/>
                      <a:pt x="13" y="9"/>
                    </a:cubicBezTo>
                    <a:cubicBezTo>
                      <a:pt x="25" y="0"/>
                      <a:pt x="42" y="1"/>
                      <a:pt x="52" y="13"/>
                    </a:cubicBezTo>
                    <a:lnTo>
                      <a:pt x="148" y="130"/>
                    </a:lnTo>
                    <a:cubicBezTo>
                      <a:pt x="158" y="142"/>
                      <a:pt x="156" y="159"/>
                      <a:pt x="144" y="169"/>
                    </a:cubicBezTo>
                    <a:cubicBezTo>
                      <a:pt x="139" y="173"/>
                      <a:pt x="133" y="175"/>
                      <a:pt x="127" y="175"/>
                    </a:cubicBezTo>
                    <a:cubicBezTo>
                      <a:pt x="119" y="175"/>
                      <a:pt x="111" y="172"/>
                      <a:pt x="105" y="16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0" name="Freeform 332">
                <a:extLst>
                  <a:ext uri="{FF2B5EF4-FFF2-40B4-BE49-F238E27FC236}">
                    <a16:creationId xmlns:a16="http://schemas.microsoft.com/office/drawing/2014/main" id="{1DA2005D-CC81-47F6-ACBA-CAE7665B7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025" y="4849813"/>
                <a:ext cx="49213" cy="69850"/>
              </a:xfrm>
              <a:custGeom>
                <a:avLst/>
                <a:gdLst>
                  <a:gd name="T0" fmla="*/ 19 w 135"/>
                  <a:gd name="T1" fmla="*/ 190 h 194"/>
                  <a:gd name="T2" fmla="*/ 7 w 135"/>
                  <a:gd name="T3" fmla="*/ 152 h 194"/>
                  <a:gd name="T4" fmla="*/ 78 w 135"/>
                  <a:gd name="T5" fmla="*/ 19 h 194"/>
                  <a:gd name="T6" fmla="*/ 116 w 135"/>
                  <a:gd name="T7" fmla="*/ 7 h 194"/>
                  <a:gd name="T8" fmla="*/ 127 w 135"/>
                  <a:gd name="T9" fmla="*/ 45 h 194"/>
                  <a:gd name="T10" fmla="*/ 56 w 135"/>
                  <a:gd name="T11" fmla="*/ 178 h 194"/>
                  <a:gd name="T12" fmla="*/ 32 w 135"/>
                  <a:gd name="T13" fmla="*/ 193 h 194"/>
                  <a:gd name="T14" fmla="*/ 19 w 135"/>
                  <a:gd name="T15" fmla="*/ 19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94">
                    <a:moveTo>
                      <a:pt x="19" y="190"/>
                    </a:moveTo>
                    <a:cubicBezTo>
                      <a:pt x="5" y="182"/>
                      <a:pt x="0" y="166"/>
                      <a:pt x="7" y="152"/>
                    </a:cubicBezTo>
                    <a:lnTo>
                      <a:pt x="78" y="19"/>
                    </a:lnTo>
                    <a:cubicBezTo>
                      <a:pt x="85" y="5"/>
                      <a:pt x="102" y="0"/>
                      <a:pt x="116" y="7"/>
                    </a:cubicBezTo>
                    <a:cubicBezTo>
                      <a:pt x="129" y="15"/>
                      <a:pt x="134" y="31"/>
                      <a:pt x="127" y="45"/>
                    </a:cubicBezTo>
                    <a:lnTo>
                      <a:pt x="56" y="178"/>
                    </a:lnTo>
                    <a:cubicBezTo>
                      <a:pt x="51" y="188"/>
                      <a:pt x="42" y="193"/>
                      <a:pt x="32" y="193"/>
                    </a:cubicBezTo>
                    <a:cubicBezTo>
                      <a:pt x="27" y="193"/>
                      <a:pt x="23" y="192"/>
                      <a:pt x="19" y="190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1" name="Freeform 333">
                <a:extLst>
                  <a:ext uri="{FF2B5EF4-FFF2-40B4-BE49-F238E27FC236}">
                    <a16:creationId xmlns:a16="http://schemas.microsoft.com/office/drawing/2014/main" id="{2D3716AA-2B9F-41D6-A9A5-2085A291A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775" y="5934075"/>
                <a:ext cx="49213" cy="69850"/>
              </a:xfrm>
              <a:custGeom>
                <a:avLst/>
                <a:gdLst>
                  <a:gd name="T0" fmla="*/ 18 w 135"/>
                  <a:gd name="T1" fmla="*/ 189 h 193"/>
                  <a:gd name="T2" fmla="*/ 7 w 135"/>
                  <a:gd name="T3" fmla="*/ 152 h 193"/>
                  <a:gd name="T4" fmla="*/ 78 w 135"/>
                  <a:gd name="T5" fmla="*/ 18 h 193"/>
                  <a:gd name="T6" fmla="*/ 115 w 135"/>
                  <a:gd name="T7" fmla="*/ 7 h 193"/>
                  <a:gd name="T8" fmla="*/ 127 w 135"/>
                  <a:gd name="T9" fmla="*/ 44 h 193"/>
                  <a:gd name="T10" fmla="*/ 55 w 135"/>
                  <a:gd name="T11" fmla="*/ 178 h 193"/>
                  <a:gd name="T12" fmla="*/ 31 w 135"/>
                  <a:gd name="T13" fmla="*/ 192 h 193"/>
                  <a:gd name="T14" fmla="*/ 18 w 135"/>
                  <a:gd name="T15" fmla="*/ 18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93">
                    <a:moveTo>
                      <a:pt x="18" y="189"/>
                    </a:moveTo>
                    <a:cubicBezTo>
                      <a:pt x="5" y="182"/>
                      <a:pt x="0" y="165"/>
                      <a:pt x="7" y="152"/>
                    </a:cubicBezTo>
                    <a:lnTo>
                      <a:pt x="78" y="18"/>
                    </a:lnTo>
                    <a:cubicBezTo>
                      <a:pt x="85" y="5"/>
                      <a:pt x="102" y="0"/>
                      <a:pt x="115" y="7"/>
                    </a:cubicBezTo>
                    <a:cubicBezTo>
                      <a:pt x="129" y="14"/>
                      <a:pt x="134" y="31"/>
                      <a:pt x="127" y="44"/>
                    </a:cubicBezTo>
                    <a:lnTo>
                      <a:pt x="55" y="178"/>
                    </a:lnTo>
                    <a:cubicBezTo>
                      <a:pt x="50" y="187"/>
                      <a:pt x="41" y="192"/>
                      <a:pt x="31" y="192"/>
                    </a:cubicBezTo>
                    <a:cubicBezTo>
                      <a:pt x="27" y="192"/>
                      <a:pt x="22" y="191"/>
                      <a:pt x="18" y="18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2" name="Freeform 334">
                <a:extLst>
                  <a:ext uri="{FF2B5EF4-FFF2-40B4-BE49-F238E27FC236}">
                    <a16:creationId xmlns:a16="http://schemas.microsoft.com/office/drawing/2014/main" id="{81C1EF1B-3DEB-4C66-B32F-9C1F1221E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625" y="5705475"/>
                <a:ext cx="71438" cy="47625"/>
              </a:xfrm>
              <a:custGeom>
                <a:avLst/>
                <a:gdLst>
                  <a:gd name="T0" fmla="*/ 152 w 197"/>
                  <a:gd name="T1" fmla="*/ 127 h 131"/>
                  <a:gd name="T2" fmla="*/ 18 w 197"/>
                  <a:gd name="T3" fmla="*/ 56 h 131"/>
                  <a:gd name="T4" fmla="*/ 7 w 197"/>
                  <a:gd name="T5" fmla="*/ 18 h 131"/>
                  <a:gd name="T6" fmla="*/ 44 w 197"/>
                  <a:gd name="T7" fmla="*/ 7 h 131"/>
                  <a:gd name="T8" fmla="*/ 178 w 197"/>
                  <a:gd name="T9" fmla="*/ 78 h 131"/>
                  <a:gd name="T10" fmla="*/ 189 w 197"/>
                  <a:gd name="T11" fmla="*/ 115 h 131"/>
                  <a:gd name="T12" fmla="*/ 165 w 197"/>
                  <a:gd name="T13" fmla="*/ 130 h 131"/>
                  <a:gd name="T14" fmla="*/ 152 w 197"/>
                  <a:gd name="T15" fmla="*/ 12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7" h="131">
                    <a:moveTo>
                      <a:pt x="152" y="127"/>
                    </a:moveTo>
                    <a:lnTo>
                      <a:pt x="18" y="56"/>
                    </a:lnTo>
                    <a:cubicBezTo>
                      <a:pt x="5" y="49"/>
                      <a:pt x="0" y="32"/>
                      <a:pt x="7" y="18"/>
                    </a:cubicBezTo>
                    <a:cubicBezTo>
                      <a:pt x="14" y="5"/>
                      <a:pt x="31" y="0"/>
                      <a:pt x="44" y="7"/>
                    </a:cubicBezTo>
                    <a:lnTo>
                      <a:pt x="178" y="78"/>
                    </a:lnTo>
                    <a:cubicBezTo>
                      <a:pt x="191" y="85"/>
                      <a:pt x="196" y="102"/>
                      <a:pt x="189" y="115"/>
                    </a:cubicBezTo>
                    <a:cubicBezTo>
                      <a:pt x="184" y="125"/>
                      <a:pt x="175" y="130"/>
                      <a:pt x="165" y="130"/>
                    </a:cubicBezTo>
                    <a:cubicBezTo>
                      <a:pt x="160" y="130"/>
                      <a:pt x="156" y="129"/>
                      <a:pt x="152" y="12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3" name="Freeform 335">
                <a:extLst>
                  <a:ext uri="{FF2B5EF4-FFF2-40B4-BE49-F238E27FC236}">
                    <a16:creationId xmlns:a16="http://schemas.microsoft.com/office/drawing/2014/main" id="{9D4B9591-1DAE-4322-A76C-3ED18E39B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363" y="5100638"/>
                <a:ext cx="71437" cy="47625"/>
              </a:xfrm>
              <a:custGeom>
                <a:avLst/>
                <a:gdLst>
                  <a:gd name="T0" fmla="*/ 152 w 198"/>
                  <a:gd name="T1" fmla="*/ 127 h 132"/>
                  <a:gd name="T2" fmla="*/ 19 w 198"/>
                  <a:gd name="T3" fmla="*/ 56 h 132"/>
                  <a:gd name="T4" fmla="*/ 8 w 198"/>
                  <a:gd name="T5" fmla="*/ 19 h 132"/>
                  <a:gd name="T6" fmla="*/ 45 w 198"/>
                  <a:gd name="T7" fmla="*/ 7 h 132"/>
                  <a:gd name="T8" fmla="*/ 178 w 198"/>
                  <a:gd name="T9" fmla="*/ 79 h 132"/>
                  <a:gd name="T10" fmla="*/ 190 w 198"/>
                  <a:gd name="T11" fmla="*/ 116 h 132"/>
                  <a:gd name="T12" fmla="*/ 165 w 198"/>
                  <a:gd name="T13" fmla="*/ 131 h 132"/>
                  <a:gd name="T14" fmla="*/ 152 w 198"/>
                  <a:gd name="T15" fmla="*/ 12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2">
                    <a:moveTo>
                      <a:pt x="152" y="127"/>
                    </a:moveTo>
                    <a:lnTo>
                      <a:pt x="19" y="56"/>
                    </a:lnTo>
                    <a:cubicBezTo>
                      <a:pt x="6" y="49"/>
                      <a:pt x="0" y="32"/>
                      <a:pt x="8" y="19"/>
                    </a:cubicBezTo>
                    <a:cubicBezTo>
                      <a:pt x="15" y="5"/>
                      <a:pt x="32" y="0"/>
                      <a:pt x="45" y="7"/>
                    </a:cubicBezTo>
                    <a:lnTo>
                      <a:pt x="178" y="79"/>
                    </a:lnTo>
                    <a:cubicBezTo>
                      <a:pt x="192" y="86"/>
                      <a:pt x="197" y="102"/>
                      <a:pt x="190" y="116"/>
                    </a:cubicBezTo>
                    <a:cubicBezTo>
                      <a:pt x="185" y="125"/>
                      <a:pt x="175" y="131"/>
                      <a:pt x="165" y="131"/>
                    </a:cubicBezTo>
                    <a:cubicBezTo>
                      <a:pt x="161" y="131"/>
                      <a:pt x="157" y="130"/>
                      <a:pt x="152" y="12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4" name="Freeform 336">
                <a:extLst>
                  <a:ext uri="{FF2B5EF4-FFF2-40B4-BE49-F238E27FC236}">
                    <a16:creationId xmlns:a16="http://schemas.microsoft.com/office/drawing/2014/main" id="{6C7AD987-48E8-474B-A867-046D20457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013" y="5238750"/>
                <a:ext cx="74612" cy="38100"/>
              </a:xfrm>
              <a:custGeom>
                <a:avLst/>
                <a:gdLst>
                  <a:gd name="T0" fmla="*/ 4 w 207"/>
                  <a:gd name="T1" fmla="*/ 83 h 104"/>
                  <a:gd name="T2" fmla="*/ 23 w 207"/>
                  <a:gd name="T3" fmla="*/ 49 h 104"/>
                  <a:gd name="T4" fmla="*/ 167 w 207"/>
                  <a:gd name="T5" fmla="*/ 5 h 104"/>
                  <a:gd name="T6" fmla="*/ 202 w 207"/>
                  <a:gd name="T7" fmla="*/ 23 h 104"/>
                  <a:gd name="T8" fmla="*/ 183 w 207"/>
                  <a:gd name="T9" fmla="*/ 58 h 104"/>
                  <a:gd name="T10" fmla="*/ 39 w 207"/>
                  <a:gd name="T11" fmla="*/ 102 h 104"/>
                  <a:gd name="T12" fmla="*/ 31 w 207"/>
                  <a:gd name="T13" fmla="*/ 103 h 104"/>
                  <a:gd name="T14" fmla="*/ 4 w 207"/>
                  <a:gd name="T15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4">
                    <a:moveTo>
                      <a:pt x="4" y="83"/>
                    </a:moveTo>
                    <a:cubicBezTo>
                      <a:pt x="0" y="69"/>
                      <a:pt x="8" y="53"/>
                      <a:pt x="23" y="49"/>
                    </a:cubicBezTo>
                    <a:lnTo>
                      <a:pt x="167" y="5"/>
                    </a:lnTo>
                    <a:cubicBezTo>
                      <a:pt x="182" y="0"/>
                      <a:pt x="197" y="8"/>
                      <a:pt x="202" y="23"/>
                    </a:cubicBezTo>
                    <a:cubicBezTo>
                      <a:pt x="206" y="38"/>
                      <a:pt x="198" y="53"/>
                      <a:pt x="183" y="58"/>
                    </a:cubicBezTo>
                    <a:lnTo>
                      <a:pt x="39" y="102"/>
                    </a:lnTo>
                    <a:cubicBezTo>
                      <a:pt x="36" y="102"/>
                      <a:pt x="33" y="103"/>
                      <a:pt x="31" y="103"/>
                    </a:cubicBezTo>
                    <a:cubicBezTo>
                      <a:pt x="19" y="103"/>
                      <a:pt x="8" y="95"/>
                      <a:pt x="4" y="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5" name="Freeform 337">
                <a:extLst>
                  <a:ext uri="{FF2B5EF4-FFF2-40B4-BE49-F238E27FC236}">
                    <a16:creationId xmlns:a16="http://schemas.microsoft.com/office/drawing/2014/main" id="{EB21DBAA-B4BE-4CDB-AD00-4CF1EE058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800" y="5578475"/>
                <a:ext cx="74613" cy="38100"/>
              </a:xfrm>
              <a:custGeom>
                <a:avLst/>
                <a:gdLst>
                  <a:gd name="T0" fmla="*/ 4 w 207"/>
                  <a:gd name="T1" fmla="*/ 83 h 104"/>
                  <a:gd name="T2" fmla="*/ 22 w 207"/>
                  <a:gd name="T3" fmla="*/ 49 h 104"/>
                  <a:gd name="T4" fmla="*/ 167 w 207"/>
                  <a:gd name="T5" fmla="*/ 5 h 104"/>
                  <a:gd name="T6" fmla="*/ 202 w 207"/>
                  <a:gd name="T7" fmla="*/ 23 h 104"/>
                  <a:gd name="T8" fmla="*/ 183 w 207"/>
                  <a:gd name="T9" fmla="*/ 58 h 104"/>
                  <a:gd name="T10" fmla="*/ 39 w 207"/>
                  <a:gd name="T11" fmla="*/ 102 h 104"/>
                  <a:gd name="T12" fmla="*/ 31 w 207"/>
                  <a:gd name="T13" fmla="*/ 103 h 104"/>
                  <a:gd name="T14" fmla="*/ 4 w 207"/>
                  <a:gd name="T15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4">
                    <a:moveTo>
                      <a:pt x="4" y="83"/>
                    </a:moveTo>
                    <a:cubicBezTo>
                      <a:pt x="0" y="69"/>
                      <a:pt x="8" y="53"/>
                      <a:pt x="22" y="49"/>
                    </a:cubicBezTo>
                    <a:lnTo>
                      <a:pt x="167" y="5"/>
                    </a:lnTo>
                    <a:cubicBezTo>
                      <a:pt x="182" y="0"/>
                      <a:pt x="197" y="9"/>
                      <a:pt x="202" y="23"/>
                    </a:cubicBezTo>
                    <a:cubicBezTo>
                      <a:pt x="206" y="38"/>
                      <a:pt x="198" y="53"/>
                      <a:pt x="183" y="58"/>
                    </a:cubicBezTo>
                    <a:lnTo>
                      <a:pt x="39" y="102"/>
                    </a:lnTo>
                    <a:cubicBezTo>
                      <a:pt x="36" y="103"/>
                      <a:pt x="33" y="103"/>
                      <a:pt x="31" y="103"/>
                    </a:cubicBezTo>
                    <a:cubicBezTo>
                      <a:pt x="19" y="103"/>
                      <a:pt x="8" y="95"/>
                      <a:pt x="4" y="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6" name="Freeform 338">
                <a:extLst>
                  <a:ext uri="{FF2B5EF4-FFF2-40B4-BE49-F238E27FC236}">
                    <a16:creationId xmlns:a16="http://schemas.microsoft.com/office/drawing/2014/main" id="{8D31FE83-7892-402F-BE40-14B686CE1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5986463"/>
                <a:ext cx="38100" cy="73025"/>
              </a:xfrm>
              <a:custGeom>
                <a:avLst/>
                <a:gdLst>
                  <a:gd name="T0" fmla="*/ 48 w 106"/>
                  <a:gd name="T1" fmla="*/ 183 h 204"/>
                  <a:gd name="T2" fmla="*/ 4 w 106"/>
                  <a:gd name="T3" fmla="*/ 39 h 204"/>
                  <a:gd name="T4" fmla="*/ 22 w 106"/>
                  <a:gd name="T5" fmla="*/ 4 h 204"/>
                  <a:gd name="T6" fmla="*/ 57 w 106"/>
                  <a:gd name="T7" fmla="*/ 22 h 204"/>
                  <a:gd name="T8" fmla="*/ 101 w 106"/>
                  <a:gd name="T9" fmla="*/ 167 h 204"/>
                  <a:gd name="T10" fmla="*/ 83 w 106"/>
                  <a:gd name="T11" fmla="*/ 201 h 204"/>
                  <a:gd name="T12" fmla="*/ 74 w 106"/>
                  <a:gd name="T13" fmla="*/ 203 h 204"/>
                  <a:gd name="T14" fmla="*/ 48 w 106"/>
                  <a:gd name="T15" fmla="*/ 18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204">
                    <a:moveTo>
                      <a:pt x="48" y="183"/>
                    </a:moveTo>
                    <a:lnTo>
                      <a:pt x="4" y="39"/>
                    </a:lnTo>
                    <a:cubicBezTo>
                      <a:pt x="0" y="24"/>
                      <a:pt x="8" y="8"/>
                      <a:pt x="22" y="4"/>
                    </a:cubicBezTo>
                    <a:cubicBezTo>
                      <a:pt x="37" y="0"/>
                      <a:pt x="52" y="8"/>
                      <a:pt x="57" y="22"/>
                    </a:cubicBezTo>
                    <a:lnTo>
                      <a:pt x="101" y="167"/>
                    </a:lnTo>
                    <a:cubicBezTo>
                      <a:pt x="105" y="182"/>
                      <a:pt x="97" y="197"/>
                      <a:pt x="83" y="201"/>
                    </a:cubicBezTo>
                    <a:cubicBezTo>
                      <a:pt x="80" y="202"/>
                      <a:pt x="77" y="203"/>
                      <a:pt x="74" y="203"/>
                    </a:cubicBezTo>
                    <a:cubicBezTo>
                      <a:pt x="63" y="203"/>
                      <a:pt x="52" y="195"/>
                      <a:pt x="48" y="1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7" name="Freeform 339">
                <a:extLst>
                  <a:ext uri="{FF2B5EF4-FFF2-40B4-BE49-F238E27FC236}">
                    <a16:creationId xmlns:a16="http://schemas.microsoft.com/office/drawing/2014/main" id="{FFC71070-0186-4790-97A3-518AED686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4792663"/>
                <a:ext cx="38100" cy="73025"/>
              </a:xfrm>
              <a:custGeom>
                <a:avLst/>
                <a:gdLst>
                  <a:gd name="T0" fmla="*/ 49 w 107"/>
                  <a:gd name="T1" fmla="*/ 184 h 205"/>
                  <a:gd name="T2" fmla="*/ 5 w 107"/>
                  <a:gd name="T3" fmla="*/ 39 h 205"/>
                  <a:gd name="T4" fmla="*/ 23 w 107"/>
                  <a:gd name="T5" fmla="*/ 5 h 205"/>
                  <a:gd name="T6" fmla="*/ 58 w 107"/>
                  <a:gd name="T7" fmla="*/ 23 h 205"/>
                  <a:gd name="T8" fmla="*/ 102 w 107"/>
                  <a:gd name="T9" fmla="*/ 168 h 205"/>
                  <a:gd name="T10" fmla="*/ 83 w 107"/>
                  <a:gd name="T11" fmla="*/ 202 h 205"/>
                  <a:gd name="T12" fmla="*/ 75 w 107"/>
                  <a:gd name="T13" fmla="*/ 204 h 205"/>
                  <a:gd name="T14" fmla="*/ 49 w 107"/>
                  <a:gd name="T15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205">
                    <a:moveTo>
                      <a:pt x="49" y="184"/>
                    </a:moveTo>
                    <a:lnTo>
                      <a:pt x="5" y="39"/>
                    </a:lnTo>
                    <a:cubicBezTo>
                      <a:pt x="0" y="25"/>
                      <a:pt x="9" y="9"/>
                      <a:pt x="23" y="5"/>
                    </a:cubicBezTo>
                    <a:cubicBezTo>
                      <a:pt x="38" y="0"/>
                      <a:pt x="53" y="9"/>
                      <a:pt x="58" y="23"/>
                    </a:cubicBezTo>
                    <a:lnTo>
                      <a:pt x="102" y="168"/>
                    </a:lnTo>
                    <a:cubicBezTo>
                      <a:pt x="106" y="182"/>
                      <a:pt x="98" y="198"/>
                      <a:pt x="83" y="202"/>
                    </a:cubicBezTo>
                    <a:cubicBezTo>
                      <a:pt x="81" y="203"/>
                      <a:pt x="78" y="204"/>
                      <a:pt x="75" y="204"/>
                    </a:cubicBezTo>
                    <a:cubicBezTo>
                      <a:pt x="64" y="204"/>
                      <a:pt x="53" y="196"/>
                      <a:pt x="49" y="18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8" name="Freeform 340">
                <a:extLst>
                  <a:ext uri="{FF2B5EF4-FFF2-40B4-BE49-F238E27FC236}">
                    <a16:creationId xmlns:a16="http://schemas.microsoft.com/office/drawing/2014/main" id="{F0498BB2-DD7A-4879-9805-C9A8249F5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013" y="4802188"/>
                <a:ext cx="39687" cy="73025"/>
              </a:xfrm>
              <a:custGeom>
                <a:avLst/>
                <a:gdLst>
                  <a:gd name="T0" fmla="*/ 23 w 109"/>
                  <a:gd name="T1" fmla="*/ 202 h 204"/>
                  <a:gd name="T2" fmla="*/ 5 w 109"/>
                  <a:gd name="T3" fmla="*/ 167 h 204"/>
                  <a:gd name="T4" fmla="*/ 50 w 109"/>
                  <a:gd name="T5" fmla="*/ 23 h 204"/>
                  <a:gd name="T6" fmla="*/ 85 w 109"/>
                  <a:gd name="T7" fmla="*/ 5 h 204"/>
                  <a:gd name="T8" fmla="*/ 103 w 109"/>
                  <a:gd name="T9" fmla="*/ 40 h 204"/>
                  <a:gd name="T10" fmla="*/ 58 w 109"/>
                  <a:gd name="T11" fmla="*/ 184 h 204"/>
                  <a:gd name="T12" fmla="*/ 31 w 109"/>
                  <a:gd name="T13" fmla="*/ 203 h 204"/>
                  <a:gd name="T14" fmla="*/ 23 w 109"/>
                  <a:gd name="T15" fmla="*/ 20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204">
                    <a:moveTo>
                      <a:pt x="23" y="202"/>
                    </a:moveTo>
                    <a:cubicBezTo>
                      <a:pt x="8" y="197"/>
                      <a:pt x="0" y="182"/>
                      <a:pt x="5" y="167"/>
                    </a:cubicBezTo>
                    <a:lnTo>
                      <a:pt x="50" y="23"/>
                    </a:lnTo>
                    <a:cubicBezTo>
                      <a:pt x="55" y="8"/>
                      <a:pt x="70" y="0"/>
                      <a:pt x="85" y="5"/>
                    </a:cubicBezTo>
                    <a:cubicBezTo>
                      <a:pt x="100" y="9"/>
                      <a:pt x="108" y="25"/>
                      <a:pt x="103" y="40"/>
                    </a:cubicBezTo>
                    <a:lnTo>
                      <a:pt x="58" y="184"/>
                    </a:lnTo>
                    <a:cubicBezTo>
                      <a:pt x="54" y="196"/>
                      <a:pt x="43" y="203"/>
                      <a:pt x="31" y="203"/>
                    </a:cubicBezTo>
                    <a:cubicBezTo>
                      <a:pt x="29" y="203"/>
                      <a:pt x="26" y="203"/>
                      <a:pt x="23" y="20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49" name="Freeform 341">
                <a:extLst>
                  <a:ext uri="{FF2B5EF4-FFF2-40B4-BE49-F238E27FC236}">
                    <a16:creationId xmlns:a16="http://schemas.microsoft.com/office/drawing/2014/main" id="{D9C59A84-B168-428E-8BB2-E4F0EDFBA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5978525"/>
                <a:ext cx="38100" cy="73025"/>
              </a:xfrm>
              <a:custGeom>
                <a:avLst/>
                <a:gdLst>
                  <a:gd name="T0" fmla="*/ 23 w 108"/>
                  <a:gd name="T1" fmla="*/ 201 h 204"/>
                  <a:gd name="T2" fmla="*/ 5 w 108"/>
                  <a:gd name="T3" fmla="*/ 167 h 204"/>
                  <a:gd name="T4" fmla="*/ 50 w 108"/>
                  <a:gd name="T5" fmla="*/ 23 h 204"/>
                  <a:gd name="T6" fmla="*/ 85 w 108"/>
                  <a:gd name="T7" fmla="*/ 5 h 204"/>
                  <a:gd name="T8" fmla="*/ 103 w 108"/>
                  <a:gd name="T9" fmla="*/ 39 h 204"/>
                  <a:gd name="T10" fmla="*/ 57 w 108"/>
                  <a:gd name="T11" fmla="*/ 183 h 204"/>
                  <a:gd name="T12" fmla="*/ 31 w 108"/>
                  <a:gd name="T13" fmla="*/ 203 h 204"/>
                  <a:gd name="T14" fmla="*/ 23 w 108"/>
                  <a:gd name="T15" fmla="*/ 20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204">
                    <a:moveTo>
                      <a:pt x="23" y="201"/>
                    </a:moveTo>
                    <a:cubicBezTo>
                      <a:pt x="8" y="197"/>
                      <a:pt x="0" y="181"/>
                      <a:pt x="5" y="167"/>
                    </a:cubicBezTo>
                    <a:lnTo>
                      <a:pt x="50" y="23"/>
                    </a:lnTo>
                    <a:cubicBezTo>
                      <a:pt x="55" y="8"/>
                      <a:pt x="70" y="0"/>
                      <a:pt x="85" y="5"/>
                    </a:cubicBezTo>
                    <a:cubicBezTo>
                      <a:pt x="99" y="9"/>
                      <a:pt x="107" y="25"/>
                      <a:pt x="103" y="39"/>
                    </a:cubicBezTo>
                    <a:lnTo>
                      <a:pt x="57" y="183"/>
                    </a:lnTo>
                    <a:cubicBezTo>
                      <a:pt x="54" y="195"/>
                      <a:pt x="43" y="203"/>
                      <a:pt x="31" y="203"/>
                    </a:cubicBezTo>
                    <a:cubicBezTo>
                      <a:pt x="28" y="203"/>
                      <a:pt x="26" y="202"/>
                      <a:pt x="23" y="20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0" name="Freeform 342">
                <a:extLst>
                  <a:ext uri="{FF2B5EF4-FFF2-40B4-BE49-F238E27FC236}">
                    <a16:creationId xmlns:a16="http://schemas.microsoft.com/office/drawing/2014/main" id="{D3737B63-8F64-401E-972A-23923BA30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5605463"/>
                <a:ext cx="74613" cy="38100"/>
              </a:xfrm>
              <a:custGeom>
                <a:avLst/>
                <a:gdLst>
                  <a:gd name="T0" fmla="*/ 167 w 207"/>
                  <a:gd name="T1" fmla="*/ 103 h 105"/>
                  <a:gd name="T2" fmla="*/ 23 w 207"/>
                  <a:gd name="T3" fmla="*/ 58 h 105"/>
                  <a:gd name="T4" fmla="*/ 5 w 207"/>
                  <a:gd name="T5" fmla="*/ 23 h 105"/>
                  <a:gd name="T6" fmla="*/ 39 w 207"/>
                  <a:gd name="T7" fmla="*/ 5 h 105"/>
                  <a:gd name="T8" fmla="*/ 184 w 207"/>
                  <a:gd name="T9" fmla="*/ 50 h 105"/>
                  <a:gd name="T10" fmla="*/ 202 w 207"/>
                  <a:gd name="T11" fmla="*/ 85 h 105"/>
                  <a:gd name="T12" fmla="*/ 175 w 207"/>
                  <a:gd name="T13" fmla="*/ 104 h 105"/>
                  <a:gd name="T14" fmla="*/ 167 w 207"/>
                  <a:gd name="T1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5">
                    <a:moveTo>
                      <a:pt x="167" y="103"/>
                    </a:moveTo>
                    <a:lnTo>
                      <a:pt x="23" y="58"/>
                    </a:lnTo>
                    <a:cubicBezTo>
                      <a:pt x="8" y="53"/>
                      <a:pt x="0" y="37"/>
                      <a:pt x="5" y="23"/>
                    </a:cubicBezTo>
                    <a:cubicBezTo>
                      <a:pt x="9" y="8"/>
                      <a:pt x="25" y="0"/>
                      <a:pt x="39" y="5"/>
                    </a:cubicBezTo>
                    <a:lnTo>
                      <a:pt x="184" y="50"/>
                    </a:lnTo>
                    <a:cubicBezTo>
                      <a:pt x="198" y="55"/>
                      <a:pt x="206" y="70"/>
                      <a:pt x="202" y="85"/>
                    </a:cubicBezTo>
                    <a:cubicBezTo>
                      <a:pt x="198" y="97"/>
                      <a:pt x="187" y="104"/>
                      <a:pt x="175" y="104"/>
                    </a:cubicBezTo>
                    <a:cubicBezTo>
                      <a:pt x="173" y="104"/>
                      <a:pt x="170" y="104"/>
                      <a:pt x="167" y="10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1" name="Freeform 343">
                <a:extLst>
                  <a:ext uri="{FF2B5EF4-FFF2-40B4-BE49-F238E27FC236}">
                    <a16:creationId xmlns:a16="http://schemas.microsoft.com/office/drawing/2014/main" id="{39A42DAB-5F22-4FA1-8A2E-45C907854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738" y="5210175"/>
                <a:ext cx="74612" cy="38100"/>
              </a:xfrm>
              <a:custGeom>
                <a:avLst/>
                <a:gdLst>
                  <a:gd name="T0" fmla="*/ 167 w 208"/>
                  <a:gd name="T1" fmla="*/ 103 h 105"/>
                  <a:gd name="T2" fmla="*/ 23 w 208"/>
                  <a:gd name="T3" fmla="*/ 57 h 105"/>
                  <a:gd name="T4" fmla="*/ 5 w 208"/>
                  <a:gd name="T5" fmla="*/ 23 h 105"/>
                  <a:gd name="T6" fmla="*/ 40 w 208"/>
                  <a:gd name="T7" fmla="*/ 4 h 105"/>
                  <a:gd name="T8" fmla="*/ 184 w 208"/>
                  <a:gd name="T9" fmla="*/ 50 h 105"/>
                  <a:gd name="T10" fmla="*/ 202 w 208"/>
                  <a:gd name="T11" fmla="*/ 85 h 105"/>
                  <a:gd name="T12" fmla="*/ 176 w 208"/>
                  <a:gd name="T13" fmla="*/ 104 h 105"/>
                  <a:gd name="T14" fmla="*/ 167 w 208"/>
                  <a:gd name="T1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05">
                    <a:moveTo>
                      <a:pt x="167" y="103"/>
                    </a:moveTo>
                    <a:lnTo>
                      <a:pt x="23" y="57"/>
                    </a:lnTo>
                    <a:cubicBezTo>
                      <a:pt x="9" y="53"/>
                      <a:pt x="0" y="37"/>
                      <a:pt x="5" y="23"/>
                    </a:cubicBezTo>
                    <a:cubicBezTo>
                      <a:pt x="10" y="8"/>
                      <a:pt x="25" y="0"/>
                      <a:pt x="40" y="4"/>
                    </a:cubicBezTo>
                    <a:lnTo>
                      <a:pt x="184" y="50"/>
                    </a:lnTo>
                    <a:cubicBezTo>
                      <a:pt x="198" y="54"/>
                      <a:pt x="207" y="70"/>
                      <a:pt x="202" y="85"/>
                    </a:cubicBezTo>
                    <a:cubicBezTo>
                      <a:pt x="198" y="96"/>
                      <a:pt x="187" y="104"/>
                      <a:pt x="176" y="104"/>
                    </a:cubicBezTo>
                    <a:cubicBezTo>
                      <a:pt x="173" y="104"/>
                      <a:pt x="170" y="103"/>
                      <a:pt x="167" y="10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2" name="Freeform 344">
                <a:extLst>
                  <a:ext uri="{FF2B5EF4-FFF2-40B4-BE49-F238E27FC236}">
                    <a16:creationId xmlns:a16="http://schemas.microsoft.com/office/drawing/2014/main" id="{0BF2A1C1-6B7A-435E-8DD6-A4F2084B2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325" y="5127625"/>
                <a:ext cx="71438" cy="46038"/>
              </a:xfrm>
              <a:custGeom>
                <a:avLst/>
                <a:gdLst>
                  <a:gd name="T0" fmla="*/ 7 w 198"/>
                  <a:gd name="T1" fmla="*/ 114 h 130"/>
                  <a:gd name="T2" fmla="*/ 19 w 198"/>
                  <a:gd name="T3" fmla="*/ 77 h 130"/>
                  <a:gd name="T4" fmla="*/ 153 w 198"/>
                  <a:gd name="T5" fmla="*/ 7 h 130"/>
                  <a:gd name="T6" fmla="*/ 190 w 198"/>
                  <a:gd name="T7" fmla="*/ 19 h 130"/>
                  <a:gd name="T8" fmla="*/ 178 w 198"/>
                  <a:gd name="T9" fmla="*/ 56 h 130"/>
                  <a:gd name="T10" fmla="*/ 44 w 198"/>
                  <a:gd name="T11" fmla="*/ 126 h 130"/>
                  <a:gd name="T12" fmla="*/ 31 w 198"/>
                  <a:gd name="T13" fmla="*/ 129 h 130"/>
                  <a:gd name="T14" fmla="*/ 7 w 198"/>
                  <a:gd name="T15" fmla="*/ 11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0">
                    <a:moveTo>
                      <a:pt x="7" y="114"/>
                    </a:moveTo>
                    <a:cubicBezTo>
                      <a:pt x="0" y="100"/>
                      <a:pt x="5" y="84"/>
                      <a:pt x="19" y="77"/>
                    </a:cubicBezTo>
                    <a:lnTo>
                      <a:pt x="153" y="7"/>
                    </a:lnTo>
                    <a:cubicBezTo>
                      <a:pt x="166" y="0"/>
                      <a:pt x="183" y="5"/>
                      <a:pt x="190" y="19"/>
                    </a:cubicBezTo>
                    <a:cubicBezTo>
                      <a:pt x="197" y="32"/>
                      <a:pt x="192" y="49"/>
                      <a:pt x="178" y="56"/>
                    </a:cubicBezTo>
                    <a:lnTo>
                      <a:pt x="44" y="126"/>
                    </a:lnTo>
                    <a:cubicBezTo>
                      <a:pt x="40" y="128"/>
                      <a:pt x="36" y="129"/>
                      <a:pt x="31" y="129"/>
                    </a:cubicBezTo>
                    <a:cubicBezTo>
                      <a:pt x="21" y="129"/>
                      <a:pt x="12" y="124"/>
                      <a:pt x="7" y="11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3" name="Freeform 345">
                <a:extLst>
                  <a:ext uri="{FF2B5EF4-FFF2-40B4-BE49-F238E27FC236}">
                    <a16:creationId xmlns:a16="http://schemas.microsoft.com/office/drawing/2014/main" id="{DBF4E59B-3754-41EF-85FD-0431AAA49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663" y="5680075"/>
                <a:ext cx="71437" cy="46038"/>
              </a:xfrm>
              <a:custGeom>
                <a:avLst/>
                <a:gdLst>
                  <a:gd name="T0" fmla="*/ 7 w 198"/>
                  <a:gd name="T1" fmla="*/ 114 h 130"/>
                  <a:gd name="T2" fmla="*/ 19 w 198"/>
                  <a:gd name="T3" fmla="*/ 76 h 130"/>
                  <a:gd name="T4" fmla="*/ 153 w 198"/>
                  <a:gd name="T5" fmla="*/ 7 h 130"/>
                  <a:gd name="T6" fmla="*/ 190 w 198"/>
                  <a:gd name="T7" fmla="*/ 18 h 130"/>
                  <a:gd name="T8" fmla="*/ 178 w 198"/>
                  <a:gd name="T9" fmla="*/ 56 h 130"/>
                  <a:gd name="T10" fmla="*/ 44 w 198"/>
                  <a:gd name="T11" fmla="*/ 125 h 130"/>
                  <a:gd name="T12" fmla="*/ 31 w 198"/>
                  <a:gd name="T13" fmla="*/ 129 h 130"/>
                  <a:gd name="T14" fmla="*/ 7 w 198"/>
                  <a:gd name="T15" fmla="*/ 11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0">
                    <a:moveTo>
                      <a:pt x="7" y="114"/>
                    </a:moveTo>
                    <a:cubicBezTo>
                      <a:pt x="0" y="100"/>
                      <a:pt x="5" y="84"/>
                      <a:pt x="19" y="76"/>
                    </a:cubicBezTo>
                    <a:lnTo>
                      <a:pt x="153" y="7"/>
                    </a:lnTo>
                    <a:cubicBezTo>
                      <a:pt x="166" y="0"/>
                      <a:pt x="183" y="5"/>
                      <a:pt x="190" y="18"/>
                    </a:cubicBezTo>
                    <a:cubicBezTo>
                      <a:pt x="197" y="32"/>
                      <a:pt x="192" y="49"/>
                      <a:pt x="178" y="56"/>
                    </a:cubicBezTo>
                    <a:lnTo>
                      <a:pt x="44" y="125"/>
                    </a:lnTo>
                    <a:cubicBezTo>
                      <a:pt x="40" y="128"/>
                      <a:pt x="36" y="129"/>
                      <a:pt x="31" y="129"/>
                    </a:cubicBezTo>
                    <a:cubicBezTo>
                      <a:pt x="21" y="129"/>
                      <a:pt x="12" y="123"/>
                      <a:pt x="7" y="11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4" name="Freeform 346">
                <a:extLst>
                  <a:ext uri="{FF2B5EF4-FFF2-40B4-BE49-F238E27FC236}">
                    <a16:creationId xmlns:a16="http://schemas.microsoft.com/office/drawing/2014/main" id="{EC441317-3E63-4D27-A8E6-759532772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625" y="5946775"/>
                <a:ext cx="47625" cy="69850"/>
              </a:xfrm>
              <a:custGeom>
                <a:avLst/>
                <a:gdLst>
                  <a:gd name="T0" fmla="*/ 77 w 134"/>
                  <a:gd name="T1" fmla="*/ 178 h 194"/>
                  <a:gd name="T2" fmla="*/ 7 w 134"/>
                  <a:gd name="T3" fmla="*/ 44 h 194"/>
                  <a:gd name="T4" fmla="*/ 19 w 134"/>
                  <a:gd name="T5" fmla="*/ 7 h 194"/>
                  <a:gd name="T6" fmla="*/ 56 w 134"/>
                  <a:gd name="T7" fmla="*/ 18 h 194"/>
                  <a:gd name="T8" fmla="*/ 126 w 134"/>
                  <a:gd name="T9" fmla="*/ 152 h 194"/>
                  <a:gd name="T10" fmla="*/ 114 w 134"/>
                  <a:gd name="T11" fmla="*/ 190 h 194"/>
                  <a:gd name="T12" fmla="*/ 101 w 134"/>
                  <a:gd name="T13" fmla="*/ 193 h 194"/>
                  <a:gd name="T14" fmla="*/ 77 w 134"/>
                  <a:gd name="T15" fmla="*/ 1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94">
                    <a:moveTo>
                      <a:pt x="77" y="178"/>
                    </a:moveTo>
                    <a:lnTo>
                      <a:pt x="7" y="44"/>
                    </a:lnTo>
                    <a:cubicBezTo>
                      <a:pt x="0" y="30"/>
                      <a:pt x="5" y="14"/>
                      <a:pt x="19" y="7"/>
                    </a:cubicBezTo>
                    <a:cubicBezTo>
                      <a:pt x="32" y="0"/>
                      <a:pt x="49" y="5"/>
                      <a:pt x="56" y="18"/>
                    </a:cubicBezTo>
                    <a:lnTo>
                      <a:pt x="126" y="152"/>
                    </a:lnTo>
                    <a:cubicBezTo>
                      <a:pt x="133" y="166"/>
                      <a:pt x="127" y="183"/>
                      <a:pt x="114" y="190"/>
                    </a:cubicBezTo>
                    <a:cubicBezTo>
                      <a:pt x="110" y="192"/>
                      <a:pt x="105" y="193"/>
                      <a:pt x="101" y="193"/>
                    </a:cubicBezTo>
                    <a:cubicBezTo>
                      <a:pt x="91" y="193"/>
                      <a:pt x="82" y="187"/>
                      <a:pt x="77" y="17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5" name="Freeform 347">
                <a:extLst>
                  <a:ext uri="{FF2B5EF4-FFF2-40B4-BE49-F238E27FC236}">
                    <a16:creationId xmlns:a16="http://schemas.microsoft.com/office/drawing/2014/main" id="{DABAF9EA-7F16-4A7B-9284-12B3025AB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4837113"/>
                <a:ext cx="47625" cy="69850"/>
              </a:xfrm>
              <a:custGeom>
                <a:avLst/>
                <a:gdLst>
                  <a:gd name="T0" fmla="*/ 77 w 134"/>
                  <a:gd name="T1" fmla="*/ 178 h 194"/>
                  <a:gd name="T2" fmla="*/ 7 w 134"/>
                  <a:gd name="T3" fmla="*/ 44 h 194"/>
                  <a:gd name="T4" fmla="*/ 19 w 134"/>
                  <a:gd name="T5" fmla="*/ 7 h 194"/>
                  <a:gd name="T6" fmla="*/ 56 w 134"/>
                  <a:gd name="T7" fmla="*/ 18 h 194"/>
                  <a:gd name="T8" fmla="*/ 126 w 134"/>
                  <a:gd name="T9" fmla="*/ 152 h 194"/>
                  <a:gd name="T10" fmla="*/ 114 w 134"/>
                  <a:gd name="T11" fmla="*/ 190 h 194"/>
                  <a:gd name="T12" fmla="*/ 101 w 134"/>
                  <a:gd name="T13" fmla="*/ 193 h 194"/>
                  <a:gd name="T14" fmla="*/ 77 w 134"/>
                  <a:gd name="T15" fmla="*/ 1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94">
                    <a:moveTo>
                      <a:pt x="77" y="178"/>
                    </a:moveTo>
                    <a:lnTo>
                      <a:pt x="7" y="44"/>
                    </a:lnTo>
                    <a:cubicBezTo>
                      <a:pt x="0" y="30"/>
                      <a:pt x="5" y="14"/>
                      <a:pt x="19" y="7"/>
                    </a:cubicBezTo>
                    <a:cubicBezTo>
                      <a:pt x="32" y="0"/>
                      <a:pt x="49" y="5"/>
                      <a:pt x="56" y="18"/>
                    </a:cubicBezTo>
                    <a:lnTo>
                      <a:pt x="126" y="152"/>
                    </a:lnTo>
                    <a:cubicBezTo>
                      <a:pt x="133" y="166"/>
                      <a:pt x="128" y="183"/>
                      <a:pt x="114" y="190"/>
                    </a:cubicBezTo>
                    <a:cubicBezTo>
                      <a:pt x="110" y="192"/>
                      <a:pt x="106" y="193"/>
                      <a:pt x="101" y="193"/>
                    </a:cubicBezTo>
                    <a:cubicBezTo>
                      <a:pt x="92" y="193"/>
                      <a:pt x="82" y="187"/>
                      <a:pt x="77" y="17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6" name="Freeform 348">
                <a:extLst>
                  <a:ext uri="{FF2B5EF4-FFF2-40B4-BE49-F238E27FC236}">
                    <a16:creationId xmlns:a16="http://schemas.microsoft.com/office/drawing/2014/main" id="{29844254-4928-4E99-B203-89030F77C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9038" y="4926013"/>
                <a:ext cx="57150" cy="63500"/>
              </a:xfrm>
              <a:custGeom>
                <a:avLst/>
                <a:gdLst>
                  <a:gd name="T0" fmla="*/ 13 w 159"/>
                  <a:gd name="T1" fmla="*/ 169 h 176"/>
                  <a:gd name="T2" fmla="*/ 9 w 159"/>
                  <a:gd name="T3" fmla="*/ 130 h 176"/>
                  <a:gd name="T4" fmla="*/ 106 w 159"/>
                  <a:gd name="T5" fmla="*/ 14 h 176"/>
                  <a:gd name="T6" fmla="*/ 145 w 159"/>
                  <a:gd name="T7" fmla="*/ 10 h 176"/>
                  <a:gd name="T8" fmla="*/ 149 w 159"/>
                  <a:gd name="T9" fmla="*/ 49 h 176"/>
                  <a:gd name="T10" fmla="*/ 52 w 159"/>
                  <a:gd name="T11" fmla="*/ 165 h 176"/>
                  <a:gd name="T12" fmla="*/ 30 w 159"/>
                  <a:gd name="T13" fmla="*/ 175 h 176"/>
                  <a:gd name="T14" fmla="*/ 13 w 159"/>
                  <a:gd name="T15" fmla="*/ 169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6">
                    <a:moveTo>
                      <a:pt x="13" y="169"/>
                    </a:moveTo>
                    <a:cubicBezTo>
                      <a:pt x="1" y="159"/>
                      <a:pt x="0" y="141"/>
                      <a:pt x="9" y="130"/>
                    </a:cubicBezTo>
                    <a:lnTo>
                      <a:pt x="106" y="14"/>
                    </a:lnTo>
                    <a:cubicBezTo>
                      <a:pt x="116" y="2"/>
                      <a:pt x="133" y="0"/>
                      <a:pt x="145" y="10"/>
                    </a:cubicBezTo>
                    <a:cubicBezTo>
                      <a:pt x="157" y="20"/>
                      <a:pt x="158" y="37"/>
                      <a:pt x="149" y="49"/>
                    </a:cubicBezTo>
                    <a:lnTo>
                      <a:pt x="52" y="165"/>
                    </a:lnTo>
                    <a:cubicBezTo>
                      <a:pt x="46" y="172"/>
                      <a:pt x="38" y="175"/>
                      <a:pt x="30" y="175"/>
                    </a:cubicBezTo>
                    <a:cubicBezTo>
                      <a:pt x="24" y="175"/>
                      <a:pt x="18" y="173"/>
                      <a:pt x="13" y="16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7" name="Freeform 349">
                <a:extLst>
                  <a:ext uri="{FF2B5EF4-FFF2-40B4-BE49-F238E27FC236}">
                    <a16:creationId xmlns:a16="http://schemas.microsoft.com/office/drawing/2014/main" id="{10D1D0E6-CD00-4C32-B849-97CE0F723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238" y="5864225"/>
                <a:ext cx="57150" cy="63500"/>
              </a:xfrm>
              <a:custGeom>
                <a:avLst/>
                <a:gdLst>
                  <a:gd name="T0" fmla="*/ 14 w 160"/>
                  <a:gd name="T1" fmla="*/ 168 h 176"/>
                  <a:gd name="T2" fmla="*/ 10 w 160"/>
                  <a:gd name="T3" fmla="*/ 129 h 176"/>
                  <a:gd name="T4" fmla="*/ 107 w 160"/>
                  <a:gd name="T5" fmla="*/ 13 h 176"/>
                  <a:gd name="T6" fmla="*/ 146 w 160"/>
                  <a:gd name="T7" fmla="*/ 10 h 176"/>
                  <a:gd name="T8" fmla="*/ 149 w 160"/>
                  <a:gd name="T9" fmla="*/ 49 h 176"/>
                  <a:gd name="T10" fmla="*/ 53 w 160"/>
                  <a:gd name="T11" fmla="*/ 165 h 176"/>
                  <a:gd name="T12" fmla="*/ 31 w 160"/>
                  <a:gd name="T13" fmla="*/ 175 h 176"/>
                  <a:gd name="T14" fmla="*/ 14 w 160"/>
                  <a:gd name="T15" fmla="*/ 16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76">
                    <a:moveTo>
                      <a:pt x="14" y="168"/>
                    </a:moveTo>
                    <a:cubicBezTo>
                      <a:pt x="2" y="158"/>
                      <a:pt x="0" y="141"/>
                      <a:pt x="10" y="129"/>
                    </a:cubicBezTo>
                    <a:lnTo>
                      <a:pt x="107" y="13"/>
                    </a:lnTo>
                    <a:cubicBezTo>
                      <a:pt x="117" y="2"/>
                      <a:pt x="134" y="0"/>
                      <a:pt x="146" y="10"/>
                    </a:cubicBezTo>
                    <a:cubicBezTo>
                      <a:pt x="158" y="20"/>
                      <a:pt x="159" y="37"/>
                      <a:pt x="149" y="49"/>
                    </a:cubicBezTo>
                    <a:lnTo>
                      <a:pt x="53" y="165"/>
                    </a:lnTo>
                    <a:cubicBezTo>
                      <a:pt x="47" y="171"/>
                      <a:pt x="39" y="175"/>
                      <a:pt x="31" y="175"/>
                    </a:cubicBezTo>
                    <a:cubicBezTo>
                      <a:pt x="25" y="175"/>
                      <a:pt x="19" y="173"/>
                      <a:pt x="14" y="16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8" name="Freeform 350">
                <a:extLst>
                  <a:ext uri="{FF2B5EF4-FFF2-40B4-BE49-F238E27FC236}">
                    <a16:creationId xmlns:a16="http://schemas.microsoft.com/office/drawing/2014/main" id="{7681C00F-1CA3-479E-8310-71AEAF7CD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7775" y="5805488"/>
                <a:ext cx="65088" cy="57150"/>
              </a:xfrm>
              <a:custGeom>
                <a:avLst/>
                <a:gdLst>
                  <a:gd name="T0" fmla="*/ 130 w 179"/>
                  <a:gd name="T1" fmla="*/ 149 h 157"/>
                  <a:gd name="T2" fmla="*/ 14 w 179"/>
                  <a:gd name="T3" fmla="*/ 53 h 157"/>
                  <a:gd name="T4" fmla="*/ 10 w 179"/>
                  <a:gd name="T5" fmla="*/ 14 h 157"/>
                  <a:gd name="T6" fmla="*/ 49 w 179"/>
                  <a:gd name="T7" fmla="*/ 10 h 157"/>
                  <a:gd name="T8" fmla="*/ 165 w 179"/>
                  <a:gd name="T9" fmla="*/ 107 h 157"/>
                  <a:gd name="T10" fmla="*/ 168 w 179"/>
                  <a:gd name="T11" fmla="*/ 146 h 157"/>
                  <a:gd name="T12" fmla="*/ 147 w 179"/>
                  <a:gd name="T13" fmla="*/ 156 h 157"/>
                  <a:gd name="T14" fmla="*/ 130 w 179"/>
                  <a:gd name="T15" fmla="*/ 14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57">
                    <a:moveTo>
                      <a:pt x="130" y="149"/>
                    </a:moveTo>
                    <a:lnTo>
                      <a:pt x="14" y="53"/>
                    </a:lnTo>
                    <a:cubicBezTo>
                      <a:pt x="2" y="43"/>
                      <a:pt x="0" y="25"/>
                      <a:pt x="10" y="14"/>
                    </a:cubicBezTo>
                    <a:cubicBezTo>
                      <a:pt x="20" y="2"/>
                      <a:pt x="37" y="0"/>
                      <a:pt x="49" y="10"/>
                    </a:cubicBezTo>
                    <a:lnTo>
                      <a:pt x="165" y="107"/>
                    </a:lnTo>
                    <a:cubicBezTo>
                      <a:pt x="177" y="117"/>
                      <a:pt x="178" y="134"/>
                      <a:pt x="168" y="146"/>
                    </a:cubicBezTo>
                    <a:cubicBezTo>
                      <a:pt x="163" y="152"/>
                      <a:pt x="155" y="156"/>
                      <a:pt x="147" y="156"/>
                    </a:cubicBezTo>
                    <a:cubicBezTo>
                      <a:pt x="141" y="156"/>
                      <a:pt x="135" y="154"/>
                      <a:pt x="130" y="14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59" name="Freeform 351">
                <a:extLst>
                  <a:ext uri="{FF2B5EF4-FFF2-40B4-BE49-F238E27FC236}">
                    <a16:creationId xmlns:a16="http://schemas.microsoft.com/office/drawing/2014/main" id="{F33B6900-4DAA-4034-B031-F3DCF73D7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150" y="4992688"/>
                <a:ext cx="65088" cy="57150"/>
              </a:xfrm>
              <a:custGeom>
                <a:avLst/>
                <a:gdLst>
                  <a:gd name="T0" fmla="*/ 129 w 179"/>
                  <a:gd name="T1" fmla="*/ 149 h 157"/>
                  <a:gd name="T2" fmla="*/ 13 w 179"/>
                  <a:gd name="T3" fmla="*/ 52 h 157"/>
                  <a:gd name="T4" fmla="*/ 9 w 179"/>
                  <a:gd name="T5" fmla="*/ 13 h 157"/>
                  <a:gd name="T6" fmla="*/ 48 w 179"/>
                  <a:gd name="T7" fmla="*/ 10 h 157"/>
                  <a:gd name="T8" fmla="*/ 164 w 179"/>
                  <a:gd name="T9" fmla="*/ 107 h 157"/>
                  <a:gd name="T10" fmla="*/ 168 w 179"/>
                  <a:gd name="T11" fmla="*/ 146 h 157"/>
                  <a:gd name="T12" fmla="*/ 147 w 179"/>
                  <a:gd name="T13" fmla="*/ 156 h 157"/>
                  <a:gd name="T14" fmla="*/ 129 w 179"/>
                  <a:gd name="T15" fmla="*/ 14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57">
                    <a:moveTo>
                      <a:pt x="129" y="149"/>
                    </a:moveTo>
                    <a:lnTo>
                      <a:pt x="13" y="52"/>
                    </a:lnTo>
                    <a:cubicBezTo>
                      <a:pt x="1" y="43"/>
                      <a:pt x="0" y="25"/>
                      <a:pt x="9" y="13"/>
                    </a:cubicBezTo>
                    <a:cubicBezTo>
                      <a:pt x="19" y="2"/>
                      <a:pt x="37" y="0"/>
                      <a:pt x="48" y="10"/>
                    </a:cubicBezTo>
                    <a:lnTo>
                      <a:pt x="164" y="107"/>
                    </a:lnTo>
                    <a:cubicBezTo>
                      <a:pt x="176" y="117"/>
                      <a:pt x="178" y="134"/>
                      <a:pt x="168" y="146"/>
                    </a:cubicBezTo>
                    <a:cubicBezTo>
                      <a:pt x="162" y="152"/>
                      <a:pt x="154" y="156"/>
                      <a:pt x="147" y="156"/>
                    </a:cubicBezTo>
                    <a:cubicBezTo>
                      <a:pt x="140" y="156"/>
                      <a:pt x="134" y="154"/>
                      <a:pt x="129" y="14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0" name="Freeform 352">
                <a:extLst>
                  <a:ext uri="{FF2B5EF4-FFF2-40B4-BE49-F238E27FC236}">
                    <a16:creationId xmlns:a16="http://schemas.microsoft.com/office/drawing/2014/main" id="{DCEB2FDD-07E6-4C4D-A224-B6073EB3C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2238" y="5370513"/>
                <a:ext cx="76200" cy="25400"/>
              </a:xfrm>
              <a:custGeom>
                <a:avLst/>
                <a:gdLst>
                  <a:gd name="T0" fmla="*/ 2 w 210"/>
                  <a:gd name="T1" fmla="*/ 45 h 71"/>
                  <a:gd name="T2" fmla="*/ 27 w 210"/>
                  <a:gd name="T3" fmla="*/ 15 h 71"/>
                  <a:gd name="T4" fmla="*/ 177 w 210"/>
                  <a:gd name="T5" fmla="*/ 2 h 71"/>
                  <a:gd name="T6" fmla="*/ 207 w 210"/>
                  <a:gd name="T7" fmla="*/ 27 h 71"/>
                  <a:gd name="T8" fmla="*/ 182 w 210"/>
                  <a:gd name="T9" fmla="*/ 57 h 71"/>
                  <a:gd name="T10" fmla="*/ 32 w 210"/>
                  <a:gd name="T11" fmla="*/ 70 h 71"/>
                  <a:gd name="T12" fmla="*/ 29 w 210"/>
                  <a:gd name="T13" fmla="*/ 70 h 71"/>
                  <a:gd name="T14" fmla="*/ 2 w 210"/>
                  <a:gd name="T15" fmla="*/ 4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71">
                    <a:moveTo>
                      <a:pt x="2" y="45"/>
                    </a:moveTo>
                    <a:cubicBezTo>
                      <a:pt x="0" y="30"/>
                      <a:pt x="11" y="16"/>
                      <a:pt x="27" y="15"/>
                    </a:cubicBezTo>
                    <a:lnTo>
                      <a:pt x="177" y="2"/>
                    </a:lnTo>
                    <a:cubicBezTo>
                      <a:pt x="193" y="0"/>
                      <a:pt x="206" y="11"/>
                      <a:pt x="207" y="27"/>
                    </a:cubicBezTo>
                    <a:cubicBezTo>
                      <a:pt x="209" y="42"/>
                      <a:pt x="197" y="55"/>
                      <a:pt x="182" y="57"/>
                    </a:cubicBezTo>
                    <a:lnTo>
                      <a:pt x="32" y="70"/>
                    </a:lnTo>
                    <a:cubicBezTo>
                      <a:pt x="31" y="70"/>
                      <a:pt x="30" y="70"/>
                      <a:pt x="29" y="70"/>
                    </a:cubicBezTo>
                    <a:cubicBezTo>
                      <a:pt x="15" y="70"/>
                      <a:pt x="3" y="59"/>
                      <a:pt x="2" y="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1" name="Freeform 353">
                <a:extLst>
                  <a:ext uri="{FF2B5EF4-FFF2-40B4-BE49-F238E27FC236}">
                    <a16:creationId xmlns:a16="http://schemas.microsoft.com/office/drawing/2014/main" id="{C13946F7-30BC-4462-9A58-6A742FB16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988" y="5457825"/>
                <a:ext cx="74612" cy="25400"/>
              </a:xfrm>
              <a:custGeom>
                <a:avLst/>
                <a:gdLst>
                  <a:gd name="T0" fmla="*/ 2 w 209"/>
                  <a:gd name="T1" fmla="*/ 45 h 71"/>
                  <a:gd name="T2" fmla="*/ 27 w 209"/>
                  <a:gd name="T3" fmla="*/ 15 h 71"/>
                  <a:gd name="T4" fmla="*/ 177 w 209"/>
                  <a:gd name="T5" fmla="*/ 1 h 71"/>
                  <a:gd name="T6" fmla="*/ 207 w 209"/>
                  <a:gd name="T7" fmla="*/ 26 h 71"/>
                  <a:gd name="T8" fmla="*/ 182 w 209"/>
                  <a:gd name="T9" fmla="*/ 56 h 71"/>
                  <a:gd name="T10" fmla="*/ 32 w 209"/>
                  <a:gd name="T11" fmla="*/ 70 h 71"/>
                  <a:gd name="T12" fmla="*/ 29 w 209"/>
                  <a:gd name="T13" fmla="*/ 70 h 71"/>
                  <a:gd name="T14" fmla="*/ 2 w 209"/>
                  <a:gd name="T15" fmla="*/ 4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1">
                    <a:moveTo>
                      <a:pt x="2" y="45"/>
                    </a:moveTo>
                    <a:cubicBezTo>
                      <a:pt x="0" y="30"/>
                      <a:pt x="11" y="16"/>
                      <a:pt x="27" y="15"/>
                    </a:cubicBezTo>
                    <a:lnTo>
                      <a:pt x="177" y="1"/>
                    </a:lnTo>
                    <a:cubicBezTo>
                      <a:pt x="192" y="0"/>
                      <a:pt x="206" y="11"/>
                      <a:pt x="207" y="26"/>
                    </a:cubicBezTo>
                    <a:cubicBezTo>
                      <a:pt x="208" y="42"/>
                      <a:pt x="197" y="55"/>
                      <a:pt x="182" y="56"/>
                    </a:cubicBezTo>
                    <a:lnTo>
                      <a:pt x="32" y="70"/>
                    </a:lnTo>
                    <a:cubicBezTo>
                      <a:pt x="31" y="70"/>
                      <a:pt x="30" y="70"/>
                      <a:pt x="29" y="70"/>
                    </a:cubicBezTo>
                    <a:cubicBezTo>
                      <a:pt x="15" y="70"/>
                      <a:pt x="3" y="59"/>
                      <a:pt x="2" y="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2" name="Freeform 354">
                <a:extLst>
                  <a:ext uri="{FF2B5EF4-FFF2-40B4-BE49-F238E27FC236}">
                    <a16:creationId xmlns:a16="http://schemas.microsoft.com/office/drawing/2014/main" id="{2A7E8DF6-CB25-4007-AFD7-6FCEEA109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6008688"/>
                <a:ext cx="25400" cy="74612"/>
              </a:xfrm>
              <a:custGeom>
                <a:avLst/>
                <a:gdLst>
                  <a:gd name="T0" fmla="*/ 15 w 72"/>
                  <a:gd name="T1" fmla="*/ 182 h 208"/>
                  <a:gd name="T2" fmla="*/ 1 w 72"/>
                  <a:gd name="T3" fmla="*/ 31 h 208"/>
                  <a:gd name="T4" fmla="*/ 26 w 72"/>
                  <a:gd name="T5" fmla="*/ 1 h 208"/>
                  <a:gd name="T6" fmla="*/ 56 w 72"/>
                  <a:gd name="T7" fmla="*/ 27 h 208"/>
                  <a:gd name="T8" fmla="*/ 70 w 72"/>
                  <a:gd name="T9" fmla="*/ 177 h 208"/>
                  <a:gd name="T10" fmla="*/ 45 w 72"/>
                  <a:gd name="T11" fmla="*/ 207 h 208"/>
                  <a:gd name="T12" fmla="*/ 42 w 72"/>
                  <a:gd name="T13" fmla="*/ 207 h 208"/>
                  <a:gd name="T14" fmla="*/ 15 w 72"/>
                  <a:gd name="T15" fmla="*/ 18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08">
                    <a:moveTo>
                      <a:pt x="15" y="182"/>
                    </a:moveTo>
                    <a:lnTo>
                      <a:pt x="1" y="31"/>
                    </a:lnTo>
                    <a:cubicBezTo>
                      <a:pt x="0" y="16"/>
                      <a:pt x="11" y="3"/>
                      <a:pt x="26" y="1"/>
                    </a:cubicBezTo>
                    <a:cubicBezTo>
                      <a:pt x="42" y="0"/>
                      <a:pt x="55" y="11"/>
                      <a:pt x="56" y="27"/>
                    </a:cubicBezTo>
                    <a:lnTo>
                      <a:pt x="70" y="177"/>
                    </a:lnTo>
                    <a:cubicBezTo>
                      <a:pt x="71" y="192"/>
                      <a:pt x="60" y="206"/>
                      <a:pt x="45" y="207"/>
                    </a:cubicBezTo>
                    <a:cubicBezTo>
                      <a:pt x="44" y="207"/>
                      <a:pt x="43" y="207"/>
                      <a:pt x="42" y="207"/>
                    </a:cubicBezTo>
                    <a:cubicBezTo>
                      <a:pt x="28" y="207"/>
                      <a:pt x="16" y="196"/>
                      <a:pt x="15" y="18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3" name="Freeform 355">
                <a:extLst>
                  <a:ext uri="{FF2B5EF4-FFF2-40B4-BE49-F238E27FC236}">
                    <a16:creationId xmlns:a16="http://schemas.microsoft.com/office/drawing/2014/main" id="{6103E222-A94C-41B6-8926-30889ECB7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063" y="4770438"/>
                <a:ext cx="26987" cy="74612"/>
              </a:xfrm>
              <a:custGeom>
                <a:avLst/>
                <a:gdLst>
                  <a:gd name="T0" fmla="*/ 15 w 73"/>
                  <a:gd name="T1" fmla="*/ 182 h 208"/>
                  <a:gd name="T2" fmla="*/ 2 w 73"/>
                  <a:gd name="T3" fmla="*/ 31 h 208"/>
                  <a:gd name="T4" fmla="*/ 27 w 73"/>
                  <a:gd name="T5" fmla="*/ 1 h 208"/>
                  <a:gd name="T6" fmla="*/ 57 w 73"/>
                  <a:gd name="T7" fmla="*/ 26 h 208"/>
                  <a:gd name="T8" fmla="*/ 70 w 73"/>
                  <a:gd name="T9" fmla="*/ 177 h 208"/>
                  <a:gd name="T10" fmla="*/ 45 w 73"/>
                  <a:gd name="T11" fmla="*/ 207 h 208"/>
                  <a:gd name="T12" fmla="*/ 43 w 73"/>
                  <a:gd name="T13" fmla="*/ 207 h 208"/>
                  <a:gd name="T14" fmla="*/ 15 w 73"/>
                  <a:gd name="T15" fmla="*/ 18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208">
                    <a:moveTo>
                      <a:pt x="15" y="182"/>
                    </a:moveTo>
                    <a:lnTo>
                      <a:pt x="2" y="31"/>
                    </a:lnTo>
                    <a:cubicBezTo>
                      <a:pt x="0" y="16"/>
                      <a:pt x="12" y="3"/>
                      <a:pt x="27" y="1"/>
                    </a:cubicBezTo>
                    <a:cubicBezTo>
                      <a:pt x="42" y="0"/>
                      <a:pt x="55" y="11"/>
                      <a:pt x="57" y="26"/>
                    </a:cubicBezTo>
                    <a:lnTo>
                      <a:pt x="70" y="177"/>
                    </a:lnTo>
                    <a:cubicBezTo>
                      <a:pt x="72" y="192"/>
                      <a:pt x="60" y="206"/>
                      <a:pt x="45" y="207"/>
                    </a:cubicBezTo>
                    <a:cubicBezTo>
                      <a:pt x="44" y="207"/>
                      <a:pt x="44" y="207"/>
                      <a:pt x="43" y="207"/>
                    </a:cubicBezTo>
                    <a:cubicBezTo>
                      <a:pt x="29" y="207"/>
                      <a:pt x="17" y="196"/>
                      <a:pt x="15" y="18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64" name="Freeform 356">
                <a:extLst>
                  <a:ext uri="{FF2B5EF4-FFF2-40B4-BE49-F238E27FC236}">
                    <a16:creationId xmlns:a16="http://schemas.microsoft.com/office/drawing/2014/main" id="{6D0477D8-EA12-424E-A2C8-244873E35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5300" y="5049838"/>
                <a:ext cx="630238" cy="685800"/>
              </a:xfrm>
              <a:custGeom>
                <a:avLst/>
                <a:gdLst>
                  <a:gd name="T0" fmla="*/ 757 w 1751"/>
                  <a:gd name="T1" fmla="*/ 1533 h 1906"/>
                  <a:gd name="T2" fmla="*/ 879 w 1751"/>
                  <a:gd name="T3" fmla="*/ 1083 h 1906"/>
                  <a:gd name="T4" fmla="*/ 1190 w 1751"/>
                  <a:gd name="T5" fmla="*/ 973 h 1906"/>
                  <a:gd name="T6" fmla="*/ 1267 w 1751"/>
                  <a:gd name="T7" fmla="*/ 658 h 1906"/>
                  <a:gd name="T8" fmla="*/ 966 w 1751"/>
                  <a:gd name="T9" fmla="*/ 766 h 1906"/>
                  <a:gd name="T10" fmla="*/ 1174 w 1751"/>
                  <a:gd name="T11" fmla="*/ 0 h 1906"/>
                  <a:gd name="T12" fmla="*/ 604 w 1751"/>
                  <a:gd name="T13" fmla="*/ 0 h 1906"/>
                  <a:gd name="T14" fmla="*/ 342 w 1751"/>
                  <a:gd name="T15" fmla="*/ 990 h 1906"/>
                  <a:gd name="T16" fmla="*/ 73 w 1751"/>
                  <a:gd name="T17" fmla="*/ 1086 h 1906"/>
                  <a:gd name="T18" fmla="*/ 0 w 1751"/>
                  <a:gd name="T19" fmla="*/ 1394 h 1906"/>
                  <a:gd name="T20" fmla="*/ 259 w 1751"/>
                  <a:gd name="T21" fmla="*/ 1302 h 1906"/>
                  <a:gd name="T22" fmla="*/ 99 w 1751"/>
                  <a:gd name="T23" fmla="*/ 1905 h 1906"/>
                  <a:gd name="T24" fmla="*/ 1638 w 1751"/>
                  <a:gd name="T25" fmla="*/ 1905 h 1906"/>
                  <a:gd name="T26" fmla="*/ 1750 w 1751"/>
                  <a:gd name="T27" fmla="*/ 1533 h 1906"/>
                  <a:gd name="T28" fmla="*/ 757 w 1751"/>
                  <a:gd name="T29" fmla="*/ 1533 h 1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51" h="1906">
                    <a:moveTo>
                      <a:pt x="757" y="1533"/>
                    </a:moveTo>
                    <a:lnTo>
                      <a:pt x="879" y="1083"/>
                    </a:lnTo>
                    <a:lnTo>
                      <a:pt x="1190" y="973"/>
                    </a:lnTo>
                    <a:lnTo>
                      <a:pt x="1267" y="658"/>
                    </a:lnTo>
                    <a:lnTo>
                      <a:pt x="966" y="766"/>
                    </a:lnTo>
                    <a:lnTo>
                      <a:pt x="1174" y="0"/>
                    </a:lnTo>
                    <a:lnTo>
                      <a:pt x="604" y="0"/>
                    </a:lnTo>
                    <a:lnTo>
                      <a:pt x="342" y="990"/>
                    </a:lnTo>
                    <a:lnTo>
                      <a:pt x="73" y="1086"/>
                    </a:lnTo>
                    <a:lnTo>
                      <a:pt x="0" y="1394"/>
                    </a:lnTo>
                    <a:lnTo>
                      <a:pt x="259" y="1302"/>
                    </a:lnTo>
                    <a:lnTo>
                      <a:pt x="99" y="1905"/>
                    </a:lnTo>
                    <a:lnTo>
                      <a:pt x="1638" y="1905"/>
                    </a:lnTo>
                    <a:lnTo>
                      <a:pt x="1750" y="1533"/>
                    </a:lnTo>
                    <a:lnTo>
                      <a:pt x="757" y="1533"/>
                    </a:lnTo>
                  </a:path>
                </a:pathLst>
              </a:custGeom>
              <a:solidFill>
                <a:srgbClr val="AF68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</p:grpSp>
      </p:grp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87089080-D481-0249-980E-AF8BCB16368F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DBB9B558-3EB0-8E49-A6C6-7AB9AA9D2970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C4D8C09C-24E0-0848-ABB4-0886E2E63DF9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159023704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A0505A5-F103-4E20-8287-8269AE732FFE}"/>
              </a:ext>
            </a:extLst>
          </p:cNvPr>
          <p:cNvSpPr/>
          <p:nvPr/>
        </p:nvSpPr>
        <p:spPr>
          <a:xfrm>
            <a:off x="0" y="1"/>
            <a:ext cx="12192000" cy="35129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2FC108D-7056-47D9-AFE3-00582EA4AE92}"/>
              </a:ext>
            </a:extLst>
          </p:cNvPr>
          <p:cNvSpPr/>
          <p:nvPr/>
        </p:nvSpPr>
        <p:spPr>
          <a:xfrm>
            <a:off x="1058763" y="662609"/>
            <a:ext cx="10074474" cy="5202709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9942EC9-DC99-429C-9D87-DDE29EA0C0C2}"/>
              </a:ext>
            </a:extLst>
          </p:cNvPr>
          <p:cNvGrpSpPr/>
          <p:nvPr/>
        </p:nvGrpSpPr>
        <p:grpSpPr>
          <a:xfrm>
            <a:off x="6658105" y="1486644"/>
            <a:ext cx="3355012" cy="2557941"/>
            <a:chOff x="6532362" y="1650874"/>
            <a:chExt cx="3355012" cy="2557941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262EBE1-4B70-4CE8-B524-BDF6995DA5DA}"/>
                </a:ext>
              </a:extLst>
            </p:cNvPr>
            <p:cNvSpPr txBox="1"/>
            <p:nvPr/>
          </p:nvSpPr>
          <p:spPr>
            <a:xfrm>
              <a:off x="6532362" y="1650874"/>
              <a:ext cx="3355012" cy="116570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bg2"/>
                  </a:solidFill>
                  <a:latin typeface="Crimson" panose="02030503060406020304" pitchFamily="18" charset="0"/>
                  <a:ea typeface="Source Sans Pro" panose="020B0503030403020204" pitchFamily="34" charset="0"/>
                </a:rPr>
                <a:t>The Right Balance Between Privacy And Transparency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6C12F300-A89A-4EA8-8577-070B0E87A357}"/>
                </a:ext>
              </a:extLst>
            </p:cNvPr>
            <p:cNvSpPr/>
            <p:nvPr/>
          </p:nvSpPr>
          <p:spPr>
            <a:xfrm>
              <a:off x="6532362" y="2984697"/>
              <a:ext cx="3353760" cy="122411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Interactively coordinate proactive e-commerce via process-centric "outside the box" thinking. Completely pursue scalable.</a:t>
              </a:r>
            </a:p>
            <a:p>
              <a:pPr>
                <a:lnSpc>
                  <a:spcPct val="150000"/>
                </a:lnSpc>
              </a:pPr>
              <a:endPara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Collaboratively administrate empowered markets via plug and play networks. Standards in web-readiness. Energetically scale future-proof core competencies impactful experiences.</a:t>
              </a: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CB4F0A7-FC30-674C-B373-7C95DF3A919C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7623648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9CC20799-75FB-49F3-BAA8-4431B83CCEE0}"/>
              </a:ext>
            </a:extLst>
          </p:cNvPr>
          <p:cNvSpPr/>
          <p:nvPr/>
        </p:nvSpPr>
        <p:spPr>
          <a:xfrm>
            <a:off x="1050133" y="3434924"/>
            <a:ext cx="3289300" cy="2462293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741A178-4BF1-4250-9E2E-494DC048AA6E}"/>
              </a:ext>
            </a:extLst>
          </p:cNvPr>
          <p:cNvSpPr/>
          <p:nvPr/>
        </p:nvSpPr>
        <p:spPr>
          <a:xfrm>
            <a:off x="4451350" y="3434924"/>
            <a:ext cx="3289300" cy="2462293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1AD01F3-8BAA-4135-8C3A-076A0467FA47}"/>
              </a:ext>
            </a:extLst>
          </p:cNvPr>
          <p:cNvSpPr/>
          <p:nvPr/>
        </p:nvSpPr>
        <p:spPr>
          <a:xfrm>
            <a:off x="7852567" y="3434924"/>
            <a:ext cx="3289300" cy="2462293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76F588-0808-41C7-8460-6DF2A95458D7}"/>
              </a:ext>
            </a:extLst>
          </p:cNvPr>
          <p:cNvSpPr txBox="1"/>
          <p:nvPr/>
        </p:nvSpPr>
        <p:spPr>
          <a:xfrm>
            <a:off x="1561446" y="4379876"/>
            <a:ext cx="2266675" cy="8086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id-ID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“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It's easy to impress me. I don't need a fancy party to be happy. Just good friends, good food, and good laughs. I'm happy. I'm satisfied. I'm content.</a:t>
            </a:r>
            <a:r>
              <a:rPr lang="id-ID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“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EDDC980-7655-47A5-89CE-25DD70630334}"/>
              </a:ext>
            </a:extLst>
          </p:cNvPr>
          <p:cNvSpPr txBox="1"/>
          <p:nvPr/>
        </p:nvSpPr>
        <p:spPr>
          <a:xfrm>
            <a:off x="4962663" y="4379876"/>
            <a:ext cx="2266675" cy="8086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id-ID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“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Sometimes we should express our gratitude for the small and simple things like the scent of the rain, the taste of your favorite food, or the sound of a loved one's voice.</a:t>
            </a:r>
            <a:r>
              <a:rPr lang="id-ID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“</a:t>
            </a:r>
            <a:endParaRPr 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79917C5-CAC2-4A1C-AD7C-09B0037DD2CE}"/>
              </a:ext>
            </a:extLst>
          </p:cNvPr>
          <p:cNvSpPr txBox="1"/>
          <p:nvPr/>
        </p:nvSpPr>
        <p:spPr>
          <a:xfrm>
            <a:off x="8286628" y="4379876"/>
            <a:ext cx="2266675" cy="80861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id-ID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“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It's easy to impress me. I don't need a fancy party to be happy. Just good friends, good food, and good laughs. I'm happy. I'm satisfied. I'm content.</a:t>
            </a:r>
            <a:r>
              <a:rPr lang="id-ID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“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D2E603C-4380-4CE2-A57B-19D4AA01E69A}"/>
              </a:ext>
            </a:extLst>
          </p:cNvPr>
          <p:cNvSpPr txBox="1"/>
          <p:nvPr/>
        </p:nvSpPr>
        <p:spPr>
          <a:xfrm>
            <a:off x="1560927" y="5324553"/>
            <a:ext cx="22677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Person 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E958C7D-7D02-4C03-8342-48D3F0A2E6B9}"/>
              </a:ext>
            </a:extLst>
          </p:cNvPr>
          <p:cNvSpPr txBox="1"/>
          <p:nvPr/>
        </p:nvSpPr>
        <p:spPr>
          <a:xfrm>
            <a:off x="4962144" y="5324553"/>
            <a:ext cx="22677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Person 2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36A8E5B-203A-47A4-8789-7F747DA852D1}"/>
              </a:ext>
            </a:extLst>
          </p:cNvPr>
          <p:cNvSpPr txBox="1"/>
          <p:nvPr/>
        </p:nvSpPr>
        <p:spPr>
          <a:xfrm>
            <a:off x="8286109" y="5324553"/>
            <a:ext cx="226771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Person 3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97E9DB5-7529-4A1F-9742-606A436263C7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99276EF-58AD-472E-8B6A-BB6F28EB690B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44220A4-F4DA-4FB9-98DF-C7761391BC55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3123131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lowchart: Off-page Connector 31">
            <a:extLst>
              <a:ext uri="{FF2B5EF4-FFF2-40B4-BE49-F238E27FC236}">
                <a16:creationId xmlns:a16="http://schemas.microsoft.com/office/drawing/2014/main" id="{8D2A8428-C7D7-4B93-BB77-FBAE1BA48242}"/>
              </a:ext>
            </a:extLst>
          </p:cNvPr>
          <p:cNvSpPr/>
          <p:nvPr/>
        </p:nvSpPr>
        <p:spPr>
          <a:xfrm>
            <a:off x="8163338" y="1109869"/>
            <a:ext cx="3472070" cy="4638261"/>
          </a:xfrm>
          <a:prstGeom prst="flowChartOffpageConnector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" name="Freeform 30">
            <a:extLst>
              <a:ext uri="{FF2B5EF4-FFF2-40B4-BE49-F238E27FC236}">
                <a16:creationId xmlns:a16="http://schemas.microsoft.com/office/drawing/2014/main" id="{87E85457-AAD5-4AFB-A2E8-2EF6CDC9E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902" y="2863697"/>
            <a:ext cx="322370" cy="32237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2615E75-16F9-438D-8B80-D1E29CDF5FCE}"/>
              </a:ext>
            </a:extLst>
          </p:cNvPr>
          <p:cNvSpPr/>
          <p:nvPr/>
        </p:nvSpPr>
        <p:spPr>
          <a:xfrm>
            <a:off x="9212495" y="2806489"/>
            <a:ext cx="1838658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media.</a:t>
            </a:r>
          </a:p>
        </p:txBody>
      </p:sp>
      <p:sp>
        <p:nvSpPr>
          <p:cNvPr id="4" name="Freeform 29">
            <a:extLst>
              <a:ext uri="{FF2B5EF4-FFF2-40B4-BE49-F238E27FC236}">
                <a16:creationId xmlns:a16="http://schemas.microsoft.com/office/drawing/2014/main" id="{139BAD30-D8A9-4002-B318-3ACFAB973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902" y="3509797"/>
            <a:ext cx="322370" cy="32237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44665C6-28CF-4BEC-B240-CC7EB2A8F04F}"/>
              </a:ext>
            </a:extLst>
          </p:cNvPr>
          <p:cNvSpPr/>
          <p:nvPr/>
        </p:nvSpPr>
        <p:spPr>
          <a:xfrm>
            <a:off x="9212495" y="3452589"/>
            <a:ext cx="1838658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Interactively coordinate proactive via outside the box pursue scalable.</a:t>
            </a:r>
          </a:p>
        </p:txBody>
      </p:sp>
      <p:sp>
        <p:nvSpPr>
          <p:cNvPr id="6" name="Freeform 14">
            <a:extLst>
              <a:ext uri="{FF2B5EF4-FFF2-40B4-BE49-F238E27FC236}">
                <a16:creationId xmlns:a16="http://schemas.microsoft.com/office/drawing/2014/main" id="{278C92DE-7AB9-4323-B168-1AE803291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2902" y="4155898"/>
            <a:ext cx="322370" cy="32237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D35FE9-950C-44A9-A076-F67F1D2927E7}"/>
              </a:ext>
            </a:extLst>
          </p:cNvPr>
          <p:cNvSpPr/>
          <p:nvPr/>
        </p:nvSpPr>
        <p:spPr>
          <a:xfrm>
            <a:off x="9212495" y="4098690"/>
            <a:ext cx="1838658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Agile frameworks to provide robust synopsis for high level views new.</a:t>
            </a:r>
            <a:endParaRPr 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99D1547-75DB-4EBF-A9EF-7C54F2B1EA81}"/>
              </a:ext>
            </a:extLst>
          </p:cNvPr>
          <p:cNvSpPr/>
          <p:nvPr/>
        </p:nvSpPr>
        <p:spPr>
          <a:xfrm>
            <a:off x="8642901" y="1842159"/>
            <a:ext cx="2514269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the table win-win survival strategies  ensure proactive domain. At the end of the day, going forward, for new normal.</a:t>
            </a:r>
            <a:endParaRPr 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" name="Freeform 30">
            <a:extLst>
              <a:ext uri="{FF2B5EF4-FFF2-40B4-BE49-F238E27FC236}">
                <a16:creationId xmlns:a16="http://schemas.microsoft.com/office/drawing/2014/main" id="{546DC00B-78CD-4874-BF88-1DB3ABD54E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647" y="2933442"/>
            <a:ext cx="182880" cy="18288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" name="Freeform 30">
            <a:extLst>
              <a:ext uri="{FF2B5EF4-FFF2-40B4-BE49-F238E27FC236}">
                <a16:creationId xmlns:a16="http://schemas.microsoft.com/office/drawing/2014/main" id="{1058C296-C0D0-45AB-95D8-F5554F6CE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647" y="3573448"/>
            <a:ext cx="182880" cy="18288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Freeform 30">
            <a:extLst>
              <a:ext uri="{FF2B5EF4-FFF2-40B4-BE49-F238E27FC236}">
                <a16:creationId xmlns:a16="http://schemas.microsoft.com/office/drawing/2014/main" id="{C29C475A-3ADB-4A56-B5C7-FDE730594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647" y="4225643"/>
            <a:ext cx="182880" cy="18288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5B26559-8023-4672-B543-690BABA54851}"/>
              </a:ext>
            </a:extLst>
          </p:cNvPr>
          <p:cNvSpPr txBox="1"/>
          <p:nvPr/>
        </p:nvSpPr>
        <p:spPr>
          <a:xfrm>
            <a:off x="8641576" y="1425282"/>
            <a:ext cx="2515572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Option Two</a:t>
            </a:r>
          </a:p>
        </p:txBody>
      </p:sp>
      <p:sp>
        <p:nvSpPr>
          <p:cNvPr id="37" name="Flowchart: Off-page Connector 36">
            <a:extLst>
              <a:ext uri="{FF2B5EF4-FFF2-40B4-BE49-F238E27FC236}">
                <a16:creationId xmlns:a16="http://schemas.microsoft.com/office/drawing/2014/main" id="{045DA4AD-2728-4440-B8C1-096450E274FA}"/>
              </a:ext>
            </a:extLst>
          </p:cNvPr>
          <p:cNvSpPr/>
          <p:nvPr/>
        </p:nvSpPr>
        <p:spPr>
          <a:xfrm>
            <a:off x="4346712" y="1109869"/>
            <a:ext cx="3472070" cy="4638261"/>
          </a:xfrm>
          <a:prstGeom prst="flowChartOffpageConnector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9" name="Freeform 30">
            <a:extLst>
              <a:ext uri="{FF2B5EF4-FFF2-40B4-BE49-F238E27FC236}">
                <a16:creationId xmlns:a16="http://schemas.microsoft.com/office/drawing/2014/main" id="{D0D7679D-FD4F-483B-8970-AC7205C51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6276" y="2863697"/>
            <a:ext cx="322370" cy="32237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AC849A8-BF97-4419-8878-B31BAC2C279D}"/>
              </a:ext>
            </a:extLst>
          </p:cNvPr>
          <p:cNvSpPr/>
          <p:nvPr/>
        </p:nvSpPr>
        <p:spPr>
          <a:xfrm>
            <a:off x="5395869" y="2806489"/>
            <a:ext cx="1838658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media.</a:t>
            </a:r>
          </a:p>
        </p:txBody>
      </p:sp>
      <p:sp>
        <p:nvSpPr>
          <p:cNvPr id="41" name="Freeform 29">
            <a:extLst>
              <a:ext uri="{FF2B5EF4-FFF2-40B4-BE49-F238E27FC236}">
                <a16:creationId xmlns:a16="http://schemas.microsoft.com/office/drawing/2014/main" id="{A1D16521-A640-46F8-8236-4B0A00112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6276" y="3509797"/>
            <a:ext cx="322370" cy="32237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9D4F2E8-CB91-4752-9C55-7EBCEE9EF45B}"/>
              </a:ext>
            </a:extLst>
          </p:cNvPr>
          <p:cNvSpPr/>
          <p:nvPr/>
        </p:nvSpPr>
        <p:spPr>
          <a:xfrm>
            <a:off x="5395869" y="3452589"/>
            <a:ext cx="1838658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Interactively coordinate proactive via outside the box pursue scalable.</a:t>
            </a:r>
          </a:p>
        </p:txBody>
      </p:sp>
      <p:sp>
        <p:nvSpPr>
          <p:cNvPr id="43" name="Freeform 14">
            <a:extLst>
              <a:ext uri="{FF2B5EF4-FFF2-40B4-BE49-F238E27FC236}">
                <a16:creationId xmlns:a16="http://schemas.microsoft.com/office/drawing/2014/main" id="{8B1EB0E0-12F1-4A56-AE40-5891F3FAC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6276" y="4155898"/>
            <a:ext cx="322370" cy="32237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FA95CF6E-6EEC-4583-9F70-33E7AC32B6DF}"/>
              </a:ext>
            </a:extLst>
          </p:cNvPr>
          <p:cNvSpPr/>
          <p:nvPr/>
        </p:nvSpPr>
        <p:spPr>
          <a:xfrm>
            <a:off x="5395869" y="4098690"/>
            <a:ext cx="1838658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Agile frameworks to provide robust synopsis for high level views new.</a:t>
            </a:r>
            <a:endParaRPr 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37349B24-7C58-4981-9833-50CD741EE492}"/>
              </a:ext>
            </a:extLst>
          </p:cNvPr>
          <p:cNvSpPr/>
          <p:nvPr/>
        </p:nvSpPr>
        <p:spPr>
          <a:xfrm>
            <a:off x="4826275" y="1842159"/>
            <a:ext cx="2514269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the table win-win survival strategies  ensure proactive domain. At the end of the day, going forward, for new normal.</a:t>
            </a:r>
            <a:endParaRPr 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6" name="Freeform 30">
            <a:extLst>
              <a:ext uri="{FF2B5EF4-FFF2-40B4-BE49-F238E27FC236}">
                <a16:creationId xmlns:a16="http://schemas.microsoft.com/office/drawing/2014/main" id="{313CF26C-82D4-495F-AA6F-28678B695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6021" y="2933442"/>
            <a:ext cx="182880" cy="18288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7" name="Freeform 30">
            <a:extLst>
              <a:ext uri="{FF2B5EF4-FFF2-40B4-BE49-F238E27FC236}">
                <a16:creationId xmlns:a16="http://schemas.microsoft.com/office/drawing/2014/main" id="{B786F7ED-C042-4264-8D99-F4E8F9ED4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6021" y="3573448"/>
            <a:ext cx="182880" cy="18288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8" name="Freeform 30">
            <a:extLst>
              <a:ext uri="{FF2B5EF4-FFF2-40B4-BE49-F238E27FC236}">
                <a16:creationId xmlns:a16="http://schemas.microsoft.com/office/drawing/2014/main" id="{007B7DE1-9BC8-495E-A4A9-31A7A791B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6021" y="4225643"/>
            <a:ext cx="182880" cy="18288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F26B748-CA0D-4923-8729-EA61C9726756}"/>
              </a:ext>
            </a:extLst>
          </p:cNvPr>
          <p:cNvSpPr txBox="1"/>
          <p:nvPr/>
        </p:nvSpPr>
        <p:spPr>
          <a:xfrm>
            <a:off x="4824950" y="1425282"/>
            <a:ext cx="2515572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Option One</a:t>
            </a: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0121351E-8A42-4D94-BDF7-93DC62B5C527}"/>
              </a:ext>
            </a:extLst>
          </p:cNvPr>
          <p:cNvGrpSpPr/>
          <p:nvPr/>
        </p:nvGrpSpPr>
        <p:grpSpPr>
          <a:xfrm>
            <a:off x="5869021" y="5068110"/>
            <a:ext cx="427453" cy="427453"/>
            <a:chOff x="5869021" y="5068110"/>
            <a:chExt cx="427453" cy="427453"/>
          </a:xfrm>
        </p:grpSpPr>
        <p:sp>
          <p:nvSpPr>
            <p:cNvPr id="52" name="Freeform 73">
              <a:extLst>
                <a:ext uri="{FF2B5EF4-FFF2-40B4-BE49-F238E27FC236}">
                  <a16:creationId xmlns:a16="http://schemas.microsoft.com/office/drawing/2014/main" id="{736D1681-7C69-434C-8068-56312EE92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021" y="5068110"/>
              <a:ext cx="427453" cy="427453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3" name="Freeform 74">
              <a:extLst>
                <a:ext uri="{FF2B5EF4-FFF2-40B4-BE49-F238E27FC236}">
                  <a16:creationId xmlns:a16="http://schemas.microsoft.com/office/drawing/2014/main" id="{332EC17A-0560-4342-BC81-16C7834DD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9528" y="5078139"/>
              <a:ext cx="406916" cy="406916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4" name="Freeform 75">
              <a:extLst>
                <a:ext uri="{FF2B5EF4-FFF2-40B4-BE49-F238E27FC236}">
                  <a16:creationId xmlns:a16="http://schemas.microsoft.com/office/drawing/2014/main" id="{FE418AF3-3A82-4B83-9339-A49326D6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9528" y="5081960"/>
              <a:ext cx="343873" cy="403095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5" name="Freeform 76">
              <a:extLst>
                <a:ext uri="{FF2B5EF4-FFF2-40B4-BE49-F238E27FC236}">
                  <a16:creationId xmlns:a16="http://schemas.microsoft.com/office/drawing/2014/main" id="{9A6C6553-49E6-4165-92BD-05C818507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2960" y="5112049"/>
              <a:ext cx="340052" cy="340052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6" name="Freeform 77">
              <a:extLst>
                <a:ext uri="{FF2B5EF4-FFF2-40B4-BE49-F238E27FC236}">
                  <a16:creationId xmlns:a16="http://schemas.microsoft.com/office/drawing/2014/main" id="{B89EC569-D3C6-4F7B-93ED-683D2416C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9169" y="5118258"/>
              <a:ext cx="327634" cy="327634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7" name="Freeform 78">
              <a:extLst>
                <a:ext uri="{FF2B5EF4-FFF2-40B4-BE49-F238E27FC236}">
                  <a16:creationId xmlns:a16="http://schemas.microsoft.com/office/drawing/2014/main" id="{3BEE2E13-805F-4506-851F-362F15097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9169" y="5122079"/>
              <a:ext cx="269845" cy="323336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8" name="Freeform 79">
              <a:extLst>
                <a:ext uri="{FF2B5EF4-FFF2-40B4-BE49-F238E27FC236}">
                  <a16:creationId xmlns:a16="http://schemas.microsoft.com/office/drawing/2014/main" id="{8DBB2378-7B32-49C6-81ED-5C183FB09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4419" y="5084826"/>
              <a:ext cx="4299" cy="20537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9" name="Freeform 80">
              <a:extLst>
                <a:ext uri="{FF2B5EF4-FFF2-40B4-BE49-F238E27FC236}">
                  <a16:creationId xmlns:a16="http://schemas.microsoft.com/office/drawing/2014/main" id="{4E9D767C-8AC6-4C95-80B9-E84CD80E9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7255" y="5458310"/>
              <a:ext cx="4298" cy="20537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0" name="Freeform 81">
              <a:extLst>
                <a:ext uri="{FF2B5EF4-FFF2-40B4-BE49-F238E27FC236}">
                  <a16:creationId xmlns:a16="http://schemas.microsoft.com/office/drawing/2014/main" id="{2F72487D-F318-49D3-B954-725114AF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9221" y="5283508"/>
              <a:ext cx="20537" cy="4299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1" name="Freeform 82">
              <a:extLst>
                <a:ext uri="{FF2B5EF4-FFF2-40B4-BE49-F238E27FC236}">
                  <a16:creationId xmlns:a16="http://schemas.microsoft.com/office/drawing/2014/main" id="{828634DC-EC53-4158-9EC5-69B90605D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215" y="5276344"/>
              <a:ext cx="20537" cy="429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2" name="Freeform 83">
              <a:extLst>
                <a:ext uri="{FF2B5EF4-FFF2-40B4-BE49-F238E27FC236}">
                  <a16:creationId xmlns:a16="http://schemas.microsoft.com/office/drawing/2014/main" id="{F13CF23F-A433-4B40-A619-EFA57E102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9073" y="5144526"/>
              <a:ext cx="16238" cy="15761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3" name="Freeform 84">
              <a:extLst>
                <a:ext uri="{FF2B5EF4-FFF2-40B4-BE49-F238E27FC236}">
                  <a16:creationId xmlns:a16="http://schemas.microsoft.com/office/drawing/2014/main" id="{3B8B7BE1-F885-4056-8959-4A9EE152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0661" y="5403386"/>
              <a:ext cx="16238" cy="15761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4" name="Freeform 85">
              <a:extLst>
                <a:ext uri="{FF2B5EF4-FFF2-40B4-BE49-F238E27FC236}">
                  <a16:creationId xmlns:a16="http://schemas.microsoft.com/office/drawing/2014/main" id="{1B2D7C9D-16EF-40F4-9912-49DB57BC5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4297" y="5408162"/>
              <a:ext cx="16238" cy="15761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5" name="Freeform 86">
              <a:extLst>
                <a:ext uri="{FF2B5EF4-FFF2-40B4-BE49-F238E27FC236}">
                  <a16:creationId xmlns:a16="http://schemas.microsoft.com/office/drawing/2014/main" id="{ECF4E060-1D08-4EF8-A45A-AB4E9B1BC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5437" y="5139272"/>
              <a:ext cx="16238" cy="15761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6" name="Freeform 87">
              <a:extLst>
                <a:ext uri="{FF2B5EF4-FFF2-40B4-BE49-F238E27FC236}">
                  <a16:creationId xmlns:a16="http://schemas.microsoft.com/office/drawing/2014/main" id="{545F62DF-8CF2-49AB-8CB9-B0AEF46FD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1761" y="5101064"/>
              <a:ext cx="10985" cy="19582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7" name="Freeform 88">
              <a:extLst>
                <a:ext uri="{FF2B5EF4-FFF2-40B4-BE49-F238E27FC236}">
                  <a16:creationId xmlns:a16="http://schemas.microsoft.com/office/drawing/2014/main" id="{BF77ACDD-EB4C-45BD-9AE4-E6679C5B9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227" y="5443027"/>
              <a:ext cx="10985" cy="19582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8" name="Freeform 89">
              <a:extLst>
                <a:ext uri="{FF2B5EF4-FFF2-40B4-BE49-F238E27FC236}">
                  <a16:creationId xmlns:a16="http://schemas.microsoft.com/office/drawing/2014/main" id="{3D5CE1DC-59E8-4CD8-BE34-03CC77021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938" y="5350850"/>
              <a:ext cx="19582" cy="10507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9" name="Freeform 90">
              <a:extLst>
                <a:ext uri="{FF2B5EF4-FFF2-40B4-BE49-F238E27FC236}">
                  <a16:creationId xmlns:a16="http://schemas.microsoft.com/office/drawing/2014/main" id="{5D52147B-39B4-49C5-BCC4-542D12E36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1975" y="5202316"/>
              <a:ext cx="19582" cy="10507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0" name="Freeform 91">
              <a:extLst>
                <a:ext uri="{FF2B5EF4-FFF2-40B4-BE49-F238E27FC236}">
                  <a16:creationId xmlns:a16="http://schemas.microsoft.com/office/drawing/2014/main" id="{1719C41E-FDEA-463C-A430-626145F2A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6803" y="5208047"/>
              <a:ext cx="19582" cy="10507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1" name="Freeform 92">
              <a:extLst>
                <a:ext uri="{FF2B5EF4-FFF2-40B4-BE49-F238E27FC236}">
                  <a16:creationId xmlns:a16="http://schemas.microsoft.com/office/drawing/2014/main" id="{02831E5B-DFBF-490D-8F77-D5DE37AD0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9587" y="5344641"/>
              <a:ext cx="19582" cy="10507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2" name="Freeform 93">
              <a:extLst>
                <a:ext uri="{FF2B5EF4-FFF2-40B4-BE49-F238E27FC236}">
                  <a16:creationId xmlns:a16="http://schemas.microsoft.com/office/drawing/2014/main" id="{C037E37E-B229-4F60-81E3-7DA9C90A5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6030" y="5445415"/>
              <a:ext cx="10985" cy="19582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3" name="Freeform 94">
              <a:extLst>
                <a:ext uri="{FF2B5EF4-FFF2-40B4-BE49-F238E27FC236}">
                  <a16:creationId xmlns:a16="http://schemas.microsoft.com/office/drawing/2014/main" id="{1B6548E2-26FB-489D-B3E5-1D565DF7B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8958" y="5098199"/>
              <a:ext cx="10985" cy="19582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4" name="Freeform 95">
              <a:extLst>
                <a:ext uri="{FF2B5EF4-FFF2-40B4-BE49-F238E27FC236}">
                  <a16:creationId xmlns:a16="http://schemas.microsoft.com/office/drawing/2014/main" id="{A558869A-DD4A-4C25-89D8-E16FF2063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0717" y="5089602"/>
              <a:ext cx="7642" cy="20537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5" name="Freeform 96">
              <a:extLst>
                <a:ext uri="{FF2B5EF4-FFF2-40B4-BE49-F238E27FC236}">
                  <a16:creationId xmlns:a16="http://schemas.microsoft.com/office/drawing/2014/main" id="{8C883BC6-7D80-451F-A50A-EE61AFD2A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7137" y="5453534"/>
              <a:ext cx="8119" cy="20059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6" name="Freeform 97">
              <a:extLst>
                <a:ext uri="{FF2B5EF4-FFF2-40B4-BE49-F238E27FC236}">
                  <a16:creationId xmlns:a16="http://schemas.microsoft.com/office/drawing/2014/main" id="{17EF46B8-9F78-4C81-84C5-54A41C2F0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445" y="5319806"/>
              <a:ext cx="20537" cy="7642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7" name="Freeform 98">
              <a:extLst>
                <a:ext uri="{FF2B5EF4-FFF2-40B4-BE49-F238E27FC236}">
                  <a16:creationId xmlns:a16="http://schemas.microsoft.com/office/drawing/2014/main" id="{94081187-0FB6-411C-8BA8-3ACFB9EC8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0513" y="5236226"/>
              <a:ext cx="20537" cy="7642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8" name="Freeform 99">
              <a:extLst>
                <a:ext uri="{FF2B5EF4-FFF2-40B4-BE49-F238E27FC236}">
                  <a16:creationId xmlns:a16="http://schemas.microsoft.com/office/drawing/2014/main" id="{36BAD555-A140-46A5-AFBC-6C0B06BA0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1998" y="5176048"/>
              <a:ext cx="18626" cy="13373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9" name="Freeform 100">
              <a:extLst>
                <a:ext uri="{FF2B5EF4-FFF2-40B4-BE49-F238E27FC236}">
                  <a16:creationId xmlns:a16="http://schemas.microsoft.com/office/drawing/2014/main" id="{A6F6828D-125A-45A0-B97C-126DD2C7D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5826" y="5374252"/>
              <a:ext cx="18626" cy="13373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0" name="Freeform 101">
              <a:extLst>
                <a:ext uri="{FF2B5EF4-FFF2-40B4-BE49-F238E27FC236}">
                  <a16:creationId xmlns:a16="http://schemas.microsoft.com/office/drawing/2014/main" id="{8AAE7B18-FE7A-4470-8E3C-18ADA2A12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5163" y="5430609"/>
              <a:ext cx="13851" cy="18149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1" name="Freeform 102">
              <a:extLst>
                <a:ext uri="{FF2B5EF4-FFF2-40B4-BE49-F238E27FC236}">
                  <a16:creationId xmlns:a16="http://schemas.microsoft.com/office/drawing/2014/main" id="{CB9B6213-1C50-43C8-8C29-D94A1E5E0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6959" y="5114437"/>
              <a:ext cx="13850" cy="18149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2" name="Freeform 103">
              <a:extLst>
                <a:ext uri="{FF2B5EF4-FFF2-40B4-BE49-F238E27FC236}">
                  <a16:creationId xmlns:a16="http://schemas.microsoft.com/office/drawing/2014/main" id="{612D4F6C-5072-45ED-83D2-315217B03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3760" y="5120646"/>
              <a:ext cx="13851" cy="18149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3" name="Freeform 104">
              <a:extLst>
                <a:ext uri="{FF2B5EF4-FFF2-40B4-BE49-F238E27FC236}">
                  <a16:creationId xmlns:a16="http://schemas.microsoft.com/office/drawing/2014/main" id="{2A66E250-635C-4CC7-AE40-CDA1CB991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8362" y="5424878"/>
              <a:ext cx="13850" cy="17671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4" name="Freeform 105">
              <a:extLst>
                <a:ext uri="{FF2B5EF4-FFF2-40B4-BE49-F238E27FC236}">
                  <a16:creationId xmlns:a16="http://schemas.microsoft.com/office/drawing/2014/main" id="{21BFED7E-BC6E-49B6-89F8-112125A74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6267" y="5382849"/>
              <a:ext cx="18149" cy="13373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5" name="Freeform 106">
              <a:extLst>
                <a:ext uri="{FF2B5EF4-FFF2-40B4-BE49-F238E27FC236}">
                  <a16:creationId xmlns:a16="http://schemas.microsoft.com/office/drawing/2014/main" id="{F6B6BF43-CC40-4976-BC37-16DD7E36B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1557" y="5166973"/>
              <a:ext cx="18149" cy="13373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6" name="Freeform 107">
              <a:extLst>
                <a:ext uri="{FF2B5EF4-FFF2-40B4-BE49-F238E27FC236}">
                  <a16:creationId xmlns:a16="http://schemas.microsoft.com/office/drawing/2014/main" id="{8C709228-9165-47F7-A727-61C152788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6833" y="5246733"/>
              <a:ext cx="20537" cy="7164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7" name="Freeform 108">
              <a:extLst>
                <a:ext uri="{FF2B5EF4-FFF2-40B4-BE49-F238E27FC236}">
                  <a16:creationId xmlns:a16="http://schemas.microsoft.com/office/drawing/2014/main" id="{4851BFAA-4B4B-4FDF-909D-CD6315EA6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603" y="5309298"/>
              <a:ext cx="20537" cy="7164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8" name="Freeform 109">
              <a:extLst>
                <a:ext uri="{FF2B5EF4-FFF2-40B4-BE49-F238E27FC236}">
                  <a16:creationId xmlns:a16="http://schemas.microsoft.com/office/drawing/2014/main" id="{79A4EF2A-28E3-4C80-A907-CBA79FB92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687" y="5455444"/>
              <a:ext cx="7642" cy="20537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9" name="Freeform 110">
              <a:extLst>
                <a:ext uri="{FF2B5EF4-FFF2-40B4-BE49-F238E27FC236}">
                  <a16:creationId xmlns:a16="http://schemas.microsoft.com/office/drawing/2014/main" id="{0318C1B6-4437-438D-B50A-5E85EFDB7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7644" y="5087692"/>
              <a:ext cx="7642" cy="20537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0" name="Freeform 111">
              <a:extLst>
                <a:ext uri="{FF2B5EF4-FFF2-40B4-BE49-F238E27FC236}">
                  <a16:creationId xmlns:a16="http://schemas.microsoft.com/office/drawing/2014/main" id="{65A1990A-2F11-4B36-B55D-DF1D23C1C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0657" y="5085304"/>
              <a:ext cx="8119" cy="22447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1" name="Freeform 112">
              <a:extLst>
                <a:ext uri="{FF2B5EF4-FFF2-40B4-BE49-F238E27FC236}">
                  <a16:creationId xmlns:a16="http://schemas.microsoft.com/office/drawing/2014/main" id="{4D6D2C60-947B-47BF-B688-607290BBA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7196" y="5455922"/>
              <a:ext cx="8119" cy="22447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2" name="Freeform 113">
              <a:extLst>
                <a:ext uri="{FF2B5EF4-FFF2-40B4-BE49-F238E27FC236}">
                  <a16:creationId xmlns:a16="http://schemas.microsoft.com/office/drawing/2014/main" id="{015A3135-744F-45EC-B612-152E646BB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6833" y="5299746"/>
              <a:ext cx="22447" cy="7642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3" name="Freeform 114">
              <a:extLst>
                <a:ext uri="{FF2B5EF4-FFF2-40B4-BE49-F238E27FC236}">
                  <a16:creationId xmlns:a16="http://schemas.microsoft.com/office/drawing/2014/main" id="{909AD0CC-FE2D-4C17-A9C6-9200749D5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215" y="5255807"/>
              <a:ext cx="22447" cy="7642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4" name="Freeform 115">
              <a:extLst>
                <a:ext uri="{FF2B5EF4-FFF2-40B4-BE49-F238E27FC236}">
                  <a16:creationId xmlns:a16="http://schemas.microsoft.com/office/drawing/2014/main" id="{DB0C92F4-1476-43AE-A210-D94409016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9580" y="5157899"/>
              <a:ext cx="19582" cy="16716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5" name="Freeform 116">
              <a:extLst>
                <a:ext uri="{FF2B5EF4-FFF2-40B4-BE49-F238E27FC236}">
                  <a16:creationId xmlns:a16="http://schemas.microsoft.com/office/drawing/2014/main" id="{B94980D9-02CB-436A-B6AE-19F2CB606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6811" y="5388580"/>
              <a:ext cx="19582" cy="16716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6" name="Freeform 117">
              <a:extLst>
                <a:ext uri="{FF2B5EF4-FFF2-40B4-BE49-F238E27FC236}">
                  <a16:creationId xmlns:a16="http://schemas.microsoft.com/office/drawing/2014/main" id="{757AB408-4905-46DC-8AAF-8D13B0005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9969" y="5418669"/>
              <a:ext cx="17194" cy="19104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7" name="Freeform 118">
              <a:extLst>
                <a:ext uri="{FF2B5EF4-FFF2-40B4-BE49-F238E27FC236}">
                  <a16:creationId xmlns:a16="http://schemas.microsoft.com/office/drawing/2014/main" id="{668B2B06-8687-4CC7-A29C-9CD8E3969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8810" y="5125422"/>
              <a:ext cx="17194" cy="19104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8" name="Freeform 119">
              <a:extLst>
                <a:ext uri="{FF2B5EF4-FFF2-40B4-BE49-F238E27FC236}">
                  <a16:creationId xmlns:a16="http://schemas.microsoft.com/office/drawing/2014/main" id="{4A92BBE9-B4B3-47A5-8121-476C846A0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6566" y="5108229"/>
              <a:ext cx="14806" cy="21014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9" name="Freeform 120">
              <a:extLst>
                <a:ext uri="{FF2B5EF4-FFF2-40B4-BE49-F238E27FC236}">
                  <a16:creationId xmlns:a16="http://schemas.microsoft.com/office/drawing/2014/main" id="{9427BE1C-F29C-4067-AE39-43F8F120F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5078" y="5434430"/>
              <a:ext cx="14806" cy="21014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0" name="Freeform 121">
              <a:extLst>
                <a:ext uri="{FF2B5EF4-FFF2-40B4-BE49-F238E27FC236}">
                  <a16:creationId xmlns:a16="http://schemas.microsoft.com/office/drawing/2014/main" id="{47F601B4-55BB-4093-AA11-7A7A74A0E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5341" y="5365178"/>
              <a:ext cx="21492" cy="14328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1" name="Freeform 122">
              <a:extLst>
                <a:ext uri="{FF2B5EF4-FFF2-40B4-BE49-F238E27FC236}">
                  <a16:creationId xmlns:a16="http://schemas.microsoft.com/office/drawing/2014/main" id="{A8848910-8B7F-4226-96ED-73233DF69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9140" y="5183690"/>
              <a:ext cx="21492" cy="14328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2" name="Freeform 123">
              <a:extLst>
                <a:ext uri="{FF2B5EF4-FFF2-40B4-BE49-F238E27FC236}">
                  <a16:creationId xmlns:a16="http://schemas.microsoft.com/office/drawing/2014/main" id="{4EF72F3C-44B3-4D96-A020-8A6F6F4C3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1102" y="5224763"/>
              <a:ext cx="22447" cy="11462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3" name="Freeform 124">
              <a:extLst>
                <a:ext uri="{FF2B5EF4-FFF2-40B4-BE49-F238E27FC236}">
                  <a16:creationId xmlns:a16="http://schemas.microsoft.com/office/drawing/2014/main" id="{FA879436-EBCD-4826-B782-E80B2438F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2423" y="5326970"/>
              <a:ext cx="22447" cy="11462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4" name="Freeform 125">
              <a:extLst>
                <a:ext uri="{FF2B5EF4-FFF2-40B4-BE49-F238E27FC236}">
                  <a16:creationId xmlns:a16="http://schemas.microsoft.com/office/drawing/2014/main" id="{1905C0A5-6016-493B-847D-036340AF2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8358" y="5450191"/>
              <a:ext cx="11462" cy="21970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5" name="Freeform 126">
              <a:extLst>
                <a:ext uri="{FF2B5EF4-FFF2-40B4-BE49-F238E27FC236}">
                  <a16:creationId xmlns:a16="http://schemas.microsoft.com/office/drawing/2014/main" id="{15DDC691-32B7-43AC-9C37-6CB2AD721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6152" y="5091035"/>
              <a:ext cx="11462" cy="21970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6" name="Freeform 127">
              <a:extLst>
                <a:ext uri="{FF2B5EF4-FFF2-40B4-BE49-F238E27FC236}">
                  <a16:creationId xmlns:a16="http://schemas.microsoft.com/office/drawing/2014/main" id="{F17D509D-D3C7-467D-A17C-26742F7D7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6478" y="5093900"/>
              <a:ext cx="11940" cy="21970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7" name="Freeform 128">
              <a:extLst>
                <a:ext uri="{FF2B5EF4-FFF2-40B4-BE49-F238E27FC236}">
                  <a16:creationId xmlns:a16="http://schemas.microsoft.com/office/drawing/2014/main" id="{9D5B7E61-BDA1-457F-99B2-92C86C32A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7555" y="5447325"/>
              <a:ext cx="11462" cy="21970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8" name="Freeform 129">
              <a:extLst>
                <a:ext uri="{FF2B5EF4-FFF2-40B4-BE49-F238E27FC236}">
                  <a16:creationId xmlns:a16="http://schemas.microsoft.com/office/drawing/2014/main" id="{7EE65552-0445-48D2-916A-C746527E4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714" y="5335089"/>
              <a:ext cx="22447" cy="11462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9" name="Freeform 130">
              <a:extLst>
                <a:ext uri="{FF2B5EF4-FFF2-40B4-BE49-F238E27FC236}">
                  <a16:creationId xmlns:a16="http://schemas.microsoft.com/office/drawing/2014/main" id="{693C503E-5AA0-4652-986F-B2D5125D9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811" y="5216644"/>
              <a:ext cx="22447" cy="11462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0" name="Freeform 131">
              <a:extLst>
                <a:ext uri="{FF2B5EF4-FFF2-40B4-BE49-F238E27FC236}">
                  <a16:creationId xmlns:a16="http://schemas.microsoft.com/office/drawing/2014/main" id="{7AD59CEB-4EF7-4CA5-AC3F-D56DCCA50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9162" y="5191331"/>
              <a:ext cx="21492" cy="13850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1" name="Freeform 132">
              <a:extLst>
                <a:ext uri="{FF2B5EF4-FFF2-40B4-BE49-F238E27FC236}">
                  <a16:creationId xmlns:a16="http://schemas.microsoft.com/office/drawing/2014/main" id="{32B9C57F-9F0E-4467-A99B-0259274E8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5319" y="5357536"/>
              <a:ext cx="21492" cy="13850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2" name="Freeform 133">
              <a:extLst>
                <a:ext uri="{FF2B5EF4-FFF2-40B4-BE49-F238E27FC236}">
                  <a16:creationId xmlns:a16="http://schemas.microsoft.com/office/drawing/2014/main" id="{96F5B0C9-EC7B-4A86-BD94-B781137B2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8925" y="5438251"/>
              <a:ext cx="14328" cy="21014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3" name="Freeform 134">
              <a:extLst>
                <a:ext uri="{FF2B5EF4-FFF2-40B4-BE49-F238E27FC236}">
                  <a16:creationId xmlns:a16="http://schemas.microsoft.com/office/drawing/2014/main" id="{18CE64FE-AA2F-4416-8553-2113966F9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720" y="5103930"/>
              <a:ext cx="14328" cy="21014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4" name="Freeform 135">
              <a:extLst>
                <a:ext uri="{FF2B5EF4-FFF2-40B4-BE49-F238E27FC236}">
                  <a16:creationId xmlns:a16="http://schemas.microsoft.com/office/drawing/2014/main" id="{3262B5DC-7E6E-4D0B-933B-4E22BCDDE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6655" y="5131153"/>
              <a:ext cx="17194" cy="19104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5" name="Freeform 136">
              <a:extLst>
                <a:ext uri="{FF2B5EF4-FFF2-40B4-BE49-F238E27FC236}">
                  <a16:creationId xmlns:a16="http://schemas.microsoft.com/office/drawing/2014/main" id="{C71BB772-8552-45B9-90A0-459DE57EF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2124" y="5412938"/>
              <a:ext cx="17194" cy="19104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6" name="Freeform 137">
              <a:extLst>
                <a:ext uri="{FF2B5EF4-FFF2-40B4-BE49-F238E27FC236}">
                  <a16:creationId xmlns:a16="http://schemas.microsoft.com/office/drawing/2014/main" id="{7220AEF5-C9DF-4AD9-B161-4489111A6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4327" y="5395267"/>
              <a:ext cx="19582" cy="17194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7" name="Freeform 138">
              <a:extLst>
                <a:ext uri="{FF2B5EF4-FFF2-40B4-BE49-F238E27FC236}">
                  <a16:creationId xmlns:a16="http://schemas.microsoft.com/office/drawing/2014/main" id="{F6867D54-AAE5-4AAC-BD95-1D0F80F35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542" y="5150735"/>
              <a:ext cx="19582" cy="17194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8" name="Freeform 139">
              <a:extLst>
                <a:ext uri="{FF2B5EF4-FFF2-40B4-BE49-F238E27FC236}">
                  <a16:creationId xmlns:a16="http://schemas.microsoft.com/office/drawing/2014/main" id="{482413ED-32C3-4FCE-A923-084506123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788" y="5264882"/>
              <a:ext cx="22925" cy="7642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19" name="Freeform 140">
              <a:extLst>
                <a:ext uri="{FF2B5EF4-FFF2-40B4-BE49-F238E27FC236}">
                  <a16:creationId xmlns:a16="http://schemas.microsoft.com/office/drawing/2014/main" id="{DEF17CF0-2D57-4FD0-B49C-A3534DE41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5259" y="5291150"/>
              <a:ext cx="22447" cy="7642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0" name="Freeform 141">
              <a:extLst>
                <a:ext uri="{FF2B5EF4-FFF2-40B4-BE49-F238E27FC236}">
                  <a16:creationId xmlns:a16="http://schemas.microsoft.com/office/drawing/2014/main" id="{3781ACA2-2518-48A1-A26D-1022B73EF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2061" y="5456400"/>
              <a:ext cx="7642" cy="22447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1" name="Freeform 142">
              <a:extLst>
                <a:ext uri="{FF2B5EF4-FFF2-40B4-BE49-F238E27FC236}">
                  <a16:creationId xmlns:a16="http://schemas.microsoft.com/office/drawing/2014/main" id="{C4BC1551-FD28-438D-B249-2A27ED069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5793" y="5084348"/>
              <a:ext cx="8119" cy="22447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2" name="Freeform 143">
              <a:extLst>
                <a:ext uri="{FF2B5EF4-FFF2-40B4-BE49-F238E27FC236}">
                  <a16:creationId xmlns:a16="http://schemas.microsoft.com/office/drawing/2014/main" id="{B01D4576-5CA5-4692-8A77-5B68A795B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0809" y="5157899"/>
              <a:ext cx="183877" cy="247397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93646089-370C-428F-A7DF-FB4924626F50}"/>
              </a:ext>
            </a:extLst>
          </p:cNvPr>
          <p:cNvGrpSpPr/>
          <p:nvPr/>
        </p:nvGrpSpPr>
        <p:grpSpPr>
          <a:xfrm>
            <a:off x="9685647" y="5068110"/>
            <a:ext cx="427453" cy="427453"/>
            <a:chOff x="9685647" y="5068110"/>
            <a:chExt cx="427453" cy="427453"/>
          </a:xfrm>
        </p:grpSpPr>
        <p:sp>
          <p:nvSpPr>
            <p:cNvPr id="124" name="Freeform 286">
              <a:extLst>
                <a:ext uri="{FF2B5EF4-FFF2-40B4-BE49-F238E27FC236}">
                  <a16:creationId xmlns:a16="http://schemas.microsoft.com/office/drawing/2014/main" id="{8D3E3A78-9486-4B4F-BA1C-E4FFC4403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5647" y="5068110"/>
              <a:ext cx="427453" cy="427453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5" name="Freeform 287">
              <a:extLst>
                <a:ext uri="{FF2B5EF4-FFF2-40B4-BE49-F238E27FC236}">
                  <a16:creationId xmlns:a16="http://schemas.microsoft.com/office/drawing/2014/main" id="{B1DB4D9C-0337-49B8-895C-2100F8831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6154" y="5078617"/>
              <a:ext cx="406916" cy="406916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6" name="Freeform 288">
              <a:extLst>
                <a:ext uri="{FF2B5EF4-FFF2-40B4-BE49-F238E27FC236}">
                  <a16:creationId xmlns:a16="http://schemas.microsoft.com/office/drawing/2014/main" id="{874BA88A-C9EE-4915-8A0F-F0B07EE82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96154" y="5081960"/>
              <a:ext cx="343873" cy="403095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7" name="Freeform 289">
              <a:extLst>
                <a:ext uri="{FF2B5EF4-FFF2-40B4-BE49-F238E27FC236}">
                  <a16:creationId xmlns:a16="http://schemas.microsoft.com/office/drawing/2014/main" id="{C58FEFE6-9316-48A1-AB8E-5CC4932C2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9586" y="5112049"/>
              <a:ext cx="340052" cy="340052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2"/>
                    <a:pt x="703" y="0"/>
                    <a:pt x="1569" y="0"/>
                  </a:cubicBezTo>
                  <a:cubicBezTo>
                    <a:pt x="2435" y="0"/>
                    <a:pt x="3137" y="702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8" name="Freeform 290">
              <a:extLst>
                <a:ext uri="{FF2B5EF4-FFF2-40B4-BE49-F238E27FC236}">
                  <a16:creationId xmlns:a16="http://schemas.microsoft.com/office/drawing/2014/main" id="{383AD91C-F37D-40A0-9787-BF3B8A7E0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5795" y="5118258"/>
              <a:ext cx="327634" cy="327634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9" name="Freeform 291">
              <a:extLst>
                <a:ext uri="{FF2B5EF4-FFF2-40B4-BE49-F238E27FC236}">
                  <a16:creationId xmlns:a16="http://schemas.microsoft.com/office/drawing/2014/main" id="{658C43AF-C4CA-42BF-9B54-0FF33AF13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5795" y="5122079"/>
              <a:ext cx="269845" cy="323336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5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0" name="Freeform 292">
              <a:extLst>
                <a:ext uri="{FF2B5EF4-FFF2-40B4-BE49-F238E27FC236}">
                  <a16:creationId xmlns:a16="http://schemas.microsoft.com/office/drawing/2014/main" id="{FDA9437A-807A-4B2A-BD64-BF6461CA8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1045" y="5085304"/>
              <a:ext cx="4299" cy="20537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1" name="Freeform 293">
              <a:extLst>
                <a:ext uri="{FF2B5EF4-FFF2-40B4-BE49-F238E27FC236}">
                  <a16:creationId xmlns:a16="http://schemas.microsoft.com/office/drawing/2014/main" id="{C8973451-B09D-49E6-AA2A-B6AAA08DE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93881" y="5458310"/>
              <a:ext cx="4298" cy="20537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2" name="Freeform 294">
              <a:extLst>
                <a:ext uri="{FF2B5EF4-FFF2-40B4-BE49-F238E27FC236}">
                  <a16:creationId xmlns:a16="http://schemas.microsoft.com/office/drawing/2014/main" id="{95DDF726-151D-4EE4-9CB1-ACD70D8E8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5847" y="5283508"/>
              <a:ext cx="20537" cy="4299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3" name="Freeform 295">
              <a:extLst>
                <a:ext uri="{FF2B5EF4-FFF2-40B4-BE49-F238E27FC236}">
                  <a16:creationId xmlns:a16="http://schemas.microsoft.com/office/drawing/2014/main" id="{B90039E8-98FB-4A27-9271-FA80996BE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41" y="5276344"/>
              <a:ext cx="20537" cy="429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4" name="Freeform 296">
              <a:extLst>
                <a:ext uri="{FF2B5EF4-FFF2-40B4-BE49-F238E27FC236}">
                  <a16:creationId xmlns:a16="http://schemas.microsoft.com/office/drawing/2014/main" id="{70735485-8A6B-4D97-AA38-0D5F21EBB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5699" y="5144526"/>
              <a:ext cx="16238" cy="15761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5" name="Freeform 297">
              <a:extLst>
                <a:ext uri="{FF2B5EF4-FFF2-40B4-BE49-F238E27FC236}">
                  <a16:creationId xmlns:a16="http://schemas.microsoft.com/office/drawing/2014/main" id="{1375AC32-FBED-45FB-BAEA-44A3AF335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7287" y="5403386"/>
              <a:ext cx="16238" cy="15761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6" name="Freeform 298">
              <a:extLst>
                <a:ext uri="{FF2B5EF4-FFF2-40B4-BE49-F238E27FC236}">
                  <a16:creationId xmlns:a16="http://schemas.microsoft.com/office/drawing/2014/main" id="{EBEFD075-6D3A-40DA-ADE7-013B945A9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20923" y="5408162"/>
              <a:ext cx="16238" cy="15761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7" name="Freeform 299">
              <a:extLst>
                <a:ext uri="{FF2B5EF4-FFF2-40B4-BE49-F238E27FC236}">
                  <a16:creationId xmlns:a16="http://schemas.microsoft.com/office/drawing/2014/main" id="{36953A4D-60A4-496D-9C02-D1ECFB2D6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2063" y="5139750"/>
              <a:ext cx="16238" cy="15761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8" name="Freeform 300">
              <a:extLst>
                <a:ext uri="{FF2B5EF4-FFF2-40B4-BE49-F238E27FC236}">
                  <a16:creationId xmlns:a16="http://schemas.microsoft.com/office/drawing/2014/main" id="{8D18351B-2E50-4CB5-B81A-973B33172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8387" y="5101064"/>
              <a:ext cx="10985" cy="19582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3 h 180"/>
                <a:gd name="T6" fmla="*/ 86 w 101"/>
                <a:gd name="T7" fmla="*/ 3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3"/>
                  </a:lnTo>
                  <a:cubicBezTo>
                    <a:pt x="66" y="4"/>
                    <a:pt x="76" y="0"/>
                    <a:pt x="86" y="3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9" name="Freeform 301">
              <a:extLst>
                <a:ext uri="{FF2B5EF4-FFF2-40B4-BE49-F238E27FC236}">
                  <a16:creationId xmlns:a16="http://schemas.microsoft.com/office/drawing/2014/main" id="{F61B6C9E-AE24-4DF6-ACBD-FCDD5FCE9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19853" y="5443027"/>
              <a:ext cx="10985" cy="19582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0" name="Freeform 302">
              <a:extLst>
                <a:ext uri="{FF2B5EF4-FFF2-40B4-BE49-F238E27FC236}">
                  <a16:creationId xmlns:a16="http://schemas.microsoft.com/office/drawing/2014/main" id="{5EB2037D-0E2C-4DEE-901D-995A3EBA6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0564" y="5350850"/>
              <a:ext cx="19582" cy="10507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1" name="Freeform 303">
              <a:extLst>
                <a:ext uri="{FF2B5EF4-FFF2-40B4-BE49-F238E27FC236}">
                  <a16:creationId xmlns:a16="http://schemas.microsoft.com/office/drawing/2014/main" id="{B7C512AD-2046-4F16-AEC4-7885731D0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8601" y="5202316"/>
              <a:ext cx="19582" cy="10507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2" name="Freeform 304">
              <a:extLst>
                <a:ext uri="{FF2B5EF4-FFF2-40B4-BE49-F238E27FC236}">
                  <a16:creationId xmlns:a16="http://schemas.microsoft.com/office/drawing/2014/main" id="{1293806B-6FCF-4D03-9CC9-556F1559E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3429" y="5208047"/>
              <a:ext cx="19582" cy="10507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3" y="5"/>
                    <a:pt x="177" y="14"/>
                  </a:cubicBezTo>
                  <a:cubicBezTo>
                    <a:pt x="181" y="24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3" name="Freeform 305">
              <a:extLst>
                <a:ext uri="{FF2B5EF4-FFF2-40B4-BE49-F238E27FC236}">
                  <a16:creationId xmlns:a16="http://schemas.microsoft.com/office/drawing/2014/main" id="{14378E43-F75B-413B-807F-AF4523E6C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6213" y="5345119"/>
              <a:ext cx="19582" cy="10507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4" name="Freeform 306">
              <a:extLst>
                <a:ext uri="{FF2B5EF4-FFF2-40B4-BE49-F238E27FC236}">
                  <a16:creationId xmlns:a16="http://schemas.microsoft.com/office/drawing/2014/main" id="{8EF0ED41-8441-4BAB-B847-D0AD4B8C6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2656" y="5445892"/>
              <a:ext cx="10985" cy="19582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5" name="Freeform 307">
              <a:extLst>
                <a:ext uri="{FF2B5EF4-FFF2-40B4-BE49-F238E27FC236}">
                  <a16:creationId xmlns:a16="http://schemas.microsoft.com/office/drawing/2014/main" id="{E405798F-CEAC-4ACC-8F5C-676BA26DD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5584" y="5098676"/>
              <a:ext cx="10985" cy="19582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6" name="Freeform 308">
              <a:extLst>
                <a:ext uri="{FF2B5EF4-FFF2-40B4-BE49-F238E27FC236}">
                  <a16:creationId xmlns:a16="http://schemas.microsoft.com/office/drawing/2014/main" id="{4E3EC948-A743-4A31-8BAB-4FE7938A0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7343" y="5090080"/>
              <a:ext cx="7642" cy="20537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7" name="Freeform 309">
              <a:extLst>
                <a:ext uri="{FF2B5EF4-FFF2-40B4-BE49-F238E27FC236}">
                  <a16:creationId xmlns:a16="http://schemas.microsoft.com/office/drawing/2014/main" id="{4A8824ED-363A-4F2C-BDED-CDD097C2A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3763" y="5453534"/>
              <a:ext cx="8119" cy="20059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8" name="Freeform 310">
              <a:extLst>
                <a:ext uri="{FF2B5EF4-FFF2-40B4-BE49-F238E27FC236}">
                  <a16:creationId xmlns:a16="http://schemas.microsoft.com/office/drawing/2014/main" id="{A5E5A660-E5A2-498C-91A1-A2B89E1BE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1071" y="5319806"/>
              <a:ext cx="20537" cy="7642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49" name="Freeform 311">
              <a:extLst>
                <a:ext uri="{FF2B5EF4-FFF2-40B4-BE49-F238E27FC236}">
                  <a16:creationId xmlns:a16="http://schemas.microsoft.com/office/drawing/2014/main" id="{5B451EAD-5AC8-4179-B0FF-A56E1BC21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7139" y="5236226"/>
              <a:ext cx="20537" cy="7642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0" name="Freeform 312">
              <a:extLst>
                <a:ext uri="{FF2B5EF4-FFF2-40B4-BE49-F238E27FC236}">
                  <a16:creationId xmlns:a16="http://schemas.microsoft.com/office/drawing/2014/main" id="{0BA90F6F-4039-42F2-ABFA-3C076962F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8624" y="5176048"/>
              <a:ext cx="18626" cy="13373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1" name="Freeform 313">
              <a:extLst>
                <a:ext uri="{FF2B5EF4-FFF2-40B4-BE49-F238E27FC236}">
                  <a16:creationId xmlns:a16="http://schemas.microsoft.com/office/drawing/2014/main" id="{30B1A0F1-D559-40E3-BD2A-233D3174D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2452" y="5374252"/>
              <a:ext cx="18626" cy="13373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2" name="Freeform 314">
              <a:extLst>
                <a:ext uri="{FF2B5EF4-FFF2-40B4-BE49-F238E27FC236}">
                  <a16:creationId xmlns:a16="http://schemas.microsoft.com/office/drawing/2014/main" id="{06337EFC-C8E7-40D0-8D9E-19729E3EC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1789" y="5431087"/>
              <a:ext cx="13851" cy="18149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3" name="Freeform 315">
              <a:extLst>
                <a:ext uri="{FF2B5EF4-FFF2-40B4-BE49-F238E27FC236}">
                  <a16:creationId xmlns:a16="http://schemas.microsoft.com/office/drawing/2014/main" id="{70A95D4B-F665-4AE0-8209-7A8AAAE99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3585" y="5114915"/>
              <a:ext cx="13850" cy="18149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4" name="Freeform 316">
              <a:extLst>
                <a:ext uri="{FF2B5EF4-FFF2-40B4-BE49-F238E27FC236}">
                  <a16:creationId xmlns:a16="http://schemas.microsoft.com/office/drawing/2014/main" id="{F7A4EA8A-D67A-474C-9210-EB11BA0D1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0386" y="5120646"/>
              <a:ext cx="13851" cy="17671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5" name="Freeform 317">
              <a:extLst>
                <a:ext uri="{FF2B5EF4-FFF2-40B4-BE49-F238E27FC236}">
                  <a16:creationId xmlns:a16="http://schemas.microsoft.com/office/drawing/2014/main" id="{C3E8930A-329E-444C-A7DF-8F6D49D86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4988" y="5425356"/>
              <a:ext cx="13850" cy="18149"/>
            </a:xfrm>
            <a:custGeom>
              <a:avLst/>
              <a:gdLst>
                <a:gd name="T0" fmla="*/ 10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0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0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2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0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6" name="Freeform 318">
              <a:extLst>
                <a:ext uri="{FF2B5EF4-FFF2-40B4-BE49-F238E27FC236}">
                  <a16:creationId xmlns:a16="http://schemas.microsoft.com/office/drawing/2014/main" id="{76074748-DEE4-493F-A783-611557B6A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42893" y="5382849"/>
              <a:ext cx="18149" cy="13373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7" name="Freeform 319">
              <a:extLst>
                <a:ext uri="{FF2B5EF4-FFF2-40B4-BE49-F238E27FC236}">
                  <a16:creationId xmlns:a16="http://schemas.microsoft.com/office/drawing/2014/main" id="{3C1D3736-9AC5-4A92-88C2-7E932A83E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38183" y="5167451"/>
              <a:ext cx="18149" cy="13373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8" name="Freeform 320">
              <a:extLst>
                <a:ext uri="{FF2B5EF4-FFF2-40B4-BE49-F238E27FC236}">
                  <a16:creationId xmlns:a16="http://schemas.microsoft.com/office/drawing/2014/main" id="{476EAC92-5D46-418B-B200-380721579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3459" y="5246733"/>
              <a:ext cx="20537" cy="7164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59" name="Freeform 321">
              <a:extLst>
                <a:ext uri="{FF2B5EF4-FFF2-40B4-BE49-F238E27FC236}">
                  <a16:creationId xmlns:a16="http://schemas.microsoft.com/office/drawing/2014/main" id="{6D60E44A-283D-4CFF-AEBE-AEF3C51A3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5229" y="5309776"/>
              <a:ext cx="20537" cy="7164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0" name="Freeform 322">
              <a:extLst>
                <a:ext uri="{FF2B5EF4-FFF2-40B4-BE49-F238E27FC236}">
                  <a16:creationId xmlns:a16="http://schemas.microsoft.com/office/drawing/2014/main" id="{60675028-6FE5-4427-AA4A-217DCD567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7313" y="5455922"/>
              <a:ext cx="7642" cy="20537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6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1" name="Freeform 323">
              <a:extLst>
                <a:ext uri="{FF2B5EF4-FFF2-40B4-BE49-F238E27FC236}">
                  <a16:creationId xmlns:a16="http://schemas.microsoft.com/office/drawing/2014/main" id="{7E8591B8-F7D8-4423-B511-C148F5B7F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4270" y="5087692"/>
              <a:ext cx="7642" cy="20537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2" name="Freeform 324">
              <a:extLst>
                <a:ext uri="{FF2B5EF4-FFF2-40B4-BE49-F238E27FC236}">
                  <a16:creationId xmlns:a16="http://schemas.microsoft.com/office/drawing/2014/main" id="{1C8863CC-2533-4610-A10B-8B19D1B38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17283" y="5085304"/>
              <a:ext cx="8119" cy="22447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3" name="Freeform 325">
              <a:extLst>
                <a:ext uri="{FF2B5EF4-FFF2-40B4-BE49-F238E27FC236}">
                  <a16:creationId xmlns:a16="http://schemas.microsoft.com/office/drawing/2014/main" id="{85D3B035-7BA0-454E-9B17-D874FADE6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3822" y="5455922"/>
              <a:ext cx="8119" cy="22447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4" name="Freeform 326">
              <a:extLst>
                <a:ext uri="{FF2B5EF4-FFF2-40B4-BE49-F238E27FC236}">
                  <a16:creationId xmlns:a16="http://schemas.microsoft.com/office/drawing/2014/main" id="{EF784575-1D25-4536-A2EF-95938D1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3459" y="5299746"/>
              <a:ext cx="22447" cy="7642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5" name="Freeform 327">
              <a:extLst>
                <a:ext uri="{FF2B5EF4-FFF2-40B4-BE49-F238E27FC236}">
                  <a16:creationId xmlns:a16="http://schemas.microsoft.com/office/drawing/2014/main" id="{965C0F09-68F8-4F0F-9B93-A3513698D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41" y="5256285"/>
              <a:ext cx="22447" cy="7642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6" name="Freeform 328">
              <a:extLst>
                <a:ext uri="{FF2B5EF4-FFF2-40B4-BE49-F238E27FC236}">
                  <a16:creationId xmlns:a16="http://schemas.microsoft.com/office/drawing/2014/main" id="{D2980C0A-EC7D-4B95-9684-193E26372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6206" y="5157899"/>
              <a:ext cx="19582" cy="16716"/>
            </a:xfrm>
            <a:custGeom>
              <a:avLst/>
              <a:gdLst>
                <a:gd name="T0" fmla="*/ 10 w 180"/>
                <a:gd name="T1" fmla="*/ 145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8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8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7" name="Freeform 329">
              <a:extLst>
                <a:ext uri="{FF2B5EF4-FFF2-40B4-BE49-F238E27FC236}">
                  <a16:creationId xmlns:a16="http://schemas.microsoft.com/office/drawing/2014/main" id="{1C3B9082-0F14-45D1-9E4D-C689152CE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3437" y="5389058"/>
              <a:ext cx="19582" cy="16716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8" name="Freeform 330">
              <a:extLst>
                <a:ext uri="{FF2B5EF4-FFF2-40B4-BE49-F238E27FC236}">
                  <a16:creationId xmlns:a16="http://schemas.microsoft.com/office/drawing/2014/main" id="{09C7326D-9A6A-4ABC-B8AC-0EDFD9846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6595" y="5418669"/>
              <a:ext cx="17194" cy="19104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69" name="Freeform 331">
              <a:extLst>
                <a:ext uri="{FF2B5EF4-FFF2-40B4-BE49-F238E27FC236}">
                  <a16:creationId xmlns:a16="http://schemas.microsoft.com/office/drawing/2014/main" id="{49787421-4707-4633-B37A-0D4628E2B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5436" y="5125900"/>
              <a:ext cx="17194" cy="19104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0" name="Freeform 332">
              <a:extLst>
                <a:ext uri="{FF2B5EF4-FFF2-40B4-BE49-F238E27FC236}">
                  <a16:creationId xmlns:a16="http://schemas.microsoft.com/office/drawing/2014/main" id="{CD60F2DD-5BB6-4C2A-BBE8-66FAC3746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3192" y="5108229"/>
              <a:ext cx="14806" cy="21014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1" name="Freeform 333">
              <a:extLst>
                <a:ext uri="{FF2B5EF4-FFF2-40B4-BE49-F238E27FC236}">
                  <a16:creationId xmlns:a16="http://schemas.microsoft.com/office/drawing/2014/main" id="{9E747594-9968-4EC4-A2AC-9AFF155D4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1704" y="5434430"/>
              <a:ext cx="14806" cy="21014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2" name="Freeform 334">
              <a:extLst>
                <a:ext uri="{FF2B5EF4-FFF2-40B4-BE49-F238E27FC236}">
                  <a16:creationId xmlns:a16="http://schemas.microsoft.com/office/drawing/2014/main" id="{700E03D5-C8AE-4061-B465-339F8DBA5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1967" y="5365655"/>
              <a:ext cx="21492" cy="14328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3" name="Freeform 335">
              <a:extLst>
                <a:ext uri="{FF2B5EF4-FFF2-40B4-BE49-F238E27FC236}">
                  <a16:creationId xmlns:a16="http://schemas.microsoft.com/office/drawing/2014/main" id="{C65FF62B-7DCF-45B7-AF65-6B7E65954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5766" y="5183690"/>
              <a:ext cx="21492" cy="14328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7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7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4" name="Freeform 336">
              <a:extLst>
                <a:ext uri="{FF2B5EF4-FFF2-40B4-BE49-F238E27FC236}">
                  <a16:creationId xmlns:a16="http://schemas.microsoft.com/office/drawing/2014/main" id="{6D60FF60-ABA9-4103-8751-2BF12247C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7728" y="5225241"/>
              <a:ext cx="22447" cy="11462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5" name="Freeform 337">
              <a:extLst>
                <a:ext uri="{FF2B5EF4-FFF2-40B4-BE49-F238E27FC236}">
                  <a16:creationId xmlns:a16="http://schemas.microsoft.com/office/drawing/2014/main" id="{88F71A85-8CBF-408B-A476-77121F4E2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9049" y="5327447"/>
              <a:ext cx="22447" cy="11462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6" name="Freeform 338">
              <a:extLst>
                <a:ext uri="{FF2B5EF4-FFF2-40B4-BE49-F238E27FC236}">
                  <a16:creationId xmlns:a16="http://schemas.microsoft.com/office/drawing/2014/main" id="{92035583-03DA-43C8-8CBB-2024CCA77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4984" y="5450191"/>
              <a:ext cx="11462" cy="21970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7" name="Freeform 339">
              <a:extLst>
                <a:ext uri="{FF2B5EF4-FFF2-40B4-BE49-F238E27FC236}">
                  <a16:creationId xmlns:a16="http://schemas.microsoft.com/office/drawing/2014/main" id="{FD9713E0-29B6-4637-B0BC-5F2093909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2778" y="5091035"/>
              <a:ext cx="11462" cy="21970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8" name="Freeform 340">
              <a:extLst>
                <a:ext uri="{FF2B5EF4-FFF2-40B4-BE49-F238E27FC236}">
                  <a16:creationId xmlns:a16="http://schemas.microsoft.com/office/drawing/2014/main" id="{9780F3C7-1A67-41BA-AD48-282300532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3104" y="5093900"/>
              <a:ext cx="11940" cy="21970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9" name="Freeform 341">
              <a:extLst>
                <a:ext uri="{FF2B5EF4-FFF2-40B4-BE49-F238E27FC236}">
                  <a16:creationId xmlns:a16="http://schemas.microsoft.com/office/drawing/2014/main" id="{CE4F85D1-4B0D-41AB-AD2C-EFB004DC7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34181" y="5447803"/>
              <a:ext cx="11462" cy="21970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0" name="Freeform 342">
              <a:extLst>
                <a:ext uri="{FF2B5EF4-FFF2-40B4-BE49-F238E27FC236}">
                  <a16:creationId xmlns:a16="http://schemas.microsoft.com/office/drawing/2014/main" id="{614268B1-59BE-47CE-9933-B0F6BA65D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5340" y="5335567"/>
              <a:ext cx="22447" cy="11462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1" name="Freeform 343">
              <a:extLst>
                <a:ext uri="{FF2B5EF4-FFF2-40B4-BE49-F238E27FC236}">
                  <a16:creationId xmlns:a16="http://schemas.microsoft.com/office/drawing/2014/main" id="{44DCC1E0-7D4F-40B7-8DF9-A28DD91CA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11437" y="5216644"/>
              <a:ext cx="22447" cy="11462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4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2" name="Freeform 344">
              <a:extLst>
                <a:ext uri="{FF2B5EF4-FFF2-40B4-BE49-F238E27FC236}">
                  <a16:creationId xmlns:a16="http://schemas.microsoft.com/office/drawing/2014/main" id="{BFE2220B-CEFA-4D52-BB3B-E7879D88D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55788" y="5191809"/>
              <a:ext cx="21492" cy="13851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3" name="Freeform 345">
              <a:extLst>
                <a:ext uri="{FF2B5EF4-FFF2-40B4-BE49-F238E27FC236}">
                  <a16:creationId xmlns:a16="http://schemas.microsoft.com/office/drawing/2014/main" id="{4981806F-11B3-461A-8E61-C403E5B57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1945" y="5358014"/>
              <a:ext cx="21492" cy="13851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4" name="Freeform 346">
              <a:extLst>
                <a:ext uri="{FF2B5EF4-FFF2-40B4-BE49-F238E27FC236}">
                  <a16:creationId xmlns:a16="http://schemas.microsoft.com/office/drawing/2014/main" id="{59DC3877-963C-4AC1-A080-F20230B0C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5551" y="5438251"/>
              <a:ext cx="14328" cy="21014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5" name="Freeform 347">
              <a:extLst>
                <a:ext uri="{FF2B5EF4-FFF2-40B4-BE49-F238E27FC236}">
                  <a16:creationId xmlns:a16="http://schemas.microsoft.com/office/drawing/2014/main" id="{96C1FB48-8B51-41B9-8DBA-0EDE6FD04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9346" y="5104408"/>
              <a:ext cx="14328" cy="21014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6" name="Freeform 348">
              <a:extLst>
                <a:ext uri="{FF2B5EF4-FFF2-40B4-BE49-F238E27FC236}">
                  <a16:creationId xmlns:a16="http://schemas.microsoft.com/office/drawing/2014/main" id="{1E75D4B7-3B8D-4CBF-930C-6B1628223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3281" y="5131153"/>
              <a:ext cx="17194" cy="19104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7" name="Freeform 349">
              <a:extLst>
                <a:ext uri="{FF2B5EF4-FFF2-40B4-BE49-F238E27FC236}">
                  <a16:creationId xmlns:a16="http://schemas.microsoft.com/office/drawing/2014/main" id="{7185F2F7-1088-4FFF-896C-68E37158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68750" y="5413416"/>
              <a:ext cx="17194" cy="19104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8" name="Freeform 350">
              <a:extLst>
                <a:ext uri="{FF2B5EF4-FFF2-40B4-BE49-F238E27FC236}">
                  <a16:creationId xmlns:a16="http://schemas.microsoft.com/office/drawing/2014/main" id="{EA828715-6A7F-46BE-B438-3ED878D10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30953" y="5395744"/>
              <a:ext cx="19582" cy="17194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9" name="Freeform 351">
              <a:extLst>
                <a:ext uri="{FF2B5EF4-FFF2-40B4-BE49-F238E27FC236}">
                  <a16:creationId xmlns:a16="http://schemas.microsoft.com/office/drawing/2014/main" id="{FAE9CCFA-7964-43D5-9404-C34BEC10E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9168" y="5151213"/>
              <a:ext cx="19582" cy="17194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0" name="Freeform 352">
              <a:extLst>
                <a:ext uri="{FF2B5EF4-FFF2-40B4-BE49-F238E27FC236}">
                  <a16:creationId xmlns:a16="http://schemas.microsoft.com/office/drawing/2014/main" id="{4AED60B8-D63D-4C78-B161-FEA6FC166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74414" y="5264882"/>
              <a:ext cx="22925" cy="7642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1" name="Freeform 353">
              <a:extLst>
                <a:ext uri="{FF2B5EF4-FFF2-40B4-BE49-F238E27FC236}">
                  <a16:creationId xmlns:a16="http://schemas.microsoft.com/office/drawing/2014/main" id="{85781B44-67A6-4CB9-9535-1A09FAAFF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1885" y="5291150"/>
              <a:ext cx="22447" cy="7642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2" name="Freeform 354">
              <a:extLst>
                <a:ext uri="{FF2B5EF4-FFF2-40B4-BE49-F238E27FC236}">
                  <a16:creationId xmlns:a16="http://schemas.microsoft.com/office/drawing/2014/main" id="{947DDEB2-22CF-470D-AF0C-33C4F62D8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8687" y="5456877"/>
              <a:ext cx="7642" cy="22447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3" name="Freeform 355">
              <a:extLst>
                <a:ext uri="{FF2B5EF4-FFF2-40B4-BE49-F238E27FC236}">
                  <a16:creationId xmlns:a16="http://schemas.microsoft.com/office/drawing/2014/main" id="{88FC3704-F8AF-43F2-874C-EC3657C2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2419" y="5084348"/>
              <a:ext cx="8119" cy="22447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4" name="Freeform 356">
              <a:extLst>
                <a:ext uri="{FF2B5EF4-FFF2-40B4-BE49-F238E27FC236}">
                  <a16:creationId xmlns:a16="http://schemas.microsoft.com/office/drawing/2014/main" id="{358DB025-27D7-4832-87DF-DD62E11B5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4570" y="5168406"/>
              <a:ext cx="189608" cy="206324"/>
            </a:xfrm>
            <a:custGeom>
              <a:avLst/>
              <a:gdLst>
                <a:gd name="T0" fmla="*/ 757 w 1751"/>
                <a:gd name="T1" fmla="*/ 1533 h 1906"/>
                <a:gd name="T2" fmla="*/ 879 w 1751"/>
                <a:gd name="T3" fmla="*/ 1083 h 1906"/>
                <a:gd name="T4" fmla="*/ 1190 w 1751"/>
                <a:gd name="T5" fmla="*/ 973 h 1906"/>
                <a:gd name="T6" fmla="*/ 1267 w 1751"/>
                <a:gd name="T7" fmla="*/ 658 h 1906"/>
                <a:gd name="T8" fmla="*/ 966 w 1751"/>
                <a:gd name="T9" fmla="*/ 766 h 1906"/>
                <a:gd name="T10" fmla="*/ 1174 w 1751"/>
                <a:gd name="T11" fmla="*/ 0 h 1906"/>
                <a:gd name="T12" fmla="*/ 604 w 1751"/>
                <a:gd name="T13" fmla="*/ 0 h 1906"/>
                <a:gd name="T14" fmla="*/ 342 w 1751"/>
                <a:gd name="T15" fmla="*/ 990 h 1906"/>
                <a:gd name="T16" fmla="*/ 73 w 1751"/>
                <a:gd name="T17" fmla="*/ 1086 h 1906"/>
                <a:gd name="T18" fmla="*/ 0 w 1751"/>
                <a:gd name="T19" fmla="*/ 1394 h 1906"/>
                <a:gd name="T20" fmla="*/ 259 w 1751"/>
                <a:gd name="T21" fmla="*/ 1302 h 1906"/>
                <a:gd name="T22" fmla="*/ 99 w 1751"/>
                <a:gd name="T23" fmla="*/ 1905 h 1906"/>
                <a:gd name="T24" fmla="*/ 1638 w 1751"/>
                <a:gd name="T25" fmla="*/ 1905 h 1906"/>
                <a:gd name="T26" fmla="*/ 1750 w 1751"/>
                <a:gd name="T27" fmla="*/ 1533 h 1906"/>
                <a:gd name="T28" fmla="*/ 757 w 1751"/>
                <a:gd name="T29" fmla="*/ 1533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1" h="1906">
                  <a:moveTo>
                    <a:pt x="757" y="1533"/>
                  </a:moveTo>
                  <a:lnTo>
                    <a:pt x="879" y="1083"/>
                  </a:lnTo>
                  <a:lnTo>
                    <a:pt x="1190" y="973"/>
                  </a:lnTo>
                  <a:lnTo>
                    <a:pt x="1267" y="658"/>
                  </a:lnTo>
                  <a:lnTo>
                    <a:pt x="966" y="766"/>
                  </a:lnTo>
                  <a:lnTo>
                    <a:pt x="1174" y="0"/>
                  </a:lnTo>
                  <a:lnTo>
                    <a:pt x="604" y="0"/>
                  </a:lnTo>
                  <a:lnTo>
                    <a:pt x="342" y="990"/>
                  </a:lnTo>
                  <a:lnTo>
                    <a:pt x="73" y="1086"/>
                  </a:lnTo>
                  <a:lnTo>
                    <a:pt x="0" y="1394"/>
                  </a:lnTo>
                  <a:lnTo>
                    <a:pt x="259" y="1302"/>
                  </a:lnTo>
                  <a:lnTo>
                    <a:pt x="99" y="1905"/>
                  </a:lnTo>
                  <a:lnTo>
                    <a:pt x="1638" y="1905"/>
                  </a:lnTo>
                  <a:lnTo>
                    <a:pt x="1750" y="1533"/>
                  </a:lnTo>
                  <a:lnTo>
                    <a:pt x="757" y="153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196" name="TextBox 195">
            <a:extLst>
              <a:ext uri="{FF2B5EF4-FFF2-40B4-BE49-F238E27FC236}">
                <a16:creationId xmlns:a16="http://schemas.microsoft.com/office/drawing/2014/main" id="{7A01F102-64BA-413E-88D0-820CE3C92CAD}"/>
              </a:ext>
            </a:extLst>
          </p:cNvPr>
          <p:cNvSpPr txBox="1"/>
          <p:nvPr/>
        </p:nvSpPr>
        <p:spPr>
          <a:xfrm>
            <a:off x="870775" y="2111348"/>
            <a:ext cx="2605165" cy="78098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Source Sans Pro" panose="020B0503030403020204" pitchFamily="34" charset="0"/>
              </a:rPr>
              <a:t>We Were Always</a:t>
            </a:r>
          </a:p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Source Sans Pro" panose="020B0503030403020204" pitchFamily="34" charset="0"/>
              </a:rPr>
              <a:t>Thinking Global</a:t>
            </a:r>
          </a:p>
        </p:txBody>
      </p:sp>
      <p:sp>
        <p:nvSpPr>
          <p:cNvPr id="197" name="Rectangle 196">
            <a:extLst>
              <a:ext uri="{FF2B5EF4-FFF2-40B4-BE49-F238E27FC236}">
                <a16:creationId xmlns:a16="http://schemas.microsoft.com/office/drawing/2014/main" id="{027E6C6A-1E45-4212-9B5F-E69B0430895B}"/>
              </a:ext>
            </a:extLst>
          </p:cNvPr>
          <p:cNvSpPr/>
          <p:nvPr/>
        </p:nvSpPr>
        <p:spPr>
          <a:xfrm>
            <a:off x="870775" y="3107036"/>
            <a:ext cx="2604193" cy="16396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Interactively coordinate proactive e-commerce via process-centric "outside the box" thinking. Completely pursue scalable.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 and play networks. Standards in web-readiness. Energetically scale future-proof core competencies impactful experiences.</a:t>
            </a: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470F19DB-E245-5C43-BE85-9999766E1373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07477785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0" name="Chart 149">
            <a:extLst>
              <a:ext uri="{FF2B5EF4-FFF2-40B4-BE49-F238E27FC236}">
                <a16:creationId xmlns:a16="http://schemas.microsoft.com/office/drawing/2014/main" id="{049AF1B3-6614-498C-BC97-B04FCB6018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85314086"/>
              </p:ext>
            </p:extLst>
          </p:nvPr>
        </p:nvGraphicFramePr>
        <p:xfrm>
          <a:off x="6339558" y="4281651"/>
          <a:ext cx="1930947" cy="19250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1" name="Oval 150">
            <a:extLst>
              <a:ext uri="{FF2B5EF4-FFF2-40B4-BE49-F238E27FC236}">
                <a16:creationId xmlns:a16="http://schemas.microsoft.com/office/drawing/2014/main" id="{328CC446-FCF8-4EC0-87EA-B63C8A3FB45D}"/>
              </a:ext>
            </a:extLst>
          </p:cNvPr>
          <p:cNvSpPr/>
          <p:nvPr/>
        </p:nvSpPr>
        <p:spPr>
          <a:xfrm>
            <a:off x="6482071" y="4421219"/>
            <a:ext cx="1645920" cy="164592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61188AA8-96E1-49EA-B955-8BA5E072C970}"/>
              </a:ext>
            </a:extLst>
          </p:cNvPr>
          <p:cNvSpPr txBox="1"/>
          <p:nvPr/>
        </p:nvSpPr>
        <p:spPr>
          <a:xfrm>
            <a:off x="6797361" y="4951792"/>
            <a:ext cx="10153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96%</a:t>
            </a:r>
          </a:p>
          <a:p>
            <a:pPr algn="ctr"/>
            <a:r>
              <a:rPr lang="en-AU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In Bitcoin</a:t>
            </a:r>
            <a:endParaRPr lang="en-US" sz="1600" b="1" dirty="0">
              <a:solidFill>
                <a:srgbClr val="CCB082"/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95A0B62B-BAE4-49F8-8811-33AC75D96DE5}"/>
              </a:ext>
            </a:extLst>
          </p:cNvPr>
          <p:cNvSpPr/>
          <p:nvPr/>
        </p:nvSpPr>
        <p:spPr>
          <a:xfrm>
            <a:off x="7772326" y="4446463"/>
            <a:ext cx="365760" cy="3657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aphicFrame>
        <p:nvGraphicFramePr>
          <p:cNvPr id="160" name="Chart 159">
            <a:extLst>
              <a:ext uri="{FF2B5EF4-FFF2-40B4-BE49-F238E27FC236}">
                <a16:creationId xmlns:a16="http://schemas.microsoft.com/office/drawing/2014/main" id="{AB5C4116-1CA8-42C2-BA31-A5D6AF9DB67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0255856"/>
              </p:ext>
            </p:extLst>
          </p:nvPr>
        </p:nvGraphicFramePr>
        <p:xfrm>
          <a:off x="1077399" y="4281651"/>
          <a:ext cx="1930947" cy="19250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1" name="Oval 160">
            <a:extLst>
              <a:ext uri="{FF2B5EF4-FFF2-40B4-BE49-F238E27FC236}">
                <a16:creationId xmlns:a16="http://schemas.microsoft.com/office/drawing/2014/main" id="{70965CEC-AAB4-447B-A6E8-853BCBA506D5}"/>
              </a:ext>
            </a:extLst>
          </p:cNvPr>
          <p:cNvSpPr/>
          <p:nvPr/>
        </p:nvSpPr>
        <p:spPr>
          <a:xfrm>
            <a:off x="1219912" y="4421219"/>
            <a:ext cx="1645920" cy="164592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8C0E5C80-32F3-4034-B550-051D9C61B1E1}"/>
              </a:ext>
            </a:extLst>
          </p:cNvPr>
          <p:cNvSpPr txBox="1"/>
          <p:nvPr/>
        </p:nvSpPr>
        <p:spPr>
          <a:xfrm>
            <a:off x="1623528" y="4951792"/>
            <a:ext cx="8386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86%</a:t>
            </a:r>
          </a:p>
          <a:p>
            <a:pPr algn="ctr"/>
            <a:r>
              <a:rPr lang="en-AU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In Dash</a:t>
            </a:r>
            <a:endParaRPr lang="en-US" sz="1600" b="1" dirty="0">
              <a:solidFill>
                <a:srgbClr val="CCB082"/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098F2A31-A9C0-4AAC-BA72-8D9A7CD93F4A}"/>
              </a:ext>
            </a:extLst>
          </p:cNvPr>
          <p:cNvSpPr/>
          <p:nvPr/>
        </p:nvSpPr>
        <p:spPr>
          <a:xfrm>
            <a:off x="2510167" y="4446463"/>
            <a:ext cx="365760" cy="36576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aphicFrame>
        <p:nvGraphicFramePr>
          <p:cNvPr id="170" name="Chart 169">
            <a:extLst>
              <a:ext uri="{FF2B5EF4-FFF2-40B4-BE49-F238E27FC236}">
                <a16:creationId xmlns:a16="http://schemas.microsoft.com/office/drawing/2014/main" id="{45176F64-40F2-4F12-84BC-665E042592E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5920785"/>
              </p:ext>
            </p:extLst>
          </p:nvPr>
        </p:nvGraphicFramePr>
        <p:xfrm>
          <a:off x="6339558" y="1845964"/>
          <a:ext cx="1930947" cy="19250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1" name="Oval 170">
            <a:extLst>
              <a:ext uri="{FF2B5EF4-FFF2-40B4-BE49-F238E27FC236}">
                <a16:creationId xmlns:a16="http://schemas.microsoft.com/office/drawing/2014/main" id="{B5A4630E-0543-4374-80BB-5C7623852533}"/>
              </a:ext>
            </a:extLst>
          </p:cNvPr>
          <p:cNvSpPr/>
          <p:nvPr/>
        </p:nvSpPr>
        <p:spPr>
          <a:xfrm>
            <a:off x="6482071" y="1985532"/>
            <a:ext cx="1645920" cy="164592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6068BB25-A491-4986-A672-ADB932195CB1}"/>
              </a:ext>
            </a:extLst>
          </p:cNvPr>
          <p:cNvSpPr txBox="1"/>
          <p:nvPr/>
        </p:nvSpPr>
        <p:spPr>
          <a:xfrm>
            <a:off x="6678098" y="2516105"/>
            <a:ext cx="125386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71%</a:t>
            </a:r>
          </a:p>
          <a:p>
            <a:pPr algn="ctr"/>
            <a:r>
              <a:rPr lang="en-AU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In Ethereum</a:t>
            </a:r>
            <a:endParaRPr lang="en-US" sz="1600" b="1" dirty="0">
              <a:solidFill>
                <a:srgbClr val="CCB082"/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83C75954-BCEF-430B-8778-697091387654}"/>
              </a:ext>
            </a:extLst>
          </p:cNvPr>
          <p:cNvSpPr/>
          <p:nvPr/>
        </p:nvSpPr>
        <p:spPr>
          <a:xfrm>
            <a:off x="7772326" y="2010776"/>
            <a:ext cx="365760" cy="36576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aphicFrame>
        <p:nvGraphicFramePr>
          <p:cNvPr id="180" name="Chart 179">
            <a:extLst>
              <a:ext uri="{FF2B5EF4-FFF2-40B4-BE49-F238E27FC236}">
                <a16:creationId xmlns:a16="http://schemas.microsoft.com/office/drawing/2014/main" id="{95DC5E03-6D5B-4201-84A6-63ECAEFE46A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5586089"/>
              </p:ext>
            </p:extLst>
          </p:nvPr>
        </p:nvGraphicFramePr>
        <p:xfrm>
          <a:off x="1077399" y="1845964"/>
          <a:ext cx="1930947" cy="19250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1" name="Oval 180">
            <a:extLst>
              <a:ext uri="{FF2B5EF4-FFF2-40B4-BE49-F238E27FC236}">
                <a16:creationId xmlns:a16="http://schemas.microsoft.com/office/drawing/2014/main" id="{C7C8CC0D-E97F-44AF-BB8D-CCBFBB726E20}"/>
              </a:ext>
            </a:extLst>
          </p:cNvPr>
          <p:cNvSpPr/>
          <p:nvPr/>
        </p:nvSpPr>
        <p:spPr>
          <a:xfrm>
            <a:off x="1219912" y="1985532"/>
            <a:ext cx="1645920" cy="164592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61C69D37-3964-43F2-AFAE-43414C6AC04A}"/>
              </a:ext>
            </a:extLst>
          </p:cNvPr>
          <p:cNvSpPr txBox="1"/>
          <p:nvPr/>
        </p:nvSpPr>
        <p:spPr>
          <a:xfrm>
            <a:off x="1491632" y="2516105"/>
            <a:ext cx="11024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AU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43%</a:t>
            </a:r>
          </a:p>
          <a:p>
            <a:pPr algn="ctr"/>
            <a:r>
              <a:rPr lang="en-AU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In Litecoin</a:t>
            </a:r>
            <a:endParaRPr lang="en-US" sz="1600" b="1" dirty="0">
              <a:solidFill>
                <a:srgbClr val="CCB082"/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183" name="Oval 182">
            <a:extLst>
              <a:ext uri="{FF2B5EF4-FFF2-40B4-BE49-F238E27FC236}">
                <a16:creationId xmlns:a16="http://schemas.microsoft.com/office/drawing/2014/main" id="{56BE71AC-6BD6-41F2-A09F-D66FADFDB80A}"/>
              </a:ext>
            </a:extLst>
          </p:cNvPr>
          <p:cNvSpPr/>
          <p:nvPr/>
        </p:nvSpPr>
        <p:spPr>
          <a:xfrm>
            <a:off x="2510167" y="2010776"/>
            <a:ext cx="365760" cy="3657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D393A6D5-87CA-4CE2-8D2F-968EDB9F66DF}"/>
              </a:ext>
            </a:extLst>
          </p:cNvPr>
          <p:cNvSpPr txBox="1"/>
          <p:nvPr/>
        </p:nvSpPr>
        <p:spPr>
          <a:xfrm>
            <a:off x="4654911" y="2450370"/>
            <a:ext cx="98894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Minimum</a:t>
            </a:r>
          </a:p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Goal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81955AC5-C476-474A-986A-45A2EE0A59F2}"/>
              </a:ext>
            </a:extLst>
          </p:cNvPr>
          <p:cNvSpPr txBox="1"/>
          <p:nvPr/>
        </p:nvSpPr>
        <p:spPr>
          <a:xfrm>
            <a:off x="4654911" y="2142593"/>
            <a:ext cx="98894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$713.09K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BAB63911-319B-45B6-B84F-D6FECE8C74F3}"/>
              </a:ext>
            </a:extLst>
          </p:cNvPr>
          <p:cNvSpPr txBox="1"/>
          <p:nvPr/>
        </p:nvSpPr>
        <p:spPr>
          <a:xfrm>
            <a:off x="3462215" y="2450370"/>
            <a:ext cx="98894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Start</a:t>
            </a:r>
          </a:p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Capital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CB6AD17F-391C-46E2-8D27-00D8550FF564}"/>
              </a:ext>
            </a:extLst>
          </p:cNvPr>
          <p:cNvSpPr txBox="1"/>
          <p:nvPr/>
        </p:nvSpPr>
        <p:spPr>
          <a:xfrm>
            <a:off x="3462215" y="2142593"/>
            <a:ext cx="98894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$900.07 K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71F9DC2A-BDA5-4013-B758-9921140374C8}"/>
              </a:ext>
            </a:extLst>
          </p:cNvPr>
          <p:cNvSpPr txBox="1"/>
          <p:nvPr/>
        </p:nvSpPr>
        <p:spPr>
          <a:xfrm>
            <a:off x="3462215" y="3043504"/>
            <a:ext cx="156055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$515,850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08BD14BC-2070-4EB7-968B-3D33691721E9}"/>
              </a:ext>
            </a:extLst>
          </p:cNvPr>
          <p:cNvSpPr txBox="1"/>
          <p:nvPr/>
        </p:nvSpPr>
        <p:spPr>
          <a:xfrm>
            <a:off x="5022773" y="3258947"/>
            <a:ext cx="82966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INCOME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CDE9D3BD-2258-4EF3-8CD2-C988B37764AF}"/>
              </a:ext>
            </a:extLst>
          </p:cNvPr>
          <p:cNvSpPr txBox="1"/>
          <p:nvPr/>
        </p:nvSpPr>
        <p:spPr>
          <a:xfrm>
            <a:off x="4654911" y="4886057"/>
            <a:ext cx="98894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Minimum</a:t>
            </a:r>
          </a:p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Goal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AD83FC27-4353-43D4-A9F3-B08C100B3E47}"/>
              </a:ext>
            </a:extLst>
          </p:cNvPr>
          <p:cNvSpPr txBox="1"/>
          <p:nvPr/>
        </p:nvSpPr>
        <p:spPr>
          <a:xfrm>
            <a:off x="4654911" y="4578280"/>
            <a:ext cx="98894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$713.09K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0F4406BF-1AA4-48C8-ABF9-64C755718253}"/>
              </a:ext>
            </a:extLst>
          </p:cNvPr>
          <p:cNvSpPr txBox="1"/>
          <p:nvPr/>
        </p:nvSpPr>
        <p:spPr>
          <a:xfrm>
            <a:off x="3462215" y="4886057"/>
            <a:ext cx="98894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Start</a:t>
            </a:r>
          </a:p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Capital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9725B11B-DC64-4011-BE73-84619492BD8E}"/>
              </a:ext>
            </a:extLst>
          </p:cNvPr>
          <p:cNvSpPr txBox="1"/>
          <p:nvPr/>
        </p:nvSpPr>
        <p:spPr>
          <a:xfrm>
            <a:off x="3462215" y="4578280"/>
            <a:ext cx="98894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$900.07 K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C88AE046-D215-4A0E-B935-6C024B099E99}"/>
              </a:ext>
            </a:extLst>
          </p:cNvPr>
          <p:cNvSpPr txBox="1"/>
          <p:nvPr/>
        </p:nvSpPr>
        <p:spPr>
          <a:xfrm>
            <a:off x="3462215" y="5479191"/>
            <a:ext cx="156055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$820,120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FF17D751-12D9-4956-9AD1-D21EC040D8EC}"/>
              </a:ext>
            </a:extLst>
          </p:cNvPr>
          <p:cNvSpPr txBox="1"/>
          <p:nvPr/>
        </p:nvSpPr>
        <p:spPr>
          <a:xfrm>
            <a:off x="5022773" y="5694634"/>
            <a:ext cx="82966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INCOME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8C6E4526-3F1F-4068-B1AB-776AE518DE1F}"/>
              </a:ext>
            </a:extLst>
          </p:cNvPr>
          <p:cNvSpPr txBox="1"/>
          <p:nvPr/>
        </p:nvSpPr>
        <p:spPr>
          <a:xfrm>
            <a:off x="9914653" y="2450370"/>
            <a:ext cx="98894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Minimum</a:t>
            </a:r>
          </a:p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Goal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6715026B-2B6B-4793-B403-4C5DC37176F0}"/>
              </a:ext>
            </a:extLst>
          </p:cNvPr>
          <p:cNvSpPr txBox="1"/>
          <p:nvPr/>
        </p:nvSpPr>
        <p:spPr>
          <a:xfrm>
            <a:off x="9914653" y="2142593"/>
            <a:ext cx="98894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$713.09K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43D5CAD9-4D28-4D5B-AC47-C0112C33334B}"/>
              </a:ext>
            </a:extLst>
          </p:cNvPr>
          <p:cNvSpPr txBox="1"/>
          <p:nvPr/>
        </p:nvSpPr>
        <p:spPr>
          <a:xfrm>
            <a:off x="8721957" y="2450370"/>
            <a:ext cx="98894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Start</a:t>
            </a:r>
          </a:p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Capital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AA00A42A-3282-4E6B-A066-F7AA5FD266CE}"/>
              </a:ext>
            </a:extLst>
          </p:cNvPr>
          <p:cNvSpPr txBox="1"/>
          <p:nvPr/>
        </p:nvSpPr>
        <p:spPr>
          <a:xfrm>
            <a:off x="8721957" y="2142593"/>
            <a:ext cx="98894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$900.07 K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472569C4-36D6-412A-A928-BAFAC0ABBE33}"/>
              </a:ext>
            </a:extLst>
          </p:cNvPr>
          <p:cNvSpPr txBox="1"/>
          <p:nvPr/>
        </p:nvSpPr>
        <p:spPr>
          <a:xfrm>
            <a:off x="8721957" y="3043504"/>
            <a:ext cx="156055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$750,650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E5526043-4B24-449E-856C-41B30E86C353}"/>
              </a:ext>
            </a:extLst>
          </p:cNvPr>
          <p:cNvSpPr txBox="1"/>
          <p:nvPr/>
        </p:nvSpPr>
        <p:spPr>
          <a:xfrm>
            <a:off x="10282515" y="3258947"/>
            <a:ext cx="82966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INCOME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4A34DF4D-587D-4DD4-BEAD-28DDA3A0FD5E}"/>
              </a:ext>
            </a:extLst>
          </p:cNvPr>
          <p:cNvSpPr txBox="1"/>
          <p:nvPr/>
        </p:nvSpPr>
        <p:spPr>
          <a:xfrm>
            <a:off x="9914653" y="4886057"/>
            <a:ext cx="98894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Minimum</a:t>
            </a:r>
          </a:p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Goal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3DECC0E5-F23F-4102-A4B3-AC00DBCCD80F}"/>
              </a:ext>
            </a:extLst>
          </p:cNvPr>
          <p:cNvSpPr txBox="1"/>
          <p:nvPr/>
        </p:nvSpPr>
        <p:spPr>
          <a:xfrm>
            <a:off x="9914653" y="4578280"/>
            <a:ext cx="98894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$713.09K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13071D97-7B9F-4D49-901F-D1058EDF64EC}"/>
              </a:ext>
            </a:extLst>
          </p:cNvPr>
          <p:cNvSpPr txBox="1"/>
          <p:nvPr/>
        </p:nvSpPr>
        <p:spPr>
          <a:xfrm>
            <a:off x="8721957" y="4886057"/>
            <a:ext cx="988944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Start</a:t>
            </a:r>
          </a:p>
          <a:p>
            <a:r>
              <a:rPr lang="en-US" sz="14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Capital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A887FE9-BF81-4584-A80D-0A2C109B4076}"/>
              </a:ext>
            </a:extLst>
          </p:cNvPr>
          <p:cNvSpPr txBox="1"/>
          <p:nvPr/>
        </p:nvSpPr>
        <p:spPr>
          <a:xfrm>
            <a:off x="8721957" y="4578280"/>
            <a:ext cx="98894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$900.07 K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9A85618B-145A-4212-8C54-8E0C3C1CD320}"/>
              </a:ext>
            </a:extLst>
          </p:cNvPr>
          <p:cNvSpPr txBox="1"/>
          <p:nvPr/>
        </p:nvSpPr>
        <p:spPr>
          <a:xfrm>
            <a:off x="8721957" y="5479191"/>
            <a:ext cx="1560558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$997,460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30830ECA-8889-4B7D-9B45-814E089E5E91}"/>
              </a:ext>
            </a:extLst>
          </p:cNvPr>
          <p:cNvSpPr txBox="1"/>
          <p:nvPr/>
        </p:nvSpPr>
        <p:spPr>
          <a:xfrm>
            <a:off x="10282515" y="5694634"/>
            <a:ext cx="829668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INCOME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CFBB3E1-5FB8-CA42-875C-91A1A7E1D443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9A5F207-9E03-1A4F-9CA5-7E26FCBBEC08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87534899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43">
            <a:extLst>
              <a:ext uri="{FF2B5EF4-FFF2-40B4-BE49-F238E27FC236}">
                <a16:creationId xmlns:a16="http://schemas.microsoft.com/office/drawing/2014/main" id="{EE4D8E70-BE23-4879-899C-CC10D054F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08976" y="1958178"/>
            <a:ext cx="720647" cy="969598"/>
          </a:xfrm>
          <a:custGeom>
            <a:avLst/>
            <a:gdLst>
              <a:gd name="T0" fmla="*/ 1382 w 1699"/>
              <a:gd name="T1" fmla="*/ 1099 h 2284"/>
              <a:gd name="T2" fmla="*/ 1553 w 1699"/>
              <a:gd name="T3" fmla="*/ 952 h 2284"/>
              <a:gd name="T4" fmla="*/ 1616 w 1699"/>
              <a:gd name="T5" fmla="*/ 738 h 2284"/>
              <a:gd name="T6" fmla="*/ 1565 w 1699"/>
              <a:gd name="T7" fmla="*/ 543 h 2284"/>
              <a:gd name="T8" fmla="*/ 1437 w 1699"/>
              <a:gd name="T9" fmla="*/ 404 h 2284"/>
              <a:gd name="T10" fmla="*/ 1264 w 1699"/>
              <a:gd name="T11" fmla="*/ 336 h 2284"/>
              <a:gd name="T12" fmla="*/ 1074 w 1699"/>
              <a:gd name="T13" fmla="*/ 321 h 2284"/>
              <a:gd name="T14" fmla="*/ 1074 w 1699"/>
              <a:gd name="T15" fmla="*/ 0 h 2284"/>
              <a:gd name="T16" fmla="*/ 822 w 1699"/>
              <a:gd name="T17" fmla="*/ 0 h 2284"/>
              <a:gd name="T18" fmla="*/ 822 w 1699"/>
              <a:gd name="T19" fmla="*/ 319 h 2284"/>
              <a:gd name="T20" fmla="*/ 658 w 1699"/>
              <a:gd name="T21" fmla="*/ 319 h 2284"/>
              <a:gd name="T22" fmla="*/ 658 w 1699"/>
              <a:gd name="T23" fmla="*/ 0 h 2284"/>
              <a:gd name="T24" fmla="*/ 409 w 1699"/>
              <a:gd name="T25" fmla="*/ 0 h 2284"/>
              <a:gd name="T26" fmla="*/ 409 w 1699"/>
              <a:gd name="T27" fmla="*/ 319 h 2284"/>
              <a:gd name="T28" fmla="*/ 0 w 1699"/>
              <a:gd name="T29" fmla="*/ 319 h 2284"/>
              <a:gd name="T30" fmla="*/ 0 w 1699"/>
              <a:gd name="T31" fmla="*/ 596 h 2284"/>
              <a:gd name="T32" fmla="*/ 165 w 1699"/>
              <a:gd name="T33" fmla="*/ 596 h 2284"/>
              <a:gd name="T34" fmla="*/ 280 w 1699"/>
              <a:gd name="T35" fmla="*/ 711 h 2284"/>
              <a:gd name="T36" fmla="*/ 280 w 1699"/>
              <a:gd name="T37" fmla="*/ 1591 h 2284"/>
              <a:gd name="T38" fmla="*/ 165 w 1699"/>
              <a:gd name="T39" fmla="*/ 1705 h 2284"/>
              <a:gd name="T40" fmla="*/ 0 w 1699"/>
              <a:gd name="T41" fmla="*/ 1705 h 2284"/>
              <a:gd name="T42" fmla="*/ 0 w 1699"/>
              <a:gd name="T43" fmla="*/ 1982 h 2284"/>
              <a:gd name="T44" fmla="*/ 409 w 1699"/>
              <a:gd name="T45" fmla="*/ 1982 h 2284"/>
              <a:gd name="T46" fmla="*/ 409 w 1699"/>
              <a:gd name="T47" fmla="*/ 2283 h 2284"/>
              <a:gd name="T48" fmla="*/ 658 w 1699"/>
              <a:gd name="T49" fmla="*/ 2283 h 2284"/>
              <a:gd name="T50" fmla="*/ 658 w 1699"/>
              <a:gd name="T51" fmla="*/ 1982 h 2284"/>
              <a:gd name="T52" fmla="*/ 822 w 1699"/>
              <a:gd name="T53" fmla="*/ 1982 h 2284"/>
              <a:gd name="T54" fmla="*/ 822 w 1699"/>
              <a:gd name="T55" fmla="*/ 2283 h 2284"/>
              <a:gd name="T56" fmla="*/ 1074 w 1699"/>
              <a:gd name="T57" fmla="*/ 2283 h 2284"/>
              <a:gd name="T58" fmla="*/ 1074 w 1699"/>
              <a:gd name="T59" fmla="*/ 1980 h 2284"/>
              <a:gd name="T60" fmla="*/ 1276 w 1699"/>
              <a:gd name="T61" fmla="*/ 1971 h 2284"/>
              <a:gd name="T62" fmla="*/ 1501 w 1699"/>
              <a:gd name="T63" fmla="*/ 1892 h 2284"/>
              <a:gd name="T64" fmla="*/ 1645 w 1699"/>
              <a:gd name="T65" fmla="*/ 1721 h 2284"/>
              <a:gd name="T66" fmla="*/ 1698 w 1699"/>
              <a:gd name="T67" fmla="*/ 1500 h 2284"/>
              <a:gd name="T68" fmla="*/ 1616 w 1699"/>
              <a:gd name="T69" fmla="*/ 1250 h 2284"/>
              <a:gd name="T70" fmla="*/ 1382 w 1699"/>
              <a:gd name="T71" fmla="*/ 1099 h 2284"/>
              <a:gd name="T72" fmla="*/ 833 w 1699"/>
              <a:gd name="T73" fmla="*/ 596 h 2284"/>
              <a:gd name="T74" fmla="*/ 1070 w 1699"/>
              <a:gd name="T75" fmla="*/ 602 h 2284"/>
              <a:gd name="T76" fmla="*/ 1197 w 1699"/>
              <a:gd name="T77" fmla="*/ 660 h 2284"/>
              <a:gd name="T78" fmla="*/ 1239 w 1699"/>
              <a:gd name="T79" fmla="*/ 785 h 2284"/>
              <a:gd name="T80" fmla="*/ 1190 w 1699"/>
              <a:gd name="T81" fmla="*/ 915 h 2284"/>
              <a:gd name="T82" fmla="*/ 1055 w 1699"/>
              <a:gd name="T83" fmla="*/ 975 h 2284"/>
              <a:gd name="T84" fmla="*/ 861 w 1699"/>
              <a:gd name="T85" fmla="*/ 981 h 2284"/>
              <a:gd name="T86" fmla="*/ 665 w 1699"/>
              <a:gd name="T87" fmla="*/ 981 h 2284"/>
              <a:gd name="T88" fmla="*/ 665 w 1699"/>
              <a:gd name="T89" fmla="*/ 596 h 2284"/>
              <a:gd name="T90" fmla="*/ 833 w 1699"/>
              <a:gd name="T91" fmla="*/ 596 h 2284"/>
              <a:gd name="T92" fmla="*/ 1132 w 1699"/>
              <a:gd name="T93" fmla="*/ 1692 h 2284"/>
              <a:gd name="T94" fmla="*/ 951 w 1699"/>
              <a:gd name="T95" fmla="*/ 1702 h 2284"/>
              <a:gd name="T96" fmla="*/ 665 w 1699"/>
              <a:gd name="T97" fmla="*/ 1702 h 2284"/>
              <a:gd name="T98" fmla="*/ 665 w 1699"/>
              <a:gd name="T99" fmla="*/ 1257 h 2284"/>
              <a:gd name="T100" fmla="*/ 912 w 1699"/>
              <a:gd name="T101" fmla="*/ 1257 h 2284"/>
              <a:gd name="T102" fmla="*/ 1160 w 1699"/>
              <a:gd name="T103" fmla="*/ 1281 h 2284"/>
              <a:gd name="T104" fmla="*/ 1264 w 1699"/>
              <a:gd name="T105" fmla="*/ 1357 h 2284"/>
              <a:gd name="T106" fmla="*/ 1301 w 1699"/>
              <a:gd name="T107" fmla="*/ 1484 h 2284"/>
              <a:gd name="T108" fmla="*/ 1254 w 1699"/>
              <a:gd name="T109" fmla="*/ 1626 h 2284"/>
              <a:gd name="T110" fmla="*/ 1132 w 1699"/>
              <a:gd name="T111" fmla="*/ 1692 h 2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99" h="2284">
                <a:moveTo>
                  <a:pt x="1382" y="1099"/>
                </a:moveTo>
                <a:cubicBezTo>
                  <a:pt x="1454" y="1066"/>
                  <a:pt x="1511" y="1017"/>
                  <a:pt x="1553" y="952"/>
                </a:cubicBezTo>
                <a:cubicBezTo>
                  <a:pt x="1595" y="887"/>
                  <a:pt x="1616" y="816"/>
                  <a:pt x="1616" y="738"/>
                </a:cubicBezTo>
                <a:cubicBezTo>
                  <a:pt x="1616" y="666"/>
                  <a:pt x="1599" y="601"/>
                  <a:pt x="1565" y="543"/>
                </a:cubicBezTo>
                <a:cubicBezTo>
                  <a:pt x="1531" y="485"/>
                  <a:pt x="1488" y="439"/>
                  <a:pt x="1437" y="404"/>
                </a:cubicBezTo>
                <a:cubicBezTo>
                  <a:pt x="1386" y="370"/>
                  <a:pt x="1328" y="347"/>
                  <a:pt x="1264" y="336"/>
                </a:cubicBezTo>
                <a:cubicBezTo>
                  <a:pt x="1218" y="328"/>
                  <a:pt x="1154" y="323"/>
                  <a:pt x="1074" y="321"/>
                </a:cubicBezTo>
                <a:lnTo>
                  <a:pt x="1074" y="0"/>
                </a:lnTo>
                <a:lnTo>
                  <a:pt x="822" y="0"/>
                </a:lnTo>
                <a:lnTo>
                  <a:pt x="822" y="319"/>
                </a:lnTo>
                <a:lnTo>
                  <a:pt x="658" y="319"/>
                </a:lnTo>
                <a:lnTo>
                  <a:pt x="658" y="0"/>
                </a:lnTo>
                <a:lnTo>
                  <a:pt x="409" y="0"/>
                </a:lnTo>
                <a:lnTo>
                  <a:pt x="409" y="319"/>
                </a:lnTo>
                <a:lnTo>
                  <a:pt x="0" y="319"/>
                </a:lnTo>
                <a:lnTo>
                  <a:pt x="0" y="596"/>
                </a:lnTo>
                <a:lnTo>
                  <a:pt x="165" y="596"/>
                </a:lnTo>
                <a:cubicBezTo>
                  <a:pt x="228" y="596"/>
                  <a:pt x="280" y="648"/>
                  <a:pt x="280" y="711"/>
                </a:cubicBezTo>
                <a:lnTo>
                  <a:pt x="280" y="1591"/>
                </a:lnTo>
                <a:cubicBezTo>
                  <a:pt x="280" y="1654"/>
                  <a:pt x="228" y="1705"/>
                  <a:pt x="165" y="1705"/>
                </a:cubicBezTo>
                <a:lnTo>
                  <a:pt x="0" y="1705"/>
                </a:lnTo>
                <a:lnTo>
                  <a:pt x="0" y="1982"/>
                </a:lnTo>
                <a:lnTo>
                  <a:pt x="409" y="1982"/>
                </a:lnTo>
                <a:lnTo>
                  <a:pt x="409" y="2283"/>
                </a:lnTo>
                <a:lnTo>
                  <a:pt x="658" y="2283"/>
                </a:lnTo>
                <a:lnTo>
                  <a:pt x="658" y="1982"/>
                </a:lnTo>
                <a:lnTo>
                  <a:pt x="822" y="1982"/>
                </a:lnTo>
                <a:lnTo>
                  <a:pt x="822" y="2283"/>
                </a:lnTo>
                <a:lnTo>
                  <a:pt x="1074" y="2283"/>
                </a:lnTo>
                <a:lnTo>
                  <a:pt x="1074" y="1980"/>
                </a:lnTo>
                <a:cubicBezTo>
                  <a:pt x="1171" y="1978"/>
                  <a:pt x="1241" y="1975"/>
                  <a:pt x="1276" y="1971"/>
                </a:cubicBezTo>
                <a:cubicBezTo>
                  <a:pt x="1365" y="1961"/>
                  <a:pt x="1440" y="1935"/>
                  <a:pt x="1501" y="1892"/>
                </a:cubicBezTo>
                <a:cubicBezTo>
                  <a:pt x="1562" y="1849"/>
                  <a:pt x="1610" y="1792"/>
                  <a:pt x="1645" y="1721"/>
                </a:cubicBezTo>
                <a:cubicBezTo>
                  <a:pt x="1680" y="1649"/>
                  <a:pt x="1698" y="1576"/>
                  <a:pt x="1698" y="1500"/>
                </a:cubicBezTo>
                <a:cubicBezTo>
                  <a:pt x="1698" y="1404"/>
                  <a:pt x="1670" y="1321"/>
                  <a:pt x="1616" y="1250"/>
                </a:cubicBezTo>
                <a:cubicBezTo>
                  <a:pt x="1561" y="1179"/>
                  <a:pt x="1484" y="1128"/>
                  <a:pt x="1382" y="1099"/>
                </a:cubicBezTo>
                <a:close/>
                <a:moveTo>
                  <a:pt x="833" y="596"/>
                </a:moveTo>
                <a:cubicBezTo>
                  <a:pt x="991" y="596"/>
                  <a:pt x="1037" y="598"/>
                  <a:pt x="1070" y="602"/>
                </a:cubicBezTo>
                <a:cubicBezTo>
                  <a:pt x="1126" y="609"/>
                  <a:pt x="1169" y="628"/>
                  <a:pt x="1197" y="660"/>
                </a:cubicBezTo>
                <a:cubicBezTo>
                  <a:pt x="1225" y="692"/>
                  <a:pt x="1239" y="734"/>
                  <a:pt x="1239" y="785"/>
                </a:cubicBezTo>
                <a:cubicBezTo>
                  <a:pt x="1239" y="839"/>
                  <a:pt x="1223" y="883"/>
                  <a:pt x="1190" y="915"/>
                </a:cubicBezTo>
                <a:cubicBezTo>
                  <a:pt x="1157" y="948"/>
                  <a:pt x="1112" y="968"/>
                  <a:pt x="1055" y="975"/>
                </a:cubicBezTo>
                <a:cubicBezTo>
                  <a:pt x="1023" y="979"/>
                  <a:pt x="991" y="981"/>
                  <a:pt x="861" y="981"/>
                </a:cubicBezTo>
                <a:lnTo>
                  <a:pt x="665" y="981"/>
                </a:lnTo>
                <a:lnTo>
                  <a:pt x="665" y="596"/>
                </a:lnTo>
                <a:lnTo>
                  <a:pt x="833" y="596"/>
                </a:lnTo>
                <a:close/>
                <a:moveTo>
                  <a:pt x="1132" y="1692"/>
                </a:moveTo>
                <a:cubicBezTo>
                  <a:pt x="1099" y="1699"/>
                  <a:pt x="1072" y="1702"/>
                  <a:pt x="951" y="1702"/>
                </a:cubicBezTo>
                <a:lnTo>
                  <a:pt x="665" y="1702"/>
                </a:lnTo>
                <a:lnTo>
                  <a:pt x="665" y="1257"/>
                </a:lnTo>
                <a:lnTo>
                  <a:pt x="912" y="1257"/>
                </a:lnTo>
                <a:cubicBezTo>
                  <a:pt x="1064" y="1257"/>
                  <a:pt x="1114" y="1265"/>
                  <a:pt x="1160" y="1281"/>
                </a:cubicBezTo>
                <a:cubicBezTo>
                  <a:pt x="1205" y="1297"/>
                  <a:pt x="1240" y="1322"/>
                  <a:pt x="1264" y="1357"/>
                </a:cubicBezTo>
                <a:cubicBezTo>
                  <a:pt x="1289" y="1392"/>
                  <a:pt x="1301" y="1434"/>
                  <a:pt x="1301" y="1484"/>
                </a:cubicBezTo>
                <a:cubicBezTo>
                  <a:pt x="1301" y="1543"/>
                  <a:pt x="1285" y="1590"/>
                  <a:pt x="1254" y="1626"/>
                </a:cubicBezTo>
                <a:cubicBezTo>
                  <a:pt x="1222" y="1661"/>
                  <a:pt x="1182" y="1683"/>
                  <a:pt x="1132" y="169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2FE1F38-4301-4B1F-B359-BA1242E31061}"/>
              </a:ext>
            </a:extLst>
          </p:cNvPr>
          <p:cNvGrpSpPr/>
          <p:nvPr/>
        </p:nvGrpSpPr>
        <p:grpSpPr>
          <a:xfrm>
            <a:off x="4493642" y="1958178"/>
            <a:ext cx="622517" cy="969598"/>
            <a:chOff x="4924425" y="1679575"/>
            <a:chExt cx="620713" cy="966788"/>
          </a:xfrm>
          <a:solidFill>
            <a:schemeClr val="accent1"/>
          </a:solidFill>
        </p:grpSpPr>
        <p:sp>
          <p:nvSpPr>
            <p:cNvPr id="4" name="Freeform 645">
              <a:extLst>
                <a:ext uri="{FF2B5EF4-FFF2-40B4-BE49-F238E27FC236}">
                  <a16:creationId xmlns:a16="http://schemas.microsoft.com/office/drawing/2014/main" id="{DF23A0E4-F59D-41B2-A4EC-958306F97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713" y="1679575"/>
              <a:ext cx="284162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" name="Freeform 646">
              <a:extLst>
                <a:ext uri="{FF2B5EF4-FFF2-40B4-BE49-F238E27FC236}">
                  <a16:creationId xmlns:a16="http://schemas.microsoft.com/office/drawing/2014/main" id="{E38CCE69-B98E-4F26-B0AB-5CA7E594D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" name="Freeform 647">
              <a:extLst>
                <a:ext uri="{FF2B5EF4-FFF2-40B4-BE49-F238E27FC236}">
                  <a16:creationId xmlns:a16="http://schemas.microsoft.com/office/drawing/2014/main" id="{FCC5C002-8D13-4B3F-997F-512FAECFD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2235200"/>
              <a:ext cx="298450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" name="Freeform 648">
              <a:extLst>
                <a:ext uri="{FF2B5EF4-FFF2-40B4-BE49-F238E27FC236}">
                  <a16:creationId xmlns:a16="http://schemas.microsoft.com/office/drawing/2014/main" id="{3951E81E-2D6F-435E-AA7C-C7DE3E8B9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1679575"/>
              <a:ext cx="284162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649">
              <a:extLst>
                <a:ext uri="{FF2B5EF4-FFF2-40B4-BE49-F238E27FC236}">
                  <a16:creationId xmlns:a16="http://schemas.microsoft.com/office/drawing/2014/main" id="{9C8D66BE-CF8E-441C-94C6-5FA35AE77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062163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650">
              <a:extLst>
                <a:ext uri="{FF2B5EF4-FFF2-40B4-BE49-F238E27FC236}">
                  <a16:creationId xmlns:a16="http://schemas.microsoft.com/office/drawing/2014/main" id="{A4D0A237-0434-47B4-AAF4-C910023B8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235200"/>
              <a:ext cx="298450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0" name="Freeform 356">
            <a:extLst>
              <a:ext uri="{FF2B5EF4-FFF2-40B4-BE49-F238E27FC236}">
                <a16:creationId xmlns:a16="http://schemas.microsoft.com/office/drawing/2014/main" id="{7B6943C0-B8F4-4942-B1E8-BF6F3F8A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1579" y="1958178"/>
            <a:ext cx="891043" cy="969598"/>
          </a:xfrm>
          <a:custGeom>
            <a:avLst/>
            <a:gdLst>
              <a:gd name="T0" fmla="*/ 757 w 1751"/>
              <a:gd name="T1" fmla="*/ 1533 h 1906"/>
              <a:gd name="T2" fmla="*/ 879 w 1751"/>
              <a:gd name="T3" fmla="*/ 1083 h 1906"/>
              <a:gd name="T4" fmla="*/ 1190 w 1751"/>
              <a:gd name="T5" fmla="*/ 973 h 1906"/>
              <a:gd name="T6" fmla="*/ 1267 w 1751"/>
              <a:gd name="T7" fmla="*/ 658 h 1906"/>
              <a:gd name="T8" fmla="*/ 966 w 1751"/>
              <a:gd name="T9" fmla="*/ 766 h 1906"/>
              <a:gd name="T10" fmla="*/ 1174 w 1751"/>
              <a:gd name="T11" fmla="*/ 0 h 1906"/>
              <a:gd name="T12" fmla="*/ 604 w 1751"/>
              <a:gd name="T13" fmla="*/ 0 h 1906"/>
              <a:gd name="T14" fmla="*/ 342 w 1751"/>
              <a:gd name="T15" fmla="*/ 990 h 1906"/>
              <a:gd name="T16" fmla="*/ 73 w 1751"/>
              <a:gd name="T17" fmla="*/ 1086 h 1906"/>
              <a:gd name="T18" fmla="*/ 0 w 1751"/>
              <a:gd name="T19" fmla="*/ 1394 h 1906"/>
              <a:gd name="T20" fmla="*/ 259 w 1751"/>
              <a:gd name="T21" fmla="*/ 1302 h 1906"/>
              <a:gd name="T22" fmla="*/ 99 w 1751"/>
              <a:gd name="T23" fmla="*/ 1905 h 1906"/>
              <a:gd name="T24" fmla="*/ 1638 w 1751"/>
              <a:gd name="T25" fmla="*/ 1905 h 1906"/>
              <a:gd name="T26" fmla="*/ 1750 w 1751"/>
              <a:gd name="T27" fmla="*/ 1533 h 1906"/>
              <a:gd name="T28" fmla="*/ 757 w 1751"/>
              <a:gd name="T29" fmla="*/ 1533 h 1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51" h="1906">
                <a:moveTo>
                  <a:pt x="757" y="1533"/>
                </a:moveTo>
                <a:lnTo>
                  <a:pt x="879" y="1083"/>
                </a:lnTo>
                <a:lnTo>
                  <a:pt x="1190" y="973"/>
                </a:lnTo>
                <a:lnTo>
                  <a:pt x="1267" y="658"/>
                </a:lnTo>
                <a:lnTo>
                  <a:pt x="966" y="766"/>
                </a:lnTo>
                <a:lnTo>
                  <a:pt x="1174" y="0"/>
                </a:lnTo>
                <a:lnTo>
                  <a:pt x="604" y="0"/>
                </a:lnTo>
                <a:lnTo>
                  <a:pt x="342" y="990"/>
                </a:lnTo>
                <a:lnTo>
                  <a:pt x="73" y="1086"/>
                </a:lnTo>
                <a:lnTo>
                  <a:pt x="0" y="1394"/>
                </a:lnTo>
                <a:lnTo>
                  <a:pt x="259" y="1302"/>
                </a:lnTo>
                <a:lnTo>
                  <a:pt x="99" y="1905"/>
                </a:lnTo>
                <a:lnTo>
                  <a:pt x="1638" y="1905"/>
                </a:lnTo>
                <a:lnTo>
                  <a:pt x="1750" y="1533"/>
                </a:lnTo>
                <a:lnTo>
                  <a:pt x="757" y="1533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5B18140-3E67-4B0A-9E20-0F24A3D63BD0}"/>
              </a:ext>
            </a:extLst>
          </p:cNvPr>
          <p:cNvGrpSpPr/>
          <p:nvPr/>
        </p:nvGrpSpPr>
        <p:grpSpPr>
          <a:xfrm>
            <a:off x="1734885" y="2156124"/>
            <a:ext cx="969619" cy="573706"/>
            <a:chOff x="4819650" y="5180013"/>
            <a:chExt cx="839788" cy="496887"/>
          </a:xfrm>
          <a:solidFill>
            <a:srgbClr val="CCB082"/>
          </a:solidFill>
        </p:grpSpPr>
        <p:sp>
          <p:nvSpPr>
            <p:cNvPr id="12" name="Freeform 427">
              <a:extLst>
                <a:ext uri="{FF2B5EF4-FFF2-40B4-BE49-F238E27FC236}">
                  <a16:creationId xmlns:a16="http://schemas.microsoft.com/office/drawing/2014/main" id="{E3903CCB-4D17-4479-AE19-75AE36C5F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5180013"/>
              <a:ext cx="815975" cy="496887"/>
            </a:xfrm>
            <a:custGeom>
              <a:avLst/>
              <a:gdLst>
                <a:gd name="T0" fmla="*/ 2022 w 2266"/>
                <a:gd name="T1" fmla="*/ 987 h 1379"/>
                <a:gd name="T2" fmla="*/ 1502 w 2266"/>
                <a:gd name="T3" fmla="*/ 1378 h 1379"/>
                <a:gd name="T4" fmla="*/ 0 w 2266"/>
                <a:gd name="T5" fmla="*/ 1378 h 1379"/>
                <a:gd name="T6" fmla="*/ 113 w 2266"/>
                <a:gd name="T7" fmla="*/ 1023 h 1379"/>
                <a:gd name="T8" fmla="*/ 1502 w 2266"/>
                <a:gd name="T9" fmla="*/ 1023 h 1379"/>
                <a:gd name="T10" fmla="*/ 1716 w 2266"/>
                <a:gd name="T11" fmla="*/ 355 h 1379"/>
                <a:gd name="T12" fmla="*/ 326 w 2266"/>
                <a:gd name="T13" fmla="*/ 355 h 1379"/>
                <a:gd name="T14" fmla="*/ 438 w 2266"/>
                <a:gd name="T15" fmla="*/ 0 h 1379"/>
                <a:gd name="T16" fmla="*/ 2011 w 2266"/>
                <a:gd name="T17" fmla="*/ 0 h 1379"/>
                <a:gd name="T18" fmla="*/ 2225 w 2266"/>
                <a:gd name="T19" fmla="*/ 283 h 1379"/>
                <a:gd name="T20" fmla="*/ 2022 w 2266"/>
                <a:gd name="T21" fmla="*/ 987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6" h="1379">
                  <a:moveTo>
                    <a:pt x="2022" y="987"/>
                  </a:moveTo>
                  <a:cubicBezTo>
                    <a:pt x="1955" y="1218"/>
                    <a:pt x="1744" y="1378"/>
                    <a:pt x="1502" y="1378"/>
                  </a:cubicBezTo>
                  <a:lnTo>
                    <a:pt x="0" y="1378"/>
                  </a:lnTo>
                  <a:lnTo>
                    <a:pt x="113" y="1023"/>
                  </a:lnTo>
                  <a:lnTo>
                    <a:pt x="1502" y="1023"/>
                  </a:lnTo>
                  <a:lnTo>
                    <a:pt x="1716" y="355"/>
                  </a:lnTo>
                  <a:lnTo>
                    <a:pt x="326" y="355"/>
                  </a:lnTo>
                  <a:lnTo>
                    <a:pt x="438" y="0"/>
                  </a:lnTo>
                  <a:lnTo>
                    <a:pt x="2011" y="0"/>
                  </a:lnTo>
                  <a:cubicBezTo>
                    <a:pt x="2159" y="0"/>
                    <a:pt x="2265" y="141"/>
                    <a:pt x="2225" y="283"/>
                  </a:cubicBezTo>
                  <a:lnTo>
                    <a:pt x="2022" y="98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CCB082"/>
                </a:solidFill>
              </a:endParaRPr>
            </a:p>
          </p:txBody>
        </p:sp>
        <p:sp>
          <p:nvSpPr>
            <p:cNvPr id="13" name="Freeform 428">
              <a:extLst>
                <a:ext uri="{FF2B5EF4-FFF2-40B4-BE49-F238E27FC236}">
                  <a16:creationId xmlns:a16="http://schemas.microsoft.com/office/drawing/2014/main" id="{5E9A2FD6-7213-4179-95A8-FE2932CF5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9650" y="5368925"/>
              <a:ext cx="339725" cy="112713"/>
            </a:xfrm>
            <a:custGeom>
              <a:avLst/>
              <a:gdLst>
                <a:gd name="T0" fmla="*/ 0 w 945"/>
                <a:gd name="T1" fmla="*/ 313 h 314"/>
                <a:gd name="T2" fmla="*/ 94 w 945"/>
                <a:gd name="T3" fmla="*/ 0 h 314"/>
                <a:gd name="T4" fmla="*/ 944 w 945"/>
                <a:gd name="T5" fmla="*/ 0 h 314"/>
                <a:gd name="T6" fmla="*/ 860 w 945"/>
                <a:gd name="T7" fmla="*/ 313 h 314"/>
                <a:gd name="T8" fmla="*/ 0 w 945"/>
                <a:gd name="T9" fmla="*/ 31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5" h="314">
                  <a:moveTo>
                    <a:pt x="0" y="313"/>
                  </a:moveTo>
                  <a:lnTo>
                    <a:pt x="94" y="0"/>
                  </a:lnTo>
                  <a:lnTo>
                    <a:pt x="944" y="0"/>
                  </a:lnTo>
                  <a:lnTo>
                    <a:pt x="860" y="313"/>
                  </a:lnTo>
                  <a:lnTo>
                    <a:pt x="0" y="31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CCB082"/>
                </a:solidFill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DF70A1C4-9A27-41B6-B210-D8C57B81D548}"/>
              </a:ext>
            </a:extLst>
          </p:cNvPr>
          <p:cNvSpPr txBox="1"/>
          <p:nvPr/>
        </p:nvSpPr>
        <p:spPr>
          <a:xfrm>
            <a:off x="1593808" y="3125388"/>
            <a:ext cx="1257786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lang="en-US" b="1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Dash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E692226-C16B-440D-BA47-15E7DF6E96C0}"/>
              </a:ext>
            </a:extLst>
          </p:cNvPr>
          <p:cNvSpPr txBox="1"/>
          <p:nvPr/>
        </p:nvSpPr>
        <p:spPr>
          <a:xfrm>
            <a:off x="4176007" y="3125388"/>
            <a:ext cx="1257786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lang="en-US" b="1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Ethereum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3EA11B6-FFB6-4C49-8FC9-9DF3C81AFEDB}"/>
              </a:ext>
            </a:extLst>
          </p:cNvPr>
          <p:cNvSpPr txBox="1"/>
          <p:nvPr/>
        </p:nvSpPr>
        <p:spPr>
          <a:xfrm>
            <a:off x="6758206" y="3125388"/>
            <a:ext cx="1257786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lang="en-US" b="1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Litecoin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706F1D2-795E-4034-98C0-0F04928A31BA}"/>
              </a:ext>
            </a:extLst>
          </p:cNvPr>
          <p:cNvSpPr txBox="1"/>
          <p:nvPr/>
        </p:nvSpPr>
        <p:spPr>
          <a:xfrm>
            <a:off x="9340406" y="3125388"/>
            <a:ext cx="1257786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/>
            <a:r>
              <a:rPr lang="en-US" b="1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Bitcoin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A616AAAF-2C3E-47EC-89E2-41C425C63FFA}"/>
              </a:ext>
            </a:extLst>
          </p:cNvPr>
          <p:cNvSpPr/>
          <p:nvPr/>
        </p:nvSpPr>
        <p:spPr>
          <a:xfrm>
            <a:off x="1086678" y="4023395"/>
            <a:ext cx="10018644" cy="1669774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6" name="Isosceles Triangle 25">
            <a:extLst>
              <a:ext uri="{FF2B5EF4-FFF2-40B4-BE49-F238E27FC236}">
                <a16:creationId xmlns:a16="http://schemas.microsoft.com/office/drawing/2014/main" id="{D45DBC41-A103-4402-9414-F08E1FAE8471}"/>
              </a:ext>
            </a:extLst>
          </p:cNvPr>
          <p:cNvSpPr/>
          <p:nvPr/>
        </p:nvSpPr>
        <p:spPr>
          <a:xfrm>
            <a:off x="1971349" y="3615432"/>
            <a:ext cx="502703" cy="407963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69628D2-0344-4C2F-9836-646716556F64}"/>
              </a:ext>
            </a:extLst>
          </p:cNvPr>
          <p:cNvGrpSpPr/>
          <p:nvPr/>
        </p:nvGrpSpPr>
        <p:grpSpPr>
          <a:xfrm>
            <a:off x="1986214" y="4478233"/>
            <a:ext cx="8219573" cy="760098"/>
            <a:chOff x="1971349" y="4107475"/>
            <a:chExt cx="8219573" cy="760098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D58BF82-3E44-4B66-92A2-7323EBD2DCCE}"/>
                </a:ext>
              </a:extLst>
            </p:cNvPr>
            <p:cNvSpPr/>
            <p:nvPr/>
          </p:nvSpPr>
          <p:spPr>
            <a:xfrm>
              <a:off x="1971349" y="4474452"/>
              <a:ext cx="8219573" cy="393121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Arimo" panose="020B0604020202020204" pitchFamily="34" charset="0"/>
                </a:rPr>
                <a:t>Proactively envisioned multimedia-based expertise and cross-media growth strategies. Seamlessly visualize quality intellectual capital. Collaboration agile frameworks to provide a robust. Seamlessly visualize quality intellectual capital without superior collaboration and idea sharing coordinate proactive.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B779EDE-E80F-4159-B85A-846289057832}"/>
                </a:ext>
              </a:extLst>
            </p:cNvPr>
            <p:cNvSpPr txBox="1"/>
            <p:nvPr/>
          </p:nvSpPr>
          <p:spPr>
            <a:xfrm>
              <a:off x="1971349" y="4107475"/>
              <a:ext cx="8219573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Open Sans Extrabold" panose="020B0906030804020204" pitchFamily="34" charset="0"/>
                </a:rPr>
                <a:t>2020 Financial serenity has taken possession of my entire soul, like these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D69CE7DE-B515-D044-B248-C246B4434EC1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7DA35CE-0956-D244-8F7B-8A2A50270FE4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82CCC9C-1912-5A4E-9658-791BA5E071D4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289895309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/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3CEBF02-5A8C-493B-A6AF-1A28E26450D9}"/>
              </a:ext>
            </a:extLst>
          </p:cNvPr>
          <p:cNvGrpSpPr/>
          <p:nvPr/>
        </p:nvGrpSpPr>
        <p:grpSpPr>
          <a:xfrm>
            <a:off x="2724435" y="5155442"/>
            <a:ext cx="6743131" cy="861800"/>
            <a:chOff x="2209800" y="5130756"/>
            <a:chExt cx="6743131" cy="86180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D7C2003-AA69-483B-8CC9-80FE0C59B937}"/>
                </a:ext>
              </a:extLst>
            </p:cNvPr>
            <p:cNvSpPr txBox="1"/>
            <p:nvPr/>
          </p:nvSpPr>
          <p:spPr>
            <a:xfrm>
              <a:off x="2209800" y="5130756"/>
              <a:ext cx="6743131" cy="39382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 algn="ctr">
                <a:lnSpc>
                  <a:spcPts val="3000"/>
                </a:lnSpc>
              </a:pPr>
              <a:r>
                <a:rPr lang="en-US" sz="2800" b="1" dirty="0">
                  <a:solidFill>
                    <a:srgbClr val="CCB082"/>
                  </a:solidFill>
                  <a:latin typeface="Crimson" panose="02030503060406020304" pitchFamily="18" charset="0"/>
                  <a:ea typeface="PT Sans" panose="020B0503020203020204" pitchFamily="34" charset="0"/>
                </a:rPr>
                <a:t>Trending Tokens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4808B9EF-0DE9-4CFD-B511-D7C00BF89217}"/>
                </a:ext>
              </a:extLst>
            </p:cNvPr>
            <p:cNvSpPr/>
            <p:nvPr/>
          </p:nvSpPr>
          <p:spPr>
            <a:xfrm>
              <a:off x="2209800" y="5599435"/>
              <a:ext cx="6743131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Open Sans" panose="020B0606030504020204" pitchFamily="34" charset="0"/>
                </a:rPr>
                <a:t>Interactively coordinate proactive e-commerce via process-centric outside the box  thinking pursue scalable customer service through. Collaboratively administrate empowered markets via plug-and-play networks users after installed base.</a:t>
              </a: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8DCB63F-F15F-4F7E-B8F6-087FC2474B6B}"/>
              </a:ext>
            </a:extLst>
          </p:cNvPr>
          <p:cNvSpPr/>
          <p:nvPr/>
        </p:nvSpPr>
        <p:spPr>
          <a:xfrm>
            <a:off x="1482587" y="1009443"/>
            <a:ext cx="9226827" cy="3299791"/>
          </a:xfrm>
          <a:prstGeom prst="roundRect">
            <a:avLst>
              <a:gd name="adj" fmla="val 6741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CB08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AE5FEE1-4AE3-448A-BB5D-6D3CD3D6FC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28142410"/>
              </p:ext>
            </p:extLst>
          </p:nvPr>
        </p:nvGraphicFramePr>
        <p:xfrm>
          <a:off x="4290727" y="1466322"/>
          <a:ext cx="5680019" cy="23860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2B64EA32-2A55-4D43-9A05-E75183EE9E1E}"/>
              </a:ext>
            </a:extLst>
          </p:cNvPr>
          <p:cNvGrpSpPr/>
          <p:nvPr/>
        </p:nvGrpSpPr>
        <p:grpSpPr>
          <a:xfrm>
            <a:off x="2221254" y="1717045"/>
            <a:ext cx="1750245" cy="1884587"/>
            <a:chOff x="2221254" y="1717044"/>
            <a:chExt cx="1750245" cy="188458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095D1EF-E04D-43E3-AD19-5FD4535AAB28}"/>
                </a:ext>
              </a:extLst>
            </p:cNvPr>
            <p:cNvSpPr txBox="1"/>
            <p:nvPr/>
          </p:nvSpPr>
          <p:spPr>
            <a:xfrm>
              <a:off x="2602194" y="2029525"/>
              <a:ext cx="1369305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$ 4.7 per GH/s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4C60133-1229-4CE6-BE54-CC31C10E8D63}"/>
                </a:ext>
              </a:extLst>
            </p:cNvPr>
            <p:cNvSpPr/>
            <p:nvPr/>
          </p:nvSpPr>
          <p:spPr>
            <a:xfrm>
              <a:off x="2221254" y="2029525"/>
              <a:ext cx="246888" cy="24688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ACDC222-7FE6-4417-827C-9A5077F48D3D}"/>
                </a:ext>
              </a:extLst>
            </p:cNvPr>
            <p:cNvSpPr txBox="1"/>
            <p:nvPr/>
          </p:nvSpPr>
          <p:spPr>
            <a:xfrm>
              <a:off x="2221254" y="1717044"/>
              <a:ext cx="1750245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Bitcoin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7CFB91A-0250-44C2-AD08-B5B0C5337EB0}"/>
                </a:ext>
              </a:extLst>
            </p:cNvPr>
            <p:cNvSpPr txBox="1"/>
            <p:nvPr/>
          </p:nvSpPr>
          <p:spPr>
            <a:xfrm>
              <a:off x="2602194" y="2692134"/>
              <a:ext cx="1369305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$ 4.1 per GH/s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6EA2EED-0B88-4531-A52B-B50DA4E231AB}"/>
                </a:ext>
              </a:extLst>
            </p:cNvPr>
            <p:cNvSpPr/>
            <p:nvPr/>
          </p:nvSpPr>
          <p:spPr>
            <a:xfrm>
              <a:off x="2221254" y="2692134"/>
              <a:ext cx="246888" cy="2468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60B2293-219D-4448-9610-2F52BE5F1998}"/>
                </a:ext>
              </a:extLst>
            </p:cNvPr>
            <p:cNvSpPr txBox="1"/>
            <p:nvPr/>
          </p:nvSpPr>
          <p:spPr>
            <a:xfrm>
              <a:off x="2221254" y="2379653"/>
              <a:ext cx="1750245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Ethereum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194DDC1-F986-43A3-9C30-0324F3127701}"/>
                </a:ext>
              </a:extLst>
            </p:cNvPr>
            <p:cNvSpPr txBox="1"/>
            <p:nvPr/>
          </p:nvSpPr>
          <p:spPr>
            <a:xfrm>
              <a:off x="2602194" y="3354743"/>
              <a:ext cx="1369305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$ 3.9 per GH/s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AEE1CF9-38B3-45EB-ACA4-2FCC097D0FCA}"/>
                </a:ext>
              </a:extLst>
            </p:cNvPr>
            <p:cNvSpPr/>
            <p:nvPr/>
          </p:nvSpPr>
          <p:spPr>
            <a:xfrm>
              <a:off x="2221254" y="3354743"/>
              <a:ext cx="246888" cy="24688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85A3A47-5367-4C13-81FC-FCC7E06028A6}"/>
                </a:ext>
              </a:extLst>
            </p:cNvPr>
            <p:cNvSpPr txBox="1"/>
            <p:nvPr/>
          </p:nvSpPr>
          <p:spPr>
            <a:xfrm>
              <a:off x="2221254" y="3042262"/>
              <a:ext cx="1750245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Litecoin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89E26479-94DD-9743-B408-522D5A5C0ABD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1901069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5AE5488-FD72-451A-B93B-64956B35AA18}"/>
              </a:ext>
            </a:extLst>
          </p:cNvPr>
          <p:cNvSpPr/>
          <p:nvPr/>
        </p:nvSpPr>
        <p:spPr>
          <a:xfrm>
            <a:off x="2809461" y="1351721"/>
            <a:ext cx="6274091" cy="3200400"/>
          </a:xfrm>
          <a:prstGeom prst="rect">
            <a:avLst/>
          </a:prstGeom>
          <a:solidFill>
            <a:srgbClr val="CCB082">
              <a:alpha val="5098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F49396-A92F-4BF8-B170-F0226A485367}"/>
              </a:ext>
            </a:extLst>
          </p:cNvPr>
          <p:cNvSpPr txBox="1"/>
          <p:nvPr/>
        </p:nvSpPr>
        <p:spPr>
          <a:xfrm>
            <a:off x="1278132" y="765422"/>
            <a:ext cx="3293868" cy="116570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latin typeface="Crimson" panose="02030503060406020304" pitchFamily="18" charset="0"/>
                <a:ea typeface="PT Sans" panose="020B0503020203020204" pitchFamily="34" charset="0"/>
              </a:rPr>
              <a:t>Invest Smarter With Cryptocurrency  For Your Store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741F87D-D2C4-40E1-8EF4-6AEE0B6D23BF}"/>
              </a:ext>
            </a:extLst>
          </p:cNvPr>
          <p:cNvSpPr/>
          <p:nvPr/>
        </p:nvSpPr>
        <p:spPr>
          <a:xfrm>
            <a:off x="5618922" y="1047839"/>
            <a:ext cx="4824605" cy="60087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Proactively envisioned multimedia-based expertise and cross media growth strategies seamlessly visualize quality intellectual. Collaboration frameworks to provide a robust visualize quality.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Interactively coordinate proactive e-commerce via process-centric outside the box.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15F81E8-DD60-43F9-93F8-B0E4DC00872C}"/>
              </a:ext>
            </a:extLst>
          </p:cNvPr>
          <p:cNvGrpSpPr/>
          <p:nvPr/>
        </p:nvGrpSpPr>
        <p:grpSpPr>
          <a:xfrm>
            <a:off x="7367393" y="2698915"/>
            <a:ext cx="3076134" cy="651786"/>
            <a:chOff x="1748472" y="3040436"/>
            <a:chExt cx="3076134" cy="65178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59CA5C6-7C44-4DDA-BC86-7718A66D0FB8}"/>
                </a:ext>
              </a:extLst>
            </p:cNvPr>
            <p:cNvSpPr txBox="1"/>
            <p:nvPr/>
          </p:nvSpPr>
          <p:spPr>
            <a:xfrm>
              <a:off x="1748472" y="3040436"/>
              <a:ext cx="307613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1M Minimum Goal</a:t>
              </a:r>
            </a:p>
          </p:txBody>
        </p:sp>
        <p:sp>
          <p:nvSpPr>
            <p:cNvPr id="7" name="7 CuadroTexto">
              <a:extLst>
                <a:ext uri="{FF2B5EF4-FFF2-40B4-BE49-F238E27FC236}">
                  <a16:creationId xmlns:a16="http://schemas.microsoft.com/office/drawing/2014/main" id="{FCC2F0FF-F4C2-49A1-B2BE-F280DF6A63EC}"/>
                </a:ext>
              </a:extLst>
            </p:cNvPr>
            <p:cNvSpPr txBox="1"/>
            <p:nvPr/>
          </p:nvSpPr>
          <p:spPr>
            <a:xfrm>
              <a:off x="1748472" y="3299101"/>
              <a:ext cx="3076134" cy="393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Leverage agile frameworks to provide a robust synopsis for high level views new normal instruction.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4EE9B1-5FFB-4E72-8AA2-354C0D0CCB4B}"/>
              </a:ext>
            </a:extLst>
          </p:cNvPr>
          <p:cNvGrpSpPr/>
          <p:nvPr/>
        </p:nvGrpSpPr>
        <p:grpSpPr>
          <a:xfrm>
            <a:off x="7367393" y="3667619"/>
            <a:ext cx="3076134" cy="651786"/>
            <a:chOff x="1748472" y="4151970"/>
            <a:chExt cx="3076134" cy="65178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BCCC19E-7D2B-4667-B474-D545B5001B21}"/>
                </a:ext>
              </a:extLst>
            </p:cNvPr>
            <p:cNvSpPr txBox="1"/>
            <p:nvPr/>
          </p:nvSpPr>
          <p:spPr>
            <a:xfrm>
              <a:off x="1748472" y="4151970"/>
              <a:ext cx="307613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$ 745M Minimum Goal</a:t>
              </a:r>
            </a:p>
          </p:txBody>
        </p:sp>
        <p:sp>
          <p:nvSpPr>
            <p:cNvPr id="10" name="7 CuadroTexto">
              <a:extLst>
                <a:ext uri="{FF2B5EF4-FFF2-40B4-BE49-F238E27FC236}">
                  <a16:creationId xmlns:a16="http://schemas.microsoft.com/office/drawing/2014/main" id="{49B6056A-6822-4057-BC17-03D66A438DE7}"/>
                </a:ext>
              </a:extLst>
            </p:cNvPr>
            <p:cNvSpPr txBox="1"/>
            <p:nvPr/>
          </p:nvSpPr>
          <p:spPr>
            <a:xfrm>
              <a:off x="1748472" y="4410635"/>
              <a:ext cx="3076134" cy="393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Leverage agile frameworks to provide a robust synopsis for high level views new normal instruction.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206353A-E53B-4DAD-B76D-DC462B85F18F}"/>
              </a:ext>
            </a:extLst>
          </p:cNvPr>
          <p:cNvGrpSpPr/>
          <p:nvPr/>
        </p:nvGrpSpPr>
        <p:grpSpPr>
          <a:xfrm>
            <a:off x="7367393" y="4636323"/>
            <a:ext cx="3076134" cy="651786"/>
            <a:chOff x="1748472" y="5263505"/>
            <a:chExt cx="3076134" cy="65178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5075674-124F-40C1-AA6F-5ABEEBDA987E}"/>
                </a:ext>
              </a:extLst>
            </p:cNvPr>
            <p:cNvSpPr txBox="1"/>
            <p:nvPr/>
          </p:nvSpPr>
          <p:spPr>
            <a:xfrm>
              <a:off x="1748472" y="5263505"/>
              <a:ext cx="307613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b="1" dirty="0"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269 Minimum Goal</a:t>
              </a:r>
            </a:p>
          </p:txBody>
        </p:sp>
        <p:sp>
          <p:nvSpPr>
            <p:cNvPr id="13" name="7 CuadroTexto">
              <a:extLst>
                <a:ext uri="{FF2B5EF4-FFF2-40B4-BE49-F238E27FC236}">
                  <a16:creationId xmlns:a16="http://schemas.microsoft.com/office/drawing/2014/main" id="{B1049D11-DB5B-4699-9A09-7FBD6D6094D1}"/>
                </a:ext>
              </a:extLst>
            </p:cNvPr>
            <p:cNvSpPr txBox="1"/>
            <p:nvPr/>
          </p:nvSpPr>
          <p:spPr>
            <a:xfrm>
              <a:off x="1748472" y="5522170"/>
              <a:ext cx="3076134" cy="393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Leverage agile frameworks to provide a robust synopsis for high level views new normal instruction.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endParaRPr>
            </a:p>
          </p:txBody>
        </p:sp>
      </p:grpSp>
      <p:sp>
        <p:nvSpPr>
          <p:cNvPr id="14" name="Picture Placeholder 13"/>
          <p:cNvSpPr>
            <a:spLocks noGrp="1"/>
          </p:cNvSpPr>
          <p:nvPr>
            <p:ph type="pic" sz="quarter" idx="27"/>
          </p:nvPr>
        </p:nvSpPr>
        <p:spPr/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9A7725F-0896-8E4C-9C00-842D580B55A6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9254650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5BB0BFA-0030-49A0-AC40-F3E2D4B49EDE}"/>
              </a:ext>
            </a:extLst>
          </p:cNvPr>
          <p:cNvGrpSpPr/>
          <p:nvPr/>
        </p:nvGrpSpPr>
        <p:grpSpPr>
          <a:xfrm>
            <a:off x="811237" y="2024298"/>
            <a:ext cx="10569526" cy="2919506"/>
            <a:chOff x="802538" y="1905000"/>
            <a:chExt cx="10569526" cy="3038804"/>
          </a:xfrm>
        </p:grpSpPr>
        <p:sp>
          <p:nvSpPr>
            <p:cNvPr id="3" name="Freeform 6">
              <a:extLst>
                <a:ext uri="{FF2B5EF4-FFF2-40B4-BE49-F238E27FC236}">
                  <a16:creationId xmlns:a16="http://schemas.microsoft.com/office/drawing/2014/main" id="{F1B3BCD0-6726-480E-900D-34E88AE8E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7663" y="3110744"/>
              <a:ext cx="3283327" cy="1787340"/>
            </a:xfrm>
            <a:custGeom>
              <a:avLst/>
              <a:gdLst>
                <a:gd name="T0" fmla="*/ 648 w 648"/>
                <a:gd name="T1" fmla="*/ 1082 h 1082"/>
                <a:gd name="T2" fmla="*/ 0 w 648"/>
                <a:gd name="T3" fmla="*/ 1082 h 1082"/>
                <a:gd name="T4" fmla="*/ 140 w 648"/>
                <a:gd name="T5" fmla="*/ 919 h 1082"/>
                <a:gd name="T6" fmla="*/ 324 w 648"/>
                <a:gd name="T7" fmla="*/ 0 h 1082"/>
                <a:gd name="T8" fmla="*/ 508 w 648"/>
                <a:gd name="T9" fmla="*/ 919 h 1082"/>
                <a:gd name="T10" fmla="*/ 648 w 648"/>
                <a:gd name="T11" fmla="*/ 1082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8" h="1082">
                  <a:moveTo>
                    <a:pt x="648" y="1082"/>
                  </a:moveTo>
                  <a:cubicBezTo>
                    <a:pt x="0" y="1082"/>
                    <a:pt x="0" y="1082"/>
                    <a:pt x="0" y="1082"/>
                  </a:cubicBezTo>
                  <a:cubicBezTo>
                    <a:pt x="4" y="1082"/>
                    <a:pt x="98" y="1080"/>
                    <a:pt x="140" y="919"/>
                  </a:cubicBezTo>
                  <a:cubicBezTo>
                    <a:pt x="182" y="755"/>
                    <a:pt x="223" y="0"/>
                    <a:pt x="324" y="0"/>
                  </a:cubicBezTo>
                  <a:cubicBezTo>
                    <a:pt x="425" y="0"/>
                    <a:pt x="466" y="755"/>
                    <a:pt x="508" y="919"/>
                  </a:cubicBezTo>
                  <a:cubicBezTo>
                    <a:pt x="550" y="1080"/>
                    <a:pt x="644" y="1082"/>
                    <a:pt x="648" y="1082"/>
                  </a:cubicBezTo>
                  <a:close/>
                </a:path>
              </a:pathLst>
            </a:custGeom>
            <a:solidFill>
              <a:schemeClr val="accent2"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bg1"/>
                </a:solidFill>
                <a:latin typeface="PT Sans" panose="020B0503020203020204" pitchFamily="34" charset="0"/>
              </a:endParaRPr>
            </a:p>
          </p:txBody>
        </p: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CD2FB56E-3AD4-487C-BA50-0AD189163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6000" y="3276600"/>
              <a:ext cx="3283327" cy="1644344"/>
            </a:xfrm>
            <a:custGeom>
              <a:avLst/>
              <a:gdLst>
                <a:gd name="T0" fmla="*/ 648 w 648"/>
                <a:gd name="T1" fmla="*/ 1082 h 1082"/>
                <a:gd name="T2" fmla="*/ 0 w 648"/>
                <a:gd name="T3" fmla="*/ 1082 h 1082"/>
                <a:gd name="T4" fmla="*/ 140 w 648"/>
                <a:gd name="T5" fmla="*/ 919 h 1082"/>
                <a:gd name="T6" fmla="*/ 324 w 648"/>
                <a:gd name="T7" fmla="*/ 0 h 1082"/>
                <a:gd name="T8" fmla="*/ 508 w 648"/>
                <a:gd name="T9" fmla="*/ 919 h 1082"/>
                <a:gd name="T10" fmla="*/ 648 w 648"/>
                <a:gd name="T11" fmla="*/ 1082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8" h="1082">
                  <a:moveTo>
                    <a:pt x="648" y="1082"/>
                  </a:moveTo>
                  <a:cubicBezTo>
                    <a:pt x="0" y="1082"/>
                    <a:pt x="0" y="1082"/>
                    <a:pt x="0" y="1082"/>
                  </a:cubicBezTo>
                  <a:cubicBezTo>
                    <a:pt x="4" y="1082"/>
                    <a:pt x="98" y="1080"/>
                    <a:pt x="140" y="919"/>
                  </a:cubicBezTo>
                  <a:cubicBezTo>
                    <a:pt x="182" y="755"/>
                    <a:pt x="223" y="0"/>
                    <a:pt x="324" y="0"/>
                  </a:cubicBezTo>
                  <a:cubicBezTo>
                    <a:pt x="425" y="0"/>
                    <a:pt x="466" y="755"/>
                    <a:pt x="508" y="919"/>
                  </a:cubicBezTo>
                  <a:cubicBezTo>
                    <a:pt x="550" y="1080"/>
                    <a:pt x="644" y="1082"/>
                    <a:pt x="648" y="1082"/>
                  </a:cubicBezTo>
                  <a:close/>
                </a:path>
              </a:pathLst>
            </a:custGeom>
            <a:solidFill>
              <a:schemeClr val="accent3"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bg1"/>
                </a:solidFill>
                <a:latin typeface="PT Sans" panose="020B0503020203020204" pitchFamily="34" charset="0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AA11B7AD-FE62-4EAE-B601-11F8B671F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337" y="2414662"/>
              <a:ext cx="3283327" cy="2508925"/>
            </a:xfrm>
            <a:custGeom>
              <a:avLst/>
              <a:gdLst>
                <a:gd name="T0" fmla="*/ 648 w 648"/>
                <a:gd name="T1" fmla="*/ 1082 h 1082"/>
                <a:gd name="T2" fmla="*/ 0 w 648"/>
                <a:gd name="T3" fmla="*/ 1082 h 1082"/>
                <a:gd name="T4" fmla="*/ 140 w 648"/>
                <a:gd name="T5" fmla="*/ 919 h 1082"/>
                <a:gd name="T6" fmla="*/ 324 w 648"/>
                <a:gd name="T7" fmla="*/ 0 h 1082"/>
                <a:gd name="T8" fmla="*/ 508 w 648"/>
                <a:gd name="T9" fmla="*/ 919 h 1082"/>
                <a:gd name="T10" fmla="*/ 648 w 648"/>
                <a:gd name="T11" fmla="*/ 1082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8" h="1082">
                  <a:moveTo>
                    <a:pt x="648" y="1082"/>
                  </a:moveTo>
                  <a:cubicBezTo>
                    <a:pt x="0" y="1082"/>
                    <a:pt x="0" y="1082"/>
                    <a:pt x="0" y="1082"/>
                  </a:cubicBezTo>
                  <a:cubicBezTo>
                    <a:pt x="4" y="1082"/>
                    <a:pt x="98" y="1080"/>
                    <a:pt x="140" y="919"/>
                  </a:cubicBezTo>
                  <a:cubicBezTo>
                    <a:pt x="182" y="755"/>
                    <a:pt x="223" y="0"/>
                    <a:pt x="324" y="0"/>
                  </a:cubicBezTo>
                  <a:cubicBezTo>
                    <a:pt x="425" y="0"/>
                    <a:pt x="466" y="755"/>
                    <a:pt x="508" y="919"/>
                  </a:cubicBezTo>
                  <a:cubicBezTo>
                    <a:pt x="550" y="1080"/>
                    <a:pt x="644" y="1082"/>
                    <a:pt x="648" y="1082"/>
                  </a:cubicBezTo>
                  <a:close/>
                </a:path>
              </a:pathLst>
            </a:custGeom>
            <a:solidFill>
              <a:schemeClr val="tx1"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bg1"/>
                </a:solidFill>
                <a:latin typeface="PT Sans" panose="020B0503020203020204" pitchFamily="34" charset="0"/>
              </a:endParaRPr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31BC9986-A427-429B-BECA-199746EA4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673" y="1905000"/>
              <a:ext cx="3283327" cy="2993084"/>
            </a:xfrm>
            <a:custGeom>
              <a:avLst/>
              <a:gdLst>
                <a:gd name="T0" fmla="*/ 648 w 648"/>
                <a:gd name="T1" fmla="*/ 1082 h 1082"/>
                <a:gd name="T2" fmla="*/ 0 w 648"/>
                <a:gd name="T3" fmla="*/ 1082 h 1082"/>
                <a:gd name="T4" fmla="*/ 140 w 648"/>
                <a:gd name="T5" fmla="*/ 919 h 1082"/>
                <a:gd name="T6" fmla="*/ 324 w 648"/>
                <a:gd name="T7" fmla="*/ 0 h 1082"/>
                <a:gd name="T8" fmla="*/ 508 w 648"/>
                <a:gd name="T9" fmla="*/ 919 h 1082"/>
                <a:gd name="T10" fmla="*/ 648 w 648"/>
                <a:gd name="T11" fmla="*/ 1082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8" h="1082">
                  <a:moveTo>
                    <a:pt x="648" y="1082"/>
                  </a:moveTo>
                  <a:cubicBezTo>
                    <a:pt x="0" y="1082"/>
                    <a:pt x="0" y="1082"/>
                    <a:pt x="0" y="1082"/>
                  </a:cubicBezTo>
                  <a:cubicBezTo>
                    <a:pt x="4" y="1082"/>
                    <a:pt x="98" y="1080"/>
                    <a:pt x="140" y="919"/>
                  </a:cubicBezTo>
                  <a:cubicBezTo>
                    <a:pt x="182" y="755"/>
                    <a:pt x="223" y="0"/>
                    <a:pt x="324" y="0"/>
                  </a:cubicBezTo>
                  <a:cubicBezTo>
                    <a:pt x="425" y="0"/>
                    <a:pt x="466" y="755"/>
                    <a:pt x="508" y="919"/>
                  </a:cubicBezTo>
                  <a:cubicBezTo>
                    <a:pt x="550" y="1080"/>
                    <a:pt x="644" y="1082"/>
                    <a:pt x="648" y="1082"/>
                  </a:cubicBezTo>
                  <a:close/>
                </a:path>
              </a:pathLst>
            </a:custGeom>
            <a:solidFill>
              <a:schemeClr val="accent1"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bg1"/>
                </a:solidFill>
                <a:latin typeface="PT Sans" panose="020B0503020203020204" pitchFamily="34" charset="0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529119E6-4539-468D-9F67-B8DC5D8EC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010" y="2895601"/>
              <a:ext cx="3283327" cy="2002484"/>
            </a:xfrm>
            <a:custGeom>
              <a:avLst/>
              <a:gdLst>
                <a:gd name="T0" fmla="*/ 648 w 648"/>
                <a:gd name="T1" fmla="*/ 1082 h 1082"/>
                <a:gd name="T2" fmla="*/ 0 w 648"/>
                <a:gd name="T3" fmla="*/ 1082 h 1082"/>
                <a:gd name="T4" fmla="*/ 140 w 648"/>
                <a:gd name="T5" fmla="*/ 919 h 1082"/>
                <a:gd name="T6" fmla="*/ 324 w 648"/>
                <a:gd name="T7" fmla="*/ 0 h 1082"/>
                <a:gd name="T8" fmla="*/ 508 w 648"/>
                <a:gd name="T9" fmla="*/ 919 h 1082"/>
                <a:gd name="T10" fmla="*/ 648 w 648"/>
                <a:gd name="T11" fmla="*/ 1082 h 1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8" h="1082">
                  <a:moveTo>
                    <a:pt x="648" y="1082"/>
                  </a:moveTo>
                  <a:cubicBezTo>
                    <a:pt x="0" y="1082"/>
                    <a:pt x="0" y="1082"/>
                    <a:pt x="0" y="1082"/>
                  </a:cubicBezTo>
                  <a:cubicBezTo>
                    <a:pt x="4" y="1082"/>
                    <a:pt x="98" y="1080"/>
                    <a:pt x="140" y="919"/>
                  </a:cubicBezTo>
                  <a:cubicBezTo>
                    <a:pt x="182" y="755"/>
                    <a:pt x="223" y="0"/>
                    <a:pt x="324" y="0"/>
                  </a:cubicBezTo>
                  <a:cubicBezTo>
                    <a:pt x="425" y="0"/>
                    <a:pt x="466" y="755"/>
                    <a:pt x="508" y="919"/>
                  </a:cubicBezTo>
                  <a:cubicBezTo>
                    <a:pt x="550" y="1080"/>
                    <a:pt x="644" y="1082"/>
                    <a:pt x="648" y="1082"/>
                  </a:cubicBezTo>
                  <a:close/>
                </a:path>
              </a:pathLst>
            </a:custGeom>
            <a:solidFill>
              <a:schemeClr val="accent4">
                <a:alpha val="9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bg1"/>
                </a:solidFill>
                <a:latin typeface="PT Sans" panose="020B0503020203020204" pitchFamily="34" charset="0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5BE8110-9F18-4DA0-9BDB-E00501B63911}"/>
                </a:ext>
              </a:extLst>
            </p:cNvPr>
            <p:cNvSpPr/>
            <p:nvPr/>
          </p:nvSpPr>
          <p:spPr>
            <a:xfrm>
              <a:off x="802538" y="4898084"/>
              <a:ext cx="10569526" cy="4572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73F6A117-9442-490C-B956-F682CF4A6E70}"/>
              </a:ext>
            </a:extLst>
          </p:cNvPr>
          <p:cNvSpPr txBox="1"/>
          <p:nvPr/>
        </p:nvSpPr>
        <p:spPr>
          <a:xfrm>
            <a:off x="5158319" y="5541480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USD 794</a:t>
            </a:r>
          </a:p>
        </p:txBody>
      </p:sp>
      <p:sp>
        <p:nvSpPr>
          <p:cNvPr id="10" name="7 CuadroTexto">
            <a:extLst>
              <a:ext uri="{FF2B5EF4-FFF2-40B4-BE49-F238E27FC236}">
                <a16:creationId xmlns:a16="http://schemas.microsoft.com/office/drawing/2014/main" id="{93757974-DC7E-4130-93A3-49155C53CD56}"/>
              </a:ext>
            </a:extLst>
          </p:cNvPr>
          <p:cNvSpPr txBox="1"/>
          <p:nvPr/>
        </p:nvSpPr>
        <p:spPr>
          <a:xfrm>
            <a:off x="5158319" y="5818792"/>
            <a:ext cx="1875361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Make a type specimen book known printer took a galley of type.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C77EB2A-A825-48C9-8D28-3CE10A24EF50}"/>
              </a:ext>
            </a:extLst>
          </p:cNvPr>
          <p:cNvSpPr txBox="1"/>
          <p:nvPr/>
        </p:nvSpPr>
        <p:spPr>
          <a:xfrm>
            <a:off x="9505402" y="5541480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USD 327</a:t>
            </a: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8A6EE193-7CF9-4F70-8C0D-E1A5923DDB0B}"/>
              </a:ext>
            </a:extLst>
          </p:cNvPr>
          <p:cNvSpPr txBox="1"/>
          <p:nvPr/>
        </p:nvSpPr>
        <p:spPr>
          <a:xfrm>
            <a:off x="9505402" y="5818792"/>
            <a:ext cx="1875361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Make a type specimen book known printer took a galley of type.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0AEF9D3-56D1-48F1-8B60-DD730B5E64D2}"/>
              </a:ext>
            </a:extLst>
          </p:cNvPr>
          <p:cNvSpPr txBox="1"/>
          <p:nvPr/>
        </p:nvSpPr>
        <p:spPr>
          <a:xfrm>
            <a:off x="811237" y="5541480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USD 396</a:t>
            </a:r>
          </a:p>
        </p:txBody>
      </p:sp>
      <p:sp>
        <p:nvSpPr>
          <p:cNvPr id="14" name="7 CuadroTexto">
            <a:extLst>
              <a:ext uri="{FF2B5EF4-FFF2-40B4-BE49-F238E27FC236}">
                <a16:creationId xmlns:a16="http://schemas.microsoft.com/office/drawing/2014/main" id="{5CCD8ACA-9835-4C43-BAF2-46C6F1DFCEF3}"/>
              </a:ext>
            </a:extLst>
          </p:cNvPr>
          <p:cNvSpPr txBox="1"/>
          <p:nvPr/>
        </p:nvSpPr>
        <p:spPr>
          <a:xfrm>
            <a:off x="811237" y="5818792"/>
            <a:ext cx="1875361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Make a type specimen book known printer took a galley of type.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DB70516-FD0D-499D-B81F-A319A749573A}"/>
              </a:ext>
            </a:extLst>
          </p:cNvPr>
          <p:cNvSpPr txBox="1"/>
          <p:nvPr/>
        </p:nvSpPr>
        <p:spPr>
          <a:xfrm>
            <a:off x="2984778" y="5541480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USD 861</a:t>
            </a:r>
          </a:p>
        </p:txBody>
      </p:sp>
      <p:sp>
        <p:nvSpPr>
          <p:cNvPr id="16" name="7 CuadroTexto">
            <a:extLst>
              <a:ext uri="{FF2B5EF4-FFF2-40B4-BE49-F238E27FC236}">
                <a16:creationId xmlns:a16="http://schemas.microsoft.com/office/drawing/2014/main" id="{240FDF74-E3F6-432D-96F7-3C2F240DA19E}"/>
              </a:ext>
            </a:extLst>
          </p:cNvPr>
          <p:cNvSpPr txBox="1"/>
          <p:nvPr/>
        </p:nvSpPr>
        <p:spPr>
          <a:xfrm>
            <a:off x="2984778" y="5818792"/>
            <a:ext cx="1875361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Make a type specimen book known printer took a galley of type.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831ECC5-46BF-4C46-9AA0-8DF4FEAF571C}"/>
              </a:ext>
            </a:extLst>
          </p:cNvPr>
          <p:cNvSpPr txBox="1"/>
          <p:nvPr/>
        </p:nvSpPr>
        <p:spPr>
          <a:xfrm>
            <a:off x="7331860" y="5541480"/>
            <a:ext cx="187536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USD 258</a:t>
            </a:r>
          </a:p>
        </p:txBody>
      </p:sp>
      <p:sp>
        <p:nvSpPr>
          <p:cNvPr id="18" name="7 CuadroTexto">
            <a:extLst>
              <a:ext uri="{FF2B5EF4-FFF2-40B4-BE49-F238E27FC236}">
                <a16:creationId xmlns:a16="http://schemas.microsoft.com/office/drawing/2014/main" id="{0EB453AA-EF2E-414A-A5E1-15363305B22C}"/>
              </a:ext>
            </a:extLst>
          </p:cNvPr>
          <p:cNvSpPr txBox="1"/>
          <p:nvPr/>
        </p:nvSpPr>
        <p:spPr>
          <a:xfrm>
            <a:off x="7331860" y="5818792"/>
            <a:ext cx="1875361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Make a type specimen book known printer took a galley of type.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D637242-F3A1-1240-B06B-CCD0A9D6DE68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AD28D8A-CF4B-1B4E-9821-8AFA99A0ABFA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C8D5BB6-B910-4E46-B72F-56FE5B36714E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257908022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DBBD594-5472-4194-B598-BFDFA73ECD72}"/>
              </a:ext>
            </a:extLst>
          </p:cNvPr>
          <p:cNvSpPr/>
          <p:nvPr/>
        </p:nvSpPr>
        <p:spPr>
          <a:xfrm>
            <a:off x="6811617" y="1023731"/>
            <a:ext cx="5380383" cy="481053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F680395-CB18-4EB4-9955-AC63AC8E457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8238920"/>
              </p:ext>
            </p:extLst>
          </p:nvPr>
        </p:nvGraphicFramePr>
        <p:xfrm>
          <a:off x="7991052" y="1673916"/>
          <a:ext cx="3313061" cy="3510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7B5CE4E-4E3A-4385-8E75-30857778F962}"/>
              </a:ext>
            </a:extLst>
          </p:cNvPr>
          <p:cNvSpPr/>
          <p:nvPr/>
        </p:nvSpPr>
        <p:spPr>
          <a:xfrm>
            <a:off x="0" y="1595336"/>
            <a:ext cx="7103166" cy="3870358"/>
          </a:xfrm>
          <a:prstGeom prst="rect">
            <a:avLst/>
          </a:prstGeom>
          <a:solidFill>
            <a:schemeClr val="tx2">
              <a:lumMod val="75000"/>
              <a:lumOff val="2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E10BE12-334E-41F2-B445-0EEBEC9A534D}"/>
              </a:ext>
            </a:extLst>
          </p:cNvPr>
          <p:cNvGrpSpPr/>
          <p:nvPr/>
        </p:nvGrpSpPr>
        <p:grpSpPr>
          <a:xfrm>
            <a:off x="1369782" y="2043149"/>
            <a:ext cx="4363602" cy="2771702"/>
            <a:chOff x="1369335" y="2057721"/>
            <a:chExt cx="4363602" cy="277170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05EB782-86E6-403A-843C-BDCA1EA755E1}"/>
                </a:ext>
              </a:extLst>
            </p:cNvPr>
            <p:cNvSpPr/>
            <p:nvPr/>
          </p:nvSpPr>
          <p:spPr>
            <a:xfrm>
              <a:off x="1370068" y="3024998"/>
              <a:ext cx="4362869" cy="101636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Collaboratively administrate empowered markets via plug and play networks. Dynamic procrastinate B2C users.</a:t>
              </a:r>
            </a:p>
            <a:p>
              <a:pPr>
                <a:lnSpc>
                  <a:spcPct val="150000"/>
                </a:lnSpc>
              </a:pP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After installed base benefits dramatic visualize. </a:t>
              </a:r>
              <a:r>
                <a:rPr lang="en-US" alt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Predominate extensible testing.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Interactively coordinate proactive e-commerce via process-centric outside.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FE2B4CA-8071-4A0E-ACB8-AD049865179B}"/>
                </a:ext>
              </a:extLst>
            </p:cNvPr>
            <p:cNvSpPr txBox="1"/>
            <p:nvPr/>
          </p:nvSpPr>
          <p:spPr>
            <a:xfrm>
              <a:off x="1369336" y="2057721"/>
              <a:ext cx="4362870" cy="7809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latin typeface="Crimson" panose="02030503060406020304" pitchFamily="18" charset="0"/>
                  <a:ea typeface="PT Sans" panose="020B0503020203020204" pitchFamily="34" charset="0"/>
                </a:rPr>
                <a:t>Invest Smarter With Crypto Currency  For Online Store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CA0251D-4F4C-49AB-9127-451FAE9EC6A7}"/>
                </a:ext>
              </a:extLst>
            </p:cNvPr>
            <p:cNvSpPr txBox="1"/>
            <p:nvPr/>
          </p:nvSpPr>
          <p:spPr>
            <a:xfrm>
              <a:off x="3340576" y="4611973"/>
              <a:ext cx="128016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+ $</a:t>
              </a:r>
              <a:r>
                <a:rPr lang="en-US" sz="1400" b="1" dirty="0"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355</a:t>
              </a:r>
              <a:r>
                <a:rPr lang="id-ID" sz="1400" b="1" dirty="0"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.000</a:t>
              </a:r>
              <a:endPara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E9084EF-90E3-4552-A176-0BBB0643A66B}"/>
                </a:ext>
              </a:extLst>
            </p:cNvPr>
            <p:cNvSpPr/>
            <p:nvPr/>
          </p:nvSpPr>
          <p:spPr>
            <a:xfrm>
              <a:off x="2962502" y="4609967"/>
              <a:ext cx="219456" cy="219456"/>
            </a:xfrm>
            <a:prstGeom prst="rect">
              <a:avLst/>
            </a:prstGeom>
            <a:solidFill>
              <a:srgbClr val="CCB0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6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06559D2-8EEB-412B-907E-0818A12AAFDB}"/>
                </a:ext>
              </a:extLst>
            </p:cNvPr>
            <p:cNvSpPr txBox="1"/>
            <p:nvPr/>
          </p:nvSpPr>
          <p:spPr>
            <a:xfrm>
              <a:off x="1369335" y="4611973"/>
              <a:ext cx="1426874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Litecoin Currency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412D163-6A1A-43A3-A84F-48B0FB945E8B}"/>
                </a:ext>
              </a:extLst>
            </p:cNvPr>
            <p:cNvSpPr txBox="1"/>
            <p:nvPr/>
          </p:nvSpPr>
          <p:spPr>
            <a:xfrm>
              <a:off x="3340576" y="4227660"/>
              <a:ext cx="1280160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id-ID" sz="1400" b="1" dirty="0"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+ $</a:t>
              </a:r>
              <a:r>
                <a:rPr lang="en-US" sz="1400" b="1" dirty="0"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495</a:t>
              </a:r>
              <a:r>
                <a:rPr lang="id-ID" sz="1400" b="1" dirty="0"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.000</a:t>
              </a:r>
              <a:endParaRPr lang="en-US" sz="1400" b="1" dirty="0">
                <a:latin typeface="PT Sans" panose="020B0503020203020204" pitchFamily="34" charset="0"/>
                <a:ea typeface="PT Sans" panose="020B0503020203020204" pitchFamily="34" charset="0"/>
                <a:cs typeface="Lato" panose="020F0502020204030203" pitchFamily="34" charset="0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4EA8668A-37B7-4D01-BA5D-A64CC79E6447}"/>
                </a:ext>
              </a:extLst>
            </p:cNvPr>
            <p:cNvSpPr/>
            <p:nvPr/>
          </p:nvSpPr>
          <p:spPr>
            <a:xfrm>
              <a:off x="2962502" y="4225654"/>
              <a:ext cx="219456" cy="21945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sz="16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90C769E-867C-4C4B-8D19-321133F9FBA0}"/>
                </a:ext>
              </a:extLst>
            </p:cNvPr>
            <p:cNvSpPr txBox="1"/>
            <p:nvPr/>
          </p:nvSpPr>
          <p:spPr>
            <a:xfrm>
              <a:off x="1369335" y="4227660"/>
              <a:ext cx="1426874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latin typeface="PT Sans" panose="020B0503020203020204" pitchFamily="34" charset="0"/>
                  <a:ea typeface="PT Sans" panose="020B0503020203020204" pitchFamily="34" charset="0"/>
                  <a:cs typeface="Lato" panose="020F0502020204030203" pitchFamily="34" charset="0"/>
                </a:rPr>
                <a:t>Bitcoin Currency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C1F3ED91-ABFB-6241-9ED9-C7693828FDFF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03786042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A3FB3BB2-1B0C-4E86-ADAA-E13EA02AE2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3469805"/>
              </p:ext>
            </p:extLst>
          </p:nvPr>
        </p:nvGraphicFramePr>
        <p:xfrm>
          <a:off x="4280451" y="2210612"/>
          <a:ext cx="6983294" cy="2846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" name="7 CuadroTexto">
            <a:extLst>
              <a:ext uri="{FF2B5EF4-FFF2-40B4-BE49-F238E27FC236}">
                <a16:creationId xmlns:a16="http://schemas.microsoft.com/office/drawing/2014/main" id="{0016ADBF-9E66-4D4F-B11C-678EAFADBE45}"/>
              </a:ext>
            </a:extLst>
          </p:cNvPr>
          <p:cNvSpPr txBox="1"/>
          <p:nvPr/>
        </p:nvSpPr>
        <p:spPr>
          <a:xfrm>
            <a:off x="4280450" y="5739062"/>
            <a:ext cx="6983295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Make a type specimen book unknown printer took a galley of type and scrambled it to make a type specimen book It has survived not only five centuries dummy text of the printing and typesetting industry make type specimen an unknown with good products.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BE99A37-E6E3-4E9B-9522-51D31037B6A2}"/>
              </a:ext>
            </a:extLst>
          </p:cNvPr>
          <p:cNvSpPr/>
          <p:nvPr/>
        </p:nvSpPr>
        <p:spPr>
          <a:xfrm>
            <a:off x="928254" y="4073050"/>
            <a:ext cx="2755850" cy="151324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78FAA56-2008-4D3F-852D-CBF9A0A69DA2}"/>
              </a:ext>
            </a:extLst>
          </p:cNvPr>
          <p:cNvSpPr/>
          <p:nvPr/>
        </p:nvSpPr>
        <p:spPr>
          <a:xfrm>
            <a:off x="928254" y="2210612"/>
            <a:ext cx="2755850" cy="15132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A2D3A0-308E-4210-B3BA-96A2AD928487}"/>
              </a:ext>
            </a:extLst>
          </p:cNvPr>
          <p:cNvSpPr txBox="1"/>
          <p:nvPr/>
        </p:nvSpPr>
        <p:spPr>
          <a:xfrm>
            <a:off x="1951897" y="4306504"/>
            <a:ext cx="143051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$3,130 </a:t>
            </a:r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USD</a:t>
            </a:r>
            <a:endParaRPr lang="en-US" sz="2000" b="1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  <a:cs typeface="Lato Black" charset="0"/>
            </a:endParaRP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id="{79846BBE-B98E-4C55-AF16-65D859CBC609}"/>
              </a:ext>
            </a:extLst>
          </p:cNvPr>
          <p:cNvSpPr txBox="1"/>
          <p:nvPr/>
        </p:nvSpPr>
        <p:spPr>
          <a:xfrm>
            <a:off x="1951897" y="4751974"/>
            <a:ext cx="1430511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Make a type specimen book unknown printer took type and scrambled it to</a:t>
            </a:r>
          </a:p>
        </p:txBody>
      </p: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E4098C03-92C9-4C69-80F4-1ABF6E7B93B1}"/>
              </a:ext>
            </a:extLst>
          </p:cNvPr>
          <p:cNvGrpSpPr/>
          <p:nvPr/>
        </p:nvGrpSpPr>
        <p:grpSpPr>
          <a:xfrm>
            <a:off x="1229951" y="4571254"/>
            <a:ext cx="516841" cy="516841"/>
            <a:chOff x="1229951" y="4571254"/>
            <a:chExt cx="516841" cy="516841"/>
          </a:xfrm>
        </p:grpSpPr>
        <p:sp>
          <p:nvSpPr>
            <p:cNvPr id="174" name="Freeform 286">
              <a:extLst>
                <a:ext uri="{FF2B5EF4-FFF2-40B4-BE49-F238E27FC236}">
                  <a16:creationId xmlns:a16="http://schemas.microsoft.com/office/drawing/2014/main" id="{ED1743D9-5A11-4377-971B-A4F598111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951" y="4571254"/>
              <a:ext cx="516841" cy="516841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5" name="Freeform 287">
              <a:extLst>
                <a:ext uri="{FF2B5EF4-FFF2-40B4-BE49-F238E27FC236}">
                  <a16:creationId xmlns:a16="http://schemas.microsoft.com/office/drawing/2014/main" id="{A3E1FB3B-9A1C-43B6-B1BE-AB6F90FC4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655" y="4583958"/>
              <a:ext cx="492010" cy="49201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6" name="Freeform 288">
              <a:extLst>
                <a:ext uri="{FF2B5EF4-FFF2-40B4-BE49-F238E27FC236}">
                  <a16:creationId xmlns:a16="http://schemas.microsoft.com/office/drawing/2014/main" id="{11617C74-2C69-4298-BE1D-6DDBFE90A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655" y="4588001"/>
              <a:ext cx="415783" cy="48739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7" name="Freeform 289">
              <a:extLst>
                <a:ext uri="{FF2B5EF4-FFF2-40B4-BE49-F238E27FC236}">
                  <a16:creationId xmlns:a16="http://schemas.microsoft.com/office/drawing/2014/main" id="{2F7F9F6F-AE89-498C-AE7D-51225DDD8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079" y="4624382"/>
              <a:ext cx="411163" cy="411163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2"/>
                    <a:pt x="703" y="0"/>
                    <a:pt x="1569" y="0"/>
                  </a:cubicBezTo>
                  <a:cubicBezTo>
                    <a:pt x="2435" y="0"/>
                    <a:pt x="3137" y="702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8" name="Freeform 290">
              <a:extLst>
                <a:ext uri="{FF2B5EF4-FFF2-40B4-BE49-F238E27FC236}">
                  <a16:creationId xmlns:a16="http://schemas.microsoft.com/office/drawing/2014/main" id="{2A0C0B4F-7915-40EA-8CCE-420166152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586" y="4631889"/>
              <a:ext cx="396149" cy="396149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79" name="Freeform 291">
              <a:extLst>
                <a:ext uri="{FF2B5EF4-FFF2-40B4-BE49-F238E27FC236}">
                  <a16:creationId xmlns:a16="http://schemas.microsoft.com/office/drawing/2014/main" id="{AE77E966-42CF-410D-86DA-431F32E80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586" y="4636509"/>
              <a:ext cx="326274" cy="390952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5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0" name="Freeform 292">
              <a:extLst>
                <a:ext uri="{FF2B5EF4-FFF2-40B4-BE49-F238E27FC236}">
                  <a16:creationId xmlns:a16="http://schemas.microsoft.com/office/drawing/2014/main" id="{D948F821-A410-4712-942B-AF1905F06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393" y="4592043"/>
              <a:ext cx="5197" cy="24831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1" name="Freeform 293">
              <a:extLst>
                <a:ext uri="{FF2B5EF4-FFF2-40B4-BE49-F238E27FC236}">
                  <a16:creationId xmlns:a16="http://schemas.microsoft.com/office/drawing/2014/main" id="{320B295E-10A0-4E9F-BBE3-F3E7DDA61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731" y="5043052"/>
              <a:ext cx="5197" cy="2483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2" name="Freeform 294">
              <a:extLst>
                <a:ext uri="{FF2B5EF4-FFF2-40B4-BE49-F238E27FC236}">
                  <a16:creationId xmlns:a16="http://schemas.microsoft.com/office/drawing/2014/main" id="{A675315A-3754-4EFF-9C1F-7B2C76AFD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749" y="4831696"/>
              <a:ext cx="24832" cy="519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3" name="Freeform 295">
              <a:extLst>
                <a:ext uri="{FF2B5EF4-FFF2-40B4-BE49-F238E27FC236}">
                  <a16:creationId xmlns:a16="http://schemas.microsoft.com/office/drawing/2014/main" id="{9A1E7736-33C3-4C90-8F9E-F5C1EAA00F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740" y="4823034"/>
              <a:ext cx="24831" cy="519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4" name="Freeform 296">
              <a:extLst>
                <a:ext uri="{FF2B5EF4-FFF2-40B4-BE49-F238E27FC236}">
                  <a16:creationId xmlns:a16="http://schemas.microsoft.com/office/drawing/2014/main" id="{12A4A40F-51D9-4BAA-A19C-2E2717BD2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114" y="4663650"/>
              <a:ext cx="19634" cy="1905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5" name="Freeform 297">
              <a:extLst>
                <a:ext uri="{FF2B5EF4-FFF2-40B4-BE49-F238E27FC236}">
                  <a16:creationId xmlns:a16="http://schemas.microsoft.com/office/drawing/2014/main" id="{ECDFB35F-287A-4882-9B92-360D30641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572" y="4976642"/>
              <a:ext cx="19634" cy="1905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6" name="Freeform 298">
              <a:extLst>
                <a:ext uri="{FF2B5EF4-FFF2-40B4-BE49-F238E27FC236}">
                  <a16:creationId xmlns:a16="http://schemas.microsoft.com/office/drawing/2014/main" id="{E415EB96-AFFD-46DE-BEA5-DFBF05EA1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339" y="4982417"/>
              <a:ext cx="19634" cy="1905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7" name="Freeform 299">
              <a:extLst>
                <a:ext uri="{FF2B5EF4-FFF2-40B4-BE49-F238E27FC236}">
                  <a16:creationId xmlns:a16="http://schemas.microsoft.com/office/drawing/2014/main" id="{7D127D0D-C1E3-4232-B199-58278AF00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347" y="4657875"/>
              <a:ext cx="19634" cy="1905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8" name="Freeform 300">
              <a:extLst>
                <a:ext uri="{FF2B5EF4-FFF2-40B4-BE49-F238E27FC236}">
                  <a16:creationId xmlns:a16="http://schemas.microsoft.com/office/drawing/2014/main" id="{FAFA65A5-8C5B-4D00-B1C8-2F87BED05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817" y="4611100"/>
              <a:ext cx="13282" cy="23677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3 h 180"/>
                <a:gd name="T6" fmla="*/ 86 w 101"/>
                <a:gd name="T7" fmla="*/ 3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3"/>
                  </a:lnTo>
                  <a:cubicBezTo>
                    <a:pt x="66" y="4"/>
                    <a:pt x="76" y="0"/>
                    <a:pt x="86" y="3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89" name="Freeform 301">
              <a:extLst>
                <a:ext uri="{FF2B5EF4-FFF2-40B4-BE49-F238E27FC236}">
                  <a16:creationId xmlns:a16="http://schemas.microsoft.com/office/drawing/2014/main" id="{D403F8B9-554B-45C1-A5BF-38A0F76DD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222" y="5024573"/>
              <a:ext cx="13282" cy="23677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0" name="Freeform 302">
              <a:extLst>
                <a:ext uri="{FF2B5EF4-FFF2-40B4-BE49-F238E27FC236}">
                  <a16:creationId xmlns:a16="http://schemas.microsoft.com/office/drawing/2014/main" id="{32FE83AA-05CA-4DC0-B673-5CB35246E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3270" y="4913120"/>
              <a:ext cx="23677" cy="12704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1" name="Freeform 303">
              <a:extLst>
                <a:ext uri="{FF2B5EF4-FFF2-40B4-BE49-F238E27FC236}">
                  <a16:creationId xmlns:a16="http://schemas.microsoft.com/office/drawing/2014/main" id="{ABE4C50D-63DF-414B-BE07-9577F0459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797" y="4733525"/>
              <a:ext cx="23677" cy="12704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2" name="Freeform 304">
              <a:extLst>
                <a:ext uri="{FF2B5EF4-FFF2-40B4-BE49-F238E27FC236}">
                  <a16:creationId xmlns:a16="http://schemas.microsoft.com/office/drawing/2014/main" id="{0ADDF17B-087A-4630-9261-C0C72B265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734" y="4740454"/>
              <a:ext cx="23677" cy="12704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3" y="5"/>
                    <a:pt x="177" y="14"/>
                  </a:cubicBezTo>
                  <a:cubicBezTo>
                    <a:pt x="181" y="24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3" name="Freeform 305">
              <a:extLst>
                <a:ext uri="{FF2B5EF4-FFF2-40B4-BE49-F238E27FC236}">
                  <a16:creationId xmlns:a16="http://schemas.microsoft.com/office/drawing/2014/main" id="{3757D4A2-17CA-44BD-BFFD-A107BDE80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909" y="4906190"/>
              <a:ext cx="23676" cy="12704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4" name="Freeform 306">
              <a:extLst>
                <a:ext uri="{FF2B5EF4-FFF2-40B4-BE49-F238E27FC236}">
                  <a16:creationId xmlns:a16="http://schemas.microsoft.com/office/drawing/2014/main" id="{40AC5F95-E90F-4BBE-9F5C-90CB4451D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887" y="5028037"/>
              <a:ext cx="13282" cy="2367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5" name="Freeform 307">
              <a:extLst>
                <a:ext uri="{FF2B5EF4-FFF2-40B4-BE49-F238E27FC236}">
                  <a16:creationId xmlns:a16="http://schemas.microsoft.com/office/drawing/2014/main" id="{0B94C931-5899-414D-A2A2-99CDDD77A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151" y="4608212"/>
              <a:ext cx="13282" cy="23676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6" name="Freeform 308">
              <a:extLst>
                <a:ext uri="{FF2B5EF4-FFF2-40B4-BE49-F238E27FC236}">
                  <a16:creationId xmlns:a16="http://schemas.microsoft.com/office/drawing/2014/main" id="{FE6B4067-8190-4349-9CC0-C7E5AFBD3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4281" y="4597818"/>
              <a:ext cx="9240" cy="24831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7" name="Freeform 309">
              <a:extLst>
                <a:ext uri="{FF2B5EF4-FFF2-40B4-BE49-F238E27FC236}">
                  <a16:creationId xmlns:a16="http://schemas.microsoft.com/office/drawing/2014/main" id="{08F25479-7B7E-4579-8D5A-214A5D612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3223" y="5037277"/>
              <a:ext cx="9817" cy="24254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8" name="Freeform 310">
              <a:extLst>
                <a:ext uri="{FF2B5EF4-FFF2-40B4-BE49-F238E27FC236}">
                  <a16:creationId xmlns:a16="http://schemas.microsoft.com/office/drawing/2014/main" id="{9BD43466-E5A7-498B-86E6-C66C5627C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974" y="4875584"/>
              <a:ext cx="24832" cy="924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99" name="Freeform 311">
              <a:extLst>
                <a:ext uri="{FF2B5EF4-FFF2-40B4-BE49-F238E27FC236}">
                  <a16:creationId xmlns:a16="http://schemas.microsoft.com/office/drawing/2014/main" id="{6CFBC542-C7B9-4F67-8B1E-E84252F12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937" y="4774526"/>
              <a:ext cx="24832" cy="924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0" name="Freeform 312">
              <a:extLst>
                <a:ext uri="{FF2B5EF4-FFF2-40B4-BE49-F238E27FC236}">
                  <a16:creationId xmlns:a16="http://schemas.microsoft.com/office/drawing/2014/main" id="{2F902BDC-87C2-438B-ADBB-8F22258D9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833" y="4701764"/>
              <a:ext cx="22521" cy="16169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1" name="Freeform 313">
              <a:extLst>
                <a:ext uri="{FF2B5EF4-FFF2-40B4-BE49-F238E27FC236}">
                  <a16:creationId xmlns:a16="http://schemas.microsoft.com/office/drawing/2014/main" id="{0FA66469-B539-4212-9040-331ED66D5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544" y="4941416"/>
              <a:ext cx="22521" cy="16169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2" name="Freeform 314">
              <a:extLst>
                <a:ext uri="{FF2B5EF4-FFF2-40B4-BE49-F238E27FC236}">
                  <a16:creationId xmlns:a16="http://schemas.microsoft.com/office/drawing/2014/main" id="{31A8D44E-70A5-4007-AB16-497D744D3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113" y="5010136"/>
              <a:ext cx="16747" cy="21944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3" name="Freeform 315">
              <a:extLst>
                <a:ext uri="{FF2B5EF4-FFF2-40B4-BE49-F238E27FC236}">
                  <a16:creationId xmlns:a16="http://schemas.microsoft.com/office/drawing/2014/main" id="{57CE8C48-EA8C-4F5A-A0DC-1D747E2B1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0461" y="4627847"/>
              <a:ext cx="16747" cy="21944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4" name="Freeform 316">
              <a:extLst>
                <a:ext uri="{FF2B5EF4-FFF2-40B4-BE49-F238E27FC236}">
                  <a16:creationId xmlns:a16="http://schemas.microsoft.com/office/drawing/2014/main" id="{ABED7F55-2109-4B0E-8D8E-65EC59DF0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0508" y="4634776"/>
              <a:ext cx="16747" cy="21366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5" name="Freeform 317">
              <a:extLst>
                <a:ext uri="{FF2B5EF4-FFF2-40B4-BE49-F238E27FC236}">
                  <a16:creationId xmlns:a16="http://schemas.microsoft.com/office/drawing/2014/main" id="{D0444AEA-EF57-47ED-ACC0-2B6FE563E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066" y="5003206"/>
              <a:ext cx="16747" cy="21944"/>
            </a:xfrm>
            <a:custGeom>
              <a:avLst/>
              <a:gdLst>
                <a:gd name="T0" fmla="*/ 10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0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0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2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0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6" name="Freeform 318">
              <a:extLst>
                <a:ext uri="{FF2B5EF4-FFF2-40B4-BE49-F238E27FC236}">
                  <a16:creationId xmlns:a16="http://schemas.microsoft.com/office/drawing/2014/main" id="{74DCF2B9-AFFE-4169-A783-2F9F6DF90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903" y="4951811"/>
              <a:ext cx="21944" cy="16169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7" name="Freeform 319">
              <a:extLst>
                <a:ext uri="{FF2B5EF4-FFF2-40B4-BE49-F238E27FC236}">
                  <a16:creationId xmlns:a16="http://schemas.microsoft.com/office/drawing/2014/main" id="{066ABFE2-4067-46E4-B2A7-DAF6DEFF7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473" y="4691369"/>
              <a:ext cx="21944" cy="16169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8" name="Freeform 320">
              <a:extLst>
                <a:ext uri="{FF2B5EF4-FFF2-40B4-BE49-F238E27FC236}">
                  <a16:creationId xmlns:a16="http://schemas.microsoft.com/office/drawing/2014/main" id="{7DCEEB1E-F371-4BD0-B573-D6B58B1F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862" y="4787230"/>
              <a:ext cx="24831" cy="866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09" name="Freeform 321">
              <a:extLst>
                <a:ext uri="{FF2B5EF4-FFF2-40B4-BE49-F238E27FC236}">
                  <a16:creationId xmlns:a16="http://schemas.microsoft.com/office/drawing/2014/main" id="{88742B1A-2C5E-4D21-B57E-80165DF8C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627" y="4863457"/>
              <a:ext cx="24832" cy="866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0" name="Freeform 322">
              <a:extLst>
                <a:ext uri="{FF2B5EF4-FFF2-40B4-BE49-F238E27FC236}">
                  <a16:creationId xmlns:a16="http://schemas.microsoft.com/office/drawing/2014/main" id="{B0819A14-4B9B-4DBD-BFC0-B70EABE67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154" y="5040165"/>
              <a:ext cx="9240" cy="24831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6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1" name="Freeform 323">
              <a:extLst>
                <a:ext uri="{FF2B5EF4-FFF2-40B4-BE49-F238E27FC236}">
                  <a16:creationId xmlns:a16="http://schemas.microsoft.com/office/drawing/2014/main" id="{50B2AC23-66A6-45D7-8577-1FF5538E8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927" y="4594930"/>
              <a:ext cx="9240" cy="24832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2" name="Freeform 324">
              <a:extLst>
                <a:ext uri="{FF2B5EF4-FFF2-40B4-BE49-F238E27FC236}">
                  <a16:creationId xmlns:a16="http://schemas.microsoft.com/office/drawing/2014/main" id="{DA838A59-ACDA-464C-9C8A-AEC9C1B5E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027" y="4592043"/>
              <a:ext cx="9817" cy="27141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3" name="Freeform 325">
              <a:extLst>
                <a:ext uri="{FF2B5EF4-FFF2-40B4-BE49-F238E27FC236}">
                  <a16:creationId xmlns:a16="http://schemas.microsoft.com/office/drawing/2014/main" id="{0A5A41D9-411B-44FD-B30C-CCE77254D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477" y="5040165"/>
              <a:ext cx="9817" cy="27141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4" name="Freeform 326">
              <a:extLst>
                <a:ext uri="{FF2B5EF4-FFF2-40B4-BE49-F238E27FC236}">
                  <a16:creationId xmlns:a16="http://schemas.microsoft.com/office/drawing/2014/main" id="{8FF0C071-78E2-48EB-85E6-EF8DFB1C0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862" y="4851330"/>
              <a:ext cx="27141" cy="924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5" name="Freeform 327">
              <a:extLst>
                <a:ext uri="{FF2B5EF4-FFF2-40B4-BE49-F238E27FC236}">
                  <a16:creationId xmlns:a16="http://schemas.microsoft.com/office/drawing/2014/main" id="{64299B2C-23DE-4811-AF26-1FBEA4ED6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740" y="4798780"/>
              <a:ext cx="27141" cy="924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6" name="Freeform 328">
              <a:extLst>
                <a:ext uri="{FF2B5EF4-FFF2-40B4-BE49-F238E27FC236}">
                  <a16:creationId xmlns:a16="http://schemas.microsoft.com/office/drawing/2014/main" id="{A255A17E-BB89-4BF7-9F89-1756C7C12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3819" y="4679820"/>
              <a:ext cx="23676" cy="20211"/>
            </a:xfrm>
            <a:custGeom>
              <a:avLst/>
              <a:gdLst>
                <a:gd name="T0" fmla="*/ 10 w 180"/>
                <a:gd name="T1" fmla="*/ 145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8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8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7" name="Freeform 329">
              <a:extLst>
                <a:ext uri="{FF2B5EF4-FFF2-40B4-BE49-F238E27FC236}">
                  <a16:creationId xmlns:a16="http://schemas.microsoft.com/office/drawing/2014/main" id="{B6192212-F744-42B2-BB88-3986C9110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825" y="4959318"/>
              <a:ext cx="23677" cy="20211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8" name="Freeform 330">
              <a:extLst>
                <a:ext uri="{FF2B5EF4-FFF2-40B4-BE49-F238E27FC236}">
                  <a16:creationId xmlns:a16="http://schemas.microsoft.com/office/drawing/2014/main" id="{F33D4A14-05D1-4148-B273-3A059E512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015" y="4995122"/>
              <a:ext cx="20789" cy="23099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19" name="Freeform 331">
              <a:extLst>
                <a:ext uri="{FF2B5EF4-FFF2-40B4-BE49-F238E27FC236}">
                  <a16:creationId xmlns:a16="http://schemas.microsoft.com/office/drawing/2014/main" id="{D391A3AE-AAE6-4D9D-902D-7533ECC5E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517" y="4641128"/>
              <a:ext cx="20789" cy="23099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0" name="Freeform 332">
              <a:extLst>
                <a:ext uri="{FF2B5EF4-FFF2-40B4-BE49-F238E27FC236}">
                  <a16:creationId xmlns:a16="http://schemas.microsoft.com/office/drawing/2014/main" id="{6A4C7B70-DABF-4421-BBC3-1B10C03E2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718" y="4619762"/>
              <a:ext cx="17902" cy="25409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1" name="Freeform 333">
              <a:extLst>
                <a:ext uri="{FF2B5EF4-FFF2-40B4-BE49-F238E27FC236}">
                  <a16:creationId xmlns:a16="http://schemas.microsoft.com/office/drawing/2014/main" id="{17F453C3-C70A-4AA2-B761-E04FA880F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278" y="5014178"/>
              <a:ext cx="17902" cy="25409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2" name="Freeform 334">
              <a:extLst>
                <a:ext uri="{FF2B5EF4-FFF2-40B4-BE49-F238E27FC236}">
                  <a16:creationId xmlns:a16="http://schemas.microsoft.com/office/drawing/2014/main" id="{299D19E1-C9BE-4CD9-89FC-B1CB66228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875" y="4931021"/>
              <a:ext cx="25987" cy="17324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3" name="Freeform 335">
              <a:extLst>
                <a:ext uri="{FF2B5EF4-FFF2-40B4-BE49-F238E27FC236}">
                  <a16:creationId xmlns:a16="http://schemas.microsoft.com/office/drawing/2014/main" id="{4EE8D7E5-AD97-4621-8DED-AAF4FCE7A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459" y="4711003"/>
              <a:ext cx="25986" cy="17324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7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7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4" name="Freeform 336">
              <a:extLst>
                <a:ext uri="{FF2B5EF4-FFF2-40B4-BE49-F238E27FC236}">
                  <a16:creationId xmlns:a16="http://schemas.microsoft.com/office/drawing/2014/main" id="{30759D4D-1C7D-4808-8DF9-0211A2892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932" y="4761243"/>
              <a:ext cx="27141" cy="13859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5" name="Freeform 337">
              <a:extLst>
                <a:ext uri="{FF2B5EF4-FFF2-40B4-BE49-F238E27FC236}">
                  <a16:creationId xmlns:a16="http://schemas.microsoft.com/office/drawing/2014/main" id="{CC1AD88C-6E07-45FF-9143-6BCC3206E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247" y="4884823"/>
              <a:ext cx="27142" cy="13859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6" name="Freeform 338">
              <a:extLst>
                <a:ext uri="{FF2B5EF4-FFF2-40B4-BE49-F238E27FC236}">
                  <a16:creationId xmlns:a16="http://schemas.microsoft.com/office/drawing/2014/main" id="{8A58B35A-6EAD-4825-B5B1-A87FAE156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3520" y="5033235"/>
              <a:ext cx="13859" cy="26564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7" name="Freeform 339">
              <a:extLst>
                <a:ext uri="{FF2B5EF4-FFF2-40B4-BE49-F238E27FC236}">
                  <a16:creationId xmlns:a16="http://schemas.microsoft.com/office/drawing/2014/main" id="{E928EFFF-384C-4AFE-95CA-59786D40A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940" y="4598973"/>
              <a:ext cx="13859" cy="26564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8" name="Freeform 340">
              <a:extLst>
                <a:ext uri="{FF2B5EF4-FFF2-40B4-BE49-F238E27FC236}">
                  <a16:creationId xmlns:a16="http://schemas.microsoft.com/office/drawing/2014/main" id="{BDABAF83-8687-4E49-94F8-1197A1067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338" y="4602438"/>
              <a:ext cx="14437" cy="26564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29" name="Freeform 341">
              <a:extLst>
                <a:ext uri="{FF2B5EF4-FFF2-40B4-BE49-F238E27FC236}">
                  <a16:creationId xmlns:a16="http://schemas.microsoft.com/office/drawing/2014/main" id="{52418A17-DACD-4FEA-B271-2025F3091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546" y="5030347"/>
              <a:ext cx="13859" cy="26564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0" name="Freeform 342">
              <a:extLst>
                <a:ext uri="{FF2B5EF4-FFF2-40B4-BE49-F238E27FC236}">
                  <a16:creationId xmlns:a16="http://schemas.microsoft.com/office/drawing/2014/main" id="{8762B6D7-6149-461F-9996-CAC6F35A1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044" y="4894641"/>
              <a:ext cx="27142" cy="13859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1" name="Freeform 343">
              <a:extLst>
                <a:ext uri="{FF2B5EF4-FFF2-40B4-BE49-F238E27FC236}">
                  <a16:creationId xmlns:a16="http://schemas.microsoft.com/office/drawing/2014/main" id="{0033D26A-ED59-4BB1-961D-90DAC272F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135" y="4750849"/>
              <a:ext cx="27141" cy="13859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4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2" name="Freeform 344">
              <a:extLst>
                <a:ext uri="{FF2B5EF4-FFF2-40B4-BE49-F238E27FC236}">
                  <a16:creationId xmlns:a16="http://schemas.microsoft.com/office/drawing/2014/main" id="{1DE2BBD7-2E43-490E-88EF-ADFCD434F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495" y="4720820"/>
              <a:ext cx="25987" cy="1674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3" name="Freeform 345">
              <a:extLst>
                <a:ext uri="{FF2B5EF4-FFF2-40B4-BE49-F238E27FC236}">
                  <a16:creationId xmlns:a16="http://schemas.microsoft.com/office/drawing/2014/main" id="{84405177-D84E-4E89-896C-8CDE569B4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839" y="4921782"/>
              <a:ext cx="25986" cy="1674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4" name="Freeform 346">
              <a:extLst>
                <a:ext uri="{FF2B5EF4-FFF2-40B4-BE49-F238E27FC236}">
                  <a16:creationId xmlns:a16="http://schemas.microsoft.com/office/drawing/2014/main" id="{21DB5D9A-25C4-4EE5-9855-4D3207EC3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479" y="5018798"/>
              <a:ext cx="17324" cy="25409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5" name="Freeform 347">
              <a:extLst>
                <a:ext uri="{FF2B5EF4-FFF2-40B4-BE49-F238E27FC236}">
                  <a16:creationId xmlns:a16="http://schemas.microsoft.com/office/drawing/2014/main" id="{411CB2B3-7E64-424F-B7E0-21C713FCD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9517" y="4615142"/>
              <a:ext cx="17324" cy="25409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6" name="Freeform 348">
              <a:extLst>
                <a:ext uri="{FF2B5EF4-FFF2-40B4-BE49-F238E27FC236}">
                  <a16:creationId xmlns:a16="http://schemas.microsoft.com/office/drawing/2014/main" id="{DBC8A1F4-FC1C-4DAB-B41D-D0781BE08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100" y="4647481"/>
              <a:ext cx="20789" cy="23099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7" name="Freeform 349">
              <a:extLst>
                <a:ext uri="{FF2B5EF4-FFF2-40B4-BE49-F238E27FC236}">
                  <a16:creationId xmlns:a16="http://schemas.microsoft.com/office/drawing/2014/main" id="{9E023C51-E7DA-4364-8E62-C9049C8A7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432" y="4988769"/>
              <a:ext cx="20789" cy="23099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8" name="Freeform 350">
              <a:extLst>
                <a:ext uri="{FF2B5EF4-FFF2-40B4-BE49-F238E27FC236}">
                  <a16:creationId xmlns:a16="http://schemas.microsoft.com/office/drawing/2014/main" id="{AD190B90-BB84-4016-A1CE-4A87B97BA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466" y="4967403"/>
              <a:ext cx="23677" cy="20789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39" name="Freeform 351">
              <a:extLst>
                <a:ext uri="{FF2B5EF4-FFF2-40B4-BE49-F238E27FC236}">
                  <a16:creationId xmlns:a16="http://schemas.microsoft.com/office/drawing/2014/main" id="{37E22C4F-9751-4F0F-9F5F-A8A5347C8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755" y="4671735"/>
              <a:ext cx="23677" cy="20789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40" name="Freeform 352">
              <a:extLst>
                <a:ext uri="{FF2B5EF4-FFF2-40B4-BE49-F238E27FC236}">
                  <a16:creationId xmlns:a16="http://schemas.microsoft.com/office/drawing/2014/main" id="{D4F26E5B-9E16-43BA-973E-1B6081BB4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0017" y="4809174"/>
              <a:ext cx="27719" cy="924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41" name="Freeform 353">
              <a:extLst>
                <a:ext uri="{FF2B5EF4-FFF2-40B4-BE49-F238E27FC236}">
                  <a16:creationId xmlns:a16="http://schemas.microsoft.com/office/drawing/2014/main" id="{256BE3C7-C762-4109-B13D-12F8C1A42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585" y="4840935"/>
              <a:ext cx="27141" cy="924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42" name="Freeform 354">
              <a:extLst>
                <a:ext uri="{FF2B5EF4-FFF2-40B4-BE49-F238E27FC236}">
                  <a16:creationId xmlns:a16="http://schemas.microsoft.com/office/drawing/2014/main" id="{1371696C-CDD1-49B3-96CB-A9AD2DE50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632" y="5041320"/>
              <a:ext cx="9240" cy="27141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43" name="Freeform 355">
              <a:extLst>
                <a:ext uri="{FF2B5EF4-FFF2-40B4-BE49-F238E27FC236}">
                  <a16:creationId xmlns:a16="http://schemas.microsoft.com/office/drawing/2014/main" id="{91EE75AF-DA34-4D97-968A-DC12BA7D3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871" y="4590888"/>
              <a:ext cx="9817" cy="27141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44" name="Freeform 356">
              <a:extLst>
                <a:ext uri="{FF2B5EF4-FFF2-40B4-BE49-F238E27FC236}">
                  <a16:creationId xmlns:a16="http://schemas.microsoft.com/office/drawing/2014/main" id="{A782181C-5364-4C61-B87C-8690ECFEF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742" y="4692524"/>
              <a:ext cx="229258" cy="249470"/>
            </a:xfrm>
            <a:custGeom>
              <a:avLst/>
              <a:gdLst>
                <a:gd name="T0" fmla="*/ 757 w 1751"/>
                <a:gd name="T1" fmla="*/ 1533 h 1906"/>
                <a:gd name="T2" fmla="*/ 879 w 1751"/>
                <a:gd name="T3" fmla="*/ 1083 h 1906"/>
                <a:gd name="T4" fmla="*/ 1190 w 1751"/>
                <a:gd name="T5" fmla="*/ 973 h 1906"/>
                <a:gd name="T6" fmla="*/ 1267 w 1751"/>
                <a:gd name="T7" fmla="*/ 658 h 1906"/>
                <a:gd name="T8" fmla="*/ 966 w 1751"/>
                <a:gd name="T9" fmla="*/ 766 h 1906"/>
                <a:gd name="T10" fmla="*/ 1174 w 1751"/>
                <a:gd name="T11" fmla="*/ 0 h 1906"/>
                <a:gd name="T12" fmla="*/ 604 w 1751"/>
                <a:gd name="T13" fmla="*/ 0 h 1906"/>
                <a:gd name="T14" fmla="*/ 342 w 1751"/>
                <a:gd name="T15" fmla="*/ 990 h 1906"/>
                <a:gd name="T16" fmla="*/ 73 w 1751"/>
                <a:gd name="T17" fmla="*/ 1086 h 1906"/>
                <a:gd name="T18" fmla="*/ 0 w 1751"/>
                <a:gd name="T19" fmla="*/ 1394 h 1906"/>
                <a:gd name="T20" fmla="*/ 259 w 1751"/>
                <a:gd name="T21" fmla="*/ 1302 h 1906"/>
                <a:gd name="T22" fmla="*/ 99 w 1751"/>
                <a:gd name="T23" fmla="*/ 1905 h 1906"/>
                <a:gd name="T24" fmla="*/ 1638 w 1751"/>
                <a:gd name="T25" fmla="*/ 1905 h 1906"/>
                <a:gd name="T26" fmla="*/ 1750 w 1751"/>
                <a:gd name="T27" fmla="*/ 1533 h 1906"/>
                <a:gd name="T28" fmla="*/ 757 w 1751"/>
                <a:gd name="T29" fmla="*/ 1533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1" h="1906">
                  <a:moveTo>
                    <a:pt x="757" y="1533"/>
                  </a:moveTo>
                  <a:lnTo>
                    <a:pt x="879" y="1083"/>
                  </a:lnTo>
                  <a:lnTo>
                    <a:pt x="1190" y="973"/>
                  </a:lnTo>
                  <a:lnTo>
                    <a:pt x="1267" y="658"/>
                  </a:lnTo>
                  <a:lnTo>
                    <a:pt x="966" y="766"/>
                  </a:lnTo>
                  <a:lnTo>
                    <a:pt x="1174" y="0"/>
                  </a:lnTo>
                  <a:lnTo>
                    <a:pt x="604" y="0"/>
                  </a:lnTo>
                  <a:lnTo>
                    <a:pt x="342" y="990"/>
                  </a:lnTo>
                  <a:lnTo>
                    <a:pt x="73" y="1086"/>
                  </a:lnTo>
                  <a:lnTo>
                    <a:pt x="0" y="1394"/>
                  </a:lnTo>
                  <a:lnTo>
                    <a:pt x="259" y="1302"/>
                  </a:lnTo>
                  <a:lnTo>
                    <a:pt x="99" y="1905"/>
                  </a:lnTo>
                  <a:lnTo>
                    <a:pt x="1638" y="1905"/>
                  </a:lnTo>
                  <a:lnTo>
                    <a:pt x="1750" y="1533"/>
                  </a:lnTo>
                  <a:lnTo>
                    <a:pt x="757" y="153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FA4BD126-767A-49BF-9C68-4A4F32601E69}"/>
              </a:ext>
            </a:extLst>
          </p:cNvPr>
          <p:cNvSpPr txBox="1"/>
          <p:nvPr/>
        </p:nvSpPr>
        <p:spPr>
          <a:xfrm>
            <a:off x="1951897" y="2444066"/>
            <a:ext cx="143051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$3,560 </a:t>
            </a:r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USD</a:t>
            </a:r>
            <a:endParaRPr lang="en-US" sz="2000" b="1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  <a:cs typeface="Lato Black" charset="0"/>
            </a:endParaRP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4AE67E98-B245-4C63-944D-60398AC5D516}"/>
              </a:ext>
            </a:extLst>
          </p:cNvPr>
          <p:cNvSpPr txBox="1"/>
          <p:nvPr/>
        </p:nvSpPr>
        <p:spPr>
          <a:xfrm>
            <a:off x="1951897" y="2889536"/>
            <a:ext cx="1430511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Make a type specimen book unknown printer took type and scrambled it to</a:t>
            </a:r>
          </a:p>
        </p:txBody>
      </p: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DD1A354C-6DF5-4830-9FBE-A375E0E1FF1D}"/>
              </a:ext>
            </a:extLst>
          </p:cNvPr>
          <p:cNvGrpSpPr/>
          <p:nvPr/>
        </p:nvGrpSpPr>
        <p:grpSpPr>
          <a:xfrm>
            <a:off x="1229951" y="2708816"/>
            <a:ext cx="516841" cy="516841"/>
            <a:chOff x="1229951" y="2708816"/>
            <a:chExt cx="516841" cy="516841"/>
          </a:xfrm>
        </p:grpSpPr>
        <p:sp>
          <p:nvSpPr>
            <p:cNvPr id="246" name="Freeform 575">
              <a:extLst>
                <a:ext uri="{FF2B5EF4-FFF2-40B4-BE49-F238E27FC236}">
                  <a16:creationId xmlns:a16="http://schemas.microsoft.com/office/drawing/2014/main" id="{C1631202-F69D-4DDE-AD20-C9341F178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951" y="2708816"/>
              <a:ext cx="516841" cy="516841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47" name="Freeform 576">
              <a:extLst>
                <a:ext uri="{FF2B5EF4-FFF2-40B4-BE49-F238E27FC236}">
                  <a16:creationId xmlns:a16="http://schemas.microsoft.com/office/drawing/2014/main" id="{C10E5A79-B2B4-4070-92DB-03D601E7B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078" y="2720943"/>
              <a:ext cx="492009" cy="49201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48" name="Freeform 577">
              <a:extLst>
                <a:ext uri="{FF2B5EF4-FFF2-40B4-BE49-F238E27FC236}">
                  <a16:creationId xmlns:a16="http://schemas.microsoft.com/office/drawing/2014/main" id="{07BFC8F3-563B-4E15-BC42-18156EF2B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078" y="2725563"/>
              <a:ext cx="415783" cy="48739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49" name="Freeform 578">
              <a:extLst>
                <a:ext uri="{FF2B5EF4-FFF2-40B4-BE49-F238E27FC236}">
                  <a16:creationId xmlns:a16="http://schemas.microsoft.com/office/drawing/2014/main" id="{D52E6A37-C045-49A5-B59A-D6C272A66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501" y="2761944"/>
              <a:ext cx="410585" cy="411163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0" name="Freeform 579">
              <a:extLst>
                <a:ext uri="{FF2B5EF4-FFF2-40B4-BE49-F238E27FC236}">
                  <a16:creationId xmlns:a16="http://schemas.microsoft.com/office/drawing/2014/main" id="{7FB04E9B-5E4A-4DA1-B972-B8AC931F5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008" y="2769451"/>
              <a:ext cx="396148" cy="396149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1" name="Freeform 580">
              <a:extLst>
                <a:ext uri="{FF2B5EF4-FFF2-40B4-BE49-F238E27FC236}">
                  <a16:creationId xmlns:a16="http://schemas.microsoft.com/office/drawing/2014/main" id="{66E93B9A-4EC5-4FBB-A4B6-901E25A9E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008" y="2774071"/>
              <a:ext cx="326274" cy="390952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2" name="Freeform 581">
              <a:extLst>
                <a:ext uri="{FF2B5EF4-FFF2-40B4-BE49-F238E27FC236}">
                  <a16:creationId xmlns:a16="http://schemas.microsoft.com/office/drawing/2014/main" id="{15B4B6BC-F155-428E-A7ED-728D844A1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815" y="2729027"/>
              <a:ext cx="5197" cy="2483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3" name="Freeform 582">
              <a:extLst>
                <a:ext uri="{FF2B5EF4-FFF2-40B4-BE49-F238E27FC236}">
                  <a16:creationId xmlns:a16="http://schemas.microsoft.com/office/drawing/2014/main" id="{15387FD5-4CBE-4AC8-8F85-1843B0A26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1153" y="3180614"/>
              <a:ext cx="5197" cy="2483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4" name="Freeform 583">
              <a:extLst>
                <a:ext uri="{FF2B5EF4-FFF2-40B4-BE49-F238E27FC236}">
                  <a16:creationId xmlns:a16="http://schemas.microsoft.com/office/drawing/2014/main" id="{954C14DD-D12E-43B9-ACD6-BAFAF1F35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171" y="2969258"/>
              <a:ext cx="24832" cy="519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5" name="Freeform 584">
              <a:extLst>
                <a:ext uri="{FF2B5EF4-FFF2-40B4-BE49-F238E27FC236}">
                  <a16:creationId xmlns:a16="http://schemas.microsoft.com/office/drawing/2014/main" id="{45475BB9-F66C-4E46-BD20-0B4254F53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163" y="2960596"/>
              <a:ext cx="24831" cy="519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6" name="Freeform 585">
              <a:extLst>
                <a:ext uri="{FF2B5EF4-FFF2-40B4-BE49-F238E27FC236}">
                  <a16:creationId xmlns:a16="http://schemas.microsoft.com/office/drawing/2014/main" id="{B86E3C53-FA4B-44CD-9B54-8EB198595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0536" y="2801212"/>
              <a:ext cx="19634" cy="1905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7" name="Freeform 586">
              <a:extLst>
                <a:ext uri="{FF2B5EF4-FFF2-40B4-BE49-F238E27FC236}">
                  <a16:creationId xmlns:a16="http://schemas.microsoft.com/office/drawing/2014/main" id="{F857752D-30F9-4AC7-93D9-955CC8312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995" y="3114204"/>
              <a:ext cx="19634" cy="1905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8" name="Freeform 587">
              <a:extLst>
                <a:ext uri="{FF2B5EF4-FFF2-40B4-BE49-F238E27FC236}">
                  <a16:creationId xmlns:a16="http://schemas.microsoft.com/office/drawing/2014/main" id="{470F2E9E-A0A7-4D3F-B9D5-E6B922DE0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762" y="3119979"/>
              <a:ext cx="19634" cy="1905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59" name="Freeform 588">
              <a:extLst>
                <a:ext uri="{FF2B5EF4-FFF2-40B4-BE49-F238E27FC236}">
                  <a16:creationId xmlns:a16="http://schemas.microsoft.com/office/drawing/2014/main" id="{9A08A1F2-E050-47C6-8602-5CB9BE713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770" y="2794860"/>
              <a:ext cx="19634" cy="19057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0" name="Freeform 589">
              <a:extLst>
                <a:ext uri="{FF2B5EF4-FFF2-40B4-BE49-F238E27FC236}">
                  <a16:creationId xmlns:a16="http://schemas.microsoft.com/office/drawing/2014/main" id="{A482225D-5409-4CCB-9728-67A405FF1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239" y="2748662"/>
              <a:ext cx="13282" cy="23677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1" name="Freeform 590">
              <a:extLst>
                <a:ext uri="{FF2B5EF4-FFF2-40B4-BE49-F238E27FC236}">
                  <a16:creationId xmlns:a16="http://schemas.microsoft.com/office/drawing/2014/main" id="{581DBD55-05F4-4832-B648-B8E24E415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644" y="3162135"/>
              <a:ext cx="13282" cy="23677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2" name="Freeform 591">
              <a:extLst>
                <a:ext uri="{FF2B5EF4-FFF2-40B4-BE49-F238E27FC236}">
                  <a16:creationId xmlns:a16="http://schemas.microsoft.com/office/drawing/2014/main" id="{8F57DA23-7FB6-4945-BA41-AC9312364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3270" y="3050682"/>
              <a:ext cx="23676" cy="12704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3" name="Freeform 592">
              <a:extLst>
                <a:ext uri="{FF2B5EF4-FFF2-40B4-BE49-F238E27FC236}">
                  <a16:creationId xmlns:a16="http://schemas.microsoft.com/office/drawing/2014/main" id="{FA3D0DF7-CFEC-476E-B8AC-64424DADA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219" y="2871087"/>
              <a:ext cx="23677" cy="12704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4" name="Freeform 593">
              <a:extLst>
                <a:ext uri="{FF2B5EF4-FFF2-40B4-BE49-F238E27FC236}">
                  <a16:creationId xmlns:a16="http://schemas.microsoft.com/office/drawing/2014/main" id="{A497B6B2-7489-4908-9D6B-52F13A954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157" y="2878016"/>
              <a:ext cx="23677" cy="12704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5" name="Freeform 594">
              <a:extLst>
                <a:ext uri="{FF2B5EF4-FFF2-40B4-BE49-F238E27FC236}">
                  <a16:creationId xmlns:a16="http://schemas.microsoft.com/office/drawing/2014/main" id="{607509C9-C7AC-4313-AC8C-8B878E1D0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332" y="3043175"/>
              <a:ext cx="23676" cy="12704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6" name="Freeform 595">
              <a:extLst>
                <a:ext uri="{FF2B5EF4-FFF2-40B4-BE49-F238E27FC236}">
                  <a16:creationId xmlns:a16="http://schemas.microsoft.com/office/drawing/2014/main" id="{A6F8E8CF-C82E-4B2B-A951-6F3E4CE89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310" y="3165022"/>
              <a:ext cx="13282" cy="23676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7" name="Freeform 596">
              <a:extLst>
                <a:ext uri="{FF2B5EF4-FFF2-40B4-BE49-F238E27FC236}">
                  <a16:creationId xmlns:a16="http://schemas.microsoft.com/office/drawing/2014/main" id="{F739E9D6-EA8B-463F-B052-05D77DFAE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574" y="2745197"/>
              <a:ext cx="13282" cy="2367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8" name="Freeform 597">
              <a:extLst>
                <a:ext uri="{FF2B5EF4-FFF2-40B4-BE49-F238E27FC236}">
                  <a16:creationId xmlns:a16="http://schemas.microsoft.com/office/drawing/2014/main" id="{0BB7DAF2-0610-4AED-B320-01AA01FE5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703" y="2734802"/>
              <a:ext cx="9240" cy="24832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69" name="Freeform 598">
              <a:extLst>
                <a:ext uri="{FF2B5EF4-FFF2-40B4-BE49-F238E27FC236}">
                  <a16:creationId xmlns:a16="http://schemas.microsoft.com/office/drawing/2014/main" id="{2EDB5FE1-F06C-468F-ACE3-DAFD75790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3222" y="3174839"/>
              <a:ext cx="9240" cy="24254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0" name="Freeform 599">
              <a:extLst>
                <a:ext uri="{FF2B5EF4-FFF2-40B4-BE49-F238E27FC236}">
                  <a16:creationId xmlns:a16="http://schemas.microsoft.com/office/drawing/2014/main" id="{CA04CF2A-89ED-4627-BBFC-FF67FD4E5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396" y="3013146"/>
              <a:ext cx="24832" cy="924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1" name="Freeform 600">
              <a:extLst>
                <a:ext uri="{FF2B5EF4-FFF2-40B4-BE49-F238E27FC236}">
                  <a16:creationId xmlns:a16="http://schemas.microsoft.com/office/drawing/2014/main" id="{7A2CAEF2-8DBF-427A-9BD5-F8E513C63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938" y="2912088"/>
              <a:ext cx="24831" cy="924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2" name="Freeform 601">
              <a:extLst>
                <a:ext uri="{FF2B5EF4-FFF2-40B4-BE49-F238E27FC236}">
                  <a16:creationId xmlns:a16="http://schemas.microsoft.com/office/drawing/2014/main" id="{5F3AE632-0741-4C73-B716-F029B31F2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255" y="2839326"/>
              <a:ext cx="22521" cy="16169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3" name="Freeform 602">
              <a:extLst>
                <a:ext uri="{FF2B5EF4-FFF2-40B4-BE49-F238E27FC236}">
                  <a16:creationId xmlns:a16="http://schemas.microsoft.com/office/drawing/2014/main" id="{A2DF923B-2231-4A83-A841-632BA5F77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966" y="3078978"/>
              <a:ext cx="22521" cy="16169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4" name="Freeform 603">
              <a:extLst>
                <a:ext uri="{FF2B5EF4-FFF2-40B4-BE49-F238E27FC236}">
                  <a16:creationId xmlns:a16="http://schemas.microsoft.com/office/drawing/2014/main" id="{6934F00A-487A-495A-B165-C1D45196D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9535" y="3147120"/>
              <a:ext cx="16747" cy="21944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5" name="Freeform 604">
              <a:extLst>
                <a:ext uri="{FF2B5EF4-FFF2-40B4-BE49-F238E27FC236}">
                  <a16:creationId xmlns:a16="http://schemas.microsoft.com/office/drawing/2014/main" id="{46B97AED-8E56-4F98-B90F-1CF846F21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883" y="2764831"/>
              <a:ext cx="16747" cy="21944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6" name="Freeform 605">
              <a:extLst>
                <a:ext uri="{FF2B5EF4-FFF2-40B4-BE49-F238E27FC236}">
                  <a16:creationId xmlns:a16="http://schemas.microsoft.com/office/drawing/2014/main" id="{4233CC53-5BFF-498E-B0A5-FCCB4E9B8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930" y="2772338"/>
              <a:ext cx="16747" cy="21944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7" name="Freeform 606">
              <a:extLst>
                <a:ext uri="{FF2B5EF4-FFF2-40B4-BE49-F238E27FC236}">
                  <a16:creationId xmlns:a16="http://schemas.microsoft.com/office/drawing/2014/main" id="{18190638-F4B0-4A47-9BAE-61F5C8A1C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489" y="3140191"/>
              <a:ext cx="16747" cy="2136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8" name="Freeform 607">
              <a:extLst>
                <a:ext uri="{FF2B5EF4-FFF2-40B4-BE49-F238E27FC236}">
                  <a16:creationId xmlns:a16="http://schemas.microsoft.com/office/drawing/2014/main" id="{FAAAD72D-6D5F-498A-8780-0F6DF6DBC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326" y="3089373"/>
              <a:ext cx="21944" cy="16169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79" name="Freeform 608">
              <a:extLst>
                <a:ext uri="{FF2B5EF4-FFF2-40B4-BE49-F238E27FC236}">
                  <a16:creationId xmlns:a16="http://schemas.microsoft.com/office/drawing/2014/main" id="{D5F3A1F2-D7AD-4C75-AC0C-10B2C5A1B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896" y="2828353"/>
              <a:ext cx="21944" cy="16169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0" name="Freeform 609">
              <a:extLst>
                <a:ext uri="{FF2B5EF4-FFF2-40B4-BE49-F238E27FC236}">
                  <a16:creationId xmlns:a16="http://schemas.microsoft.com/office/drawing/2014/main" id="{FA2425DF-3FF8-4BC2-BD36-C6EDA99F7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284" y="2924792"/>
              <a:ext cx="24831" cy="866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1" name="Freeform 610">
              <a:extLst>
                <a:ext uri="{FF2B5EF4-FFF2-40B4-BE49-F238E27FC236}">
                  <a16:creationId xmlns:a16="http://schemas.microsoft.com/office/drawing/2014/main" id="{B86EB6D2-F5F5-49FE-9F53-A2B87DCE2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628" y="3000441"/>
              <a:ext cx="24831" cy="866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2" name="Freeform 611">
              <a:extLst>
                <a:ext uri="{FF2B5EF4-FFF2-40B4-BE49-F238E27FC236}">
                  <a16:creationId xmlns:a16="http://schemas.microsoft.com/office/drawing/2014/main" id="{E11BE28B-2A75-4CFE-9938-DA5541933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576" y="3177149"/>
              <a:ext cx="9240" cy="24832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3" name="Freeform 612">
              <a:extLst>
                <a:ext uri="{FF2B5EF4-FFF2-40B4-BE49-F238E27FC236}">
                  <a16:creationId xmlns:a16="http://schemas.microsoft.com/office/drawing/2014/main" id="{43B7794C-F944-442E-ADA6-110DEE2F1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350" y="2732492"/>
              <a:ext cx="9240" cy="24832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4" name="Freeform 613">
              <a:extLst>
                <a:ext uri="{FF2B5EF4-FFF2-40B4-BE49-F238E27FC236}">
                  <a16:creationId xmlns:a16="http://schemas.microsoft.com/office/drawing/2014/main" id="{812AA616-F2AC-488B-B040-F2143AA15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449" y="2729605"/>
              <a:ext cx="9817" cy="27141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5" name="Freeform 614">
              <a:extLst>
                <a:ext uri="{FF2B5EF4-FFF2-40B4-BE49-F238E27FC236}">
                  <a16:creationId xmlns:a16="http://schemas.microsoft.com/office/drawing/2014/main" id="{F5261A5A-08C5-4298-B296-A2B508F8F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899" y="3177727"/>
              <a:ext cx="9817" cy="27141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6" name="Freeform 615">
              <a:extLst>
                <a:ext uri="{FF2B5EF4-FFF2-40B4-BE49-F238E27FC236}">
                  <a16:creationId xmlns:a16="http://schemas.microsoft.com/office/drawing/2014/main" id="{5C3685E8-3C5A-47AC-A724-D010B2DBE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8284" y="2988892"/>
              <a:ext cx="27141" cy="924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7" name="Freeform 616">
              <a:extLst>
                <a:ext uri="{FF2B5EF4-FFF2-40B4-BE49-F238E27FC236}">
                  <a16:creationId xmlns:a16="http://schemas.microsoft.com/office/drawing/2014/main" id="{04F39699-275E-44EC-864E-8F55AA38A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163" y="2935764"/>
              <a:ext cx="27141" cy="924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8" name="Freeform 617">
              <a:extLst>
                <a:ext uri="{FF2B5EF4-FFF2-40B4-BE49-F238E27FC236}">
                  <a16:creationId xmlns:a16="http://schemas.microsoft.com/office/drawing/2014/main" id="{779C3373-8346-4AE9-A469-7084E52AD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3241" y="2817382"/>
              <a:ext cx="23676" cy="20211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89" name="Freeform 618">
              <a:extLst>
                <a:ext uri="{FF2B5EF4-FFF2-40B4-BE49-F238E27FC236}">
                  <a16:creationId xmlns:a16="http://schemas.microsoft.com/office/drawing/2014/main" id="{06844ED9-76BE-4841-BF43-F3450C0ED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248" y="3096302"/>
              <a:ext cx="23677" cy="2021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0" name="Freeform 619">
              <a:extLst>
                <a:ext uri="{FF2B5EF4-FFF2-40B4-BE49-F238E27FC236}">
                  <a16:creationId xmlns:a16="http://schemas.microsoft.com/office/drawing/2014/main" id="{D7CB0FB1-D34D-491A-8FEA-EC24F8FD0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437" y="3132684"/>
              <a:ext cx="20789" cy="23099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1" name="Freeform 620">
              <a:extLst>
                <a:ext uri="{FF2B5EF4-FFF2-40B4-BE49-F238E27FC236}">
                  <a16:creationId xmlns:a16="http://schemas.microsoft.com/office/drawing/2014/main" id="{380D0D0F-9938-41D6-956A-9DA1648A9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939" y="2778113"/>
              <a:ext cx="20789" cy="23099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2" name="Freeform 621">
              <a:extLst>
                <a:ext uri="{FF2B5EF4-FFF2-40B4-BE49-F238E27FC236}">
                  <a16:creationId xmlns:a16="http://schemas.microsoft.com/office/drawing/2014/main" id="{220BA96F-8CFE-427D-9556-0100AD214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141" y="2757324"/>
              <a:ext cx="17902" cy="25409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3" name="Freeform 622">
              <a:extLst>
                <a:ext uri="{FF2B5EF4-FFF2-40B4-BE49-F238E27FC236}">
                  <a16:creationId xmlns:a16="http://schemas.microsoft.com/office/drawing/2014/main" id="{8E7E8B3C-0C28-4732-A0AE-10A8A33E2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700" y="3151740"/>
              <a:ext cx="17902" cy="25409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4" name="Freeform 623">
              <a:extLst>
                <a:ext uri="{FF2B5EF4-FFF2-40B4-BE49-F238E27FC236}">
                  <a16:creationId xmlns:a16="http://schemas.microsoft.com/office/drawing/2014/main" id="{CE2F0CE7-8D86-4135-9EB8-489F0D3CF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297" y="3068006"/>
              <a:ext cx="25987" cy="17324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5" name="Freeform 624">
              <a:extLst>
                <a:ext uri="{FF2B5EF4-FFF2-40B4-BE49-F238E27FC236}">
                  <a16:creationId xmlns:a16="http://schemas.microsoft.com/office/drawing/2014/main" id="{760BE590-6A22-4BCB-A19C-2E3E90A5B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459" y="2848565"/>
              <a:ext cx="25987" cy="17324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6" name="Freeform 625">
              <a:extLst>
                <a:ext uri="{FF2B5EF4-FFF2-40B4-BE49-F238E27FC236}">
                  <a16:creationId xmlns:a16="http://schemas.microsoft.com/office/drawing/2014/main" id="{69048108-91F3-4B7E-B15A-F44A7FAEB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354" y="2898228"/>
              <a:ext cx="27141" cy="13859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7" name="Freeform 626">
              <a:extLst>
                <a:ext uri="{FF2B5EF4-FFF2-40B4-BE49-F238E27FC236}">
                  <a16:creationId xmlns:a16="http://schemas.microsoft.com/office/drawing/2014/main" id="{D1B718F7-9ED7-4386-A270-B763B261C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670" y="3021808"/>
              <a:ext cx="27142" cy="13859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8" name="Freeform 627">
              <a:extLst>
                <a:ext uri="{FF2B5EF4-FFF2-40B4-BE49-F238E27FC236}">
                  <a16:creationId xmlns:a16="http://schemas.microsoft.com/office/drawing/2014/main" id="{F200A686-3451-4C29-8F13-594D5E2A6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943" y="3170797"/>
              <a:ext cx="13859" cy="26564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299" name="Freeform 628">
              <a:extLst>
                <a:ext uri="{FF2B5EF4-FFF2-40B4-BE49-F238E27FC236}">
                  <a16:creationId xmlns:a16="http://schemas.microsoft.com/office/drawing/2014/main" id="{46849953-67E1-4E6B-93E3-FA30107D5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363" y="2736535"/>
              <a:ext cx="13859" cy="26564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0" name="Freeform 629">
              <a:extLst>
                <a:ext uri="{FF2B5EF4-FFF2-40B4-BE49-F238E27FC236}">
                  <a16:creationId xmlns:a16="http://schemas.microsoft.com/office/drawing/2014/main" id="{E9F37C83-B25B-40ED-BE8A-6C457C9C5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2760" y="2740000"/>
              <a:ext cx="13859" cy="26564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1" name="Freeform 630">
              <a:extLst>
                <a:ext uri="{FF2B5EF4-FFF2-40B4-BE49-F238E27FC236}">
                  <a16:creationId xmlns:a16="http://schemas.microsoft.com/office/drawing/2014/main" id="{B8671F91-5773-4C95-8E65-F11FD42D7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546" y="3167332"/>
              <a:ext cx="14437" cy="26564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2" name="Freeform 631">
              <a:extLst>
                <a:ext uri="{FF2B5EF4-FFF2-40B4-BE49-F238E27FC236}">
                  <a16:creationId xmlns:a16="http://schemas.microsoft.com/office/drawing/2014/main" id="{1BEF465C-1D6F-43E4-AC1C-B25C8462E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467" y="3031625"/>
              <a:ext cx="27142" cy="13859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3" name="Freeform 632">
              <a:extLst>
                <a:ext uri="{FF2B5EF4-FFF2-40B4-BE49-F238E27FC236}">
                  <a16:creationId xmlns:a16="http://schemas.microsoft.com/office/drawing/2014/main" id="{B51C4F56-1C6B-4EE8-A4B9-72EF12C2C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557" y="2888411"/>
              <a:ext cx="27141" cy="13859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4" name="Freeform 633">
              <a:extLst>
                <a:ext uri="{FF2B5EF4-FFF2-40B4-BE49-F238E27FC236}">
                  <a16:creationId xmlns:a16="http://schemas.microsoft.com/office/drawing/2014/main" id="{6EACDBC0-B251-4229-97A2-5F9DA3D9A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917" y="2857805"/>
              <a:ext cx="25987" cy="1674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5" name="Freeform 634">
              <a:extLst>
                <a:ext uri="{FF2B5EF4-FFF2-40B4-BE49-F238E27FC236}">
                  <a16:creationId xmlns:a16="http://schemas.microsoft.com/office/drawing/2014/main" id="{3D90FD7D-4CB7-4578-85EB-C6C5E1F97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262" y="3058767"/>
              <a:ext cx="25986" cy="1674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6" name="Freeform 635">
              <a:extLst>
                <a:ext uri="{FF2B5EF4-FFF2-40B4-BE49-F238E27FC236}">
                  <a16:creationId xmlns:a16="http://schemas.microsoft.com/office/drawing/2014/main" id="{F6B8D9E3-F645-4ED9-B434-BAA5E0E4A0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901" y="3156360"/>
              <a:ext cx="17324" cy="25409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7" name="Freeform 636">
              <a:extLst>
                <a:ext uri="{FF2B5EF4-FFF2-40B4-BE49-F238E27FC236}">
                  <a16:creationId xmlns:a16="http://schemas.microsoft.com/office/drawing/2014/main" id="{E072D21A-8786-4023-9C89-7EB3E3225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940" y="2752127"/>
              <a:ext cx="17324" cy="25409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8" name="Freeform 637">
              <a:extLst>
                <a:ext uri="{FF2B5EF4-FFF2-40B4-BE49-F238E27FC236}">
                  <a16:creationId xmlns:a16="http://schemas.microsoft.com/office/drawing/2014/main" id="{655EF22F-B34E-4944-80F7-AA3FB11A8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5522" y="2785043"/>
              <a:ext cx="20789" cy="23099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9" name="Freeform 638">
              <a:extLst>
                <a:ext uri="{FF2B5EF4-FFF2-40B4-BE49-F238E27FC236}">
                  <a16:creationId xmlns:a16="http://schemas.microsoft.com/office/drawing/2014/main" id="{D529F819-0490-40C0-A991-0EE2FBBF9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9854" y="3125754"/>
              <a:ext cx="20789" cy="23099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0" name="Freeform 639">
              <a:extLst>
                <a:ext uri="{FF2B5EF4-FFF2-40B4-BE49-F238E27FC236}">
                  <a16:creationId xmlns:a16="http://schemas.microsoft.com/office/drawing/2014/main" id="{8671A76F-A5C5-4260-9A3A-85778E7E8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889" y="3104387"/>
              <a:ext cx="23677" cy="20789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1" name="Freeform 640">
              <a:extLst>
                <a:ext uri="{FF2B5EF4-FFF2-40B4-BE49-F238E27FC236}">
                  <a16:creationId xmlns:a16="http://schemas.microsoft.com/office/drawing/2014/main" id="{C2DE9CA5-DB0C-40B2-AEAF-CD5820FB4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178" y="2808719"/>
              <a:ext cx="23677" cy="20789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2" name="Freeform 641">
              <a:extLst>
                <a:ext uri="{FF2B5EF4-FFF2-40B4-BE49-F238E27FC236}">
                  <a16:creationId xmlns:a16="http://schemas.microsoft.com/office/drawing/2014/main" id="{4C4A9B7B-E092-4E9E-B354-9F99CD189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439" y="2946736"/>
              <a:ext cx="27719" cy="924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3" name="Freeform 642">
              <a:extLst>
                <a:ext uri="{FF2B5EF4-FFF2-40B4-BE49-F238E27FC236}">
                  <a16:creationId xmlns:a16="http://schemas.microsoft.com/office/drawing/2014/main" id="{6D4A6F86-30BF-40D5-B93F-8B46826A8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585" y="2978497"/>
              <a:ext cx="27719" cy="924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4" name="Freeform 643">
              <a:extLst>
                <a:ext uri="{FF2B5EF4-FFF2-40B4-BE49-F238E27FC236}">
                  <a16:creationId xmlns:a16="http://schemas.microsoft.com/office/drawing/2014/main" id="{74517D23-9C38-4267-BCC0-26147BEFB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055" y="3178304"/>
              <a:ext cx="9817" cy="2714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5" name="Freeform 644">
              <a:extLst>
                <a:ext uri="{FF2B5EF4-FFF2-40B4-BE49-F238E27FC236}">
                  <a16:creationId xmlns:a16="http://schemas.microsoft.com/office/drawing/2014/main" id="{84058858-D447-46B6-9D63-8F7E12CAA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294" y="2728450"/>
              <a:ext cx="9240" cy="27141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6" name="Freeform 645">
              <a:extLst>
                <a:ext uri="{FF2B5EF4-FFF2-40B4-BE49-F238E27FC236}">
                  <a16:creationId xmlns:a16="http://schemas.microsoft.com/office/drawing/2014/main" id="{93EF5AF0-E3EB-46C6-9F51-83A061C7A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672" y="2791395"/>
              <a:ext cx="103368" cy="169778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7" name="Freeform 646">
              <a:extLst>
                <a:ext uri="{FF2B5EF4-FFF2-40B4-BE49-F238E27FC236}">
                  <a16:creationId xmlns:a16="http://schemas.microsoft.com/office/drawing/2014/main" id="{9B737EAA-5CDD-4BDD-BF69-5B5708E9C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827" y="2930567"/>
              <a:ext cx="102213" cy="101058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8" name="Freeform 647">
              <a:extLst>
                <a:ext uri="{FF2B5EF4-FFF2-40B4-BE49-F238E27FC236}">
                  <a16:creationId xmlns:a16="http://schemas.microsoft.com/office/drawing/2014/main" id="{3F5A2B0C-7CFF-4881-9D8A-331BC5D05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475" y="2993512"/>
              <a:ext cx="108565" cy="149567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9" name="Freeform 648">
              <a:extLst>
                <a:ext uri="{FF2B5EF4-FFF2-40B4-BE49-F238E27FC236}">
                  <a16:creationId xmlns:a16="http://schemas.microsoft.com/office/drawing/2014/main" id="{A1872CEA-A007-44D0-98A1-BD0F25C6E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703" y="2791395"/>
              <a:ext cx="103368" cy="169778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20" name="Freeform 649">
              <a:extLst>
                <a:ext uri="{FF2B5EF4-FFF2-40B4-BE49-F238E27FC236}">
                  <a16:creationId xmlns:a16="http://schemas.microsoft.com/office/drawing/2014/main" id="{C519352B-F31A-49B3-A007-1EFD04468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703" y="2930567"/>
              <a:ext cx="102213" cy="101058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21" name="Freeform 650">
              <a:extLst>
                <a:ext uri="{FF2B5EF4-FFF2-40B4-BE49-F238E27FC236}">
                  <a16:creationId xmlns:a16="http://schemas.microsoft.com/office/drawing/2014/main" id="{9E702C08-13B6-44DA-81A2-A6E64AC1B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703" y="2993512"/>
              <a:ext cx="108565" cy="149567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162" name="TextBox 161">
            <a:extLst>
              <a:ext uri="{FF2B5EF4-FFF2-40B4-BE49-F238E27FC236}">
                <a16:creationId xmlns:a16="http://schemas.microsoft.com/office/drawing/2014/main" id="{FB583376-4534-4D4E-A29D-7A794A68B172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02647EE6-B65A-DF48-994B-3E551B7EC4D2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3AA40DC-EA13-F742-86E9-A41FB2C7F459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37042243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7" name="Chart 306">
            <a:extLst>
              <a:ext uri="{FF2B5EF4-FFF2-40B4-BE49-F238E27FC236}">
                <a16:creationId xmlns:a16="http://schemas.microsoft.com/office/drawing/2014/main" id="{2A3D93B2-89FB-40A7-BB50-7F7A97D58C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9921508"/>
              </p:ext>
            </p:extLst>
          </p:nvPr>
        </p:nvGraphicFramePr>
        <p:xfrm>
          <a:off x="5321516" y="2104923"/>
          <a:ext cx="1548969" cy="1544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08" name="Chart 307">
            <a:extLst>
              <a:ext uri="{FF2B5EF4-FFF2-40B4-BE49-F238E27FC236}">
                <a16:creationId xmlns:a16="http://schemas.microsoft.com/office/drawing/2014/main" id="{5A5855BB-21F3-4834-BAFE-93A2723BF81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76986556"/>
              </p:ext>
            </p:extLst>
          </p:nvPr>
        </p:nvGraphicFramePr>
        <p:xfrm>
          <a:off x="8156863" y="2104923"/>
          <a:ext cx="1548969" cy="1544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09" name="Chart 308">
            <a:extLst>
              <a:ext uri="{FF2B5EF4-FFF2-40B4-BE49-F238E27FC236}">
                <a16:creationId xmlns:a16="http://schemas.microsoft.com/office/drawing/2014/main" id="{B0F90B9B-19BC-499F-B633-D7983C0031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0042663"/>
              </p:ext>
            </p:extLst>
          </p:nvPr>
        </p:nvGraphicFramePr>
        <p:xfrm>
          <a:off x="2486169" y="2104923"/>
          <a:ext cx="1548969" cy="15442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0" name="TextBox 28">
            <a:extLst>
              <a:ext uri="{FF2B5EF4-FFF2-40B4-BE49-F238E27FC236}">
                <a16:creationId xmlns:a16="http://schemas.microsoft.com/office/drawing/2014/main" id="{84F93A1A-0C5C-4B75-8462-8895FC810C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8042" y="4966187"/>
            <a:ext cx="17959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AU" sz="14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$3,415</a:t>
            </a:r>
            <a:endParaRPr lang="en-US" sz="1400" b="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311" name="7 CuadroTexto">
            <a:extLst>
              <a:ext uri="{FF2B5EF4-FFF2-40B4-BE49-F238E27FC236}">
                <a16:creationId xmlns:a16="http://schemas.microsoft.com/office/drawing/2014/main" id="{0AEE0790-CA9D-4B29-B060-6E5736047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98042" y="5259428"/>
            <a:ext cx="1795917" cy="600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uniquely matrix sound.</a:t>
            </a:r>
            <a:endParaRPr lang="en-US" altLang="en-US" sz="900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2" name="TextBox 28">
            <a:extLst>
              <a:ext uri="{FF2B5EF4-FFF2-40B4-BE49-F238E27FC236}">
                <a16:creationId xmlns:a16="http://schemas.microsoft.com/office/drawing/2014/main" id="{45700C01-06AB-44EB-B58D-D710F23CD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3389" y="4966187"/>
            <a:ext cx="17959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AU" sz="14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$7,529</a:t>
            </a:r>
            <a:endParaRPr lang="en-US" sz="1400" b="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313" name="7 CuadroTexto">
            <a:extLst>
              <a:ext uri="{FF2B5EF4-FFF2-40B4-BE49-F238E27FC236}">
                <a16:creationId xmlns:a16="http://schemas.microsoft.com/office/drawing/2014/main" id="{6D7F6BE8-DF9F-477E-ACCF-8E4C8979D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3389" y="5259428"/>
            <a:ext cx="1795917" cy="600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uniquely matrix sound.</a:t>
            </a:r>
            <a:endParaRPr lang="en-US" altLang="en-US" sz="900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4" name="TextBox 28">
            <a:extLst>
              <a:ext uri="{FF2B5EF4-FFF2-40B4-BE49-F238E27FC236}">
                <a16:creationId xmlns:a16="http://schemas.microsoft.com/office/drawing/2014/main" id="{FC044ED4-651A-4DF4-9FFE-C13CDA724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695" y="4966187"/>
            <a:ext cx="17959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/>
            <a:r>
              <a:rPr lang="en-AU" sz="1400" b="1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$5,272</a:t>
            </a:r>
            <a:endParaRPr lang="en-US" sz="1400" b="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315" name="7 CuadroTexto">
            <a:extLst>
              <a:ext uri="{FF2B5EF4-FFF2-40B4-BE49-F238E27FC236}">
                <a16:creationId xmlns:a16="http://schemas.microsoft.com/office/drawing/2014/main" id="{643C9D94-6E36-4D14-B900-AC2C9120C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695" y="5259428"/>
            <a:ext cx="1795917" cy="600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uniquely matrix sound.</a:t>
            </a:r>
            <a:endParaRPr lang="en-US" altLang="en-US" sz="900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6" name="Oval 315">
            <a:extLst>
              <a:ext uri="{FF2B5EF4-FFF2-40B4-BE49-F238E27FC236}">
                <a16:creationId xmlns:a16="http://schemas.microsoft.com/office/drawing/2014/main" id="{4FBFA60A-4397-4C5C-9D39-1E20D3F7F97A}"/>
              </a:ext>
            </a:extLst>
          </p:cNvPr>
          <p:cNvSpPr/>
          <p:nvPr/>
        </p:nvSpPr>
        <p:spPr>
          <a:xfrm>
            <a:off x="2620573" y="2236965"/>
            <a:ext cx="1280160" cy="1280160"/>
          </a:xfrm>
          <a:prstGeom prst="ellipse">
            <a:avLst/>
          </a:prstGeom>
          <a:solidFill>
            <a:srgbClr val="2114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7" name="Oval 316">
            <a:extLst>
              <a:ext uri="{FF2B5EF4-FFF2-40B4-BE49-F238E27FC236}">
                <a16:creationId xmlns:a16="http://schemas.microsoft.com/office/drawing/2014/main" id="{758AB3BA-B3DD-4F3A-A936-02C769055928}"/>
              </a:ext>
            </a:extLst>
          </p:cNvPr>
          <p:cNvSpPr/>
          <p:nvPr/>
        </p:nvSpPr>
        <p:spPr>
          <a:xfrm>
            <a:off x="5455920" y="2236965"/>
            <a:ext cx="1280160" cy="1280160"/>
          </a:xfrm>
          <a:prstGeom prst="ellipse">
            <a:avLst/>
          </a:prstGeom>
          <a:solidFill>
            <a:srgbClr val="2114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8" name="Oval 317">
            <a:extLst>
              <a:ext uri="{FF2B5EF4-FFF2-40B4-BE49-F238E27FC236}">
                <a16:creationId xmlns:a16="http://schemas.microsoft.com/office/drawing/2014/main" id="{38743135-C0F3-4EF8-AA81-B37C59083BC8}"/>
              </a:ext>
            </a:extLst>
          </p:cNvPr>
          <p:cNvSpPr/>
          <p:nvPr/>
        </p:nvSpPr>
        <p:spPr>
          <a:xfrm>
            <a:off x="8291267" y="2236965"/>
            <a:ext cx="1280160" cy="1280160"/>
          </a:xfrm>
          <a:prstGeom prst="ellipse">
            <a:avLst/>
          </a:prstGeom>
          <a:solidFill>
            <a:srgbClr val="2114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304858BD-350D-47A7-AA8E-8400BE991FC4}"/>
              </a:ext>
            </a:extLst>
          </p:cNvPr>
          <p:cNvGrpSpPr/>
          <p:nvPr/>
        </p:nvGrpSpPr>
        <p:grpSpPr>
          <a:xfrm>
            <a:off x="5814609" y="2595654"/>
            <a:ext cx="562782" cy="562782"/>
            <a:chOff x="4524375" y="1452563"/>
            <a:chExt cx="1420813" cy="1420812"/>
          </a:xfrm>
        </p:grpSpPr>
        <p:sp>
          <p:nvSpPr>
            <p:cNvPr id="327" name="Freeform 575">
              <a:extLst>
                <a:ext uri="{FF2B5EF4-FFF2-40B4-BE49-F238E27FC236}">
                  <a16:creationId xmlns:a16="http://schemas.microsoft.com/office/drawing/2014/main" id="{E77A3215-4A0F-4262-AC8A-24F1A3D1E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1452563"/>
              <a:ext cx="1420813" cy="1420812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8" name="Freeform 576">
              <a:extLst>
                <a:ext uri="{FF2B5EF4-FFF2-40B4-BE49-F238E27FC236}">
                  <a16:creationId xmlns:a16="http://schemas.microsoft.com/office/drawing/2014/main" id="{FDA35C16-8335-4848-B074-0C4F70E29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85900"/>
              <a:ext cx="1352550" cy="135255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9" name="Freeform 577">
              <a:extLst>
                <a:ext uri="{FF2B5EF4-FFF2-40B4-BE49-F238E27FC236}">
                  <a16:creationId xmlns:a16="http://schemas.microsoft.com/office/drawing/2014/main" id="{03504DC4-3CB2-4C55-B8B5-E36E6D484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98600"/>
              <a:ext cx="1143000" cy="133985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0" name="Freeform 578">
              <a:extLst>
                <a:ext uri="{FF2B5EF4-FFF2-40B4-BE49-F238E27FC236}">
                  <a16:creationId xmlns:a16="http://schemas.microsoft.com/office/drawing/2014/main" id="{C80D3ADB-7282-4362-8D4E-36FCF4742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1598613"/>
              <a:ext cx="1128712" cy="1130300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1" name="Freeform 579">
              <a:extLst>
                <a:ext uri="{FF2B5EF4-FFF2-40B4-BE49-F238E27FC236}">
                  <a16:creationId xmlns:a16="http://schemas.microsoft.com/office/drawing/2014/main" id="{1C59B41E-5345-4917-BD93-293B26139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19250"/>
              <a:ext cx="1089025" cy="1089025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2" name="Freeform 580">
              <a:extLst>
                <a:ext uri="{FF2B5EF4-FFF2-40B4-BE49-F238E27FC236}">
                  <a16:creationId xmlns:a16="http://schemas.microsoft.com/office/drawing/2014/main" id="{72B8E705-06A8-4F2F-B382-7D073020D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3195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3" name="Freeform 581">
              <a:extLst>
                <a:ext uri="{FF2B5EF4-FFF2-40B4-BE49-F238E27FC236}">
                  <a16:creationId xmlns:a16="http://schemas.microsoft.com/office/drawing/2014/main" id="{EE7CDA2D-1F63-44AC-8A19-15651294E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4" name="Freeform 582">
              <a:extLst>
                <a:ext uri="{FF2B5EF4-FFF2-40B4-BE49-F238E27FC236}">
                  <a16:creationId xmlns:a16="http://schemas.microsoft.com/office/drawing/2014/main" id="{69803FD2-7D62-4408-A097-4AAE96E78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5" name="Freeform 583">
              <a:extLst>
                <a:ext uri="{FF2B5EF4-FFF2-40B4-BE49-F238E27FC236}">
                  <a16:creationId xmlns:a16="http://schemas.microsoft.com/office/drawing/2014/main" id="{D5EBB9EF-A9D4-4349-A78E-3221AED72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6" name="Freeform 584">
              <a:extLst>
                <a:ext uri="{FF2B5EF4-FFF2-40B4-BE49-F238E27FC236}">
                  <a16:creationId xmlns:a16="http://schemas.microsoft.com/office/drawing/2014/main" id="{F46E0EAF-EA7F-4C73-92C0-10000FA0D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7" name="Freeform 585">
              <a:extLst>
                <a:ext uri="{FF2B5EF4-FFF2-40B4-BE49-F238E27FC236}">
                  <a16:creationId xmlns:a16="http://schemas.microsoft.com/office/drawing/2014/main" id="{C607B948-9314-4FE9-B968-B04D1D1A7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1706563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8" name="Freeform 586">
              <a:extLst>
                <a:ext uri="{FF2B5EF4-FFF2-40B4-BE49-F238E27FC236}">
                  <a16:creationId xmlns:a16="http://schemas.microsoft.com/office/drawing/2014/main" id="{2E6D0CEB-2286-4732-80CA-3DAA98F70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2566988"/>
              <a:ext cx="53975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9" name="Freeform 587">
              <a:extLst>
                <a:ext uri="{FF2B5EF4-FFF2-40B4-BE49-F238E27FC236}">
                  <a16:creationId xmlns:a16="http://schemas.microsoft.com/office/drawing/2014/main" id="{AE3607BF-44DE-45D7-9921-2A2B9A764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0" name="Freeform 588">
              <a:extLst>
                <a:ext uri="{FF2B5EF4-FFF2-40B4-BE49-F238E27FC236}">
                  <a16:creationId xmlns:a16="http://schemas.microsoft.com/office/drawing/2014/main" id="{BE25CB81-4755-4F03-BD6D-422B0B93B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689100"/>
              <a:ext cx="53975" cy="52388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1" name="Freeform 589">
              <a:extLst>
                <a:ext uri="{FF2B5EF4-FFF2-40B4-BE49-F238E27FC236}">
                  <a16:creationId xmlns:a16="http://schemas.microsoft.com/office/drawing/2014/main" id="{042A5BC0-3595-4378-8AA7-8741F8961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1562100"/>
              <a:ext cx="36512" cy="65088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2" name="Freeform 590">
              <a:extLst>
                <a:ext uri="{FF2B5EF4-FFF2-40B4-BE49-F238E27FC236}">
                  <a16:creationId xmlns:a16="http://schemas.microsoft.com/office/drawing/2014/main" id="{E8D69A21-6A0F-4406-AF47-74F92C279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3" name="Freeform 591">
              <a:extLst>
                <a:ext uri="{FF2B5EF4-FFF2-40B4-BE49-F238E27FC236}">
                  <a16:creationId xmlns:a16="http://schemas.microsoft.com/office/drawing/2014/main" id="{4660D720-1AC6-4FE7-8E89-569B16E68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4" name="Freeform 592">
              <a:extLst>
                <a:ext uri="{FF2B5EF4-FFF2-40B4-BE49-F238E27FC236}">
                  <a16:creationId xmlns:a16="http://schemas.microsoft.com/office/drawing/2014/main" id="{2C11A59A-9CD7-4B78-AE31-7196CD966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5" name="Freeform 593">
              <a:extLst>
                <a:ext uri="{FF2B5EF4-FFF2-40B4-BE49-F238E27FC236}">
                  <a16:creationId xmlns:a16="http://schemas.microsoft.com/office/drawing/2014/main" id="{21C992B8-E63F-4873-97C3-35F1366B5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6" name="Freeform 594">
              <a:extLst>
                <a:ext uri="{FF2B5EF4-FFF2-40B4-BE49-F238E27FC236}">
                  <a16:creationId xmlns:a16="http://schemas.microsoft.com/office/drawing/2014/main" id="{2EFC22D9-893F-4066-8396-F02541CAC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7" name="Freeform 595">
              <a:extLst>
                <a:ext uri="{FF2B5EF4-FFF2-40B4-BE49-F238E27FC236}">
                  <a16:creationId xmlns:a16="http://schemas.microsoft.com/office/drawing/2014/main" id="{172FEA2C-0592-4CB4-8DD2-453A234D6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8" name="Freeform 596">
              <a:extLst>
                <a:ext uri="{FF2B5EF4-FFF2-40B4-BE49-F238E27FC236}">
                  <a16:creationId xmlns:a16="http://schemas.microsoft.com/office/drawing/2014/main" id="{E7592996-7E8F-43B5-95DF-82D48178C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9" name="Freeform 597">
              <a:extLst>
                <a:ext uri="{FF2B5EF4-FFF2-40B4-BE49-F238E27FC236}">
                  <a16:creationId xmlns:a16="http://schemas.microsoft.com/office/drawing/2014/main" id="{86AE9D62-8BDE-41C5-B7CD-0AB0F23F0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1524000"/>
              <a:ext cx="25400" cy="68263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0" name="Freeform 598">
              <a:extLst>
                <a:ext uri="{FF2B5EF4-FFF2-40B4-BE49-F238E27FC236}">
                  <a16:creationId xmlns:a16="http://schemas.microsoft.com/office/drawing/2014/main" id="{81A88F66-BA32-4357-B7E7-3EDF3032D1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2733675"/>
              <a:ext cx="25400" cy="66675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1" name="Freeform 599">
              <a:extLst>
                <a:ext uri="{FF2B5EF4-FFF2-40B4-BE49-F238E27FC236}">
                  <a16:creationId xmlns:a16="http://schemas.microsoft.com/office/drawing/2014/main" id="{8B4443B9-3C7D-4298-8017-EFA342AEC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2289175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2" name="Freeform 600">
              <a:extLst>
                <a:ext uri="{FF2B5EF4-FFF2-40B4-BE49-F238E27FC236}">
                  <a16:creationId xmlns:a16="http://schemas.microsoft.com/office/drawing/2014/main" id="{DDDCD3BA-187B-4AC4-A048-4E74EDD17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3" name="Freeform 601">
              <a:extLst>
                <a:ext uri="{FF2B5EF4-FFF2-40B4-BE49-F238E27FC236}">
                  <a16:creationId xmlns:a16="http://schemas.microsoft.com/office/drawing/2014/main" id="{E0AE4748-79D5-418B-8920-14033D846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4" name="Freeform 602">
              <a:extLst>
                <a:ext uri="{FF2B5EF4-FFF2-40B4-BE49-F238E27FC236}">
                  <a16:creationId xmlns:a16="http://schemas.microsoft.com/office/drawing/2014/main" id="{7CED6DAD-F5ED-4972-863B-79FFCD2D8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5" name="Freeform 603">
              <a:extLst>
                <a:ext uri="{FF2B5EF4-FFF2-40B4-BE49-F238E27FC236}">
                  <a16:creationId xmlns:a16="http://schemas.microsoft.com/office/drawing/2014/main" id="{B30EF913-F926-437D-A299-1BE5D1E04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6" name="Freeform 604">
              <a:extLst>
                <a:ext uri="{FF2B5EF4-FFF2-40B4-BE49-F238E27FC236}">
                  <a16:creationId xmlns:a16="http://schemas.microsoft.com/office/drawing/2014/main" id="{C11DE2D0-9FAF-4D77-899B-B28505DEA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1606550"/>
              <a:ext cx="46037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7" name="Freeform 605">
              <a:extLst>
                <a:ext uri="{FF2B5EF4-FFF2-40B4-BE49-F238E27FC236}">
                  <a16:creationId xmlns:a16="http://schemas.microsoft.com/office/drawing/2014/main" id="{CE185B17-BB1C-425C-8C92-A3662959F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8" name="Freeform 606">
              <a:extLst>
                <a:ext uri="{FF2B5EF4-FFF2-40B4-BE49-F238E27FC236}">
                  <a16:creationId xmlns:a16="http://schemas.microsoft.com/office/drawing/2014/main" id="{AAC1338D-ADD7-4BB4-B02E-3278D85F6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9" name="Freeform 607">
              <a:extLst>
                <a:ext uri="{FF2B5EF4-FFF2-40B4-BE49-F238E27FC236}">
                  <a16:creationId xmlns:a16="http://schemas.microsoft.com/office/drawing/2014/main" id="{09AF7B31-E338-4159-B59E-676CE1B4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249872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0" name="Freeform 608">
              <a:extLst>
                <a:ext uri="{FF2B5EF4-FFF2-40B4-BE49-F238E27FC236}">
                  <a16:creationId xmlns:a16="http://schemas.microsoft.com/office/drawing/2014/main" id="{31102D4E-4D5D-4E68-8F46-7AB54270B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78117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1" name="Freeform 609">
              <a:extLst>
                <a:ext uri="{FF2B5EF4-FFF2-40B4-BE49-F238E27FC236}">
                  <a16:creationId xmlns:a16="http://schemas.microsoft.com/office/drawing/2014/main" id="{5EC6F65F-20B9-433B-9735-692DCEF88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2" name="Freeform 610">
              <a:extLst>
                <a:ext uri="{FF2B5EF4-FFF2-40B4-BE49-F238E27FC236}">
                  <a16:creationId xmlns:a16="http://schemas.microsoft.com/office/drawing/2014/main" id="{310FE58D-1AA8-45FB-BFB8-5D1B8D6C7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3" name="Freeform 611">
              <a:extLst>
                <a:ext uri="{FF2B5EF4-FFF2-40B4-BE49-F238E27FC236}">
                  <a16:creationId xmlns:a16="http://schemas.microsoft.com/office/drawing/2014/main" id="{F78552FD-3119-4B4E-8592-1954E84EA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274002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4" name="Freeform 612">
              <a:extLst>
                <a:ext uri="{FF2B5EF4-FFF2-40B4-BE49-F238E27FC236}">
                  <a16:creationId xmlns:a16="http://schemas.microsoft.com/office/drawing/2014/main" id="{720E43B5-F065-41F9-8F67-49928C3CF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5" name="Freeform 613">
              <a:extLst>
                <a:ext uri="{FF2B5EF4-FFF2-40B4-BE49-F238E27FC236}">
                  <a16:creationId xmlns:a16="http://schemas.microsoft.com/office/drawing/2014/main" id="{4A36BFF7-903D-4A6E-AD01-05D5F3562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1509713"/>
              <a:ext cx="26988" cy="74612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6" name="Freeform 614">
              <a:extLst>
                <a:ext uri="{FF2B5EF4-FFF2-40B4-BE49-F238E27FC236}">
                  <a16:creationId xmlns:a16="http://schemas.microsoft.com/office/drawing/2014/main" id="{1034D516-5002-4420-B484-574F2E1E5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7" name="Freeform 615">
              <a:extLst>
                <a:ext uri="{FF2B5EF4-FFF2-40B4-BE49-F238E27FC236}">
                  <a16:creationId xmlns:a16="http://schemas.microsoft.com/office/drawing/2014/main" id="{4EAD0D92-2A70-4693-863C-EA342EAA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8" name="Freeform 616">
              <a:extLst>
                <a:ext uri="{FF2B5EF4-FFF2-40B4-BE49-F238E27FC236}">
                  <a16:creationId xmlns:a16="http://schemas.microsoft.com/office/drawing/2014/main" id="{238D917D-1127-4F38-BEF0-BDAF5C0D9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9" name="Freeform 617">
              <a:extLst>
                <a:ext uri="{FF2B5EF4-FFF2-40B4-BE49-F238E27FC236}">
                  <a16:creationId xmlns:a16="http://schemas.microsoft.com/office/drawing/2014/main" id="{7D2508FA-A3E9-45F4-B552-3620BE535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0" name="Freeform 618">
              <a:extLst>
                <a:ext uri="{FF2B5EF4-FFF2-40B4-BE49-F238E27FC236}">
                  <a16:creationId xmlns:a16="http://schemas.microsoft.com/office/drawing/2014/main" id="{2B6826D8-52EB-4D2D-954B-CC4E248FA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1" name="Freeform 619">
              <a:extLst>
                <a:ext uri="{FF2B5EF4-FFF2-40B4-BE49-F238E27FC236}">
                  <a16:creationId xmlns:a16="http://schemas.microsoft.com/office/drawing/2014/main" id="{9DB53E21-8FCC-429B-9993-948B50474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2" name="Freeform 620">
              <a:extLst>
                <a:ext uri="{FF2B5EF4-FFF2-40B4-BE49-F238E27FC236}">
                  <a16:creationId xmlns:a16="http://schemas.microsoft.com/office/drawing/2014/main" id="{9E18B1F4-C95F-4868-9829-55619FCE2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3" name="Freeform 621">
              <a:extLst>
                <a:ext uri="{FF2B5EF4-FFF2-40B4-BE49-F238E27FC236}">
                  <a16:creationId xmlns:a16="http://schemas.microsoft.com/office/drawing/2014/main" id="{C82C2DB7-F155-442E-BEFD-DBE6256C7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4" name="Freeform 622">
              <a:extLst>
                <a:ext uri="{FF2B5EF4-FFF2-40B4-BE49-F238E27FC236}">
                  <a16:creationId xmlns:a16="http://schemas.microsoft.com/office/drawing/2014/main" id="{D8A9ECED-E9DF-42FC-AD29-7801031F5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5" name="Freeform 623">
              <a:extLst>
                <a:ext uri="{FF2B5EF4-FFF2-40B4-BE49-F238E27FC236}">
                  <a16:creationId xmlns:a16="http://schemas.microsoft.com/office/drawing/2014/main" id="{BA3DB010-D33A-49D3-8903-B74F229D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6" name="Freeform 624">
              <a:extLst>
                <a:ext uri="{FF2B5EF4-FFF2-40B4-BE49-F238E27FC236}">
                  <a16:creationId xmlns:a16="http://schemas.microsoft.com/office/drawing/2014/main" id="{6DA9463A-EB68-410D-939E-696AAD087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7" name="Freeform 625">
              <a:extLst>
                <a:ext uri="{FF2B5EF4-FFF2-40B4-BE49-F238E27FC236}">
                  <a16:creationId xmlns:a16="http://schemas.microsoft.com/office/drawing/2014/main" id="{19880AA0-DB29-4B9B-970D-C4106567E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8" name="Freeform 626">
              <a:extLst>
                <a:ext uri="{FF2B5EF4-FFF2-40B4-BE49-F238E27FC236}">
                  <a16:creationId xmlns:a16="http://schemas.microsoft.com/office/drawing/2014/main" id="{8B2B332F-B0C5-431F-88A1-664B68971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9" name="Freeform 627">
              <a:extLst>
                <a:ext uri="{FF2B5EF4-FFF2-40B4-BE49-F238E27FC236}">
                  <a16:creationId xmlns:a16="http://schemas.microsoft.com/office/drawing/2014/main" id="{5A6C3549-20E1-4EB5-82FF-C46713CF1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0" name="Freeform 628">
              <a:extLst>
                <a:ext uri="{FF2B5EF4-FFF2-40B4-BE49-F238E27FC236}">
                  <a16:creationId xmlns:a16="http://schemas.microsoft.com/office/drawing/2014/main" id="{3C6DF458-9800-4227-BFCF-EF2E65834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528763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1" name="Freeform 629">
              <a:extLst>
                <a:ext uri="{FF2B5EF4-FFF2-40B4-BE49-F238E27FC236}">
                  <a16:creationId xmlns:a16="http://schemas.microsoft.com/office/drawing/2014/main" id="{08BDC687-C342-44CD-9EF4-B24D5FAF2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2" name="Freeform 630">
              <a:extLst>
                <a:ext uri="{FF2B5EF4-FFF2-40B4-BE49-F238E27FC236}">
                  <a16:creationId xmlns:a16="http://schemas.microsoft.com/office/drawing/2014/main" id="{7992EDD8-49C1-45B8-9BE6-5AF5517AE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3" name="Freeform 631">
              <a:extLst>
                <a:ext uri="{FF2B5EF4-FFF2-40B4-BE49-F238E27FC236}">
                  <a16:creationId xmlns:a16="http://schemas.microsoft.com/office/drawing/2014/main" id="{D35B3B0B-07AE-4ABF-9CC0-5D4781B0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4" name="Freeform 632">
              <a:extLst>
                <a:ext uri="{FF2B5EF4-FFF2-40B4-BE49-F238E27FC236}">
                  <a16:creationId xmlns:a16="http://schemas.microsoft.com/office/drawing/2014/main" id="{9E9B0A82-3900-42C4-9124-D14F2239E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5" name="Freeform 633">
              <a:extLst>
                <a:ext uri="{FF2B5EF4-FFF2-40B4-BE49-F238E27FC236}">
                  <a16:creationId xmlns:a16="http://schemas.microsoft.com/office/drawing/2014/main" id="{6CAA784C-68CE-47E1-9CD1-DF8E6408F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6" name="Freeform 634">
              <a:extLst>
                <a:ext uri="{FF2B5EF4-FFF2-40B4-BE49-F238E27FC236}">
                  <a16:creationId xmlns:a16="http://schemas.microsoft.com/office/drawing/2014/main" id="{11849208-FE2E-47AA-87F8-B96F09578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7" name="Freeform 635">
              <a:extLst>
                <a:ext uri="{FF2B5EF4-FFF2-40B4-BE49-F238E27FC236}">
                  <a16:creationId xmlns:a16="http://schemas.microsoft.com/office/drawing/2014/main" id="{FEDF051D-4B97-4300-A20B-0F40E5F99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8" name="Freeform 636">
              <a:extLst>
                <a:ext uri="{FF2B5EF4-FFF2-40B4-BE49-F238E27FC236}">
                  <a16:creationId xmlns:a16="http://schemas.microsoft.com/office/drawing/2014/main" id="{0904B50B-F00F-447D-B752-8AC57E9A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9" name="Freeform 637">
              <a:extLst>
                <a:ext uri="{FF2B5EF4-FFF2-40B4-BE49-F238E27FC236}">
                  <a16:creationId xmlns:a16="http://schemas.microsoft.com/office/drawing/2014/main" id="{BCF07693-3FC1-4179-8A0E-F4860B6B2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0" name="Freeform 638">
              <a:extLst>
                <a:ext uri="{FF2B5EF4-FFF2-40B4-BE49-F238E27FC236}">
                  <a16:creationId xmlns:a16="http://schemas.microsoft.com/office/drawing/2014/main" id="{8EF5F415-FBBA-4DEC-924F-FA113A175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1" name="Freeform 639">
              <a:extLst>
                <a:ext uri="{FF2B5EF4-FFF2-40B4-BE49-F238E27FC236}">
                  <a16:creationId xmlns:a16="http://schemas.microsoft.com/office/drawing/2014/main" id="{8C9F5388-6976-4D44-A842-4325AAF63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2" name="Freeform 640">
              <a:extLst>
                <a:ext uri="{FF2B5EF4-FFF2-40B4-BE49-F238E27FC236}">
                  <a16:creationId xmlns:a16="http://schemas.microsoft.com/office/drawing/2014/main" id="{2DA0F5E2-103C-40FD-A7F2-A46DB6FC6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3" name="Freeform 641">
              <a:extLst>
                <a:ext uri="{FF2B5EF4-FFF2-40B4-BE49-F238E27FC236}">
                  <a16:creationId xmlns:a16="http://schemas.microsoft.com/office/drawing/2014/main" id="{A99E674F-0F81-41AB-813A-055DF0021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4" name="Freeform 642">
              <a:extLst>
                <a:ext uri="{FF2B5EF4-FFF2-40B4-BE49-F238E27FC236}">
                  <a16:creationId xmlns:a16="http://schemas.microsoft.com/office/drawing/2014/main" id="{E49C9C5B-D8F1-46E8-865E-BD36D030C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219392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5" name="Freeform 643">
              <a:extLst>
                <a:ext uri="{FF2B5EF4-FFF2-40B4-BE49-F238E27FC236}">
                  <a16:creationId xmlns:a16="http://schemas.microsoft.com/office/drawing/2014/main" id="{CA51460C-F046-4E46-A5CE-89DC084B0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2743200"/>
              <a:ext cx="26988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6" name="Freeform 644">
              <a:extLst>
                <a:ext uri="{FF2B5EF4-FFF2-40B4-BE49-F238E27FC236}">
                  <a16:creationId xmlns:a16="http://schemas.microsoft.com/office/drawing/2014/main" id="{262AED29-6CAC-4084-93A0-6E5942E40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1506538"/>
              <a:ext cx="25400" cy="74612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7" name="Freeform 645">
              <a:extLst>
                <a:ext uri="{FF2B5EF4-FFF2-40B4-BE49-F238E27FC236}">
                  <a16:creationId xmlns:a16="http://schemas.microsoft.com/office/drawing/2014/main" id="{BA34723B-DC23-43AB-969D-C4891A0E4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713" y="1679575"/>
              <a:ext cx="284162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8" name="Freeform 646">
              <a:extLst>
                <a:ext uri="{FF2B5EF4-FFF2-40B4-BE49-F238E27FC236}">
                  <a16:creationId xmlns:a16="http://schemas.microsoft.com/office/drawing/2014/main" id="{9E5D77D4-29F4-434E-BC52-540FC2229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9" name="Freeform 647">
              <a:extLst>
                <a:ext uri="{FF2B5EF4-FFF2-40B4-BE49-F238E27FC236}">
                  <a16:creationId xmlns:a16="http://schemas.microsoft.com/office/drawing/2014/main" id="{FAE9A05D-747E-4437-9C20-4B2227A3D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2235200"/>
              <a:ext cx="298450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0" name="Freeform 648">
              <a:extLst>
                <a:ext uri="{FF2B5EF4-FFF2-40B4-BE49-F238E27FC236}">
                  <a16:creationId xmlns:a16="http://schemas.microsoft.com/office/drawing/2014/main" id="{0A03A12B-F6FF-4D5E-A38C-A4DDA0CA3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1679575"/>
              <a:ext cx="284162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1" name="Freeform 649">
              <a:extLst>
                <a:ext uri="{FF2B5EF4-FFF2-40B4-BE49-F238E27FC236}">
                  <a16:creationId xmlns:a16="http://schemas.microsoft.com/office/drawing/2014/main" id="{B2AD1BA4-91CF-47E7-A572-DF094F67D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062163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2" name="Freeform 650">
              <a:extLst>
                <a:ext uri="{FF2B5EF4-FFF2-40B4-BE49-F238E27FC236}">
                  <a16:creationId xmlns:a16="http://schemas.microsoft.com/office/drawing/2014/main" id="{B7D72BDD-E144-4E41-BFAB-22B3DF97A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235200"/>
              <a:ext cx="298450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A074E947-38ED-4714-90E2-5C16266E49BA}"/>
              </a:ext>
            </a:extLst>
          </p:cNvPr>
          <p:cNvGrpSpPr/>
          <p:nvPr/>
        </p:nvGrpSpPr>
        <p:grpSpPr>
          <a:xfrm>
            <a:off x="2979262" y="2595654"/>
            <a:ext cx="562782" cy="562782"/>
            <a:chOff x="2640013" y="1452563"/>
            <a:chExt cx="1420812" cy="1420812"/>
          </a:xfrm>
        </p:grpSpPr>
        <p:sp>
          <p:nvSpPr>
            <p:cNvPr id="404" name="Freeform 73">
              <a:extLst>
                <a:ext uri="{FF2B5EF4-FFF2-40B4-BE49-F238E27FC236}">
                  <a16:creationId xmlns:a16="http://schemas.microsoft.com/office/drawing/2014/main" id="{D3826E53-2086-4E65-A1FB-BE6C69CB7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14525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5" name="Freeform 74">
              <a:extLst>
                <a:ext uri="{FF2B5EF4-FFF2-40B4-BE49-F238E27FC236}">
                  <a16:creationId xmlns:a16="http://schemas.microsoft.com/office/drawing/2014/main" id="{F4452DC2-BCE0-4053-86DA-DB89DB7D7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85900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6" name="Freeform 75">
              <a:extLst>
                <a:ext uri="{FF2B5EF4-FFF2-40B4-BE49-F238E27FC236}">
                  <a16:creationId xmlns:a16="http://schemas.microsoft.com/office/drawing/2014/main" id="{B42812C4-44A6-464C-859B-D14AE731E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986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7" name="Freeform 76">
              <a:extLst>
                <a:ext uri="{FF2B5EF4-FFF2-40B4-BE49-F238E27FC236}">
                  <a16:creationId xmlns:a16="http://schemas.microsoft.com/office/drawing/2014/main" id="{E643A4CF-58B7-425C-9D40-372C91DF8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15986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8" name="Freeform 77">
              <a:extLst>
                <a:ext uri="{FF2B5EF4-FFF2-40B4-BE49-F238E27FC236}">
                  <a16:creationId xmlns:a16="http://schemas.microsoft.com/office/drawing/2014/main" id="{FDE58E7D-0125-496D-8B6D-AFE851EE7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192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9" name="Freeform 78">
              <a:extLst>
                <a:ext uri="{FF2B5EF4-FFF2-40B4-BE49-F238E27FC236}">
                  <a16:creationId xmlns:a16="http://schemas.microsoft.com/office/drawing/2014/main" id="{C757B375-7C68-43F1-9AE1-84B1B5427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319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0" name="Freeform 79">
              <a:extLst>
                <a:ext uri="{FF2B5EF4-FFF2-40B4-BE49-F238E27FC236}">
                  <a16:creationId xmlns:a16="http://schemas.microsoft.com/office/drawing/2014/main" id="{7868935F-AD2B-4115-8C8E-7A1721A5D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1" name="Freeform 80">
              <a:extLst>
                <a:ext uri="{FF2B5EF4-FFF2-40B4-BE49-F238E27FC236}">
                  <a16:creationId xmlns:a16="http://schemas.microsoft.com/office/drawing/2014/main" id="{A92A31AC-5E9F-4817-9197-58E4B8462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2" name="Freeform 81">
              <a:extLst>
                <a:ext uri="{FF2B5EF4-FFF2-40B4-BE49-F238E27FC236}">
                  <a16:creationId xmlns:a16="http://schemas.microsoft.com/office/drawing/2014/main" id="{CF8A91D7-20A0-46EC-A6AC-A78142972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21685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3" name="Freeform 82">
              <a:extLst>
                <a:ext uri="{FF2B5EF4-FFF2-40B4-BE49-F238E27FC236}">
                  <a16:creationId xmlns:a16="http://schemas.microsoft.com/office/drawing/2014/main" id="{7C6C5FDD-0E3E-4BD2-9CAC-8E08EF7F4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1447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4" name="Freeform 83">
              <a:extLst>
                <a:ext uri="{FF2B5EF4-FFF2-40B4-BE49-F238E27FC236}">
                  <a16:creationId xmlns:a16="http://schemas.microsoft.com/office/drawing/2014/main" id="{007E0129-65B7-4AA3-B05D-D548F582B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5" name="Freeform 84">
              <a:extLst>
                <a:ext uri="{FF2B5EF4-FFF2-40B4-BE49-F238E27FC236}">
                  <a16:creationId xmlns:a16="http://schemas.microsoft.com/office/drawing/2014/main" id="{76FEA52C-D186-419A-8C0E-912E20CDE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5669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6" name="Freeform 85">
              <a:extLst>
                <a:ext uri="{FF2B5EF4-FFF2-40B4-BE49-F238E27FC236}">
                  <a16:creationId xmlns:a16="http://schemas.microsoft.com/office/drawing/2014/main" id="{11453C94-845A-4E7E-8724-A6B9708C6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25828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7" name="Freeform 86">
              <a:extLst>
                <a:ext uri="{FF2B5EF4-FFF2-40B4-BE49-F238E27FC236}">
                  <a16:creationId xmlns:a16="http://schemas.microsoft.com/office/drawing/2014/main" id="{31F27E02-DDED-4322-AB41-3677B99D7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1689100"/>
              <a:ext cx="53975" cy="52388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8" name="Freeform 87">
              <a:extLst>
                <a:ext uri="{FF2B5EF4-FFF2-40B4-BE49-F238E27FC236}">
                  <a16:creationId xmlns:a16="http://schemas.microsoft.com/office/drawing/2014/main" id="{30BBDF91-6642-4FA8-A83F-CFA944BCD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15621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9" name="Freeform 88">
              <a:extLst>
                <a:ext uri="{FF2B5EF4-FFF2-40B4-BE49-F238E27FC236}">
                  <a16:creationId xmlns:a16="http://schemas.microsoft.com/office/drawing/2014/main" id="{147593C5-0D05-4A6D-B3CA-070F0C730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26987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0" name="Freeform 89">
              <a:extLst>
                <a:ext uri="{FF2B5EF4-FFF2-40B4-BE49-F238E27FC236}">
                  <a16:creationId xmlns:a16="http://schemas.microsoft.com/office/drawing/2014/main" id="{CBE6C0AD-209B-46E6-B553-AEA72A464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23923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1" name="Freeform 90">
              <a:extLst>
                <a:ext uri="{FF2B5EF4-FFF2-40B4-BE49-F238E27FC236}">
                  <a16:creationId xmlns:a16="http://schemas.microsoft.com/office/drawing/2014/main" id="{FA690F09-7207-4EF8-A054-61C19C16D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18986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2" name="Freeform 91">
              <a:extLst>
                <a:ext uri="{FF2B5EF4-FFF2-40B4-BE49-F238E27FC236}">
                  <a16:creationId xmlns:a16="http://schemas.microsoft.com/office/drawing/2014/main" id="{B25ED385-A793-432D-8A17-963F7A718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3" name="Freeform 92">
              <a:extLst>
                <a:ext uri="{FF2B5EF4-FFF2-40B4-BE49-F238E27FC236}">
                  <a16:creationId xmlns:a16="http://schemas.microsoft.com/office/drawing/2014/main" id="{0B52D510-C4D0-4181-AEFD-573B354B3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2371725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4" name="Freeform 93">
              <a:extLst>
                <a:ext uri="{FF2B5EF4-FFF2-40B4-BE49-F238E27FC236}">
                  <a16:creationId xmlns:a16="http://schemas.microsoft.com/office/drawing/2014/main" id="{8F46786A-BDDA-4500-80E0-69F577AC6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5" name="Freeform 94">
              <a:extLst>
                <a:ext uri="{FF2B5EF4-FFF2-40B4-BE49-F238E27FC236}">
                  <a16:creationId xmlns:a16="http://schemas.microsoft.com/office/drawing/2014/main" id="{87F6A4C8-6B65-4E14-85F7-64E1DBD99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6" name="Freeform 95">
              <a:extLst>
                <a:ext uri="{FF2B5EF4-FFF2-40B4-BE49-F238E27FC236}">
                  <a16:creationId xmlns:a16="http://schemas.microsoft.com/office/drawing/2014/main" id="{8AC47ECC-2C73-48C6-AD5E-CDD396240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1524000"/>
              <a:ext cx="25400" cy="68263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7" name="Freeform 96">
              <a:extLst>
                <a:ext uri="{FF2B5EF4-FFF2-40B4-BE49-F238E27FC236}">
                  <a16:creationId xmlns:a16="http://schemas.microsoft.com/office/drawing/2014/main" id="{9667EC4D-3997-46AB-9F76-68F4B6089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27336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8" name="Freeform 97">
              <a:extLst>
                <a:ext uri="{FF2B5EF4-FFF2-40B4-BE49-F238E27FC236}">
                  <a16:creationId xmlns:a16="http://schemas.microsoft.com/office/drawing/2014/main" id="{A60E0083-2A04-43A8-B043-D3FC58A39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22891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9" name="Freeform 98">
              <a:extLst>
                <a:ext uri="{FF2B5EF4-FFF2-40B4-BE49-F238E27FC236}">
                  <a16:creationId xmlns:a16="http://schemas.microsoft.com/office/drawing/2014/main" id="{2EA29E83-3A07-4DA1-9DF4-6AE5E2F5F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20113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0" name="Freeform 99">
              <a:extLst>
                <a:ext uri="{FF2B5EF4-FFF2-40B4-BE49-F238E27FC236}">
                  <a16:creationId xmlns:a16="http://schemas.microsoft.com/office/drawing/2014/main" id="{BA612F87-0E08-4473-916E-B418BE3A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1" name="Freeform 100">
              <a:extLst>
                <a:ext uri="{FF2B5EF4-FFF2-40B4-BE49-F238E27FC236}">
                  <a16:creationId xmlns:a16="http://schemas.microsoft.com/office/drawing/2014/main" id="{2D5943DC-BE02-4FB3-A491-9B4D4A2EE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2" name="Freeform 101">
              <a:extLst>
                <a:ext uri="{FF2B5EF4-FFF2-40B4-BE49-F238E27FC236}">
                  <a16:creationId xmlns:a16="http://schemas.microsoft.com/office/drawing/2014/main" id="{2BBD7555-60D5-42E2-8B5A-85AB4A1D6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3" name="Freeform 102">
              <a:extLst>
                <a:ext uri="{FF2B5EF4-FFF2-40B4-BE49-F238E27FC236}">
                  <a16:creationId xmlns:a16="http://schemas.microsoft.com/office/drawing/2014/main" id="{AC395A39-20DA-46B0-B311-43A694E9A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1606550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4" name="Freeform 103">
              <a:extLst>
                <a:ext uri="{FF2B5EF4-FFF2-40B4-BE49-F238E27FC236}">
                  <a16:creationId xmlns:a16="http://schemas.microsoft.com/office/drawing/2014/main" id="{BCC9D4E7-DD32-4117-A898-DEFD1D12E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5" name="Freeform 104">
              <a:extLst>
                <a:ext uri="{FF2B5EF4-FFF2-40B4-BE49-F238E27FC236}">
                  <a16:creationId xmlns:a16="http://schemas.microsoft.com/office/drawing/2014/main" id="{25FEA7F3-7E28-4F9F-B93B-491488635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2638425"/>
              <a:ext cx="46037" cy="58738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6" name="Freeform 105">
              <a:extLst>
                <a:ext uri="{FF2B5EF4-FFF2-40B4-BE49-F238E27FC236}">
                  <a16:creationId xmlns:a16="http://schemas.microsoft.com/office/drawing/2014/main" id="{72D0A8E6-CB73-4779-BAC1-1C4870A0A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4987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7" name="Freeform 106">
              <a:extLst>
                <a:ext uri="{FF2B5EF4-FFF2-40B4-BE49-F238E27FC236}">
                  <a16:creationId xmlns:a16="http://schemas.microsoft.com/office/drawing/2014/main" id="{065DB6CB-0FE9-4B0E-80D2-0E9704634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178117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8" name="Freeform 107">
              <a:extLst>
                <a:ext uri="{FF2B5EF4-FFF2-40B4-BE49-F238E27FC236}">
                  <a16:creationId xmlns:a16="http://schemas.microsoft.com/office/drawing/2014/main" id="{2B756038-34E9-4562-8550-E17314123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0462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9" name="Freeform 108">
              <a:extLst>
                <a:ext uri="{FF2B5EF4-FFF2-40B4-BE49-F238E27FC236}">
                  <a16:creationId xmlns:a16="http://schemas.microsoft.com/office/drawing/2014/main" id="{95E06CEF-56D8-45CB-9215-EB7090435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2254250"/>
              <a:ext cx="68263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0" name="Freeform 109">
              <a:extLst>
                <a:ext uri="{FF2B5EF4-FFF2-40B4-BE49-F238E27FC236}">
                  <a16:creationId xmlns:a16="http://schemas.microsoft.com/office/drawing/2014/main" id="{E413678F-630C-4A51-8EC3-FBCDDFC7D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2740025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1" name="Freeform 110">
              <a:extLst>
                <a:ext uri="{FF2B5EF4-FFF2-40B4-BE49-F238E27FC236}">
                  <a16:creationId xmlns:a16="http://schemas.microsoft.com/office/drawing/2014/main" id="{65BE8DFC-F9CF-4CC0-9610-1DD134AC0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15176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2" name="Freeform 111">
              <a:extLst>
                <a:ext uri="{FF2B5EF4-FFF2-40B4-BE49-F238E27FC236}">
                  <a16:creationId xmlns:a16="http://schemas.microsoft.com/office/drawing/2014/main" id="{74AF9BF1-709D-41B8-9125-AEC1B2FF7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15097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3" name="Freeform 112">
              <a:extLst>
                <a:ext uri="{FF2B5EF4-FFF2-40B4-BE49-F238E27FC236}">
                  <a16:creationId xmlns:a16="http://schemas.microsoft.com/office/drawing/2014/main" id="{FD10D44E-BFFD-4362-8664-79D2CA4D9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4" name="Freeform 113">
              <a:extLst>
                <a:ext uri="{FF2B5EF4-FFF2-40B4-BE49-F238E27FC236}">
                  <a16:creationId xmlns:a16="http://schemas.microsoft.com/office/drawing/2014/main" id="{CBEE5746-F01C-475D-8EF3-8FBE5D5B3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2225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5" name="Freeform 114">
              <a:extLst>
                <a:ext uri="{FF2B5EF4-FFF2-40B4-BE49-F238E27FC236}">
                  <a16:creationId xmlns:a16="http://schemas.microsoft.com/office/drawing/2014/main" id="{D2BD8E1F-CE53-4DA9-8053-65CC4881C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07645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6" name="Freeform 115">
              <a:extLst>
                <a:ext uri="{FF2B5EF4-FFF2-40B4-BE49-F238E27FC236}">
                  <a16:creationId xmlns:a16="http://schemas.microsoft.com/office/drawing/2014/main" id="{40674765-F2DE-436E-B504-69FE6808A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7" name="Freeform 116">
              <a:extLst>
                <a:ext uri="{FF2B5EF4-FFF2-40B4-BE49-F238E27FC236}">
                  <a16:creationId xmlns:a16="http://schemas.microsoft.com/office/drawing/2014/main" id="{59C7DD34-94C9-4909-BFD9-BC5F22E36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8" name="Freeform 117">
              <a:extLst>
                <a:ext uri="{FF2B5EF4-FFF2-40B4-BE49-F238E27FC236}">
                  <a16:creationId xmlns:a16="http://schemas.microsoft.com/office/drawing/2014/main" id="{69C9D919-778D-448E-9881-15EE8038E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9" name="Freeform 118">
              <a:extLst>
                <a:ext uri="{FF2B5EF4-FFF2-40B4-BE49-F238E27FC236}">
                  <a16:creationId xmlns:a16="http://schemas.microsoft.com/office/drawing/2014/main" id="{870D303D-C1D9-455C-9A15-FB9AF93C0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0" name="Freeform 119">
              <a:extLst>
                <a:ext uri="{FF2B5EF4-FFF2-40B4-BE49-F238E27FC236}">
                  <a16:creationId xmlns:a16="http://schemas.microsoft.com/office/drawing/2014/main" id="{3470EF35-685A-4684-9449-B3A72F618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1" name="Freeform 120">
              <a:extLst>
                <a:ext uri="{FF2B5EF4-FFF2-40B4-BE49-F238E27FC236}">
                  <a16:creationId xmlns:a16="http://schemas.microsoft.com/office/drawing/2014/main" id="{042460AB-5955-460D-853B-C5155B064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2" name="Freeform 121">
              <a:extLst>
                <a:ext uri="{FF2B5EF4-FFF2-40B4-BE49-F238E27FC236}">
                  <a16:creationId xmlns:a16="http://schemas.microsoft.com/office/drawing/2014/main" id="{8BB905E4-06DD-4384-847D-147E0EF51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3" name="Freeform 122">
              <a:extLst>
                <a:ext uri="{FF2B5EF4-FFF2-40B4-BE49-F238E27FC236}">
                  <a16:creationId xmlns:a16="http://schemas.microsoft.com/office/drawing/2014/main" id="{C1EBE0A8-AE59-428B-BC1F-797D54D37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8367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4" name="Freeform 123">
              <a:extLst>
                <a:ext uri="{FF2B5EF4-FFF2-40B4-BE49-F238E27FC236}">
                  <a16:creationId xmlns:a16="http://schemas.microsoft.com/office/drawing/2014/main" id="{38929065-6315-4F03-B6A7-734514971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5" name="Freeform 124">
              <a:extLst>
                <a:ext uri="{FF2B5EF4-FFF2-40B4-BE49-F238E27FC236}">
                  <a16:creationId xmlns:a16="http://schemas.microsoft.com/office/drawing/2014/main" id="{4AD3C3BA-2535-4AF1-A460-FFFE6AF0B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6" name="Freeform 125">
              <a:extLst>
                <a:ext uri="{FF2B5EF4-FFF2-40B4-BE49-F238E27FC236}">
                  <a16:creationId xmlns:a16="http://schemas.microsoft.com/office/drawing/2014/main" id="{84B20590-CA72-4883-A698-5380B225A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27225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7" name="Freeform 126">
              <a:extLst>
                <a:ext uri="{FF2B5EF4-FFF2-40B4-BE49-F238E27FC236}">
                  <a16:creationId xmlns:a16="http://schemas.microsoft.com/office/drawing/2014/main" id="{22BEA59A-25CA-49C6-98B4-AC6B2626B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15287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8" name="Freeform 127">
              <a:extLst>
                <a:ext uri="{FF2B5EF4-FFF2-40B4-BE49-F238E27FC236}">
                  <a16:creationId xmlns:a16="http://schemas.microsoft.com/office/drawing/2014/main" id="{C5FD2EB5-095C-49F4-87CE-B2BF15A02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15382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9" name="Freeform 128">
              <a:extLst>
                <a:ext uri="{FF2B5EF4-FFF2-40B4-BE49-F238E27FC236}">
                  <a16:creationId xmlns:a16="http://schemas.microsoft.com/office/drawing/2014/main" id="{C0DC07FF-AED6-4FEB-862B-6501C2068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2713038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0" name="Freeform 129">
              <a:extLst>
                <a:ext uri="{FF2B5EF4-FFF2-40B4-BE49-F238E27FC236}">
                  <a16:creationId xmlns:a16="http://schemas.microsoft.com/office/drawing/2014/main" id="{45E0F3EF-E33A-49B3-9A67-235D50F94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1" name="Freeform 130">
              <a:extLst>
                <a:ext uri="{FF2B5EF4-FFF2-40B4-BE49-F238E27FC236}">
                  <a16:creationId xmlns:a16="http://schemas.microsoft.com/office/drawing/2014/main" id="{2DE845DD-B683-4677-A6E6-56CC33633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19462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2" name="Freeform 131">
              <a:extLst>
                <a:ext uri="{FF2B5EF4-FFF2-40B4-BE49-F238E27FC236}">
                  <a16:creationId xmlns:a16="http://schemas.microsoft.com/office/drawing/2014/main" id="{187D8E9C-53FC-4DDA-BAB3-C0523BC82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3" name="Freeform 132">
              <a:extLst>
                <a:ext uri="{FF2B5EF4-FFF2-40B4-BE49-F238E27FC236}">
                  <a16:creationId xmlns:a16="http://schemas.microsoft.com/office/drawing/2014/main" id="{CC04DA66-40FA-415A-8909-121A88093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4" name="Freeform 133">
              <a:extLst>
                <a:ext uri="{FF2B5EF4-FFF2-40B4-BE49-F238E27FC236}">
                  <a16:creationId xmlns:a16="http://schemas.microsoft.com/office/drawing/2014/main" id="{6052E52C-5F71-445A-94CB-21F378A80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5" name="Freeform 134">
              <a:extLst>
                <a:ext uri="{FF2B5EF4-FFF2-40B4-BE49-F238E27FC236}">
                  <a16:creationId xmlns:a16="http://schemas.microsoft.com/office/drawing/2014/main" id="{B3F4D076-27C0-447C-B050-DD3F6FA38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6" name="Freeform 135">
              <a:extLst>
                <a:ext uri="{FF2B5EF4-FFF2-40B4-BE49-F238E27FC236}">
                  <a16:creationId xmlns:a16="http://schemas.microsoft.com/office/drawing/2014/main" id="{D54C8A1C-64FD-444D-B807-FE4284DA3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16621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7" name="Freeform 136">
              <a:extLst>
                <a:ext uri="{FF2B5EF4-FFF2-40B4-BE49-F238E27FC236}">
                  <a16:creationId xmlns:a16="http://schemas.microsoft.com/office/drawing/2014/main" id="{0C2ADC8A-257C-4801-9591-8E4C1A5CC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2598738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8" name="Freeform 137">
              <a:extLst>
                <a:ext uri="{FF2B5EF4-FFF2-40B4-BE49-F238E27FC236}">
                  <a16:creationId xmlns:a16="http://schemas.microsoft.com/office/drawing/2014/main" id="{7F205A3D-6F1F-4C5B-9EDB-6B5981837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9" name="Freeform 138">
              <a:extLst>
                <a:ext uri="{FF2B5EF4-FFF2-40B4-BE49-F238E27FC236}">
                  <a16:creationId xmlns:a16="http://schemas.microsoft.com/office/drawing/2014/main" id="{0761139E-F9D7-4043-B718-5309376CA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0" name="Freeform 139">
              <a:extLst>
                <a:ext uri="{FF2B5EF4-FFF2-40B4-BE49-F238E27FC236}">
                  <a16:creationId xmlns:a16="http://schemas.microsoft.com/office/drawing/2014/main" id="{374511DB-B073-4ADF-B880-9964741DD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1" name="Freeform 140">
              <a:extLst>
                <a:ext uri="{FF2B5EF4-FFF2-40B4-BE49-F238E27FC236}">
                  <a16:creationId xmlns:a16="http://schemas.microsoft.com/office/drawing/2014/main" id="{37D631F2-B190-4D88-B770-5B049388E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21939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2" name="Freeform 141">
              <a:extLst>
                <a:ext uri="{FF2B5EF4-FFF2-40B4-BE49-F238E27FC236}">
                  <a16:creationId xmlns:a16="http://schemas.microsoft.com/office/drawing/2014/main" id="{3B43AE9D-9C8E-4051-92DD-E405512F2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2743200"/>
              <a:ext cx="25400" cy="74613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3" name="Freeform 142">
              <a:extLst>
                <a:ext uri="{FF2B5EF4-FFF2-40B4-BE49-F238E27FC236}">
                  <a16:creationId xmlns:a16="http://schemas.microsoft.com/office/drawing/2014/main" id="{3616C14A-EE8B-4557-A637-001749CD9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5065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4" name="Freeform 143">
              <a:extLst>
                <a:ext uri="{FF2B5EF4-FFF2-40B4-BE49-F238E27FC236}">
                  <a16:creationId xmlns:a16="http://schemas.microsoft.com/office/drawing/2014/main" id="{5D30A0E8-2511-4AEE-AF17-60F325EC6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1751013"/>
              <a:ext cx="611188" cy="822325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FFA9A639-457D-4556-9492-27BCB9D0951F}"/>
              </a:ext>
            </a:extLst>
          </p:cNvPr>
          <p:cNvGrpSpPr/>
          <p:nvPr/>
        </p:nvGrpSpPr>
        <p:grpSpPr>
          <a:xfrm>
            <a:off x="8649956" y="2595654"/>
            <a:ext cx="562782" cy="562782"/>
            <a:chOff x="2640013" y="4716463"/>
            <a:chExt cx="1420812" cy="1420812"/>
          </a:xfrm>
        </p:grpSpPr>
        <p:sp>
          <p:nvSpPr>
            <p:cNvPr id="476" name="Freeform 286">
              <a:extLst>
                <a:ext uri="{FF2B5EF4-FFF2-40B4-BE49-F238E27FC236}">
                  <a16:creationId xmlns:a16="http://schemas.microsoft.com/office/drawing/2014/main" id="{414AD1E3-394F-4ED0-95AB-AAA1F3906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47164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7" name="Freeform 287">
              <a:extLst>
                <a:ext uri="{FF2B5EF4-FFF2-40B4-BE49-F238E27FC236}">
                  <a16:creationId xmlns:a16="http://schemas.microsoft.com/office/drawing/2014/main" id="{0F49FF9E-DB90-4B6D-9958-941675F7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51388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8" name="Freeform 288">
              <a:extLst>
                <a:ext uri="{FF2B5EF4-FFF2-40B4-BE49-F238E27FC236}">
                  <a16:creationId xmlns:a16="http://schemas.microsoft.com/office/drawing/2014/main" id="{197CABEE-E2A1-4926-9880-DD0C84E38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625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9" name="Freeform 289">
              <a:extLst>
                <a:ext uri="{FF2B5EF4-FFF2-40B4-BE49-F238E27FC236}">
                  <a16:creationId xmlns:a16="http://schemas.microsoft.com/office/drawing/2014/main" id="{3C0A62E0-3385-4B14-9250-646E9AD27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48625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2"/>
                    <a:pt x="703" y="0"/>
                    <a:pt x="1569" y="0"/>
                  </a:cubicBezTo>
                  <a:cubicBezTo>
                    <a:pt x="2435" y="0"/>
                    <a:pt x="3137" y="702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0" name="Freeform 290">
              <a:extLst>
                <a:ext uri="{FF2B5EF4-FFF2-40B4-BE49-F238E27FC236}">
                  <a16:creationId xmlns:a16="http://schemas.microsoft.com/office/drawing/2014/main" id="{1E6613A8-58FD-4456-83AA-ACC650E3E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831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1" name="Freeform 291">
              <a:extLst>
                <a:ext uri="{FF2B5EF4-FFF2-40B4-BE49-F238E27FC236}">
                  <a16:creationId xmlns:a16="http://schemas.microsoft.com/office/drawing/2014/main" id="{FDD07299-86C0-43C0-A55E-AD957F61E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958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5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2" name="Freeform 292">
              <a:extLst>
                <a:ext uri="{FF2B5EF4-FFF2-40B4-BE49-F238E27FC236}">
                  <a16:creationId xmlns:a16="http://schemas.microsoft.com/office/drawing/2014/main" id="{1AB371CF-758D-49A1-9BFF-19290083E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4773613"/>
              <a:ext cx="14288" cy="6826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3" name="Freeform 293">
              <a:extLst>
                <a:ext uri="{FF2B5EF4-FFF2-40B4-BE49-F238E27FC236}">
                  <a16:creationId xmlns:a16="http://schemas.microsoft.com/office/drawing/2014/main" id="{DC230886-E13B-4E44-85EC-FD87F16DF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60134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4" name="Freeform 294">
              <a:extLst>
                <a:ext uri="{FF2B5EF4-FFF2-40B4-BE49-F238E27FC236}">
                  <a16:creationId xmlns:a16="http://schemas.microsoft.com/office/drawing/2014/main" id="{5C80D828-FA82-4A38-B509-FB2B5BB99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54324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5" name="Freeform 295">
              <a:extLst>
                <a:ext uri="{FF2B5EF4-FFF2-40B4-BE49-F238E27FC236}">
                  <a16:creationId xmlns:a16="http://schemas.microsoft.com/office/drawing/2014/main" id="{A5978A2A-1800-4FF8-831E-F92D64003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4086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6" name="Freeform 296">
              <a:extLst>
                <a:ext uri="{FF2B5EF4-FFF2-40B4-BE49-F238E27FC236}">
                  <a16:creationId xmlns:a16="http://schemas.microsoft.com/office/drawing/2014/main" id="{B9C287A5-E2F1-4F6D-A392-C5B3058C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49704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7" name="Freeform 297">
              <a:extLst>
                <a:ext uri="{FF2B5EF4-FFF2-40B4-BE49-F238E27FC236}">
                  <a16:creationId xmlns:a16="http://schemas.microsoft.com/office/drawing/2014/main" id="{84C74811-5104-4D07-8680-A751CDFFE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58308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8" name="Freeform 298">
              <a:extLst>
                <a:ext uri="{FF2B5EF4-FFF2-40B4-BE49-F238E27FC236}">
                  <a16:creationId xmlns:a16="http://schemas.microsoft.com/office/drawing/2014/main" id="{ED75552C-1857-4CE9-9CA5-839115D87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58467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9" name="Freeform 299">
              <a:extLst>
                <a:ext uri="{FF2B5EF4-FFF2-40B4-BE49-F238E27FC236}">
                  <a16:creationId xmlns:a16="http://schemas.microsoft.com/office/drawing/2014/main" id="{BE89DC48-6976-4CE1-BDB5-74A6F866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4954588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0" name="Freeform 300">
              <a:extLst>
                <a:ext uri="{FF2B5EF4-FFF2-40B4-BE49-F238E27FC236}">
                  <a16:creationId xmlns:a16="http://schemas.microsoft.com/office/drawing/2014/main" id="{D3025590-2098-4FB6-B124-1BC5E95FB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8260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3 h 180"/>
                <a:gd name="T6" fmla="*/ 86 w 101"/>
                <a:gd name="T7" fmla="*/ 3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3"/>
                  </a:lnTo>
                  <a:cubicBezTo>
                    <a:pt x="66" y="4"/>
                    <a:pt x="76" y="0"/>
                    <a:pt x="86" y="3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1" name="Freeform 301">
              <a:extLst>
                <a:ext uri="{FF2B5EF4-FFF2-40B4-BE49-F238E27FC236}">
                  <a16:creationId xmlns:a16="http://schemas.microsoft.com/office/drawing/2014/main" id="{E11DF868-3E24-4868-9740-715FFC002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59626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2" name="Freeform 302">
              <a:extLst>
                <a:ext uri="{FF2B5EF4-FFF2-40B4-BE49-F238E27FC236}">
                  <a16:creationId xmlns:a16="http://schemas.microsoft.com/office/drawing/2014/main" id="{533F994F-FC62-4A94-A2E3-075088D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56562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3" name="Freeform 303">
              <a:extLst>
                <a:ext uri="{FF2B5EF4-FFF2-40B4-BE49-F238E27FC236}">
                  <a16:creationId xmlns:a16="http://schemas.microsoft.com/office/drawing/2014/main" id="{A1F49F37-E6A2-4066-9D64-90AE8949E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51625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4" name="Freeform 304">
              <a:extLst>
                <a:ext uri="{FF2B5EF4-FFF2-40B4-BE49-F238E27FC236}">
                  <a16:creationId xmlns:a16="http://schemas.microsoft.com/office/drawing/2014/main" id="{D9351878-A381-49E0-81FB-21AC2578D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51816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3" y="5"/>
                    <a:pt x="177" y="14"/>
                  </a:cubicBezTo>
                  <a:cubicBezTo>
                    <a:pt x="181" y="24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5" name="Freeform 305">
              <a:extLst>
                <a:ext uri="{FF2B5EF4-FFF2-40B4-BE49-F238E27FC236}">
                  <a16:creationId xmlns:a16="http://schemas.microsoft.com/office/drawing/2014/main" id="{231657CF-4C7E-49A4-814C-332853742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5637213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6" name="Freeform 306">
              <a:extLst>
                <a:ext uri="{FF2B5EF4-FFF2-40B4-BE49-F238E27FC236}">
                  <a16:creationId xmlns:a16="http://schemas.microsoft.com/office/drawing/2014/main" id="{6944DCD4-5854-4B4A-9E98-B502ABCD3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5972175"/>
              <a:ext cx="36512" cy="6508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7" name="Freeform 307">
              <a:extLst>
                <a:ext uri="{FF2B5EF4-FFF2-40B4-BE49-F238E27FC236}">
                  <a16:creationId xmlns:a16="http://schemas.microsoft.com/office/drawing/2014/main" id="{AB785A55-0956-46B9-B390-3BB2F9C2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818063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8" name="Freeform 308">
              <a:extLst>
                <a:ext uri="{FF2B5EF4-FFF2-40B4-BE49-F238E27FC236}">
                  <a16:creationId xmlns:a16="http://schemas.microsoft.com/office/drawing/2014/main" id="{62B38875-A48E-433A-AAFA-442B3AB7A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4789488"/>
              <a:ext cx="25400" cy="68262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9" name="Freeform 309">
              <a:extLst>
                <a:ext uri="{FF2B5EF4-FFF2-40B4-BE49-F238E27FC236}">
                  <a16:creationId xmlns:a16="http://schemas.microsoft.com/office/drawing/2014/main" id="{64F59985-EEFC-4FD2-B634-9BDF5A17D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59975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0" name="Freeform 310">
              <a:extLst>
                <a:ext uri="{FF2B5EF4-FFF2-40B4-BE49-F238E27FC236}">
                  <a16:creationId xmlns:a16="http://schemas.microsoft.com/office/drawing/2014/main" id="{ACF6B301-1D40-4E51-A5A9-143FA8E53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55530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1" name="Freeform 311">
              <a:extLst>
                <a:ext uri="{FF2B5EF4-FFF2-40B4-BE49-F238E27FC236}">
                  <a16:creationId xmlns:a16="http://schemas.microsoft.com/office/drawing/2014/main" id="{DE66E7A7-FBA7-4F86-8B8E-E154CE72C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52752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2" name="Freeform 312">
              <a:extLst>
                <a:ext uri="{FF2B5EF4-FFF2-40B4-BE49-F238E27FC236}">
                  <a16:creationId xmlns:a16="http://schemas.microsoft.com/office/drawing/2014/main" id="{7E2BF7FD-743F-4DE6-9417-4A7ECA645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0752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3" name="Freeform 313">
              <a:extLst>
                <a:ext uri="{FF2B5EF4-FFF2-40B4-BE49-F238E27FC236}">
                  <a16:creationId xmlns:a16="http://schemas.microsoft.com/office/drawing/2014/main" id="{BB787BB6-8DE6-44BD-9FE0-C986D211C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57340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4" name="Freeform 314">
              <a:extLst>
                <a:ext uri="{FF2B5EF4-FFF2-40B4-BE49-F238E27FC236}">
                  <a16:creationId xmlns:a16="http://schemas.microsoft.com/office/drawing/2014/main" id="{2CE11D03-CE3A-48F9-93D7-221D658A3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592296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5" name="Freeform 315">
              <a:extLst>
                <a:ext uri="{FF2B5EF4-FFF2-40B4-BE49-F238E27FC236}">
                  <a16:creationId xmlns:a16="http://schemas.microsoft.com/office/drawing/2014/main" id="{CB347DA9-DFD2-40DC-BA09-ECC1A1A51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4872038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6" name="Freeform 316">
              <a:extLst>
                <a:ext uri="{FF2B5EF4-FFF2-40B4-BE49-F238E27FC236}">
                  <a16:creationId xmlns:a16="http://schemas.microsoft.com/office/drawing/2014/main" id="{1C7D9A8B-3D9A-4A16-8671-A589CC485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89108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7" name="Freeform 317">
              <a:extLst>
                <a:ext uri="{FF2B5EF4-FFF2-40B4-BE49-F238E27FC236}">
                  <a16:creationId xmlns:a16="http://schemas.microsoft.com/office/drawing/2014/main" id="{05803A14-0237-4EDB-A2F6-4110209B1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5903913"/>
              <a:ext cx="46037" cy="60325"/>
            </a:xfrm>
            <a:custGeom>
              <a:avLst/>
              <a:gdLst>
                <a:gd name="T0" fmla="*/ 10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0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0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2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0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8" name="Freeform 318">
              <a:extLst>
                <a:ext uri="{FF2B5EF4-FFF2-40B4-BE49-F238E27FC236}">
                  <a16:creationId xmlns:a16="http://schemas.microsoft.com/office/drawing/2014/main" id="{C0FC01BF-7753-40E9-B1FD-44C4F6B37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57626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9" name="Freeform 319">
              <a:extLst>
                <a:ext uri="{FF2B5EF4-FFF2-40B4-BE49-F238E27FC236}">
                  <a16:creationId xmlns:a16="http://schemas.microsoft.com/office/drawing/2014/main" id="{D420C697-7066-41CC-9FF9-98F6D17E5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5046663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0" name="Freeform 320">
              <a:extLst>
                <a:ext uri="{FF2B5EF4-FFF2-40B4-BE49-F238E27FC236}">
                  <a16:creationId xmlns:a16="http://schemas.microsoft.com/office/drawing/2014/main" id="{84DBD9BD-0690-4946-8662-09F80A6DD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3101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1" name="Freeform 321">
              <a:extLst>
                <a:ext uri="{FF2B5EF4-FFF2-40B4-BE49-F238E27FC236}">
                  <a16:creationId xmlns:a16="http://schemas.microsoft.com/office/drawing/2014/main" id="{243BA80C-3BD5-480E-8D8E-EBBDD1316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5519738"/>
              <a:ext cx="68263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2" name="Freeform 322">
              <a:extLst>
                <a:ext uri="{FF2B5EF4-FFF2-40B4-BE49-F238E27FC236}">
                  <a16:creationId xmlns:a16="http://schemas.microsoft.com/office/drawing/2014/main" id="{DE9DF36A-DB94-4D25-95A6-2035E14A5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6005513"/>
              <a:ext cx="25400" cy="68262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6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3" name="Freeform 323">
              <a:extLst>
                <a:ext uri="{FF2B5EF4-FFF2-40B4-BE49-F238E27FC236}">
                  <a16:creationId xmlns:a16="http://schemas.microsoft.com/office/drawing/2014/main" id="{9811945A-874B-4493-A2C6-8D7449FE0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47815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4" name="Freeform 324">
              <a:extLst>
                <a:ext uri="{FF2B5EF4-FFF2-40B4-BE49-F238E27FC236}">
                  <a16:creationId xmlns:a16="http://schemas.microsoft.com/office/drawing/2014/main" id="{64265A4C-C737-4529-9471-711143678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47736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5" name="Freeform 325">
              <a:extLst>
                <a:ext uri="{FF2B5EF4-FFF2-40B4-BE49-F238E27FC236}">
                  <a16:creationId xmlns:a16="http://schemas.microsoft.com/office/drawing/2014/main" id="{5B4A39D0-6C8D-450A-A743-AADE19F83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60055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6" name="Freeform 326">
              <a:extLst>
                <a:ext uri="{FF2B5EF4-FFF2-40B4-BE49-F238E27FC236}">
                  <a16:creationId xmlns:a16="http://schemas.microsoft.com/office/drawing/2014/main" id="{825242DB-CDD1-4F79-B8FE-B06D3E208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4864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7" name="Freeform 327">
              <a:extLst>
                <a:ext uri="{FF2B5EF4-FFF2-40B4-BE49-F238E27FC236}">
                  <a16:creationId xmlns:a16="http://schemas.microsoft.com/office/drawing/2014/main" id="{DF5740F8-AA8A-437C-A2E5-AE0ADEA49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341938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8" name="Freeform 328">
              <a:extLst>
                <a:ext uri="{FF2B5EF4-FFF2-40B4-BE49-F238E27FC236}">
                  <a16:creationId xmlns:a16="http://schemas.microsoft.com/office/drawing/2014/main" id="{4A144612-ABC6-4BB9-A68A-7854A9948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5014913"/>
              <a:ext cx="65087" cy="55562"/>
            </a:xfrm>
            <a:custGeom>
              <a:avLst/>
              <a:gdLst>
                <a:gd name="T0" fmla="*/ 10 w 180"/>
                <a:gd name="T1" fmla="*/ 145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8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8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9" name="Freeform 329">
              <a:extLst>
                <a:ext uri="{FF2B5EF4-FFF2-40B4-BE49-F238E27FC236}">
                  <a16:creationId xmlns:a16="http://schemas.microsoft.com/office/drawing/2014/main" id="{B4BBDD77-7A7E-45FE-B0E6-EDE096DC8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5783263"/>
              <a:ext cx="65088" cy="55562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0" name="Freeform 330">
              <a:extLst>
                <a:ext uri="{FF2B5EF4-FFF2-40B4-BE49-F238E27FC236}">
                  <a16:creationId xmlns:a16="http://schemas.microsoft.com/office/drawing/2014/main" id="{0B349D3A-61A8-46C9-9A30-18471306A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58816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1" name="Freeform 331">
              <a:extLst>
                <a:ext uri="{FF2B5EF4-FFF2-40B4-BE49-F238E27FC236}">
                  <a16:creationId xmlns:a16="http://schemas.microsoft.com/office/drawing/2014/main" id="{957CBBBA-DD90-4CDF-99B0-A561ED798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4908550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2" name="Freeform 332">
              <a:extLst>
                <a:ext uri="{FF2B5EF4-FFF2-40B4-BE49-F238E27FC236}">
                  <a16:creationId xmlns:a16="http://schemas.microsoft.com/office/drawing/2014/main" id="{48876772-9686-411C-B1D9-3E8725714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48498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3" name="Freeform 333">
              <a:extLst>
                <a:ext uri="{FF2B5EF4-FFF2-40B4-BE49-F238E27FC236}">
                  <a16:creationId xmlns:a16="http://schemas.microsoft.com/office/drawing/2014/main" id="{99B3097C-A3E9-45F3-B200-B6FB00480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59340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4" name="Freeform 334">
              <a:extLst>
                <a:ext uri="{FF2B5EF4-FFF2-40B4-BE49-F238E27FC236}">
                  <a16:creationId xmlns:a16="http://schemas.microsoft.com/office/drawing/2014/main" id="{813CFE87-CE97-4E6E-B1E1-FA7BC3317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5705475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5" name="Freeform 335">
              <a:extLst>
                <a:ext uri="{FF2B5EF4-FFF2-40B4-BE49-F238E27FC236}">
                  <a16:creationId xmlns:a16="http://schemas.microsoft.com/office/drawing/2014/main" id="{800F8C7F-CCCC-490D-9FAD-C98C6CAAE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51006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7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7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6" name="Freeform 336">
              <a:extLst>
                <a:ext uri="{FF2B5EF4-FFF2-40B4-BE49-F238E27FC236}">
                  <a16:creationId xmlns:a16="http://schemas.microsoft.com/office/drawing/2014/main" id="{6758E093-9425-4C09-AD5D-7C857E033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5238750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7" name="Freeform 337">
              <a:extLst>
                <a:ext uri="{FF2B5EF4-FFF2-40B4-BE49-F238E27FC236}">
                  <a16:creationId xmlns:a16="http://schemas.microsoft.com/office/drawing/2014/main" id="{11E5251F-83F6-4C6C-8FC6-F0F90B71C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5578475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8" name="Freeform 338">
              <a:extLst>
                <a:ext uri="{FF2B5EF4-FFF2-40B4-BE49-F238E27FC236}">
                  <a16:creationId xmlns:a16="http://schemas.microsoft.com/office/drawing/2014/main" id="{599B75A3-827F-46C0-B217-54E72DA90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59864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9" name="Freeform 339">
              <a:extLst>
                <a:ext uri="{FF2B5EF4-FFF2-40B4-BE49-F238E27FC236}">
                  <a16:creationId xmlns:a16="http://schemas.microsoft.com/office/drawing/2014/main" id="{59F5D666-25C0-41AE-8FEE-098777C98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47926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0" name="Freeform 340">
              <a:extLst>
                <a:ext uri="{FF2B5EF4-FFF2-40B4-BE49-F238E27FC236}">
                  <a16:creationId xmlns:a16="http://schemas.microsoft.com/office/drawing/2014/main" id="{0DE046E7-5CFD-4DCE-AA1A-527B0CB0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48021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1" name="Freeform 341">
              <a:extLst>
                <a:ext uri="{FF2B5EF4-FFF2-40B4-BE49-F238E27FC236}">
                  <a16:creationId xmlns:a16="http://schemas.microsoft.com/office/drawing/2014/main" id="{8D720C28-C807-41E4-A520-80643D89A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5978525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2" name="Freeform 342">
              <a:extLst>
                <a:ext uri="{FF2B5EF4-FFF2-40B4-BE49-F238E27FC236}">
                  <a16:creationId xmlns:a16="http://schemas.microsoft.com/office/drawing/2014/main" id="{ABFCE190-1B75-4373-B95E-A31B9179C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560546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3" name="Freeform 343">
              <a:extLst>
                <a:ext uri="{FF2B5EF4-FFF2-40B4-BE49-F238E27FC236}">
                  <a16:creationId xmlns:a16="http://schemas.microsoft.com/office/drawing/2014/main" id="{05369416-2BDF-491E-B71E-B511503C5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52101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4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4" name="Freeform 344">
              <a:extLst>
                <a:ext uri="{FF2B5EF4-FFF2-40B4-BE49-F238E27FC236}">
                  <a16:creationId xmlns:a16="http://schemas.microsoft.com/office/drawing/2014/main" id="{0C46378D-A58B-48D1-88FF-C399DF1C7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5127625"/>
              <a:ext cx="71438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5" name="Freeform 345">
              <a:extLst>
                <a:ext uri="{FF2B5EF4-FFF2-40B4-BE49-F238E27FC236}">
                  <a16:creationId xmlns:a16="http://schemas.microsoft.com/office/drawing/2014/main" id="{72C4EDA1-FB11-4B75-B8EA-145A12B0E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568007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6" name="Freeform 346">
              <a:extLst>
                <a:ext uri="{FF2B5EF4-FFF2-40B4-BE49-F238E27FC236}">
                  <a16:creationId xmlns:a16="http://schemas.microsoft.com/office/drawing/2014/main" id="{23DD235D-EB19-4713-B323-A638B980C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59467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7" name="Freeform 347">
              <a:extLst>
                <a:ext uri="{FF2B5EF4-FFF2-40B4-BE49-F238E27FC236}">
                  <a16:creationId xmlns:a16="http://schemas.microsoft.com/office/drawing/2014/main" id="{484BE5DA-276C-49E5-8E5B-E8AE9BD96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4837113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8" name="Freeform 348">
              <a:extLst>
                <a:ext uri="{FF2B5EF4-FFF2-40B4-BE49-F238E27FC236}">
                  <a16:creationId xmlns:a16="http://schemas.microsoft.com/office/drawing/2014/main" id="{D003DCFE-5DC9-405D-8890-D8D8F8677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49260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9" name="Freeform 349">
              <a:extLst>
                <a:ext uri="{FF2B5EF4-FFF2-40B4-BE49-F238E27FC236}">
                  <a16:creationId xmlns:a16="http://schemas.microsoft.com/office/drawing/2014/main" id="{90B8609C-54DA-4DCB-B0FF-B758E8FC1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5864225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0" name="Freeform 350">
              <a:extLst>
                <a:ext uri="{FF2B5EF4-FFF2-40B4-BE49-F238E27FC236}">
                  <a16:creationId xmlns:a16="http://schemas.microsoft.com/office/drawing/2014/main" id="{34F0AD13-EA0C-4D32-9E62-77301EE90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5805488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1" name="Freeform 351">
              <a:extLst>
                <a:ext uri="{FF2B5EF4-FFF2-40B4-BE49-F238E27FC236}">
                  <a16:creationId xmlns:a16="http://schemas.microsoft.com/office/drawing/2014/main" id="{3930276C-E0CB-44AB-9F97-3BA702239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49926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2" name="Freeform 352">
              <a:extLst>
                <a:ext uri="{FF2B5EF4-FFF2-40B4-BE49-F238E27FC236}">
                  <a16:creationId xmlns:a16="http://schemas.microsoft.com/office/drawing/2014/main" id="{6322E36A-A5F6-497E-A569-62184BF8E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53705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3" name="Freeform 353">
              <a:extLst>
                <a:ext uri="{FF2B5EF4-FFF2-40B4-BE49-F238E27FC236}">
                  <a16:creationId xmlns:a16="http://schemas.microsoft.com/office/drawing/2014/main" id="{9E5225B7-D4E7-4238-B062-0EDE18E63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54578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4" name="Freeform 354">
              <a:extLst>
                <a:ext uri="{FF2B5EF4-FFF2-40B4-BE49-F238E27FC236}">
                  <a16:creationId xmlns:a16="http://schemas.microsoft.com/office/drawing/2014/main" id="{140685D7-75D8-42BC-8C3F-E2C58F93D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600868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5" name="Freeform 355">
              <a:extLst>
                <a:ext uri="{FF2B5EF4-FFF2-40B4-BE49-F238E27FC236}">
                  <a16:creationId xmlns:a16="http://schemas.microsoft.com/office/drawing/2014/main" id="{6CDBFC5F-826C-4DFB-8F50-8B9F750FA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47704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6" name="Freeform 356">
              <a:extLst>
                <a:ext uri="{FF2B5EF4-FFF2-40B4-BE49-F238E27FC236}">
                  <a16:creationId xmlns:a16="http://schemas.microsoft.com/office/drawing/2014/main" id="{8ED21620-39E8-4C13-A447-B20030CE9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5049838"/>
              <a:ext cx="630238" cy="685800"/>
            </a:xfrm>
            <a:custGeom>
              <a:avLst/>
              <a:gdLst>
                <a:gd name="T0" fmla="*/ 757 w 1751"/>
                <a:gd name="T1" fmla="*/ 1533 h 1906"/>
                <a:gd name="T2" fmla="*/ 879 w 1751"/>
                <a:gd name="T3" fmla="*/ 1083 h 1906"/>
                <a:gd name="T4" fmla="*/ 1190 w 1751"/>
                <a:gd name="T5" fmla="*/ 973 h 1906"/>
                <a:gd name="T6" fmla="*/ 1267 w 1751"/>
                <a:gd name="T7" fmla="*/ 658 h 1906"/>
                <a:gd name="T8" fmla="*/ 966 w 1751"/>
                <a:gd name="T9" fmla="*/ 766 h 1906"/>
                <a:gd name="T10" fmla="*/ 1174 w 1751"/>
                <a:gd name="T11" fmla="*/ 0 h 1906"/>
                <a:gd name="T12" fmla="*/ 604 w 1751"/>
                <a:gd name="T13" fmla="*/ 0 h 1906"/>
                <a:gd name="T14" fmla="*/ 342 w 1751"/>
                <a:gd name="T15" fmla="*/ 990 h 1906"/>
                <a:gd name="T16" fmla="*/ 73 w 1751"/>
                <a:gd name="T17" fmla="*/ 1086 h 1906"/>
                <a:gd name="T18" fmla="*/ 0 w 1751"/>
                <a:gd name="T19" fmla="*/ 1394 h 1906"/>
                <a:gd name="T20" fmla="*/ 259 w 1751"/>
                <a:gd name="T21" fmla="*/ 1302 h 1906"/>
                <a:gd name="T22" fmla="*/ 99 w 1751"/>
                <a:gd name="T23" fmla="*/ 1905 h 1906"/>
                <a:gd name="T24" fmla="*/ 1638 w 1751"/>
                <a:gd name="T25" fmla="*/ 1905 h 1906"/>
                <a:gd name="T26" fmla="*/ 1750 w 1751"/>
                <a:gd name="T27" fmla="*/ 1533 h 1906"/>
                <a:gd name="T28" fmla="*/ 757 w 1751"/>
                <a:gd name="T29" fmla="*/ 1533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1" h="1906">
                  <a:moveTo>
                    <a:pt x="757" y="1533"/>
                  </a:moveTo>
                  <a:lnTo>
                    <a:pt x="879" y="1083"/>
                  </a:lnTo>
                  <a:lnTo>
                    <a:pt x="1190" y="973"/>
                  </a:lnTo>
                  <a:lnTo>
                    <a:pt x="1267" y="658"/>
                  </a:lnTo>
                  <a:lnTo>
                    <a:pt x="966" y="766"/>
                  </a:lnTo>
                  <a:lnTo>
                    <a:pt x="1174" y="0"/>
                  </a:lnTo>
                  <a:lnTo>
                    <a:pt x="604" y="0"/>
                  </a:lnTo>
                  <a:lnTo>
                    <a:pt x="342" y="990"/>
                  </a:lnTo>
                  <a:lnTo>
                    <a:pt x="73" y="1086"/>
                  </a:lnTo>
                  <a:lnTo>
                    <a:pt x="0" y="1394"/>
                  </a:lnTo>
                  <a:lnTo>
                    <a:pt x="259" y="1302"/>
                  </a:lnTo>
                  <a:lnTo>
                    <a:pt x="99" y="1905"/>
                  </a:lnTo>
                  <a:lnTo>
                    <a:pt x="1638" y="1905"/>
                  </a:lnTo>
                  <a:lnTo>
                    <a:pt x="1750" y="1533"/>
                  </a:lnTo>
                  <a:lnTo>
                    <a:pt x="757" y="153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39917EB3-0613-6049-8970-9E4F71F29E38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243" name="Rectangle 242">
            <a:extLst>
              <a:ext uri="{FF2B5EF4-FFF2-40B4-BE49-F238E27FC236}">
                <a16:creationId xmlns:a16="http://schemas.microsoft.com/office/drawing/2014/main" id="{01D1EFA2-7568-9E47-A542-715B544AD9D2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6EBC928A-C936-6A4B-9414-B35A86ABC08C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166952765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1F515CEC-EB9C-40EC-9955-819C12E5D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4940" y="3259819"/>
            <a:ext cx="1841500" cy="1609725"/>
          </a:xfrm>
          <a:custGeom>
            <a:avLst/>
            <a:gdLst>
              <a:gd name="T0" fmla="*/ 3674 w 5114"/>
              <a:gd name="T1" fmla="*/ 793 h 4470"/>
              <a:gd name="T2" fmla="*/ 793 w 5114"/>
              <a:gd name="T3" fmla="*/ 793 h 4470"/>
              <a:gd name="T4" fmla="*/ 793 w 5114"/>
              <a:gd name="T5" fmla="*/ 3673 h 4470"/>
              <a:gd name="T6" fmla="*/ 3674 w 5114"/>
              <a:gd name="T7" fmla="*/ 3673 h 4470"/>
              <a:gd name="T8" fmla="*/ 5113 w 5114"/>
              <a:gd name="T9" fmla="*/ 2231 h 4470"/>
              <a:gd name="T10" fmla="*/ 3674 w 5114"/>
              <a:gd name="T11" fmla="*/ 793 h 4470"/>
              <a:gd name="T12" fmla="*/ 3488 w 5114"/>
              <a:gd name="T13" fmla="*/ 3484 h 4470"/>
              <a:gd name="T14" fmla="*/ 982 w 5114"/>
              <a:gd name="T15" fmla="*/ 3484 h 4470"/>
              <a:gd name="T16" fmla="*/ 982 w 5114"/>
              <a:gd name="T17" fmla="*/ 979 h 4470"/>
              <a:gd name="T18" fmla="*/ 3488 w 5114"/>
              <a:gd name="T19" fmla="*/ 979 h 4470"/>
              <a:gd name="T20" fmla="*/ 3488 w 5114"/>
              <a:gd name="T21" fmla="*/ 3484 h 4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14" h="4470">
                <a:moveTo>
                  <a:pt x="3674" y="793"/>
                </a:moveTo>
                <a:cubicBezTo>
                  <a:pt x="2878" y="0"/>
                  <a:pt x="1589" y="0"/>
                  <a:pt x="793" y="793"/>
                </a:cubicBezTo>
                <a:cubicBezTo>
                  <a:pt x="0" y="1589"/>
                  <a:pt x="0" y="2880"/>
                  <a:pt x="793" y="3673"/>
                </a:cubicBezTo>
                <a:cubicBezTo>
                  <a:pt x="1589" y="4469"/>
                  <a:pt x="2881" y="4469"/>
                  <a:pt x="3674" y="3673"/>
                </a:cubicBezTo>
                <a:lnTo>
                  <a:pt x="5113" y="2231"/>
                </a:lnTo>
                <a:lnTo>
                  <a:pt x="3674" y="793"/>
                </a:lnTo>
                <a:close/>
                <a:moveTo>
                  <a:pt x="3488" y="3484"/>
                </a:moveTo>
                <a:cubicBezTo>
                  <a:pt x="2796" y="4175"/>
                  <a:pt x="1673" y="4175"/>
                  <a:pt x="982" y="3484"/>
                </a:cubicBezTo>
                <a:cubicBezTo>
                  <a:pt x="290" y="2793"/>
                  <a:pt x="290" y="1670"/>
                  <a:pt x="982" y="979"/>
                </a:cubicBezTo>
                <a:cubicBezTo>
                  <a:pt x="1673" y="288"/>
                  <a:pt x="2794" y="288"/>
                  <a:pt x="3488" y="979"/>
                </a:cubicBezTo>
                <a:cubicBezTo>
                  <a:pt x="4179" y="1670"/>
                  <a:pt x="4179" y="2793"/>
                  <a:pt x="3488" y="348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7E82F7A8-B3E0-412F-BA69-BE12DBC9D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2965" y="3259819"/>
            <a:ext cx="1841500" cy="1609725"/>
          </a:xfrm>
          <a:custGeom>
            <a:avLst/>
            <a:gdLst>
              <a:gd name="T0" fmla="*/ 4321 w 5115"/>
              <a:gd name="T1" fmla="*/ 793 h 4470"/>
              <a:gd name="T2" fmla="*/ 1439 w 5115"/>
              <a:gd name="T3" fmla="*/ 793 h 4470"/>
              <a:gd name="T4" fmla="*/ 0 w 5115"/>
              <a:gd name="T5" fmla="*/ 2231 h 4470"/>
              <a:gd name="T6" fmla="*/ 1439 w 5115"/>
              <a:gd name="T7" fmla="*/ 3673 h 4470"/>
              <a:gd name="T8" fmla="*/ 4321 w 5115"/>
              <a:gd name="T9" fmla="*/ 3673 h 4470"/>
              <a:gd name="T10" fmla="*/ 4321 w 5115"/>
              <a:gd name="T11" fmla="*/ 793 h 4470"/>
              <a:gd name="T12" fmla="*/ 4132 w 5115"/>
              <a:gd name="T13" fmla="*/ 3484 h 4470"/>
              <a:gd name="T14" fmla="*/ 1626 w 5115"/>
              <a:gd name="T15" fmla="*/ 3484 h 4470"/>
              <a:gd name="T16" fmla="*/ 1626 w 5115"/>
              <a:gd name="T17" fmla="*/ 979 h 4470"/>
              <a:gd name="T18" fmla="*/ 4132 w 5115"/>
              <a:gd name="T19" fmla="*/ 979 h 4470"/>
              <a:gd name="T20" fmla="*/ 4132 w 5115"/>
              <a:gd name="T21" fmla="*/ 3484 h 4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15" h="4470">
                <a:moveTo>
                  <a:pt x="4321" y="793"/>
                </a:moveTo>
                <a:cubicBezTo>
                  <a:pt x="3525" y="0"/>
                  <a:pt x="2235" y="0"/>
                  <a:pt x="1439" y="793"/>
                </a:cubicBezTo>
                <a:lnTo>
                  <a:pt x="0" y="2231"/>
                </a:lnTo>
                <a:lnTo>
                  <a:pt x="1439" y="3673"/>
                </a:lnTo>
                <a:cubicBezTo>
                  <a:pt x="2232" y="4469"/>
                  <a:pt x="3525" y="4469"/>
                  <a:pt x="4321" y="3673"/>
                </a:cubicBezTo>
                <a:cubicBezTo>
                  <a:pt x="5114" y="2880"/>
                  <a:pt x="5114" y="1589"/>
                  <a:pt x="4321" y="793"/>
                </a:cubicBezTo>
                <a:close/>
                <a:moveTo>
                  <a:pt x="4132" y="3484"/>
                </a:moveTo>
                <a:cubicBezTo>
                  <a:pt x="3440" y="4175"/>
                  <a:pt x="2318" y="4175"/>
                  <a:pt x="1626" y="3484"/>
                </a:cubicBezTo>
                <a:cubicBezTo>
                  <a:pt x="935" y="2793"/>
                  <a:pt x="934" y="1670"/>
                  <a:pt x="1626" y="979"/>
                </a:cubicBezTo>
                <a:cubicBezTo>
                  <a:pt x="2320" y="288"/>
                  <a:pt x="3441" y="288"/>
                  <a:pt x="4132" y="979"/>
                </a:cubicBezTo>
                <a:cubicBezTo>
                  <a:pt x="4824" y="1670"/>
                  <a:pt x="4823" y="2793"/>
                  <a:pt x="4132" y="348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8A3A4F6F-515D-4971-8123-DF41A57E1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5240" y="2145394"/>
            <a:ext cx="1625600" cy="1849438"/>
          </a:xfrm>
          <a:custGeom>
            <a:avLst/>
            <a:gdLst>
              <a:gd name="T0" fmla="*/ 3749 w 4515"/>
              <a:gd name="T1" fmla="*/ 872 h 5137"/>
              <a:gd name="T2" fmla="*/ 872 w 4515"/>
              <a:gd name="T3" fmla="*/ 765 h 5137"/>
              <a:gd name="T4" fmla="*/ 765 w 4515"/>
              <a:gd name="T5" fmla="*/ 3643 h 5137"/>
              <a:gd name="T6" fmla="*/ 2150 w 4515"/>
              <a:gd name="T7" fmla="*/ 5136 h 5137"/>
              <a:gd name="T8" fmla="*/ 3642 w 4515"/>
              <a:gd name="T9" fmla="*/ 3750 h 5137"/>
              <a:gd name="T10" fmla="*/ 3749 w 4515"/>
              <a:gd name="T11" fmla="*/ 872 h 5137"/>
              <a:gd name="T12" fmla="*/ 3461 w 4515"/>
              <a:gd name="T13" fmla="*/ 3559 h 5137"/>
              <a:gd name="T14" fmla="*/ 956 w 4515"/>
              <a:gd name="T15" fmla="*/ 3465 h 5137"/>
              <a:gd name="T16" fmla="*/ 1050 w 4515"/>
              <a:gd name="T17" fmla="*/ 959 h 5137"/>
              <a:gd name="T18" fmla="*/ 3555 w 4515"/>
              <a:gd name="T19" fmla="*/ 1053 h 5137"/>
              <a:gd name="T20" fmla="*/ 3461 w 4515"/>
              <a:gd name="T21" fmla="*/ 3559 h 5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515" h="5137">
                <a:moveTo>
                  <a:pt x="3749" y="872"/>
                </a:moveTo>
                <a:cubicBezTo>
                  <a:pt x="2984" y="48"/>
                  <a:pt x="1696" y="0"/>
                  <a:pt x="872" y="765"/>
                </a:cubicBezTo>
                <a:cubicBezTo>
                  <a:pt x="48" y="1530"/>
                  <a:pt x="0" y="2819"/>
                  <a:pt x="765" y="3643"/>
                </a:cubicBezTo>
                <a:lnTo>
                  <a:pt x="2150" y="5136"/>
                </a:lnTo>
                <a:lnTo>
                  <a:pt x="3642" y="3750"/>
                </a:lnTo>
                <a:cubicBezTo>
                  <a:pt x="4466" y="2988"/>
                  <a:pt x="4514" y="1696"/>
                  <a:pt x="3749" y="872"/>
                </a:cubicBezTo>
                <a:close/>
                <a:moveTo>
                  <a:pt x="3461" y="3559"/>
                </a:moveTo>
                <a:cubicBezTo>
                  <a:pt x="2745" y="4225"/>
                  <a:pt x="1622" y="4182"/>
                  <a:pt x="956" y="3465"/>
                </a:cubicBezTo>
                <a:cubicBezTo>
                  <a:pt x="290" y="2749"/>
                  <a:pt x="333" y="1625"/>
                  <a:pt x="1050" y="959"/>
                </a:cubicBezTo>
                <a:cubicBezTo>
                  <a:pt x="1766" y="293"/>
                  <a:pt x="2889" y="336"/>
                  <a:pt x="3555" y="1053"/>
                </a:cubicBezTo>
                <a:cubicBezTo>
                  <a:pt x="4221" y="1772"/>
                  <a:pt x="4181" y="2892"/>
                  <a:pt x="3461" y="3559"/>
                </a:cubicBezTo>
                <a:close/>
              </a:path>
            </a:pathLst>
          </a:custGeom>
          <a:solidFill>
            <a:srgbClr val="AF6900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9993DA5-506E-4B14-8E70-09D7A3CF8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0790" y="4120244"/>
            <a:ext cx="1617662" cy="1846263"/>
          </a:xfrm>
          <a:custGeom>
            <a:avLst/>
            <a:gdLst>
              <a:gd name="T0" fmla="*/ 3710 w 4493"/>
              <a:gd name="T1" fmla="*/ 1465 h 5129"/>
              <a:gd name="T2" fmla="*/ 2295 w 4493"/>
              <a:gd name="T3" fmla="*/ 0 h 5129"/>
              <a:gd name="T4" fmla="*/ 830 w 4493"/>
              <a:gd name="T5" fmla="*/ 1417 h 5129"/>
              <a:gd name="T6" fmla="*/ 782 w 4493"/>
              <a:gd name="T7" fmla="*/ 4298 h 5129"/>
              <a:gd name="T8" fmla="*/ 3662 w 4493"/>
              <a:gd name="T9" fmla="*/ 4346 h 5129"/>
              <a:gd name="T10" fmla="*/ 3710 w 4493"/>
              <a:gd name="T11" fmla="*/ 1465 h 5129"/>
              <a:gd name="T12" fmla="*/ 3476 w 4493"/>
              <a:gd name="T13" fmla="*/ 4157 h 5129"/>
              <a:gd name="T14" fmla="*/ 971 w 4493"/>
              <a:gd name="T15" fmla="*/ 4114 h 5129"/>
              <a:gd name="T16" fmla="*/ 1014 w 4493"/>
              <a:gd name="T17" fmla="*/ 1608 h 5129"/>
              <a:gd name="T18" fmla="*/ 3519 w 4493"/>
              <a:gd name="T19" fmla="*/ 1651 h 5129"/>
              <a:gd name="T20" fmla="*/ 3476 w 4493"/>
              <a:gd name="T21" fmla="*/ 4157 h 5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93" h="5129">
                <a:moveTo>
                  <a:pt x="3710" y="1465"/>
                </a:moveTo>
                <a:lnTo>
                  <a:pt x="2295" y="0"/>
                </a:lnTo>
                <a:lnTo>
                  <a:pt x="830" y="1417"/>
                </a:lnTo>
                <a:cubicBezTo>
                  <a:pt x="23" y="2198"/>
                  <a:pt x="0" y="3491"/>
                  <a:pt x="782" y="4298"/>
                </a:cubicBezTo>
                <a:cubicBezTo>
                  <a:pt x="1564" y="5105"/>
                  <a:pt x="2855" y="5128"/>
                  <a:pt x="3662" y="4346"/>
                </a:cubicBezTo>
                <a:cubicBezTo>
                  <a:pt x="4470" y="3565"/>
                  <a:pt x="4492" y="2272"/>
                  <a:pt x="3710" y="1465"/>
                </a:cubicBezTo>
                <a:close/>
                <a:moveTo>
                  <a:pt x="3476" y="4157"/>
                </a:moveTo>
                <a:cubicBezTo>
                  <a:pt x="2774" y="4837"/>
                  <a:pt x="1651" y="4817"/>
                  <a:pt x="971" y="4114"/>
                </a:cubicBezTo>
                <a:cubicBezTo>
                  <a:pt x="291" y="3412"/>
                  <a:pt x="311" y="2289"/>
                  <a:pt x="1014" y="1608"/>
                </a:cubicBezTo>
                <a:cubicBezTo>
                  <a:pt x="1716" y="928"/>
                  <a:pt x="2838" y="948"/>
                  <a:pt x="3519" y="1651"/>
                </a:cubicBezTo>
                <a:cubicBezTo>
                  <a:pt x="4201" y="2353"/>
                  <a:pt x="4182" y="3477"/>
                  <a:pt x="3476" y="41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10" name="Freeform 30">
            <a:extLst>
              <a:ext uri="{FF2B5EF4-FFF2-40B4-BE49-F238E27FC236}">
                <a16:creationId xmlns:a16="http://schemas.microsoft.com/office/drawing/2014/main" id="{2CFD5C34-4562-4B6C-8E92-80BEFE5F5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439" y="2541482"/>
            <a:ext cx="274320" cy="27432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BB784E5-B29E-468C-A02D-281A44DE9D9C}"/>
              </a:ext>
            </a:extLst>
          </p:cNvPr>
          <p:cNvSpPr/>
          <p:nvPr/>
        </p:nvSpPr>
        <p:spPr>
          <a:xfrm>
            <a:off x="8075055" y="2378207"/>
            <a:ext cx="2802005" cy="60087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growth quality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intellectual capital without superior collaboration product benefits.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D952C7C-E0AA-4A68-9E9F-94DF7F562333}"/>
              </a:ext>
            </a:extLst>
          </p:cNvPr>
          <p:cNvSpPr txBox="1"/>
          <p:nvPr/>
        </p:nvSpPr>
        <p:spPr>
          <a:xfrm>
            <a:off x="6872845" y="2555532"/>
            <a:ext cx="120221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Ethereum</a:t>
            </a:r>
          </a:p>
        </p:txBody>
      </p:sp>
      <p:sp>
        <p:nvSpPr>
          <p:cNvPr id="13" name="Freeform 30">
            <a:extLst>
              <a:ext uri="{FF2B5EF4-FFF2-40B4-BE49-F238E27FC236}">
                <a16:creationId xmlns:a16="http://schemas.microsoft.com/office/drawing/2014/main" id="{A3DDDFD6-A075-4721-9F6C-0F7E7E5B5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439" y="3437438"/>
            <a:ext cx="274320" cy="274320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AB8E808-F5E7-44E1-9471-6D634B9198C6}"/>
              </a:ext>
            </a:extLst>
          </p:cNvPr>
          <p:cNvSpPr/>
          <p:nvPr/>
        </p:nvSpPr>
        <p:spPr>
          <a:xfrm>
            <a:off x="8075055" y="3274163"/>
            <a:ext cx="2802005" cy="60087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growth quality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intellectual capital without superior collaboration product benefits.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5370D2E-3B40-4191-8334-4AF5BF63C065}"/>
              </a:ext>
            </a:extLst>
          </p:cNvPr>
          <p:cNvSpPr txBox="1"/>
          <p:nvPr/>
        </p:nvSpPr>
        <p:spPr>
          <a:xfrm>
            <a:off x="6872845" y="3451488"/>
            <a:ext cx="120221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Bitcoin</a:t>
            </a:r>
          </a:p>
        </p:txBody>
      </p:sp>
      <p:sp>
        <p:nvSpPr>
          <p:cNvPr id="16" name="Freeform 30">
            <a:extLst>
              <a:ext uri="{FF2B5EF4-FFF2-40B4-BE49-F238E27FC236}">
                <a16:creationId xmlns:a16="http://schemas.microsoft.com/office/drawing/2014/main" id="{B117A1E8-D706-4085-967B-5D6A80675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439" y="4333394"/>
            <a:ext cx="274320" cy="27432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7949C5F-D72B-419C-A4EC-74A123EFDCFF}"/>
              </a:ext>
            </a:extLst>
          </p:cNvPr>
          <p:cNvSpPr/>
          <p:nvPr/>
        </p:nvSpPr>
        <p:spPr>
          <a:xfrm>
            <a:off x="8075055" y="4170119"/>
            <a:ext cx="2802005" cy="60087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growth quality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intellectual capital without superior collaboration product benefits.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32E014-5466-4A28-A93B-451F86BD52DD}"/>
              </a:ext>
            </a:extLst>
          </p:cNvPr>
          <p:cNvSpPr txBox="1"/>
          <p:nvPr/>
        </p:nvSpPr>
        <p:spPr>
          <a:xfrm>
            <a:off x="6872845" y="4347444"/>
            <a:ext cx="120221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Dash</a:t>
            </a:r>
          </a:p>
        </p:txBody>
      </p:sp>
      <p:sp>
        <p:nvSpPr>
          <p:cNvPr id="19" name="Freeform 30">
            <a:extLst>
              <a:ext uri="{FF2B5EF4-FFF2-40B4-BE49-F238E27FC236}">
                <a16:creationId xmlns:a16="http://schemas.microsoft.com/office/drawing/2014/main" id="{D8610CA6-779B-4FF7-ADE0-6D7B422AE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8439" y="5229349"/>
            <a:ext cx="274320" cy="27432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B4E557F-58C5-448E-936C-5F2EB0C6B37C}"/>
              </a:ext>
            </a:extLst>
          </p:cNvPr>
          <p:cNvSpPr/>
          <p:nvPr/>
        </p:nvSpPr>
        <p:spPr>
          <a:xfrm>
            <a:off x="8075055" y="5066074"/>
            <a:ext cx="2802005" cy="60087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growth quality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intellectual capital without superior collaboration product benefits.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56F0622-353C-4B57-A80D-63C829682067}"/>
              </a:ext>
            </a:extLst>
          </p:cNvPr>
          <p:cNvSpPr txBox="1"/>
          <p:nvPr/>
        </p:nvSpPr>
        <p:spPr>
          <a:xfrm>
            <a:off x="6872845" y="5243399"/>
            <a:ext cx="1202210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Litecoin</a:t>
            </a: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53F6C43A-DCEF-4ACC-8340-81596D1D7C3E}"/>
              </a:ext>
            </a:extLst>
          </p:cNvPr>
          <p:cNvGrpSpPr/>
          <p:nvPr/>
        </p:nvGrpSpPr>
        <p:grpSpPr>
          <a:xfrm>
            <a:off x="3011152" y="2702416"/>
            <a:ext cx="493776" cy="493776"/>
            <a:chOff x="2640013" y="1452563"/>
            <a:chExt cx="1420812" cy="1420812"/>
          </a:xfrm>
        </p:grpSpPr>
        <p:sp>
          <p:nvSpPr>
            <p:cNvPr id="170" name="Freeform 73">
              <a:extLst>
                <a:ext uri="{FF2B5EF4-FFF2-40B4-BE49-F238E27FC236}">
                  <a16:creationId xmlns:a16="http://schemas.microsoft.com/office/drawing/2014/main" id="{83A29793-98F6-47C5-B000-8610FA456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14525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1" name="Freeform 74">
              <a:extLst>
                <a:ext uri="{FF2B5EF4-FFF2-40B4-BE49-F238E27FC236}">
                  <a16:creationId xmlns:a16="http://schemas.microsoft.com/office/drawing/2014/main" id="{1198C174-04B8-4F46-9DD7-97A7E68B8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85900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2" name="Freeform 75">
              <a:extLst>
                <a:ext uri="{FF2B5EF4-FFF2-40B4-BE49-F238E27FC236}">
                  <a16:creationId xmlns:a16="http://schemas.microsoft.com/office/drawing/2014/main" id="{34D90912-D0A2-4F2D-93C0-7042A96E6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986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3" name="Freeform 76">
              <a:extLst>
                <a:ext uri="{FF2B5EF4-FFF2-40B4-BE49-F238E27FC236}">
                  <a16:creationId xmlns:a16="http://schemas.microsoft.com/office/drawing/2014/main" id="{9805E028-CDB3-4C10-9388-A6A51CD85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15986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4" name="Freeform 77">
              <a:extLst>
                <a:ext uri="{FF2B5EF4-FFF2-40B4-BE49-F238E27FC236}">
                  <a16:creationId xmlns:a16="http://schemas.microsoft.com/office/drawing/2014/main" id="{3362702D-936E-42F3-B94E-7B9EEEDA3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192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5" name="Freeform 78">
              <a:extLst>
                <a:ext uri="{FF2B5EF4-FFF2-40B4-BE49-F238E27FC236}">
                  <a16:creationId xmlns:a16="http://schemas.microsoft.com/office/drawing/2014/main" id="{ABA614E1-E000-4F7C-890B-F40DB5AAB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319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6" name="Freeform 79">
              <a:extLst>
                <a:ext uri="{FF2B5EF4-FFF2-40B4-BE49-F238E27FC236}">
                  <a16:creationId xmlns:a16="http://schemas.microsoft.com/office/drawing/2014/main" id="{E23737F5-9E00-489B-BECD-2A76B4592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7" name="Freeform 80">
              <a:extLst>
                <a:ext uri="{FF2B5EF4-FFF2-40B4-BE49-F238E27FC236}">
                  <a16:creationId xmlns:a16="http://schemas.microsoft.com/office/drawing/2014/main" id="{796ABD41-E85C-4AF1-AF71-457BE0A9B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8" name="Freeform 81">
              <a:extLst>
                <a:ext uri="{FF2B5EF4-FFF2-40B4-BE49-F238E27FC236}">
                  <a16:creationId xmlns:a16="http://schemas.microsoft.com/office/drawing/2014/main" id="{E8FD7210-07A9-4EC0-B53C-142ADE2B6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21685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9" name="Freeform 82">
              <a:extLst>
                <a:ext uri="{FF2B5EF4-FFF2-40B4-BE49-F238E27FC236}">
                  <a16:creationId xmlns:a16="http://schemas.microsoft.com/office/drawing/2014/main" id="{A3E0163A-BDC2-439B-8EB3-CDA9ECA4C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1447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0" name="Freeform 83">
              <a:extLst>
                <a:ext uri="{FF2B5EF4-FFF2-40B4-BE49-F238E27FC236}">
                  <a16:creationId xmlns:a16="http://schemas.microsoft.com/office/drawing/2014/main" id="{9E1889A4-D122-45B8-B047-88BD5A981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" name="Freeform 84">
              <a:extLst>
                <a:ext uri="{FF2B5EF4-FFF2-40B4-BE49-F238E27FC236}">
                  <a16:creationId xmlns:a16="http://schemas.microsoft.com/office/drawing/2014/main" id="{5194CBE0-3A22-4B77-AD03-7C709E3BF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5669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2" name="Freeform 85">
              <a:extLst>
                <a:ext uri="{FF2B5EF4-FFF2-40B4-BE49-F238E27FC236}">
                  <a16:creationId xmlns:a16="http://schemas.microsoft.com/office/drawing/2014/main" id="{1A36A53F-D5D1-4456-9FFE-CF9B1D4D5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25828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3" name="Freeform 86">
              <a:extLst>
                <a:ext uri="{FF2B5EF4-FFF2-40B4-BE49-F238E27FC236}">
                  <a16:creationId xmlns:a16="http://schemas.microsoft.com/office/drawing/2014/main" id="{E88E4D15-77F3-45E1-AF51-D0837B63E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1689100"/>
              <a:ext cx="53975" cy="52388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4" name="Freeform 87">
              <a:extLst>
                <a:ext uri="{FF2B5EF4-FFF2-40B4-BE49-F238E27FC236}">
                  <a16:creationId xmlns:a16="http://schemas.microsoft.com/office/drawing/2014/main" id="{2906AFE4-3F8D-42C8-9D6E-BAB620C01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15621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5" name="Freeform 88">
              <a:extLst>
                <a:ext uri="{FF2B5EF4-FFF2-40B4-BE49-F238E27FC236}">
                  <a16:creationId xmlns:a16="http://schemas.microsoft.com/office/drawing/2014/main" id="{52A720F5-DD45-4EA0-9F80-5004404CF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26987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6" name="Freeform 89">
              <a:extLst>
                <a:ext uri="{FF2B5EF4-FFF2-40B4-BE49-F238E27FC236}">
                  <a16:creationId xmlns:a16="http://schemas.microsoft.com/office/drawing/2014/main" id="{77EDEF02-6471-498F-9BBB-61B7767E2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23923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7" name="Freeform 90">
              <a:extLst>
                <a:ext uri="{FF2B5EF4-FFF2-40B4-BE49-F238E27FC236}">
                  <a16:creationId xmlns:a16="http://schemas.microsoft.com/office/drawing/2014/main" id="{34A46951-068B-4F28-AF5D-69FCC4E78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18986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8" name="Freeform 91">
              <a:extLst>
                <a:ext uri="{FF2B5EF4-FFF2-40B4-BE49-F238E27FC236}">
                  <a16:creationId xmlns:a16="http://schemas.microsoft.com/office/drawing/2014/main" id="{E5566246-D461-444F-91D5-B58B00436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9" name="Freeform 92">
              <a:extLst>
                <a:ext uri="{FF2B5EF4-FFF2-40B4-BE49-F238E27FC236}">
                  <a16:creationId xmlns:a16="http://schemas.microsoft.com/office/drawing/2014/main" id="{74EF8429-6AE4-4691-8838-F041FED32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2371725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0" name="Freeform 93">
              <a:extLst>
                <a:ext uri="{FF2B5EF4-FFF2-40B4-BE49-F238E27FC236}">
                  <a16:creationId xmlns:a16="http://schemas.microsoft.com/office/drawing/2014/main" id="{77C0ED17-15DA-4025-877E-AF512DA37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1" name="Freeform 94">
              <a:extLst>
                <a:ext uri="{FF2B5EF4-FFF2-40B4-BE49-F238E27FC236}">
                  <a16:creationId xmlns:a16="http://schemas.microsoft.com/office/drawing/2014/main" id="{0460004A-F1B6-42B2-828E-CA25685C1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2" name="Freeform 95">
              <a:extLst>
                <a:ext uri="{FF2B5EF4-FFF2-40B4-BE49-F238E27FC236}">
                  <a16:creationId xmlns:a16="http://schemas.microsoft.com/office/drawing/2014/main" id="{D8109753-F720-43A6-A5BD-DAB85875C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1524000"/>
              <a:ext cx="25400" cy="68263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3" name="Freeform 96">
              <a:extLst>
                <a:ext uri="{FF2B5EF4-FFF2-40B4-BE49-F238E27FC236}">
                  <a16:creationId xmlns:a16="http://schemas.microsoft.com/office/drawing/2014/main" id="{69B4495D-3164-4F7C-AAB6-285410688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27336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4" name="Freeform 97">
              <a:extLst>
                <a:ext uri="{FF2B5EF4-FFF2-40B4-BE49-F238E27FC236}">
                  <a16:creationId xmlns:a16="http://schemas.microsoft.com/office/drawing/2014/main" id="{CBF33F9A-F744-4688-880D-42603F292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22891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5" name="Freeform 98">
              <a:extLst>
                <a:ext uri="{FF2B5EF4-FFF2-40B4-BE49-F238E27FC236}">
                  <a16:creationId xmlns:a16="http://schemas.microsoft.com/office/drawing/2014/main" id="{1B940C4C-F69B-4C99-BF11-C0468F00A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20113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6" name="Freeform 99">
              <a:extLst>
                <a:ext uri="{FF2B5EF4-FFF2-40B4-BE49-F238E27FC236}">
                  <a16:creationId xmlns:a16="http://schemas.microsoft.com/office/drawing/2014/main" id="{F5BC34CF-6735-4542-9C5C-BBB576A8A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7" name="Freeform 100">
              <a:extLst>
                <a:ext uri="{FF2B5EF4-FFF2-40B4-BE49-F238E27FC236}">
                  <a16:creationId xmlns:a16="http://schemas.microsoft.com/office/drawing/2014/main" id="{38CF0E59-73AE-4D21-AAB4-9C49EEEC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8" name="Freeform 101">
              <a:extLst>
                <a:ext uri="{FF2B5EF4-FFF2-40B4-BE49-F238E27FC236}">
                  <a16:creationId xmlns:a16="http://schemas.microsoft.com/office/drawing/2014/main" id="{85C96C5C-7103-4B7A-B88E-53575E34E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9" name="Freeform 102">
              <a:extLst>
                <a:ext uri="{FF2B5EF4-FFF2-40B4-BE49-F238E27FC236}">
                  <a16:creationId xmlns:a16="http://schemas.microsoft.com/office/drawing/2014/main" id="{4D0CA518-C89A-4843-855A-61072CDBC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1606550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0" name="Freeform 103">
              <a:extLst>
                <a:ext uri="{FF2B5EF4-FFF2-40B4-BE49-F238E27FC236}">
                  <a16:creationId xmlns:a16="http://schemas.microsoft.com/office/drawing/2014/main" id="{F8E22B14-F284-41E2-AE47-80D6830A2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1" name="Freeform 104">
              <a:extLst>
                <a:ext uri="{FF2B5EF4-FFF2-40B4-BE49-F238E27FC236}">
                  <a16:creationId xmlns:a16="http://schemas.microsoft.com/office/drawing/2014/main" id="{F3A9F529-5F99-4F3A-9551-9255752E5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2638425"/>
              <a:ext cx="46037" cy="58738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2" name="Freeform 105">
              <a:extLst>
                <a:ext uri="{FF2B5EF4-FFF2-40B4-BE49-F238E27FC236}">
                  <a16:creationId xmlns:a16="http://schemas.microsoft.com/office/drawing/2014/main" id="{18D5EED0-D0B4-41DF-97D9-E806272EF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4987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3" name="Freeform 106">
              <a:extLst>
                <a:ext uri="{FF2B5EF4-FFF2-40B4-BE49-F238E27FC236}">
                  <a16:creationId xmlns:a16="http://schemas.microsoft.com/office/drawing/2014/main" id="{0C1D4B6E-DFAE-49BF-B8DD-34A6A10E4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178117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4" name="Freeform 107">
              <a:extLst>
                <a:ext uri="{FF2B5EF4-FFF2-40B4-BE49-F238E27FC236}">
                  <a16:creationId xmlns:a16="http://schemas.microsoft.com/office/drawing/2014/main" id="{C7CDE55F-333E-4D08-825C-3F9976DA5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0462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5" name="Freeform 108">
              <a:extLst>
                <a:ext uri="{FF2B5EF4-FFF2-40B4-BE49-F238E27FC236}">
                  <a16:creationId xmlns:a16="http://schemas.microsoft.com/office/drawing/2014/main" id="{0BE41CCA-2F46-4863-999D-E19D1DF0F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2254250"/>
              <a:ext cx="68263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6" name="Freeform 109">
              <a:extLst>
                <a:ext uri="{FF2B5EF4-FFF2-40B4-BE49-F238E27FC236}">
                  <a16:creationId xmlns:a16="http://schemas.microsoft.com/office/drawing/2014/main" id="{84013542-241D-4903-8C00-8C89CB8D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2740025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7" name="Freeform 110">
              <a:extLst>
                <a:ext uri="{FF2B5EF4-FFF2-40B4-BE49-F238E27FC236}">
                  <a16:creationId xmlns:a16="http://schemas.microsoft.com/office/drawing/2014/main" id="{C8BA8BE1-4D42-4C6C-A247-7116D290D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15176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8" name="Freeform 111">
              <a:extLst>
                <a:ext uri="{FF2B5EF4-FFF2-40B4-BE49-F238E27FC236}">
                  <a16:creationId xmlns:a16="http://schemas.microsoft.com/office/drawing/2014/main" id="{8F4A7B73-A3F4-4238-9322-2A6525D74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15097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9" name="Freeform 112">
              <a:extLst>
                <a:ext uri="{FF2B5EF4-FFF2-40B4-BE49-F238E27FC236}">
                  <a16:creationId xmlns:a16="http://schemas.microsoft.com/office/drawing/2014/main" id="{B6749119-2A91-4638-8D45-4D5A47465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0" name="Freeform 113">
              <a:extLst>
                <a:ext uri="{FF2B5EF4-FFF2-40B4-BE49-F238E27FC236}">
                  <a16:creationId xmlns:a16="http://schemas.microsoft.com/office/drawing/2014/main" id="{24B3032B-BC9C-4A85-8ABC-7945EB595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2225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1" name="Freeform 114">
              <a:extLst>
                <a:ext uri="{FF2B5EF4-FFF2-40B4-BE49-F238E27FC236}">
                  <a16:creationId xmlns:a16="http://schemas.microsoft.com/office/drawing/2014/main" id="{429B6B3E-EE08-4C23-AC43-13735A264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07645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2" name="Freeform 115">
              <a:extLst>
                <a:ext uri="{FF2B5EF4-FFF2-40B4-BE49-F238E27FC236}">
                  <a16:creationId xmlns:a16="http://schemas.microsoft.com/office/drawing/2014/main" id="{D8E2F5EB-6743-4804-9670-814F8C188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3" name="Freeform 116">
              <a:extLst>
                <a:ext uri="{FF2B5EF4-FFF2-40B4-BE49-F238E27FC236}">
                  <a16:creationId xmlns:a16="http://schemas.microsoft.com/office/drawing/2014/main" id="{09622B30-E66C-4B60-ABCA-CB9D67439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4" name="Freeform 117">
              <a:extLst>
                <a:ext uri="{FF2B5EF4-FFF2-40B4-BE49-F238E27FC236}">
                  <a16:creationId xmlns:a16="http://schemas.microsoft.com/office/drawing/2014/main" id="{9640A990-1381-4652-8AEA-BEA597D8B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5" name="Freeform 118">
              <a:extLst>
                <a:ext uri="{FF2B5EF4-FFF2-40B4-BE49-F238E27FC236}">
                  <a16:creationId xmlns:a16="http://schemas.microsoft.com/office/drawing/2014/main" id="{B63AEC61-6CF5-4DF2-B08E-B8827DC76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6" name="Freeform 119">
              <a:extLst>
                <a:ext uri="{FF2B5EF4-FFF2-40B4-BE49-F238E27FC236}">
                  <a16:creationId xmlns:a16="http://schemas.microsoft.com/office/drawing/2014/main" id="{C2D3A654-E65E-4B5F-8F55-6867B656B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7" name="Freeform 120">
              <a:extLst>
                <a:ext uri="{FF2B5EF4-FFF2-40B4-BE49-F238E27FC236}">
                  <a16:creationId xmlns:a16="http://schemas.microsoft.com/office/drawing/2014/main" id="{166A1140-9E5D-4744-9DDC-6771A2EE0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8" name="Freeform 121">
              <a:extLst>
                <a:ext uri="{FF2B5EF4-FFF2-40B4-BE49-F238E27FC236}">
                  <a16:creationId xmlns:a16="http://schemas.microsoft.com/office/drawing/2014/main" id="{D417F0B9-0AA7-4F05-ACEB-72443FF50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9" name="Freeform 122">
              <a:extLst>
                <a:ext uri="{FF2B5EF4-FFF2-40B4-BE49-F238E27FC236}">
                  <a16:creationId xmlns:a16="http://schemas.microsoft.com/office/drawing/2014/main" id="{8DF2473D-60AB-4E49-B9E1-9D407EB0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8367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0" name="Freeform 123">
              <a:extLst>
                <a:ext uri="{FF2B5EF4-FFF2-40B4-BE49-F238E27FC236}">
                  <a16:creationId xmlns:a16="http://schemas.microsoft.com/office/drawing/2014/main" id="{03EC774A-F1DC-46AC-90EB-4770FE17A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1" name="Freeform 124">
              <a:extLst>
                <a:ext uri="{FF2B5EF4-FFF2-40B4-BE49-F238E27FC236}">
                  <a16:creationId xmlns:a16="http://schemas.microsoft.com/office/drawing/2014/main" id="{3BC0FABC-4A18-414D-AAE8-221522782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2" name="Freeform 125">
              <a:extLst>
                <a:ext uri="{FF2B5EF4-FFF2-40B4-BE49-F238E27FC236}">
                  <a16:creationId xmlns:a16="http://schemas.microsoft.com/office/drawing/2014/main" id="{E530A052-0ACE-4B85-97FE-4BADF5AD9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27225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3" name="Freeform 126">
              <a:extLst>
                <a:ext uri="{FF2B5EF4-FFF2-40B4-BE49-F238E27FC236}">
                  <a16:creationId xmlns:a16="http://schemas.microsoft.com/office/drawing/2014/main" id="{A494687F-B690-4BA2-9454-399A169B7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15287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4" name="Freeform 127">
              <a:extLst>
                <a:ext uri="{FF2B5EF4-FFF2-40B4-BE49-F238E27FC236}">
                  <a16:creationId xmlns:a16="http://schemas.microsoft.com/office/drawing/2014/main" id="{2412B52E-15B1-4BE1-A23A-775A72E0B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15382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5" name="Freeform 128">
              <a:extLst>
                <a:ext uri="{FF2B5EF4-FFF2-40B4-BE49-F238E27FC236}">
                  <a16:creationId xmlns:a16="http://schemas.microsoft.com/office/drawing/2014/main" id="{374D55DA-3602-4DA9-9E15-98F56FCC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2713038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6" name="Freeform 129">
              <a:extLst>
                <a:ext uri="{FF2B5EF4-FFF2-40B4-BE49-F238E27FC236}">
                  <a16:creationId xmlns:a16="http://schemas.microsoft.com/office/drawing/2014/main" id="{F27E152B-3038-45B7-BAF4-7A60FF78C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7" name="Freeform 130">
              <a:extLst>
                <a:ext uri="{FF2B5EF4-FFF2-40B4-BE49-F238E27FC236}">
                  <a16:creationId xmlns:a16="http://schemas.microsoft.com/office/drawing/2014/main" id="{205C8586-10B1-4E37-82CF-44A2261E0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19462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8" name="Freeform 131">
              <a:extLst>
                <a:ext uri="{FF2B5EF4-FFF2-40B4-BE49-F238E27FC236}">
                  <a16:creationId xmlns:a16="http://schemas.microsoft.com/office/drawing/2014/main" id="{07F53251-0EB1-4821-8FA6-08ACE7952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9" name="Freeform 132">
              <a:extLst>
                <a:ext uri="{FF2B5EF4-FFF2-40B4-BE49-F238E27FC236}">
                  <a16:creationId xmlns:a16="http://schemas.microsoft.com/office/drawing/2014/main" id="{EFCA979C-9FA5-4750-A077-004D12975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0" name="Freeform 133">
              <a:extLst>
                <a:ext uri="{FF2B5EF4-FFF2-40B4-BE49-F238E27FC236}">
                  <a16:creationId xmlns:a16="http://schemas.microsoft.com/office/drawing/2014/main" id="{917FC2CE-E459-4380-9BF7-6A0195471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1" name="Freeform 134">
              <a:extLst>
                <a:ext uri="{FF2B5EF4-FFF2-40B4-BE49-F238E27FC236}">
                  <a16:creationId xmlns:a16="http://schemas.microsoft.com/office/drawing/2014/main" id="{FEE45184-8005-489C-AFC2-E47AEF71F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2" name="Freeform 135">
              <a:extLst>
                <a:ext uri="{FF2B5EF4-FFF2-40B4-BE49-F238E27FC236}">
                  <a16:creationId xmlns:a16="http://schemas.microsoft.com/office/drawing/2014/main" id="{51AC6FCB-4F71-494A-A3E3-05A14BB34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16621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3" name="Freeform 136">
              <a:extLst>
                <a:ext uri="{FF2B5EF4-FFF2-40B4-BE49-F238E27FC236}">
                  <a16:creationId xmlns:a16="http://schemas.microsoft.com/office/drawing/2014/main" id="{0B411083-CEFF-4DD4-BF09-62785F771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2598738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4" name="Freeform 137">
              <a:extLst>
                <a:ext uri="{FF2B5EF4-FFF2-40B4-BE49-F238E27FC236}">
                  <a16:creationId xmlns:a16="http://schemas.microsoft.com/office/drawing/2014/main" id="{2CD4580B-62DA-4B10-B5AA-8F0CBF7F6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5" name="Freeform 138">
              <a:extLst>
                <a:ext uri="{FF2B5EF4-FFF2-40B4-BE49-F238E27FC236}">
                  <a16:creationId xmlns:a16="http://schemas.microsoft.com/office/drawing/2014/main" id="{0D62C955-D177-4AF1-A216-AC4F87AEE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6" name="Freeform 139">
              <a:extLst>
                <a:ext uri="{FF2B5EF4-FFF2-40B4-BE49-F238E27FC236}">
                  <a16:creationId xmlns:a16="http://schemas.microsoft.com/office/drawing/2014/main" id="{3B5481C8-8F18-4C59-8BFA-CCBC33478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7" name="Freeform 140">
              <a:extLst>
                <a:ext uri="{FF2B5EF4-FFF2-40B4-BE49-F238E27FC236}">
                  <a16:creationId xmlns:a16="http://schemas.microsoft.com/office/drawing/2014/main" id="{A4A68261-0393-4E0D-AC8D-F06D0E68E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21939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8" name="Freeform 141">
              <a:extLst>
                <a:ext uri="{FF2B5EF4-FFF2-40B4-BE49-F238E27FC236}">
                  <a16:creationId xmlns:a16="http://schemas.microsoft.com/office/drawing/2014/main" id="{000B719A-79E2-45F4-A022-754841F4D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2743200"/>
              <a:ext cx="25400" cy="74613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9" name="Freeform 142">
              <a:extLst>
                <a:ext uri="{FF2B5EF4-FFF2-40B4-BE49-F238E27FC236}">
                  <a16:creationId xmlns:a16="http://schemas.microsoft.com/office/drawing/2014/main" id="{7BA6BF15-D990-4426-B64C-DFC2E7C67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5065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0" name="Freeform 143">
              <a:extLst>
                <a:ext uri="{FF2B5EF4-FFF2-40B4-BE49-F238E27FC236}">
                  <a16:creationId xmlns:a16="http://schemas.microsoft.com/office/drawing/2014/main" id="{F0642314-992B-43F1-A7AB-F24BE247A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1751013"/>
              <a:ext cx="611188" cy="822325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58819A4E-08FD-4E91-BEC6-F6A639879273}"/>
              </a:ext>
            </a:extLst>
          </p:cNvPr>
          <p:cNvGrpSpPr/>
          <p:nvPr/>
        </p:nvGrpSpPr>
        <p:grpSpPr>
          <a:xfrm>
            <a:off x="1865365" y="3806234"/>
            <a:ext cx="493776" cy="493776"/>
            <a:chOff x="4524375" y="1452563"/>
            <a:chExt cx="1420813" cy="1420812"/>
          </a:xfrm>
        </p:grpSpPr>
        <p:sp>
          <p:nvSpPr>
            <p:cNvPr id="242" name="Freeform 575">
              <a:extLst>
                <a:ext uri="{FF2B5EF4-FFF2-40B4-BE49-F238E27FC236}">
                  <a16:creationId xmlns:a16="http://schemas.microsoft.com/office/drawing/2014/main" id="{DB5E7317-C4F1-4418-8A70-43534A81A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1452563"/>
              <a:ext cx="1420813" cy="1420812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3" name="Freeform 576">
              <a:extLst>
                <a:ext uri="{FF2B5EF4-FFF2-40B4-BE49-F238E27FC236}">
                  <a16:creationId xmlns:a16="http://schemas.microsoft.com/office/drawing/2014/main" id="{9AC3403A-B5C6-49E5-9E41-D1C1C72F8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85900"/>
              <a:ext cx="1352550" cy="135255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4" name="Freeform 577">
              <a:extLst>
                <a:ext uri="{FF2B5EF4-FFF2-40B4-BE49-F238E27FC236}">
                  <a16:creationId xmlns:a16="http://schemas.microsoft.com/office/drawing/2014/main" id="{F0696B9F-9CB7-4908-A888-30F8DBDA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98600"/>
              <a:ext cx="1143000" cy="133985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5" name="Freeform 578">
              <a:extLst>
                <a:ext uri="{FF2B5EF4-FFF2-40B4-BE49-F238E27FC236}">
                  <a16:creationId xmlns:a16="http://schemas.microsoft.com/office/drawing/2014/main" id="{9A0D3D79-08B3-4D7E-8684-6B37CC3F3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1598613"/>
              <a:ext cx="1128712" cy="1130300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6" name="Freeform 579">
              <a:extLst>
                <a:ext uri="{FF2B5EF4-FFF2-40B4-BE49-F238E27FC236}">
                  <a16:creationId xmlns:a16="http://schemas.microsoft.com/office/drawing/2014/main" id="{5048D2D4-566B-4C23-A705-402F34F13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19250"/>
              <a:ext cx="1089025" cy="1089025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7" name="Freeform 580">
              <a:extLst>
                <a:ext uri="{FF2B5EF4-FFF2-40B4-BE49-F238E27FC236}">
                  <a16:creationId xmlns:a16="http://schemas.microsoft.com/office/drawing/2014/main" id="{4204C000-0C52-4F09-99BB-ECFF2992C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3195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8" name="Freeform 581">
              <a:extLst>
                <a:ext uri="{FF2B5EF4-FFF2-40B4-BE49-F238E27FC236}">
                  <a16:creationId xmlns:a16="http://schemas.microsoft.com/office/drawing/2014/main" id="{A230960C-1C0F-4B83-9247-AF0DD1CE5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9" name="Freeform 582">
              <a:extLst>
                <a:ext uri="{FF2B5EF4-FFF2-40B4-BE49-F238E27FC236}">
                  <a16:creationId xmlns:a16="http://schemas.microsoft.com/office/drawing/2014/main" id="{B82D1991-31BA-4D8E-9393-E9A30BA30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0" name="Freeform 583">
              <a:extLst>
                <a:ext uri="{FF2B5EF4-FFF2-40B4-BE49-F238E27FC236}">
                  <a16:creationId xmlns:a16="http://schemas.microsoft.com/office/drawing/2014/main" id="{ADC3459C-2C7C-42C6-8F83-188D06E07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1" name="Freeform 584">
              <a:extLst>
                <a:ext uri="{FF2B5EF4-FFF2-40B4-BE49-F238E27FC236}">
                  <a16:creationId xmlns:a16="http://schemas.microsoft.com/office/drawing/2014/main" id="{4B1BD993-5F4A-4A33-9F0C-599EAB242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2" name="Freeform 585">
              <a:extLst>
                <a:ext uri="{FF2B5EF4-FFF2-40B4-BE49-F238E27FC236}">
                  <a16:creationId xmlns:a16="http://schemas.microsoft.com/office/drawing/2014/main" id="{0D6977CD-C59C-412E-8277-5FF99457D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1706563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3" name="Freeform 586">
              <a:extLst>
                <a:ext uri="{FF2B5EF4-FFF2-40B4-BE49-F238E27FC236}">
                  <a16:creationId xmlns:a16="http://schemas.microsoft.com/office/drawing/2014/main" id="{75718523-22BD-4703-9A32-885B9A847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2566988"/>
              <a:ext cx="53975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4" name="Freeform 587">
              <a:extLst>
                <a:ext uri="{FF2B5EF4-FFF2-40B4-BE49-F238E27FC236}">
                  <a16:creationId xmlns:a16="http://schemas.microsoft.com/office/drawing/2014/main" id="{A22291E7-FCC7-4787-A82D-3B262C9B0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5" name="Freeform 588">
              <a:extLst>
                <a:ext uri="{FF2B5EF4-FFF2-40B4-BE49-F238E27FC236}">
                  <a16:creationId xmlns:a16="http://schemas.microsoft.com/office/drawing/2014/main" id="{1ADA15E2-4FBB-449B-96A2-98B89132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689100"/>
              <a:ext cx="53975" cy="52388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6" name="Freeform 589">
              <a:extLst>
                <a:ext uri="{FF2B5EF4-FFF2-40B4-BE49-F238E27FC236}">
                  <a16:creationId xmlns:a16="http://schemas.microsoft.com/office/drawing/2014/main" id="{E2571708-E562-4A15-A450-6B0C39A44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1562100"/>
              <a:ext cx="36512" cy="65088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7" name="Freeform 590">
              <a:extLst>
                <a:ext uri="{FF2B5EF4-FFF2-40B4-BE49-F238E27FC236}">
                  <a16:creationId xmlns:a16="http://schemas.microsoft.com/office/drawing/2014/main" id="{CD9AD133-C4DA-49FD-A04B-66ED56B9D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8" name="Freeform 591">
              <a:extLst>
                <a:ext uri="{FF2B5EF4-FFF2-40B4-BE49-F238E27FC236}">
                  <a16:creationId xmlns:a16="http://schemas.microsoft.com/office/drawing/2014/main" id="{A25C9468-6C1E-4E39-9942-9028C4086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9" name="Freeform 592">
              <a:extLst>
                <a:ext uri="{FF2B5EF4-FFF2-40B4-BE49-F238E27FC236}">
                  <a16:creationId xmlns:a16="http://schemas.microsoft.com/office/drawing/2014/main" id="{B1314E23-9F18-46BF-A290-4A839C906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0" name="Freeform 593">
              <a:extLst>
                <a:ext uri="{FF2B5EF4-FFF2-40B4-BE49-F238E27FC236}">
                  <a16:creationId xmlns:a16="http://schemas.microsoft.com/office/drawing/2014/main" id="{D27C1B83-F4ED-4CD3-A576-CEA102393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1" name="Freeform 594">
              <a:extLst>
                <a:ext uri="{FF2B5EF4-FFF2-40B4-BE49-F238E27FC236}">
                  <a16:creationId xmlns:a16="http://schemas.microsoft.com/office/drawing/2014/main" id="{89BBC6E0-1489-45D4-B23F-F38BB7FF5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2" name="Freeform 595">
              <a:extLst>
                <a:ext uri="{FF2B5EF4-FFF2-40B4-BE49-F238E27FC236}">
                  <a16:creationId xmlns:a16="http://schemas.microsoft.com/office/drawing/2014/main" id="{DAB0B018-C3B3-483E-A069-03F1FB9FB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3" name="Freeform 596">
              <a:extLst>
                <a:ext uri="{FF2B5EF4-FFF2-40B4-BE49-F238E27FC236}">
                  <a16:creationId xmlns:a16="http://schemas.microsoft.com/office/drawing/2014/main" id="{FF841F93-4893-43F4-AF8B-380C15123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4" name="Freeform 597">
              <a:extLst>
                <a:ext uri="{FF2B5EF4-FFF2-40B4-BE49-F238E27FC236}">
                  <a16:creationId xmlns:a16="http://schemas.microsoft.com/office/drawing/2014/main" id="{1FC6D8F1-3466-4460-8708-DED8E8F89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1524000"/>
              <a:ext cx="25400" cy="68263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5" name="Freeform 598">
              <a:extLst>
                <a:ext uri="{FF2B5EF4-FFF2-40B4-BE49-F238E27FC236}">
                  <a16:creationId xmlns:a16="http://schemas.microsoft.com/office/drawing/2014/main" id="{1BD98C82-286A-4EE4-8AAF-D5C618D67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2733675"/>
              <a:ext cx="25400" cy="66675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6" name="Freeform 599">
              <a:extLst>
                <a:ext uri="{FF2B5EF4-FFF2-40B4-BE49-F238E27FC236}">
                  <a16:creationId xmlns:a16="http://schemas.microsoft.com/office/drawing/2014/main" id="{980CA326-63F5-492C-9808-77F14DD35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2289175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7" name="Freeform 600">
              <a:extLst>
                <a:ext uri="{FF2B5EF4-FFF2-40B4-BE49-F238E27FC236}">
                  <a16:creationId xmlns:a16="http://schemas.microsoft.com/office/drawing/2014/main" id="{D0763BE1-7972-4250-8021-237A0CC88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8" name="Freeform 601">
              <a:extLst>
                <a:ext uri="{FF2B5EF4-FFF2-40B4-BE49-F238E27FC236}">
                  <a16:creationId xmlns:a16="http://schemas.microsoft.com/office/drawing/2014/main" id="{794C2374-E9B9-4878-A9D3-22EEE0F64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9" name="Freeform 602">
              <a:extLst>
                <a:ext uri="{FF2B5EF4-FFF2-40B4-BE49-F238E27FC236}">
                  <a16:creationId xmlns:a16="http://schemas.microsoft.com/office/drawing/2014/main" id="{8510E482-2879-4DFF-AF7F-742EEE041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0" name="Freeform 603">
              <a:extLst>
                <a:ext uri="{FF2B5EF4-FFF2-40B4-BE49-F238E27FC236}">
                  <a16:creationId xmlns:a16="http://schemas.microsoft.com/office/drawing/2014/main" id="{00602156-ECF4-44FB-AE79-53AF071F0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1" name="Freeform 604">
              <a:extLst>
                <a:ext uri="{FF2B5EF4-FFF2-40B4-BE49-F238E27FC236}">
                  <a16:creationId xmlns:a16="http://schemas.microsoft.com/office/drawing/2014/main" id="{7DBB23EC-04CA-42CE-B920-F8256EFA9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1606550"/>
              <a:ext cx="46037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2" name="Freeform 605">
              <a:extLst>
                <a:ext uri="{FF2B5EF4-FFF2-40B4-BE49-F238E27FC236}">
                  <a16:creationId xmlns:a16="http://schemas.microsoft.com/office/drawing/2014/main" id="{7C2CC2C8-D32F-4308-97CF-3D973D92D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3" name="Freeform 606">
              <a:extLst>
                <a:ext uri="{FF2B5EF4-FFF2-40B4-BE49-F238E27FC236}">
                  <a16:creationId xmlns:a16="http://schemas.microsoft.com/office/drawing/2014/main" id="{4FD81EBD-933B-4641-9625-156523B38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4" name="Freeform 607">
              <a:extLst>
                <a:ext uri="{FF2B5EF4-FFF2-40B4-BE49-F238E27FC236}">
                  <a16:creationId xmlns:a16="http://schemas.microsoft.com/office/drawing/2014/main" id="{0DDF54CA-BDAB-401A-83E7-8B23745A6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249872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5" name="Freeform 608">
              <a:extLst>
                <a:ext uri="{FF2B5EF4-FFF2-40B4-BE49-F238E27FC236}">
                  <a16:creationId xmlns:a16="http://schemas.microsoft.com/office/drawing/2014/main" id="{91F7FC02-347C-4CB2-8970-9D76A184C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78117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6" name="Freeform 609">
              <a:extLst>
                <a:ext uri="{FF2B5EF4-FFF2-40B4-BE49-F238E27FC236}">
                  <a16:creationId xmlns:a16="http://schemas.microsoft.com/office/drawing/2014/main" id="{F3E931B4-3933-467C-90E4-95F9F007A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7" name="Freeform 610">
              <a:extLst>
                <a:ext uri="{FF2B5EF4-FFF2-40B4-BE49-F238E27FC236}">
                  <a16:creationId xmlns:a16="http://schemas.microsoft.com/office/drawing/2014/main" id="{12FC80A0-AB3E-412F-83E8-25BBE99C2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8" name="Freeform 611">
              <a:extLst>
                <a:ext uri="{FF2B5EF4-FFF2-40B4-BE49-F238E27FC236}">
                  <a16:creationId xmlns:a16="http://schemas.microsoft.com/office/drawing/2014/main" id="{415BA8D5-C63F-46B1-B9FE-4CF00C61F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274002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9" name="Freeform 612">
              <a:extLst>
                <a:ext uri="{FF2B5EF4-FFF2-40B4-BE49-F238E27FC236}">
                  <a16:creationId xmlns:a16="http://schemas.microsoft.com/office/drawing/2014/main" id="{55DDC242-56CF-4935-B80F-28499FE42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0" name="Freeform 613">
              <a:extLst>
                <a:ext uri="{FF2B5EF4-FFF2-40B4-BE49-F238E27FC236}">
                  <a16:creationId xmlns:a16="http://schemas.microsoft.com/office/drawing/2014/main" id="{83447017-0D65-463F-859D-9FB85654F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1509713"/>
              <a:ext cx="26988" cy="74612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1" name="Freeform 614">
              <a:extLst>
                <a:ext uri="{FF2B5EF4-FFF2-40B4-BE49-F238E27FC236}">
                  <a16:creationId xmlns:a16="http://schemas.microsoft.com/office/drawing/2014/main" id="{F84EED59-3C42-4716-8467-4F9E8BC97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2" name="Freeform 615">
              <a:extLst>
                <a:ext uri="{FF2B5EF4-FFF2-40B4-BE49-F238E27FC236}">
                  <a16:creationId xmlns:a16="http://schemas.microsoft.com/office/drawing/2014/main" id="{A337963A-16D2-4970-A09D-9C2AFAB5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3" name="Freeform 616">
              <a:extLst>
                <a:ext uri="{FF2B5EF4-FFF2-40B4-BE49-F238E27FC236}">
                  <a16:creationId xmlns:a16="http://schemas.microsoft.com/office/drawing/2014/main" id="{D32E6172-E479-477D-B3B2-7AE8D8A0B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4" name="Freeform 617">
              <a:extLst>
                <a:ext uri="{FF2B5EF4-FFF2-40B4-BE49-F238E27FC236}">
                  <a16:creationId xmlns:a16="http://schemas.microsoft.com/office/drawing/2014/main" id="{927F3CB1-2847-4BDD-B081-8E781D160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5" name="Freeform 618">
              <a:extLst>
                <a:ext uri="{FF2B5EF4-FFF2-40B4-BE49-F238E27FC236}">
                  <a16:creationId xmlns:a16="http://schemas.microsoft.com/office/drawing/2014/main" id="{814DD04F-CFB0-4C46-A793-2EE28140B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6" name="Freeform 619">
              <a:extLst>
                <a:ext uri="{FF2B5EF4-FFF2-40B4-BE49-F238E27FC236}">
                  <a16:creationId xmlns:a16="http://schemas.microsoft.com/office/drawing/2014/main" id="{965CF615-A6A8-4B34-91D7-F7F1C9C82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7" name="Freeform 620">
              <a:extLst>
                <a:ext uri="{FF2B5EF4-FFF2-40B4-BE49-F238E27FC236}">
                  <a16:creationId xmlns:a16="http://schemas.microsoft.com/office/drawing/2014/main" id="{A0B8D13B-47DF-4E07-8776-F35E911C6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8" name="Freeform 621">
              <a:extLst>
                <a:ext uri="{FF2B5EF4-FFF2-40B4-BE49-F238E27FC236}">
                  <a16:creationId xmlns:a16="http://schemas.microsoft.com/office/drawing/2014/main" id="{5B89C6C0-336D-4E75-A2B7-F8815AC8C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9" name="Freeform 622">
              <a:extLst>
                <a:ext uri="{FF2B5EF4-FFF2-40B4-BE49-F238E27FC236}">
                  <a16:creationId xmlns:a16="http://schemas.microsoft.com/office/drawing/2014/main" id="{604030F9-30AE-4807-A0AA-776EF958B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0" name="Freeform 623">
              <a:extLst>
                <a:ext uri="{FF2B5EF4-FFF2-40B4-BE49-F238E27FC236}">
                  <a16:creationId xmlns:a16="http://schemas.microsoft.com/office/drawing/2014/main" id="{51BD3463-CF49-451E-A76F-94C72E253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1" name="Freeform 624">
              <a:extLst>
                <a:ext uri="{FF2B5EF4-FFF2-40B4-BE49-F238E27FC236}">
                  <a16:creationId xmlns:a16="http://schemas.microsoft.com/office/drawing/2014/main" id="{8F6C0090-A3A3-441C-AD10-4A9BCB508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2" name="Freeform 625">
              <a:extLst>
                <a:ext uri="{FF2B5EF4-FFF2-40B4-BE49-F238E27FC236}">
                  <a16:creationId xmlns:a16="http://schemas.microsoft.com/office/drawing/2014/main" id="{6080A7BB-FAD5-4A4B-8807-D59961279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3" name="Freeform 626">
              <a:extLst>
                <a:ext uri="{FF2B5EF4-FFF2-40B4-BE49-F238E27FC236}">
                  <a16:creationId xmlns:a16="http://schemas.microsoft.com/office/drawing/2014/main" id="{671393F9-E83F-4ABD-A170-C03E71BF0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4" name="Freeform 627">
              <a:extLst>
                <a:ext uri="{FF2B5EF4-FFF2-40B4-BE49-F238E27FC236}">
                  <a16:creationId xmlns:a16="http://schemas.microsoft.com/office/drawing/2014/main" id="{50EE0694-BB55-4F09-9AB4-B6F6C0F30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5" name="Freeform 628">
              <a:extLst>
                <a:ext uri="{FF2B5EF4-FFF2-40B4-BE49-F238E27FC236}">
                  <a16:creationId xmlns:a16="http://schemas.microsoft.com/office/drawing/2014/main" id="{BCA6999F-D952-4FD4-B31C-2E3131D28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528763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6" name="Freeform 629">
              <a:extLst>
                <a:ext uri="{FF2B5EF4-FFF2-40B4-BE49-F238E27FC236}">
                  <a16:creationId xmlns:a16="http://schemas.microsoft.com/office/drawing/2014/main" id="{0BF6D806-59DD-4F04-BD27-EE1284DBD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7" name="Freeform 630">
              <a:extLst>
                <a:ext uri="{FF2B5EF4-FFF2-40B4-BE49-F238E27FC236}">
                  <a16:creationId xmlns:a16="http://schemas.microsoft.com/office/drawing/2014/main" id="{11DC5F1D-E38F-4067-BC21-56EC8E771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8" name="Freeform 631">
              <a:extLst>
                <a:ext uri="{FF2B5EF4-FFF2-40B4-BE49-F238E27FC236}">
                  <a16:creationId xmlns:a16="http://schemas.microsoft.com/office/drawing/2014/main" id="{EB102D57-9249-4EE7-B6C6-D9164B933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9" name="Freeform 632">
              <a:extLst>
                <a:ext uri="{FF2B5EF4-FFF2-40B4-BE49-F238E27FC236}">
                  <a16:creationId xmlns:a16="http://schemas.microsoft.com/office/drawing/2014/main" id="{1F5EDE29-52BB-4D00-8103-336FA6302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0" name="Freeform 633">
              <a:extLst>
                <a:ext uri="{FF2B5EF4-FFF2-40B4-BE49-F238E27FC236}">
                  <a16:creationId xmlns:a16="http://schemas.microsoft.com/office/drawing/2014/main" id="{04179440-4CB7-4D4C-8E6E-D05587E2C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1" name="Freeform 634">
              <a:extLst>
                <a:ext uri="{FF2B5EF4-FFF2-40B4-BE49-F238E27FC236}">
                  <a16:creationId xmlns:a16="http://schemas.microsoft.com/office/drawing/2014/main" id="{8DCC79E4-9D07-4FD9-8D1F-BB5284A40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2" name="Freeform 635">
              <a:extLst>
                <a:ext uri="{FF2B5EF4-FFF2-40B4-BE49-F238E27FC236}">
                  <a16:creationId xmlns:a16="http://schemas.microsoft.com/office/drawing/2014/main" id="{B83D7164-52BB-4FF1-9702-4C591EF98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3" name="Freeform 636">
              <a:extLst>
                <a:ext uri="{FF2B5EF4-FFF2-40B4-BE49-F238E27FC236}">
                  <a16:creationId xmlns:a16="http://schemas.microsoft.com/office/drawing/2014/main" id="{85A4F190-CA3F-4D71-8039-438BFDE1D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4" name="Freeform 637">
              <a:extLst>
                <a:ext uri="{FF2B5EF4-FFF2-40B4-BE49-F238E27FC236}">
                  <a16:creationId xmlns:a16="http://schemas.microsoft.com/office/drawing/2014/main" id="{67EA2EA2-88AA-4ABE-8AAF-318CCE387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5" name="Freeform 638">
              <a:extLst>
                <a:ext uri="{FF2B5EF4-FFF2-40B4-BE49-F238E27FC236}">
                  <a16:creationId xmlns:a16="http://schemas.microsoft.com/office/drawing/2014/main" id="{D25A5A5D-C886-480E-8D5D-88DEBA40B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6" name="Freeform 639">
              <a:extLst>
                <a:ext uri="{FF2B5EF4-FFF2-40B4-BE49-F238E27FC236}">
                  <a16:creationId xmlns:a16="http://schemas.microsoft.com/office/drawing/2014/main" id="{5EF679E9-A64A-4152-B1D1-149D10F4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7" name="Freeform 640">
              <a:extLst>
                <a:ext uri="{FF2B5EF4-FFF2-40B4-BE49-F238E27FC236}">
                  <a16:creationId xmlns:a16="http://schemas.microsoft.com/office/drawing/2014/main" id="{9FDCCD10-ADFD-428B-8F96-ABB6F47B9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8" name="Freeform 641">
              <a:extLst>
                <a:ext uri="{FF2B5EF4-FFF2-40B4-BE49-F238E27FC236}">
                  <a16:creationId xmlns:a16="http://schemas.microsoft.com/office/drawing/2014/main" id="{895E8778-B758-474E-B6A0-78629760A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9" name="Freeform 642">
              <a:extLst>
                <a:ext uri="{FF2B5EF4-FFF2-40B4-BE49-F238E27FC236}">
                  <a16:creationId xmlns:a16="http://schemas.microsoft.com/office/drawing/2014/main" id="{7CE07938-9C37-485A-854B-BD3C0A6E9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219392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0" name="Freeform 643">
              <a:extLst>
                <a:ext uri="{FF2B5EF4-FFF2-40B4-BE49-F238E27FC236}">
                  <a16:creationId xmlns:a16="http://schemas.microsoft.com/office/drawing/2014/main" id="{E4740195-B0B2-4BF1-BF7A-D91B8D789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2743200"/>
              <a:ext cx="26988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1" name="Freeform 644">
              <a:extLst>
                <a:ext uri="{FF2B5EF4-FFF2-40B4-BE49-F238E27FC236}">
                  <a16:creationId xmlns:a16="http://schemas.microsoft.com/office/drawing/2014/main" id="{EF27B38C-216A-4CD8-A337-85A9A2ACB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1506538"/>
              <a:ext cx="25400" cy="74612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2" name="Freeform 645">
              <a:extLst>
                <a:ext uri="{FF2B5EF4-FFF2-40B4-BE49-F238E27FC236}">
                  <a16:creationId xmlns:a16="http://schemas.microsoft.com/office/drawing/2014/main" id="{A09CC487-7B2F-438D-95C3-7E0C8DE3C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713" y="1679575"/>
              <a:ext cx="284162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3" name="Freeform 646">
              <a:extLst>
                <a:ext uri="{FF2B5EF4-FFF2-40B4-BE49-F238E27FC236}">
                  <a16:creationId xmlns:a16="http://schemas.microsoft.com/office/drawing/2014/main" id="{A0BA9552-DE32-4619-9BCD-0D923603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4" name="Freeform 647">
              <a:extLst>
                <a:ext uri="{FF2B5EF4-FFF2-40B4-BE49-F238E27FC236}">
                  <a16:creationId xmlns:a16="http://schemas.microsoft.com/office/drawing/2014/main" id="{AACA8028-751B-44A1-8244-934CE404F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2235200"/>
              <a:ext cx="298450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5" name="Freeform 648">
              <a:extLst>
                <a:ext uri="{FF2B5EF4-FFF2-40B4-BE49-F238E27FC236}">
                  <a16:creationId xmlns:a16="http://schemas.microsoft.com/office/drawing/2014/main" id="{77F713E3-939D-4F29-A9BB-397231D5A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1679575"/>
              <a:ext cx="284162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6" name="Freeform 649">
              <a:extLst>
                <a:ext uri="{FF2B5EF4-FFF2-40B4-BE49-F238E27FC236}">
                  <a16:creationId xmlns:a16="http://schemas.microsoft.com/office/drawing/2014/main" id="{57F42BFF-ABED-4B51-88A6-A65B87A64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062163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7" name="Freeform 650">
              <a:extLst>
                <a:ext uri="{FF2B5EF4-FFF2-40B4-BE49-F238E27FC236}">
                  <a16:creationId xmlns:a16="http://schemas.microsoft.com/office/drawing/2014/main" id="{DEF1C7FB-7367-4315-8880-D30AF368B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235200"/>
              <a:ext cx="298450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7E3542DF-F165-4289-8F63-E61958A55A89}"/>
              </a:ext>
            </a:extLst>
          </p:cNvPr>
          <p:cNvGrpSpPr/>
          <p:nvPr/>
        </p:nvGrpSpPr>
        <p:grpSpPr>
          <a:xfrm>
            <a:off x="4074142" y="3806234"/>
            <a:ext cx="493776" cy="493776"/>
            <a:chOff x="4524375" y="4716463"/>
            <a:chExt cx="1420813" cy="1420812"/>
          </a:xfrm>
        </p:grpSpPr>
        <p:sp>
          <p:nvSpPr>
            <p:cNvPr id="319" name="Freeform 357">
              <a:extLst>
                <a:ext uri="{FF2B5EF4-FFF2-40B4-BE49-F238E27FC236}">
                  <a16:creationId xmlns:a16="http://schemas.microsoft.com/office/drawing/2014/main" id="{0A102B35-8987-4C03-9812-BC7F1F5FA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4716463"/>
              <a:ext cx="1420813" cy="1420812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0" name="Freeform 358">
              <a:extLst>
                <a:ext uri="{FF2B5EF4-FFF2-40B4-BE49-F238E27FC236}">
                  <a16:creationId xmlns:a16="http://schemas.microsoft.com/office/drawing/2014/main" id="{6AC0560C-4F98-4B92-98E4-9B0460299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4751388"/>
              <a:ext cx="1352550" cy="135255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1" name="Freeform 359">
              <a:extLst>
                <a:ext uri="{FF2B5EF4-FFF2-40B4-BE49-F238E27FC236}">
                  <a16:creationId xmlns:a16="http://schemas.microsoft.com/office/drawing/2014/main" id="{5BCCC353-3BCF-46B3-AD74-DFF7309C9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4762500"/>
              <a:ext cx="1143000" cy="133985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2" name="Freeform 360">
              <a:extLst>
                <a:ext uri="{FF2B5EF4-FFF2-40B4-BE49-F238E27FC236}">
                  <a16:creationId xmlns:a16="http://schemas.microsoft.com/office/drawing/2014/main" id="{DDB5A53C-1905-477E-A4A0-F78BAFD75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862513"/>
              <a:ext cx="1128712" cy="1130300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2"/>
                    <a:pt x="702" y="0"/>
                    <a:pt x="1567" y="0"/>
                  </a:cubicBezTo>
                  <a:cubicBezTo>
                    <a:pt x="2433" y="0"/>
                    <a:pt x="3136" y="702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3" name="Freeform 361">
              <a:extLst>
                <a:ext uri="{FF2B5EF4-FFF2-40B4-BE49-F238E27FC236}">
                  <a16:creationId xmlns:a16="http://schemas.microsoft.com/office/drawing/2014/main" id="{502C114F-FF42-4089-9D5A-57BA11590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4883150"/>
              <a:ext cx="1089025" cy="1089025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4" name="Freeform 362">
              <a:extLst>
                <a:ext uri="{FF2B5EF4-FFF2-40B4-BE49-F238E27FC236}">
                  <a16:creationId xmlns:a16="http://schemas.microsoft.com/office/drawing/2014/main" id="{251AA1FC-044C-4A5C-A80A-DD7836F36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489585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5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5" name="Freeform 363">
              <a:extLst>
                <a:ext uri="{FF2B5EF4-FFF2-40B4-BE49-F238E27FC236}">
                  <a16:creationId xmlns:a16="http://schemas.microsoft.com/office/drawing/2014/main" id="{C15ABB41-68A6-4114-AE8C-1C897DC4D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4773613"/>
              <a:ext cx="14288" cy="6826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6" name="Freeform 364">
              <a:extLst>
                <a:ext uri="{FF2B5EF4-FFF2-40B4-BE49-F238E27FC236}">
                  <a16:creationId xmlns:a16="http://schemas.microsoft.com/office/drawing/2014/main" id="{91D0B1EC-1462-46A6-9C1F-12BF54975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60134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7" name="Freeform 365">
              <a:extLst>
                <a:ext uri="{FF2B5EF4-FFF2-40B4-BE49-F238E27FC236}">
                  <a16:creationId xmlns:a16="http://schemas.microsoft.com/office/drawing/2014/main" id="{C886486E-D98C-4D00-8FF2-6013E4E37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4324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8" name="Freeform 366">
              <a:extLst>
                <a:ext uri="{FF2B5EF4-FFF2-40B4-BE49-F238E27FC236}">
                  <a16:creationId xmlns:a16="http://schemas.microsoft.com/office/drawing/2014/main" id="{35E390F6-8FB1-4AE7-8E05-9EE713575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54086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9" name="Freeform 367">
              <a:extLst>
                <a:ext uri="{FF2B5EF4-FFF2-40B4-BE49-F238E27FC236}">
                  <a16:creationId xmlns:a16="http://schemas.microsoft.com/office/drawing/2014/main" id="{6D0C9310-54A5-4D75-9AD9-B5C0D275C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970463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0" name="Freeform 368">
              <a:extLst>
                <a:ext uri="{FF2B5EF4-FFF2-40B4-BE49-F238E27FC236}">
                  <a16:creationId xmlns:a16="http://schemas.microsoft.com/office/drawing/2014/main" id="{2FE5F1E2-2731-4BB8-814E-62E5AAD41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5830888"/>
              <a:ext cx="53975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1" name="Freeform 369">
              <a:extLst>
                <a:ext uri="{FF2B5EF4-FFF2-40B4-BE49-F238E27FC236}">
                  <a16:creationId xmlns:a16="http://schemas.microsoft.com/office/drawing/2014/main" id="{D57739F8-2679-4DE2-94EC-C8C39E5EB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58467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2" name="Freeform 370">
              <a:extLst>
                <a:ext uri="{FF2B5EF4-FFF2-40B4-BE49-F238E27FC236}">
                  <a16:creationId xmlns:a16="http://schemas.microsoft.com/office/drawing/2014/main" id="{A7088E3B-7496-46D9-916A-03F6C66FD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4954588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3" name="Freeform 371">
              <a:extLst>
                <a:ext uri="{FF2B5EF4-FFF2-40B4-BE49-F238E27FC236}">
                  <a16:creationId xmlns:a16="http://schemas.microsoft.com/office/drawing/2014/main" id="{E4A6D6FB-4E14-46B9-9A2E-7BEF463AD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4826000"/>
              <a:ext cx="36512" cy="65088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3 h 180"/>
                <a:gd name="T6" fmla="*/ 85 w 100"/>
                <a:gd name="T7" fmla="*/ 3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3"/>
                  </a:lnTo>
                  <a:cubicBezTo>
                    <a:pt x="65" y="4"/>
                    <a:pt x="76" y="0"/>
                    <a:pt x="85" y="3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4" name="Freeform 372">
              <a:extLst>
                <a:ext uri="{FF2B5EF4-FFF2-40B4-BE49-F238E27FC236}">
                  <a16:creationId xmlns:a16="http://schemas.microsoft.com/office/drawing/2014/main" id="{FB6E05C5-781F-40E1-A127-FCFCF57EF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59626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5" name="Freeform 373">
              <a:extLst>
                <a:ext uri="{FF2B5EF4-FFF2-40B4-BE49-F238E27FC236}">
                  <a16:creationId xmlns:a16="http://schemas.microsoft.com/office/drawing/2014/main" id="{8122A19C-E418-4896-80BA-613FCC5C2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56562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6" name="Freeform 374">
              <a:extLst>
                <a:ext uri="{FF2B5EF4-FFF2-40B4-BE49-F238E27FC236}">
                  <a16:creationId xmlns:a16="http://schemas.microsoft.com/office/drawing/2014/main" id="{7BFAAD7B-9054-44F0-8D11-4E1069FA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51625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7" name="Freeform 375">
              <a:extLst>
                <a:ext uri="{FF2B5EF4-FFF2-40B4-BE49-F238E27FC236}">
                  <a16:creationId xmlns:a16="http://schemas.microsoft.com/office/drawing/2014/main" id="{1D661BE1-EB72-423F-80A2-9274D2748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51816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8" name="Freeform 376">
              <a:extLst>
                <a:ext uri="{FF2B5EF4-FFF2-40B4-BE49-F238E27FC236}">
                  <a16:creationId xmlns:a16="http://schemas.microsoft.com/office/drawing/2014/main" id="{A5116DA1-11A5-4095-B23C-8C3EAF714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563721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9" name="Freeform 377">
              <a:extLst>
                <a:ext uri="{FF2B5EF4-FFF2-40B4-BE49-F238E27FC236}">
                  <a16:creationId xmlns:a16="http://schemas.microsoft.com/office/drawing/2014/main" id="{FE5B9C53-A0B7-4B7E-87A5-ADEB6C59F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5972175"/>
              <a:ext cx="36512" cy="6508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0" name="Freeform 378">
              <a:extLst>
                <a:ext uri="{FF2B5EF4-FFF2-40B4-BE49-F238E27FC236}">
                  <a16:creationId xmlns:a16="http://schemas.microsoft.com/office/drawing/2014/main" id="{04B1BDE5-7EAF-4B45-BDE4-671A6FD11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4818063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1" name="Freeform 379">
              <a:extLst>
                <a:ext uri="{FF2B5EF4-FFF2-40B4-BE49-F238E27FC236}">
                  <a16:creationId xmlns:a16="http://schemas.microsoft.com/office/drawing/2014/main" id="{9D6BC561-BE1C-4D5F-B951-1D59D3C5D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4789488"/>
              <a:ext cx="25400" cy="68262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2" name="Freeform 380">
              <a:extLst>
                <a:ext uri="{FF2B5EF4-FFF2-40B4-BE49-F238E27FC236}">
                  <a16:creationId xmlns:a16="http://schemas.microsoft.com/office/drawing/2014/main" id="{5F60F90F-612A-48EB-BDB0-D7645214E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5997575"/>
              <a:ext cx="25400" cy="66675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3" name="Freeform 381">
              <a:extLst>
                <a:ext uri="{FF2B5EF4-FFF2-40B4-BE49-F238E27FC236}">
                  <a16:creationId xmlns:a16="http://schemas.microsoft.com/office/drawing/2014/main" id="{FD8BE9A2-A44B-49EB-A1C6-4A572CC8E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553075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4" name="Freeform 382">
              <a:extLst>
                <a:ext uri="{FF2B5EF4-FFF2-40B4-BE49-F238E27FC236}">
                  <a16:creationId xmlns:a16="http://schemas.microsoft.com/office/drawing/2014/main" id="{49958B4F-AA3A-41CD-A509-AD5E8823B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52752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5" name="Freeform 383">
              <a:extLst>
                <a:ext uri="{FF2B5EF4-FFF2-40B4-BE49-F238E27FC236}">
                  <a16:creationId xmlns:a16="http://schemas.microsoft.com/office/drawing/2014/main" id="{E3234069-0C13-448D-A39D-A0FAC303D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50752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6" name="Freeform 384">
              <a:extLst>
                <a:ext uri="{FF2B5EF4-FFF2-40B4-BE49-F238E27FC236}">
                  <a16:creationId xmlns:a16="http://schemas.microsoft.com/office/drawing/2014/main" id="{F1D14E3C-1592-49DE-B9E0-FABF2FF0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57340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7" name="Freeform 385">
              <a:extLst>
                <a:ext uri="{FF2B5EF4-FFF2-40B4-BE49-F238E27FC236}">
                  <a16:creationId xmlns:a16="http://schemas.microsoft.com/office/drawing/2014/main" id="{F60F077F-446E-4B8A-A2E4-AAE2E0035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592296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8" name="Freeform 386">
              <a:extLst>
                <a:ext uri="{FF2B5EF4-FFF2-40B4-BE49-F238E27FC236}">
                  <a16:creationId xmlns:a16="http://schemas.microsoft.com/office/drawing/2014/main" id="{7C1594F6-8925-4D43-AB27-7B0C1DE0F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4872038"/>
              <a:ext cx="46037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9" name="Freeform 387">
              <a:extLst>
                <a:ext uri="{FF2B5EF4-FFF2-40B4-BE49-F238E27FC236}">
                  <a16:creationId xmlns:a16="http://schemas.microsoft.com/office/drawing/2014/main" id="{D02AFFF3-5E87-4E32-9914-B458D2562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489108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0" name="Freeform 388">
              <a:extLst>
                <a:ext uri="{FF2B5EF4-FFF2-40B4-BE49-F238E27FC236}">
                  <a16:creationId xmlns:a16="http://schemas.microsoft.com/office/drawing/2014/main" id="{63377037-3A9A-4953-B28D-0B4252AAC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5903913"/>
              <a:ext cx="46037" cy="60325"/>
            </a:xfrm>
            <a:custGeom>
              <a:avLst/>
              <a:gdLst>
                <a:gd name="T0" fmla="*/ 11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1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1" name="Freeform 389">
              <a:extLst>
                <a:ext uri="{FF2B5EF4-FFF2-40B4-BE49-F238E27FC236}">
                  <a16:creationId xmlns:a16="http://schemas.microsoft.com/office/drawing/2014/main" id="{B508C3BC-C1D2-4741-94CE-4979DE542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576262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2" name="Freeform 390">
              <a:extLst>
                <a:ext uri="{FF2B5EF4-FFF2-40B4-BE49-F238E27FC236}">
                  <a16:creationId xmlns:a16="http://schemas.microsoft.com/office/drawing/2014/main" id="{6977F7CC-B2DE-4174-AA9B-97FDD5084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5046663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3" name="Freeform 391">
              <a:extLst>
                <a:ext uri="{FF2B5EF4-FFF2-40B4-BE49-F238E27FC236}">
                  <a16:creationId xmlns:a16="http://schemas.microsoft.com/office/drawing/2014/main" id="{69BC91F1-EC8E-4DBD-897C-A39B036DF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53101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4" name="Freeform 392">
              <a:extLst>
                <a:ext uri="{FF2B5EF4-FFF2-40B4-BE49-F238E27FC236}">
                  <a16:creationId xmlns:a16="http://schemas.microsoft.com/office/drawing/2014/main" id="{A43C6E8E-CC21-44F6-B0D4-75457A66B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551973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5" name="Freeform 393">
              <a:extLst>
                <a:ext uri="{FF2B5EF4-FFF2-40B4-BE49-F238E27FC236}">
                  <a16:creationId xmlns:a16="http://schemas.microsoft.com/office/drawing/2014/main" id="{2174E2D1-EE05-4050-A556-F70774014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6005513"/>
              <a:ext cx="25400" cy="68262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6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6" name="Freeform 394">
              <a:extLst>
                <a:ext uri="{FF2B5EF4-FFF2-40B4-BE49-F238E27FC236}">
                  <a16:creationId xmlns:a16="http://schemas.microsoft.com/office/drawing/2014/main" id="{D23721BC-B17A-4F13-A642-35C04C28B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47815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7" name="Freeform 395">
              <a:extLst>
                <a:ext uri="{FF2B5EF4-FFF2-40B4-BE49-F238E27FC236}">
                  <a16:creationId xmlns:a16="http://schemas.microsoft.com/office/drawing/2014/main" id="{38F32ECC-FAF5-4836-B2F9-2979A1626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4773613"/>
              <a:ext cx="26988" cy="74612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8" name="Freeform 396">
              <a:extLst>
                <a:ext uri="{FF2B5EF4-FFF2-40B4-BE49-F238E27FC236}">
                  <a16:creationId xmlns:a16="http://schemas.microsoft.com/office/drawing/2014/main" id="{6A11E1DC-11EE-4BDC-9514-7809C2E26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60055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9" name="Freeform 397">
              <a:extLst>
                <a:ext uri="{FF2B5EF4-FFF2-40B4-BE49-F238E27FC236}">
                  <a16:creationId xmlns:a16="http://schemas.microsoft.com/office/drawing/2014/main" id="{75625D17-EA64-435D-A743-DBCE4EF62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54864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0" name="Freeform 398">
              <a:extLst>
                <a:ext uri="{FF2B5EF4-FFF2-40B4-BE49-F238E27FC236}">
                  <a16:creationId xmlns:a16="http://schemas.microsoft.com/office/drawing/2014/main" id="{8B79C337-5A45-4813-88ED-B7A04AD76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5341938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1" name="Freeform 399">
              <a:extLst>
                <a:ext uri="{FF2B5EF4-FFF2-40B4-BE49-F238E27FC236}">
                  <a16:creationId xmlns:a16="http://schemas.microsoft.com/office/drawing/2014/main" id="{606513F0-5972-4AF4-988E-2B42613AB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5014913"/>
              <a:ext cx="65087" cy="55562"/>
            </a:xfrm>
            <a:custGeom>
              <a:avLst/>
              <a:gdLst>
                <a:gd name="T0" fmla="*/ 10 w 180"/>
                <a:gd name="T1" fmla="*/ 145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9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9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2" name="Freeform 400">
              <a:extLst>
                <a:ext uri="{FF2B5EF4-FFF2-40B4-BE49-F238E27FC236}">
                  <a16:creationId xmlns:a16="http://schemas.microsoft.com/office/drawing/2014/main" id="{C20C3DEB-AF51-426B-8E08-3AD0B98DE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5783263"/>
              <a:ext cx="65088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3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3" name="Freeform 401">
              <a:extLst>
                <a:ext uri="{FF2B5EF4-FFF2-40B4-BE49-F238E27FC236}">
                  <a16:creationId xmlns:a16="http://schemas.microsoft.com/office/drawing/2014/main" id="{00F26B74-4173-4416-B296-618A88169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58816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4" name="Freeform 402">
              <a:extLst>
                <a:ext uri="{FF2B5EF4-FFF2-40B4-BE49-F238E27FC236}">
                  <a16:creationId xmlns:a16="http://schemas.microsoft.com/office/drawing/2014/main" id="{AA7BE2C0-68D0-4916-8346-7F6D0CB94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4908550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5" name="Freeform 403">
              <a:extLst>
                <a:ext uri="{FF2B5EF4-FFF2-40B4-BE49-F238E27FC236}">
                  <a16:creationId xmlns:a16="http://schemas.microsoft.com/office/drawing/2014/main" id="{F65A69CA-28B6-4B7A-9C94-AB6B0DBA0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48498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6" name="Freeform 404">
              <a:extLst>
                <a:ext uri="{FF2B5EF4-FFF2-40B4-BE49-F238E27FC236}">
                  <a16:creationId xmlns:a16="http://schemas.microsoft.com/office/drawing/2014/main" id="{1662B609-704C-4BB6-9587-81EB6EEDC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59340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7" name="Freeform 405">
              <a:extLst>
                <a:ext uri="{FF2B5EF4-FFF2-40B4-BE49-F238E27FC236}">
                  <a16:creationId xmlns:a16="http://schemas.microsoft.com/office/drawing/2014/main" id="{DF618F9F-C0CF-41B3-81CC-EDBD8FA08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5705475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8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8" name="Freeform 406">
              <a:extLst>
                <a:ext uri="{FF2B5EF4-FFF2-40B4-BE49-F238E27FC236}">
                  <a16:creationId xmlns:a16="http://schemas.microsoft.com/office/drawing/2014/main" id="{5644A383-3FE3-401F-886D-DB0396E86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51006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7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9" name="Freeform 407">
              <a:extLst>
                <a:ext uri="{FF2B5EF4-FFF2-40B4-BE49-F238E27FC236}">
                  <a16:creationId xmlns:a16="http://schemas.microsoft.com/office/drawing/2014/main" id="{4370B823-F1CE-488F-87C8-D858EBE90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5238750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0" name="Freeform 408">
              <a:extLst>
                <a:ext uri="{FF2B5EF4-FFF2-40B4-BE49-F238E27FC236}">
                  <a16:creationId xmlns:a16="http://schemas.microsoft.com/office/drawing/2014/main" id="{BC3CCBC9-3315-4A1F-B5B3-5CFC9A0A6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5578475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1" name="Freeform 409">
              <a:extLst>
                <a:ext uri="{FF2B5EF4-FFF2-40B4-BE49-F238E27FC236}">
                  <a16:creationId xmlns:a16="http://schemas.microsoft.com/office/drawing/2014/main" id="{FD0F5210-DFCE-46FB-A480-F23BF1591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59864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2" name="Freeform 410">
              <a:extLst>
                <a:ext uri="{FF2B5EF4-FFF2-40B4-BE49-F238E27FC236}">
                  <a16:creationId xmlns:a16="http://schemas.microsoft.com/office/drawing/2014/main" id="{17130DD4-DE11-4500-ACC8-09C7264C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4792663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3" name="Freeform 411">
              <a:extLst>
                <a:ext uri="{FF2B5EF4-FFF2-40B4-BE49-F238E27FC236}">
                  <a16:creationId xmlns:a16="http://schemas.microsoft.com/office/drawing/2014/main" id="{65E6F0F0-5AE7-45FD-9EEA-404EB7E14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48021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9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4" name="Freeform 412">
              <a:extLst>
                <a:ext uri="{FF2B5EF4-FFF2-40B4-BE49-F238E27FC236}">
                  <a16:creationId xmlns:a16="http://schemas.microsoft.com/office/drawing/2014/main" id="{C156315B-7159-437D-AB66-806A2F0AD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5978525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5" name="Freeform 413">
              <a:extLst>
                <a:ext uri="{FF2B5EF4-FFF2-40B4-BE49-F238E27FC236}">
                  <a16:creationId xmlns:a16="http://schemas.microsoft.com/office/drawing/2014/main" id="{63348F9C-3EEE-463B-B8EA-79A114FC0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60546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6" name="Freeform 414">
              <a:extLst>
                <a:ext uri="{FF2B5EF4-FFF2-40B4-BE49-F238E27FC236}">
                  <a16:creationId xmlns:a16="http://schemas.microsoft.com/office/drawing/2014/main" id="{F5A430BB-7FE6-47B3-B4E7-448E0574C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52101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4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4"/>
                  </a:cubicBezTo>
                  <a:lnTo>
                    <a:pt x="183" y="50"/>
                  </a:lnTo>
                  <a:cubicBezTo>
                    <a:pt x="198" y="54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7" name="Freeform 415">
              <a:extLst>
                <a:ext uri="{FF2B5EF4-FFF2-40B4-BE49-F238E27FC236}">
                  <a16:creationId xmlns:a16="http://schemas.microsoft.com/office/drawing/2014/main" id="{C192E9EE-99E1-4188-B2C5-390BEABA7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5127625"/>
              <a:ext cx="71438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8" name="Freeform 416">
              <a:extLst>
                <a:ext uri="{FF2B5EF4-FFF2-40B4-BE49-F238E27FC236}">
                  <a16:creationId xmlns:a16="http://schemas.microsoft.com/office/drawing/2014/main" id="{FD1D1911-A290-4E67-90D6-EA8806911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568007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9" name="Freeform 417">
              <a:extLst>
                <a:ext uri="{FF2B5EF4-FFF2-40B4-BE49-F238E27FC236}">
                  <a16:creationId xmlns:a16="http://schemas.microsoft.com/office/drawing/2014/main" id="{D5F33765-E345-4EC2-A912-D454B4541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59467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0" name="Freeform 418">
              <a:extLst>
                <a:ext uri="{FF2B5EF4-FFF2-40B4-BE49-F238E27FC236}">
                  <a16:creationId xmlns:a16="http://schemas.microsoft.com/office/drawing/2014/main" id="{A5468F63-7186-424C-BBE4-5B0D93B04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4837113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1" name="Freeform 419">
              <a:extLst>
                <a:ext uri="{FF2B5EF4-FFF2-40B4-BE49-F238E27FC236}">
                  <a16:creationId xmlns:a16="http://schemas.microsoft.com/office/drawing/2014/main" id="{BA7853CB-5954-418C-AEA2-62ED3E621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49260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2" name="Freeform 420">
              <a:extLst>
                <a:ext uri="{FF2B5EF4-FFF2-40B4-BE49-F238E27FC236}">
                  <a16:creationId xmlns:a16="http://schemas.microsoft.com/office/drawing/2014/main" id="{B6A8E8F9-EC02-40C6-9356-6715727AB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5864225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3" name="Freeform 421">
              <a:extLst>
                <a:ext uri="{FF2B5EF4-FFF2-40B4-BE49-F238E27FC236}">
                  <a16:creationId xmlns:a16="http://schemas.microsoft.com/office/drawing/2014/main" id="{8BB3CABD-8884-43E6-BF50-84D4338B0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5805488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4" name="Freeform 422">
              <a:extLst>
                <a:ext uri="{FF2B5EF4-FFF2-40B4-BE49-F238E27FC236}">
                  <a16:creationId xmlns:a16="http://schemas.microsoft.com/office/drawing/2014/main" id="{B6AB799E-66EE-417B-B650-682C64CE7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49926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5" name="Freeform 423">
              <a:extLst>
                <a:ext uri="{FF2B5EF4-FFF2-40B4-BE49-F238E27FC236}">
                  <a16:creationId xmlns:a16="http://schemas.microsoft.com/office/drawing/2014/main" id="{7C696571-5FA2-4126-BF5C-3C2F41F3B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53705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6" name="Freeform 424">
              <a:extLst>
                <a:ext uri="{FF2B5EF4-FFF2-40B4-BE49-F238E27FC236}">
                  <a16:creationId xmlns:a16="http://schemas.microsoft.com/office/drawing/2014/main" id="{479BC305-A6CA-407F-A054-E25B80DF1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545782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7" name="Freeform 425">
              <a:extLst>
                <a:ext uri="{FF2B5EF4-FFF2-40B4-BE49-F238E27FC236}">
                  <a16:creationId xmlns:a16="http://schemas.microsoft.com/office/drawing/2014/main" id="{3943765A-2445-4FC6-8416-8C550EDFC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6008688"/>
              <a:ext cx="26988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8" name="Freeform 426">
              <a:extLst>
                <a:ext uri="{FF2B5EF4-FFF2-40B4-BE49-F238E27FC236}">
                  <a16:creationId xmlns:a16="http://schemas.microsoft.com/office/drawing/2014/main" id="{B4192698-7546-4D49-98AA-FA63913A7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4770438"/>
              <a:ext cx="25400" cy="74612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9" name="Freeform 427">
              <a:extLst>
                <a:ext uri="{FF2B5EF4-FFF2-40B4-BE49-F238E27FC236}">
                  <a16:creationId xmlns:a16="http://schemas.microsoft.com/office/drawing/2014/main" id="{11354B58-4F0B-4B2C-8D01-F2554CFE7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5180013"/>
              <a:ext cx="815975" cy="496887"/>
            </a:xfrm>
            <a:custGeom>
              <a:avLst/>
              <a:gdLst>
                <a:gd name="T0" fmla="*/ 2022 w 2266"/>
                <a:gd name="T1" fmla="*/ 987 h 1379"/>
                <a:gd name="T2" fmla="*/ 1502 w 2266"/>
                <a:gd name="T3" fmla="*/ 1378 h 1379"/>
                <a:gd name="T4" fmla="*/ 0 w 2266"/>
                <a:gd name="T5" fmla="*/ 1378 h 1379"/>
                <a:gd name="T6" fmla="*/ 113 w 2266"/>
                <a:gd name="T7" fmla="*/ 1023 h 1379"/>
                <a:gd name="T8" fmla="*/ 1502 w 2266"/>
                <a:gd name="T9" fmla="*/ 1023 h 1379"/>
                <a:gd name="T10" fmla="*/ 1716 w 2266"/>
                <a:gd name="T11" fmla="*/ 355 h 1379"/>
                <a:gd name="T12" fmla="*/ 326 w 2266"/>
                <a:gd name="T13" fmla="*/ 355 h 1379"/>
                <a:gd name="T14" fmla="*/ 438 w 2266"/>
                <a:gd name="T15" fmla="*/ 0 h 1379"/>
                <a:gd name="T16" fmla="*/ 2011 w 2266"/>
                <a:gd name="T17" fmla="*/ 0 h 1379"/>
                <a:gd name="T18" fmla="*/ 2225 w 2266"/>
                <a:gd name="T19" fmla="*/ 283 h 1379"/>
                <a:gd name="T20" fmla="*/ 2022 w 2266"/>
                <a:gd name="T21" fmla="*/ 987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6" h="1379">
                  <a:moveTo>
                    <a:pt x="2022" y="987"/>
                  </a:moveTo>
                  <a:cubicBezTo>
                    <a:pt x="1955" y="1218"/>
                    <a:pt x="1744" y="1378"/>
                    <a:pt x="1502" y="1378"/>
                  </a:cubicBezTo>
                  <a:lnTo>
                    <a:pt x="0" y="1378"/>
                  </a:lnTo>
                  <a:lnTo>
                    <a:pt x="113" y="1023"/>
                  </a:lnTo>
                  <a:lnTo>
                    <a:pt x="1502" y="1023"/>
                  </a:lnTo>
                  <a:lnTo>
                    <a:pt x="1716" y="355"/>
                  </a:lnTo>
                  <a:lnTo>
                    <a:pt x="326" y="355"/>
                  </a:lnTo>
                  <a:lnTo>
                    <a:pt x="438" y="0"/>
                  </a:lnTo>
                  <a:lnTo>
                    <a:pt x="2011" y="0"/>
                  </a:lnTo>
                  <a:cubicBezTo>
                    <a:pt x="2159" y="0"/>
                    <a:pt x="2265" y="141"/>
                    <a:pt x="2225" y="283"/>
                  </a:cubicBezTo>
                  <a:lnTo>
                    <a:pt x="2022" y="987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0" name="Freeform 428">
              <a:extLst>
                <a:ext uri="{FF2B5EF4-FFF2-40B4-BE49-F238E27FC236}">
                  <a16:creationId xmlns:a16="http://schemas.microsoft.com/office/drawing/2014/main" id="{EFB6EE95-20D5-4C59-B7CD-1947FBD1F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9650" y="5368925"/>
              <a:ext cx="339725" cy="112713"/>
            </a:xfrm>
            <a:custGeom>
              <a:avLst/>
              <a:gdLst>
                <a:gd name="T0" fmla="*/ 0 w 945"/>
                <a:gd name="T1" fmla="*/ 313 h 314"/>
                <a:gd name="T2" fmla="*/ 94 w 945"/>
                <a:gd name="T3" fmla="*/ 0 h 314"/>
                <a:gd name="T4" fmla="*/ 944 w 945"/>
                <a:gd name="T5" fmla="*/ 0 h 314"/>
                <a:gd name="T6" fmla="*/ 860 w 945"/>
                <a:gd name="T7" fmla="*/ 313 h 314"/>
                <a:gd name="T8" fmla="*/ 0 w 945"/>
                <a:gd name="T9" fmla="*/ 31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5" h="314">
                  <a:moveTo>
                    <a:pt x="0" y="313"/>
                  </a:moveTo>
                  <a:lnTo>
                    <a:pt x="94" y="0"/>
                  </a:lnTo>
                  <a:lnTo>
                    <a:pt x="944" y="0"/>
                  </a:lnTo>
                  <a:lnTo>
                    <a:pt x="860" y="313"/>
                  </a:lnTo>
                  <a:lnTo>
                    <a:pt x="0" y="31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22438314-2A3D-4168-9E23-BC9FD06BA85D}"/>
              </a:ext>
            </a:extLst>
          </p:cNvPr>
          <p:cNvGrpSpPr/>
          <p:nvPr/>
        </p:nvGrpSpPr>
        <p:grpSpPr>
          <a:xfrm>
            <a:off x="2959799" y="4906671"/>
            <a:ext cx="493776" cy="493776"/>
            <a:chOff x="2640013" y="4716463"/>
            <a:chExt cx="1420812" cy="1420812"/>
          </a:xfrm>
        </p:grpSpPr>
        <p:sp>
          <p:nvSpPr>
            <p:cNvPr id="392" name="Freeform 286">
              <a:extLst>
                <a:ext uri="{FF2B5EF4-FFF2-40B4-BE49-F238E27FC236}">
                  <a16:creationId xmlns:a16="http://schemas.microsoft.com/office/drawing/2014/main" id="{E82A98AC-26F4-4670-BB55-FEEDA1C76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47164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3" name="Freeform 287">
              <a:extLst>
                <a:ext uri="{FF2B5EF4-FFF2-40B4-BE49-F238E27FC236}">
                  <a16:creationId xmlns:a16="http://schemas.microsoft.com/office/drawing/2014/main" id="{5AB4242B-3AF8-44E5-B731-D7A9FACDB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51388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4" name="Freeform 288">
              <a:extLst>
                <a:ext uri="{FF2B5EF4-FFF2-40B4-BE49-F238E27FC236}">
                  <a16:creationId xmlns:a16="http://schemas.microsoft.com/office/drawing/2014/main" id="{18451FEE-4711-468A-9776-6CA80FD1E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625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5" name="Freeform 289">
              <a:extLst>
                <a:ext uri="{FF2B5EF4-FFF2-40B4-BE49-F238E27FC236}">
                  <a16:creationId xmlns:a16="http://schemas.microsoft.com/office/drawing/2014/main" id="{AC5F4EA7-85F6-43FF-B2C9-E091DD46B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48625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2"/>
                    <a:pt x="703" y="0"/>
                    <a:pt x="1569" y="0"/>
                  </a:cubicBezTo>
                  <a:cubicBezTo>
                    <a:pt x="2435" y="0"/>
                    <a:pt x="3137" y="702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6" name="Freeform 290">
              <a:extLst>
                <a:ext uri="{FF2B5EF4-FFF2-40B4-BE49-F238E27FC236}">
                  <a16:creationId xmlns:a16="http://schemas.microsoft.com/office/drawing/2014/main" id="{A5727909-2839-4BE3-B077-81EA570BC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831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7" name="Freeform 291">
              <a:extLst>
                <a:ext uri="{FF2B5EF4-FFF2-40B4-BE49-F238E27FC236}">
                  <a16:creationId xmlns:a16="http://schemas.microsoft.com/office/drawing/2014/main" id="{F1739DA4-515D-45EC-8AC0-3A8780863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958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5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8" name="Freeform 292">
              <a:extLst>
                <a:ext uri="{FF2B5EF4-FFF2-40B4-BE49-F238E27FC236}">
                  <a16:creationId xmlns:a16="http://schemas.microsoft.com/office/drawing/2014/main" id="{F5BF7B6C-32FF-4543-AB73-62EEC8248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4773613"/>
              <a:ext cx="14288" cy="6826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9" name="Freeform 293">
              <a:extLst>
                <a:ext uri="{FF2B5EF4-FFF2-40B4-BE49-F238E27FC236}">
                  <a16:creationId xmlns:a16="http://schemas.microsoft.com/office/drawing/2014/main" id="{297FA0F6-5E53-422E-997C-1B9E05A99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60134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0" name="Freeform 294">
              <a:extLst>
                <a:ext uri="{FF2B5EF4-FFF2-40B4-BE49-F238E27FC236}">
                  <a16:creationId xmlns:a16="http://schemas.microsoft.com/office/drawing/2014/main" id="{7B1A2EE6-140C-4681-A96B-5F8C80FF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54324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1" name="Freeform 295">
              <a:extLst>
                <a:ext uri="{FF2B5EF4-FFF2-40B4-BE49-F238E27FC236}">
                  <a16:creationId xmlns:a16="http://schemas.microsoft.com/office/drawing/2014/main" id="{F243929F-B54B-4FCF-BD84-A67180B0A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4086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2" name="Freeform 296">
              <a:extLst>
                <a:ext uri="{FF2B5EF4-FFF2-40B4-BE49-F238E27FC236}">
                  <a16:creationId xmlns:a16="http://schemas.microsoft.com/office/drawing/2014/main" id="{E69E6EA3-5091-4A2D-AFE6-39A52B2F3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49704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3" name="Freeform 297">
              <a:extLst>
                <a:ext uri="{FF2B5EF4-FFF2-40B4-BE49-F238E27FC236}">
                  <a16:creationId xmlns:a16="http://schemas.microsoft.com/office/drawing/2014/main" id="{6D16EB9C-C60C-4CD7-918B-D2BD90F8E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58308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4" name="Freeform 298">
              <a:extLst>
                <a:ext uri="{FF2B5EF4-FFF2-40B4-BE49-F238E27FC236}">
                  <a16:creationId xmlns:a16="http://schemas.microsoft.com/office/drawing/2014/main" id="{CCB17500-48A4-4EA1-9CD9-F31B8C668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58467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5" name="Freeform 299">
              <a:extLst>
                <a:ext uri="{FF2B5EF4-FFF2-40B4-BE49-F238E27FC236}">
                  <a16:creationId xmlns:a16="http://schemas.microsoft.com/office/drawing/2014/main" id="{CDA6668A-33A5-46B5-B9E1-D65D9B1AB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4954588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6" name="Freeform 300">
              <a:extLst>
                <a:ext uri="{FF2B5EF4-FFF2-40B4-BE49-F238E27FC236}">
                  <a16:creationId xmlns:a16="http://schemas.microsoft.com/office/drawing/2014/main" id="{090F48B2-D099-4122-BE9B-305D8B40F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8260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3 h 180"/>
                <a:gd name="T6" fmla="*/ 86 w 101"/>
                <a:gd name="T7" fmla="*/ 3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3"/>
                  </a:lnTo>
                  <a:cubicBezTo>
                    <a:pt x="66" y="4"/>
                    <a:pt x="76" y="0"/>
                    <a:pt x="86" y="3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7" name="Freeform 301">
              <a:extLst>
                <a:ext uri="{FF2B5EF4-FFF2-40B4-BE49-F238E27FC236}">
                  <a16:creationId xmlns:a16="http://schemas.microsoft.com/office/drawing/2014/main" id="{B424EF35-2D1B-4CC4-9CFD-CF5C2D94B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59626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8" name="Freeform 302">
              <a:extLst>
                <a:ext uri="{FF2B5EF4-FFF2-40B4-BE49-F238E27FC236}">
                  <a16:creationId xmlns:a16="http://schemas.microsoft.com/office/drawing/2014/main" id="{32E7609C-4271-4063-8722-FF55501BD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56562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9" name="Freeform 303">
              <a:extLst>
                <a:ext uri="{FF2B5EF4-FFF2-40B4-BE49-F238E27FC236}">
                  <a16:creationId xmlns:a16="http://schemas.microsoft.com/office/drawing/2014/main" id="{D980C1C1-5F55-4A49-A32C-6EA5323E2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51625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0" name="Freeform 304">
              <a:extLst>
                <a:ext uri="{FF2B5EF4-FFF2-40B4-BE49-F238E27FC236}">
                  <a16:creationId xmlns:a16="http://schemas.microsoft.com/office/drawing/2014/main" id="{BD241DE9-57AA-428A-9DBD-742653959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51816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3" y="5"/>
                    <a:pt x="177" y="14"/>
                  </a:cubicBezTo>
                  <a:cubicBezTo>
                    <a:pt x="181" y="24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1" name="Freeform 305">
              <a:extLst>
                <a:ext uri="{FF2B5EF4-FFF2-40B4-BE49-F238E27FC236}">
                  <a16:creationId xmlns:a16="http://schemas.microsoft.com/office/drawing/2014/main" id="{F9444BA5-4C9F-433F-ACCF-4032183AC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5637213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2" name="Freeform 306">
              <a:extLst>
                <a:ext uri="{FF2B5EF4-FFF2-40B4-BE49-F238E27FC236}">
                  <a16:creationId xmlns:a16="http://schemas.microsoft.com/office/drawing/2014/main" id="{9DC9E801-ACEE-4A21-A720-A3E34E4E2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5972175"/>
              <a:ext cx="36512" cy="6508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3" name="Freeform 307">
              <a:extLst>
                <a:ext uri="{FF2B5EF4-FFF2-40B4-BE49-F238E27FC236}">
                  <a16:creationId xmlns:a16="http://schemas.microsoft.com/office/drawing/2014/main" id="{10717ED3-CB20-4037-A9E1-40F76181F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818063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4" name="Freeform 308">
              <a:extLst>
                <a:ext uri="{FF2B5EF4-FFF2-40B4-BE49-F238E27FC236}">
                  <a16:creationId xmlns:a16="http://schemas.microsoft.com/office/drawing/2014/main" id="{C49D5DF1-C057-411C-8629-0AF98D13E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4789488"/>
              <a:ext cx="25400" cy="68262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5" name="Freeform 309">
              <a:extLst>
                <a:ext uri="{FF2B5EF4-FFF2-40B4-BE49-F238E27FC236}">
                  <a16:creationId xmlns:a16="http://schemas.microsoft.com/office/drawing/2014/main" id="{27922802-6E5C-4597-B028-A58DBB98B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59975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6" name="Freeform 310">
              <a:extLst>
                <a:ext uri="{FF2B5EF4-FFF2-40B4-BE49-F238E27FC236}">
                  <a16:creationId xmlns:a16="http://schemas.microsoft.com/office/drawing/2014/main" id="{1FCEFB2F-581F-42AB-ADC6-01B41754E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55530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7" name="Freeform 311">
              <a:extLst>
                <a:ext uri="{FF2B5EF4-FFF2-40B4-BE49-F238E27FC236}">
                  <a16:creationId xmlns:a16="http://schemas.microsoft.com/office/drawing/2014/main" id="{B51F1CDE-1FB6-4A24-978A-1D0FC92AF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52752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8" name="Freeform 312">
              <a:extLst>
                <a:ext uri="{FF2B5EF4-FFF2-40B4-BE49-F238E27FC236}">
                  <a16:creationId xmlns:a16="http://schemas.microsoft.com/office/drawing/2014/main" id="{9D8D18E7-51F6-434C-8968-F6FE56BCA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0752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9" name="Freeform 313">
              <a:extLst>
                <a:ext uri="{FF2B5EF4-FFF2-40B4-BE49-F238E27FC236}">
                  <a16:creationId xmlns:a16="http://schemas.microsoft.com/office/drawing/2014/main" id="{5CBAB95B-B6CB-4E04-9729-A4417138D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57340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0" name="Freeform 314">
              <a:extLst>
                <a:ext uri="{FF2B5EF4-FFF2-40B4-BE49-F238E27FC236}">
                  <a16:creationId xmlns:a16="http://schemas.microsoft.com/office/drawing/2014/main" id="{594A9A59-0F87-48DE-B8A6-2FEE895E7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592296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1" name="Freeform 315">
              <a:extLst>
                <a:ext uri="{FF2B5EF4-FFF2-40B4-BE49-F238E27FC236}">
                  <a16:creationId xmlns:a16="http://schemas.microsoft.com/office/drawing/2014/main" id="{4B52E4BE-4418-4969-B612-21EC6FBA3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4872038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2" name="Freeform 316">
              <a:extLst>
                <a:ext uri="{FF2B5EF4-FFF2-40B4-BE49-F238E27FC236}">
                  <a16:creationId xmlns:a16="http://schemas.microsoft.com/office/drawing/2014/main" id="{2C6CEA6B-F2EA-4528-9663-A288F97EC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89108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3" name="Freeform 317">
              <a:extLst>
                <a:ext uri="{FF2B5EF4-FFF2-40B4-BE49-F238E27FC236}">
                  <a16:creationId xmlns:a16="http://schemas.microsoft.com/office/drawing/2014/main" id="{17E71DB6-6098-4B86-9371-7FEA484F4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5903913"/>
              <a:ext cx="46037" cy="60325"/>
            </a:xfrm>
            <a:custGeom>
              <a:avLst/>
              <a:gdLst>
                <a:gd name="T0" fmla="*/ 10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0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0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2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0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4" name="Freeform 318">
              <a:extLst>
                <a:ext uri="{FF2B5EF4-FFF2-40B4-BE49-F238E27FC236}">
                  <a16:creationId xmlns:a16="http://schemas.microsoft.com/office/drawing/2014/main" id="{A84F434A-FCCB-49E8-A92B-2D93620D5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57626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5" name="Freeform 319">
              <a:extLst>
                <a:ext uri="{FF2B5EF4-FFF2-40B4-BE49-F238E27FC236}">
                  <a16:creationId xmlns:a16="http://schemas.microsoft.com/office/drawing/2014/main" id="{345C1412-1356-4AD5-A52F-A97DA239E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5046663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6" name="Freeform 320">
              <a:extLst>
                <a:ext uri="{FF2B5EF4-FFF2-40B4-BE49-F238E27FC236}">
                  <a16:creationId xmlns:a16="http://schemas.microsoft.com/office/drawing/2014/main" id="{2C7DE87F-949D-40BE-A416-51CA0B43D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3101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7" name="Freeform 321">
              <a:extLst>
                <a:ext uri="{FF2B5EF4-FFF2-40B4-BE49-F238E27FC236}">
                  <a16:creationId xmlns:a16="http://schemas.microsoft.com/office/drawing/2014/main" id="{6383A68C-ECD2-494F-AB74-65D93B981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5519738"/>
              <a:ext cx="68263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8" name="Freeform 322">
              <a:extLst>
                <a:ext uri="{FF2B5EF4-FFF2-40B4-BE49-F238E27FC236}">
                  <a16:creationId xmlns:a16="http://schemas.microsoft.com/office/drawing/2014/main" id="{2B5D7E3A-4A59-4842-8873-6A8336863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6005513"/>
              <a:ext cx="25400" cy="68262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6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9" name="Freeform 323">
              <a:extLst>
                <a:ext uri="{FF2B5EF4-FFF2-40B4-BE49-F238E27FC236}">
                  <a16:creationId xmlns:a16="http://schemas.microsoft.com/office/drawing/2014/main" id="{234040CE-069C-449E-9F17-E321AC465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47815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0" name="Freeform 324">
              <a:extLst>
                <a:ext uri="{FF2B5EF4-FFF2-40B4-BE49-F238E27FC236}">
                  <a16:creationId xmlns:a16="http://schemas.microsoft.com/office/drawing/2014/main" id="{BCFAB1C9-3301-4BDF-93A7-B3750FC2A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47736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1" name="Freeform 325">
              <a:extLst>
                <a:ext uri="{FF2B5EF4-FFF2-40B4-BE49-F238E27FC236}">
                  <a16:creationId xmlns:a16="http://schemas.microsoft.com/office/drawing/2014/main" id="{D740B553-BC0B-468A-9686-C5FA8895A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60055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2" name="Freeform 326">
              <a:extLst>
                <a:ext uri="{FF2B5EF4-FFF2-40B4-BE49-F238E27FC236}">
                  <a16:creationId xmlns:a16="http://schemas.microsoft.com/office/drawing/2014/main" id="{E62AEBF3-FADC-438A-95D9-0A0A0531A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4864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3" name="Freeform 327">
              <a:extLst>
                <a:ext uri="{FF2B5EF4-FFF2-40B4-BE49-F238E27FC236}">
                  <a16:creationId xmlns:a16="http://schemas.microsoft.com/office/drawing/2014/main" id="{8BFF48A5-06D6-4EB1-843B-21C762D09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341938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4" name="Freeform 328">
              <a:extLst>
                <a:ext uri="{FF2B5EF4-FFF2-40B4-BE49-F238E27FC236}">
                  <a16:creationId xmlns:a16="http://schemas.microsoft.com/office/drawing/2014/main" id="{BEB30C7F-C143-4C6B-ACF4-58F2EC2C2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5014913"/>
              <a:ext cx="65087" cy="55562"/>
            </a:xfrm>
            <a:custGeom>
              <a:avLst/>
              <a:gdLst>
                <a:gd name="T0" fmla="*/ 10 w 180"/>
                <a:gd name="T1" fmla="*/ 145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8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8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5" name="Freeform 329">
              <a:extLst>
                <a:ext uri="{FF2B5EF4-FFF2-40B4-BE49-F238E27FC236}">
                  <a16:creationId xmlns:a16="http://schemas.microsoft.com/office/drawing/2014/main" id="{5D2863DE-7166-4043-A5CA-5C3526B90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5783263"/>
              <a:ext cx="65088" cy="55562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6" name="Freeform 330">
              <a:extLst>
                <a:ext uri="{FF2B5EF4-FFF2-40B4-BE49-F238E27FC236}">
                  <a16:creationId xmlns:a16="http://schemas.microsoft.com/office/drawing/2014/main" id="{DD935A87-09CA-4824-8E3B-152E5A436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58816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7" name="Freeform 331">
              <a:extLst>
                <a:ext uri="{FF2B5EF4-FFF2-40B4-BE49-F238E27FC236}">
                  <a16:creationId xmlns:a16="http://schemas.microsoft.com/office/drawing/2014/main" id="{B23FBA74-A8B4-4B4B-B9CD-53551FF3B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4908550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8" name="Freeform 332">
              <a:extLst>
                <a:ext uri="{FF2B5EF4-FFF2-40B4-BE49-F238E27FC236}">
                  <a16:creationId xmlns:a16="http://schemas.microsoft.com/office/drawing/2014/main" id="{3152CE60-2A97-4E16-BC35-8DB45A14F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48498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9" name="Freeform 333">
              <a:extLst>
                <a:ext uri="{FF2B5EF4-FFF2-40B4-BE49-F238E27FC236}">
                  <a16:creationId xmlns:a16="http://schemas.microsoft.com/office/drawing/2014/main" id="{EE77F9F4-DF13-4B0C-9697-EC29E50C9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59340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0" name="Freeform 334">
              <a:extLst>
                <a:ext uri="{FF2B5EF4-FFF2-40B4-BE49-F238E27FC236}">
                  <a16:creationId xmlns:a16="http://schemas.microsoft.com/office/drawing/2014/main" id="{78012219-705C-4439-8593-692A7ED48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5705475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1" name="Freeform 335">
              <a:extLst>
                <a:ext uri="{FF2B5EF4-FFF2-40B4-BE49-F238E27FC236}">
                  <a16:creationId xmlns:a16="http://schemas.microsoft.com/office/drawing/2014/main" id="{964CBC23-3982-4950-A72A-6C4E7C2DB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51006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7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7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2" name="Freeform 336">
              <a:extLst>
                <a:ext uri="{FF2B5EF4-FFF2-40B4-BE49-F238E27FC236}">
                  <a16:creationId xmlns:a16="http://schemas.microsoft.com/office/drawing/2014/main" id="{B69D3004-8908-4E84-B88A-89E67D3F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5238750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3" name="Freeform 337">
              <a:extLst>
                <a:ext uri="{FF2B5EF4-FFF2-40B4-BE49-F238E27FC236}">
                  <a16:creationId xmlns:a16="http://schemas.microsoft.com/office/drawing/2014/main" id="{8BB97BC2-7055-4730-998B-46CF4D898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5578475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4" name="Freeform 338">
              <a:extLst>
                <a:ext uri="{FF2B5EF4-FFF2-40B4-BE49-F238E27FC236}">
                  <a16:creationId xmlns:a16="http://schemas.microsoft.com/office/drawing/2014/main" id="{6BF52A03-878F-4E40-907F-A108DB178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59864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5" name="Freeform 339">
              <a:extLst>
                <a:ext uri="{FF2B5EF4-FFF2-40B4-BE49-F238E27FC236}">
                  <a16:creationId xmlns:a16="http://schemas.microsoft.com/office/drawing/2014/main" id="{6011AEB4-5898-4242-AB8C-3A42FC7C1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47926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6" name="Freeform 340">
              <a:extLst>
                <a:ext uri="{FF2B5EF4-FFF2-40B4-BE49-F238E27FC236}">
                  <a16:creationId xmlns:a16="http://schemas.microsoft.com/office/drawing/2014/main" id="{8C3A462F-C622-44C6-AD65-353898015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48021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7" name="Freeform 341">
              <a:extLst>
                <a:ext uri="{FF2B5EF4-FFF2-40B4-BE49-F238E27FC236}">
                  <a16:creationId xmlns:a16="http://schemas.microsoft.com/office/drawing/2014/main" id="{2F6E9CE9-5D34-41FF-88DE-9CC584B48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5978525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8" name="Freeform 342">
              <a:extLst>
                <a:ext uri="{FF2B5EF4-FFF2-40B4-BE49-F238E27FC236}">
                  <a16:creationId xmlns:a16="http://schemas.microsoft.com/office/drawing/2014/main" id="{AE15A77C-20AD-4E21-AEAA-602A5FA5C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560546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9" name="Freeform 343">
              <a:extLst>
                <a:ext uri="{FF2B5EF4-FFF2-40B4-BE49-F238E27FC236}">
                  <a16:creationId xmlns:a16="http://schemas.microsoft.com/office/drawing/2014/main" id="{9FC83DF9-CE94-4113-B4A5-69C6F8565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52101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4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0" name="Freeform 344">
              <a:extLst>
                <a:ext uri="{FF2B5EF4-FFF2-40B4-BE49-F238E27FC236}">
                  <a16:creationId xmlns:a16="http://schemas.microsoft.com/office/drawing/2014/main" id="{CB16538C-7D90-4D3B-90D9-CFC2EFAC6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5127625"/>
              <a:ext cx="71438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1" name="Freeform 345">
              <a:extLst>
                <a:ext uri="{FF2B5EF4-FFF2-40B4-BE49-F238E27FC236}">
                  <a16:creationId xmlns:a16="http://schemas.microsoft.com/office/drawing/2014/main" id="{1259F0D4-FDA7-441E-982A-9789A9289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568007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2" name="Freeform 346">
              <a:extLst>
                <a:ext uri="{FF2B5EF4-FFF2-40B4-BE49-F238E27FC236}">
                  <a16:creationId xmlns:a16="http://schemas.microsoft.com/office/drawing/2014/main" id="{48F1BAB9-676B-4073-97A6-5645FFFDD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59467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3" name="Freeform 347">
              <a:extLst>
                <a:ext uri="{FF2B5EF4-FFF2-40B4-BE49-F238E27FC236}">
                  <a16:creationId xmlns:a16="http://schemas.microsoft.com/office/drawing/2014/main" id="{588074C5-F923-46FC-9404-5B36B1484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4837113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4" name="Freeform 348">
              <a:extLst>
                <a:ext uri="{FF2B5EF4-FFF2-40B4-BE49-F238E27FC236}">
                  <a16:creationId xmlns:a16="http://schemas.microsoft.com/office/drawing/2014/main" id="{F014ABD8-5494-4EBC-946E-68CA7BB0F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49260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5" name="Freeform 349">
              <a:extLst>
                <a:ext uri="{FF2B5EF4-FFF2-40B4-BE49-F238E27FC236}">
                  <a16:creationId xmlns:a16="http://schemas.microsoft.com/office/drawing/2014/main" id="{E6889C43-716A-4DBC-A23E-77D4A083A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5864225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6" name="Freeform 350">
              <a:extLst>
                <a:ext uri="{FF2B5EF4-FFF2-40B4-BE49-F238E27FC236}">
                  <a16:creationId xmlns:a16="http://schemas.microsoft.com/office/drawing/2014/main" id="{32D9DD98-F546-48AC-B35F-45B0F5253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5805488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7" name="Freeform 351">
              <a:extLst>
                <a:ext uri="{FF2B5EF4-FFF2-40B4-BE49-F238E27FC236}">
                  <a16:creationId xmlns:a16="http://schemas.microsoft.com/office/drawing/2014/main" id="{C6D7B732-8443-49BF-AF3D-44FDC4CE0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49926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8" name="Freeform 352">
              <a:extLst>
                <a:ext uri="{FF2B5EF4-FFF2-40B4-BE49-F238E27FC236}">
                  <a16:creationId xmlns:a16="http://schemas.microsoft.com/office/drawing/2014/main" id="{39E16C0A-E6AC-4B12-A321-58732AEE4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53705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9" name="Freeform 353">
              <a:extLst>
                <a:ext uri="{FF2B5EF4-FFF2-40B4-BE49-F238E27FC236}">
                  <a16:creationId xmlns:a16="http://schemas.microsoft.com/office/drawing/2014/main" id="{A2B1F1D9-C39B-4518-BE96-A4D0FDFF7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54578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0" name="Freeform 354">
              <a:extLst>
                <a:ext uri="{FF2B5EF4-FFF2-40B4-BE49-F238E27FC236}">
                  <a16:creationId xmlns:a16="http://schemas.microsoft.com/office/drawing/2014/main" id="{FD10C874-3E93-46ED-9C57-D243EFDA0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600868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1" name="Freeform 355">
              <a:extLst>
                <a:ext uri="{FF2B5EF4-FFF2-40B4-BE49-F238E27FC236}">
                  <a16:creationId xmlns:a16="http://schemas.microsoft.com/office/drawing/2014/main" id="{8A260C2E-9FBD-4B9A-BEDF-AEAB435A9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47704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2" name="Freeform 356">
              <a:extLst>
                <a:ext uri="{FF2B5EF4-FFF2-40B4-BE49-F238E27FC236}">
                  <a16:creationId xmlns:a16="http://schemas.microsoft.com/office/drawing/2014/main" id="{8C3EE23F-A899-4702-B087-C331EC599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5049838"/>
              <a:ext cx="630238" cy="685800"/>
            </a:xfrm>
            <a:custGeom>
              <a:avLst/>
              <a:gdLst>
                <a:gd name="T0" fmla="*/ 757 w 1751"/>
                <a:gd name="T1" fmla="*/ 1533 h 1906"/>
                <a:gd name="T2" fmla="*/ 879 w 1751"/>
                <a:gd name="T3" fmla="*/ 1083 h 1906"/>
                <a:gd name="T4" fmla="*/ 1190 w 1751"/>
                <a:gd name="T5" fmla="*/ 973 h 1906"/>
                <a:gd name="T6" fmla="*/ 1267 w 1751"/>
                <a:gd name="T7" fmla="*/ 658 h 1906"/>
                <a:gd name="T8" fmla="*/ 966 w 1751"/>
                <a:gd name="T9" fmla="*/ 766 h 1906"/>
                <a:gd name="T10" fmla="*/ 1174 w 1751"/>
                <a:gd name="T11" fmla="*/ 0 h 1906"/>
                <a:gd name="T12" fmla="*/ 604 w 1751"/>
                <a:gd name="T13" fmla="*/ 0 h 1906"/>
                <a:gd name="T14" fmla="*/ 342 w 1751"/>
                <a:gd name="T15" fmla="*/ 990 h 1906"/>
                <a:gd name="T16" fmla="*/ 73 w 1751"/>
                <a:gd name="T17" fmla="*/ 1086 h 1906"/>
                <a:gd name="T18" fmla="*/ 0 w 1751"/>
                <a:gd name="T19" fmla="*/ 1394 h 1906"/>
                <a:gd name="T20" fmla="*/ 259 w 1751"/>
                <a:gd name="T21" fmla="*/ 1302 h 1906"/>
                <a:gd name="T22" fmla="*/ 99 w 1751"/>
                <a:gd name="T23" fmla="*/ 1905 h 1906"/>
                <a:gd name="T24" fmla="*/ 1638 w 1751"/>
                <a:gd name="T25" fmla="*/ 1905 h 1906"/>
                <a:gd name="T26" fmla="*/ 1750 w 1751"/>
                <a:gd name="T27" fmla="*/ 1533 h 1906"/>
                <a:gd name="T28" fmla="*/ 757 w 1751"/>
                <a:gd name="T29" fmla="*/ 1533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1" h="1906">
                  <a:moveTo>
                    <a:pt x="757" y="1533"/>
                  </a:moveTo>
                  <a:lnTo>
                    <a:pt x="879" y="1083"/>
                  </a:lnTo>
                  <a:lnTo>
                    <a:pt x="1190" y="973"/>
                  </a:lnTo>
                  <a:lnTo>
                    <a:pt x="1267" y="658"/>
                  </a:lnTo>
                  <a:lnTo>
                    <a:pt x="966" y="766"/>
                  </a:lnTo>
                  <a:lnTo>
                    <a:pt x="1174" y="0"/>
                  </a:lnTo>
                  <a:lnTo>
                    <a:pt x="604" y="0"/>
                  </a:lnTo>
                  <a:lnTo>
                    <a:pt x="342" y="990"/>
                  </a:lnTo>
                  <a:lnTo>
                    <a:pt x="73" y="1086"/>
                  </a:lnTo>
                  <a:lnTo>
                    <a:pt x="0" y="1394"/>
                  </a:lnTo>
                  <a:lnTo>
                    <a:pt x="259" y="1302"/>
                  </a:lnTo>
                  <a:lnTo>
                    <a:pt x="99" y="1905"/>
                  </a:lnTo>
                  <a:lnTo>
                    <a:pt x="1638" y="1905"/>
                  </a:lnTo>
                  <a:lnTo>
                    <a:pt x="1750" y="1533"/>
                  </a:lnTo>
                  <a:lnTo>
                    <a:pt x="757" y="153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463" name="TextBox 462">
            <a:extLst>
              <a:ext uri="{FF2B5EF4-FFF2-40B4-BE49-F238E27FC236}">
                <a16:creationId xmlns:a16="http://schemas.microsoft.com/office/drawing/2014/main" id="{33BB947E-1484-2A4D-AE50-2623AF802840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464" name="Rectangle 463">
            <a:extLst>
              <a:ext uri="{FF2B5EF4-FFF2-40B4-BE49-F238E27FC236}">
                <a16:creationId xmlns:a16="http://schemas.microsoft.com/office/drawing/2014/main" id="{13DCE6B6-3F02-DF4F-B537-832D0B3FBC44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D9BD1740-07EB-C747-B92A-5D5C694EB7DA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267637974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8A6F3A9-3A16-47CA-A2A4-8FF6EA633CB3}"/>
              </a:ext>
            </a:extLst>
          </p:cNvPr>
          <p:cNvSpPr/>
          <p:nvPr/>
        </p:nvSpPr>
        <p:spPr>
          <a:xfrm>
            <a:off x="4383156" y="2743201"/>
            <a:ext cx="3425687" cy="2845904"/>
          </a:xfrm>
          <a:prstGeom prst="roundRect">
            <a:avLst>
              <a:gd name="adj" fmla="val 1061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Gudea" panose="02000000000000000000" pitchFamily="50" charset="0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1A03305-B6E3-47BC-9AB3-30338B91C306}"/>
              </a:ext>
            </a:extLst>
          </p:cNvPr>
          <p:cNvSpPr/>
          <p:nvPr/>
        </p:nvSpPr>
        <p:spPr>
          <a:xfrm>
            <a:off x="5035827" y="4636297"/>
            <a:ext cx="2120347" cy="556591"/>
          </a:xfrm>
          <a:prstGeom prst="roundRect">
            <a:avLst/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</a:endParaRP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id="{03EDAF36-877D-4B39-812E-89C6CB4C1BC2}"/>
              </a:ext>
            </a:extLst>
          </p:cNvPr>
          <p:cNvSpPr txBox="1"/>
          <p:nvPr/>
        </p:nvSpPr>
        <p:spPr>
          <a:xfrm>
            <a:off x="4826328" y="3647801"/>
            <a:ext cx="2539344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</a:rPr>
              <a:t>Credibly pontificate highly efficient manufactured products and enabled data efficiently unleash.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FBCB5E2-FF70-4B4A-9CCA-247C6C269680}"/>
              </a:ext>
            </a:extLst>
          </p:cNvPr>
          <p:cNvSpPr txBox="1"/>
          <p:nvPr/>
        </p:nvSpPr>
        <p:spPr>
          <a:xfrm>
            <a:off x="4826328" y="3139418"/>
            <a:ext cx="118425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 err="1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Etherium</a:t>
            </a:r>
            <a:endParaRPr lang="en-US" b="1" dirty="0">
              <a:solidFill>
                <a:schemeClr val="bg2"/>
              </a:solidFill>
              <a:latin typeface="Gudea" panose="02000000000000000000" pitchFamily="50" charset="0"/>
              <a:ea typeface="PT Sans" panose="020B0503020203020204" pitchFamily="34" charset="0"/>
              <a:cs typeface="Times Sans Serif" panose="02020603050405020304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6DD092A-2423-4338-9E19-FB969028CD62}"/>
              </a:ext>
            </a:extLst>
          </p:cNvPr>
          <p:cNvSpPr txBox="1"/>
          <p:nvPr/>
        </p:nvSpPr>
        <p:spPr>
          <a:xfrm>
            <a:off x="6181413" y="3139418"/>
            <a:ext cx="118425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Aug 2021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9E93111-4E17-4BA7-A194-BFAC4DC2BEA4}"/>
              </a:ext>
            </a:extLst>
          </p:cNvPr>
          <p:cNvSpPr txBox="1"/>
          <p:nvPr/>
        </p:nvSpPr>
        <p:spPr>
          <a:xfrm>
            <a:off x="4826327" y="4272306"/>
            <a:ext cx="253934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Price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14E8837-6476-49F4-96F4-D1FF79594171}"/>
              </a:ext>
            </a:extLst>
          </p:cNvPr>
          <p:cNvSpPr txBox="1"/>
          <p:nvPr/>
        </p:nvSpPr>
        <p:spPr>
          <a:xfrm>
            <a:off x="5318339" y="4791482"/>
            <a:ext cx="155531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$ 3.5 per GH/s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2145DAE-FFFA-4206-8E08-0C49E0192782}"/>
              </a:ext>
            </a:extLst>
          </p:cNvPr>
          <p:cNvSpPr/>
          <p:nvPr/>
        </p:nvSpPr>
        <p:spPr>
          <a:xfrm>
            <a:off x="8192769" y="2743201"/>
            <a:ext cx="3425687" cy="2845904"/>
          </a:xfrm>
          <a:prstGeom prst="roundRect">
            <a:avLst>
              <a:gd name="adj" fmla="val 1061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Gudea" panose="02000000000000000000" pitchFamily="50" charset="0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1C11B99-5FFB-4268-9155-824D6CD12339}"/>
              </a:ext>
            </a:extLst>
          </p:cNvPr>
          <p:cNvSpPr/>
          <p:nvPr/>
        </p:nvSpPr>
        <p:spPr>
          <a:xfrm>
            <a:off x="8845440" y="4636297"/>
            <a:ext cx="2120347" cy="556591"/>
          </a:xfrm>
          <a:prstGeom prst="roundRect">
            <a:avLst/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</a:endParaRPr>
          </a:p>
        </p:txBody>
      </p:sp>
      <p:sp>
        <p:nvSpPr>
          <p:cNvPr id="12" name="7 CuadroTexto">
            <a:extLst>
              <a:ext uri="{FF2B5EF4-FFF2-40B4-BE49-F238E27FC236}">
                <a16:creationId xmlns:a16="http://schemas.microsoft.com/office/drawing/2014/main" id="{FAA19C9A-60A8-4C8F-BF99-359410123463}"/>
              </a:ext>
            </a:extLst>
          </p:cNvPr>
          <p:cNvSpPr txBox="1"/>
          <p:nvPr/>
        </p:nvSpPr>
        <p:spPr>
          <a:xfrm>
            <a:off x="8635941" y="3647801"/>
            <a:ext cx="2539344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</a:rPr>
              <a:t>Credibly pontificate highly efficient manufactured products and enabled data efficiently unleash.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2154425-9EF7-47D3-B48C-E83737BE8219}"/>
              </a:ext>
            </a:extLst>
          </p:cNvPr>
          <p:cNvSpPr txBox="1"/>
          <p:nvPr/>
        </p:nvSpPr>
        <p:spPr>
          <a:xfrm>
            <a:off x="8635941" y="3139418"/>
            <a:ext cx="118425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Litecoin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E069E86-4AE3-44F5-AC5A-C151E825E0B4}"/>
              </a:ext>
            </a:extLst>
          </p:cNvPr>
          <p:cNvSpPr txBox="1"/>
          <p:nvPr/>
        </p:nvSpPr>
        <p:spPr>
          <a:xfrm>
            <a:off x="9991026" y="3139418"/>
            <a:ext cx="118425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Aug 2021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930F509-5EE9-49A5-B7B5-DC0CF6FDED8A}"/>
              </a:ext>
            </a:extLst>
          </p:cNvPr>
          <p:cNvSpPr txBox="1"/>
          <p:nvPr/>
        </p:nvSpPr>
        <p:spPr>
          <a:xfrm>
            <a:off x="8635940" y="4272306"/>
            <a:ext cx="253934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Price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1D64B6D-0D1C-4785-84AC-3469ED80A949}"/>
              </a:ext>
            </a:extLst>
          </p:cNvPr>
          <p:cNvSpPr txBox="1"/>
          <p:nvPr/>
        </p:nvSpPr>
        <p:spPr>
          <a:xfrm>
            <a:off x="9127952" y="4791482"/>
            <a:ext cx="155531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$ 2.6 per GH/s</a:t>
            </a: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442196BD-4E66-4BD1-BFB5-BE394CBBBE1C}"/>
              </a:ext>
            </a:extLst>
          </p:cNvPr>
          <p:cNvSpPr/>
          <p:nvPr/>
        </p:nvSpPr>
        <p:spPr>
          <a:xfrm>
            <a:off x="573544" y="2743201"/>
            <a:ext cx="3425687" cy="2845904"/>
          </a:xfrm>
          <a:prstGeom prst="roundRect">
            <a:avLst>
              <a:gd name="adj" fmla="val 10613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Gudea" panose="02000000000000000000" pitchFamily="50" charset="0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8DCFBA30-6A2D-45B3-ADF6-5794B85379A4}"/>
              </a:ext>
            </a:extLst>
          </p:cNvPr>
          <p:cNvSpPr/>
          <p:nvPr/>
        </p:nvSpPr>
        <p:spPr>
          <a:xfrm>
            <a:off x="1226215" y="4636297"/>
            <a:ext cx="2120347" cy="556591"/>
          </a:xfrm>
          <a:prstGeom prst="roundRect">
            <a:avLst/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</a:endParaRPr>
          </a:p>
        </p:txBody>
      </p:sp>
      <p:sp>
        <p:nvSpPr>
          <p:cNvPr id="19" name="7 CuadroTexto">
            <a:extLst>
              <a:ext uri="{FF2B5EF4-FFF2-40B4-BE49-F238E27FC236}">
                <a16:creationId xmlns:a16="http://schemas.microsoft.com/office/drawing/2014/main" id="{C17DA83D-85C5-439E-8E77-43CBBAC3A6C5}"/>
              </a:ext>
            </a:extLst>
          </p:cNvPr>
          <p:cNvSpPr txBox="1"/>
          <p:nvPr/>
        </p:nvSpPr>
        <p:spPr>
          <a:xfrm>
            <a:off x="1016716" y="3647801"/>
            <a:ext cx="2539344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</a:rPr>
              <a:t>Credibly pontificate highly efficient manufactured products and enabled data efficiently unleash.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1D2FDF8-FAA5-4FD1-866D-72532E6CE809}"/>
              </a:ext>
            </a:extLst>
          </p:cNvPr>
          <p:cNvSpPr txBox="1"/>
          <p:nvPr/>
        </p:nvSpPr>
        <p:spPr>
          <a:xfrm>
            <a:off x="1016716" y="3139418"/>
            <a:ext cx="118425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Bitcoin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BDBFE75-6FD0-4771-8D1C-6D2BE80687F0}"/>
              </a:ext>
            </a:extLst>
          </p:cNvPr>
          <p:cNvSpPr txBox="1"/>
          <p:nvPr/>
        </p:nvSpPr>
        <p:spPr>
          <a:xfrm>
            <a:off x="2371801" y="3139418"/>
            <a:ext cx="118425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Aug 2021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0D3F300-C115-4972-BE0D-D5368C63E8EE}"/>
              </a:ext>
            </a:extLst>
          </p:cNvPr>
          <p:cNvSpPr txBox="1"/>
          <p:nvPr/>
        </p:nvSpPr>
        <p:spPr>
          <a:xfrm>
            <a:off x="1016715" y="4272306"/>
            <a:ext cx="253934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Price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131EC4B-4C34-48E6-8DDA-7D81FC35927A}"/>
              </a:ext>
            </a:extLst>
          </p:cNvPr>
          <p:cNvSpPr txBox="1"/>
          <p:nvPr/>
        </p:nvSpPr>
        <p:spPr>
          <a:xfrm>
            <a:off x="1508727" y="4791482"/>
            <a:ext cx="155531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$ 4.7 per GH/s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76DFE14-5C40-AA4F-AEB5-B2618C969136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0267F9F9-BB52-4549-AE4E-4FAAB043E1B7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60A8AE6-CFEA-FE42-A58E-7FDA33D3E2B4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84879021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85BAAE3B-82B9-4A88-82AD-FB99B91AB016}"/>
              </a:ext>
            </a:extLst>
          </p:cNvPr>
          <p:cNvSpPr/>
          <p:nvPr/>
        </p:nvSpPr>
        <p:spPr>
          <a:xfrm>
            <a:off x="0" y="2401881"/>
            <a:ext cx="5022574" cy="2649308"/>
          </a:xfrm>
          <a:custGeom>
            <a:avLst/>
            <a:gdLst>
              <a:gd name="connsiteX0" fmla="*/ 0 w 5022574"/>
              <a:gd name="connsiteY0" fmla="*/ 0 h 3829878"/>
              <a:gd name="connsiteX1" fmla="*/ 2782957 w 5022574"/>
              <a:gd name="connsiteY1" fmla="*/ 0 h 3829878"/>
              <a:gd name="connsiteX2" fmla="*/ 5022574 w 5022574"/>
              <a:gd name="connsiteY2" fmla="*/ 3829878 h 3829878"/>
              <a:gd name="connsiteX3" fmla="*/ 2782957 w 5022574"/>
              <a:gd name="connsiteY3" fmla="*/ 3829878 h 3829878"/>
              <a:gd name="connsiteX4" fmla="*/ 0 w 5022574"/>
              <a:gd name="connsiteY4" fmla="*/ 3829878 h 382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22574" h="3829878">
                <a:moveTo>
                  <a:pt x="0" y="0"/>
                </a:moveTo>
                <a:lnTo>
                  <a:pt x="2782957" y="0"/>
                </a:lnTo>
                <a:lnTo>
                  <a:pt x="5022574" y="3829878"/>
                </a:lnTo>
                <a:lnTo>
                  <a:pt x="2782957" y="3829878"/>
                </a:lnTo>
                <a:lnTo>
                  <a:pt x="0" y="38298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>
          <a:xfrm>
            <a:off x="1490853" y="2679449"/>
            <a:ext cx="10701145" cy="3028256"/>
          </a:xfrm>
        </p:spPr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CA794454-ACB2-477B-A4D7-E6CD54D86B1E}"/>
              </a:ext>
            </a:extLst>
          </p:cNvPr>
          <p:cNvSpPr/>
          <p:nvPr/>
        </p:nvSpPr>
        <p:spPr>
          <a:xfrm>
            <a:off x="1490854" y="2679449"/>
            <a:ext cx="11109506" cy="3248535"/>
          </a:xfrm>
          <a:custGeom>
            <a:avLst/>
            <a:gdLst>
              <a:gd name="connsiteX0" fmla="*/ 0 w 11109506"/>
              <a:gd name="connsiteY0" fmla="*/ 0 h 3829878"/>
              <a:gd name="connsiteX1" fmla="*/ 11109506 w 11109506"/>
              <a:gd name="connsiteY1" fmla="*/ 0 h 3829878"/>
              <a:gd name="connsiteX2" fmla="*/ 11109506 w 11109506"/>
              <a:gd name="connsiteY2" fmla="*/ 3829878 h 3829878"/>
              <a:gd name="connsiteX3" fmla="*/ 2239617 w 11109506"/>
              <a:gd name="connsiteY3" fmla="*/ 3829878 h 3829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109506" h="3829878">
                <a:moveTo>
                  <a:pt x="0" y="0"/>
                </a:moveTo>
                <a:lnTo>
                  <a:pt x="11109506" y="0"/>
                </a:lnTo>
                <a:lnTo>
                  <a:pt x="11109506" y="3829878"/>
                </a:lnTo>
                <a:lnTo>
                  <a:pt x="2239617" y="3829878"/>
                </a:lnTo>
                <a:close/>
              </a:path>
            </a:pathLst>
          </a:custGeom>
          <a:solidFill>
            <a:schemeClr val="tx2">
              <a:lumMod val="95000"/>
              <a:lumOff val="5000"/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28" name="Rectangle: Rounded Corners 327">
            <a:extLst>
              <a:ext uri="{FF2B5EF4-FFF2-40B4-BE49-F238E27FC236}">
                <a16:creationId xmlns:a16="http://schemas.microsoft.com/office/drawing/2014/main" id="{B1FF7EE1-8F09-45C6-B67B-1A9D39295BE2}"/>
              </a:ext>
            </a:extLst>
          </p:cNvPr>
          <p:cNvSpPr/>
          <p:nvPr/>
        </p:nvSpPr>
        <p:spPr>
          <a:xfrm>
            <a:off x="4559808" y="4616369"/>
            <a:ext cx="3072384" cy="1307592"/>
          </a:xfrm>
          <a:prstGeom prst="roundRect">
            <a:avLst>
              <a:gd name="adj" fmla="val 13626"/>
            </a:avLst>
          </a:prstGeom>
          <a:solidFill>
            <a:srgbClr val="AF6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29" name="TextBox 28">
            <a:extLst>
              <a:ext uri="{FF2B5EF4-FFF2-40B4-BE49-F238E27FC236}">
                <a16:creationId xmlns:a16="http://schemas.microsoft.com/office/drawing/2014/main" id="{BED1CDC4-FCE8-4C91-BCD8-DB6495EDF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3060" y="4946005"/>
            <a:ext cx="230587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Infrastructure Name</a:t>
            </a:r>
          </a:p>
        </p:txBody>
      </p:sp>
      <p:sp>
        <p:nvSpPr>
          <p:cNvPr id="330" name="7 CuadroTexto">
            <a:extLst>
              <a:ext uri="{FF2B5EF4-FFF2-40B4-BE49-F238E27FC236}">
                <a16:creationId xmlns:a16="http://schemas.microsoft.com/office/drawing/2014/main" id="{FAC30D24-C60A-47A1-8E69-478E75257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3060" y="5201205"/>
            <a:ext cx="2305879" cy="393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Predominate extensible testing procedures for reliable good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product benefits growth.</a:t>
            </a:r>
            <a:endParaRPr lang="en-US" alt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331" name="Rectangle: Rounded Corners 330">
            <a:extLst>
              <a:ext uri="{FF2B5EF4-FFF2-40B4-BE49-F238E27FC236}">
                <a16:creationId xmlns:a16="http://schemas.microsoft.com/office/drawing/2014/main" id="{F2801566-7586-4053-8A2A-EF1BD41CD4A2}"/>
              </a:ext>
            </a:extLst>
          </p:cNvPr>
          <p:cNvSpPr/>
          <p:nvPr/>
        </p:nvSpPr>
        <p:spPr>
          <a:xfrm>
            <a:off x="7921222" y="4616369"/>
            <a:ext cx="3072384" cy="1307592"/>
          </a:xfrm>
          <a:prstGeom prst="roundRect">
            <a:avLst>
              <a:gd name="adj" fmla="val 13626"/>
            </a:avLst>
          </a:prstGeom>
          <a:solidFill>
            <a:srgbClr val="AF6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32" name="TextBox 28">
            <a:extLst>
              <a:ext uri="{FF2B5EF4-FFF2-40B4-BE49-F238E27FC236}">
                <a16:creationId xmlns:a16="http://schemas.microsoft.com/office/drawing/2014/main" id="{C1D0AEC7-E4F3-488E-8FA9-0AF925656C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4474" y="4946005"/>
            <a:ext cx="230587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Infrastructure Name</a:t>
            </a:r>
          </a:p>
        </p:txBody>
      </p:sp>
      <p:sp>
        <p:nvSpPr>
          <p:cNvPr id="333" name="7 CuadroTexto">
            <a:extLst>
              <a:ext uri="{FF2B5EF4-FFF2-40B4-BE49-F238E27FC236}">
                <a16:creationId xmlns:a16="http://schemas.microsoft.com/office/drawing/2014/main" id="{B2428C19-F228-4A74-8F1E-3E127C2710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4474" y="5201205"/>
            <a:ext cx="2305879" cy="393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Predominate extensible testing procedures for reliable good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product benefits growth.</a:t>
            </a:r>
            <a:endParaRPr lang="en-US" alt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334" name="Rectangle: Rounded Corners 333">
            <a:extLst>
              <a:ext uri="{FF2B5EF4-FFF2-40B4-BE49-F238E27FC236}">
                <a16:creationId xmlns:a16="http://schemas.microsoft.com/office/drawing/2014/main" id="{DFD61A5F-CE0D-4811-82D4-C56E0D0DFEBE}"/>
              </a:ext>
            </a:extLst>
          </p:cNvPr>
          <p:cNvSpPr/>
          <p:nvPr/>
        </p:nvSpPr>
        <p:spPr>
          <a:xfrm>
            <a:off x="1198394" y="4616369"/>
            <a:ext cx="3072384" cy="1307592"/>
          </a:xfrm>
          <a:prstGeom prst="roundRect">
            <a:avLst>
              <a:gd name="adj" fmla="val 13626"/>
            </a:avLst>
          </a:prstGeom>
          <a:solidFill>
            <a:srgbClr val="AF6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35" name="TextBox 28">
            <a:extLst>
              <a:ext uri="{FF2B5EF4-FFF2-40B4-BE49-F238E27FC236}">
                <a16:creationId xmlns:a16="http://schemas.microsoft.com/office/drawing/2014/main" id="{BE5B4128-DB96-430E-AF2E-48975DDAD8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1646" y="4946005"/>
            <a:ext cx="230587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4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Infrastructure Name</a:t>
            </a:r>
          </a:p>
        </p:txBody>
      </p:sp>
      <p:sp>
        <p:nvSpPr>
          <p:cNvPr id="336" name="7 CuadroTexto">
            <a:extLst>
              <a:ext uri="{FF2B5EF4-FFF2-40B4-BE49-F238E27FC236}">
                <a16:creationId xmlns:a16="http://schemas.microsoft.com/office/drawing/2014/main" id="{BB350F2B-B911-458D-B0B7-A7529D1218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81646" y="5201205"/>
            <a:ext cx="2305879" cy="393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Predominate extensible testing procedures for reliable good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product benefits growth.</a:t>
            </a:r>
            <a:endParaRPr lang="en-US" alt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337" name="Rectangle: Rounded Corners 336">
            <a:extLst>
              <a:ext uri="{FF2B5EF4-FFF2-40B4-BE49-F238E27FC236}">
                <a16:creationId xmlns:a16="http://schemas.microsoft.com/office/drawing/2014/main" id="{DA5B5B8B-E232-4231-AFD9-BB096F25DED3}"/>
              </a:ext>
            </a:extLst>
          </p:cNvPr>
          <p:cNvSpPr/>
          <p:nvPr/>
        </p:nvSpPr>
        <p:spPr>
          <a:xfrm>
            <a:off x="2879100" y="2979142"/>
            <a:ext cx="3072384" cy="1307592"/>
          </a:xfrm>
          <a:prstGeom prst="roundRect">
            <a:avLst>
              <a:gd name="adj" fmla="val 13626"/>
            </a:avLst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38" name="TextBox 28">
            <a:extLst>
              <a:ext uri="{FF2B5EF4-FFF2-40B4-BE49-F238E27FC236}">
                <a16:creationId xmlns:a16="http://schemas.microsoft.com/office/drawing/2014/main" id="{51A80DBC-1E51-4823-BF38-1352BADC6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52" y="3308778"/>
            <a:ext cx="230587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Infrastructure Name</a:t>
            </a:r>
          </a:p>
        </p:txBody>
      </p:sp>
      <p:sp>
        <p:nvSpPr>
          <p:cNvPr id="339" name="7 CuadroTexto">
            <a:extLst>
              <a:ext uri="{FF2B5EF4-FFF2-40B4-BE49-F238E27FC236}">
                <a16:creationId xmlns:a16="http://schemas.microsoft.com/office/drawing/2014/main" id="{BF3C23ED-56AC-481C-ADC7-ADB6CCAA2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52" y="3563978"/>
            <a:ext cx="2305879" cy="393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Predominate extensible testing procedures for reliable good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product benefits growth.</a:t>
            </a:r>
            <a:endParaRPr lang="en-US" alt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340" name="Rectangle: Rounded Corners 339">
            <a:extLst>
              <a:ext uri="{FF2B5EF4-FFF2-40B4-BE49-F238E27FC236}">
                <a16:creationId xmlns:a16="http://schemas.microsoft.com/office/drawing/2014/main" id="{E5915F5C-4D44-41A8-935A-CBC0E6EB944B}"/>
              </a:ext>
            </a:extLst>
          </p:cNvPr>
          <p:cNvSpPr/>
          <p:nvPr/>
        </p:nvSpPr>
        <p:spPr>
          <a:xfrm>
            <a:off x="6240514" y="2979142"/>
            <a:ext cx="3072384" cy="1307592"/>
          </a:xfrm>
          <a:prstGeom prst="roundRect">
            <a:avLst>
              <a:gd name="adj" fmla="val 13626"/>
            </a:avLst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41" name="TextBox 28">
            <a:extLst>
              <a:ext uri="{FF2B5EF4-FFF2-40B4-BE49-F238E27FC236}">
                <a16:creationId xmlns:a16="http://schemas.microsoft.com/office/drawing/2014/main" id="{26A31365-AA5E-403A-BA2E-3B437C095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3766" y="3308778"/>
            <a:ext cx="230587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Infrastructure Name</a:t>
            </a:r>
          </a:p>
        </p:txBody>
      </p:sp>
      <p:sp>
        <p:nvSpPr>
          <p:cNvPr id="342" name="7 CuadroTexto">
            <a:extLst>
              <a:ext uri="{FF2B5EF4-FFF2-40B4-BE49-F238E27FC236}">
                <a16:creationId xmlns:a16="http://schemas.microsoft.com/office/drawing/2014/main" id="{0210B2EF-7781-4DBA-9A56-FEA65852F5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3766" y="3563978"/>
            <a:ext cx="2305879" cy="3931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Predominate extensible testing procedures for reliable good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product benefits growth.</a:t>
            </a:r>
            <a:endParaRPr lang="en-US" alt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B4032C7-A8C0-2441-813F-05FC1729F601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484E452C-DAB2-2A41-905D-D6C10AF9D132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3ED3A3B-E9F9-094D-A586-A45141A5DA6E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62276646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8CA3D6B5-B04E-4637-ABF3-830DCAB44096}"/>
              </a:ext>
            </a:extLst>
          </p:cNvPr>
          <p:cNvSpPr/>
          <p:nvPr/>
        </p:nvSpPr>
        <p:spPr>
          <a:xfrm>
            <a:off x="3591295" y="2446020"/>
            <a:ext cx="1965960" cy="196596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DB12D39F-68E0-4AC6-B20B-7E91D45DC5A4}"/>
              </a:ext>
            </a:extLst>
          </p:cNvPr>
          <p:cNvSpPr/>
          <p:nvPr/>
        </p:nvSpPr>
        <p:spPr>
          <a:xfrm>
            <a:off x="634622" y="2446020"/>
            <a:ext cx="3939654" cy="196527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C73863D1-B275-4693-AF5F-E865FD03D774}"/>
              </a:ext>
            </a:extLst>
          </p:cNvPr>
          <p:cNvGrpSpPr/>
          <p:nvPr/>
        </p:nvGrpSpPr>
        <p:grpSpPr>
          <a:xfrm>
            <a:off x="1097187" y="2905489"/>
            <a:ext cx="2275610" cy="1046340"/>
            <a:chOff x="2061080" y="3059668"/>
            <a:chExt cx="1855828" cy="1046340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5141726C-8DCF-4798-97CC-6A9B7A023C7F}"/>
                </a:ext>
              </a:extLst>
            </p:cNvPr>
            <p:cNvSpPr txBox="1"/>
            <p:nvPr/>
          </p:nvSpPr>
          <p:spPr>
            <a:xfrm>
              <a:off x="2061080" y="3059668"/>
              <a:ext cx="1855828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$3,560 </a:t>
              </a:r>
              <a:r>
                <a:rPr lang="en-US" sz="14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USD</a:t>
              </a:r>
              <a:endParaRPr lang="en-US" sz="20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endParaRPr>
            </a:p>
          </p:txBody>
        </p:sp>
        <p:sp>
          <p:nvSpPr>
            <p:cNvPr id="85" name="7 CuadroTexto">
              <a:extLst>
                <a:ext uri="{FF2B5EF4-FFF2-40B4-BE49-F238E27FC236}">
                  <a16:creationId xmlns:a16="http://schemas.microsoft.com/office/drawing/2014/main" id="{08F187A9-DB42-44E3-9498-F5FBD4BF8DDD}"/>
                </a:ext>
              </a:extLst>
            </p:cNvPr>
            <p:cNvSpPr txBox="1"/>
            <p:nvPr/>
          </p:nvSpPr>
          <p:spPr>
            <a:xfrm>
              <a:off x="2061080" y="3505138"/>
              <a:ext cx="1855828" cy="60087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and scrambled it to </a:t>
              </a: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superior without collaboration product good.</a:t>
              </a:r>
              <a:endPara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endParaRPr>
            </a:p>
          </p:txBody>
        </p:sp>
      </p:grpSp>
      <p:sp>
        <p:nvSpPr>
          <p:cNvPr id="74" name="Oval 73">
            <a:extLst>
              <a:ext uri="{FF2B5EF4-FFF2-40B4-BE49-F238E27FC236}">
                <a16:creationId xmlns:a16="http://schemas.microsoft.com/office/drawing/2014/main" id="{0087852E-7FF4-4820-82C7-C75E0A4F8155}"/>
              </a:ext>
            </a:extLst>
          </p:cNvPr>
          <p:cNvSpPr/>
          <p:nvPr/>
        </p:nvSpPr>
        <p:spPr>
          <a:xfrm>
            <a:off x="6634746" y="2446020"/>
            <a:ext cx="1965960" cy="1965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23D1BAB6-6F8A-4914-A0D4-CF36907C4680}"/>
              </a:ext>
            </a:extLst>
          </p:cNvPr>
          <p:cNvSpPr/>
          <p:nvPr/>
        </p:nvSpPr>
        <p:spPr>
          <a:xfrm>
            <a:off x="7617725" y="2446020"/>
            <a:ext cx="3939654" cy="196527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88BA42B7-0BF4-4778-9891-6CDAFDE42EDD}"/>
              </a:ext>
            </a:extLst>
          </p:cNvPr>
          <p:cNvGrpSpPr/>
          <p:nvPr/>
        </p:nvGrpSpPr>
        <p:grpSpPr>
          <a:xfrm>
            <a:off x="8819203" y="2905489"/>
            <a:ext cx="2275610" cy="1046340"/>
            <a:chOff x="2061080" y="3059668"/>
            <a:chExt cx="1855828" cy="1046340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080B5EA2-EB86-442A-8190-BB09EF5152EC}"/>
                </a:ext>
              </a:extLst>
            </p:cNvPr>
            <p:cNvSpPr txBox="1"/>
            <p:nvPr/>
          </p:nvSpPr>
          <p:spPr>
            <a:xfrm>
              <a:off x="2061080" y="3059668"/>
              <a:ext cx="1855828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$3,560 </a:t>
              </a:r>
              <a:r>
                <a:rPr lang="en-US" sz="14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 Black" charset="0"/>
                </a:rPr>
                <a:t>USD</a:t>
              </a:r>
              <a:endParaRPr lang="en-US" sz="20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endParaRPr>
            </a:p>
          </p:txBody>
        </p:sp>
        <p:sp>
          <p:nvSpPr>
            <p:cNvPr id="79" name="7 CuadroTexto">
              <a:extLst>
                <a:ext uri="{FF2B5EF4-FFF2-40B4-BE49-F238E27FC236}">
                  <a16:creationId xmlns:a16="http://schemas.microsoft.com/office/drawing/2014/main" id="{5E7C4150-3C39-4F2E-A633-A6CCC1209A87}"/>
                </a:ext>
              </a:extLst>
            </p:cNvPr>
            <p:cNvSpPr txBox="1"/>
            <p:nvPr/>
          </p:nvSpPr>
          <p:spPr>
            <a:xfrm>
              <a:off x="2061080" y="3505138"/>
              <a:ext cx="1855828" cy="600870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and scrambled it to </a:t>
              </a: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superior without collaboration product good.</a:t>
              </a:r>
              <a:endPara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endParaRPr>
            </a:p>
          </p:txBody>
        </p:sp>
      </p:grpSp>
      <p:sp>
        <p:nvSpPr>
          <p:cNvPr id="88" name="Rectangle 87">
            <a:extLst>
              <a:ext uri="{FF2B5EF4-FFF2-40B4-BE49-F238E27FC236}">
                <a16:creationId xmlns:a16="http://schemas.microsoft.com/office/drawing/2014/main" id="{8907500B-3FFD-4A49-AB05-45E74C639E63}"/>
              </a:ext>
            </a:extLst>
          </p:cNvPr>
          <p:cNvSpPr/>
          <p:nvPr/>
        </p:nvSpPr>
        <p:spPr>
          <a:xfrm>
            <a:off x="2731827" y="5333872"/>
            <a:ext cx="6728346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Interactively coordinate proactive e-commerce via process-centric "outside the box" thinking. Completely pursue scalable collaboratively administrate empowered markets via plug and play networks. Standards in web-readiness. Energetically scale future-proof core competencies impactful experiences.</a:t>
            </a:r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5A6FBD00-940B-45CF-9558-6B699FD46B06}"/>
              </a:ext>
            </a:extLst>
          </p:cNvPr>
          <p:cNvGrpSpPr/>
          <p:nvPr/>
        </p:nvGrpSpPr>
        <p:grpSpPr>
          <a:xfrm>
            <a:off x="3835363" y="2686243"/>
            <a:ext cx="1481328" cy="1481328"/>
            <a:chOff x="2640013" y="1452563"/>
            <a:chExt cx="1420812" cy="1420812"/>
          </a:xfrm>
        </p:grpSpPr>
        <p:sp>
          <p:nvSpPr>
            <p:cNvPr id="237" name="Freeform 73">
              <a:extLst>
                <a:ext uri="{FF2B5EF4-FFF2-40B4-BE49-F238E27FC236}">
                  <a16:creationId xmlns:a16="http://schemas.microsoft.com/office/drawing/2014/main" id="{AA3A7B09-C846-4092-853F-482F6D879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14525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8" name="Freeform 74">
              <a:extLst>
                <a:ext uri="{FF2B5EF4-FFF2-40B4-BE49-F238E27FC236}">
                  <a16:creationId xmlns:a16="http://schemas.microsoft.com/office/drawing/2014/main" id="{2B679940-7BAA-4792-811C-7CA7CD3AC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85900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9" name="Freeform 75">
              <a:extLst>
                <a:ext uri="{FF2B5EF4-FFF2-40B4-BE49-F238E27FC236}">
                  <a16:creationId xmlns:a16="http://schemas.microsoft.com/office/drawing/2014/main" id="{DD2381B8-398D-4DBD-BA1F-9AA3E0FBE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986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0" name="Freeform 76">
              <a:extLst>
                <a:ext uri="{FF2B5EF4-FFF2-40B4-BE49-F238E27FC236}">
                  <a16:creationId xmlns:a16="http://schemas.microsoft.com/office/drawing/2014/main" id="{44BC7FEE-6C47-4B7B-9467-0E7C8B13B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15986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1" name="Freeform 77">
              <a:extLst>
                <a:ext uri="{FF2B5EF4-FFF2-40B4-BE49-F238E27FC236}">
                  <a16:creationId xmlns:a16="http://schemas.microsoft.com/office/drawing/2014/main" id="{045F62B0-CD1E-46F7-900F-9F444409A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192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2" name="Freeform 78">
              <a:extLst>
                <a:ext uri="{FF2B5EF4-FFF2-40B4-BE49-F238E27FC236}">
                  <a16:creationId xmlns:a16="http://schemas.microsoft.com/office/drawing/2014/main" id="{C08F3E2F-8C92-4380-BEE4-4B0A78A20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319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3" name="Freeform 79">
              <a:extLst>
                <a:ext uri="{FF2B5EF4-FFF2-40B4-BE49-F238E27FC236}">
                  <a16:creationId xmlns:a16="http://schemas.microsoft.com/office/drawing/2014/main" id="{F6DF94CF-1ACA-4105-B314-26547307B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4" name="Freeform 80">
              <a:extLst>
                <a:ext uri="{FF2B5EF4-FFF2-40B4-BE49-F238E27FC236}">
                  <a16:creationId xmlns:a16="http://schemas.microsoft.com/office/drawing/2014/main" id="{650FD7C2-C293-46A9-BE7C-D6F39F215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5" name="Freeform 81">
              <a:extLst>
                <a:ext uri="{FF2B5EF4-FFF2-40B4-BE49-F238E27FC236}">
                  <a16:creationId xmlns:a16="http://schemas.microsoft.com/office/drawing/2014/main" id="{D8C9FB00-C99F-4878-B6BA-B1859390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21685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6" name="Freeform 82">
              <a:extLst>
                <a:ext uri="{FF2B5EF4-FFF2-40B4-BE49-F238E27FC236}">
                  <a16:creationId xmlns:a16="http://schemas.microsoft.com/office/drawing/2014/main" id="{03AAE1EF-7805-4F7F-B130-377C7B13C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1447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7" name="Freeform 83">
              <a:extLst>
                <a:ext uri="{FF2B5EF4-FFF2-40B4-BE49-F238E27FC236}">
                  <a16:creationId xmlns:a16="http://schemas.microsoft.com/office/drawing/2014/main" id="{E5EA5CA3-A441-48D7-AE43-DE69C0910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8" name="Freeform 84">
              <a:extLst>
                <a:ext uri="{FF2B5EF4-FFF2-40B4-BE49-F238E27FC236}">
                  <a16:creationId xmlns:a16="http://schemas.microsoft.com/office/drawing/2014/main" id="{57742102-9541-450E-B0D9-CE01F2CF2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5669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9" name="Freeform 85">
              <a:extLst>
                <a:ext uri="{FF2B5EF4-FFF2-40B4-BE49-F238E27FC236}">
                  <a16:creationId xmlns:a16="http://schemas.microsoft.com/office/drawing/2014/main" id="{134DD6B8-6F22-46C6-A58A-E645C303F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25828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0" name="Freeform 86">
              <a:extLst>
                <a:ext uri="{FF2B5EF4-FFF2-40B4-BE49-F238E27FC236}">
                  <a16:creationId xmlns:a16="http://schemas.microsoft.com/office/drawing/2014/main" id="{2945FD66-B836-453F-A8AD-54649CB93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1689100"/>
              <a:ext cx="53975" cy="52388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1" name="Freeform 87">
              <a:extLst>
                <a:ext uri="{FF2B5EF4-FFF2-40B4-BE49-F238E27FC236}">
                  <a16:creationId xmlns:a16="http://schemas.microsoft.com/office/drawing/2014/main" id="{A6CFA24A-7092-4E87-817F-E673C9D6F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15621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2" name="Freeform 88">
              <a:extLst>
                <a:ext uri="{FF2B5EF4-FFF2-40B4-BE49-F238E27FC236}">
                  <a16:creationId xmlns:a16="http://schemas.microsoft.com/office/drawing/2014/main" id="{4509D73E-B522-49BB-B189-9B5AF8F78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26987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3" name="Freeform 89">
              <a:extLst>
                <a:ext uri="{FF2B5EF4-FFF2-40B4-BE49-F238E27FC236}">
                  <a16:creationId xmlns:a16="http://schemas.microsoft.com/office/drawing/2014/main" id="{BFA2F002-21C0-43A1-8B73-70303097E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23923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4" name="Freeform 90">
              <a:extLst>
                <a:ext uri="{FF2B5EF4-FFF2-40B4-BE49-F238E27FC236}">
                  <a16:creationId xmlns:a16="http://schemas.microsoft.com/office/drawing/2014/main" id="{7B13534E-AEAA-4C02-9B19-0AF798634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18986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5" name="Freeform 91">
              <a:extLst>
                <a:ext uri="{FF2B5EF4-FFF2-40B4-BE49-F238E27FC236}">
                  <a16:creationId xmlns:a16="http://schemas.microsoft.com/office/drawing/2014/main" id="{9C6C9563-ADCF-4037-8E28-D99F8413D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6" name="Freeform 92">
              <a:extLst>
                <a:ext uri="{FF2B5EF4-FFF2-40B4-BE49-F238E27FC236}">
                  <a16:creationId xmlns:a16="http://schemas.microsoft.com/office/drawing/2014/main" id="{729FFF1F-A8BE-47AC-B704-ECD87DA03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2371725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7" name="Freeform 93">
              <a:extLst>
                <a:ext uri="{FF2B5EF4-FFF2-40B4-BE49-F238E27FC236}">
                  <a16:creationId xmlns:a16="http://schemas.microsoft.com/office/drawing/2014/main" id="{B833A14C-0B5D-4D23-AA84-CB3467344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8" name="Freeform 94">
              <a:extLst>
                <a:ext uri="{FF2B5EF4-FFF2-40B4-BE49-F238E27FC236}">
                  <a16:creationId xmlns:a16="http://schemas.microsoft.com/office/drawing/2014/main" id="{457F8A5D-F5C4-45DC-9386-7F477C474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9" name="Freeform 95">
              <a:extLst>
                <a:ext uri="{FF2B5EF4-FFF2-40B4-BE49-F238E27FC236}">
                  <a16:creationId xmlns:a16="http://schemas.microsoft.com/office/drawing/2014/main" id="{7A35BBC5-A38A-448C-8A83-966091DDF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1524000"/>
              <a:ext cx="25400" cy="68263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0" name="Freeform 96">
              <a:extLst>
                <a:ext uri="{FF2B5EF4-FFF2-40B4-BE49-F238E27FC236}">
                  <a16:creationId xmlns:a16="http://schemas.microsoft.com/office/drawing/2014/main" id="{28A98972-1931-4D9D-B763-63BA06828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27336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1" name="Freeform 97">
              <a:extLst>
                <a:ext uri="{FF2B5EF4-FFF2-40B4-BE49-F238E27FC236}">
                  <a16:creationId xmlns:a16="http://schemas.microsoft.com/office/drawing/2014/main" id="{41B602D6-BE57-4CA2-9CCC-9EAE29B1D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22891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2" name="Freeform 98">
              <a:extLst>
                <a:ext uri="{FF2B5EF4-FFF2-40B4-BE49-F238E27FC236}">
                  <a16:creationId xmlns:a16="http://schemas.microsoft.com/office/drawing/2014/main" id="{6AD56776-4BB0-49D9-A711-78C102498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20113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3" name="Freeform 99">
              <a:extLst>
                <a:ext uri="{FF2B5EF4-FFF2-40B4-BE49-F238E27FC236}">
                  <a16:creationId xmlns:a16="http://schemas.microsoft.com/office/drawing/2014/main" id="{D10CD0E2-AD3F-4EF3-BB99-242BBEB0A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4" name="Freeform 100">
              <a:extLst>
                <a:ext uri="{FF2B5EF4-FFF2-40B4-BE49-F238E27FC236}">
                  <a16:creationId xmlns:a16="http://schemas.microsoft.com/office/drawing/2014/main" id="{F7302B0A-7DB6-486D-8443-40E86AA5D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5" name="Freeform 101">
              <a:extLst>
                <a:ext uri="{FF2B5EF4-FFF2-40B4-BE49-F238E27FC236}">
                  <a16:creationId xmlns:a16="http://schemas.microsoft.com/office/drawing/2014/main" id="{F53D395A-DDCA-4CD3-B1FC-4B40A0AD2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6" name="Freeform 102">
              <a:extLst>
                <a:ext uri="{FF2B5EF4-FFF2-40B4-BE49-F238E27FC236}">
                  <a16:creationId xmlns:a16="http://schemas.microsoft.com/office/drawing/2014/main" id="{D5872A90-EA6F-4169-97FE-B6617DF17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1606550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7" name="Freeform 103">
              <a:extLst>
                <a:ext uri="{FF2B5EF4-FFF2-40B4-BE49-F238E27FC236}">
                  <a16:creationId xmlns:a16="http://schemas.microsoft.com/office/drawing/2014/main" id="{2DE2A82D-C824-4488-982F-596EA1D2F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8" name="Freeform 104">
              <a:extLst>
                <a:ext uri="{FF2B5EF4-FFF2-40B4-BE49-F238E27FC236}">
                  <a16:creationId xmlns:a16="http://schemas.microsoft.com/office/drawing/2014/main" id="{213677D3-2507-47E9-948C-C51E745BE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2638425"/>
              <a:ext cx="46037" cy="58738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9" name="Freeform 105">
              <a:extLst>
                <a:ext uri="{FF2B5EF4-FFF2-40B4-BE49-F238E27FC236}">
                  <a16:creationId xmlns:a16="http://schemas.microsoft.com/office/drawing/2014/main" id="{7D6BB9DA-BF1B-45B8-B2EE-B4A3D8876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4987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0" name="Freeform 106">
              <a:extLst>
                <a:ext uri="{FF2B5EF4-FFF2-40B4-BE49-F238E27FC236}">
                  <a16:creationId xmlns:a16="http://schemas.microsoft.com/office/drawing/2014/main" id="{5F829C7D-EBA6-4BD8-BF16-ADECA199B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178117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1" name="Freeform 107">
              <a:extLst>
                <a:ext uri="{FF2B5EF4-FFF2-40B4-BE49-F238E27FC236}">
                  <a16:creationId xmlns:a16="http://schemas.microsoft.com/office/drawing/2014/main" id="{D75457E8-3770-4A66-9E68-8323EC2D8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0462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2" name="Freeform 108">
              <a:extLst>
                <a:ext uri="{FF2B5EF4-FFF2-40B4-BE49-F238E27FC236}">
                  <a16:creationId xmlns:a16="http://schemas.microsoft.com/office/drawing/2014/main" id="{29355C6B-2470-4393-A41C-7CBC6FE2E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2254250"/>
              <a:ext cx="68263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3" name="Freeform 109">
              <a:extLst>
                <a:ext uri="{FF2B5EF4-FFF2-40B4-BE49-F238E27FC236}">
                  <a16:creationId xmlns:a16="http://schemas.microsoft.com/office/drawing/2014/main" id="{C0DBEB82-0907-445C-8894-0D4EC7156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2740025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4" name="Freeform 110">
              <a:extLst>
                <a:ext uri="{FF2B5EF4-FFF2-40B4-BE49-F238E27FC236}">
                  <a16:creationId xmlns:a16="http://schemas.microsoft.com/office/drawing/2014/main" id="{7E255E85-E132-4C32-8C56-A085DE0A4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15176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5" name="Freeform 111">
              <a:extLst>
                <a:ext uri="{FF2B5EF4-FFF2-40B4-BE49-F238E27FC236}">
                  <a16:creationId xmlns:a16="http://schemas.microsoft.com/office/drawing/2014/main" id="{DE06D5B1-8D47-444A-91C7-FB471016C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15097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6" name="Freeform 112">
              <a:extLst>
                <a:ext uri="{FF2B5EF4-FFF2-40B4-BE49-F238E27FC236}">
                  <a16:creationId xmlns:a16="http://schemas.microsoft.com/office/drawing/2014/main" id="{73A8D0FA-E16B-4EED-B008-20CBE84C1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7" name="Freeform 113">
              <a:extLst>
                <a:ext uri="{FF2B5EF4-FFF2-40B4-BE49-F238E27FC236}">
                  <a16:creationId xmlns:a16="http://schemas.microsoft.com/office/drawing/2014/main" id="{C8382783-B6C4-40C3-B589-1CB47F66C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2225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8" name="Freeform 114">
              <a:extLst>
                <a:ext uri="{FF2B5EF4-FFF2-40B4-BE49-F238E27FC236}">
                  <a16:creationId xmlns:a16="http://schemas.microsoft.com/office/drawing/2014/main" id="{49A851BE-447C-45EE-8CAB-9B758BF4D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07645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9" name="Freeform 115">
              <a:extLst>
                <a:ext uri="{FF2B5EF4-FFF2-40B4-BE49-F238E27FC236}">
                  <a16:creationId xmlns:a16="http://schemas.microsoft.com/office/drawing/2014/main" id="{69D49D9C-BA0E-4325-BCA9-FCA66E9CD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0" name="Freeform 116">
              <a:extLst>
                <a:ext uri="{FF2B5EF4-FFF2-40B4-BE49-F238E27FC236}">
                  <a16:creationId xmlns:a16="http://schemas.microsoft.com/office/drawing/2014/main" id="{47692E70-1DE3-4AF6-8EEC-875692287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1" name="Freeform 117">
              <a:extLst>
                <a:ext uri="{FF2B5EF4-FFF2-40B4-BE49-F238E27FC236}">
                  <a16:creationId xmlns:a16="http://schemas.microsoft.com/office/drawing/2014/main" id="{EB448D92-693F-420A-B971-E708852B7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2" name="Freeform 118">
              <a:extLst>
                <a:ext uri="{FF2B5EF4-FFF2-40B4-BE49-F238E27FC236}">
                  <a16:creationId xmlns:a16="http://schemas.microsoft.com/office/drawing/2014/main" id="{BC88C1F4-E7A6-4C00-AC6D-ABACC7EAD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3" name="Freeform 119">
              <a:extLst>
                <a:ext uri="{FF2B5EF4-FFF2-40B4-BE49-F238E27FC236}">
                  <a16:creationId xmlns:a16="http://schemas.microsoft.com/office/drawing/2014/main" id="{51889002-12F1-45C1-8684-5B45F6FB7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4" name="Freeform 120">
              <a:extLst>
                <a:ext uri="{FF2B5EF4-FFF2-40B4-BE49-F238E27FC236}">
                  <a16:creationId xmlns:a16="http://schemas.microsoft.com/office/drawing/2014/main" id="{260218E3-2B51-438B-9024-242897516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5" name="Freeform 121">
              <a:extLst>
                <a:ext uri="{FF2B5EF4-FFF2-40B4-BE49-F238E27FC236}">
                  <a16:creationId xmlns:a16="http://schemas.microsoft.com/office/drawing/2014/main" id="{1EB7B02F-4850-4366-A329-86F71C9C7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6" name="Freeform 122">
              <a:extLst>
                <a:ext uri="{FF2B5EF4-FFF2-40B4-BE49-F238E27FC236}">
                  <a16:creationId xmlns:a16="http://schemas.microsoft.com/office/drawing/2014/main" id="{3C1B3730-8CD3-4D04-A65B-375088182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8367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7" name="Freeform 123">
              <a:extLst>
                <a:ext uri="{FF2B5EF4-FFF2-40B4-BE49-F238E27FC236}">
                  <a16:creationId xmlns:a16="http://schemas.microsoft.com/office/drawing/2014/main" id="{2C2C637C-A61B-4FD5-84D6-CC82434A3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8" name="Freeform 124">
              <a:extLst>
                <a:ext uri="{FF2B5EF4-FFF2-40B4-BE49-F238E27FC236}">
                  <a16:creationId xmlns:a16="http://schemas.microsoft.com/office/drawing/2014/main" id="{84EBF644-61F9-4F0B-9A1A-2A0F612B5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9" name="Freeform 125">
              <a:extLst>
                <a:ext uri="{FF2B5EF4-FFF2-40B4-BE49-F238E27FC236}">
                  <a16:creationId xmlns:a16="http://schemas.microsoft.com/office/drawing/2014/main" id="{F3FEB9E8-10A7-49AB-BC69-DBBB6DD6B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27225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0" name="Freeform 126">
              <a:extLst>
                <a:ext uri="{FF2B5EF4-FFF2-40B4-BE49-F238E27FC236}">
                  <a16:creationId xmlns:a16="http://schemas.microsoft.com/office/drawing/2014/main" id="{58522B46-1D57-45EE-9553-F53868B98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15287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1" name="Freeform 127">
              <a:extLst>
                <a:ext uri="{FF2B5EF4-FFF2-40B4-BE49-F238E27FC236}">
                  <a16:creationId xmlns:a16="http://schemas.microsoft.com/office/drawing/2014/main" id="{D6AB009A-909C-4A54-8CA5-18F842295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15382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2" name="Freeform 128">
              <a:extLst>
                <a:ext uri="{FF2B5EF4-FFF2-40B4-BE49-F238E27FC236}">
                  <a16:creationId xmlns:a16="http://schemas.microsoft.com/office/drawing/2014/main" id="{08C2D70A-339C-46D5-B3B9-39D64C717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2713038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3" name="Freeform 129">
              <a:extLst>
                <a:ext uri="{FF2B5EF4-FFF2-40B4-BE49-F238E27FC236}">
                  <a16:creationId xmlns:a16="http://schemas.microsoft.com/office/drawing/2014/main" id="{2342C842-E75B-4FDC-BF09-F2B276D97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4" name="Freeform 130">
              <a:extLst>
                <a:ext uri="{FF2B5EF4-FFF2-40B4-BE49-F238E27FC236}">
                  <a16:creationId xmlns:a16="http://schemas.microsoft.com/office/drawing/2014/main" id="{5919EC8B-8713-4A1B-B1D2-90878FE88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19462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5" name="Freeform 131">
              <a:extLst>
                <a:ext uri="{FF2B5EF4-FFF2-40B4-BE49-F238E27FC236}">
                  <a16:creationId xmlns:a16="http://schemas.microsoft.com/office/drawing/2014/main" id="{5F03AB81-B47E-4249-8FD0-41F9CB08D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6" name="Freeform 132">
              <a:extLst>
                <a:ext uri="{FF2B5EF4-FFF2-40B4-BE49-F238E27FC236}">
                  <a16:creationId xmlns:a16="http://schemas.microsoft.com/office/drawing/2014/main" id="{413DE995-5431-42B0-BF21-845DC57E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7" name="Freeform 133">
              <a:extLst>
                <a:ext uri="{FF2B5EF4-FFF2-40B4-BE49-F238E27FC236}">
                  <a16:creationId xmlns:a16="http://schemas.microsoft.com/office/drawing/2014/main" id="{38F98A63-DE19-4849-96F1-9266E5EC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8" name="Freeform 134">
              <a:extLst>
                <a:ext uri="{FF2B5EF4-FFF2-40B4-BE49-F238E27FC236}">
                  <a16:creationId xmlns:a16="http://schemas.microsoft.com/office/drawing/2014/main" id="{B315C6A2-68C5-4E53-8B6F-370E6CB1F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9" name="Freeform 135">
              <a:extLst>
                <a:ext uri="{FF2B5EF4-FFF2-40B4-BE49-F238E27FC236}">
                  <a16:creationId xmlns:a16="http://schemas.microsoft.com/office/drawing/2014/main" id="{5283BE39-2AAE-414C-A554-0E5AE620B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16621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0" name="Freeform 136">
              <a:extLst>
                <a:ext uri="{FF2B5EF4-FFF2-40B4-BE49-F238E27FC236}">
                  <a16:creationId xmlns:a16="http://schemas.microsoft.com/office/drawing/2014/main" id="{41425F1D-4D40-487F-B6DA-EF8892BA9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2598738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1" name="Freeform 137">
              <a:extLst>
                <a:ext uri="{FF2B5EF4-FFF2-40B4-BE49-F238E27FC236}">
                  <a16:creationId xmlns:a16="http://schemas.microsoft.com/office/drawing/2014/main" id="{A5A5B7EC-3591-40C2-8677-6F5944ED1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2" name="Freeform 138">
              <a:extLst>
                <a:ext uri="{FF2B5EF4-FFF2-40B4-BE49-F238E27FC236}">
                  <a16:creationId xmlns:a16="http://schemas.microsoft.com/office/drawing/2014/main" id="{F2790063-4EDE-492A-9672-63E2EA077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3" name="Freeform 139">
              <a:extLst>
                <a:ext uri="{FF2B5EF4-FFF2-40B4-BE49-F238E27FC236}">
                  <a16:creationId xmlns:a16="http://schemas.microsoft.com/office/drawing/2014/main" id="{2796DD6C-B30D-4D8E-81DF-E1F755069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4" name="Freeform 140">
              <a:extLst>
                <a:ext uri="{FF2B5EF4-FFF2-40B4-BE49-F238E27FC236}">
                  <a16:creationId xmlns:a16="http://schemas.microsoft.com/office/drawing/2014/main" id="{68C40047-4642-44B2-B523-74CBDF430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21939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5" name="Freeform 141">
              <a:extLst>
                <a:ext uri="{FF2B5EF4-FFF2-40B4-BE49-F238E27FC236}">
                  <a16:creationId xmlns:a16="http://schemas.microsoft.com/office/drawing/2014/main" id="{7E98AACE-0472-4C86-904E-3521ED013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2743200"/>
              <a:ext cx="25400" cy="74613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6" name="Freeform 142">
              <a:extLst>
                <a:ext uri="{FF2B5EF4-FFF2-40B4-BE49-F238E27FC236}">
                  <a16:creationId xmlns:a16="http://schemas.microsoft.com/office/drawing/2014/main" id="{97229333-AC77-4D55-9187-E515FE02A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5065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7" name="Freeform 143">
              <a:extLst>
                <a:ext uri="{FF2B5EF4-FFF2-40B4-BE49-F238E27FC236}">
                  <a16:creationId xmlns:a16="http://schemas.microsoft.com/office/drawing/2014/main" id="{5F4E0E0B-A2CE-4AAC-941E-B524BF896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1751013"/>
              <a:ext cx="611188" cy="822325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8CA2AFCC-1EA4-4D71-82E0-F936D4581866}"/>
              </a:ext>
            </a:extLst>
          </p:cNvPr>
          <p:cNvGrpSpPr/>
          <p:nvPr/>
        </p:nvGrpSpPr>
        <p:grpSpPr>
          <a:xfrm>
            <a:off x="6875309" y="2686243"/>
            <a:ext cx="1481328" cy="1481328"/>
            <a:chOff x="2640013" y="4716463"/>
            <a:chExt cx="1420812" cy="1420812"/>
          </a:xfrm>
        </p:grpSpPr>
        <p:sp>
          <p:nvSpPr>
            <p:cNvPr id="309" name="Freeform 286">
              <a:extLst>
                <a:ext uri="{FF2B5EF4-FFF2-40B4-BE49-F238E27FC236}">
                  <a16:creationId xmlns:a16="http://schemas.microsoft.com/office/drawing/2014/main" id="{0180C126-E4C9-46AC-8BA5-45CAC9D2B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47164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0" name="Freeform 287">
              <a:extLst>
                <a:ext uri="{FF2B5EF4-FFF2-40B4-BE49-F238E27FC236}">
                  <a16:creationId xmlns:a16="http://schemas.microsoft.com/office/drawing/2014/main" id="{1278DAFD-4554-40A4-A2B8-4C88F3DA5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51388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1" name="Freeform 288">
              <a:extLst>
                <a:ext uri="{FF2B5EF4-FFF2-40B4-BE49-F238E27FC236}">
                  <a16:creationId xmlns:a16="http://schemas.microsoft.com/office/drawing/2014/main" id="{9C5925C7-6081-4B1A-A2C3-1D7B6D357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625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2" name="Freeform 289">
              <a:extLst>
                <a:ext uri="{FF2B5EF4-FFF2-40B4-BE49-F238E27FC236}">
                  <a16:creationId xmlns:a16="http://schemas.microsoft.com/office/drawing/2014/main" id="{3EDA6022-9172-4144-B895-7CD77B033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48625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2"/>
                    <a:pt x="703" y="0"/>
                    <a:pt x="1569" y="0"/>
                  </a:cubicBezTo>
                  <a:cubicBezTo>
                    <a:pt x="2435" y="0"/>
                    <a:pt x="3137" y="702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3" name="Freeform 290">
              <a:extLst>
                <a:ext uri="{FF2B5EF4-FFF2-40B4-BE49-F238E27FC236}">
                  <a16:creationId xmlns:a16="http://schemas.microsoft.com/office/drawing/2014/main" id="{2C75B2CA-28D2-4F4F-91BF-DC0880DE0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831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4" name="Freeform 291">
              <a:extLst>
                <a:ext uri="{FF2B5EF4-FFF2-40B4-BE49-F238E27FC236}">
                  <a16:creationId xmlns:a16="http://schemas.microsoft.com/office/drawing/2014/main" id="{0CCE5AF5-BE33-40EE-94ED-741B11862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958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5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5" name="Freeform 292">
              <a:extLst>
                <a:ext uri="{FF2B5EF4-FFF2-40B4-BE49-F238E27FC236}">
                  <a16:creationId xmlns:a16="http://schemas.microsoft.com/office/drawing/2014/main" id="{8D7D0659-A6BE-4B60-8AD1-B5184F413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4773613"/>
              <a:ext cx="14288" cy="6826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6" name="Freeform 293">
              <a:extLst>
                <a:ext uri="{FF2B5EF4-FFF2-40B4-BE49-F238E27FC236}">
                  <a16:creationId xmlns:a16="http://schemas.microsoft.com/office/drawing/2014/main" id="{003FB90C-E67A-4953-A4E2-EF72C174D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60134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7" name="Freeform 294">
              <a:extLst>
                <a:ext uri="{FF2B5EF4-FFF2-40B4-BE49-F238E27FC236}">
                  <a16:creationId xmlns:a16="http://schemas.microsoft.com/office/drawing/2014/main" id="{495364BC-85C4-43DA-9445-4B7B32E18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54324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8" name="Freeform 295">
              <a:extLst>
                <a:ext uri="{FF2B5EF4-FFF2-40B4-BE49-F238E27FC236}">
                  <a16:creationId xmlns:a16="http://schemas.microsoft.com/office/drawing/2014/main" id="{4BC8EE34-25ED-4DAB-ADE2-4B7A249DD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4086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9" name="Freeform 296">
              <a:extLst>
                <a:ext uri="{FF2B5EF4-FFF2-40B4-BE49-F238E27FC236}">
                  <a16:creationId xmlns:a16="http://schemas.microsoft.com/office/drawing/2014/main" id="{5A427F71-02BB-4A9A-A976-AAA1D9C1B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49704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0" name="Freeform 297">
              <a:extLst>
                <a:ext uri="{FF2B5EF4-FFF2-40B4-BE49-F238E27FC236}">
                  <a16:creationId xmlns:a16="http://schemas.microsoft.com/office/drawing/2014/main" id="{A15256BE-D3F7-4DD4-ABCD-B135E9F0D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58308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1" name="Freeform 298">
              <a:extLst>
                <a:ext uri="{FF2B5EF4-FFF2-40B4-BE49-F238E27FC236}">
                  <a16:creationId xmlns:a16="http://schemas.microsoft.com/office/drawing/2014/main" id="{D80A9E03-748C-4101-9016-66301A187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58467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2" name="Freeform 299">
              <a:extLst>
                <a:ext uri="{FF2B5EF4-FFF2-40B4-BE49-F238E27FC236}">
                  <a16:creationId xmlns:a16="http://schemas.microsoft.com/office/drawing/2014/main" id="{093107C8-C48A-4ECF-9155-682E50086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4954588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3" name="Freeform 300">
              <a:extLst>
                <a:ext uri="{FF2B5EF4-FFF2-40B4-BE49-F238E27FC236}">
                  <a16:creationId xmlns:a16="http://schemas.microsoft.com/office/drawing/2014/main" id="{BDB92639-BA85-4E0C-9ADF-D2E9B5630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8260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3 h 180"/>
                <a:gd name="T6" fmla="*/ 86 w 101"/>
                <a:gd name="T7" fmla="*/ 3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3"/>
                  </a:lnTo>
                  <a:cubicBezTo>
                    <a:pt x="66" y="4"/>
                    <a:pt x="76" y="0"/>
                    <a:pt x="86" y="3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4" name="Freeform 301">
              <a:extLst>
                <a:ext uri="{FF2B5EF4-FFF2-40B4-BE49-F238E27FC236}">
                  <a16:creationId xmlns:a16="http://schemas.microsoft.com/office/drawing/2014/main" id="{CACE0F3F-60FA-49E8-8C17-01FE494DA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59626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5" name="Freeform 302">
              <a:extLst>
                <a:ext uri="{FF2B5EF4-FFF2-40B4-BE49-F238E27FC236}">
                  <a16:creationId xmlns:a16="http://schemas.microsoft.com/office/drawing/2014/main" id="{35F0CC36-10D3-444A-A7B1-0C7843F10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56562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6" name="Freeform 303">
              <a:extLst>
                <a:ext uri="{FF2B5EF4-FFF2-40B4-BE49-F238E27FC236}">
                  <a16:creationId xmlns:a16="http://schemas.microsoft.com/office/drawing/2014/main" id="{551C1695-90A9-4529-82E7-6E600029A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51625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7" name="Freeform 304">
              <a:extLst>
                <a:ext uri="{FF2B5EF4-FFF2-40B4-BE49-F238E27FC236}">
                  <a16:creationId xmlns:a16="http://schemas.microsoft.com/office/drawing/2014/main" id="{0B0DF7C1-DE23-4614-93FE-D04D6A95B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51816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3" y="5"/>
                    <a:pt x="177" y="14"/>
                  </a:cubicBezTo>
                  <a:cubicBezTo>
                    <a:pt x="181" y="24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8" name="Freeform 305">
              <a:extLst>
                <a:ext uri="{FF2B5EF4-FFF2-40B4-BE49-F238E27FC236}">
                  <a16:creationId xmlns:a16="http://schemas.microsoft.com/office/drawing/2014/main" id="{99D7EB86-C0A1-4DE2-9876-482F5E73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5637213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9" name="Freeform 306">
              <a:extLst>
                <a:ext uri="{FF2B5EF4-FFF2-40B4-BE49-F238E27FC236}">
                  <a16:creationId xmlns:a16="http://schemas.microsoft.com/office/drawing/2014/main" id="{A4AEDBEE-2775-439C-8F11-EB6719AC4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5972175"/>
              <a:ext cx="36512" cy="6508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0" name="Freeform 307">
              <a:extLst>
                <a:ext uri="{FF2B5EF4-FFF2-40B4-BE49-F238E27FC236}">
                  <a16:creationId xmlns:a16="http://schemas.microsoft.com/office/drawing/2014/main" id="{D62F311C-4007-4BE2-A0E6-1A9A5BB42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818063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1" name="Freeform 308">
              <a:extLst>
                <a:ext uri="{FF2B5EF4-FFF2-40B4-BE49-F238E27FC236}">
                  <a16:creationId xmlns:a16="http://schemas.microsoft.com/office/drawing/2014/main" id="{C8CC4A77-6E2A-42D4-B9AE-074D1F3CD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4789488"/>
              <a:ext cx="25400" cy="68262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2" name="Freeform 309">
              <a:extLst>
                <a:ext uri="{FF2B5EF4-FFF2-40B4-BE49-F238E27FC236}">
                  <a16:creationId xmlns:a16="http://schemas.microsoft.com/office/drawing/2014/main" id="{839D80EF-3336-4049-BB94-6412B4F4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59975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3" name="Freeform 310">
              <a:extLst>
                <a:ext uri="{FF2B5EF4-FFF2-40B4-BE49-F238E27FC236}">
                  <a16:creationId xmlns:a16="http://schemas.microsoft.com/office/drawing/2014/main" id="{F494676A-CBA3-40D2-9933-A5187327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55530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4" name="Freeform 311">
              <a:extLst>
                <a:ext uri="{FF2B5EF4-FFF2-40B4-BE49-F238E27FC236}">
                  <a16:creationId xmlns:a16="http://schemas.microsoft.com/office/drawing/2014/main" id="{BD67E6B7-D1B7-4601-A4F2-4A2038804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52752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5" name="Freeform 312">
              <a:extLst>
                <a:ext uri="{FF2B5EF4-FFF2-40B4-BE49-F238E27FC236}">
                  <a16:creationId xmlns:a16="http://schemas.microsoft.com/office/drawing/2014/main" id="{FBF5A642-635C-4E1A-A3CD-46F58F79E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0752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6" name="Freeform 313">
              <a:extLst>
                <a:ext uri="{FF2B5EF4-FFF2-40B4-BE49-F238E27FC236}">
                  <a16:creationId xmlns:a16="http://schemas.microsoft.com/office/drawing/2014/main" id="{277F9290-EAAE-4ECA-BD92-2A15A15FF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57340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7" name="Freeform 314">
              <a:extLst>
                <a:ext uri="{FF2B5EF4-FFF2-40B4-BE49-F238E27FC236}">
                  <a16:creationId xmlns:a16="http://schemas.microsoft.com/office/drawing/2014/main" id="{FBC84733-8725-4163-B22F-991A48E36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592296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8" name="Freeform 315">
              <a:extLst>
                <a:ext uri="{FF2B5EF4-FFF2-40B4-BE49-F238E27FC236}">
                  <a16:creationId xmlns:a16="http://schemas.microsoft.com/office/drawing/2014/main" id="{B347EF46-89BF-45A3-9946-15FCF51C8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4872038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9" name="Freeform 316">
              <a:extLst>
                <a:ext uri="{FF2B5EF4-FFF2-40B4-BE49-F238E27FC236}">
                  <a16:creationId xmlns:a16="http://schemas.microsoft.com/office/drawing/2014/main" id="{B5D7C4B0-B304-4C09-BC8C-E9015EDF4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89108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0" name="Freeform 317">
              <a:extLst>
                <a:ext uri="{FF2B5EF4-FFF2-40B4-BE49-F238E27FC236}">
                  <a16:creationId xmlns:a16="http://schemas.microsoft.com/office/drawing/2014/main" id="{A3E15127-364D-435F-98E4-0071A55C9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5903913"/>
              <a:ext cx="46037" cy="60325"/>
            </a:xfrm>
            <a:custGeom>
              <a:avLst/>
              <a:gdLst>
                <a:gd name="T0" fmla="*/ 10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0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0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2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0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1" name="Freeform 318">
              <a:extLst>
                <a:ext uri="{FF2B5EF4-FFF2-40B4-BE49-F238E27FC236}">
                  <a16:creationId xmlns:a16="http://schemas.microsoft.com/office/drawing/2014/main" id="{8E81AE52-5CDD-4CEF-80A5-403D20626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57626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2" name="Freeform 319">
              <a:extLst>
                <a:ext uri="{FF2B5EF4-FFF2-40B4-BE49-F238E27FC236}">
                  <a16:creationId xmlns:a16="http://schemas.microsoft.com/office/drawing/2014/main" id="{1F99A424-55F6-4966-BA78-4F9A00C1A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5046663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3" name="Freeform 320">
              <a:extLst>
                <a:ext uri="{FF2B5EF4-FFF2-40B4-BE49-F238E27FC236}">
                  <a16:creationId xmlns:a16="http://schemas.microsoft.com/office/drawing/2014/main" id="{A4E249A4-73D9-450E-95F1-1CFD542B5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3101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4" name="Freeform 321">
              <a:extLst>
                <a:ext uri="{FF2B5EF4-FFF2-40B4-BE49-F238E27FC236}">
                  <a16:creationId xmlns:a16="http://schemas.microsoft.com/office/drawing/2014/main" id="{D77733CF-DAA5-4FE2-8F42-495964C09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5519738"/>
              <a:ext cx="68263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5" name="Freeform 322">
              <a:extLst>
                <a:ext uri="{FF2B5EF4-FFF2-40B4-BE49-F238E27FC236}">
                  <a16:creationId xmlns:a16="http://schemas.microsoft.com/office/drawing/2014/main" id="{A4A8E155-41D4-400C-9DC5-03FC7A45C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6005513"/>
              <a:ext cx="25400" cy="68262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6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6" name="Freeform 323">
              <a:extLst>
                <a:ext uri="{FF2B5EF4-FFF2-40B4-BE49-F238E27FC236}">
                  <a16:creationId xmlns:a16="http://schemas.microsoft.com/office/drawing/2014/main" id="{6F896655-C353-4C11-B0CE-88F835C44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47815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7" name="Freeform 324">
              <a:extLst>
                <a:ext uri="{FF2B5EF4-FFF2-40B4-BE49-F238E27FC236}">
                  <a16:creationId xmlns:a16="http://schemas.microsoft.com/office/drawing/2014/main" id="{002E147C-05CA-48E6-A7A9-49B7C8F7D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47736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8" name="Freeform 325">
              <a:extLst>
                <a:ext uri="{FF2B5EF4-FFF2-40B4-BE49-F238E27FC236}">
                  <a16:creationId xmlns:a16="http://schemas.microsoft.com/office/drawing/2014/main" id="{3E16EE81-8BFF-4980-8B89-E27C03FE9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60055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9" name="Freeform 326">
              <a:extLst>
                <a:ext uri="{FF2B5EF4-FFF2-40B4-BE49-F238E27FC236}">
                  <a16:creationId xmlns:a16="http://schemas.microsoft.com/office/drawing/2014/main" id="{413CBDB5-3A24-412C-B81C-F9432110A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4864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0" name="Freeform 327">
              <a:extLst>
                <a:ext uri="{FF2B5EF4-FFF2-40B4-BE49-F238E27FC236}">
                  <a16:creationId xmlns:a16="http://schemas.microsoft.com/office/drawing/2014/main" id="{499533F3-9A41-434C-BB07-C9B91941E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341938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1" name="Freeform 328">
              <a:extLst>
                <a:ext uri="{FF2B5EF4-FFF2-40B4-BE49-F238E27FC236}">
                  <a16:creationId xmlns:a16="http://schemas.microsoft.com/office/drawing/2014/main" id="{5D085D52-8C67-4030-8805-967CB8562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5014913"/>
              <a:ext cx="65087" cy="55562"/>
            </a:xfrm>
            <a:custGeom>
              <a:avLst/>
              <a:gdLst>
                <a:gd name="T0" fmla="*/ 10 w 180"/>
                <a:gd name="T1" fmla="*/ 145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8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8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2" name="Freeform 329">
              <a:extLst>
                <a:ext uri="{FF2B5EF4-FFF2-40B4-BE49-F238E27FC236}">
                  <a16:creationId xmlns:a16="http://schemas.microsoft.com/office/drawing/2014/main" id="{E341ABB3-35FE-4B03-B1FC-FD85D2481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5783263"/>
              <a:ext cx="65088" cy="55562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3" name="Freeform 330">
              <a:extLst>
                <a:ext uri="{FF2B5EF4-FFF2-40B4-BE49-F238E27FC236}">
                  <a16:creationId xmlns:a16="http://schemas.microsoft.com/office/drawing/2014/main" id="{4DF6DA9E-BE4D-4F25-8CB7-CAA65A3D3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58816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4" name="Freeform 331">
              <a:extLst>
                <a:ext uri="{FF2B5EF4-FFF2-40B4-BE49-F238E27FC236}">
                  <a16:creationId xmlns:a16="http://schemas.microsoft.com/office/drawing/2014/main" id="{01B757C7-81CA-4896-AE5C-778E71C80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4908550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5" name="Freeform 332">
              <a:extLst>
                <a:ext uri="{FF2B5EF4-FFF2-40B4-BE49-F238E27FC236}">
                  <a16:creationId xmlns:a16="http://schemas.microsoft.com/office/drawing/2014/main" id="{0748A467-A890-4AA8-8DD2-24E799164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48498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6" name="Freeform 333">
              <a:extLst>
                <a:ext uri="{FF2B5EF4-FFF2-40B4-BE49-F238E27FC236}">
                  <a16:creationId xmlns:a16="http://schemas.microsoft.com/office/drawing/2014/main" id="{5CDD20B6-2EB5-4FE1-A686-2EE9BFF10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59340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7" name="Freeform 334">
              <a:extLst>
                <a:ext uri="{FF2B5EF4-FFF2-40B4-BE49-F238E27FC236}">
                  <a16:creationId xmlns:a16="http://schemas.microsoft.com/office/drawing/2014/main" id="{A045BDC3-9E24-43A9-B780-64D2A4E9E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5705475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8" name="Freeform 335">
              <a:extLst>
                <a:ext uri="{FF2B5EF4-FFF2-40B4-BE49-F238E27FC236}">
                  <a16:creationId xmlns:a16="http://schemas.microsoft.com/office/drawing/2014/main" id="{0C48337F-501F-4366-9F27-B9A7A19AC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51006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7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7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9" name="Freeform 336">
              <a:extLst>
                <a:ext uri="{FF2B5EF4-FFF2-40B4-BE49-F238E27FC236}">
                  <a16:creationId xmlns:a16="http://schemas.microsoft.com/office/drawing/2014/main" id="{28AF3CE6-98A4-41AB-B8D9-EB86EDC3B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5238750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0" name="Freeform 337">
              <a:extLst>
                <a:ext uri="{FF2B5EF4-FFF2-40B4-BE49-F238E27FC236}">
                  <a16:creationId xmlns:a16="http://schemas.microsoft.com/office/drawing/2014/main" id="{D55B857C-AE78-4CEA-A092-9900F3FD9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5578475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1" name="Freeform 338">
              <a:extLst>
                <a:ext uri="{FF2B5EF4-FFF2-40B4-BE49-F238E27FC236}">
                  <a16:creationId xmlns:a16="http://schemas.microsoft.com/office/drawing/2014/main" id="{231223E2-0632-4193-AC6E-400437604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59864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2" name="Freeform 339">
              <a:extLst>
                <a:ext uri="{FF2B5EF4-FFF2-40B4-BE49-F238E27FC236}">
                  <a16:creationId xmlns:a16="http://schemas.microsoft.com/office/drawing/2014/main" id="{EF2CFF0F-30E1-4352-93D0-B0C48F373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47926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3" name="Freeform 340">
              <a:extLst>
                <a:ext uri="{FF2B5EF4-FFF2-40B4-BE49-F238E27FC236}">
                  <a16:creationId xmlns:a16="http://schemas.microsoft.com/office/drawing/2014/main" id="{B6D7A705-6AD7-4397-B17D-DD01C4357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48021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4" name="Freeform 341">
              <a:extLst>
                <a:ext uri="{FF2B5EF4-FFF2-40B4-BE49-F238E27FC236}">
                  <a16:creationId xmlns:a16="http://schemas.microsoft.com/office/drawing/2014/main" id="{32929EDA-2445-4B09-A152-B0C260324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5978525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5" name="Freeform 342">
              <a:extLst>
                <a:ext uri="{FF2B5EF4-FFF2-40B4-BE49-F238E27FC236}">
                  <a16:creationId xmlns:a16="http://schemas.microsoft.com/office/drawing/2014/main" id="{221C21D0-C8CE-4BA8-8918-97C8F668F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560546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6" name="Freeform 343">
              <a:extLst>
                <a:ext uri="{FF2B5EF4-FFF2-40B4-BE49-F238E27FC236}">
                  <a16:creationId xmlns:a16="http://schemas.microsoft.com/office/drawing/2014/main" id="{D181829E-F839-43F1-9113-A42F88459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52101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4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7" name="Freeform 344">
              <a:extLst>
                <a:ext uri="{FF2B5EF4-FFF2-40B4-BE49-F238E27FC236}">
                  <a16:creationId xmlns:a16="http://schemas.microsoft.com/office/drawing/2014/main" id="{94568A35-AD78-42F3-AE2B-A8DDDE51C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5127625"/>
              <a:ext cx="71438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8" name="Freeform 345">
              <a:extLst>
                <a:ext uri="{FF2B5EF4-FFF2-40B4-BE49-F238E27FC236}">
                  <a16:creationId xmlns:a16="http://schemas.microsoft.com/office/drawing/2014/main" id="{BC43C4B1-97CB-498E-B37D-D96F55D85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568007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9" name="Freeform 346">
              <a:extLst>
                <a:ext uri="{FF2B5EF4-FFF2-40B4-BE49-F238E27FC236}">
                  <a16:creationId xmlns:a16="http://schemas.microsoft.com/office/drawing/2014/main" id="{8A8AF48B-599B-4A20-A920-E30269A2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59467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0" name="Freeform 347">
              <a:extLst>
                <a:ext uri="{FF2B5EF4-FFF2-40B4-BE49-F238E27FC236}">
                  <a16:creationId xmlns:a16="http://schemas.microsoft.com/office/drawing/2014/main" id="{E9183F87-9B4B-4993-A0A9-26DA747C0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4837113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1" name="Freeform 348">
              <a:extLst>
                <a:ext uri="{FF2B5EF4-FFF2-40B4-BE49-F238E27FC236}">
                  <a16:creationId xmlns:a16="http://schemas.microsoft.com/office/drawing/2014/main" id="{B452993F-8F55-4B41-AA2E-471EC3C61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49260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2" name="Freeform 349">
              <a:extLst>
                <a:ext uri="{FF2B5EF4-FFF2-40B4-BE49-F238E27FC236}">
                  <a16:creationId xmlns:a16="http://schemas.microsoft.com/office/drawing/2014/main" id="{AC8B0279-582B-4A74-94EF-AC9B6AAAD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5864225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3" name="Freeform 350">
              <a:extLst>
                <a:ext uri="{FF2B5EF4-FFF2-40B4-BE49-F238E27FC236}">
                  <a16:creationId xmlns:a16="http://schemas.microsoft.com/office/drawing/2014/main" id="{FFD4BFFB-1C5E-4A52-9F21-CCA90FBC0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5805488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4" name="Freeform 351">
              <a:extLst>
                <a:ext uri="{FF2B5EF4-FFF2-40B4-BE49-F238E27FC236}">
                  <a16:creationId xmlns:a16="http://schemas.microsoft.com/office/drawing/2014/main" id="{B49C6840-46BF-4616-BA6A-A457D278D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49926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5" name="Freeform 352">
              <a:extLst>
                <a:ext uri="{FF2B5EF4-FFF2-40B4-BE49-F238E27FC236}">
                  <a16:creationId xmlns:a16="http://schemas.microsoft.com/office/drawing/2014/main" id="{D2D84C93-DA29-405B-B9FE-1E5F4BBBD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53705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6" name="Freeform 353">
              <a:extLst>
                <a:ext uri="{FF2B5EF4-FFF2-40B4-BE49-F238E27FC236}">
                  <a16:creationId xmlns:a16="http://schemas.microsoft.com/office/drawing/2014/main" id="{E13F8B6F-2DF4-4174-B857-AE196AD9E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54578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7" name="Freeform 354">
              <a:extLst>
                <a:ext uri="{FF2B5EF4-FFF2-40B4-BE49-F238E27FC236}">
                  <a16:creationId xmlns:a16="http://schemas.microsoft.com/office/drawing/2014/main" id="{1FA9E9F3-00E0-4CE6-8B59-20EEB1B5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600868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8" name="Freeform 355">
              <a:extLst>
                <a:ext uri="{FF2B5EF4-FFF2-40B4-BE49-F238E27FC236}">
                  <a16:creationId xmlns:a16="http://schemas.microsoft.com/office/drawing/2014/main" id="{64273BAC-6DD3-4F83-91B9-77808F6E8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47704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9" name="Freeform 356">
              <a:extLst>
                <a:ext uri="{FF2B5EF4-FFF2-40B4-BE49-F238E27FC236}">
                  <a16:creationId xmlns:a16="http://schemas.microsoft.com/office/drawing/2014/main" id="{027EE135-339D-49B8-BDFA-59CB38905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5049838"/>
              <a:ext cx="630238" cy="685800"/>
            </a:xfrm>
            <a:custGeom>
              <a:avLst/>
              <a:gdLst>
                <a:gd name="T0" fmla="*/ 757 w 1751"/>
                <a:gd name="T1" fmla="*/ 1533 h 1906"/>
                <a:gd name="T2" fmla="*/ 879 w 1751"/>
                <a:gd name="T3" fmla="*/ 1083 h 1906"/>
                <a:gd name="T4" fmla="*/ 1190 w 1751"/>
                <a:gd name="T5" fmla="*/ 973 h 1906"/>
                <a:gd name="T6" fmla="*/ 1267 w 1751"/>
                <a:gd name="T7" fmla="*/ 658 h 1906"/>
                <a:gd name="T8" fmla="*/ 966 w 1751"/>
                <a:gd name="T9" fmla="*/ 766 h 1906"/>
                <a:gd name="T10" fmla="*/ 1174 w 1751"/>
                <a:gd name="T11" fmla="*/ 0 h 1906"/>
                <a:gd name="T12" fmla="*/ 604 w 1751"/>
                <a:gd name="T13" fmla="*/ 0 h 1906"/>
                <a:gd name="T14" fmla="*/ 342 w 1751"/>
                <a:gd name="T15" fmla="*/ 990 h 1906"/>
                <a:gd name="T16" fmla="*/ 73 w 1751"/>
                <a:gd name="T17" fmla="*/ 1086 h 1906"/>
                <a:gd name="T18" fmla="*/ 0 w 1751"/>
                <a:gd name="T19" fmla="*/ 1394 h 1906"/>
                <a:gd name="T20" fmla="*/ 259 w 1751"/>
                <a:gd name="T21" fmla="*/ 1302 h 1906"/>
                <a:gd name="T22" fmla="*/ 99 w 1751"/>
                <a:gd name="T23" fmla="*/ 1905 h 1906"/>
                <a:gd name="T24" fmla="*/ 1638 w 1751"/>
                <a:gd name="T25" fmla="*/ 1905 h 1906"/>
                <a:gd name="T26" fmla="*/ 1750 w 1751"/>
                <a:gd name="T27" fmla="*/ 1533 h 1906"/>
                <a:gd name="T28" fmla="*/ 757 w 1751"/>
                <a:gd name="T29" fmla="*/ 1533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1" h="1906">
                  <a:moveTo>
                    <a:pt x="757" y="1533"/>
                  </a:moveTo>
                  <a:lnTo>
                    <a:pt x="879" y="1083"/>
                  </a:lnTo>
                  <a:lnTo>
                    <a:pt x="1190" y="973"/>
                  </a:lnTo>
                  <a:lnTo>
                    <a:pt x="1267" y="658"/>
                  </a:lnTo>
                  <a:lnTo>
                    <a:pt x="966" y="766"/>
                  </a:lnTo>
                  <a:lnTo>
                    <a:pt x="1174" y="0"/>
                  </a:lnTo>
                  <a:lnTo>
                    <a:pt x="604" y="0"/>
                  </a:lnTo>
                  <a:lnTo>
                    <a:pt x="342" y="990"/>
                  </a:lnTo>
                  <a:lnTo>
                    <a:pt x="73" y="1086"/>
                  </a:lnTo>
                  <a:lnTo>
                    <a:pt x="0" y="1394"/>
                  </a:lnTo>
                  <a:lnTo>
                    <a:pt x="259" y="1302"/>
                  </a:lnTo>
                  <a:lnTo>
                    <a:pt x="99" y="1905"/>
                  </a:lnTo>
                  <a:lnTo>
                    <a:pt x="1638" y="1905"/>
                  </a:lnTo>
                  <a:lnTo>
                    <a:pt x="1750" y="1533"/>
                  </a:lnTo>
                  <a:lnTo>
                    <a:pt x="757" y="153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61" name="TextBox 160">
            <a:extLst>
              <a:ext uri="{FF2B5EF4-FFF2-40B4-BE49-F238E27FC236}">
                <a16:creationId xmlns:a16="http://schemas.microsoft.com/office/drawing/2014/main" id="{854DE2F9-756B-ED41-9129-567505FDD8AB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862EF3D0-4075-4743-8494-1A436DF6B7C0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B2C0AFB2-FB43-9540-AF92-5BD05F75C891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167750653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C5FB5B4-9A20-4D43-ABD3-B5D4FB44B2AC}"/>
              </a:ext>
            </a:extLst>
          </p:cNvPr>
          <p:cNvSpPr/>
          <p:nvPr/>
        </p:nvSpPr>
        <p:spPr>
          <a:xfrm>
            <a:off x="5707683" y="2092965"/>
            <a:ext cx="4622386" cy="267206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37585B0-FBE7-4EA8-AE0D-574895DDB534}"/>
              </a:ext>
            </a:extLst>
          </p:cNvPr>
          <p:cNvSpPr txBox="1"/>
          <p:nvPr/>
        </p:nvSpPr>
        <p:spPr>
          <a:xfrm>
            <a:off x="6438685" y="3230868"/>
            <a:ext cx="3160382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dirty="0">
                <a:solidFill>
                  <a:schemeClr val="bg2"/>
                </a:solidFill>
                <a:latin typeface="Crimson" panose="02030503060406020304" pitchFamily="18" charset="0"/>
                <a:ea typeface="PT Sans" panose="020B0503020203020204" pitchFamily="34" charset="0"/>
                <a:cs typeface="Tahoma" panose="020B0604030504040204" pitchFamily="34" charset="0"/>
              </a:rPr>
              <a:t>This Is Break Section</a:t>
            </a:r>
          </a:p>
        </p:txBody>
      </p:sp>
      <p:sp>
        <p:nvSpPr>
          <p:cNvPr id="4" name="7 CuadroTexto">
            <a:extLst>
              <a:ext uri="{FF2B5EF4-FFF2-40B4-BE49-F238E27FC236}">
                <a16:creationId xmlns:a16="http://schemas.microsoft.com/office/drawing/2014/main" id="{87A93BC8-6DB3-49AE-92F7-A84FF8C4FA02}"/>
              </a:ext>
            </a:extLst>
          </p:cNvPr>
          <p:cNvSpPr txBox="1"/>
          <p:nvPr/>
        </p:nvSpPr>
        <p:spPr>
          <a:xfrm>
            <a:off x="2156702" y="5477707"/>
            <a:ext cx="4154735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Globally incubate standards compliant channels before scalable benefits </a:t>
            </a:r>
            <a:r>
              <a:rPr lang="en-US" alt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extensible testing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fruit to identify a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B2C users after installed.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Interactively coordinate proactive e-commerce via process.</a:t>
            </a: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ACC39A6-4D45-6440-9393-5B64E64C5DF7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426066532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90E903A-3B94-4C6C-9ECF-7EEDB65C6A44}"/>
              </a:ext>
            </a:extLst>
          </p:cNvPr>
          <p:cNvSpPr/>
          <p:nvPr/>
        </p:nvSpPr>
        <p:spPr>
          <a:xfrm>
            <a:off x="5626607" y="998882"/>
            <a:ext cx="6565392" cy="4860235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2681A5-8D24-4016-BB8F-F7596E57089D}"/>
              </a:ext>
            </a:extLst>
          </p:cNvPr>
          <p:cNvSpPr/>
          <p:nvPr/>
        </p:nvSpPr>
        <p:spPr>
          <a:xfrm>
            <a:off x="802533" y="1920895"/>
            <a:ext cx="4021540" cy="34470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800" i="1" dirty="0">
                <a:solidFill>
                  <a:srgbClr val="CCB082"/>
                </a:solidFill>
                <a:latin typeface="Crimson" panose="02030503060406020304" pitchFamily="18" charset="0"/>
              </a:rPr>
              <a:t> “If you care about liberty, the nonaggression principle, or economic freedom in general you should do everything you can to use Bitcoin as often as possible in your daily life.”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0732C01-3E2C-664C-92A3-A37AA8995345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30756553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96A7052-0C53-4414-9F98-DFE3B5BDE85D}"/>
              </a:ext>
            </a:extLst>
          </p:cNvPr>
          <p:cNvSpPr/>
          <p:nvPr/>
        </p:nvSpPr>
        <p:spPr>
          <a:xfrm>
            <a:off x="6096001" y="0"/>
            <a:ext cx="6096000" cy="6858000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BB60A17-47F2-4453-8B8A-38986E9A89C2}"/>
              </a:ext>
            </a:extLst>
          </p:cNvPr>
          <p:cNvSpPr/>
          <p:nvPr/>
        </p:nvSpPr>
        <p:spPr>
          <a:xfrm>
            <a:off x="0" y="0"/>
            <a:ext cx="1126435" cy="257092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1F5BE5C-FF28-4C93-8852-DF8C16DED709}"/>
              </a:ext>
            </a:extLst>
          </p:cNvPr>
          <p:cNvSpPr/>
          <p:nvPr/>
        </p:nvSpPr>
        <p:spPr>
          <a:xfrm>
            <a:off x="1097610" y="3421800"/>
            <a:ext cx="3900776" cy="258532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2400" i="1" dirty="0">
                <a:solidFill>
                  <a:srgbClr val="CCB082"/>
                </a:solidFill>
                <a:latin typeface="Crimson" panose="02030503060406020304" pitchFamily="18" charset="0"/>
              </a:rPr>
              <a:t>“Bitcoin is a very exciting development that might lead to a world currency. I think over the next decade it will grow to become one of the most important ways to pay for things and transfer assets.”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EC75C57-6ABE-BF4D-B411-CC6EBAB5FEFC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401783603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9" name="7 CuadroTexto">
            <a:extLst>
              <a:ext uri="{FF2B5EF4-FFF2-40B4-BE49-F238E27FC236}">
                <a16:creationId xmlns:a16="http://schemas.microsoft.com/office/drawing/2014/main" id="{C80A8BEA-1D67-44E6-8E81-B9B4E86C399E}"/>
              </a:ext>
            </a:extLst>
          </p:cNvPr>
          <p:cNvSpPr txBox="1"/>
          <p:nvPr/>
        </p:nvSpPr>
        <p:spPr>
          <a:xfrm>
            <a:off x="2119669" y="5790584"/>
            <a:ext cx="7952660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Make a type specimen book unknown printer took a galley of type and scrambled it to make a type specimen book It has survived not only five centuries dummy text of the printing and typesetting industry make type specimen an unknown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scale future-proof core competencies.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13" name="Shape 592">
            <a:extLst>
              <a:ext uri="{FF2B5EF4-FFF2-40B4-BE49-F238E27FC236}">
                <a16:creationId xmlns:a16="http://schemas.microsoft.com/office/drawing/2014/main" id="{BDCFF253-3E19-4E0C-A1A4-12EF1536CAB4}"/>
              </a:ext>
            </a:extLst>
          </p:cNvPr>
          <p:cNvSpPr/>
          <p:nvPr/>
        </p:nvSpPr>
        <p:spPr>
          <a:xfrm>
            <a:off x="5073482" y="2989094"/>
            <a:ext cx="2045037" cy="644283"/>
          </a:xfrm>
          <a:prstGeom prst="roundRect">
            <a:avLst>
              <a:gd name="adj" fmla="val 20708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45719" rIns="45719" anchor="ctr"/>
          <a:lstStyle/>
          <a:p>
            <a:pPr lvl="0" defTabSz="9144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B718BD7-576E-4CD0-ADCF-06A7DBEFAB17}"/>
              </a:ext>
            </a:extLst>
          </p:cNvPr>
          <p:cNvSpPr txBox="1"/>
          <p:nvPr/>
        </p:nvSpPr>
        <p:spPr>
          <a:xfrm>
            <a:off x="5267258" y="3157347"/>
            <a:ext cx="1657484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$560.00 </a:t>
            </a:r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USD</a:t>
            </a:r>
          </a:p>
        </p:txBody>
      </p:sp>
      <p:sp>
        <p:nvSpPr>
          <p:cNvPr id="15" name="7 CuadroTexto">
            <a:extLst>
              <a:ext uri="{FF2B5EF4-FFF2-40B4-BE49-F238E27FC236}">
                <a16:creationId xmlns:a16="http://schemas.microsoft.com/office/drawing/2014/main" id="{72B5384C-2D10-4408-AEDE-DC7CC08A2C5C}"/>
              </a:ext>
            </a:extLst>
          </p:cNvPr>
          <p:cNvSpPr txBox="1"/>
          <p:nvPr/>
        </p:nvSpPr>
        <p:spPr>
          <a:xfrm>
            <a:off x="5033403" y="4307671"/>
            <a:ext cx="2125195" cy="80861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Make a type specimen book unknown printer took a galley of type  scrambled it to make a type dolor sit </a:t>
            </a:r>
            <a:r>
              <a:rPr lang="en-US" sz="900" dirty="0" err="1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amet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 </a:t>
            </a:r>
            <a:r>
              <a:rPr lang="en-US" sz="900" dirty="0" err="1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specime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 dolor with good customers.</a:t>
            </a:r>
          </a:p>
        </p:txBody>
      </p:sp>
      <p:sp>
        <p:nvSpPr>
          <p:cNvPr id="24" name="Shape 592">
            <a:extLst>
              <a:ext uri="{FF2B5EF4-FFF2-40B4-BE49-F238E27FC236}">
                <a16:creationId xmlns:a16="http://schemas.microsoft.com/office/drawing/2014/main" id="{9A508D40-485C-4E24-AA67-689367008399}"/>
              </a:ext>
            </a:extLst>
          </p:cNvPr>
          <p:cNvSpPr/>
          <p:nvPr/>
        </p:nvSpPr>
        <p:spPr>
          <a:xfrm>
            <a:off x="8592628" y="2989094"/>
            <a:ext cx="2045037" cy="644283"/>
          </a:xfrm>
          <a:prstGeom prst="roundRect">
            <a:avLst>
              <a:gd name="adj" fmla="val 20708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45719" rIns="45719" anchor="ctr"/>
          <a:lstStyle/>
          <a:p>
            <a:pPr lvl="0" defTabSz="9144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F166756-30CB-48EE-80ED-3E2B4CA842D0}"/>
              </a:ext>
            </a:extLst>
          </p:cNvPr>
          <p:cNvSpPr txBox="1"/>
          <p:nvPr/>
        </p:nvSpPr>
        <p:spPr>
          <a:xfrm>
            <a:off x="8786404" y="3157347"/>
            <a:ext cx="1657484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$560.00 </a:t>
            </a:r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USD</a:t>
            </a:r>
          </a:p>
        </p:txBody>
      </p:sp>
      <p:sp>
        <p:nvSpPr>
          <p:cNvPr id="23" name="7 CuadroTexto">
            <a:extLst>
              <a:ext uri="{FF2B5EF4-FFF2-40B4-BE49-F238E27FC236}">
                <a16:creationId xmlns:a16="http://schemas.microsoft.com/office/drawing/2014/main" id="{85910086-A121-4869-9708-D8CDC4EFA8BC}"/>
              </a:ext>
            </a:extLst>
          </p:cNvPr>
          <p:cNvSpPr txBox="1"/>
          <p:nvPr/>
        </p:nvSpPr>
        <p:spPr>
          <a:xfrm>
            <a:off x="8552549" y="4307671"/>
            <a:ext cx="2125195" cy="80861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Make a type specimen book unknown printer took a galley of type  scrambled it to make a type dolor sit </a:t>
            </a:r>
            <a:r>
              <a:rPr lang="en-US" sz="900" dirty="0" err="1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amet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 </a:t>
            </a:r>
            <a:r>
              <a:rPr lang="en-US" sz="900" dirty="0" err="1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specime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 dolor with good customers.</a:t>
            </a:r>
          </a:p>
        </p:txBody>
      </p:sp>
      <p:sp>
        <p:nvSpPr>
          <p:cNvPr id="29" name="Shape 592">
            <a:extLst>
              <a:ext uri="{FF2B5EF4-FFF2-40B4-BE49-F238E27FC236}">
                <a16:creationId xmlns:a16="http://schemas.microsoft.com/office/drawing/2014/main" id="{3E60B412-8F03-40E3-9E53-D725A74DE80C}"/>
              </a:ext>
            </a:extLst>
          </p:cNvPr>
          <p:cNvSpPr/>
          <p:nvPr/>
        </p:nvSpPr>
        <p:spPr>
          <a:xfrm>
            <a:off x="1554336" y="2989094"/>
            <a:ext cx="2045037" cy="644283"/>
          </a:xfrm>
          <a:prstGeom prst="roundRect">
            <a:avLst>
              <a:gd name="adj" fmla="val 20708"/>
            </a:avLst>
          </a:prstGeom>
          <a:solidFill>
            <a:schemeClr val="accent2"/>
          </a:solidFill>
          <a:ln w="12700">
            <a:miter lim="400000"/>
          </a:ln>
        </p:spPr>
        <p:txBody>
          <a:bodyPr lIns="45719" rIns="45719" anchor="ctr"/>
          <a:lstStyle/>
          <a:p>
            <a:pPr lvl="0" defTabSz="914400">
              <a:defRPr sz="1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pPr>
            <a:endParaRPr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AF4EF69-4255-453C-ADD3-A7B59F736E61}"/>
              </a:ext>
            </a:extLst>
          </p:cNvPr>
          <p:cNvSpPr txBox="1"/>
          <p:nvPr/>
        </p:nvSpPr>
        <p:spPr>
          <a:xfrm>
            <a:off x="1748112" y="3157347"/>
            <a:ext cx="1657484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$560.00 </a:t>
            </a:r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 Black" charset="0"/>
              </a:rPr>
              <a:t>USD</a:t>
            </a:r>
          </a:p>
        </p:txBody>
      </p:sp>
      <p:sp>
        <p:nvSpPr>
          <p:cNvPr id="28" name="7 CuadroTexto">
            <a:extLst>
              <a:ext uri="{FF2B5EF4-FFF2-40B4-BE49-F238E27FC236}">
                <a16:creationId xmlns:a16="http://schemas.microsoft.com/office/drawing/2014/main" id="{6775319E-CC5E-4036-B995-1CED28A2B59F}"/>
              </a:ext>
            </a:extLst>
          </p:cNvPr>
          <p:cNvSpPr txBox="1"/>
          <p:nvPr/>
        </p:nvSpPr>
        <p:spPr>
          <a:xfrm>
            <a:off x="1514257" y="4307671"/>
            <a:ext cx="2125195" cy="80861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Make a type specimen book unknown printer took a galley of type  scrambled it to make a type dolor sit </a:t>
            </a:r>
            <a:r>
              <a:rPr lang="en-US" sz="900" dirty="0" err="1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amet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 </a:t>
            </a:r>
            <a:r>
              <a:rPr lang="en-US" sz="900" dirty="0" err="1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specime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 dolor with good customers.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C704F85-9CCE-2E45-A30C-5454328FB546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7F84FB0-3B82-594A-8ABC-2C73D982140C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07E1071-7504-784A-B595-80184B0E3006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387934534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EE97EAD-CCA8-461E-B947-25703001EC34}"/>
              </a:ext>
            </a:extLst>
          </p:cNvPr>
          <p:cNvSpPr/>
          <p:nvPr/>
        </p:nvSpPr>
        <p:spPr>
          <a:xfrm>
            <a:off x="5050570" y="3604623"/>
            <a:ext cx="2090861" cy="5486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B1DCD5D-B214-418E-94E4-0A626064B087}"/>
              </a:ext>
            </a:extLst>
          </p:cNvPr>
          <p:cNvSpPr txBox="1"/>
          <p:nvPr/>
        </p:nvSpPr>
        <p:spPr>
          <a:xfrm>
            <a:off x="5364480" y="3755833"/>
            <a:ext cx="146304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24 - JUL - 2020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1384223-8CAC-4CD0-B7E9-585E6626CD34}"/>
              </a:ext>
            </a:extLst>
          </p:cNvPr>
          <p:cNvSpPr/>
          <p:nvPr/>
        </p:nvSpPr>
        <p:spPr>
          <a:xfrm>
            <a:off x="7270309" y="3604623"/>
            <a:ext cx="2090861" cy="5486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B0D2694-0D6E-4C43-96F5-7BBE1CC6E340}"/>
              </a:ext>
            </a:extLst>
          </p:cNvPr>
          <p:cNvSpPr txBox="1"/>
          <p:nvPr/>
        </p:nvSpPr>
        <p:spPr>
          <a:xfrm>
            <a:off x="7584219" y="3755833"/>
            <a:ext cx="146304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11 - OCT - 2020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517FBD4-4C3A-4610-AC6A-A5DEC57F8A8D}"/>
              </a:ext>
            </a:extLst>
          </p:cNvPr>
          <p:cNvSpPr/>
          <p:nvPr/>
        </p:nvSpPr>
        <p:spPr>
          <a:xfrm>
            <a:off x="9490047" y="3604623"/>
            <a:ext cx="2090861" cy="5486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EB9D88E-C033-422E-ADC0-24328D73E806}"/>
              </a:ext>
            </a:extLst>
          </p:cNvPr>
          <p:cNvSpPr txBox="1"/>
          <p:nvPr/>
        </p:nvSpPr>
        <p:spPr>
          <a:xfrm>
            <a:off x="9803957" y="3755833"/>
            <a:ext cx="146304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25 - DEC - 2020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EB48A72-0720-4C74-BE51-B4E22950730A}"/>
              </a:ext>
            </a:extLst>
          </p:cNvPr>
          <p:cNvSpPr/>
          <p:nvPr/>
        </p:nvSpPr>
        <p:spPr>
          <a:xfrm>
            <a:off x="2830831" y="3604623"/>
            <a:ext cx="2090861" cy="5486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33636F6-F45A-4C09-99BF-178DC6AEEA62}"/>
              </a:ext>
            </a:extLst>
          </p:cNvPr>
          <p:cNvSpPr txBox="1"/>
          <p:nvPr/>
        </p:nvSpPr>
        <p:spPr>
          <a:xfrm>
            <a:off x="3144741" y="3755833"/>
            <a:ext cx="146304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15 - MAY - 2020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20150AF-E3F0-4584-9E47-7D03AE83340C}"/>
              </a:ext>
            </a:extLst>
          </p:cNvPr>
          <p:cNvSpPr/>
          <p:nvPr/>
        </p:nvSpPr>
        <p:spPr>
          <a:xfrm>
            <a:off x="611092" y="3604623"/>
            <a:ext cx="2090861" cy="5486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14FFDA7-0205-4DB2-A87F-5EA2CE4A3385}"/>
              </a:ext>
            </a:extLst>
          </p:cNvPr>
          <p:cNvSpPr txBox="1"/>
          <p:nvPr/>
        </p:nvSpPr>
        <p:spPr>
          <a:xfrm>
            <a:off x="925002" y="3755833"/>
            <a:ext cx="1463040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30 - MAR - 2020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19D0E52-2B02-44E9-A73C-82B3201E7D96}"/>
              </a:ext>
            </a:extLst>
          </p:cNvPr>
          <p:cNvSpPr/>
          <p:nvPr/>
        </p:nvSpPr>
        <p:spPr>
          <a:xfrm>
            <a:off x="1656523" y="4363445"/>
            <a:ext cx="4439478" cy="40670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6FA723E-69EE-4F00-8D5A-55F9DFCA7F0A}"/>
              </a:ext>
            </a:extLst>
          </p:cNvPr>
          <p:cNvSpPr/>
          <p:nvPr/>
        </p:nvSpPr>
        <p:spPr>
          <a:xfrm>
            <a:off x="3876261" y="4980334"/>
            <a:ext cx="4439478" cy="40670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7101BCC7-C274-40D7-9557-AE0E4054B420}"/>
              </a:ext>
            </a:extLst>
          </p:cNvPr>
          <p:cNvSpPr/>
          <p:nvPr/>
        </p:nvSpPr>
        <p:spPr>
          <a:xfrm>
            <a:off x="1656523" y="5597223"/>
            <a:ext cx="2219738" cy="40670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D8B43113-8D2E-4F61-9E3A-61380EAC192B}"/>
              </a:ext>
            </a:extLst>
          </p:cNvPr>
          <p:cNvSpPr/>
          <p:nvPr/>
        </p:nvSpPr>
        <p:spPr>
          <a:xfrm>
            <a:off x="6096000" y="5597223"/>
            <a:ext cx="4439478" cy="40670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307933F1-EDB3-47F3-AE54-40CEF23A2A99}"/>
              </a:ext>
            </a:extLst>
          </p:cNvPr>
          <p:cNvSpPr/>
          <p:nvPr/>
        </p:nvSpPr>
        <p:spPr>
          <a:xfrm>
            <a:off x="8315738" y="4363445"/>
            <a:ext cx="2219739" cy="40670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4DBC8CA-36C0-4D1F-859B-316584491EF5}"/>
              </a:ext>
            </a:extLst>
          </p:cNvPr>
          <p:cNvSpPr txBox="1"/>
          <p:nvPr/>
        </p:nvSpPr>
        <p:spPr>
          <a:xfrm>
            <a:off x="3144741" y="4474465"/>
            <a:ext cx="146304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 TITLE HERE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8AEDCE2-2F04-402A-99FD-73B913B346F7}"/>
              </a:ext>
            </a:extLst>
          </p:cNvPr>
          <p:cNvSpPr txBox="1"/>
          <p:nvPr/>
        </p:nvSpPr>
        <p:spPr>
          <a:xfrm>
            <a:off x="8694087" y="4474465"/>
            <a:ext cx="146304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 TITLE HERE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A1F4BF4-5CA0-4AEF-8A8A-90E99408381D}"/>
              </a:ext>
            </a:extLst>
          </p:cNvPr>
          <p:cNvSpPr txBox="1"/>
          <p:nvPr/>
        </p:nvSpPr>
        <p:spPr>
          <a:xfrm>
            <a:off x="5364480" y="5091354"/>
            <a:ext cx="146304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 TITLE HERE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0F36C93-87A7-46CE-9EA9-7E79923C463C}"/>
              </a:ext>
            </a:extLst>
          </p:cNvPr>
          <p:cNvSpPr txBox="1"/>
          <p:nvPr/>
        </p:nvSpPr>
        <p:spPr>
          <a:xfrm>
            <a:off x="7205870" y="5708243"/>
            <a:ext cx="2219739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 TITLE HERE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9610636-938B-4C36-A612-A727150A4568}"/>
              </a:ext>
            </a:extLst>
          </p:cNvPr>
          <p:cNvSpPr txBox="1"/>
          <p:nvPr/>
        </p:nvSpPr>
        <p:spPr>
          <a:xfrm>
            <a:off x="2034871" y="5708243"/>
            <a:ext cx="1463040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 TITLE HERE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82E6ACF-7158-4B14-A0AD-333706E25995}"/>
              </a:ext>
            </a:extLst>
          </p:cNvPr>
          <p:cNvSpPr txBox="1"/>
          <p:nvPr/>
        </p:nvSpPr>
        <p:spPr>
          <a:xfrm>
            <a:off x="772415" y="2286867"/>
            <a:ext cx="176885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Milestone One</a:t>
            </a:r>
          </a:p>
        </p:txBody>
      </p:sp>
      <p:sp>
        <p:nvSpPr>
          <p:cNvPr id="29" name="7 CuadroTexto">
            <a:extLst>
              <a:ext uri="{FF2B5EF4-FFF2-40B4-BE49-F238E27FC236}">
                <a16:creationId xmlns:a16="http://schemas.microsoft.com/office/drawing/2014/main" id="{3069DD6E-2C4C-476B-A2A1-0E9F5F5A10AF}"/>
              </a:ext>
            </a:extLst>
          </p:cNvPr>
          <p:cNvSpPr txBox="1"/>
          <p:nvPr/>
        </p:nvSpPr>
        <p:spPr>
          <a:xfrm>
            <a:off x="772417" y="2600041"/>
            <a:ext cx="1768851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 provide robust synopsis for high level views new normal good.</a:t>
            </a:r>
          </a:p>
        </p:txBody>
      </p: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8579095E-FE55-43E2-AAA1-301DB76DA462}"/>
              </a:ext>
            </a:extLst>
          </p:cNvPr>
          <p:cNvCxnSpPr>
            <a:cxnSpLocks/>
          </p:cNvCxnSpPr>
          <p:nvPr/>
        </p:nvCxnSpPr>
        <p:spPr>
          <a:xfrm flipV="1">
            <a:off x="624344" y="2409977"/>
            <a:ext cx="0" cy="1468966"/>
          </a:xfrm>
          <a:prstGeom prst="straightConnector1">
            <a:avLst/>
          </a:prstGeom>
          <a:ln w="28575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080A6C21-5EDD-4DC4-9252-EDDD9B68A915}"/>
              </a:ext>
            </a:extLst>
          </p:cNvPr>
          <p:cNvCxnSpPr>
            <a:cxnSpLocks/>
          </p:cNvCxnSpPr>
          <p:nvPr/>
        </p:nvCxnSpPr>
        <p:spPr>
          <a:xfrm flipV="1">
            <a:off x="2844083" y="2409977"/>
            <a:ext cx="0" cy="1468966"/>
          </a:xfrm>
          <a:prstGeom prst="straightConnector1">
            <a:avLst/>
          </a:prstGeom>
          <a:ln w="28575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938940D1-EA7E-442C-AD98-BF6688FAE2F4}"/>
              </a:ext>
            </a:extLst>
          </p:cNvPr>
          <p:cNvCxnSpPr>
            <a:cxnSpLocks/>
          </p:cNvCxnSpPr>
          <p:nvPr/>
        </p:nvCxnSpPr>
        <p:spPr>
          <a:xfrm flipV="1">
            <a:off x="5061672" y="2409977"/>
            <a:ext cx="0" cy="1468966"/>
          </a:xfrm>
          <a:prstGeom prst="straightConnector1">
            <a:avLst/>
          </a:prstGeom>
          <a:ln w="28575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A508BF00-6088-4A60-B18E-CC3AE13A1E14}"/>
              </a:ext>
            </a:extLst>
          </p:cNvPr>
          <p:cNvCxnSpPr>
            <a:cxnSpLocks/>
          </p:cNvCxnSpPr>
          <p:nvPr/>
        </p:nvCxnSpPr>
        <p:spPr>
          <a:xfrm flipV="1">
            <a:off x="7288324" y="2409977"/>
            <a:ext cx="0" cy="1468966"/>
          </a:xfrm>
          <a:prstGeom prst="straightConnector1">
            <a:avLst/>
          </a:prstGeom>
          <a:ln w="28575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44E21D74-0D9A-4929-9ABD-8338B2799A59}"/>
              </a:ext>
            </a:extLst>
          </p:cNvPr>
          <p:cNvCxnSpPr>
            <a:cxnSpLocks/>
          </p:cNvCxnSpPr>
          <p:nvPr/>
        </p:nvCxnSpPr>
        <p:spPr>
          <a:xfrm flipV="1">
            <a:off x="9508062" y="2409977"/>
            <a:ext cx="0" cy="1468966"/>
          </a:xfrm>
          <a:prstGeom prst="straightConnector1">
            <a:avLst/>
          </a:prstGeom>
          <a:ln w="28575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00B97C0A-4802-4FB2-81A0-C95770CF037D}"/>
              </a:ext>
            </a:extLst>
          </p:cNvPr>
          <p:cNvSpPr txBox="1"/>
          <p:nvPr/>
        </p:nvSpPr>
        <p:spPr>
          <a:xfrm>
            <a:off x="2991834" y="2286867"/>
            <a:ext cx="176885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Milestone Two</a:t>
            </a:r>
          </a:p>
        </p:txBody>
      </p:sp>
      <p:sp>
        <p:nvSpPr>
          <p:cNvPr id="36" name="7 CuadroTexto">
            <a:extLst>
              <a:ext uri="{FF2B5EF4-FFF2-40B4-BE49-F238E27FC236}">
                <a16:creationId xmlns:a16="http://schemas.microsoft.com/office/drawing/2014/main" id="{532BDA35-5697-4D00-AC74-9A14B145A19F}"/>
              </a:ext>
            </a:extLst>
          </p:cNvPr>
          <p:cNvSpPr txBox="1"/>
          <p:nvPr/>
        </p:nvSpPr>
        <p:spPr>
          <a:xfrm>
            <a:off x="2991836" y="2600041"/>
            <a:ext cx="1768851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 provide robust synopsis for high level views new normal good.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8225E6D-84FA-41AD-B652-75CFB6329427}"/>
              </a:ext>
            </a:extLst>
          </p:cNvPr>
          <p:cNvSpPr txBox="1"/>
          <p:nvPr/>
        </p:nvSpPr>
        <p:spPr>
          <a:xfrm>
            <a:off x="5211573" y="2286867"/>
            <a:ext cx="176885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Milestone Three</a:t>
            </a:r>
          </a:p>
        </p:txBody>
      </p:sp>
      <p:sp>
        <p:nvSpPr>
          <p:cNvPr id="38" name="7 CuadroTexto">
            <a:extLst>
              <a:ext uri="{FF2B5EF4-FFF2-40B4-BE49-F238E27FC236}">
                <a16:creationId xmlns:a16="http://schemas.microsoft.com/office/drawing/2014/main" id="{39696C8A-222D-4A85-9CC6-9E926C7FD04A}"/>
              </a:ext>
            </a:extLst>
          </p:cNvPr>
          <p:cNvSpPr txBox="1"/>
          <p:nvPr/>
        </p:nvSpPr>
        <p:spPr>
          <a:xfrm>
            <a:off x="5211575" y="2600041"/>
            <a:ext cx="1768851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 provide robust synopsis for high level views new normal good.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3CAF3A-5379-4548-B4CC-7370EEC63989}"/>
              </a:ext>
            </a:extLst>
          </p:cNvPr>
          <p:cNvSpPr txBox="1"/>
          <p:nvPr/>
        </p:nvSpPr>
        <p:spPr>
          <a:xfrm>
            <a:off x="7431317" y="2286867"/>
            <a:ext cx="176885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Milestone Four</a:t>
            </a:r>
          </a:p>
        </p:txBody>
      </p:sp>
      <p:sp>
        <p:nvSpPr>
          <p:cNvPr id="40" name="7 CuadroTexto">
            <a:extLst>
              <a:ext uri="{FF2B5EF4-FFF2-40B4-BE49-F238E27FC236}">
                <a16:creationId xmlns:a16="http://schemas.microsoft.com/office/drawing/2014/main" id="{83A1546F-BEFF-48D5-B737-0D52EE4A8F80}"/>
              </a:ext>
            </a:extLst>
          </p:cNvPr>
          <p:cNvSpPr txBox="1"/>
          <p:nvPr/>
        </p:nvSpPr>
        <p:spPr>
          <a:xfrm>
            <a:off x="7431319" y="2600041"/>
            <a:ext cx="1768851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 provide robust synopsis for high level views new normal good.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DC49510C-838C-472F-BE11-BB99066CF473}"/>
              </a:ext>
            </a:extLst>
          </p:cNvPr>
          <p:cNvSpPr txBox="1"/>
          <p:nvPr/>
        </p:nvSpPr>
        <p:spPr>
          <a:xfrm>
            <a:off x="9654955" y="2286867"/>
            <a:ext cx="176885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Milestone Five</a:t>
            </a:r>
          </a:p>
        </p:txBody>
      </p:sp>
      <p:sp>
        <p:nvSpPr>
          <p:cNvPr id="42" name="7 CuadroTexto">
            <a:extLst>
              <a:ext uri="{FF2B5EF4-FFF2-40B4-BE49-F238E27FC236}">
                <a16:creationId xmlns:a16="http://schemas.microsoft.com/office/drawing/2014/main" id="{7F570662-564F-4B70-923C-3BAB91984F5B}"/>
              </a:ext>
            </a:extLst>
          </p:cNvPr>
          <p:cNvSpPr txBox="1"/>
          <p:nvPr/>
        </p:nvSpPr>
        <p:spPr>
          <a:xfrm>
            <a:off x="9654957" y="2600041"/>
            <a:ext cx="1768851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 provide robust synopsis for high level views new normal good.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ACBE0AF-0B89-734C-B738-1C4EC43A5ED5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7F5375BF-0A1E-3241-B1D1-B1597597E790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A6928C8-823E-3E4B-961C-EEAC15D0FA30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135923627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F896A32-F4F9-4C2C-9A8D-9293E9782427}"/>
              </a:ext>
            </a:extLst>
          </p:cNvPr>
          <p:cNvSpPr/>
          <p:nvPr/>
        </p:nvSpPr>
        <p:spPr>
          <a:xfrm>
            <a:off x="938085" y="2692168"/>
            <a:ext cx="5568286" cy="3289111"/>
          </a:xfrm>
          <a:prstGeom prst="roundRect">
            <a:avLst>
              <a:gd name="adj" fmla="val 8368"/>
            </a:avLst>
          </a:prstGeom>
          <a:solidFill>
            <a:schemeClr val="tx2">
              <a:lumMod val="95000"/>
              <a:lumOff val="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3" name="Freeform 143">
            <a:extLst>
              <a:ext uri="{FF2B5EF4-FFF2-40B4-BE49-F238E27FC236}">
                <a16:creationId xmlns:a16="http://schemas.microsoft.com/office/drawing/2014/main" id="{47207FD5-2171-4B45-AE35-439B39927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473" y="2960542"/>
            <a:ext cx="527467" cy="709683"/>
          </a:xfrm>
          <a:custGeom>
            <a:avLst/>
            <a:gdLst>
              <a:gd name="T0" fmla="*/ 1382 w 1699"/>
              <a:gd name="T1" fmla="*/ 1099 h 2284"/>
              <a:gd name="T2" fmla="*/ 1553 w 1699"/>
              <a:gd name="T3" fmla="*/ 952 h 2284"/>
              <a:gd name="T4" fmla="*/ 1616 w 1699"/>
              <a:gd name="T5" fmla="*/ 738 h 2284"/>
              <a:gd name="T6" fmla="*/ 1565 w 1699"/>
              <a:gd name="T7" fmla="*/ 543 h 2284"/>
              <a:gd name="T8" fmla="*/ 1437 w 1699"/>
              <a:gd name="T9" fmla="*/ 404 h 2284"/>
              <a:gd name="T10" fmla="*/ 1264 w 1699"/>
              <a:gd name="T11" fmla="*/ 336 h 2284"/>
              <a:gd name="T12" fmla="*/ 1074 w 1699"/>
              <a:gd name="T13" fmla="*/ 321 h 2284"/>
              <a:gd name="T14" fmla="*/ 1074 w 1699"/>
              <a:gd name="T15" fmla="*/ 0 h 2284"/>
              <a:gd name="T16" fmla="*/ 822 w 1699"/>
              <a:gd name="T17" fmla="*/ 0 h 2284"/>
              <a:gd name="T18" fmla="*/ 822 w 1699"/>
              <a:gd name="T19" fmla="*/ 319 h 2284"/>
              <a:gd name="T20" fmla="*/ 658 w 1699"/>
              <a:gd name="T21" fmla="*/ 319 h 2284"/>
              <a:gd name="T22" fmla="*/ 658 w 1699"/>
              <a:gd name="T23" fmla="*/ 0 h 2284"/>
              <a:gd name="T24" fmla="*/ 409 w 1699"/>
              <a:gd name="T25" fmla="*/ 0 h 2284"/>
              <a:gd name="T26" fmla="*/ 409 w 1699"/>
              <a:gd name="T27" fmla="*/ 319 h 2284"/>
              <a:gd name="T28" fmla="*/ 0 w 1699"/>
              <a:gd name="T29" fmla="*/ 319 h 2284"/>
              <a:gd name="T30" fmla="*/ 0 w 1699"/>
              <a:gd name="T31" fmla="*/ 596 h 2284"/>
              <a:gd name="T32" fmla="*/ 165 w 1699"/>
              <a:gd name="T33" fmla="*/ 596 h 2284"/>
              <a:gd name="T34" fmla="*/ 280 w 1699"/>
              <a:gd name="T35" fmla="*/ 711 h 2284"/>
              <a:gd name="T36" fmla="*/ 280 w 1699"/>
              <a:gd name="T37" fmla="*/ 1591 h 2284"/>
              <a:gd name="T38" fmla="*/ 165 w 1699"/>
              <a:gd name="T39" fmla="*/ 1705 h 2284"/>
              <a:gd name="T40" fmla="*/ 0 w 1699"/>
              <a:gd name="T41" fmla="*/ 1705 h 2284"/>
              <a:gd name="T42" fmla="*/ 0 w 1699"/>
              <a:gd name="T43" fmla="*/ 1982 h 2284"/>
              <a:gd name="T44" fmla="*/ 409 w 1699"/>
              <a:gd name="T45" fmla="*/ 1982 h 2284"/>
              <a:gd name="T46" fmla="*/ 409 w 1699"/>
              <a:gd name="T47" fmla="*/ 2283 h 2284"/>
              <a:gd name="T48" fmla="*/ 658 w 1699"/>
              <a:gd name="T49" fmla="*/ 2283 h 2284"/>
              <a:gd name="T50" fmla="*/ 658 w 1699"/>
              <a:gd name="T51" fmla="*/ 1982 h 2284"/>
              <a:gd name="T52" fmla="*/ 822 w 1699"/>
              <a:gd name="T53" fmla="*/ 1982 h 2284"/>
              <a:gd name="T54" fmla="*/ 822 w 1699"/>
              <a:gd name="T55" fmla="*/ 2283 h 2284"/>
              <a:gd name="T56" fmla="*/ 1074 w 1699"/>
              <a:gd name="T57" fmla="*/ 2283 h 2284"/>
              <a:gd name="T58" fmla="*/ 1074 w 1699"/>
              <a:gd name="T59" fmla="*/ 1980 h 2284"/>
              <a:gd name="T60" fmla="*/ 1276 w 1699"/>
              <a:gd name="T61" fmla="*/ 1971 h 2284"/>
              <a:gd name="T62" fmla="*/ 1501 w 1699"/>
              <a:gd name="T63" fmla="*/ 1892 h 2284"/>
              <a:gd name="T64" fmla="*/ 1645 w 1699"/>
              <a:gd name="T65" fmla="*/ 1721 h 2284"/>
              <a:gd name="T66" fmla="*/ 1698 w 1699"/>
              <a:gd name="T67" fmla="*/ 1500 h 2284"/>
              <a:gd name="T68" fmla="*/ 1616 w 1699"/>
              <a:gd name="T69" fmla="*/ 1250 h 2284"/>
              <a:gd name="T70" fmla="*/ 1382 w 1699"/>
              <a:gd name="T71" fmla="*/ 1099 h 2284"/>
              <a:gd name="T72" fmla="*/ 833 w 1699"/>
              <a:gd name="T73" fmla="*/ 596 h 2284"/>
              <a:gd name="T74" fmla="*/ 1070 w 1699"/>
              <a:gd name="T75" fmla="*/ 602 h 2284"/>
              <a:gd name="T76" fmla="*/ 1197 w 1699"/>
              <a:gd name="T77" fmla="*/ 660 h 2284"/>
              <a:gd name="T78" fmla="*/ 1239 w 1699"/>
              <a:gd name="T79" fmla="*/ 785 h 2284"/>
              <a:gd name="T80" fmla="*/ 1190 w 1699"/>
              <a:gd name="T81" fmla="*/ 915 h 2284"/>
              <a:gd name="T82" fmla="*/ 1055 w 1699"/>
              <a:gd name="T83" fmla="*/ 975 h 2284"/>
              <a:gd name="T84" fmla="*/ 861 w 1699"/>
              <a:gd name="T85" fmla="*/ 981 h 2284"/>
              <a:gd name="T86" fmla="*/ 665 w 1699"/>
              <a:gd name="T87" fmla="*/ 981 h 2284"/>
              <a:gd name="T88" fmla="*/ 665 w 1699"/>
              <a:gd name="T89" fmla="*/ 596 h 2284"/>
              <a:gd name="T90" fmla="*/ 833 w 1699"/>
              <a:gd name="T91" fmla="*/ 596 h 2284"/>
              <a:gd name="T92" fmla="*/ 1132 w 1699"/>
              <a:gd name="T93" fmla="*/ 1692 h 2284"/>
              <a:gd name="T94" fmla="*/ 951 w 1699"/>
              <a:gd name="T95" fmla="*/ 1702 h 2284"/>
              <a:gd name="T96" fmla="*/ 665 w 1699"/>
              <a:gd name="T97" fmla="*/ 1702 h 2284"/>
              <a:gd name="T98" fmla="*/ 665 w 1699"/>
              <a:gd name="T99" fmla="*/ 1257 h 2284"/>
              <a:gd name="T100" fmla="*/ 912 w 1699"/>
              <a:gd name="T101" fmla="*/ 1257 h 2284"/>
              <a:gd name="T102" fmla="*/ 1160 w 1699"/>
              <a:gd name="T103" fmla="*/ 1281 h 2284"/>
              <a:gd name="T104" fmla="*/ 1264 w 1699"/>
              <a:gd name="T105" fmla="*/ 1357 h 2284"/>
              <a:gd name="T106" fmla="*/ 1301 w 1699"/>
              <a:gd name="T107" fmla="*/ 1484 h 2284"/>
              <a:gd name="T108" fmla="*/ 1254 w 1699"/>
              <a:gd name="T109" fmla="*/ 1626 h 2284"/>
              <a:gd name="T110" fmla="*/ 1132 w 1699"/>
              <a:gd name="T111" fmla="*/ 1692 h 2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99" h="2284">
                <a:moveTo>
                  <a:pt x="1382" y="1099"/>
                </a:moveTo>
                <a:cubicBezTo>
                  <a:pt x="1454" y="1066"/>
                  <a:pt x="1511" y="1017"/>
                  <a:pt x="1553" y="952"/>
                </a:cubicBezTo>
                <a:cubicBezTo>
                  <a:pt x="1595" y="887"/>
                  <a:pt x="1616" y="816"/>
                  <a:pt x="1616" y="738"/>
                </a:cubicBezTo>
                <a:cubicBezTo>
                  <a:pt x="1616" y="666"/>
                  <a:pt x="1599" y="601"/>
                  <a:pt x="1565" y="543"/>
                </a:cubicBezTo>
                <a:cubicBezTo>
                  <a:pt x="1531" y="485"/>
                  <a:pt x="1488" y="439"/>
                  <a:pt x="1437" y="404"/>
                </a:cubicBezTo>
                <a:cubicBezTo>
                  <a:pt x="1386" y="370"/>
                  <a:pt x="1328" y="347"/>
                  <a:pt x="1264" y="336"/>
                </a:cubicBezTo>
                <a:cubicBezTo>
                  <a:pt x="1218" y="328"/>
                  <a:pt x="1154" y="323"/>
                  <a:pt x="1074" y="321"/>
                </a:cubicBezTo>
                <a:lnTo>
                  <a:pt x="1074" y="0"/>
                </a:lnTo>
                <a:lnTo>
                  <a:pt x="822" y="0"/>
                </a:lnTo>
                <a:lnTo>
                  <a:pt x="822" y="319"/>
                </a:lnTo>
                <a:lnTo>
                  <a:pt x="658" y="319"/>
                </a:lnTo>
                <a:lnTo>
                  <a:pt x="658" y="0"/>
                </a:lnTo>
                <a:lnTo>
                  <a:pt x="409" y="0"/>
                </a:lnTo>
                <a:lnTo>
                  <a:pt x="409" y="319"/>
                </a:lnTo>
                <a:lnTo>
                  <a:pt x="0" y="319"/>
                </a:lnTo>
                <a:lnTo>
                  <a:pt x="0" y="596"/>
                </a:lnTo>
                <a:lnTo>
                  <a:pt x="165" y="596"/>
                </a:lnTo>
                <a:cubicBezTo>
                  <a:pt x="228" y="596"/>
                  <a:pt x="280" y="648"/>
                  <a:pt x="280" y="711"/>
                </a:cubicBezTo>
                <a:lnTo>
                  <a:pt x="280" y="1591"/>
                </a:lnTo>
                <a:cubicBezTo>
                  <a:pt x="280" y="1654"/>
                  <a:pt x="228" y="1705"/>
                  <a:pt x="165" y="1705"/>
                </a:cubicBezTo>
                <a:lnTo>
                  <a:pt x="0" y="1705"/>
                </a:lnTo>
                <a:lnTo>
                  <a:pt x="0" y="1982"/>
                </a:lnTo>
                <a:lnTo>
                  <a:pt x="409" y="1982"/>
                </a:lnTo>
                <a:lnTo>
                  <a:pt x="409" y="2283"/>
                </a:lnTo>
                <a:lnTo>
                  <a:pt x="658" y="2283"/>
                </a:lnTo>
                <a:lnTo>
                  <a:pt x="658" y="1982"/>
                </a:lnTo>
                <a:lnTo>
                  <a:pt x="822" y="1982"/>
                </a:lnTo>
                <a:lnTo>
                  <a:pt x="822" y="2283"/>
                </a:lnTo>
                <a:lnTo>
                  <a:pt x="1074" y="2283"/>
                </a:lnTo>
                <a:lnTo>
                  <a:pt x="1074" y="1980"/>
                </a:lnTo>
                <a:cubicBezTo>
                  <a:pt x="1171" y="1978"/>
                  <a:pt x="1241" y="1975"/>
                  <a:pt x="1276" y="1971"/>
                </a:cubicBezTo>
                <a:cubicBezTo>
                  <a:pt x="1365" y="1961"/>
                  <a:pt x="1440" y="1935"/>
                  <a:pt x="1501" y="1892"/>
                </a:cubicBezTo>
                <a:cubicBezTo>
                  <a:pt x="1562" y="1849"/>
                  <a:pt x="1610" y="1792"/>
                  <a:pt x="1645" y="1721"/>
                </a:cubicBezTo>
                <a:cubicBezTo>
                  <a:pt x="1680" y="1649"/>
                  <a:pt x="1698" y="1576"/>
                  <a:pt x="1698" y="1500"/>
                </a:cubicBezTo>
                <a:cubicBezTo>
                  <a:pt x="1698" y="1404"/>
                  <a:pt x="1670" y="1321"/>
                  <a:pt x="1616" y="1250"/>
                </a:cubicBezTo>
                <a:cubicBezTo>
                  <a:pt x="1561" y="1179"/>
                  <a:pt x="1484" y="1128"/>
                  <a:pt x="1382" y="1099"/>
                </a:cubicBezTo>
                <a:close/>
                <a:moveTo>
                  <a:pt x="833" y="596"/>
                </a:moveTo>
                <a:cubicBezTo>
                  <a:pt x="991" y="596"/>
                  <a:pt x="1037" y="598"/>
                  <a:pt x="1070" y="602"/>
                </a:cubicBezTo>
                <a:cubicBezTo>
                  <a:pt x="1126" y="609"/>
                  <a:pt x="1169" y="628"/>
                  <a:pt x="1197" y="660"/>
                </a:cubicBezTo>
                <a:cubicBezTo>
                  <a:pt x="1225" y="692"/>
                  <a:pt x="1239" y="734"/>
                  <a:pt x="1239" y="785"/>
                </a:cubicBezTo>
                <a:cubicBezTo>
                  <a:pt x="1239" y="839"/>
                  <a:pt x="1223" y="883"/>
                  <a:pt x="1190" y="915"/>
                </a:cubicBezTo>
                <a:cubicBezTo>
                  <a:pt x="1157" y="948"/>
                  <a:pt x="1112" y="968"/>
                  <a:pt x="1055" y="975"/>
                </a:cubicBezTo>
                <a:cubicBezTo>
                  <a:pt x="1023" y="979"/>
                  <a:pt x="991" y="981"/>
                  <a:pt x="861" y="981"/>
                </a:cubicBezTo>
                <a:lnTo>
                  <a:pt x="665" y="981"/>
                </a:lnTo>
                <a:lnTo>
                  <a:pt x="665" y="596"/>
                </a:lnTo>
                <a:lnTo>
                  <a:pt x="833" y="596"/>
                </a:lnTo>
                <a:close/>
                <a:moveTo>
                  <a:pt x="1132" y="1692"/>
                </a:moveTo>
                <a:cubicBezTo>
                  <a:pt x="1099" y="1699"/>
                  <a:pt x="1072" y="1702"/>
                  <a:pt x="951" y="1702"/>
                </a:cubicBezTo>
                <a:lnTo>
                  <a:pt x="665" y="1702"/>
                </a:lnTo>
                <a:lnTo>
                  <a:pt x="665" y="1257"/>
                </a:lnTo>
                <a:lnTo>
                  <a:pt x="912" y="1257"/>
                </a:lnTo>
                <a:cubicBezTo>
                  <a:pt x="1064" y="1257"/>
                  <a:pt x="1114" y="1265"/>
                  <a:pt x="1160" y="1281"/>
                </a:cubicBezTo>
                <a:cubicBezTo>
                  <a:pt x="1205" y="1297"/>
                  <a:pt x="1240" y="1322"/>
                  <a:pt x="1264" y="1357"/>
                </a:cubicBezTo>
                <a:cubicBezTo>
                  <a:pt x="1289" y="1392"/>
                  <a:pt x="1301" y="1434"/>
                  <a:pt x="1301" y="1484"/>
                </a:cubicBezTo>
                <a:cubicBezTo>
                  <a:pt x="1301" y="1543"/>
                  <a:pt x="1285" y="1590"/>
                  <a:pt x="1254" y="1626"/>
                </a:cubicBezTo>
                <a:cubicBezTo>
                  <a:pt x="1222" y="1661"/>
                  <a:pt x="1182" y="1683"/>
                  <a:pt x="1132" y="169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052E2C9-A4D1-4DA2-B90D-EF9430285814}"/>
              </a:ext>
            </a:extLst>
          </p:cNvPr>
          <p:cNvSpPr/>
          <p:nvPr/>
        </p:nvSpPr>
        <p:spPr>
          <a:xfrm>
            <a:off x="1163473" y="3929533"/>
            <a:ext cx="2330353" cy="518392"/>
          </a:xfrm>
          <a:prstGeom prst="round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DFE62A-72D3-4C93-BDD4-5E6F109A8809}"/>
              </a:ext>
            </a:extLst>
          </p:cNvPr>
          <p:cNvSpPr txBox="1"/>
          <p:nvPr/>
        </p:nvSpPr>
        <p:spPr>
          <a:xfrm>
            <a:off x="1347718" y="4050230"/>
            <a:ext cx="1961863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b="1" dirty="0">
                <a:solidFill>
                  <a:schemeClr val="tx2">
                    <a:lumMod val="75000"/>
                    <a:lumOff val="2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 Card Name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85F9D91-64C1-454D-9CCD-4A872109EF11}"/>
              </a:ext>
            </a:extLst>
          </p:cNvPr>
          <p:cNvSpPr txBox="1"/>
          <p:nvPr/>
        </p:nvSpPr>
        <p:spPr>
          <a:xfrm>
            <a:off x="1163473" y="4868849"/>
            <a:ext cx="428198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32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2874 4621 5590 7381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F15689-A20A-416F-8145-59D90C6CC26E}"/>
              </a:ext>
            </a:extLst>
          </p:cNvPr>
          <p:cNvSpPr/>
          <p:nvPr/>
        </p:nvSpPr>
        <p:spPr>
          <a:xfrm>
            <a:off x="4847002" y="1075785"/>
            <a:ext cx="2834640" cy="2834640"/>
          </a:xfrm>
          <a:prstGeom prst="roundRect">
            <a:avLst>
              <a:gd name="adj" fmla="val 772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0F67369-81BC-415C-9D15-0BB11531CDAF}"/>
              </a:ext>
            </a:extLst>
          </p:cNvPr>
          <p:cNvGrpSpPr/>
          <p:nvPr/>
        </p:nvGrpSpPr>
        <p:grpSpPr>
          <a:xfrm>
            <a:off x="5300259" y="1507779"/>
            <a:ext cx="1928126" cy="1970652"/>
            <a:chOff x="7258953" y="2061245"/>
            <a:chExt cx="1928126" cy="1970652"/>
          </a:xfrm>
        </p:grpSpPr>
        <p:sp>
          <p:nvSpPr>
            <p:cNvPr id="11" name="7 CuadroTexto">
              <a:extLst>
                <a:ext uri="{FF2B5EF4-FFF2-40B4-BE49-F238E27FC236}">
                  <a16:creationId xmlns:a16="http://schemas.microsoft.com/office/drawing/2014/main" id="{40A8F2CC-17E6-4A15-9E09-C001647B03AF}"/>
                </a:ext>
              </a:extLst>
            </p:cNvPr>
            <p:cNvSpPr txBox="1"/>
            <p:nvPr/>
          </p:nvSpPr>
          <p:spPr>
            <a:xfrm>
              <a:off x="7258953" y="3638776"/>
              <a:ext cx="1928126" cy="393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Credibly pontificate highly efficient manufactured products data.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86F1EF58-6134-434C-AD1D-4B5C1FD4CB43}"/>
                </a:ext>
              </a:extLst>
            </p:cNvPr>
            <p:cNvGrpSpPr/>
            <p:nvPr/>
          </p:nvGrpSpPr>
          <p:grpSpPr>
            <a:xfrm>
              <a:off x="7258953" y="2061245"/>
              <a:ext cx="1928126" cy="276999"/>
              <a:chOff x="7258953" y="2061245"/>
              <a:chExt cx="1928126" cy="276999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01E44647-54B8-4F38-97AC-5EAA404E3E97}"/>
                  </a:ext>
                </a:extLst>
              </p:cNvPr>
              <p:cNvSpPr txBox="1"/>
              <p:nvPr/>
            </p:nvSpPr>
            <p:spPr>
              <a:xfrm>
                <a:off x="7258953" y="2061245"/>
                <a:ext cx="99785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Times Sans Serif" panose="02020603050405020304" pitchFamily="18" charset="0"/>
                  </a:rPr>
                  <a:t>Bitcoin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345057F3-4382-41FB-B44A-4189C350A9E2}"/>
                  </a:ext>
                </a:extLst>
              </p:cNvPr>
              <p:cNvSpPr txBox="1"/>
              <p:nvPr/>
            </p:nvSpPr>
            <p:spPr>
              <a:xfrm>
                <a:off x="8189225" y="2076634"/>
                <a:ext cx="997854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1600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Times Sans Serif" panose="02020603050405020304" pitchFamily="18" charset="0"/>
                  </a:rPr>
                  <a:t>Aug 2020</a:t>
                </a:r>
              </a:p>
            </p:txBody>
          </p: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533A69F-413A-4A7C-8C50-C62006455357}"/>
                </a:ext>
              </a:extLst>
            </p:cNvPr>
            <p:cNvSpPr txBox="1"/>
            <p:nvPr/>
          </p:nvSpPr>
          <p:spPr>
            <a:xfrm>
              <a:off x="7258953" y="2504151"/>
              <a:ext cx="1928125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Min Price</a:t>
              </a: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C986BF0D-6BEF-4348-9788-58D1D3425E47}"/>
                </a:ext>
              </a:extLst>
            </p:cNvPr>
            <p:cNvGrpSpPr/>
            <p:nvPr/>
          </p:nvGrpSpPr>
          <p:grpSpPr>
            <a:xfrm>
              <a:off x="7258954" y="2916279"/>
              <a:ext cx="1928125" cy="556591"/>
              <a:chOff x="7258954" y="2927000"/>
              <a:chExt cx="1928125" cy="556591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C743A62C-45DD-40DC-97AA-B03603C625FA}"/>
                  </a:ext>
                </a:extLst>
              </p:cNvPr>
              <p:cNvSpPr/>
              <p:nvPr/>
            </p:nvSpPr>
            <p:spPr>
              <a:xfrm>
                <a:off x="7258954" y="2927000"/>
                <a:ext cx="1928125" cy="556591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0D44B5CB-0A41-4191-83E9-906696FE8DE9}"/>
                  </a:ext>
                </a:extLst>
              </p:cNvPr>
              <p:cNvSpPr txBox="1"/>
              <p:nvPr/>
            </p:nvSpPr>
            <p:spPr>
              <a:xfrm>
                <a:off x="7445357" y="3082185"/>
                <a:ext cx="1555318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600" b="1" dirty="0">
                    <a:solidFill>
                      <a:schemeClr val="tx2">
                        <a:lumMod val="75000"/>
                        <a:lumOff val="25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Times Sans Serif" panose="02020603050405020304" pitchFamily="18" charset="0"/>
                  </a:rPr>
                  <a:t>$ 4.7 per GH/s</a:t>
                </a:r>
              </a:p>
            </p:txBody>
          </p:sp>
        </p:grp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0C33A41C-66DA-468C-A900-98A70EB56A15}"/>
              </a:ext>
            </a:extLst>
          </p:cNvPr>
          <p:cNvSpPr txBox="1"/>
          <p:nvPr/>
        </p:nvSpPr>
        <p:spPr>
          <a:xfrm>
            <a:off x="8505956" y="2111348"/>
            <a:ext cx="2861727" cy="78098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Stop Paying Exchange Service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3E1EB75D-8579-4BDA-83A1-378641D3D3C8}"/>
              </a:ext>
            </a:extLst>
          </p:cNvPr>
          <p:cNvSpPr/>
          <p:nvPr/>
        </p:nvSpPr>
        <p:spPr>
          <a:xfrm>
            <a:off x="8505956" y="3107036"/>
            <a:ext cx="2860659" cy="16396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Interactively coordinate proactive e-commerce via process-centric "outside the box" thinking. Completely pursue scalable with good service.</a:t>
            </a:r>
          </a:p>
          <a:p>
            <a:pPr>
              <a:lnSpc>
                <a:spcPct val="150000"/>
              </a:lnSpc>
            </a:pPr>
            <a:endParaRPr lang="en-US" sz="900" dirty="0">
              <a:latin typeface="PT Sans" panose="020B0503020203020204" pitchFamily="34" charset="0"/>
              <a:ea typeface="PT Sans" panose="020B0503020203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 and play networks. Standards in web-readiness. </a:t>
            </a:r>
            <a:r>
              <a:rPr lang="en-US" sz="900" dirty="0" err="1">
                <a:latin typeface="PT Sans" panose="020B0503020203020204" pitchFamily="34" charset="0"/>
                <a:ea typeface="PT Sans" panose="020B0503020203020204" pitchFamily="34" charset="0"/>
              </a:rPr>
              <a:t>Energistically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 scale future-proof core competencies impactful experiences customer for profit.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2E537FA-8C02-054D-B342-0390A09DE601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40880933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Picture Placeholder 83">
            <a:extLst>
              <a:ext uri="{FF2B5EF4-FFF2-40B4-BE49-F238E27FC236}">
                <a16:creationId xmlns:a16="http://schemas.microsoft.com/office/drawing/2014/main" id="{436A27AF-BB72-4A7B-9D27-12F278923CE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5" name="Rectangle 84">
            <a:extLst>
              <a:ext uri="{FF2B5EF4-FFF2-40B4-BE49-F238E27FC236}">
                <a16:creationId xmlns:a16="http://schemas.microsoft.com/office/drawing/2014/main" id="{1A840D2C-0048-459E-95FA-C52EAC5236A6}"/>
              </a:ext>
            </a:extLst>
          </p:cNvPr>
          <p:cNvSpPr/>
          <p:nvPr/>
        </p:nvSpPr>
        <p:spPr>
          <a:xfrm>
            <a:off x="8277258" y="0"/>
            <a:ext cx="3914742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E7B77A1-241D-4E56-BBD9-25FA9E193616}"/>
              </a:ext>
            </a:extLst>
          </p:cNvPr>
          <p:cNvSpPr/>
          <p:nvPr/>
        </p:nvSpPr>
        <p:spPr>
          <a:xfrm>
            <a:off x="636421" y="0"/>
            <a:ext cx="3914775" cy="6858000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E04B618-E964-4514-A337-26A9267832A2}"/>
              </a:ext>
            </a:extLst>
          </p:cNvPr>
          <p:cNvSpPr txBox="1"/>
          <p:nvPr/>
        </p:nvSpPr>
        <p:spPr>
          <a:xfrm>
            <a:off x="1116480" y="1196021"/>
            <a:ext cx="2031325" cy="9145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chemeClr val="bg2"/>
                </a:solidFill>
                <a:latin typeface="Crimson" panose="02030503060406020304" pitchFamily="18" charset="0"/>
              </a:rPr>
              <a:t>MINERS</a:t>
            </a:r>
          </a:p>
          <a:p>
            <a:pPr>
              <a:lnSpc>
                <a:spcPts val="3000"/>
              </a:lnSpc>
            </a:pPr>
            <a:r>
              <a:rPr lang="en-US" sz="2800" b="1" dirty="0">
                <a:solidFill>
                  <a:schemeClr val="bg2"/>
                </a:solidFill>
                <a:latin typeface="Crimson" panose="02030503060406020304" pitchFamily="18" charset="0"/>
              </a:rPr>
              <a:t>TRACK</a:t>
            </a:r>
            <a:r>
              <a:rPr lang="en-US" sz="4400" b="1" dirty="0">
                <a:solidFill>
                  <a:schemeClr val="bg2"/>
                </a:solidFill>
                <a:latin typeface="+mj-lt"/>
              </a:rPr>
              <a:t>	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680BD88-5D05-473A-9AFD-D1348F37FC55}"/>
              </a:ext>
            </a:extLst>
          </p:cNvPr>
          <p:cNvGrpSpPr/>
          <p:nvPr/>
        </p:nvGrpSpPr>
        <p:grpSpPr>
          <a:xfrm>
            <a:off x="1116480" y="2866194"/>
            <a:ext cx="2590389" cy="955390"/>
            <a:chOff x="1116480" y="2866194"/>
            <a:chExt cx="2590389" cy="955390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A552CD1-F029-495B-AFF1-66D204783A7A}"/>
                </a:ext>
              </a:extLst>
            </p:cNvPr>
            <p:cNvSpPr/>
            <p:nvPr/>
          </p:nvSpPr>
          <p:spPr>
            <a:xfrm>
              <a:off x="1116480" y="3204748"/>
              <a:ext cx="2519117" cy="61683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Lorem ipsum dolor sit </a:t>
              </a:r>
              <a:r>
                <a:rPr lang="en-US" sz="1200" dirty="0" err="1">
                  <a:solidFill>
                    <a:schemeClr val="bg2"/>
                  </a:solidFill>
                </a:rPr>
                <a:t>amet</a:t>
              </a:r>
              <a:r>
                <a:rPr lang="en-US" sz="1200" dirty="0">
                  <a:solidFill>
                    <a:schemeClr val="bg2"/>
                  </a:solidFill>
                </a:rPr>
                <a:t>, </a:t>
              </a:r>
              <a:r>
                <a:rPr lang="en-US" sz="1200" dirty="0" err="1">
                  <a:solidFill>
                    <a:schemeClr val="bg2"/>
                  </a:solidFill>
                </a:rPr>
                <a:t>consectetur</a:t>
              </a:r>
              <a:r>
                <a:rPr lang="en-US" sz="1200" dirty="0">
                  <a:solidFill>
                    <a:schemeClr val="bg2"/>
                  </a:solidFill>
                </a:rPr>
                <a:t> </a:t>
              </a:r>
              <a:r>
                <a:rPr lang="en-US" sz="1200" dirty="0" err="1">
                  <a:solidFill>
                    <a:schemeClr val="bg2"/>
                  </a:solidFill>
                </a:rPr>
                <a:t>adipiscing</a:t>
              </a:r>
              <a:r>
                <a:rPr lang="en-US" sz="1200" dirty="0">
                  <a:solidFill>
                    <a:schemeClr val="bg2"/>
                  </a:solidFill>
                </a:rPr>
                <a:t> </a:t>
              </a:r>
              <a:r>
                <a:rPr lang="en-US" sz="1200" dirty="0" err="1">
                  <a:solidFill>
                    <a:schemeClr val="bg2"/>
                  </a:solidFill>
                </a:rPr>
                <a:t>elit</a:t>
              </a:r>
              <a:r>
                <a:rPr lang="en-US" sz="1200" dirty="0">
                  <a:solidFill>
                    <a:schemeClr val="bg2"/>
                  </a:solidFill>
                </a:rPr>
                <a:t>. Sed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9C21561-F7B2-49E8-AEB9-BF3CC894E07F}"/>
                </a:ext>
              </a:extLst>
            </p:cNvPr>
            <p:cNvSpPr txBox="1"/>
            <p:nvPr/>
          </p:nvSpPr>
          <p:spPr>
            <a:xfrm>
              <a:off x="1116480" y="2866194"/>
              <a:ext cx="25903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chemeClr val="bg2"/>
                  </a:solidFill>
                  <a:latin typeface="+mj-lt"/>
                </a:rPr>
                <a:t>Congestion Control</a:t>
              </a:r>
            </a:p>
          </p:txBody>
        </p:sp>
      </p:grpSp>
      <p:sp>
        <p:nvSpPr>
          <p:cNvPr id="12" name="Arc 11">
            <a:extLst>
              <a:ext uri="{FF2B5EF4-FFF2-40B4-BE49-F238E27FC236}">
                <a16:creationId xmlns:a16="http://schemas.microsoft.com/office/drawing/2014/main" id="{E146F616-60A1-4B88-8833-4D6F89E8A594}"/>
              </a:ext>
            </a:extLst>
          </p:cNvPr>
          <p:cNvSpPr/>
          <p:nvPr/>
        </p:nvSpPr>
        <p:spPr>
          <a:xfrm>
            <a:off x="1244139" y="4743498"/>
            <a:ext cx="806450" cy="806450"/>
          </a:xfrm>
          <a:prstGeom prst="arc">
            <a:avLst>
              <a:gd name="adj1" fmla="val 5388901"/>
              <a:gd name="adj2" fmla="val 23708"/>
            </a:avLst>
          </a:prstGeom>
          <a:ln w="63500" cap="rnd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DF4D5125-4F22-473A-AC71-5BBE8DDD8DD5}"/>
              </a:ext>
            </a:extLst>
          </p:cNvPr>
          <p:cNvCxnSpPr>
            <a:cxnSpLocks/>
            <a:stCxn id="12" idx="0"/>
          </p:cNvCxnSpPr>
          <p:nvPr/>
        </p:nvCxnSpPr>
        <p:spPr>
          <a:xfrm>
            <a:off x="1648666" y="5549946"/>
            <a:ext cx="623379" cy="0"/>
          </a:xfrm>
          <a:prstGeom prst="line">
            <a:avLst/>
          </a:prstGeom>
          <a:ln w="63500" cap="rnd">
            <a:solidFill>
              <a:schemeClr val="bg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Arc 13">
            <a:extLst>
              <a:ext uri="{FF2B5EF4-FFF2-40B4-BE49-F238E27FC236}">
                <a16:creationId xmlns:a16="http://schemas.microsoft.com/office/drawing/2014/main" id="{7FFC9646-1D9C-481E-B457-1EAFB0BBD8F5}"/>
              </a:ext>
            </a:extLst>
          </p:cNvPr>
          <p:cNvSpPr/>
          <p:nvPr/>
        </p:nvSpPr>
        <p:spPr>
          <a:xfrm>
            <a:off x="1244139" y="4743496"/>
            <a:ext cx="806450" cy="806450"/>
          </a:xfrm>
          <a:prstGeom prst="arc">
            <a:avLst>
              <a:gd name="adj1" fmla="val 5388901"/>
              <a:gd name="adj2" fmla="val 30290"/>
            </a:avLst>
          </a:prstGeom>
          <a:ln w="254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E2C7C35-2A3E-4705-9C82-32A590025617}"/>
              </a:ext>
            </a:extLst>
          </p:cNvPr>
          <p:cNvCxnSpPr>
            <a:cxnSpLocks/>
            <a:stCxn id="14" idx="0"/>
          </p:cNvCxnSpPr>
          <p:nvPr/>
        </p:nvCxnSpPr>
        <p:spPr>
          <a:xfrm>
            <a:off x="1648666" y="5549944"/>
            <a:ext cx="401923" cy="0"/>
          </a:xfrm>
          <a:prstGeom prst="line">
            <a:avLst/>
          </a:prstGeom>
          <a:ln w="254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A54A73F-712B-4EFC-A185-3297121703E8}"/>
              </a:ext>
            </a:extLst>
          </p:cNvPr>
          <p:cNvSpPr txBox="1"/>
          <p:nvPr/>
        </p:nvSpPr>
        <p:spPr>
          <a:xfrm>
            <a:off x="1400341" y="4992832"/>
            <a:ext cx="4940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+mj-lt"/>
                <a:cs typeface="Poppins" panose="00000500000000000000" pitchFamily="2" charset="0"/>
              </a:rPr>
              <a:t>80%</a:t>
            </a:r>
            <a:endParaRPr lang="en-US" sz="1400" dirty="0">
              <a:solidFill>
                <a:schemeClr val="bg2"/>
              </a:solidFill>
              <a:latin typeface="+mj-lt"/>
              <a:cs typeface="Poppins" panose="00000500000000000000" pitchFamily="2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D854F3A-34C0-4939-8961-A3C1644DB4ED}"/>
              </a:ext>
            </a:extLst>
          </p:cNvPr>
          <p:cNvSpPr/>
          <p:nvPr/>
        </p:nvSpPr>
        <p:spPr>
          <a:xfrm>
            <a:off x="2397966" y="5045143"/>
            <a:ext cx="1194089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Lorem ipsum dolor sit </a:t>
            </a:r>
            <a:r>
              <a:rPr lang="en-US" sz="1200" dirty="0" err="1">
                <a:solidFill>
                  <a:schemeClr val="bg2"/>
                </a:solidFill>
              </a:rPr>
              <a:t>amet</a:t>
            </a:r>
            <a:endParaRPr lang="en-US" sz="1200" dirty="0">
              <a:solidFill>
                <a:schemeClr val="bg2"/>
              </a:solidFill>
            </a:endParaRPr>
          </a:p>
        </p:txBody>
      </p:sp>
      <p:grpSp>
        <p:nvGrpSpPr>
          <p:cNvPr id="18" name="Graphic 2">
            <a:extLst>
              <a:ext uri="{FF2B5EF4-FFF2-40B4-BE49-F238E27FC236}">
                <a16:creationId xmlns:a16="http://schemas.microsoft.com/office/drawing/2014/main" id="{08552350-C808-42A1-B6B8-7D5C285801A5}"/>
              </a:ext>
            </a:extLst>
          </p:cNvPr>
          <p:cNvGrpSpPr>
            <a:grpSpLocks noChangeAspect="1"/>
          </p:cNvGrpSpPr>
          <p:nvPr/>
        </p:nvGrpSpPr>
        <p:grpSpPr>
          <a:xfrm>
            <a:off x="2482663" y="4752803"/>
            <a:ext cx="417635" cy="292340"/>
            <a:chOff x="3595512" y="4709802"/>
            <a:chExt cx="755637" cy="528937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56731C8-4BED-4A3F-9714-D7E3C70EFFDA}"/>
                </a:ext>
              </a:extLst>
            </p:cNvPr>
            <p:cNvSpPr/>
            <p:nvPr/>
          </p:nvSpPr>
          <p:spPr>
            <a:xfrm>
              <a:off x="3897834" y="4785341"/>
              <a:ext cx="402928" cy="402928"/>
            </a:xfrm>
            <a:custGeom>
              <a:avLst/>
              <a:gdLst>
                <a:gd name="connsiteX0" fmla="*/ 201464 w 402928"/>
                <a:gd name="connsiteY0" fmla="*/ 0 h 402928"/>
                <a:gd name="connsiteX1" fmla="*/ 0 w 402928"/>
                <a:gd name="connsiteY1" fmla="*/ 201464 h 402928"/>
                <a:gd name="connsiteX2" fmla="*/ 201464 w 402928"/>
                <a:gd name="connsiteY2" fmla="*/ 402928 h 402928"/>
                <a:gd name="connsiteX3" fmla="*/ 402928 w 402928"/>
                <a:gd name="connsiteY3" fmla="*/ 201464 h 402928"/>
                <a:gd name="connsiteX4" fmla="*/ 201464 w 402928"/>
                <a:gd name="connsiteY4" fmla="*/ 0 h 402928"/>
                <a:gd name="connsiteX5" fmla="*/ 201464 w 402928"/>
                <a:gd name="connsiteY5" fmla="*/ 377777 h 402928"/>
                <a:gd name="connsiteX6" fmla="*/ 25152 w 402928"/>
                <a:gd name="connsiteY6" fmla="*/ 201464 h 402928"/>
                <a:gd name="connsiteX7" fmla="*/ 201464 w 402928"/>
                <a:gd name="connsiteY7" fmla="*/ 25152 h 402928"/>
                <a:gd name="connsiteX8" fmla="*/ 377777 w 402928"/>
                <a:gd name="connsiteY8" fmla="*/ 201464 h 402928"/>
                <a:gd name="connsiteX9" fmla="*/ 201464 w 402928"/>
                <a:gd name="connsiteY9" fmla="*/ 377777 h 402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2928" h="402928">
                  <a:moveTo>
                    <a:pt x="201464" y="0"/>
                  </a:moveTo>
                  <a:cubicBezTo>
                    <a:pt x="90210" y="0"/>
                    <a:pt x="0" y="90210"/>
                    <a:pt x="0" y="201464"/>
                  </a:cubicBezTo>
                  <a:cubicBezTo>
                    <a:pt x="0" y="312718"/>
                    <a:pt x="90210" y="402928"/>
                    <a:pt x="201464" y="402928"/>
                  </a:cubicBezTo>
                  <a:cubicBezTo>
                    <a:pt x="312718" y="402928"/>
                    <a:pt x="402928" y="312718"/>
                    <a:pt x="402928" y="201464"/>
                  </a:cubicBezTo>
                  <a:cubicBezTo>
                    <a:pt x="402761" y="90294"/>
                    <a:pt x="312634" y="167"/>
                    <a:pt x="201464" y="0"/>
                  </a:cubicBezTo>
                  <a:close/>
                  <a:moveTo>
                    <a:pt x="201464" y="377777"/>
                  </a:moveTo>
                  <a:cubicBezTo>
                    <a:pt x="104128" y="377777"/>
                    <a:pt x="25152" y="298801"/>
                    <a:pt x="25152" y="201464"/>
                  </a:cubicBezTo>
                  <a:cubicBezTo>
                    <a:pt x="25152" y="104127"/>
                    <a:pt x="104128" y="25152"/>
                    <a:pt x="201464" y="25152"/>
                  </a:cubicBezTo>
                  <a:cubicBezTo>
                    <a:pt x="298801" y="25152"/>
                    <a:pt x="377777" y="104127"/>
                    <a:pt x="377777" y="201464"/>
                  </a:cubicBezTo>
                  <a:cubicBezTo>
                    <a:pt x="377609" y="298801"/>
                    <a:pt x="298801" y="377693"/>
                    <a:pt x="201464" y="377777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1C1FE46-0DE5-4C52-BC8B-CC303BD0936A}"/>
                </a:ext>
              </a:extLst>
            </p:cNvPr>
            <p:cNvSpPr/>
            <p:nvPr/>
          </p:nvSpPr>
          <p:spPr>
            <a:xfrm>
              <a:off x="3595512" y="4709802"/>
              <a:ext cx="755637" cy="528937"/>
            </a:xfrm>
            <a:custGeom>
              <a:avLst/>
              <a:gdLst>
                <a:gd name="connsiteX0" fmla="*/ 528938 w 755637"/>
                <a:gd name="connsiteY0" fmla="*/ 26409 h 528937"/>
                <a:gd name="connsiteX1" fmla="*/ 528938 w 755637"/>
                <a:gd name="connsiteY1" fmla="*/ 12576 h 528937"/>
                <a:gd name="connsiteX2" fmla="*/ 516362 w 755637"/>
                <a:gd name="connsiteY2" fmla="*/ 0 h 528937"/>
                <a:gd name="connsiteX3" fmla="*/ 37811 w 755637"/>
                <a:gd name="connsiteY3" fmla="*/ 0 h 528937"/>
                <a:gd name="connsiteX4" fmla="*/ 25235 w 755637"/>
                <a:gd name="connsiteY4" fmla="*/ 12576 h 528937"/>
                <a:gd name="connsiteX5" fmla="*/ 25235 w 755637"/>
                <a:gd name="connsiteY5" fmla="*/ 100774 h 528937"/>
                <a:gd name="connsiteX6" fmla="*/ 12660 w 755637"/>
                <a:gd name="connsiteY6" fmla="*/ 100774 h 528937"/>
                <a:gd name="connsiteX7" fmla="*/ 84 w 755637"/>
                <a:gd name="connsiteY7" fmla="*/ 113349 h 528937"/>
                <a:gd name="connsiteX8" fmla="*/ 84 w 755637"/>
                <a:gd name="connsiteY8" fmla="*/ 214124 h 528937"/>
                <a:gd name="connsiteX9" fmla="*/ 12660 w 755637"/>
                <a:gd name="connsiteY9" fmla="*/ 226699 h 528937"/>
                <a:gd name="connsiteX10" fmla="*/ 25235 w 755637"/>
                <a:gd name="connsiteY10" fmla="*/ 226699 h 528937"/>
                <a:gd name="connsiteX11" fmla="*/ 25235 w 755637"/>
                <a:gd name="connsiteY11" fmla="*/ 314898 h 528937"/>
                <a:gd name="connsiteX12" fmla="*/ 37811 w 755637"/>
                <a:gd name="connsiteY12" fmla="*/ 327474 h 528937"/>
                <a:gd name="connsiteX13" fmla="*/ 62963 w 755637"/>
                <a:gd name="connsiteY13" fmla="*/ 327474 h 528937"/>
                <a:gd name="connsiteX14" fmla="*/ 62963 w 755637"/>
                <a:gd name="connsiteY14" fmla="*/ 403012 h 528937"/>
                <a:gd name="connsiteX15" fmla="*/ 12576 w 755637"/>
                <a:gd name="connsiteY15" fmla="*/ 403012 h 528937"/>
                <a:gd name="connsiteX16" fmla="*/ 0 w 755637"/>
                <a:gd name="connsiteY16" fmla="*/ 415588 h 528937"/>
                <a:gd name="connsiteX17" fmla="*/ 0 w 755637"/>
                <a:gd name="connsiteY17" fmla="*/ 516362 h 528937"/>
                <a:gd name="connsiteX18" fmla="*/ 12576 w 755637"/>
                <a:gd name="connsiteY18" fmla="*/ 528938 h 528937"/>
                <a:gd name="connsiteX19" fmla="*/ 503703 w 755637"/>
                <a:gd name="connsiteY19" fmla="*/ 528938 h 528937"/>
                <a:gd name="connsiteX20" fmla="*/ 755638 w 755637"/>
                <a:gd name="connsiteY20" fmla="*/ 277087 h 528937"/>
                <a:gd name="connsiteX21" fmla="*/ 528938 w 755637"/>
                <a:gd name="connsiteY21" fmla="*/ 26409 h 528937"/>
                <a:gd name="connsiteX22" fmla="*/ 528938 w 755637"/>
                <a:gd name="connsiteY22" fmla="*/ 26409 h 528937"/>
                <a:gd name="connsiteX23" fmla="*/ 403012 w 755637"/>
                <a:gd name="connsiteY23" fmla="*/ 25152 h 528937"/>
                <a:gd name="connsiteX24" fmla="*/ 503786 w 755637"/>
                <a:gd name="connsiteY24" fmla="*/ 25152 h 528937"/>
                <a:gd name="connsiteX25" fmla="*/ 403012 w 755637"/>
                <a:gd name="connsiteY25" fmla="*/ 46279 h 528937"/>
                <a:gd name="connsiteX26" fmla="*/ 403012 w 755637"/>
                <a:gd name="connsiteY26" fmla="*/ 25152 h 528937"/>
                <a:gd name="connsiteX27" fmla="*/ 327474 w 755637"/>
                <a:gd name="connsiteY27" fmla="*/ 25152 h 528937"/>
                <a:gd name="connsiteX28" fmla="*/ 377861 w 755637"/>
                <a:gd name="connsiteY28" fmla="*/ 25152 h 528937"/>
                <a:gd name="connsiteX29" fmla="*/ 377861 w 755637"/>
                <a:gd name="connsiteY29" fmla="*/ 59274 h 528937"/>
                <a:gd name="connsiteX30" fmla="*/ 327474 w 755637"/>
                <a:gd name="connsiteY30" fmla="*/ 97420 h 528937"/>
                <a:gd name="connsiteX31" fmla="*/ 327474 w 755637"/>
                <a:gd name="connsiteY31" fmla="*/ 25152 h 528937"/>
                <a:gd name="connsiteX32" fmla="*/ 253109 w 755637"/>
                <a:gd name="connsiteY32" fmla="*/ 302238 h 528937"/>
                <a:gd name="connsiteX33" fmla="*/ 176313 w 755637"/>
                <a:gd name="connsiteY33" fmla="*/ 302238 h 528937"/>
                <a:gd name="connsiteX34" fmla="*/ 176313 w 755637"/>
                <a:gd name="connsiteY34" fmla="*/ 226699 h 528937"/>
                <a:gd name="connsiteX35" fmla="*/ 256882 w 755637"/>
                <a:gd name="connsiteY35" fmla="*/ 226699 h 528937"/>
                <a:gd name="connsiteX36" fmla="*/ 251851 w 755637"/>
                <a:gd name="connsiteY36" fmla="*/ 277087 h 528937"/>
                <a:gd name="connsiteX37" fmla="*/ 253109 w 755637"/>
                <a:gd name="connsiteY37" fmla="*/ 302238 h 528937"/>
                <a:gd name="connsiteX38" fmla="*/ 151161 w 755637"/>
                <a:gd name="connsiteY38" fmla="*/ 377777 h 528937"/>
                <a:gd name="connsiteX39" fmla="*/ 151161 w 755637"/>
                <a:gd name="connsiteY39" fmla="*/ 327390 h 528937"/>
                <a:gd name="connsiteX40" fmla="*/ 188972 w 755637"/>
                <a:gd name="connsiteY40" fmla="*/ 327390 h 528937"/>
                <a:gd name="connsiteX41" fmla="*/ 188972 w 755637"/>
                <a:gd name="connsiteY41" fmla="*/ 402928 h 528937"/>
                <a:gd name="connsiteX42" fmla="*/ 88198 w 755637"/>
                <a:gd name="connsiteY42" fmla="*/ 402928 h 528937"/>
                <a:gd name="connsiteX43" fmla="*/ 88198 w 755637"/>
                <a:gd name="connsiteY43" fmla="*/ 327390 h 528937"/>
                <a:gd name="connsiteX44" fmla="*/ 126009 w 755637"/>
                <a:gd name="connsiteY44" fmla="*/ 327390 h 528937"/>
                <a:gd name="connsiteX45" fmla="*/ 126009 w 755637"/>
                <a:gd name="connsiteY45" fmla="*/ 377777 h 528937"/>
                <a:gd name="connsiteX46" fmla="*/ 151161 w 755637"/>
                <a:gd name="connsiteY46" fmla="*/ 377777 h 528937"/>
                <a:gd name="connsiteX47" fmla="*/ 226700 w 755637"/>
                <a:gd name="connsiteY47" fmla="*/ 201464 h 528937"/>
                <a:gd name="connsiteX48" fmla="*/ 226700 w 755637"/>
                <a:gd name="connsiteY48" fmla="*/ 151077 h 528937"/>
                <a:gd name="connsiteX49" fmla="*/ 201548 w 755637"/>
                <a:gd name="connsiteY49" fmla="*/ 151077 h 528937"/>
                <a:gd name="connsiteX50" fmla="*/ 201548 w 755637"/>
                <a:gd name="connsiteY50" fmla="*/ 201464 h 528937"/>
                <a:gd name="connsiteX51" fmla="*/ 151161 w 755637"/>
                <a:gd name="connsiteY51" fmla="*/ 201464 h 528937"/>
                <a:gd name="connsiteX52" fmla="*/ 151161 w 755637"/>
                <a:gd name="connsiteY52" fmla="*/ 125925 h 528937"/>
                <a:gd name="connsiteX53" fmla="*/ 302825 w 755637"/>
                <a:gd name="connsiteY53" fmla="*/ 125925 h 528937"/>
                <a:gd name="connsiteX54" fmla="*/ 263505 w 755637"/>
                <a:gd name="connsiteY54" fmla="*/ 201464 h 528937"/>
                <a:gd name="connsiteX55" fmla="*/ 226700 w 755637"/>
                <a:gd name="connsiteY55" fmla="*/ 201464 h 528937"/>
                <a:gd name="connsiteX56" fmla="*/ 176313 w 755637"/>
                <a:gd name="connsiteY56" fmla="*/ 25152 h 528937"/>
                <a:gd name="connsiteX57" fmla="*/ 302238 w 755637"/>
                <a:gd name="connsiteY57" fmla="*/ 25152 h 528937"/>
                <a:gd name="connsiteX58" fmla="*/ 302238 w 755637"/>
                <a:gd name="connsiteY58" fmla="*/ 100690 h 528937"/>
                <a:gd name="connsiteX59" fmla="*/ 251851 w 755637"/>
                <a:gd name="connsiteY59" fmla="*/ 100690 h 528937"/>
                <a:gd name="connsiteX60" fmla="*/ 251851 w 755637"/>
                <a:gd name="connsiteY60" fmla="*/ 50303 h 528937"/>
                <a:gd name="connsiteX61" fmla="*/ 226700 w 755637"/>
                <a:gd name="connsiteY61" fmla="*/ 50303 h 528937"/>
                <a:gd name="connsiteX62" fmla="*/ 226700 w 755637"/>
                <a:gd name="connsiteY62" fmla="*/ 100690 h 528937"/>
                <a:gd name="connsiteX63" fmla="*/ 176313 w 755637"/>
                <a:gd name="connsiteY63" fmla="*/ 100690 h 528937"/>
                <a:gd name="connsiteX64" fmla="*/ 176313 w 755637"/>
                <a:gd name="connsiteY64" fmla="*/ 25152 h 528937"/>
                <a:gd name="connsiteX65" fmla="*/ 50387 w 755637"/>
                <a:gd name="connsiteY65" fmla="*/ 25152 h 528937"/>
                <a:gd name="connsiteX66" fmla="*/ 88198 w 755637"/>
                <a:gd name="connsiteY66" fmla="*/ 25152 h 528937"/>
                <a:gd name="connsiteX67" fmla="*/ 88198 w 755637"/>
                <a:gd name="connsiteY67" fmla="*/ 75539 h 528937"/>
                <a:gd name="connsiteX68" fmla="*/ 113350 w 755637"/>
                <a:gd name="connsiteY68" fmla="*/ 75539 h 528937"/>
                <a:gd name="connsiteX69" fmla="*/ 113350 w 755637"/>
                <a:gd name="connsiteY69" fmla="*/ 25152 h 528937"/>
                <a:gd name="connsiteX70" fmla="*/ 151161 w 755637"/>
                <a:gd name="connsiteY70" fmla="*/ 25152 h 528937"/>
                <a:gd name="connsiteX71" fmla="*/ 151161 w 755637"/>
                <a:gd name="connsiteY71" fmla="*/ 100690 h 528937"/>
                <a:gd name="connsiteX72" fmla="*/ 50387 w 755637"/>
                <a:gd name="connsiteY72" fmla="*/ 100690 h 528937"/>
                <a:gd name="connsiteX73" fmla="*/ 50387 w 755637"/>
                <a:gd name="connsiteY73" fmla="*/ 25152 h 528937"/>
                <a:gd name="connsiteX74" fmla="*/ 25152 w 755637"/>
                <a:gd name="connsiteY74" fmla="*/ 201464 h 528937"/>
                <a:gd name="connsiteX75" fmla="*/ 25152 w 755637"/>
                <a:gd name="connsiteY75" fmla="*/ 125925 h 528937"/>
                <a:gd name="connsiteX76" fmla="*/ 62963 w 755637"/>
                <a:gd name="connsiteY76" fmla="*/ 125925 h 528937"/>
                <a:gd name="connsiteX77" fmla="*/ 62963 w 755637"/>
                <a:gd name="connsiteY77" fmla="*/ 176312 h 528937"/>
                <a:gd name="connsiteX78" fmla="*/ 88114 w 755637"/>
                <a:gd name="connsiteY78" fmla="*/ 176312 h 528937"/>
                <a:gd name="connsiteX79" fmla="*/ 88114 w 755637"/>
                <a:gd name="connsiteY79" fmla="*/ 125925 h 528937"/>
                <a:gd name="connsiteX80" fmla="*/ 125926 w 755637"/>
                <a:gd name="connsiteY80" fmla="*/ 125925 h 528937"/>
                <a:gd name="connsiteX81" fmla="*/ 125926 w 755637"/>
                <a:gd name="connsiteY81" fmla="*/ 201464 h 528937"/>
                <a:gd name="connsiteX82" fmla="*/ 25152 w 755637"/>
                <a:gd name="connsiteY82" fmla="*/ 201464 h 528937"/>
                <a:gd name="connsiteX83" fmla="*/ 50387 w 755637"/>
                <a:gd name="connsiteY83" fmla="*/ 302238 h 528937"/>
                <a:gd name="connsiteX84" fmla="*/ 50387 w 755637"/>
                <a:gd name="connsiteY84" fmla="*/ 226699 h 528937"/>
                <a:gd name="connsiteX85" fmla="*/ 88198 w 755637"/>
                <a:gd name="connsiteY85" fmla="*/ 226699 h 528937"/>
                <a:gd name="connsiteX86" fmla="*/ 88198 w 755637"/>
                <a:gd name="connsiteY86" fmla="*/ 277087 h 528937"/>
                <a:gd name="connsiteX87" fmla="*/ 113350 w 755637"/>
                <a:gd name="connsiteY87" fmla="*/ 277087 h 528937"/>
                <a:gd name="connsiteX88" fmla="*/ 113350 w 755637"/>
                <a:gd name="connsiteY88" fmla="*/ 226699 h 528937"/>
                <a:gd name="connsiteX89" fmla="*/ 151161 w 755637"/>
                <a:gd name="connsiteY89" fmla="*/ 226699 h 528937"/>
                <a:gd name="connsiteX90" fmla="*/ 151161 w 755637"/>
                <a:gd name="connsiteY90" fmla="*/ 302238 h 528937"/>
                <a:gd name="connsiteX91" fmla="*/ 50387 w 755637"/>
                <a:gd name="connsiteY91" fmla="*/ 302238 h 528937"/>
                <a:gd name="connsiteX92" fmla="*/ 125926 w 755637"/>
                <a:gd name="connsiteY92" fmla="*/ 503702 h 528937"/>
                <a:gd name="connsiteX93" fmla="*/ 25152 w 755637"/>
                <a:gd name="connsiteY93" fmla="*/ 503702 h 528937"/>
                <a:gd name="connsiteX94" fmla="*/ 25152 w 755637"/>
                <a:gd name="connsiteY94" fmla="*/ 428164 h 528937"/>
                <a:gd name="connsiteX95" fmla="*/ 62963 w 755637"/>
                <a:gd name="connsiteY95" fmla="*/ 428164 h 528937"/>
                <a:gd name="connsiteX96" fmla="*/ 62963 w 755637"/>
                <a:gd name="connsiteY96" fmla="*/ 478551 h 528937"/>
                <a:gd name="connsiteX97" fmla="*/ 88114 w 755637"/>
                <a:gd name="connsiteY97" fmla="*/ 478551 h 528937"/>
                <a:gd name="connsiteX98" fmla="*/ 88114 w 755637"/>
                <a:gd name="connsiteY98" fmla="*/ 428164 h 528937"/>
                <a:gd name="connsiteX99" fmla="*/ 125926 w 755637"/>
                <a:gd name="connsiteY99" fmla="*/ 428164 h 528937"/>
                <a:gd name="connsiteX100" fmla="*/ 125926 w 755637"/>
                <a:gd name="connsiteY100" fmla="*/ 503702 h 528937"/>
                <a:gd name="connsiteX101" fmla="*/ 277087 w 755637"/>
                <a:gd name="connsiteY101" fmla="*/ 503702 h 528937"/>
                <a:gd name="connsiteX102" fmla="*/ 226700 w 755637"/>
                <a:gd name="connsiteY102" fmla="*/ 503702 h 528937"/>
                <a:gd name="connsiteX103" fmla="*/ 226700 w 755637"/>
                <a:gd name="connsiteY103" fmla="*/ 453316 h 528937"/>
                <a:gd name="connsiteX104" fmla="*/ 201548 w 755637"/>
                <a:gd name="connsiteY104" fmla="*/ 453316 h 528937"/>
                <a:gd name="connsiteX105" fmla="*/ 201548 w 755637"/>
                <a:gd name="connsiteY105" fmla="*/ 503702 h 528937"/>
                <a:gd name="connsiteX106" fmla="*/ 151161 w 755637"/>
                <a:gd name="connsiteY106" fmla="*/ 503702 h 528937"/>
                <a:gd name="connsiteX107" fmla="*/ 151161 w 755637"/>
                <a:gd name="connsiteY107" fmla="*/ 428164 h 528937"/>
                <a:gd name="connsiteX108" fmla="*/ 277087 w 755637"/>
                <a:gd name="connsiteY108" fmla="*/ 428164 h 528937"/>
                <a:gd name="connsiteX109" fmla="*/ 277087 w 755637"/>
                <a:gd name="connsiteY109" fmla="*/ 503702 h 528937"/>
                <a:gd name="connsiteX110" fmla="*/ 214124 w 755637"/>
                <a:gd name="connsiteY110" fmla="*/ 403012 h 528937"/>
                <a:gd name="connsiteX111" fmla="*/ 214124 w 755637"/>
                <a:gd name="connsiteY111" fmla="*/ 327474 h 528937"/>
                <a:gd name="connsiteX112" fmla="*/ 256965 w 755637"/>
                <a:gd name="connsiteY112" fmla="*/ 327474 h 528937"/>
                <a:gd name="connsiteX113" fmla="*/ 286057 w 755637"/>
                <a:gd name="connsiteY113" fmla="*/ 403012 h 528937"/>
                <a:gd name="connsiteX114" fmla="*/ 214124 w 755637"/>
                <a:gd name="connsiteY114" fmla="*/ 403012 h 528937"/>
                <a:gd name="connsiteX115" fmla="*/ 302238 w 755637"/>
                <a:gd name="connsiteY115" fmla="*/ 503702 h 528937"/>
                <a:gd name="connsiteX116" fmla="*/ 302238 w 755637"/>
                <a:gd name="connsiteY116" fmla="*/ 428164 h 528937"/>
                <a:gd name="connsiteX117" fmla="*/ 302741 w 755637"/>
                <a:gd name="connsiteY117" fmla="*/ 428164 h 528937"/>
                <a:gd name="connsiteX118" fmla="*/ 394712 w 755637"/>
                <a:gd name="connsiteY118" fmla="*/ 503702 h 528937"/>
                <a:gd name="connsiteX119" fmla="*/ 302238 w 755637"/>
                <a:gd name="connsiteY119" fmla="*/ 503702 h 528937"/>
                <a:gd name="connsiteX120" fmla="*/ 503786 w 755637"/>
                <a:gd name="connsiteY120" fmla="*/ 503702 h 528937"/>
                <a:gd name="connsiteX121" fmla="*/ 277087 w 755637"/>
                <a:gd name="connsiteY121" fmla="*/ 277003 h 528937"/>
                <a:gd name="connsiteX122" fmla="*/ 503786 w 755637"/>
                <a:gd name="connsiteY122" fmla="*/ 50303 h 528937"/>
                <a:gd name="connsiteX123" fmla="*/ 730486 w 755637"/>
                <a:gd name="connsiteY123" fmla="*/ 277003 h 528937"/>
                <a:gd name="connsiteX124" fmla="*/ 503786 w 755637"/>
                <a:gd name="connsiteY124" fmla="*/ 503702 h 52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755637" h="528937">
                  <a:moveTo>
                    <a:pt x="528938" y="26409"/>
                  </a:moveTo>
                  <a:lnTo>
                    <a:pt x="528938" y="12576"/>
                  </a:lnTo>
                  <a:cubicBezTo>
                    <a:pt x="528938" y="5617"/>
                    <a:pt x="523321" y="0"/>
                    <a:pt x="516362" y="0"/>
                  </a:cubicBezTo>
                  <a:lnTo>
                    <a:pt x="37811" y="0"/>
                  </a:lnTo>
                  <a:cubicBezTo>
                    <a:pt x="30853" y="0"/>
                    <a:pt x="25235" y="5617"/>
                    <a:pt x="25235" y="12576"/>
                  </a:cubicBezTo>
                  <a:lnTo>
                    <a:pt x="25235" y="100774"/>
                  </a:lnTo>
                  <a:lnTo>
                    <a:pt x="12660" y="100774"/>
                  </a:lnTo>
                  <a:cubicBezTo>
                    <a:pt x="5701" y="100774"/>
                    <a:pt x="84" y="106391"/>
                    <a:pt x="84" y="113349"/>
                  </a:cubicBezTo>
                  <a:lnTo>
                    <a:pt x="84" y="214124"/>
                  </a:lnTo>
                  <a:cubicBezTo>
                    <a:pt x="84" y="221082"/>
                    <a:pt x="5701" y="226699"/>
                    <a:pt x="12660" y="226699"/>
                  </a:cubicBezTo>
                  <a:lnTo>
                    <a:pt x="25235" y="226699"/>
                  </a:lnTo>
                  <a:lnTo>
                    <a:pt x="25235" y="314898"/>
                  </a:lnTo>
                  <a:cubicBezTo>
                    <a:pt x="25235" y="321856"/>
                    <a:pt x="30853" y="327474"/>
                    <a:pt x="37811" y="327474"/>
                  </a:cubicBezTo>
                  <a:lnTo>
                    <a:pt x="62963" y="327474"/>
                  </a:lnTo>
                  <a:lnTo>
                    <a:pt x="62963" y="403012"/>
                  </a:lnTo>
                  <a:lnTo>
                    <a:pt x="12576" y="403012"/>
                  </a:lnTo>
                  <a:cubicBezTo>
                    <a:pt x="5617" y="403012"/>
                    <a:pt x="0" y="408629"/>
                    <a:pt x="0" y="415588"/>
                  </a:cubicBezTo>
                  <a:lnTo>
                    <a:pt x="0" y="516362"/>
                  </a:lnTo>
                  <a:cubicBezTo>
                    <a:pt x="0" y="523321"/>
                    <a:pt x="5617" y="528938"/>
                    <a:pt x="12576" y="528938"/>
                  </a:cubicBezTo>
                  <a:lnTo>
                    <a:pt x="503703" y="528938"/>
                  </a:lnTo>
                  <a:cubicBezTo>
                    <a:pt x="642791" y="528938"/>
                    <a:pt x="755554" y="416175"/>
                    <a:pt x="755638" y="277087"/>
                  </a:cubicBezTo>
                  <a:cubicBezTo>
                    <a:pt x="755638" y="147724"/>
                    <a:pt x="657630" y="39320"/>
                    <a:pt x="528938" y="26409"/>
                  </a:cubicBezTo>
                  <a:lnTo>
                    <a:pt x="528938" y="26409"/>
                  </a:lnTo>
                  <a:close/>
                  <a:moveTo>
                    <a:pt x="403012" y="25152"/>
                  </a:moveTo>
                  <a:lnTo>
                    <a:pt x="503786" y="25152"/>
                  </a:lnTo>
                  <a:cubicBezTo>
                    <a:pt x="469077" y="25152"/>
                    <a:pt x="434787" y="32362"/>
                    <a:pt x="403012" y="46279"/>
                  </a:cubicBezTo>
                  <a:lnTo>
                    <a:pt x="403012" y="25152"/>
                  </a:lnTo>
                  <a:close/>
                  <a:moveTo>
                    <a:pt x="327474" y="25152"/>
                  </a:moveTo>
                  <a:lnTo>
                    <a:pt x="377861" y="25152"/>
                  </a:lnTo>
                  <a:lnTo>
                    <a:pt x="377861" y="59274"/>
                  </a:lnTo>
                  <a:cubicBezTo>
                    <a:pt x="359500" y="69837"/>
                    <a:pt x="342648" y="82665"/>
                    <a:pt x="327474" y="97420"/>
                  </a:cubicBezTo>
                  <a:lnTo>
                    <a:pt x="327474" y="25152"/>
                  </a:lnTo>
                  <a:close/>
                  <a:moveTo>
                    <a:pt x="253109" y="302238"/>
                  </a:moveTo>
                  <a:lnTo>
                    <a:pt x="176313" y="302238"/>
                  </a:lnTo>
                  <a:lnTo>
                    <a:pt x="176313" y="226699"/>
                  </a:lnTo>
                  <a:lnTo>
                    <a:pt x="256882" y="226699"/>
                  </a:lnTo>
                  <a:cubicBezTo>
                    <a:pt x="253528" y="243299"/>
                    <a:pt x="251851" y="260151"/>
                    <a:pt x="251851" y="277087"/>
                  </a:cubicBezTo>
                  <a:cubicBezTo>
                    <a:pt x="251851" y="285638"/>
                    <a:pt x="252354" y="293938"/>
                    <a:pt x="253109" y="302238"/>
                  </a:cubicBezTo>
                  <a:close/>
                  <a:moveTo>
                    <a:pt x="151161" y="377777"/>
                  </a:moveTo>
                  <a:lnTo>
                    <a:pt x="151161" y="327390"/>
                  </a:lnTo>
                  <a:lnTo>
                    <a:pt x="188972" y="327390"/>
                  </a:lnTo>
                  <a:lnTo>
                    <a:pt x="188972" y="402928"/>
                  </a:lnTo>
                  <a:lnTo>
                    <a:pt x="88198" y="402928"/>
                  </a:lnTo>
                  <a:lnTo>
                    <a:pt x="88198" y="327390"/>
                  </a:lnTo>
                  <a:lnTo>
                    <a:pt x="126009" y="327390"/>
                  </a:lnTo>
                  <a:lnTo>
                    <a:pt x="126009" y="377777"/>
                  </a:lnTo>
                  <a:lnTo>
                    <a:pt x="151161" y="377777"/>
                  </a:lnTo>
                  <a:close/>
                  <a:moveTo>
                    <a:pt x="226700" y="201464"/>
                  </a:moveTo>
                  <a:lnTo>
                    <a:pt x="226700" y="151077"/>
                  </a:lnTo>
                  <a:lnTo>
                    <a:pt x="201548" y="151077"/>
                  </a:lnTo>
                  <a:lnTo>
                    <a:pt x="201548" y="201464"/>
                  </a:lnTo>
                  <a:lnTo>
                    <a:pt x="151161" y="201464"/>
                  </a:lnTo>
                  <a:lnTo>
                    <a:pt x="151161" y="125925"/>
                  </a:lnTo>
                  <a:lnTo>
                    <a:pt x="302825" y="125925"/>
                  </a:lnTo>
                  <a:cubicBezTo>
                    <a:pt x="285554" y="148730"/>
                    <a:pt x="272224" y="174216"/>
                    <a:pt x="263505" y="201464"/>
                  </a:cubicBezTo>
                  <a:lnTo>
                    <a:pt x="226700" y="201464"/>
                  </a:lnTo>
                  <a:close/>
                  <a:moveTo>
                    <a:pt x="176313" y="25152"/>
                  </a:moveTo>
                  <a:lnTo>
                    <a:pt x="302238" y="25152"/>
                  </a:lnTo>
                  <a:lnTo>
                    <a:pt x="302238" y="100690"/>
                  </a:lnTo>
                  <a:lnTo>
                    <a:pt x="251851" y="100690"/>
                  </a:lnTo>
                  <a:lnTo>
                    <a:pt x="251851" y="50303"/>
                  </a:lnTo>
                  <a:lnTo>
                    <a:pt x="226700" y="50303"/>
                  </a:lnTo>
                  <a:lnTo>
                    <a:pt x="226700" y="100690"/>
                  </a:lnTo>
                  <a:lnTo>
                    <a:pt x="176313" y="100690"/>
                  </a:lnTo>
                  <a:lnTo>
                    <a:pt x="176313" y="25152"/>
                  </a:lnTo>
                  <a:close/>
                  <a:moveTo>
                    <a:pt x="50387" y="25152"/>
                  </a:moveTo>
                  <a:lnTo>
                    <a:pt x="88198" y="25152"/>
                  </a:lnTo>
                  <a:lnTo>
                    <a:pt x="88198" y="75539"/>
                  </a:lnTo>
                  <a:lnTo>
                    <a:pt x="113350" y="75539"/>
                  </a:lnTo>
                  <a:lnTo>
                    <a:pt x="113350" y="25152"/>
                  </a:lnTo>
                  <a:lnTo>
                    <a:pt x="151161" y="25152"/>
                  </a:lnTo>
                  <a:lnTo>
                    <a:pt x="151161" y="100690"/>
                  </a:lnTo>
                  <a:lnTo>
                    <a:pt x="50387" y="100690"/>
                  </a:lnTo>
                  <a:lnTo>
                    <a:pt x="50387" y="25152"/>
                  </a:lnTo>
                  <a:close/>
                  <a:moveTo>
                    <a:pt x="25152" y="201464"/>
                  </a:moveTo>
                  <a:lnTo>
                    <a:pt x="25152" y="125925"/>
                  </a:lnTo>
                  <a:lnTo>
                    <a:pt x="62963" y="125925"/>
                  </a:lnTo>
                  <a:lnTo>
                    <a:pt x="62963" y="176312"/>
                  </a:lnTo>
                  <a:lnTo>
                    <a:pt x="88114" y="176312"/>
                  </a:lnTo>
                  <a:lnTo>
                    <a:pt x="88114" y="125925"/>
                  </a:lnTo>
                  <a:lnTo>
                    <a:pt x="125926" y="125925"/>
                  </a:lnTo>
                  <a:lnTo>
                    <a:pt x="125926" y="201464"/>
                  </a:lnTo>
                  <a:lnTo>
                    <a:pt x="25152" y="201464"/>
                  </a:lnTo>
                  <a:close/>
                  <a:moveTo>
                    <a:pt x="50387" y="302238"/>
                  </a:moveTo>
                  <a:lnTo>
                    <a:pt x="50387" y="226699"/>
                  </a:lnTo>
                  <a:lnTo>
                    <a:pt x="88198" y="226699"/>
                  </a:lnTo>
                  <a:lnTo>
                    <a:pt x="88198" y="277087"/>
                  </a:lnTo>
                  <a:lnTo>
                    <a:pt x="113350" y="277087"/>
                  </a:lnTo>
                  <a:lnTo>
                    <a:pt x="113350" y="226699"/>
                  </a:lnTo>
                  <a:lnTo>
                    <a:pt x="151161" y="226699"/>
                  </a:lnTo>
                  <a:lnTo>
                    <a:pt x="151161" y="302238"/>
                  </a:lnTo>
                  <a:lnTo>
                    <a:pt x="50387" y="302238"/>
                  </a:lnTo>
                  <a:close/>
                  <a:moveTo>
                    <a:pt x="125926" y="503702"/>
                  </a:moveTo>
                  <a:lnTo>
                    <a:pt x="25152" y="503702"/>
                  </a:lnTo>
                  <a:lnTo>
                    <a:pt x="25152" y="428164"/>
                  </a:lnTo>
                  <a:lnTo>
                    <a:pt x="62963" y="428164"/>
                  </a:lnTo>
                  <a:lnTo>
                    <a:pt x="62963" y="478551"/>
                  </a:lnTo>
                  <a:lnTo>
                    <a:pt x="88114" y="478551"/>
                  </a:lnTo>
                  <a:lnTo>
                    <a:pt x="88114" y="428164"/>
                  </a:lnTo>
                  <a:lnTo>
                    <a:pt x="125926" y="428164"/>
                  </a:lnTo>
                  <a:lnTo>
                    <a:pt x="125926" y="503702"/>
                  </a:lnTo>
                  <a:close/>
                  <a:moveTo>
                    <a:pt x="277087" y="503702"/>
                  </a:moveTo>
                  <a:lnTo>
                    <a:pt x="226700" y="503702"/>
                  </a:lnTo>
                  <a:lnTo>
                    <a:pt x="226700" y="453316"/>
                  </a:lnTo>
                  <a:lnTo>
                    <a:pt x="201548" y="453316"/>
                  </a:lnTo>
                  <a:lnTo>
                    <a:pt x="201548" y="503702"/>
                  </a:lnTo>
                  <a:lnTo>
                    <a:pt x="151161" y="503702"/>
                  </a:lnTo>
                  <a:lnTo>
                    <a:pt x="151161" y="428164"/>
                  </a:lnTo>
                  <a:lnTo>
                    <a:pt x="277087" y="428164"/>
                  </a:lnTo>
                  <a:lnTo>
                    <a:pt x="277087" y="503702"/>
                  </a:lnTo>
                  <a:close/>
                  <a:moveTo>
                    <a:pt x="214124" y="403012"/>
                  </a:moveTo>
                  <a:lnTo>
                    <a:pt x="214124" y="327474"/>
                  </a:lnTo>
                  <a:lnTo>
                    <a:pt x="256965" y="327474"/>
                  </a:lnTo>
                  <a:cubicBezTo>
                    <a:pt x="262499" y="354050"/>
                    <a:pt x="272308" y="379621"/>
                    <a:pt x="286057" y="403012"/>
                  </a:cubicBezTo>
                  <a:lnTo>
                    <a:pt x="214124" y="403012"/>
                  </a:lnTo>
                  <a:close/>
                  <a:moveTo>
                    <a:pt x="302238" y="503702"/>
                  </a:moveTo>
                  <a:lnTo>
                    <a:pt x="302238" y="428164"/>
                  </a:lnTo>
                  <a:lnTo>
                    <a:pt x="302741" y="428164"/>
                  </a:lnTo>
                  <a:cubicBezTo>
                    <a:pt x="326971" y="460274"/>
                    <a:pt x="358494" y="486180"/>
                    <a:pt x="394712" y="503702"/>
                  </a:cubicBezTo>
                  <a:lnTo>
                    <a:pt x="302238" y="503702"/>
                  </a:lnTo>
                  <a:close/>
                  <a:moveTo>
                    <a:pt x="503786" y="503702"/>
                  </a:moveTo>
                  <a:cubicBezTo>
                    <a:pt x="378615" y="503702"/>
                    <a:pt x="277087" y="402174"/>
                    <a:pt x="277087" y="277003"/>
                  </a:cubicBezTo>
                  <a:cubicBezTo>
                    <a:pt x="277087" y="151832"/>
                    <a:pt x="378615" y="50303"/>
                    <a:pt x="503786" y="50303"/>
                  </a:cubicBezTo>
                  <a:cubicBezTo>
                    <a:pt x="628958" y="50303"/>
                    <a:pt x="730486" y="151832"/>
                    <a:pt x="730486" y="277003"/>
                  </a:cubicBezTo>
                  <a:cubicBezTo>
                    <a:pt x="730318" y="402174"/>
                    <a:pt x="628874" y="503619"/>
                    <a:pt x="503786" y="503702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052B181-8425-4BDD-9114-96E485B37129}"/>
                </a:ext>
              </a:extLst>
            </p:cNvPr>
            <p:cNvSpPr/>
            <p:nvPr/>
          </p:nvSpPr>
          <p:spPr>
            <a:xfrm>
              <a:off x="4011100" y="4848387"/>
              <a:ext cx="188888" cy="276919"/>
            </a:xfrm>
            <a:custGeom>
              <a:avLst/>
              <a:gdLst>
                <a:gd name="connsiteX0" fmla="*/ 188888 w 188888"/>
                <a:gd name="connsiteY0" fmla="*/ 88114 h 276919"/>
                <a:gd name="connsiteX1" fmla="*/ 125926 w 188888"/>
                <a:gd name="connsiteY1" fmla="*/ 25152 h 276919"/>
                <a:gd name="connsiteX2" fmla="*/ 125926 w 188888"/>
                <a:gd name="connsiteY2" fmla="*/ 0 h 276919"/>
                <a:gd name="connsiteX3" fmla="*/ 100774 w 188888"/>
                <a:gd name="connsiteY3" fmla="*/ 0 h 276919"/>
                <a:gd name="connsiteX4" fmla="*/ 100774 w 188888"/>
                <a:gd name="connsiteY4" fmla="*/ 25152 h 276919"/>
                <a:gd name="connsiteX5" fmla="*/ 62963 w 188888"/>
                <a:gd name="connsiteY5" fmla="*/ 25152 h 276919"/>
                <a:gd name="connsiteX6" fmla="*/ 62963 w 188888"/>
                <a:gd name="connsiteY6" fmla="*/ 0 h 276919"/>
                <a:gd name="connsiteX7" fmla="*/ 37811 w 188888"/>
                <a:gd name="connsiteY7" fmla="*/ 0 h 276919"/>
                <a:gd name="connsiteX8" fmla="*/ 37811 w 188888"/>
                <a:gd name="connsiteY8" fmla="*/ 25152 h 276919"/>
                <a:gd name="connsiteX9" fmla="*/ 0 w 188888"/>
                <a:gd name="connsiteY9" fmla="*/ 25152 h 276919"/>
                <a:gd name="connsiteX10" fmla="*/ 0 w 188888"/>
                <a:gd name="connsiteY10" fmla="*/ 50303 h 276919"/>
                <a:gd name="connsiteX11" fmla="*/ 25152 w 188888"/>
                <a:gd name="connsiteY11" fmla="*/ 50303 h 276919"/>
                <a:gd name="connsiteX12" fmla="*/ 25152 w 188888"/>
                <a:gd name="connsiteY12" fmla="*/ 226616 h 276919"/>
                <a:gd name="connsiteX13" fmla="*/ 0 w 188888"/>
                <a:gd name="connsiteY13" fmla="*/ 226616 h 276919"/>
                <a:gd name="connsiteX14" fmla="*/ 0 w 188888"/>
                <a:gd name="connsiteY14" fmla="*/ 251768 h 276919"/>
                <a:gd name="connsiteX15" fmla="*/ 37811 w 188888"/>
                <a:gd name="connsiteY15" fmla="*/ 251768 h 276919"/>
                <a:gd name="connsiteX16" fmla="*/ 37811 w 188888"/>
                <a:gd name="connsiteY16" fmla="*/ 276919 h 276919"/>
                <a:gd name="connsiteX17" fmla="*/ 62963 w 188888"/>
                <a:gd name="connsiteY17" fmla="*/ 276919 h 276919"/>
                <a:gd name="connsiteX18" fmla="*/ 62963 w 188888"/>
                <a:gd name="connsiteY18" fmla="*/ 251768 h 276919"/>
                <a:gd name="connsiteX19" fmla="*/ 100774 w 188888"/>
                <a:gd name="connsiteY19" fmla="*/ 251768 h 276919"/>
                <a:gd name="connsiteX20" fmla="*/ 100774 w 188888"/>
                <a:gd name="connsiteY20" fmla="*/ 276919 h 276919"/>
                <a:gd name="connsiteX21" fmla="*/ 125926 w 188888"/>
                <a:gd name="connsiteY21" fmla="*/ 276919 h 276919"/>
                <a:gd name="connsiteX22" fmla="*/ 125926 w 188888"/>
                <a:gd name="connsiteY22" fmla="*/ 251768 h 276919"/>
                <a:gd name="connsiteX23" fmla="*/ 188888 w 188888"/>
                <a:gd name="connsiteY23" fmla="*/ 189140 h 276919"/>
                <a:gd name="connsiteX24" fmla="*/ 163318 w 188888"/>
                <a:gd name="connsiteY24" fmla="*/ 138418 h 276919"/>
                <a:gd name="connsiteX25" fmla="*/ 188888 w 188888"/>
                <a:gd name="connsiteY25" fmla="*/ 88114 h 276919"/>
                <a:gd name="connsiteX26" fmla="*/ 163737 w 188888"/>
                <a:gd name="connsiteY26" fmla="*/ 188805 h 276919"/>
                <a:gd name="connsiteX27" fmla="*/ 125926 w 188888"/>
                <a:gd name="connsiteY27" fmla="*/ 226616 h 276919"/>
                <a:gd name="connsiteX28" fmla="*/ 50387 w 188888"/>
                <a:gd name="connsiteY28" fmla="*/ 226616 h 276919"/>
                <a:gd name="connsiteX29" fmla="*/ 50387 w 188888"/>
                <a:gd name="connsiteY29" fmla="*/ 151077 h 276919"/>
                <a:gd name="connsiteX30" fmla="*/ 125926 w 188888"/>
                <a:gd name="connsiteY30" fmla="*/ 151077 h 276919"/>
                <a:gd name="connsiteX31" fmla="*/ 163737 w 188888"/>
                <a:gd name="connsiteY31" fmla="*/ 188805 h 276919"/>
                <a:gd name="connsiteX32" fmla="*/ 125926 w 188888"/>
                <a:gd name="connsiteY32" fmla="*/ 125842 h 276919"/>
                <a:gd name="connsiteX33" fmla="*/ 50387 w 188888"/>
                <a:gd name="connsiteY33" fmla="*/ 125842 h 276919"/>
                <a:gd name="connsiteX34" fmla="*/ 50387 w 188888"/>
                <a:gd name="connsiteY34" fmla="*/ 50303 h 276919"/>
                <a:gd name="connsiteX35" fmla="*/ 125926 w 188888"/>
                <a:gd name="connsiteY35" fmla="*/ 50303 h 276919"/>
                <a:gd name="connsiteX36" fmla="*/ 163737 w 188888"/>
                <a:gd name="connsiteY36" fmla="*/ 88114 h 276919"/>
                <a:gd name="connsiteX37" fmla="*/ 125926 w 188888"/>
                <a:gd name="connsiteY37" fmla="*/ 125842 h 27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8888" h="276919">
                  <a:moveTo>
                    <a:pt x="188888" y="88114"/>
                  </a:moveTo>
                  <a:cubicBezTo>
                    <a:pt x="188888" y="53321"/>
                    <a:pt x="160719" y="25152"/>
                    <a:pt x="125926" y="25152"/>
                  </a:cubicBezTo>
                  <a:lnTo>
                    <a:pt x="125926" y="0"/>
                  </a:lnTo>
                  <a:lnTo>
                    <a:pt x="100774" y="0"/>
                  </a:lnTo>
                  <a:lnTo>
                    <a:pt x="100774" y="25152"/>
                  </a:lnTo>
                  <a:lnTo>
                    <a:pt x="62963" y="25152"/>
                  </a:lnTo>
                  <a:lnTo>
                    <a:pt x="62963" y="0"/>
                  </a:lnTo>
                  <a:lnTo>
                    <a:pt x="37811" y="0"/>
                  </a:lnTo>
                  <a:lnTo>
                    <a:pt x="37811" y="25152"/>
                  </a:lnTo>
                  <a:lnTo>
                    <a:pt x="0" y="25152"/>
                  </a:lnTo>
                  <a:lnTo>
                    <a:pt x="0" y="50303"/>
                  </a:lnTo>
                  <a:lnTo>
                    <a:pt x="25152" y="50303"/>
                  </a:lnTo>
                  <a:lnTo>
                    <a:pt x="25152" y="226616"/>
                  </a:lnTo>
                  <a:lnTo>
                    <a:pt x="0" y="226616"/>
                  </a:lnTo>
                  <a:lnTo>
                    <a:pt x="0" y="251768"/>
                  </a:lnTo>
                  <a:lnTo>
                    <a:pt x="37811" y="251768"/>
                  </a:lnTo>
                  <a:lnTo>
                    <a:pt x="37811" y="276919"/>
                  </a:lnTo>
                  <a:lnTo>
                    <a:pt x="62963" y="276919"/>
                  </a:lnTo>
                  <a:lnTo>
                    <a:pt x="62963" y="251768"/>
                  </a:lnTo>
                  <a:lnTo>
                    <a:pt x="100774" y="251768"/>
                  </a:lnTo>
                  <a:lnTo>
                    <a:pt x="100774" y="276919"/>
                  </a:lnTo>
                  <a:lnTo>
                    <a:pt x="125926" y="276919"/>
                  </a:lnTo>
                  <a:lnTo>
                    <a:pt x="125926" y="251768"/>
                  </a:lnTo>
                  <a:cubicBezTo>
                    <a:pt x="160635" y="251852"/>
                    <a:pt x="188805" y="223849"/>
                    <a:pt x="188888" y="189140"/>
                  </a:cubicBezTo>
                  <a:cubicBezTo>
                    <a:pt x="188972" y="169102"/>
                    <a:pt x="179415" y="150239"/>
                    <a:pt x="163318" y="138418"/>
                  </a:cubicBezTo>
                  <a:cubicBezTo>
                    <a:pt x="179331" y="126680"/>
                    <a:pt x="188805" y="107984"/>
                    <a:pt x="188888" y="88114"/>
                  </a:cubicBezTo>
                  <a:close/>
                  <a:moveTo>
                    <a:pt x="163737" y="188805"/>
                  </a:moveTo>
                  <a:cubicBezTo>
                    <a:pt x="163653" y="209681"/>
                    <a:pt x="146801" y="226532"/>
                    <a:pt x="125926" y="226616"/>
                  </a:cubicBezTo>
                  <a:lnTo>
                    <a:pt x="50387" y="226616"/>
                  </a:lnTo>
                  <a:lnTo>
                    <a:pt x="50387" y="151077"/>
                  </a:lnTo>
                  <a:lnTo>
                    <a:pt x="125926" y="151077"/>
                  </a:lnTo>
                  <a:cubicBezTo>
                    <a:pt x="146801" y="151077"/>
                    <a:pt x="163653" y="168013"/>
                    <a:pt x="163737" y="188805"/>
                  </a:cubicBezTo>
                  <a:close/>
                  <a:moveTo>
                    <a:pt x="125926" y="125842"/>
                  </a:moveTo>
                  <a:lnTo>
                    <a:pt x="50387" y="125842"/>
                  </a:lnTo>
                  <a:lnTo>
                    <a:pt x="50387" y="50303"/>
                  </a:lnTo>
                  <a:lnTo>
                    <a:pt x="125926" y="50303"/>
                  </a:lnTo>
                  <a:cubicBezTo>
                    <a:pt x="146801" y="50303"/>
                    <a:pt x="163737" y="67239"/>
                    <a:pt x="163737" y="88114"/>
                  </a:cubicBezTo>
                  <a:cubicBezTo>
                    <a:pt x="163737" y="108990"/>
                    <a:pt x="146801" y="125842"/>
                    <a:pt x="125926" y="125842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F6730084-EA72-40CF-941C-2F7A2C729457}"/>
              </a:ext>
            </a:extLst>
          </p:cNvPr>
          <p:cNvCxnSpPr/>
          <p:nvPr/>
        </p:nvCxnSpPr>
        <p:spPr>
          <a:xfrm>
            <a:off x="1244139" y="4407827"/>
            <a:ext cx="727472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>
            <a:extLst>
              <a:ext uri="{FF2B5EF4-FFF2-40B4-BE49-F238E27FC236}">
                <a16:creationId xmlns:a16="http://schemas.microsoft.com/office/drawing/2014/main" id="{9ED6C234-51BD-4AC4-A1A2-627306D6D31E}"/>
              </a:ext>
            </a:extLst>
          </p:cNvPr>
          <p:cNvSpPr/>
          <p:nvPr/>
        </p:nvSpPr>
        <p:spPr>
          <a:xfrm>
            <a:off x="1966638" y="4250592"/>
            <a:ext cx="499090" cy="257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chemeClr val="bg2"/>
                </a:solidFill>
              </a:rPr>
              <a:t>RATES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482FE66-B2AE-4B11-A272-9705FB04CDF6}"/>
              </a:ext>
            </a:extLst>
          </p:cNvPr>
          <p:cNvCxnSpPr/>
          <p:nvPr/>
        </p:nvCxnSpPr>
        <p:spPr>
          <a:xfrm>
            <a:off x="2460755" y="4407827"/>
            <a:ext cx="727472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Rectangle 28">
            <a:extLst>
              <a:ext uri="{FF2B5EF4-FFF2-40B4-BE49-F238E27FC236}">
                <a16:creationId xmlns:a16="http://schemas.microsoft.com/office/drawing/2014/main" id="{DEF85BE7-DC8F-4E1C-AE85-B5D5192D4AE4}"/>
              </a:ext>
            </a:extLst>
          </p:cNvPr>
          <p:cNvSpPr/>
          <p:nvPr/>
        </p:nvSpPr>
        <p:spPr>
          <a:xfrm>
            <a:off x="5154652" y="1621184"/>
            <a:ext cx="2519117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Sed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F5A048A-52EA-45A1-AD0B-FE99A01CE98E}"/>
              </a:ext>
            </a:extLst>
          </p:cNvPr>
          <p:cNvSpPr txBox="1"/>
          <p:nvPr/>
        </p:nvSpPr>
        <p:spPr>
          <a:xfrm>
            <a:off x="5154652" y="676003"/>
            <a:ext cx="14282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defRPr>
            </a:lvl1pPr>
          </a:lstStyle>
          <a:p>
            <a:r>
              <a:rPr lang="en-US" b="1" dirty="0"/>
              <a:t>Coinbase Gives</a:t>
            </a:r>
          </a:p>
        </p:txBody>
      </p:sp>
      <p:grpSp>
        <p:nvGrpSpPr>
          <p:cNvPr id="31" name="Graphic 2">
            <a:extLst>
              <a:ext uri="{FF2B5EF4-FFF2-40B4-BE49-F238E27FC236}">
                <a16:creationId xmlns:a16="http://schemas.microsoft.com/office/drawing/2014/main" id="{4768B394-9D3C-4946-83A3-E362AF2FAAAC}"/>
              </a:ext>
            </a:extLst>
          </p:cNvPr>
          <p:cNvGrpSpPr>
            <a:grpSpLocks noChangeAspect="1"/>
          </p:cNvGrpSpPr>
          <p:nvPr/>
        </p:nvGrpSpPr>
        <p:grpSpPr>
          <a:xfrm>
            <a:off x="5236334" y="1092445"/>
            <a:ext cx="457223" cy="457200"/>
            <a:chOff x="9178243" y="3276947"/>
            <a:chExt cx="603638" cy="603607"/>
          </a:xfrm>
          <a:solidFill>
            <a:srgbClr val="CCB08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B1CCEE1-B1FB-4F9C-8E5E-61FF6BED7B15}"/>
                </a:ext>
              </a:extLst>
            </p:cNvPr>
            <p:cNvSpPr/>
            <p:nvPr/>
          </p:nvSpPr>
          <p:spPr>
            <a:xfrm>
              <a:off x="9369479" y="3498250"/>
              <a:ext cx="321940" cy="321940"/>
            </a:xfrm>
            <a:custGeom>
              <a:avLst/>
              <a:gdLst>
                <a:gd name="connsiteX0" fmla="*/ 160970 w 321940"/>
                <a:gd name="connsiteY0" fmla="*/ 0 h 321940"/>
                <a:gd name="connsiteX1" fmla="*/ 0 w 321940"/>
                <a:gd name="connsiteY1" fmla="*/ 160970 h 321940"/>
                <a:gd name="connsiteX2" fmla="*/ 160970 w 321940"/>
                <a:gd name="connsiteY2" fmla="*/ 321940 h 321940"/>
                <a:gd name="connsiteX3" fmla="*/ 321940 w 321940"/>
                <a:gd name="connsiteY3" fmla="*/ 160970 h 321940"/>
                <a:gd name="connsiteX4" fmla="*/ 160970 w 321940"/>
                <a:gd name="connsiteY4" fmla="*/ 0 h 321940"/>
                <a:gd name="connsiteX5" fmla="*/ 160970 w 321940"/>
                <a:gd name="connsiteY5" fmla="*/ 301819 h 321940"/>
                <a:gd name="connsiteX6" fmla="*/ 20121 w 321940"/>
                <a:gd name="connsiteY6" fmla="*/ 160970 h 321940"/>
                <a:gd name="connsiteX7" fmla="*/ 160970 w 321940"/>
                <a:gd name="connsiteY7" fmla="*/ 20121 h 321940"/>
                <a:gd name="connsiteX8" fmla="*/ 301819 w 321940"/>
                <a:gd name="connsiteY8" fmla="*/ 160970 h 321940"/>
                <a:gd name="connsiteX9" fmla="*/ 160970 w 321940"/>
                <a:gd name="connsiteY9" fmla="*/ 301819 h 32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1940" h="321940">
                  <a:moveTo>
                    <a:pt x="160970" y="0"/>
                  </a:moveTo>
                  <a:cubicBezTo>
                    <a:pt x="72101" y="0"/>
                    <a:pt x="0" y="72101"/>
                    <a:pt x="0" y="160970"/>
                  </a:cubicBezTo>
                  <a:cubicBezTo>
                    <a:pt x="0" y="249839"/>
                    <a:pt x="72101" y="321940"/>
                    <a:pt x="160970" y="321940"/>
                  </a:cubicBezTo>
                  <a:cubicBezTo>
                    <a:pt x="249839" y="321940"/>
                    <a:pt x="321940" y="249839"/>
                    <a:pt x="321940" y="160970"/>
                  </a:cubicBezTo>
                  <a:cubicBezTo>
                    <a:pt x="321773" y="72101"/>
                    <a:pt x="249755" y="84"/>
                    <a:pt x="160970" y="0"/>
                  </a:cubicBezTo>
                  <a:close/>
                  <a:moveTo>
                    <a:pt x="160970" y="301819"/>
                  </a:moveTo>
                  <a:cubicBezTo>
                    <a:pt x="83168" y="301819"/>
                    <a:pt x="20121" y="238772"/>
                    <a:pt x="20121" y="160970"/>
                  </a:cubicBezTo>
                  <a:cubicBezTo>
                    <a:pt x="20121" y="83168"/>
                    <a:pt x="83168" y="20121"/>
                    <a:pt x="160970" y="20121"/>
                  </a:cubicBezTo>
                  <a:cubicBezTo>
                    <a:pt x="238772" y="20121"/>
                    <a:pt x="301819" y="83168"/>
                    <a:pt x="301819" y="160970"/>
                  </a:cubicBezTo>
                  <a:cubicBezTo>
                    <a:pt x="301735" y="238689"/>
                    <a:pt x="238688" y="301735"/>
                    <a:pt x="160970" y="301819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BB382BE-2D1C-4334-8DA4-0AB04728C854}"/>
                </a:ext>
              </a:extLst>
            </p:cNvPr>
            <p:cNvSpPr/>
            <p:nvPr/>
          </p:nvSpPr>
          <p:spPr>
            <a:xfrm>
              <a:off x="9429843" y="3317159"/>
              <a:ext cx="100606" cy="100606"/>
            </a:xfrm>
            <a:custGeom>
              <a:avLst/>
              <a:gdLst>
                <a:gd name="connsiteX0" fmla="*/ 50303 w 100606"/>
                <a:gd name="connsiteY0" fmla="*/ 0 h 100606"/>
                <a:gd name="connsiteX1" fmla="*/ 0 w 100606"/>
                <a:gd name="connsiteY1" fmla="*/ 50303 h 100606"/>
                <a:gd name="connsiteX2" fmla="*/ 50303 w 100606"/>
                <a:gd name="connsiteY2" fmla="*/ 100606 h 100606"/>
                <a:gd name="connsiteX3" fmla="*/ 100606 w 100606"/>
                <a:gd name="connsiteY3" fmla="*/ 50303 h 100606"/>
                <a:gd name="connsiteX4" fmla="*/ 50303 w 100606"/>
                <a:gd name="connsiteY4" fmla="*/ 0 h 100606"/>
                <a:gd name="connsiteX5" fmla="*/ 50303 w 100606"/>
                <a:gd name="connsiteY5" fmla="*/ 80485 h 100606"/>
                <a:gd name="connsiteX6" fmla="*/ 20121 w 100606"/>
                <a:gd name="connsiteY6" fmla="*/ 50303 h 100606"/>
                <a:gd name="connsiteX7" fmla="*/ 50303 w 100606"/>
                <a:gd name="connsiteY7" fmla="*/ 20121 h 100606"/>
                <a:gd name="connsiteX8" fmla="*/ 80485 w 100606"/>
                <a:gd name="connsiteY8" fmla="*/ 50303 h 100606"/>
                <a:gd name="connsiteX9" fmla="*/ 50303 w 100606"/>
                <a:gd name="connsiteY9" fmla="*/ 80485 h 10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606" h="100606">
                  <a:moveTo>
                    <a:pt x="50303" y="0"/>
                  </a:moveTo>
                  <a:cubicBezTo>
                    <a:pt x="22553" y="0"/>
                    <a:pt x="0" y="22553"/>
                    <a:pt x="0" y="50303"/>
                  </a:cubicBezTo>
                  <a:cubicBezTo>
                    <a:pt x="0" y="78054"/>
                    <a:pt x="22553" y="100606"/>
                    <a:pt x="50303" y="100606"/>
                  </a:cubicBezTo>
                  <a:cubicBezTo>
                    <a:pt x="78054" y="100606"/>
                    <a:pt x="100606" y="78054"/>
                    <a:pt x="100606" y="50303"/>
                  </a:cubicBezTo>
                  <a:cubicBezTo>
                    <a:pt x="100522" y="22553"/>
                    <a:pt x="78054" y="0"/>
                    <a:pt x="50303" y="0"/>
                  </a:cubicBezTo>
                  <a:close/>
                  <a:moveTo>
                    <a:pt x="50303" y="80485"/>
                  </a:moveTo>
                  <a:cubicBezTo>
                    <a:pt x="33619" y="80485"/>
                    <a:pt x="20121" y="66987"/>
                    <a:pt x="20121" y="50303"/>
                  </a:cubicBezTo>
                  <a:cubicBezTo>
                    <a:pt x="20121" y="33619"/>
                    <a:pt x="33619" y="20121"/>
                    <a:pt x="50303" y="20121"/>
                  </a:cubicBezTo>
                  <a:cubicBezTo>
                    <a:pt x="66987" y="20121"/>
                    <a:pt x="80485" y="33619"/>
                    <a:pt x="80485" y="50303"/>
                  </a:cubicBezTo>
                  <a:cubicBezTo>
                    <a:pt x="80485" y="66987"/>
                    <a:pt x="66903" y="80485"/>
                    <a:pt x="50303" y="80485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CDCEB4B-0C66-43C4-8B0F-A19D939EB6D8}"/>
                </a:ext>
              </a:extLst>
            </p:cNvPr>
            <p:cNvSpPr/>
            <p:nvPr/>
          </p:nvSpPr>
          <p:spPr>
            <a:xfrm>
              <a:off x="9178243" y="3276947"/>
              <a:ext cx="603638" cy="603607"/>
            </a:xfrm>
            <a:custGeom>
              <a:avLst/>
              <a:gdLst>
                <a:gd name="connsiteX0" fmla="*/ 563396 w 603638"/>
                <a:gd name="connsiteY0" fmla="*/ 261546 h 603607"/>
                <a:gd name="connsiteX1" fmla="*/ 573456 w 603638"/>
                <a:gd name="connsiteY1" fmla="*/ 251485 h 603607"/>
                <a:gd name="connsiteX2" fmla="*/ 573456 w 603638"/>
                <a:gd name="connsiteY2" fmla="*/ 221303 h 603607"/>
                <a:gd name="connsiteX3" fmla="*/ 583517 w 603638"/>
                <a:gd name="connsiteY3" fmla="*/ 221303 h 603607"/>
                <a:gd name="connsiteX4" fmla="*/ 593577 w 603638"/>
                <a:gd name="connsiteY4" fmla="*/ 211243 h 603607"/>
                <a:gd name="connsiteX5" fmla="*/ 593577 w 603638"/>
                <a:gd name="connsiteY5" fmla="*/ 181061 h 603607"/>
                <a:gd name="connsiteX6" fmla="*/ 603638 w 603638"/>
                <a:gd name="connsiteY6" fmla="*/ 171000 h 603607"/>
                <a:gd name="connsiteX7" fmla="*/ 603638 w 603638"/>
                <a:gd name="connsiteY7" fmla="*/ 90515 h 603607"/>
                <a:gd name="connsiteX8" fmla="*/ 596260 w 603638"/>
                <a:gd name="connsiteY8" fmla="*/ 80874 h 603607"/>
                <a:gd name="connsiteX9" fmla="*/ 304502 w 603638"/>
                <a:gd name="connsiteY9" fmla="*/ 388 h 603607"/>
                <a:gd name="connsiteX10" fmla="*/ 299471 w 603638"/>
                <a:gd name="connsiteY10" fmla="*/ 305 h 603607"/>
                <a:gd name="connsiteX11" fmla="*/ 7713 w 603638"/>
                <a:gd name="connsiteY11" fmla="*/ 80790 h 603607"/>
                <a:gd name="connsiteX12" fmla="*/ 0 w 603638"/>
                <a:gd name="connsiteY12" fmla="*/ 90515 h 603607"/>
                <a:gd name="connsiteX13" fmla="*/ 0 w 603638"/>
                <a:gd name="connsiteY13" fmla="*/ 171000 h 603607"/>
                <a:gd name="connsiteX14" fmla="*/ 10061 w 603638"/>
                <a:gd name="connsiteY14" fmla="*/ 181061 h 603607"/>
                <a:gd name="connsiteX15" fmla="*/ 10061 w 603638"/>
                <a:gd name="connsiteY15" fmla="*/ 211243 h 603607"/>
                <a:gd name="connsiteX16" fmla="*/ 20121 w 603638"/>
                <a:gd name="connsiteY16" fmla="*/ 221303 h 603607"/>
                <a:gd name="connsiteX17" fmla="*/ 30182 w 603638"/>
                <a:gd name="connsiteY17" fmla="*/ 221303 h 603607"/>
                <a:gd name="connsiteX18" fmla="*/ 30182 w 603638"/>
                <a:gd name="connsiteY18" fmla="*/ 251485 h 603607"/>
                <a:gd name="connsiteX19" fmla="*/ 40242 w 603638"/>
                <a:gd name="connsiteY19" fmla="*/ 261546 h 603607"/>
                <a:gd name="connsiteX20" fmla="*/ 60364 w 603638"/>
                <a:gd name="connsiteY20" fmla="*/ 261546 h 603607"/>
                <a:gd name="connsiteX21" fmla="*/ 60364 w 603638"/>
                <a:gd name="connsiteY21" fmla="*/ 513062 h 603607"/>
                <a:gd name="connsiteX22" fmla="*/ 40242 w 603638"/>
                <a:gd name="connsiteY22" fmla="*/ 513062 h 603607"/>
                <a:gd name="connsiteX23" fmla="*/ 30182 w 603638"/>
                <a:gd name="connsiteY23" fmla="*/ 523122 h 603607"/>
                <a:gd name="connsiteX24" fmla="*/ 30182 w 603638"/>
                <a:gd name="connsiteY24" fmla="*/ 553304 h 603607"/>
                <a:gd name="connsiteX25" fmla="*/ 10061 w 603638"/>
                <a:gd name="connsiteY25" fmla="*/ 553304 h 603607"/>
                <a:gd name="connsiteX26" fmla="*/ 0 w 603638"/>
                <a:gd name="connsiteY26" fmla="*/ 563365 h 603607"/>
                <a:gd name="connsiteX27" fmla="*/ 0 w 603638"/>
                <a:gd name="connsiteY27" fmla="*/ 593547 h 603607"/>
                <a:gd name="connsiteX28" fmla="*/ 10061 w 603638"/>
                <a:gd name="connsiteY28" fmla="*/ 603607 h 603607"/>
                <a:gd name="connsiteX29" fmla="*/ 593577 w 603638"/>
                <a:gd name="connsiteY29" fmla="*/ 603607 h 603607"/>
                <a:gd name="connsiteX30" fmla="*/ 603638 w 603638"/>
                <a:gd name="connsiteY30" fmla="*/ 593547 h 603607"/>
                <a:gd name="connsiteX31" fmla="*/ 603638 w 603638"/>
                <a:gd name="connsiteY31" fmla="*/ 563365 h 603607"/>
                <a:gd name="connsiteX32" fmla="*/ 593577 w 603638"/>
                <a:gd name="connsiteY32" fmla="*/ 553304 h 603607"/>
                <a:gd name="connsiteX33" fmla="*/ 573456 w 603638"/>
                <a:gd name="connsiteY33" fmla="*/ 553304 h 603607"/>
                <a:gd name="connsiteX34" fmla="*/ 573456 w 603638"/>
                <a:gd name="connsiteY34" fmla="*/ 523122 h 603607"/>
                <a:gd name="connsiteX35" fmla="*/ 563396 w 603638"/>
                <a:gd name="connsiteY35" fmla="*/ 513062 h 603607"/>
                <a:gd name="connsiteX36" fmla="*/ 543274 w 603638"/>
                <a:gd name="connsiteY36" fmla="*/ 513062 h 603607"/>
                <a:gd name="connsiteX37" fmla="*/ 543274 w 603638"/>
                <a:gd name="connsiteY37" fmla="*/ 261546 h 603607"/>
                <a:gd name="connsiteX38" fmla="*/ 563396 w 603638"/>
                <a:gd name="connsiteY38" fmla="*/ 261546 h 603607"/>
                <a:gd name="connsiteX39" fmla="*/ 20205 w 603638"/>
                <a:gd name="connsiteY39" fmla="*/ 160939 h 603607"/>
                <a:gd name="connsiteX40" fmla="*/ 20205 w 603638"/>
                <a:gd name="connsiteY40" fmla="*/ 98480 h 603607"/>
                <a:gd name="connsiteX41" fmla="*/ 301651 w 603638"/>
                <a:gd name="connsiteY41" fmla="*/ 20426 h 603607"/>
                <a:gd name="connsiteX42" fmla="*/ 583517 w 603638"/>
                <a:gd name="connsiteY42" fmla="*/ 98228 h 603607"/>
                <a:gd name="connsiteX43" fmla="*/ 583517 w 603638"/>
                <a:gd name="connsiteY43" fmla="*/ 161023 h 603607"/>
                <a:gd name="connsiteX44" fmla="*/ 20205 w 603638"/>
                <a:gd name="connsiteY44" fmla="*/ 161023 h 603607"/>
                <a:gd name="connsiteX45" fmla="*/ 30266 w 603638"/>
                <a:gd name="connsiteY45" fmla="*/ 201182 h 603607"/>
                <a:gd name="connsiteX46" fmla="*/ 30266 w 603638"/>
                <a:gd name="connsiteY46" fmla="*/ 181061 h 603607"/>
                <a:gd name="connsiteX47" fmla="*/ 573540 w 603638"/>
                <a:gd name="connsiteY47" fmla="*/ 181061 h 603607"/>
                <a:gd name="connsiteX48" fmla="*/ 573540 w 603638"/>
                <a:gd name="connsiteY48" fmla="*/ 201182 h 603607"/>
                <a:gd name="connsiteX49" fmla="*/ 412989 w 603638"/>
                <a:gd name="connsiteY49" fmla="*/ 201182 h 603607"/>
                <a:gd name="connsiteX50" fmla="*/ 291423 w 603638"/>
                <a:gd name="connsiteY50" fmla="*/ 201182 h 603607"/>
                <a:gd name="connsiteX51" fmla="*/ 30266 w 603638"/>
                <a:gd name="connsiteY51" fmla="*/ 201182 h 603607"/>
                <a:gd name="connsiteX52" fmla="*/ 523237 w 603638"/>
                <a:gd name="connsiteY52" fmla="*/ 382273 h 603607"/>
                <a:gd name="connsiteX53" fmla="*/ 352206 w 603638"/>
                <a:gd name="connsiteY53" fmla="*/ 553304 h 603607"/>
                <a:gd name="connsiteX54" fmla="*/ 181175 w 603638"/>
                <a:gd name="connsiteY54" fmla="*/ 382273 h 603607"/>
                <a:gd name="connsiteX55" fmla="*/ 352206 w 603638"/>
                <a:gd name="connsiteY55" fmla="*/ 211243 h 603607"/>
                <a:gd name="connsiteX56" fmla="*/ 352206 w 603638"/>
                <a:gd name="connsiteY56" fmla="*/ 211243 h 603607"/>
                <a:gd name="connsiteX57" fmla="*/ 523237 w 603638"/>
                <a:gd name="connsiteY57" fmla="*/ 382273 h 603607"/>
                <a:gd name="connsiteX58" fmla="*/ 500181 w 603638"/>
                <a:gd name="connsiteY58" fmla="*/ 261546 h 603607"/>
                <a:gd name="connsiteX59" fmla="*/ 523237 w 603638"/>
                <a:gd name="connsiteY59" fmla="*/ 261546 h 603607"/>
                <a:gd name="connsiteX60" fmla="*/ 523237 w 603638"/>
                <a:gd name="connsiteY60" fmla="*/ 297429 h 603607"/>
                <a:gd name="connsiteX61" fmla="*/ 500181 w 603638"/>
                <a:gd name="connsiteY61" fmla="*/ 261546 h 603607"/>
                <a:gd name="connsiteX62" fmla="*/ 523237 w 603638"/>
                <a:gd name="connsiteY62" fmla="*/ 467034 h 603607"/>
                <a:gd name="connsiteX63" fmla="*/ 523237 w 603638"/>
                <a:gd name="connsiteY63" fmla="*/ 512978 h 603607"/>
                <a:gd name="connsiteX64" fmla="*/ 491210 w 603638"/>
                <a:gd name="connsiteY64" fmla="*/ 512978 h 603607"/>
                <a:gd name="connsiteX65" fmla="*/ 523237 w 603638"/>
                <a:gd name="connsiteY65" fmla="*/ 467034 h 603607"/>
                <a:gd name="connsiteX66" fmla="*/ 181175 w 603638"/>
                <a:gd name="connsiteY66" fmla="*/ 513062 h 603607"/>
                <a:gd name="connsiteX67" fmla="*/ 161054 w 603638"/>
                <a:gd name="connsiteY67" fmla="*/ 513062 h 603607"/>
                <a:gd name="connsiteX68" fmla="*/ 161054 w 603638"/>
                <a:gd name="connsiteY68" fmla="*/ 261546 h 603607"/>
                <a:gd name="connsiteX69" fmla="*/ 181175 w 603638"/>
                <a:gd name="connsiteY69" fmla="*/ 261546 h 603607"/>
                <a:gd name="connsiteX70" fmla="*/ 191236 w 603638"/>
                <a:gd name="connsiteY70" fmla="*/ 251485 h 603607"/>
                <a:gd name="connsiteX71" fmla="*/ 191236 w 603638"/>
                <a:gd name="connsiteY71" fmla="*/ 221303 h 603607"/>
                <a:gd name="connsiteX72" fmla="*/ 249504 w 603638"/>
                <a:gd name="connsiteY72" fmla="*/ 221303 h 603607"/>
                <a:gd name="connsiteX73" fmla="*/ 190817 w 603638"/>
                <a:gd name="connsiteY73" fmla="*/ 484557 h 603607"/>
                <a:gd name="connsiteX74" fmla="*/ 267445 w 603638"/>
                <a:gd name="connsiteY74" fmla="*/ 553304 h 603607"/>
                <a:gd name="connsiteX75" fmla="*/ 191320 w 603638"/>
                <a:gd name="connsiteY75" fmla="*/ 553304 h 603607"/>
                <a:gd name="connsiteX76" fmla="*/ 191320 w 603638"/>
                <a:gd name="connsiteY76" fmla="*/ 523122 h 603607"/>
                <a:gd name="connsiteX77" fmla="*/ 181175 w 603638"/>
                <a:gd name="connsiteY77" fmla="*/ 513062 h 603607"/>
                <a:gd name="connsiteX78" fmla="*/ 181175 w 603638"/>
                <a:gd name="connsiteY78" fmla="*/ 513062 h 603607"/>
                <a:gd name="connsiteX79" fmla="*/ 50387 w 603638"/>
                <a:gd name="connsiteY79" fmla="*/ 241425 h 603607"/>
                <a:gd name="connsiteX80" fmla="*/ 50387 w 603638"/>
                <a:gd name="connsiteY80" fmla="*/ 221303 h 603607"/>
                <a:gd name="connsiteX81" fmla="*/ 171114 w 603638"/>
                <a:gd name="connsiteY81" fmla="*/ 221303 h 603607"/>
                <a:gd name="connsiteX82" fmla="*/ 171114 w 603638"/>
                <a:gd name="connsiteY82" fmla="*/ 241425 h 603607"/>
                <a:gd name="connsiteX83" fmla="*/ 50387 w 603638"/>
                <a:gd name="connsiteY83" fmla="*/ 241425 h 603607"/>
                <a:gd name="connsiteX84" fmla="*/ 140933 w 603638"/>
                <a:gd name="connsiteY84" fmla="*/ 261546 h 603607"/>
                <a:gd name="connsiteX85" fmla="*/ 140933 w 603638"/>
                <a:gd name="connsiteY85" fmla="*/ 513062 h 603607"/>
                <a:gd name="connsiteX86" fmla="*/ 80569 w 603638"/>
                <a:gd name="connsiteY86" fmla="*/ 513062 h 603607"/>
                <a:gd name="connsiteX87" fmla="*/ 80569 w 603638"/>
                <a:gd name="connsiteY87" fmla="*/ 261546 h 603607"/>
                <a:gd name="connsiteX88" fmla="*/ 140933 w 603638"/>
                <a:gd name="connsiteY88" fmla="*/ 261546 h 603607"/>
                <a:gd name="connsiteX89" fmla="*/ 50387 w 603638"/>
                <a:gd name="connsiteY89" fmla="*/ 533183 h 603607"/>
                <a:gd name="connsiteX90" fmla="*/ 171114 w 603638"/>
                <a:gd name="connsiteY90" fmla="*/ 533183 h 603607"/>
                <a:gd name="connsiteX91" fmla="*/ 171114 w 603638"/>
                <a:gd name="connsiteY91" fmla="*/ 553304 h 603607"/>
                <a:gd name="connsiteX92" fmla="*/ 50387 w 603638"/>
                <a:gd name="connsiteY92" fmla="*/ 553304 h 603607"/>
                <a:gd name="connsiteX93" fmla="*/ 50387 w 603638"/>
                <a:gd name="connsiteY93" fmla="*/ 533183 h 603607"/>
                <a:gd name="connsiteX94" fmla="*/ 583517 w 603638"/>
                <a:gd name="connsiteY94" fmla="*/ 573426 h 603607"/>
                <a:gd name="connsiteX95" fmla="*/ 583517 w 603638"/>
                <a:gd name="connsiteY95" fmla="*/ 583486 h 603607"/>
                <a:gd name="connsiteX96" fmla="*/ 20121 w 603638"/>
                <a:gd name="connsiteY96" fmla="*/ 583486 h 603607"/>
                <a:gd name="connsiteX97" fmla="*/ 20121 w 603638"/>
                <a:gd name="connsiteY97" fmla="*/ 573426 h 603607"/>
                <a:gd name="connsiteX98" fmla="*/ 583517 w 603638"/>
                <a:gd name="connsiteY98" fmla="*/ 573426 h 603607"/>
                <a:gd name="connsiteX99" fmla="*/ 553335 w 603638"/>
                <a:gd name="connsiteY99" fmla="*/ 533183 h 603607"/>
                <a:gd name="connsiteX100" fmla="*/ 553335 w 603638"/>
                <a:gd name="connsiteY100" fmla="*/ 553304 h 603607"/>
                <a:gd name="connsiteX101" fmla="*/ 436967 w 603638"/>
                <a:gd name="connsiteY101" fmla="*/ 553304 h 603607"/>
                <a:gd name="connsiteX102" fmla="*/ 469077 w 603638"/>
                <a:gd name="connsiteY102" fmla="*/ 533183 h 603607"/>
                <a:gd name="connsiteX103" fmla="*/ 553335 w 603638"/>
                <a:gd name="connsiteY103" fmla="*/ 533183 h 603607"/>
                <a:gd name="connsiteX104" fmla="*/ 480982 w 603638"/>
                <a:gd name="connsiteY104" fmla="*/ 241425 h 603607"/>
                <a:gd name="connsiteX105" fmla="*/ 454909 w 603638"/>
                <a:gd name="connsiteY105" fmla="*/ 221303 h 603607"/>
                <a:gd name="connsiteX106" fmla="*/ 553419 w 603638"/>
                <a:gd name="connsiteY106" fmla="*/ 221303 h 603607"/>
                <a:gd name="connsiteX107" fmla="*/ 553419 w 603638"/>
                <a:gd name="connsiteY107" fmla="*/ 241425 h 603607"/>
                <a:gd name="connsiteX108" fmla="*/ 480982 w 603638"/>
                <a:gd name="connsiteY108" fmla="*/ 241425 h 60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603638" h="603607">
                  <a:moveTo>
                    <a:pt x="563396" y="261546"/>
                  </a:moveTo>
                  <a:cubicBezTo>
                    <a:pt x="568929" y="261546"/>
                    <a:pt x="573456" y="257018"/>
                    <a:pt x="573456" y="251485"/>
                  </a:cubicBezTo>
                  <a:lnTo>
                    <a:pt x="573456" y="221303"/>
                  </a:lnTo>
                  <a:lnTo>
                    <a:pt x="583517" y="221303"/>
                  </a:lnTo>
                  <a:cubicBezTo>
                    <a:pt x="589050" y="221303"/>
                    <a:pt x="593577" y="216776"/>
                    <a:pt x="593577" y="211243"/>
                  </a:cubicBezTo>
                  <a:lnTo>
                    <a:pt x="593577" y="181061"/>
                  </a:lnTo>
                  <a:cubicBezTo>
                    <a:pt x="599111" y="181061"/>
                    <a:pt x="603638" y="176534"/>
                    <a:pt x="603638" y="171000"/>
                  </a:cubicBezTo>
                  <a:lnTo>
                    <a:pt x="603638" y="90515"/>
                  </a:lnTo>
                  <a:cubicBezTo>
                    <a:pt x="603638" y="85988"/>
                    <a:pt x="600620" y="82047"/>
                    <a:pt x="596260" y="80874"/>
                  </a:cubicBezTo>
                  <a:lnTo>
                    <a:pt x="304502" y="388"/>
                  </a:lnTo>
                  <a:cubicBezTo>
                    <a:pt x="302825" y="-115"/>
                    <a:pt x="301148" y="-115"/>
                    <a:pt x="299471" y="305"/>
                  </a:cubicBezTo>
                  <a:lnTo>
                    <a:pt x="7713" y="80790"/>
                  </a:lnTo>
                  <a:cubicBezTo>
                    <a:pt x="3186" y="81880"/>
                    <a:pt x="0" y="85904"/>
                    <a:pt x="0" y="90515"/>
                  </a:cubicBezTo>
                  <a:lnTo>
                    <a:pt x="0" y="171000"/>
                  </a:lnTo>
                  <a:cubicBezTo>
                    <a:pt x="0" y="176534"/>
                    <a:pt x="4527" y="181061"/>
                    <a:pt x="10061" y="181061"/>
                  </a:cubicBezTo>
                  <a:lnTo>
                    <a:pt x="10061" y="211243"/>
                  </a:lnTo>
                  <a:cubicBezTo>
                    <a:pt x="10061" y="216776"/>
                    <a:pt x="14588" y="221303"/>
                    <a:pt x="20121" y="221303"/>
                  </a:cubicBezTo>
                  <a:lnTo>
                    <a:pt x="30182" y="221303"/>
                  </a:lnTo>
                  <a:lnTo>
                    <a:pt x="30182" y="251485"/>
                  </a:lnTo>
                  <a:cubicBezTo>
                    <a:pt x="30182" y="257018"/>
                    <a:pt x="34709" y="261546"/>
                    <a:pt x="40242" y="261546"/>
                  </a:cubicBezTo>
                  <a:lnTo>
                    <a:pt x="60364" y="261546"/>
                  </a:lnTo>
                  <a:lnTo>
                    <a:pt x="60364" y="513062"/>
                  </a:lnTo>
                  <a:lnTo>
                    <a:pt x="40242" y="513062"/>
                  </a:lnTo>
                  <a:cubicBezTo>
                    <a:pt x="34709" y="513062"/>
                    <a:pt x="30182" y="517589"/>
                    <a:pt x="30182" y="523122"/>
                  </a:cubicBezTo>
                  <a:lnTo>
                    <a:pt x="30182" y="553304"/>
                  </a:lnTo>
                  <a:lnTo>
                    <a:pt x="10061" y="553304"/>
                  </a:lnTo>
                  <a:cubicBezTo>
                    <a:pt x="4527" y="553304"/>
                    <a:pt x="0" y="557831"/>
                    <a:pt x="0" y="563365"/>
                  </a:cubicBezTo>
                  <a:lnTo>
                    <a:pt x="0" y="593547"/>
                  </a:lnTo>
                  <a:cubicBezTo>
                    <a:pt x="0" y="599080"/>
                    <a:pt x="4527" y="603607"/>
                    <a:pt x="10061" y="603607"/>
                  </a:cubicBezTo>
                  <a:lnTo>
                    <a:pt x="593577" y="603607"/>
                  </a:lnTo>
                  <a:cubicBezTo>
                    <a:pt x="599111" y="603607"/>
                    <a:pt x="603638" y="599080"/>
                    <a:pt x="603638" y="593547"/>
                  </a:cubicBezTo>
                  <a:lnTo>
                    <a:pt x="603638" y="563365"/>
                  </a:lnTo>
                  <a:cubicBezTo>
                    <a:pt x="603638" y="557831"/>
                    <a:pt x="599111" y="553304"/>
                    <a:pt x="593577" y="553304"/>
                  </a:cubicBezTo>
                  <a:lnTo>
                    <a:pt x="573456" y="553304"/>
                  </a:lnTo>
                  <a:lnTo>
                    <a:pt x="573456" y="523122"/>
                  </a:lnTo>
                  <a:cubicBezTo>
                    <a:pt x="573456" y="517589"/>
                    <a:pt x="568929" y="513062"/>
                    <a:pt x="563396" y="513062"/>
                  </a:cubicBezTo>
                  <a:lnTo>
                    <a:pt x="543274" y="513062"/>
                  </a:lnTo>
                  <a:lnTo>
                    <a:pt x="543274" y="261546"/>
                  </a:lnTo>
                  <a:lnTo>
                    <a:pt x="563396" y="261546"/>
                  </a:lnTo>
                  <a:close/>
                  <a:moveTo>
                    <a:pt x="20205" y="160939"/>
                  </a:moveTo>
                  <a:lnTo>
                    <a:pt x="20205" y="98480"/>
                  </a:lnTo>
                  <a:lnTo>
                    <a:pt x="301651" y="20426"/>
                  </a:lnTo>
                  <a:lnTo>
                    <a:pt x="583517" y="98228"/>
                  </a:lnTo>
                  <a:lnTo>
                    <a:pt x="583517" y="161023"/>
                  </a:lnTo>
                  <a:lnTo>
                    <a:pt x="20205" y="161023"/>
                  </a:lnTo>
                  <a:close/>
                  <a:moveTo>
                    <a:pt x="30266" y="201182"/>
                  </a:moveTo>
                  <a:lnTo>
                    <a:pt x="30266" y="181061"/>
                  </a:lnTo>
                  <a:lnTo>
                    <a:pt x="573540" y="181061"/>
                  </a:lnTo>
                  <a:lnTo>
                    <a:pt x="573540" y="201182"/>
                  </a:lnTo>
                  <a:lnTo>
                    <a:pt x="412989" y="201182"/>
                  </a:lnTo>
                  <a:cubicBezTo>
                    <a:pt x="373585" y="187768"/>
                    <a:pt x="330827" y="187768"/>
                    <a:pt x="291423" y="201182"/>
                  </a:cubicBezTo>
                  <a:lnTo>
                    <a:pt x="30266" y="201182"/>
                  </a:lnTo>
                  <a:close/>
                  <a:moveTo>
                    <a:pt x="523237" y="382273"/>
                  </a:moveTo>
                  <a:cubicBezTo>
                    <a:pt x="523237" y="476760"/>
                    <a:pt x="446692" y="553304"/>
                    <a:pt x="352206" y="553304"/>
                  </a:cubicBezTo>
                  <a:cubicBezTo>
                    <a:pt x="257720" y="553304"/>
                    <a:pt x="181175" y="476760"/>
                    <a:pt x="181175" y="382273"/>
                  </a:cubicBezTo>
                  <a:cubicBezTo>
                    <a:pt x="181175" y="287787"/>
                    <a:pt x="257720" y="211243"/>
                    <a:pt x="352206" y="211243"/>
                  </a:cubicBezTo>
                  <a:lnTo>
                    <a:pt x="352206" y="211243"/>
                  </a:lnTo>
                  <a:cubicBezTo>
                    <a:pt x="446608" y="211410"/>
                    <a:pt x="523069" y="287871"/>
                    <a:pt x="523237" y="382273"/>
                  </a:cubicBezTo>
                  <a:close/>
                  <a:moveTo>
                    <a:pt x="500181" y="261546"/>
                  </a:moveTo>
                  <a:lnTo>
                    <a:pt x="523237" y="261546"/>
                  </a:lnTo>
                  <a:lnTo>
                    <a:pt x="523237" y="297429"/>
                  </a:lnTo>
                  <a:cubicBezTo>
                    <a:pt x="516949" y="284601"/>
                    <a:pt x="509236" y="272613"/>
                    <a:pt x="500181" y="261546"/>
                  </a:cubicBezTo>
                  <a:close/>
                  <a:moveTo>
                    <a:pt x="523237" y="467034"/>
                  </a:moveTo>
                  <a:lnTo>
                    <a:pt x="523237" y="512978"/>
                  </a:lnTo>
                  <a:lnTo>
                    <a:pt x="491210" y="512978"/>
                  </a:lnTo>
                  <a:cubicBezTo>
                    <a:pt x="504038" y="499312"/>
                    <a:pt x="514853" y="483886"/>
                    <a:pt x="523237" y="467034"/>
                  </a:cubicBezTo>
                  <a:close/>
                  <a:moveTo>
                    <a:pt x="181175" y="513062"/>
                  </a:moveTo>
                  <a:lnTo>
                    <a:pt x="161054" y="513062"/>
                  </a:lnTo>
                  <a:lnTo>
                    <a:pt x="161054" y="261546"/>
                  </a:lnTo>
                  <a:lnTo>
                    <a:pt x="181175" y="261546"/>
                  </a:lnTo>
                  <a:cubicBezTo>
                    <a:pt x="186708" y="261546"/>
                    <a:pt x="191236" y="257018"/>
                    <a:pt x="191236" y="251485"/>
                  </a:cubicBezTo>
                  <a:lnTo>
                    <a:pt x="191236" y="221303"/>
                  </a:lnTo>
                  <a:lnTo>
                    <a:pt x="249504" y="221303"/>
                  </a:lnTo>
                  <a:cubicBezTo>
                    <a:pt x="160635" y="277810"/>
                    <a:pt x="134309" y="395604"/>
                    <a:pt x="190817" y="484557"/>
                  </a:cubicBezTo>
                  <a:cubicBezTo>
                    <a:pt x="209597" y="514068"/>
                    <a:pt x="236089" y="537878"/>
                    <a:pt x="267445" y="553304"/>
                  </a:cubicBezTo>
                  <a:lnTo>
                    <a:pt x="191320" y="553304"/>
                  </a:lnTo>
                  <a:lnTo>
                    <a:pt x="191320" y="523122"/>
                  </a:lnTo>
                  <a:cubicBezTo>
                    <a:pt x="191236" y="517505"/>
                    <a:pt x="186708" y="513062"/>
                    <a:pt x="181175" y="513062"/>
                  </a:cubicBezTo>
                  <a:lnTo>
                    <a:pt x="181175" y="513062"/>
                  </a:lnTo>
                  <a:close/>
                  <a:moveTo>
                    <a:pt x="50387" y="241425"/>
                  </a:moveTo>
                  <a:lnTo>
                    <a:pt x="50387" y="221303"/>
                  </a:lnTo>
                  <a:lnTo>
                    <a:pt x="171114" y="221303"/>
                  </a:lnTo>
                  <a:lnTo>
                    <a:pt x="171114" y="241425"/>
                  </a:lnTo>
                  <a:lnTo>
                    <a:pt x="50387" y="241425"/>
                  </a:lnTo>
                  <a:close/>
                  <a:moveTo>
                    <a:pt x="140933" y="261546"/>
                  </a:moveTo>
                  <a:lnTo>
                    <a:pt x="140933" y="513062"/>
                  </a:lnTo>
                  <a:lnTo>
                    <a:pt x="80569" y="513062"/>
                  </a:lnTo>
                  <a:lnTo>
                    <a:pt x="80569" y="261546"/>
                  </a:lnTo>
                  <a:lnTo>
                    <a:pt x="140933" y="261546"/>
                  </a:lnTo>
                  <a:close/>
                  <a:moveTo>
                    <a:pt x="50387" y="533183"/>
                  </a:moveTo>
                  <a:lnTo>
                    <a:pt x="171114" y="533183"/>
                  </a:lnTo>
                  <a:lnTo>
                    <a:pt x="171114" y="553304"/>
                  </a:lnTo>
                  <a:lnTo>
                    <a:pt x="50387" y="553304"/>
                  </a:lnTo>
                  <a:lnTo>
                    <a:pt x="50387" y="533183"/>
                  </a:lnTo>
                  <a:close/>
                  <a:moveTo>
                    <a:pt x="583517" y="573426"/>
                  </a:moveTo>
                  <a:lnTo>
                    <a:pt x="583517" y="583486"/>
                  </a:lnTo>
                  <a:lnTo>
                    <a:pt x="20121" y="583486"/>
                  </a:lnTo>
                  <a:lnTo>
                    <a:pt x="20121" y="573426"/>
                  </a:lnTo>
                  <a:lnTo>
                    <a:pt x="583517" y="573426"/>
                  </a:lnTo>
                  <a:close/>
                  <a:moveTo>
                    <a:pt x="553335" y="533183"/>
                  </a:moveTo>
                  <a:lnTo>
                    <a:pt x="553335" y="553304"/>
                  </a:lnTo>
                  <a:lnTo>
                    <a:pt x="436967" y="553304"/>
                  </a:lnTo>
                  <a:cubicBezTo>
                    <a:pt x="448285" y="547687"/>
                    <a:pt x="459100" y="540980"/>
                    <a:pt x="469077" y="533183"/>
                  </a:cubicBezTo>
                  <a:lnTo>
                    <a:pt x="553335" y="533183"/>
                  </a:lnTo>
                  <a:close/>
                  <a:moveTo>
                    <a:pt x="480982" y="241425"/>
                  </a:moveTo>
                  <a:cubicBezTo>
                    <a:pt x="472850" y="233963"/>
                    <a:pt x="464131" y="227256"/>
                    <a:pt x="454909" y="221303"/>
                  </a:cubicBezTo>
                  <a:lnTo>
                    <a:pt x="553419" y="221303"/>
                  </a:lnTo>
                  <a:lnTo>
                    <a:pt x="553419" y="241425"/>
                  </a:lnTo>
                  <a:lnTo>
                    <a:pt x="480982" y="241425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8899DC7-BB0E-44DA-8BA1-8A0A8535C40A}"/>
                </a:ext>
              </a:extLst>
            </p:cNvPr>
            <p:cNvSpPr/>
            <p:nvPr/>
          </p:nvSpPr>
          <p:spPr>
            <a:xfrm>
              <a:off x="9459940" y="3548553"/>
              <a:ext cx="150957" cy="221333"/>
            </a:xfrm>
            <a:custGeom>
              <a:avLst/>
              <a:gdLst>
                <a:gd name="connsiteX0" fmla="*/ 130537 w 150957"/>
                <a:gd name="connsiteY0" fmla="*/ 110667 h 221333"/>
                <a:gd name="connsiteX1" fmla="*/ 141184 w 150957"/>
                <a:gd name="connsiteY1" fmla="*/ 40578 h 221333"/>
                <a:gd name="connsiteX2" fmla="*/ 100606 w 150957"/>
                <a:gd name="connsiteY2" fmla="*/ 20121 h 221333"/>
                <a:gd name="connsiteX3" fmla="*/ 100606 w 150957"/>
                <a:gd name="connsiteY3" fmla="*/ 0 h 221333"/>
                <a:gd name="connsiteX4" fmla="*/ 80485 w 150957"/>
                <a:gd name="connsiteY4" fmla="*/ 0 h 221333"/>
                <a:gd name="connsiteX5" fmla="*/ 80485 w 150957"/>
                <a:gd name="connsiteY5" fmla="*/ 20121 h 221333"/>
                <a:gd name="connsiteX6" fmla="*/ 50303 w 150957"/>
                <a:gd name="connsiteY6" fmla="*/ 20121 h 221333"/>
                <a:gd name="connsiteX7" fmla="*/ 50303 w 150957"/>
                <a:gd name="connsiteY7" fmla="*/ 0 h 221333"/>
                <a:gd name="connsiteX8" fmla="*/ 30182 w 150957"/>
                <a:gd name="connsiteY8" fmla="*/ 0 h 221333"/>
                <a:gd name="connsiteX9" fmla="*/ 30182 w 150957"/>
                <a:gd name="connsiteY9" fmla="*/ 20121 h 221333"/>
                <a:gd name="connsiteX10" fmla="*/ 0 w 150957"/>
                <a:gd name="connsiteY10" fmla="*/ 20121 h 221333"/>
                <a:gd name="connsiteX11" fmla="*/ 0 w 150957"/>
                <a:gd name="connsiteY11" fmla="*/ 40242 h 221333"/>
                <a:gd name="connsiteX12" fmla="*/ 20121 w 150957"/>
                <a:gd name="connsiteY12" fmla="*/ 40242 h 221333"/>
                <a:gd name="connsiteX13" fmla="*/ 20121 w 150957"/>
                <a:gd name="connsiteY13" fmla="*/ 181091 h 221333"/>
                <a:gd name="connsiteX14" fmla="*/ 0 w 150957"/>
                <a:gd name="connsiteY14" fmla="*/ 181091 h 221333"/>
                <a:gd name="connsiteX15" fmla="*/ 0 w 150957"/>
                <a:gd name="connsiteY15" fmla="*/ 201213 h 221333"/>
                <a:gd name="connsiteX16" fmla="*/ 30182 w 150957"/>
                <a:gd name="connsiteY16" fmla="*/ 201213 h 221333"/>
                <a:gd name="connsiteX17" fmla="*/ 30182 w 150957"/>
                <a:gd name="connsiteY17" fmla="*/ 221334 h 221333"/>
                <a:gd name="connsiteX18" fmla="*/ 50303 w 150957"/>
                <a:gd name="connsiteY18" fmla="*/ 221334 h 221333"/>
                <a:gd name="connsiteX19" fmla="*/ 50303 w 150957"/>
                <a:gd name="connsiteY19" fmla="*/ 201213 h 221333"/>
                <a:gd name="connsiteX20" fmla="*/ 80485 w 150957"/>
                <a:gd name="connsiteY20" fmla="*/ 201213 h 221333"/>
                <a:gd name="connsiteX21" fmla="*/ 80485 w 150957"/>
                <a:gd name="connsiteY21" fmla="*/ 221334 h 221333"/>
                <a:gd name="connsiteX22" fmla="*/ 100606 w 150957"/>
                <a:gd name="connsiteY22" fmla="*/ 221334 h 221333"/>
                <a:gd name="connsiteX23" fmla="*/ 100606 w 150957"/>
                <a:gd name="connsiteY23" fmla="*/ 201213 h 221333"/>
                <a:gd name="connsiteX24" fmla="*/ 150910 w 150957"/>
                <a:gd name="connsiteY24" fmla="*/ 151245 h 221333"/>
                <a:gd name="connsiteX25" fmla="*/ 130537 w 150957"/>
                <a:gd name="connsiteY25" fmla="*/ 110667 h 221333"/>
                <a:gd name="connsiteX26" fmla="*/ 40326 w 150957"/>
                <a:gd name="connsiteY26" fmla="*/ 40242 h 221333"/>
                <a:gd name="connsiteX27" fmla="*/ 100690 w 150957"/>
                <a:gd name="connsiteY27" fmla="*/ 40242 h 221333"/>
                <a:gd name="connsiteX28" fmla="*/ 130872 w 150957"/>
                <a:gd name="connsiteY28" fmla="*/ 70424 h 221333"/>
                <a:gd name="connsiteX29" fmla="*/ 100690 w 150957"/>
                <a:gd name="connsiteY29" fmla="*/ 100606 h 221333"/>
                <a:gd name="connsiteX30" fmla="*/ 40326 w 150957"/>
                <a:gd name="connsiteY30" fmla="*/ 100606 h 221333"/>
                <a:gd name="connsiteX31" fmla="*/ 40326 w 150957"/>
                <a:gd name="connsiteY31" fmla="*/ 40242 h 221333"/>
                <a:gd name="connsiteX32" fmla="*/ 100690 w 150957"/>
                <a:gd name="connsiteY32" fmla="*/ 181091 h 221333"/>
                <a:gd name="connsiteX33" fmla="*/ 40326 w 150957"/>
                <a:gd name="connsiteY33" fmla="*/ 181091 h 221333"/>
                <a:gd name="connsiteX34" fmla="*/ 40326 w 150957"/>
                <a:gd name="connsiteY34" fmla="*/ 120728 h 221333"/>
                <a:gd name="connsiteX35" fmla="*/ 100690 w 150957"/>
                <a:gd name="connsiteY35" fmla="*/ 120728 h 221333"/>
                <a:gd name="connsiteX36" fmla="*/ 130872 w 150957"/>
                <a:gd name="connsiteY36" fmla="*/ 150910 h 221333"/>
                <a:gd name="connsiteX37" fmla="*/ 100690 w 150957"/>
                <a:gd name="connsiteY37" fmla="*/ 181091 h 2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0957" h="221333">
                  <a:moveTo>
                    <a:pt x="130537" y="110667"/>
                  </a:moveTo>
                  <a:cubicBezTo>
                    <a:pt x="152838" y="94235"/>
                    <a:pt x="157617" y="62879"/>
                    <a:pt x="141184" y="40578"/>
                  </a:cubicBezTo>
                  <a:cubicBezTo>
                    <a:pt x="131711" y="27667"/>
                    <a:pt x="116620" y="20121"/>
                    <a:pt x="100606" y="20121"/>
                  </a:cubicBezTo>
                  <a:lnTo>
                    <a:pt x="100606" y="0"/>
                  </a:lnTo>
                  <a:lnTo>
                    <a:pt x="80485" y="0"/>
                  </a:lnTo>
                  <a:lnTo>
                    <a:pt x="80485" y="20121"/>
                  </a:lnTo>
                  <a:lnTo>
                    <a:pt x="50303" y="20121"/>
                  </a:lnTo>
                  <a:lnTo>
                    <a:pt x="50303" y="0"/>
                  </a:lnTo>
                  <a:lnTo>
                    <a:pt x="30182" y="0"/>
                  </a:lnTo>
                  <a:lnTo>
                    <a:pt x="30182" y="20121"/>
                  </a:lnTo>
                  <a:lnTo>
                    <a:pt x="0" y="20121"/>
                  </a:lnTo>
                  <a:lnTo>
                    <a:pt x="0" y="40242"/>
                  </a:lnTo>
                  <a:lnTo>
                    <a:pt x="20121" y="40242"/>
                  </a:lnTo>
                  <a:lnTo>
                    <a:pt x="20121" y="181091"/>
                  </a:lnTo>
                  <a:lnTo>
                    <a:pt x="0" y="181091"/>
                  </a:lnTo>
                  <a:lnTo>
                    <a:pt x="0" y="201213"/>
                  </a:lnTo>
                  <a:lnTo>
                    <a:pt x="30182" y="201213"/>
                  </a:lnTo>
                  <a:lnTo>
                    <a:pt x="30182" y="221334"/>
                  </a:lnTo>
                  <a:lnTo>
                    <a:pt x="50303" y="221334"/>
                  </a:lnTo>
                  <a:lnTo>
                    <a:pt x="50303" y="201213"/>
                  </a:lnTo>
                  <a:lnTo>
                    <a:pt x="80485" y="201213"/>
                  </a:lnTo>
                  <a:lnTo>
                    <a:pt x="80485" y="221334"/>
                  </a:lnTo>
                  <a:lnTo>
                    <a:pt x="100606" y="221334"/>
                  </a:lnTo>
                  <a:lnTo>
                    <a:pt x="100606" y="201213"/>
                  </a:lnTo>
                  <a:cubicBezTo>
                    <a:pt x="128273" y="201296"/>
                    <a:pt x="150826" y="178912"/>
                    <a:pt x="150910" y="151245"/>
                  </a:cubicBezTo>
                  <a:cubicBezTo>
                    <a:pt x="150993" y="135232"/>
                    <a:pt x="143448" y="120141"/>
                    <a:pt x="130537" y="110667"/>
                  </a:cubicBezTo>
                  <a:close/>
                  <a:moveTo>
                    <a:pt x="40326" y="40242"/>
                  </a:moveTo>
                  <a:lnTo>
                    <a:pt x="100690" y="40242"/>
                  </a:lnTo>
                  <a:cubicBezTo>
                    <a:pt x="117374" y="40242"/>
                    <a:pt x="130872" y="53741"/>
                    <a:pt x="130872" y="70424"/>
                  </a:cubicBezTo>
                  <a:cubicBezTo>
                    <a:pt x="130872" y="87108"/>
                    <a:pt x="117374" y="100606"/>
                    <a:pt x="100690" y="100606"/>
                  </a:cubicBezTo>
                  <a:lnTo>
                    <a:pt x="40326" y="100606"/>
                  </a:lnTo>
                  <a:lnTo>
                    <a:pt x="40326" y="40242"/>
                  </a:lnTo>
                  <a:close/>
                  <a:moveTo>
                    <a:pt x="100690" y="181091"/>
                  </a:moveTo>
                  <a:lnTo>
                    <a:pt x="40326" y="181091"/>
                  </a:lnTo>
                  <a:lnTo>
                    <a:pt x="40326" y="120728"/>
                  </a:lnTo>
                  <a:lnTo>
                    <a:pt x="100690" y="120728"/>
                  </a:lnTo>
                  <a:cubicBezTo>
                    <a:pt x="117374" y="120728"/>
                    <a:pt x="130872" y="134225"/>
                    <a:pt x="130872" y="150910"/>
                  </a:cubicBezTo>
                  <a:cubicBezTo>
                    <a:pt x="130872" y="167593"/>
                    <a:pt x="117290" y="181091"/>
                    <a:pt x="100690" y="181091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37" name="Graphic 2">
            <a:extLst>
              <a:ext uri="{FF2B5EF4-FFF2-40B4-BE49-F238E27FC236}">
                <a16:creationId xmlns:a16="http://schemas.microsoft.com/office/drawing/2014/main" id="{FDA9DE04-1A2A-49B3-ABF2-16015748B1E9}"/>
              </a:ext>
            </a:extLst>
          </p:cNvPr>
          <p:cNvGrpSpPr>
            <a:grpSpLocks noChangeAspect="1"/>
          </p:cNvGrpSpPr>
          <p:nvPr/>
        </p:nvGrpSpPr>
        <p:grpSpPr>
          <a:xfrm>
            <a:off x="5274510" y="3080869"/>
            <a:ext cx="457200" cy="457200"/>
            <a:chOff x="9100776" y="178492"/>
            <a:chExt cx="834026" cy="834026"/>
          </a:xfrm>
          <a:solidFill>
            <a:srgbClr val="CCB082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575EE01-E424-4235-9FB7-84374CA28AC1}"/>
                </a:ext>
              </a:extLst>
            </p:cNvPr>
            <p:cNvSpPr/>
            <p:nvPr/>
          </p:nvSpPr>
          <p:spPr>
            <a:xfrm>
              <a:off x="9128526" y="178492"/>
              <a:ext cx="250153" cy="250237"/>
            </a:xfrm>
            <a:custGeom>
              <a:avLst/>
              <a:gdLst>
                <a:gd name="connsiteX0" fmla="*/ 115278 w 250153"/>
                <a:gd name="connsiteY0" fmla="*/ 246150 h 250237"/>
                <a:gd name="connsiteX1" fmla="*/ 134896 w 250153"/>
                <a:gd name="connsiteY1" fmla="*/ 246150 h 250237"/>
                <a:gd name="connsiteX2" fmla="*/ 246066 w 250153"/>
                <a:gd name="connsiteY2" fmla="*/ 134980 h 250237"/>
                <a:gd name="connsiteX3" fmla="*/ 246066 w 250153"/>
                <a:gd name="connsiteY3" fmla="*/ 115362 h 250237"/>
                <a:gd name="connsiteX4" fmla="*/ 236257 w 250153"/>
                <a:gd name="connsiteY4" fmla="*/ 111254 h 250237"/>
                <a:gd name="connsiteX5" fmla="*/ 180672 w 250153"/>
                <a:gd name="connsiteY5" fmla="*/ 111254 h 250237"/>
                <a:gd name="connsiteX6" fmla="*/ 180672 w 250153"/>
                <a:gd name="connsiteY6" fmla="*/ 0 h 250237"/>
                <a:gd name="connsiteX7" fmla="*/ 152838 w 250153"/>
                <a:gd name="connsiteY7" fmla="*/ 0 h 250237"/>
                <a:gd name="connsiteX8" fmla="*/ 152838 w 250153"/>
                <a:gd name="connsiteY8" fmla="*/ 125087 h 250237"/>
                <a:gd name="connsiteX9" fmla="*/ 166755 w 250153"/>
                <a:gd name="connsiteY9" fmla="*/ 139004 h 250237"/>
                <a:gd name="connsiteX10" fmla="*/ 202722 w 250153"/>
                <a:gd name="connsiteY10" fmla="*/ 139004 h 250237"/>
                <a:gd name="connsiteX11" fmla="*/ 125087 w 250153"/>
                <a:gd name="connsiteY11" fmla="*/ 216639 h 250237"/>
                <a:gd name="connsiteX12" fmla="*/ 47452 w 250153"/>
                <a:gd name="connsiteY12" fmla="*/ 139004 h 250237"/>
                <a:gd name="connsiteX13" fmla="*/ 83419 w 250153"/>
                <a:gd name="connsiteY13" fmla="*/ 139004 h 250237"/>
                <a:gd name="connsiteX14" fmla="*/ 97337 w 250153"/>
                <a:gd name="connsiteY14" fmla="*/ 125087 h 250237"/>
                <a:gd name="connsiteX15" fmla="*/ 97337 w 250153"/>
                <a:gd name="connsiteY15" fmla="*/ 83419 h 250237"/>
                <a:gd name="connsiteX16" fmla="*/ 69502 w 250153"/>
                <a:gd name="connsiteY16" fmla="*/ 83419 h 250237"/>
                <a:gd name="connsiteX17" fmla="*/ 69502 w 250153"/>
                <a:gd name="connsiteY17" fmla="*/ 111254 h 250237"/>
                <a:gd name="connsiteX18" fmla="*/ 13917 w 250153"/>
                <a:gd name="connsiteY18" fmla="*/ 111254 h 250237"/>
                <a:gd name="connsiteX19" fmla="*/ 0 w 250153"/>
                <a:gd name="connsiteY19" fmla="*/ 125171 h 250237"/>
                <a:gd name="connsiteX20" fmla="*/ 4108 w 250153"/>
                <a:gd name="connsiteY20" fmla="*/ 134980 h 250237"/>
                <a:gd name="connsiteX21" fmla="*/ 115278 w 250153"/>
                <a:gd name="connsiteY21" fmla="*/ 246150 h 25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0153" h="250237">
                  <a:moveTo>
                    <a:pt x="115278" y="246150"/>
                  </a:moveTo>
                  <a:cubicBezTo>
                    <a:pt x="120727" y="251600"/>
                    <a:pt x="129530" y="251600"/>
                    <a:pt x="134896" y="246150"/>
                  </a:cubicBezTo>
                  <a:lnTo>
                    <a:pt x="246066" y="134980"/>
                  </a:lnTo>
                  <a:cubicBezTo>
                    <a:pt x="251516" y="129531"/>
                    <a:pt x="251516" y="120728"/>
                    <a:pt x="246066" y="115362"/>
                  </a:cubicBezTo>
                  <a:cubicBezTo>
                    <a:pt x="243467" y="112763"/>
                    <a:pt x="239946" y="111254"/>
                    <a:pt x="236257" y="111254"/>
                  </a:cubicBezTo>
                  <a:lnTo>
                    <a:pt x="180672" y="111254"/>
                  </a:lnTo>
                  <a:lnTo>
                    <a:pt x="180672" y="0"/>
                  </a:lnTo>
                  <a:lnTo>
                    <a:pt x="152838" y="0"/>
                  </a:lnTo>
                  <a:lnTo>
                    <a:pt x="152838" y="125087"/>
                  </a:lnTo>
                  <a:cubicBezTo>
                    <a:pt x="152838" y="132800"/>
                    <a:pt x="159042" y="139004"/>
                    <a:pt x="166755" y="139004"/>
                  </a:cubicBezTo>
                  <a:lnTo>
                    <a:pt x="202722" y="139004"/>
                  </a:lnTo>
                  <a:lnTo>
                    <a:pt x="125087" y="216639"/>
                  </a:lnTo>
                  <a:lnTo>
                    <a:pt x="47452" y="139004"/>
                  </a:lnTo>
                  <a:lnTo>
                    <a:pt x="83419" y="139004"/>
                  </a:lnTo>
                  <a:cubicBezTo>
                    <a:pt x="91133" y="139004"/>
                    <a:pt x="97337" y="132800"/>
                    <a:pt x="97337" y="125087"/>
                  </a:cubicBezTo>
                  <a:lnTo>
                    <a:pt x="97337" y="83419"/>
                  </a:lnTo>
                  <a:lnTo>
                    <a:pt x="69502" y="83419"/>
                  </a:lnTo>
                  <a:lnTo>
                    <a:pt x="69502" y="111254"/>
                  </a:lnTo>
                  <a:lnTo>
                    <a:pt x="13917" y="111254"/>
                  </a:lnTo>
                  <a:cubicBezTo>
                    <a:pt x="6204" y="111254"/>
                    <a:pt x="0" y="117458"/>
                    <a:pt x="0" y="125171"/>
                  </a:cubicBezTo>
                  <a:cubicBezTo>
                    <a:pt x="0" y="128860"/>
                    <a:pt x="1425" y="132381"/>
                    <a:pt x="4108" y="134980"/>
                  </a:cubicBezTo>
                  <a:lnTo>
                    <a:pt x="115278" y="24615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A269812-9CC9-4715-9163-FEBF5AA6F55D}"/>
                </a:ext>
              </a:extLst>
            </p:cNvPr>
            <p:cNvSpPr/>
            <p:nvPr/>
          </p:nvSpPr>
          <p:spPr>
            <a:xfrm>
              <a:off x="9198029" y="206243"/>
              <a:ext cx="27834" cy="27834"/>
            </a:xfrm>
            <a:custGeom>
              <a:avLst/>
              <a:gdLst>
                <a:gd name="connsiteX0" fmla="*/ 0 w 27834"/>
                <a:gd name="connsiteY0" fmla="*/ 0 h 27834"/>
                <a:gd name="connsiteX1" fmla="*/ 27834 w 27834"/>
                <a:gd name="connsiteY1" fmla="*/ 0 h 27834"/>
                <a:gd name="connsiteX2" fmla="*/ 27834 w 27834"/>
                <a:gd name="connsiteY2" fmla="*/ 27834 h 27834"/>
                <a:gd name="connsiteX3" fmla="*/ 0 w 27834"/>
                <a:gd name="connsiteY3" fmla="*/ 27834 h 27834"/>
                <a:gd name="connsiteX4" fmla="*/ 0 w 27834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4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3894C3C-A8E1-4A03-9E12-7C0715349026}"/>
                </a:ext>
              </a:extLst>
            </p:cNvPr>
            <p:cNvSpPr/>
            <p:nvPr/>
          </p:nvSpPr>
          <p:spPr>
            <a:xfrm>
              <a:off x="9545624" y="220160"/>
              <a:ext cx="250153" cy="250237"/>
            </a:xfrm>
            <a:custGeom>
              <a:avLst/>
              <a:gdLst>
                <a:gd name="connsiteX0" fmla="*/ 115278 w 250153"/>
                <a:gd name="connsiteY0" fmla="*/ 246150 h 250237"/>
                <a:gd name="connsiteX1" fmla="*/ 134896 w 250153"/>
                <a:gd name="connsiteY1" fmla="*/ 246150 h 250237"/>
                <a:gd name="connsiteX2" fmla="*/ 246066 w 250153"/>
                <a:gd name="connsiteY2" fmla="*/ 134980 h 250237"/>
                <a:gd name="connsiteX3" fmla="*/ 246066 w 250153"/>
                <a:gd name="connsiteY3" fmla="*/ 115362 h 250237"/>
                <a:gd name="connsiteX4" fmla="*/ 236257 w 250153"/>
                <a:gd name="connsiteY4" fmla="*/ 111254 h 250237"/>
                <a:gd name="connsiteX5" fmla="*/ 180672 w 250153"/>
                <a:gd name="connsiteY5" fmla="*/ 111254 h 250237"/>
                <a:gd name="connsiteX6" fmla="*/ 180672 w 250153"/>
                <a:gd name="connsiteY6" fmla="*/ 0 h 250237"/>
                <a:gd name="connsiteX7" fmla="*/ 152838 w 250153"/>
                <a:gd name="connsiteY7" fmla="*/ 0 h 250237"/>
                <a:gd name="connsiteX8" fmla="*/ 152838 w 250153"/>
                <a:gd name="connsiteY8" fmla="*/ 125087 h 250237"/>
                <a:gd name="connsiteX9" fmla="*/ 166755 w 250153"/>
                <a:gd name="connsiteY9" fmla="*/ 139004 h 250237"/>
                <a:gd name="connsiteX10" fmla="*/ 202722 w 250153"/>
                <a:gd name="connsiteY10" fmla="*/ 139004 h 250237"/>
                <a:gd name="connsiteX11" fmla="*/ 125087 w 250153"/>
                <a:gd name="connsiteY11" fmla="*/ 216639 h 250237"/>
                <a:gd name="connsiteX12" fmla="*/ 47452 w 250153"/>
                <a:gd name="connsiteY12" fmla="*/ 139004 h 250237"/>
                <a:gd name="connsiteX13" fmla="*/ 83419 w 250153"/>
                <a:gd name="connsiteY13" fmla="*/ 139004 h 250237"/>
                <a:gd name="connsiteX14" fmla="*/ 97337 w 250153"/>
                <a:gd name="connsiteY14" fmla="*/ 125087 h 250237"/>
                <a:gd name="connsiteX15" fmla="*/ 97337 w 250153"/>
                <a:gd name="connsiteY15" fmla="*/ 83419 h 250237"/>
                <a:gd name="connsiteX16" fmla="*/ 69502 w 250153"/>
                <a:gd name="connsiteY16" fmla="*/ 83419 h 250237"/>
                <a:gd name="connsiteX17" fmla="*/ 69502 w 250153"/>
                <a:gd name="connsiteY17" fmla="*/ 111254 h 250237"/>
                <a:gd name="connsiteX18" fmla="*/ 13917 w 250153"/>
                <a:gd name="connsiteY18" fmla="*/ 111254 h 250237"/>
                <a:gd name="connsiteX19" fmla="*/ 0 w 250153"/>
                <a:gd name="connsiteY19" fmla="*/ 125171 h 250237"/>
                <a:gd name="connsiteX20" fmla="*/ 4108 w 250153"/>
                <a:gd name="connsiteY20" fmla="*/ 134980 h 250237"/>
                <a:gd name="connsiteX21" fmla="*/ 115278 w 250153"/>
                <a:gd name="connsiteY21" fmla="*/ 246150 h 25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0153" h="250237">
                  <a:moveTo>
                    <a:pt x="115278" y="246150"/>
                  </a:moveTo>
                  <a:cubicBezTo>
                    <a:pt x="120727" y="251600"/>
                    <a:pt x="129530" y="251600"/>
                    <a:pt x="134896" y="246150"/>
                  </a:cubicBezTo>
                  <a:lnTo>
                    <a:pt x="246066" y="134980"/>
                  </a:lnTo>
                  <a:cubicBezTo>
                    <a:pt x="251516" y="129531"/>
                    <a:pt x="251516" y="120728"/>
                    <a:pt x="246066" y="115362"/>
                  </a:cubicBezTo>
                  <a:cubicBezTo>
                    <a:pt x="243467" y="112763"/>
                    <a:pt x="239946" y="111254"/>
                    <a:pt x="236257" y="111254"/>
                  </a:cubicBezTo>
                  <a:lnTo>
                    <a:pt x="180672" y="111254"/>
                  </a:lnTo>
                  <a:lnTo>
                    <a:pt x="180672" y="0"/>
                  </a:lnTo>
                  <a:lnTo>
                    <a:pt x="152838" y="0"/>
                  </a:lnTo>
                  <a:lnTo>
                    <a:pt x="152838" y="125087"/>
                  </a:lnTo>
                  <a:cubicBezTo>
                    <a:pt x="152838" y="132800"/>
                    <a:pt x="159042" y="139004"/>
                    <a:pt x="166755" y="139004"/>
                  </a:cubicBezTo>
                  <a:lnTo>
                    <a:pt x="202722" y="139004"/>
                  </a:lnTo>
                  <a:lnTo>
                    <a:pt x="125087" y="216639"/>
                  </a:lnTo>
                  <a:lnTo>
                    <a:pt x="47452" y="139004"/>
                  </a:lnTo>
                  <a:lnTo>
                    <a:pt x="83419" y="139004"/>
                  </a:lnTo>
                  <a:cubicBezTo>
                    <a:pt x="91133" y="139004"/>
                    <a:pt x="97337" y="132800"/>
                    <a:pt x="97337" y="125087"/>
                  </a:cubicBezTo>
                  <a:lnTo>
                    <a:pt x="97337" y="83419"/>
                  </a:lnTo>
                  <a:lnTo>
                    <a:pt x="69502" y="83419"/>
                  </a:lnTo>
                  <a:lnTo>
                    <a:pt x="69502" y="111254"/>
                  </a:lnTo>
                  <a:lnTo>
                    <a:pt x="13917" y="111254"/>
                  </a:lnTo>
                  <a:cubicBezTo>
                    <a:pt x="6204" y="111254"/>
                    <a:pt x="0" y="117458"/>
                    <a:pt x="0" y="125171"/>
                  </a:cubicBezTo>
                  <a:cubicBezTo>
                    <a:pt x="0" y="128860"/>
                    <a:pt x="1425" y="132381"/>
                    <a:pt x="4108" y="134980"/>
                  </a:cubicBezTo>
                  <a:lnTo>
                    <a:pt x="115278" y="24615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F75907F-4365-4B33-A739-635B375DB75C}"/>
                </a:ext>
              </a:extLst>
            </p:cNvPr>
            <p:cNvSpPr/>
            <p:nvPr/>
          </p:nvSpPr>
          <p:spPr>
            <a:xfrm>
              <a:off x="9615126" y="247994"/>
              <a:ext cx="27834" cy="27834"/>
            </a:xfrm>
            <a:custGeom>
              <a:avLst/>
              <a:gdLst>
                <a:gd name="connsiteX0" fmla="*/ 0 w 27834"/>
                <a:gd name="connsiteY0" fmla="*/ 0 h 27834"/>
                <a:gd name="connsiteX1" fmla="*/ 27834 w 27834"/>
                <a:gd name="connsiteY1" fmla="*/ 0 h 27834"/>
                <a:gd name="connsiteX2" fmla="*/ 27834 w 27834"/>
                <a:gd name="connsiteY2" fmla="*/ 27834 h 27834"/>
                <a:gd name="connsiteX3" fmla="*/ 0 w 27834"/>
                <a:gd name="connsiteY3" fmla="*/ 27834 h 27834"/>
                <a:gd name="connsiteX4" fmla="*/ 0 w 27834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4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5BF0D37-D540-4947-8030-EB7DB9CBE4CA}"/>
                </a:ext>
              </a:extLst>
            </p:cNvPr>
            <p:cNvSpPr/>
            <p:nvPr/>
          </p:nvSpPr>
          <p:spPr>
            <a:xfrm>
              <a:off x="9406619" y="484251"/>
              <a:ext cx="528183" cy="528183"/>
            </a:xfrm>
            <a:custGeom>
              <a:avLst/>
              <a:gdLst>
                <a:gd name="connsiteX0" fmla="*/ 264092 w 528183"/>
                <a:gd name="connsiteY0" fmla="*/ 0 h 528183"/>
                <a:gd name="connsiteX1" fmla="*/ 0 w 528183"/>
                <a:gd name="connsiteY1" fmla="*/ 264092 h 528183"/>
                <a:gd name="connsiteX2" fmla="*/ 264092 w 528183"/>
                <a:gd name="connsiteY2" fmla="*/ 528183 h 528183"/>
                <a:gd name="connsiteX3" fmla="*/ 528183 w 528183"/>
                <a:gd name="connsiteY3" fmla="*/ 264092 h 528183"/>
                <a:gd name="connsiteX4" fmla="*/ 264092 w 528183"/>
                <a:gd name="connsiteY4" fmla="*/ 0 h 528183"/>
                <a:gd name="connsiteX5" fmla="*/ 264092 w 528183"/>
                <a:gd name="connsiteY5" fmla="*/ 500433 h 528183"/>
                <a:gd name="connsiteX6" fmla="*/ 27751 w 528183"/>
                <a:gd name="connsiteY6" fmla="*/ 264092 h 528183"/>
                <a:gd name="connsiteX7" fmla="*/ 264092 w 528183"/>
                <a:gd name="connsiteY7" fmla="*/ 27751 h 528183"/>
                <a:gd name="connsiteX8" fmla="*/ 500433 w 528183"/>
                <a:gd name="connsiteY8" fmla="*/ 264092 h 528183"/>
                <a:gd name="connsiteX9" fmla="*/ 264092 w 528183"/>
                <a:gd name="connsiteY9" fmla="*/ 500433 h 528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8183" h="528183">
                  <a:moveTo>
                    <a:pt x="264092" y="0"/>
                  </a:moveTo>
                  <a:cubicBezTo>
                    <a:pt x="118212" y="0"/>
                    <a:pt x="0" y="118212"/>
                    <a:pt x="0" y="264092"/>
                  </a:cubicBezTo>
                  <a:cubicBezTo>
                    <a:pt x="0" y="409971"/>
                    <a:pt x="118212" y="528183"/>
                    <a:pt x="264092" y="528183"/>
                  </a:cubicBezTo>
                  <a:cubicBezTo>
                    <a:pt x="409971" y="528183"/>
                    <a:pt x="528183" y="409971"/>
                    <a:pt x="528183" y="264092"/>
                  </a:cubicBezTo>
                  <a:cubicBezTo>
                    <a:pt x="528100" y="118296"/>
                    <a:pt x="409887" y="168"/>
                    <a:pt x="264092" y="0"/>
                  </a:cubicBezTo>
                  <a:close/>
                  <a:moveTo>
                    <a:pt x="264092" y="500433"/>
                  </a:moveTo>
                  <a:cubicBezTo>
                    <a:pt x="133555" y="500433"/>
                    <a:pt x="27751" y="394628"/>
                    <a:pt x="27751" y="264092"/>
                  </a:cubicBezTo>
                  <a:cubicBezTo>
                    <a:pt x="27751" y="133555"/>
                    <a:pt x="133555" y="27751"/>
                    <a:pt x="264092" y="27751"/>
                  </a:cubicBezTo>
                  <a:cubicBezTo>
                    <a:pt x="394629" y="27751"/>
                    <a:pt x="500433" y="133555"/>
                    <a:pt x="500433" y="264092"/>
                  </a:cubicBezTo>
                  <a:cubicBezTo>
                    <a:pt x="500181" y="394628"/>
                    <a:pt x="394545" y="500265"/>
                    <a:pt x="264092" y="500433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B22D5FF6-5C41-43C2-A7D7-EF1504E4F00B}"/>
                </a:ext>
              </a:extLst>
            </p:cNvPr>
            <p:cNvSpPr/>
            <p:nvPr/>
          </p:nvSpPr>
          <p:spPr>
            <a:xfrm>
              <a:off x="9448287" y="526003"/>
              <a:ext cx="444847" cy="444847"/>
            </a:xfrm>
            <a:custGeom>
              <a:avLst/>
              <a:gdLst>
                <a:gd name="connsiteX0" fmla="*/ 222424 w 444847"/>
                <a:gd name="connsiteY0" fmla="*/ 0 h 444847"/>
                <a:gd name="connsiteX1" fmla="*/ 0 w 444847"/>
                <a:gd name="connsiteY1" fmla="*/ 222424 h 444847"/>
                <a:gd name="connsiteX2" fmla="*/ 222424 w 444847"/>
                <a:gd name="connsiteY2" fmla="*/ 444848 h 444847"/>
                <a:gd name="connsiteX3" fmla="*/ 444848 w 444847"/>
                <a:gd name="connsiteY3" fmla="*/ 222424 h 444847"/>
                <a:gd name="connsiteX4" fmla="*/ 222424 w 444847"/>
                <a:gd name="connsiteY4" fmla="*/ 0 h 444847"/>
                <a:gd name="connsiteX5" fmla="*/ 222424 w 444847"/>
                <a:gd name="connsiteY5" fmla="*/ 417013 h 444847"/>
                <a:gd name="connsiteX6" fmla="*/ 27834 w 444847"/>
                <a:gd name="connsiteY6" fmla="*/ 222424 h 444847"/>
                <a:gd name="connsiteX7" fmla="*/ 222424 w 444847"/>
                <a:gd name="connsiteY7" fmla="*/ 27834 h 444847"/>
                <a:gd name="connsiteX8" fmla="*/ 417014 w 444847"/>
                <a:gd name="connsiteY8" fmla="*/ 222424 h 444847"/>
                <a:gd name="connsiteX9" fmla="*/ 222424 w 444847"/>
                <a:gd name="connsiteY9" fmla="*/ 417013 h 444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847" h="444847">
                  <a:moveTo>
                    <a:pt x="222424" y="0"/>
                  </a:moveTo>
                  <a:cubicBezTo>
                    <a:pt x="99600" y="0"/>
                    <a:pt x="0" y="99600"/>
                    <a:pt x="0" y="222424"/>
                  </a:cubicBezTo>
                  <a:cubicBezTo>
                    <a:pt x="0" y="345247"/>
                    <a:pt x="99600" y="444848"/>
                    <a:pt x="222424" y="444848"/>
                  </a:cubicBezTo>
                  <a:cubicBezTo>
                    <a:pt x="345248" y="444848"/>
                    <a:pt x="444848" y="345247"/>
                    <a:pt x="444848" y="222424"/>
                  </a:cubicBezTo>
                  <a:cubicBezTo>
                    <a:pt x="444680" y="99600"/>
                    <a:pt x="345164" y="168"/>
                    <a:pt x="222424" y="0"/>
                  </a:cubicBezTo>
                  <a:close/>
                  <a:moveTo>
                    <a:pt x="222424" y="417013"/>
                  </a:moveTo>
                  <a:cubicBezTo>
                    <a:pt x="114943" y="417013"/>
                    <a:pt x="27834" y="329905"/>
                    <a:pt x="27834" y="222424"/>
                  </a:cubicBezTo>
                  <a:cubicBezTo>
                    <a:pt x="27834" y="114943"/>
                    <a:pt x="114943" y="27834"/>
                    <a:pt x="222424" y="27834"/>
                  </a:cubicBezTo>
                  <a:cubicBezTo>
                    <a:pt x="329905" y="27834"/>
                    <a:pt x="417014" y="114943"/>
                    <a:pt x="417014" y="222424"/>
                  </a:cubicBezTo>
                  <a:cubicBezTo>
                    <a:pt x="416930" y="329821"/>
                    <a:pt x="329821" y="416930"/>
                    <a:pt x="222424" y="417013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F9AF9C1-736F-4704-973A-6CE39CB646B6}"/>
                </a:ext>
              </a:extLst>
            </p:cNvPr>
            <p:cNvSpPr/>
            <p:nvPr/>
          </p:nvSpPr>
          <p:spPr>
            <a:xfrm>
              <a:off x="9573458" y="595421"/>
              <a:ext cx="208506" cy="305927"/>
            </a:xfrm>
            <a:custGeom>
              <a:avLst/>
              <a:gdLst>
                <a:gd name="connsiteX0" fmla="*/ 180253 w 208506"/>
                <a:gd name="connsiteY0" fmla="*/ 153006 h 305927"/>
                <a:gd name="connsiteX1" fmla="*/ 195008 w 208506"/>
                <a:gd name="connsiteY1" fmla="*/ 56088 h 305927"/>
                <a:gd name="connsiteX2" fmla="*/ 139004 w 208506"/>
                <a:gd name="connsiteY2" fmla="*/ 27834 h 305927"/>
                <a:gd name="connsiteX3" fmla="*/ 139004 w 208506"/>
                <a:gd name="connsiteY3" fmla="*/ 0 h 305927"/>
                <a:gd name="connsiteX4" fmla="*/ 111170 w 208506"/>
                <a:gd name="connsiteY4" fmla="*/ 0 h 305927"/>
                <a:gd name="connsiteX5" fmla="*/ 111170 w 208506"/>
                <a:gd name="connsiteY5" fmla="*/ 27834 h 305927"/>
                <a:gd name="connsiteX6" fmla="*/ 69502 w 208506"/>
                <a:gd name="connsiteY6" fmla="*/ 27834 h 305927"/>
                <a:gd name="connsiteX7" fmla="*/ 69502 w 208506"/>
                <a:gd name="connsiteY7" fmla="*/ 0 h 305927"/>
                <a:gd name="connsiteX8" fmla="*/ 41668 w 208506"/>
                <a:gd name="connsiteY8" fmla="*/ 0 h 305927"/>
                <a:gd name="connsiteX9" fmla="*/ 41668 w 208506"/>
                <a:gd name="connsiteY9" fmla="*/ 27834 h 305927"/>
                <a:gd name="connsiteX10" fmla="*/ 0 w 208506"/>
                <a:gd name="connsiteY10" fmla="*/ 27834 h 305927"/>
                <a:gd name="connsiteX11" fmla="*/ 0 w 208506"/>
                <a:gd name="connsiteY11" fmla="*/ 55669 h 305927"/>
                <a:gd name="connsiteX12" fmla="*/ 27834 w 208506"/>
                <a:gd name="connsiteY12" fmla="*/ 55669 h 305927"/>
                <a:gd name="connsiteX13" fmla="*/ 27834 w 208506"/>
                <a:gd name="connsiteY13" fmla="*/ 250258 h 305927"/>
                <a:gd name="connsiteX14" fmla="*/ 0 w 208506"/>
                <a:gd name="connsiteY14" fmla="*/ 250258 h 305927"/>
                <a:gd name="connsiteX15" fmla="*/ 0 w 208506"/>
                <a:gd name="connsiteY15" fmla="*/ 278093 h 305927"/>
                <a:gd name="connsiteX16" fmla="*/ 41668 w 208506"/>
                <a:gd name="connsiteY16" fmla="*/ 278093 h 305927"/>
                <a:gd name="connsiteX17" fmla="*/ 41668 w 208506"/>
                <a:gd name="connsiteY17" fmla="*/ 305927 h 305927"/>
                <a:gd name="connsiteX18" fmla="*/ 69502 w 208506"/>
                <a:gd name="connsiteY18" fmla="*/ 305927 h 305927"/>
                <a:gd name="connsiteX19" fmla="*/ 69502 w 208506"/>
                <a:gd name="connsiteY19" fmla="*/ 278093 h 305927"/>
                <a:gd name="connsiteX20" fmla="*/ 111170 w 208506"/>
                <a:gd name="connsiteY20" fmla="*/ 278093 h 305927"/>
                <a:gd name="connsiteX21" fmla="*/ 111170 w 208506"/>
                <a:gd name="connsiteY21" fmla="*/ 305927 h 305927"/>
                <a:gd name="connsiteX22" fmla="*/ 139004 w 208506"/>
                <a:gd name="connsiteY22" fmla="*/ 305927 h 305927"/>
                <a:gd name="connsiteX23" fmla="*/ 139004 w 208506"/>
                <a:gd name="connsiteY23" fmla="*/ 278093 h 305927"/>
                <a:gd name="connsiteX24" fmla="*/ 208507 w 208506"/>
                <a:gd name="connsiteY24" fmla="*/ 209010 h 305927"/>
                <a:gd name="connsiteX25" fmla="*/ 180253 w 208506"/>
                <a:gd name="connsiteY25" fmla="*/ 153006 h 305927"/>
                <a:gd name="connsiteX26" fmla="*/ 55501 w 208506"/>
                <a:gd name="connsiteY26" fmla="*/ 55669 h 305927"/>
                <a:gd name="connsiteX27" fmla="*/ 138920 w 208506"/>
                <a:gd name="connsiteY27" fmla="*/ 55669 h 305927"/>
                <a:gd name="connsiteX28" fmla="*/ 180588 w 208506"/>
                <a:gd name="connsiteY28" fmla="*/ 97337 h 305927"/>
                <a:gd name="connsiteX29" fmla="*/ 138920 w 208506"/>
                <a:gd name="connsiteY29" fmla="*/ 139004 h 305927"/>
                <a:gd name="connsiteX30" fmla="*/ 55501 w 208506"/>
                <a:gd name="connsiteY30" fmla="*/ 139004 h 305927"/>
                <a:gd name="connsiteX31" fmla="*/ 55501 w 208506"/>
                <a:gd name="connsiteY31" fmla="*/ 55669 h 305927"/>
                <a:gd name="connsiteX32" fmla="*/ 138920 w 208506"/>
                <a:gd name="connsiteY32" fmla="*/ 250258 h 305927"/>
                <a:gd name="connsiteX33" fmla="*/ 55501 w 208506"/>
                <a:gd name="connsiteY33" fmla="*/ 250258 h 305927"/>
                <a:gd name="connsiteX34" fmla="*/ 55501 w 208506"/>
                <a:gd name="connsiteY34" fmla="*/ 166839 h 305927"/>
                <a:gd name="connsiteX35" fmla="*/ 138920 w 208506"/>
                <a:gd name="connsiteY35" fmla="*/ 166839 h 305927"/>
                <a:gd name="connsiteX36" fmla="*/ 180588 w 208506"/>
                <a:gd name="connsiteY36" fmla="*/ 208507 h 305927"/>
                <a:gd name="connsiteX37" fmla="*/ 138920 w 208506"/>
                <a:gd name="connsiteY37" fmla="*/ 250258 h 30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8506" h="305927">
                  <a:moveTo>
                    <a:pt x="180253" y="153006"/>
                  </a:moveTo>
                  <a:cubicBezTo>
                    <a:pt x="211106" y="130285"/>
                    <a:pt x="217645" y="86941"/>
                    <a:pt x="195008" y="56088"/>
                  </a:cubicBezTo>
                  <a:cubicBezTo>
                    <a:pt x="181929" y="38314"/>
                    <a:pt x="161054" y="27834"/>
                    <a:pt x="139004" y="27834"/>
                  </a:cubicBezTo>
                  <a:lnTo>
                    <a:pt x="139004" y="0"/>
                  </a:lnTo>
                  <a:lnTo>
                    <a:pt x="111170" y="0"/>
                  </a:lnTo>
                  <a:lnTo>
                    <a:pt x="111170" y="27834"/>
                  </a:lnTo>
                  <a:lnTo>
                    <a:pt x="69502" y="27834"/>
                  </a:lnTo>
                  <a:lnTo>
                    <a:pt x="69502" y="0"/>
                  </a:lnTo>
                  <a:lnTo>
                    <a:pt x="41668" y="0"/>
                  </a:lnTo>
                  <a:lnTo>
                    <a:pt x="41668" y="27834"/>
                  </a:lnTo>
                  <a:lnTo>
                    <a:pt x="0" y="27834"/>
                  </a:lnTo>
                  <a:lnTo>
                    <a:pt x="0" y="55669"/>
                  </a:lnTo>
                  <a:lnTo>
                    <a:pt x="27834" y="55669"/>
                  </a:lnTo>
                  <a:lnTo>
                    <a:pt x="27834" y="250258"/>
                  </a:lnTo>
                  <a:lnTo>
                    <a:pt x="0" y="250258"/>
                  </a:lnTo>
                  <a:lnTo>
                    <a:pt x="0" y="278093"/>
                  </a:lnTo>
                  <a:lnTo>
                    <a:pt x="41668" y="278093"/>
                  </a:lnTo>
                  <a:lnTo>
                    <a:pt x="41668" y="305927"/>
                  </a:lnTo>
                  <a:lnTo>
                    <a:pt x="69502" y="305927"/>
                  </a:lnTo>
                  <a:lnTo>
                    <a:pt x="69502" y="278093"/>
                  </a:lnTo>
                  <a:lnTo>
                    <a:pt x="111170" y="278093"/>
                  </a:lnTo>
                  <a:lnTo>
                    <a:pt x="111170" y="305927"/>
                  </a:lnTo>
                  <a:lnTo>
                    <a:pt x="139004" y="305927"/>
                  </a:lnTo>
                  <a:lnTo>
                    <a:pt x="139004" y="278093"/>
                  </a:lnTo>
                  <a:cubicBezTo>
                    <a:pt x="177234" y="278177"/>
                    <a:pt x="208423" y="247240"/>
                    <a:pt x="208507" y="209010"/>
                  </a:cubicBezTo>
                  <a:cubicBezTo>
                    <a:pt x="208507" y="186876"/>
                    <a:pt x="198027" y="166084"/>
                    <a:pt x="180253" y="153006"/>
                  </a:cubicBezTo>
                  <a:close/>
                  <a:moveTo>
                    <a:pt x="55501" y="55669"/>
                  </a:moveTo>
                  <a:lnTo>
                    <a:pt x="138920" y="55669"/>
                  </a:lnTo>
                  <a:cubicBezTo>
                    <a:pt x="161976" y="55669"/>
                    <a:pt x="180588" y="74365"/>
                    <a:pt x="180588" y="97337"/>
                  </a:cubicBezTo>
                  <a:cubicBezTo>
                    <a:pt x="180588" y="120392"/>
                    <a:pt x="161892" y="139004"/>
                    <a:pt x="138920" y="139004"/>
                  </a:cubicBezTo>
                  <a:lnTo>
                    <a:pt x="55501" y="139004"/>
                  </a:lnTo>
                  <a:lnTo>
                    <a:pt x="55501" y="55669"/>
                  </a:lnTo>
                  <a:close/>
                  <a:moveTo>
                    <a:pt x="138920" y="250258"/>
                  </a:moveTo>
                  <a:lnTo>
                    <a:pt x="55501" y="250258"/>
                  </a:lnTo>
                  <a:lnTo>
                    <a:pt x="55501" y="166839"/>
                  </a:lnTo>
                  <a:lnTo>
                    <a:pt x="138920" y="166839"/>
                  </a:lnTo>
                  <a:cubicBezTo>
                    <a:pt x="161976" y="166839"/>
                    <a:pt x="180588" y="185535"/>
                    <a:pt x="180588" y="208507"/>
                  </a:cubicBezTo>
                  <a:cubicBezTo>
                    <a:pt x="180672" y="231646"/>
                    <a:pt x="161976" y="250258"/>
                    <a:pt x="138920" y="250258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410455A-ED48-437D-81D5-DA4E646298F7}"/>
                </a:ext>
              </a:extLst>
            </p:cNvPr>
            <p:cNvSpPr/>
            <p:nvPr/>
          </p:nvSpPr>
          <p:spPr>
            <a:xfrm>
              <a:off x="9142443" y="804012"/>
              <a:ext cx="55585" cy="27834"/>
            </a:xfrm>
            <a:custGeom>
              <a:avLst/>
              <a:gdLst>
                <a:gd name="connsiteX0" fmla="*/ 0 w 55585"/>
                <a:gd name="connsiteY0" fmla="*/ 0 h 27834"/>
                <a:gd name="connsiteX1" fmla="*/ 55585 w 55585"/>
                <a:gd name="connsiteY1" fmla="*/ 0 h 27834"/>
                <a:gd name="connsiteX2" fmla="*/ 55585 w 55585"/>
                <a:gd name="connsiteY2" fmla="*/ 27834 h 27834"/>
                <a:gd name="connsiteX3" fmla="*/ 0 w 55585"/>
                <a:gd name="connsiteY3" fmla="*/ 27834 h 27834"/>
                <a:gd name="connsiteX4" fmla="*/ 0 w 55585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85" h="27834">
                  <a:moveTo>
                    <a:pt x="0" y="0"/>
                  </a:moveTo>
                  <a:lnTo>
                    <a:pt x="55585" y="0"/>
                  </a:lnTo>
                  <a:lnTo>
                    <a:pt x="55585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4907671-003B-493C-8D4B-BE42064710DF}"/>
                </a:ext>
              </a:extLst>
            </p:cNvPr>
            <p:cNvSpPr/>
            <p:nvPr/>
          </p:nvSpPr>
          <p:spPr>
            <a:xfrm>
              <a:off x="9100776" y="748427"/>
              <a:ext cx="139004" cy="139004"/>
            </a:xfrm>
            <a:custGeom>
              <a:avLst/>
              <a:gdLst>
                <a:gd name="connsiteX0" fmla="*/ 69502 w 139004"/>
                <a:gd name="connsiteY0" fmla="*/ 0 h 139004"/>
                <a:gd name="connsiteX1" fmla="*/ 0 w 139004"/>
                <a:gd name="connsiteY1" fmla="*/ 69502 h 139004"/>
                <a:gd name="connsiteX2" fmla="*/ 69502 w 139004"/>
                <a:gd name="connsiteY2" fmla="*/ 139004 h 139004"/>
                <a:gd name="connsiteX3" fmla="*/ 139004 w 139004"/>
                <a:gd name="connsiteY3" fmla="*/ 69502 h 139004"/>
                <a:gd name="connsiteX4" fmla="*/ 69502 w 139004"/>
                <a:gd name="connsiteY4" fmla="*/ 0 h 139004"/>
                <a:gd name="connsiteX5" fmla="*/ 69502 w 139004"/>
                <a:gd name="connsiteY5" fmla="*/ 111170 h 139004"/>
                <a:gd name="connsiteX6" fmla="*/ 27834 w 139004"/>
                <a:gd name="connsiteY6" fmla="*/ 69502 h 139004"/>
                <a:gd name="connsiteX7" fmla="*/ 69502 w 139004"/>
                <a:gd name="connsiteY7" fmla="*/ 27834 h 139004"/>
                <a:gd name="connsiteX8" fmla="*/ 111170 w 139004"/>
                <a:gd name="connsiteY8" fmla="*/ 69502 h 139004"/>
                <a:gd name="connsiteX9" fmla="*/ 69502 w 139004"/>
                <a:gd name="connsiteY9" fmla="*/ 111170 h 13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004" h="139004">
                  <a:moveTo>
                    <a:pt x="69502" y="0"/>
                  </a:moveTo>
                  <a:cubicBezTo>
                    <a:pt x="31104" y="0"/>
                    <a:pt x="0" y="31104"/>
                    <a:pt x="0" y="69502"/>
                  </a:cubicBezTo>
                  <a:cubicBezTo>
                    <a:pt x="0" y="107900"/>
                    <a:pt x="31104" y="139004"/>
                    <a:pt x="69502" y="139004"/>
                  </a:cubicBezTo>
                  <a:cubicBezTo>
                    <a:pt x="107900" y="139004"/>
                    <a:pt x="139004" y="107900"/>
                    <a:pt x="139004" y="69502"/>
                  </a:cubicBezTo>
                  <a:cubicBezTo>
                    <a:pt x="138920" y="31104"/>
                    <a:pt x="107816" y="0"/>
                    <a:pt x="69502" y="0"/>
                  </a:cubicBezTo>
                  <a:close/>
                  <a:moveTo>
                    <a:pt x="69502" y="111170"/>
                  </a:moveTo>
                  <a:cubicBezTo>
                    <a:pt x="46446" y="111170"/>
                    <a:pt x="27834" y="92474"/>
                    <a:pt x="27834" y="69502"/>
                  </a:cubicBezTo>
                  <a:cubicBezTo>
                    <a:pt x="27834" y="46447"/>
                    <a:pt x="46530" y="27834"/>
                    <a:pt x="69502" y="27834"/>
                  </a:cubicBezTo>
                  <a:cubicBezTo>
                    <a:pt x="92558" y="27834"/>
                    <a:pt x="111170" y="46530"/>
                    <a:pt x="111170" y="69502"/>
                  </a:cubicBezTo>
                  <a:cubicBezTo>
                    <a:pt x="111170" y="92558"/>
                    <a:pt x="92474" y="111170"/>
                    <a:pt x="69502" y="111170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336DE8F-51FD-4563-A988-9BDE9DE85476}"/>
                </a:ext>
              </a:extLst>
            </p:cNvPr>
            <p:cNvSpPr/>
            <p:nvPr/>
          </p:nvSpPr>
          <p:spPr>
            <a:xfrm>
              <a:off x="9323200" y="929099"/>
              <a:ext cx="55585" cy="27834"/>
            </a:xfrm>
            <a:custGeom>
              <a:avLst/>
              <a:gdLst>
                <a:gd name="connsiteX0" fmla="*/ 0 w 55585"/>
                <a:gd name="connsiteY0" fmla="*/ 0 h 27834"/>
                <a:gd name="connsiteX1" fmla="*/ 55585 w 55585"/>
                <a:gd name="connsiteY1" fmla="*/ 0 h 27834"/>
                <a:gd name="connsiteX2" fmla="*/ 55585 w 55585"/>
                <a:gd name="connsiteY2" fmla="*/ 27834 h 27834"/>
                <a:gd name="connsiteX3" fmla="*/ 0 w 55585"/>
                <a:gd name="connsiteY3" fmla="*/ 27834 h 27834"/>
                <a:gd name="connsiteX4" fmla="*/ 0 w 55585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85" h="27834">
                  <a:moveTo>
                    <a:pt x="0" y="0"/>
                  </a:moveTo>
                  <a:lnTo>
                    <a:pt x="55585" y="0"/>
                  </a:lnTo>
                  <a:lnTo>
                    <a:pt x="55585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8A58FA0-B7C2-4750-9F92-F9DF5B345075}"/>
                </a:ext>
              </a:extLst>
            </p:cNvPr>
            <p:cNvSpPr/>
            <p:nvPr/>
          </p:nvSpPr>
          <p:spPr>
            <a:xfrm>
              <a:off x="9281448" y="873514"/>
              <a:ext cx="139004" cy="139004"/>
            </a:xfrm>
            <a:custGeom>
              <a:avLst/>
              <a:gdLst>
                <a:gd name="connsiteX0" fmla="*/ 69502 w 139004"/>
                <a:gd name="connsiteY0" fmla="*/ 0 h 139004"/>
                <a:gd name="connsiteX1" fmla="*/ 0 w 139004"/>
                <a:gd name="connsiteY1" fmla="*/ 69502 h 139004"/>
                <a:gd name="connsiteX2" fmla="*/ 69502 w 139004"/>
                <a:gd name="connsiteY2" fmla="*/ 139004 h 139004"/>
                <a:gd name="connsiteX3" fmla="*/ 139005 w 139004"/>
                <a:gd name="connsiteY3" fmla="*/ 69502 h 139004"/>
                <a:gd name="connsiteX4" fmla="*/ 69502 w 139004"/>
                <a:gd name="connsiteY4" fmla="*/ 0 h 139004"/>
                <a:gd name="connsiteX5" fmla="*/ 69502 w 139004"/>
                <a:gd name="connsiteY5" fmla="*/ 111170 h 139004"/>
                <a:gd name="connsiteX6" fmla="*/ 27834 w 139004"/>
                <a:gd name="connsiteY6" fmla="*/ 69502 h 139004"/>
                <a:gd name="connsiteX7" fmla="*/ 69502 w 139004"/>
                <a:gd name="connsiteY7" fmla="*/ 27834 h 139004"/>
                <a:gd name="connsiteX8" fmla="*/ 111170 w 139004"/>
                <a:gd name="connsiteY8" fmla="*/ 69502 h 139004"/>
                <a:gd name="connsiteX9" fmla="*/ 69502 w 139004"/>
                <a:gd name="connsiteY9" fmla="*/ 111170 h 13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004" h="139004">
                  <a:moveTo>
                    <a:pt x="69502" y="0"/>
                  </a:moveTo>
                  <a:cubicBezTo>
                    <a:pt x="31104" y="0"/>
                    <a:pt x="0" y="31104"/>
                    <a:pt x="0" y="69502"/>
                  </a:cubicBezTo>
                  <a:cubicBezTo>
                    <a:pt x="0" y="107900"/>
                    <a:pt x="31104" y="139004"/>
                    <a:pt x="69502" y="139004"/>
                  </a:cubicBezTo>
                  <a:cubicBezTo>
                    <a:pt x="107900" y="139004"/>
                    <a:pt x="139005" y="107900"/>
                    <a:pt x="139005" y="69502"/>
                  </a:cubicBezTo>
                  <a:cubicBezTo>
                    <a:pt x="139005" y="31104"/>
                    <a:pt x="107900" y="84"/>
                    <a:pt x="69502" y="0"/>
                  </a:cubicBezTo>
                  <a:close/>
                  <a:moveTo>
                    <a:pt x="69502" y="111170"/>
                  </a:moveTo>
                  <a:cubicBezTo>
                    <a:pt x="46446" y="111170"/>
                    <a:pt x="27834" y="92474"/>
                    <a:pt x="27834" y="69502"/>
                  </a:cubicBezTo>
                  <a:cubicBezTo>
                    <a:pt x="27834" y="46447"/>
                    <a:pt x="46530" y="27834"/>
                    <a:pt x="69502" y="27834"/>
                  </a:cubicBezTo>
                  <a:cubicBezTo>
                    <a:pt x="92558" y="27834"/>
                    <a:pt x="111170" y="46530"/>
                    <a:pt x="111170" y="69502"/>
                  </a:cubicBezTo>
                  <a:cubicBezTo>
                    <a:pt x="111254" y="92558"/>
                    <a:pt x="92558" y="111170"/>
                    <a:pt x="69502" y="111170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A06FB7B-8F10-47BD-A804-907A68AB4D7D}"/>
                </a:ext>
              </a:extLst>
            </p:cNvPr>
            <p:cNvSpPr/>
            <p:nvPr/>
          </p:nvSpPr>
          <p:spPr>
            <a:xfrm>
              <a:off x="9448287" y="192325"/>
              <a:ext cx="27834" cy="27834"/>
            </a:xfrm>
            <a:custGeom>
              <a:avLst/>
              <a:gdLst>
                <a:gd name="connsiteX0" fmla="*/ 0 w 27834"/>
                <a:gd name="connsiteY0" fmla="*/ 0 h 27834"/>
                <a:gd name="connsiteX1" fmla="*/ 27834 w 27834"/>
                <a:gd name="connsiteY1" fmla="*/ 0 h 27834"/>
                <a:gd name="connsiteX2" fmla="*/ 27834 w 27834"/>
                <a:gd name="connsiteY2" fmla="*/ 27834 h 27834"/>
                <a:gd name="connsiteX3" fmla="*/ 0 w 27834"/>
                <a:gd name="connsiteY3" fmla="*/ 27834 h 27834"/>
                <a:gd name="connsiteX4" fmla="*/ 0 w 27834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4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8C82459-B18A-4D0B-8D03-CAC9225F4477}"/>
                </a:ext>
              </a:extLst>
            </p:cNvPr>
            <p:cNvSpPr/>
            <p:nvPr/>
          </p:nvSpPr>
          <p:spPr>
            <a:xfrm>
              <a:off x="9448287" y="247994"/>
              <a:ext cx="27834" cy="27834"/>
            </a:xfrm>
            <a:custGeom>
              <a:avLst/>
              <a:gdLst>
                <a:gd name="connsiteX0" fmla="*/ 0 w 27834"/>
                <a:gd name="connsiteY0" fmla="*/ 0 h 27834"/>
                <a:gd name="connsiteX1" fmla="*/ 27834 w 27834"/>
                <a:gd name="connsiteY1" fmla="*/ 0 h 27834"/>
                <a:gd name="connsiteX2" fmla="*/ 27834 w 27834"/>
                <a:gd name="connsiteY2" fmla="*/ 27834 h 27834"/>
                <a:gd name="connsiteX3" fmla="*/ 0 w 27834"/>
                <a:gd name="connsiteY3" fmla="*/ 27834 h 27834"/>
                <a:gd name="connsiteX4" fmla="*/ 0 w 27834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4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D1F9A713-C566-4995-BA21-0A7205A4F40A}"/>
                </a:ext>
              </a:extLst>
            </p:cNvPr>
            <p:cNvSpPr/>
            <p:nvPr/>
          </p:nvSpPr>
          <p:spPr>
            <a:xfrm>
              <a:off x="9476121" y="220160"/>
              <a:ext cx="27834" cy="27834"/>
            </a:xfrm>
            <a:custGeom>
              <a:avLst/>
              <a:gdLst>
                <a:gd name="connsiteX0" fmla="*/ 0 w 27834"/>
                <a:gd name="connsiteY0" fmla="*/ 0 h 27834"/>
                <a:gd name="connsiteX1" fmla="*/ 27834 w 27834"/>
                <a:gd name="connsiteY1" fmla="*/ 0 h 27834"/>
                <a:gd name="connsiteX2" fmla="*/ 27834 w 27834"/>
                <a:gd name="connsiteY2" fmla="*/ 27834 h 27834"/>
                <a:gd name="connsiteX3" fmla="*/ 0 w 27834"/>
                <a:gd name="connsiteY3" fmla="*/ 27834 h 27834"/>
                <a:gd name="connsiteX4" fmla="*/ 0 w 27834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4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6FFA854-C5FA-4567-A1F3-235917D96839}"/>
                </a:ext>
              </a:extLst>
            </p:cNvPr>
            <p:cNvSpPr/>
            <p:nvPr/>
          </p:nvSpPr>
          <p:spPr>
            <a:xfrm>
              <a:off x="9420453" y="220160"/>
              <a:ext cx="27833" cy="27834"/>
            </a:xfrm>
            <a:custGeom>
              <a:avLst/>
              <a:gdLst>
                <a:gd name="connsiteX0" fmla="*/ 0 w 27833"/>
                <a:gd name="connsiteY0" fmla="*/ 0 h 27834"/>
                <a:gd name="connsiteX1" fmla="*/ 27834 w 27833"/>
                <a:gd name="connsiteY1" fmla="*/ 0 h 27834"/>
                <a:gd name="connsiteX2" fmla="*/ 27834 w 27833"/>
                <a:gd name="connsiteY2" fmla="*/ 27834 h 27834"/>
                <a:gd name="connsiteX3" fmla="*/ 0 w 27833"/>
                <a:gd name="connsiteY3" fmla="*/ 27834 h 27834"/>
                <a:gd name="connsiteX4" fmla="*/ 0 w 27833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3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9D694D4-E587-4E0D-BC7B-575D4B0C0387}"/>
                </a:ext>
              </a:extLst>
            </p:cNvPr>
            <p:cNvSpPr/>
            <p:nvPr/>
          </p:nvSpPr>
          <p:spPr>
            <a:xfrm>
              <a:off x="9851383" y="400916"/>
              <a:ext cx="27834" cy="27834"/>
            </a:xfrm>
            <a:custGeom>
              <a:avLst/>
              <a:gdLst>
                <a:gd name="connsiteX0" fmla="*/ 0 w 27834"/>
                <a:gd name="connsiteY0" fmla="*/ 0 h 27834"/>
                <a:gd name="connsiteX1" fmla="*/ 27834 w 27834"/>
                <a:gd name="connsiteY1" fmla="*/ 0 h 27834"/>
                <a:gd name="connsiteX2" fmla="*/ 27834 w 27834"/>
                <a:gd name="connsiteY2" fmla="*/ 27834 h 27834"/>
                <a:gd name="connsiteX3" fmla="*/ 0 w 27834"/>
                <a:gd name="connsiteY3" fmla="*/ 27834 h 27834"/>
                <a:gd name="connsiteX4" fmla="*/ 0 w 27834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4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8D3F34C-5AB4-48D7-8CBD-8FC9FD4F4810}"/>
                </a:ext>
              </a:extLst>
            </p:cNvPr>
            <p:cNvSpPr/>
            <p:nvPr/>
          </p:nvSpPr>
          <p:spPr>
            <a:xfrm>
              <a:off x="9851383" y="456501"/>
              <a:ext cx="27834" cy="27834"/>
            </a:xfrm>
            <a:custGeom>
              <a:avLst/>
              <a:gdLst>
                <a:gd name="connsiteX0" fmla="*/ 0 w 27834"/>
                <a:gd name="connsiteY0" fmla="*/ 0 h 27834"/>
                <a:gd name="connsiteX1" fmla="*/ 27834 w 27834"/>
                <a:gd name="connsiteY1" fmla="*/ 0 h 27834"/>
                <a:gd name="connsiteX2" fmla="*/ 27834 w 27834"/>
                <a:gd name="connsiteY2" fmla="*/ 27834 h 27834"/>
                <a:gd name="connsiteX3" fmla="*/ 0 w 27834"/>
                <a:gd name="connsiteY3" fmla="*/ 27834 h 27834"/>
                <a:gd name="connsiteX4" fmla="*/ 0 w 27834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4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E128E98-AB24-40E2-B754-CD713FC3DEB3}"/>
                </a:ext>
              </a:extLst>
            </p:cNvPr>
            <p:cNvSpPr/>
            <p:nvPr/>
          </p:nvSpPr>
          <p:spPr>
            <a:xfrm>
              <a:off x="9879217" y="428666"/>
              <a:ext cx="27834" cy="27834"/>
            </a:xfrm>
            <a:custGeom>
              <a:avLst/>
              <a:gdLst>
                <a:gd name="connsiteX0" fmla="*/ 0 w 27834"/>
                <a:gd name="connsiteY0" fmla="*/ 0 h 27834"/>
                <a:gd name="connsiteX1" fmla="*/ 27834 w 27834"/>
                <a:gd name="connsiteY1" fmla="*/ 0 h 27834"/>
                <a:gd name="connsiteX2" fmla="*/ 27834 w 27834"/>
                <a:gd name="connsiteY2" fmla="*/ 27834 h 27834"/>
                <a:gd name="connsiteX3" fmla="*/ 0 w 27834"/>
                <a:gd name="connsiteY3" fmla="*/ 27834 h 27834"/>
                <a:gd name="connsiteX4" fmla="*/ 0 w 27834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4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F88D7D7-A6C1-4C01-8F1D-AEB7D6C3882B}"/>
                </a:ext>
              </a:extLst>
            </p:cNvPr>
            <p:cNvSpPr/>
            <p:nvPr/>
          </p:nvSpPr>
          <p:spPr>
            <a:xfrm>
              <a:off x="9823632" y="428666"/>
              <a:ext cx="27834" cy="27834"/>
            </a:xfrm>
            <a:custGeom>
              <a:avLst/>
              <a:gdLst>
                <a:gd name="connsiteX0" fmla="*/ 0 w 27834"/>
                <a:gd name="connsiteY0" fmla="*/ 0 h 27834"/>
                <a:gd name="connsiteX1" fmla="*/ 27834 w 27834"/>
                <a:gd name="connsiteY1" fmla="*/ 0 h 27834"/>
                <a:gd name="connsiteX2" fmla="*/ 27834 w 27834"/>
                <a:gd name="connsiteY2" fmla="*/ 27834 h 27834"/>
                <a:gd name="connsiteX3" fmla="*/ 0 w 27834"/>
                <a:gd name="connsiteY3" fmla="*/ 27834 h 27834"/>
                <a:gd name="connsiteX4" fmla="*/ 0 w 27834"/>
                <a:gd name="connsiteY4" fmla="*/ 0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4" h="27834">
                  <a:moveTo>
                    <a:pt x="0" y="0"/>
                  </a:moveTo>
                  <a:lnTo>
                    <a:pt x="27834" y="0"/>
                  </a:lnTo>
                  <a:lnTo>
                    <a:pt x="27834" y="27834"/>
                  </a:lnTo>
                  <a:lnTo>
                    <a:pt x="0" y="2783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84B8712-05EC-4F23-B0AA-CFDD0E1DE6EE}"/>
                </a:ext>
              </a:extLst>
            </p:cNvPr>
            <p:cNvSpPr/>
            <p:nvPr/>
          </p:nvSpPr>
          <p:spPr>
            <a:xfrm>
              <a:off x="9100776" y="442584"/>
              <a:ext cx="305843" cy="305843"/>
            </a:xfrm>
            <a:custGeom>
              <a:avLst/>
              <a:gdLst>
                <a:gd name="connsiteX0" fmla="*/ 152922 w 305843"/>
                <a:gd name="connsiteY0" fmla="*/ 0 h 305843"/>
                <a:gd name="connsiteX1" fmla="*/ 0 w 305843"/>
                <a:gd name="connsiteY1" fmla="*/ 152922 h 305843"/>
                <a:gd name="connsiteX2" fmla="*/ 152922 w 305843"/>
                <a:gd name="connsiteY2" fmla="*/ 305843 h 305843"/>
                <a:gd name="connsiteX3" fmla="*/ 305843 w 305843"/>
                <a:gd name="connsiteY3" fmla="*/ 152922 h 305843"/>
                <a:gd name="connsiteX4" fmla="*/ 152922 w 305843"/>
                <a:gd name="connsiteY4" fmla="*/ 0 h 305843"/>
                <a:gd name="connsiteX5" fmla="*/ 152922 w 305843"/>
                <a:gd name="connsiteY5" fmla="*/ 278009 h 305843"/>
                <a:gd name="connsiteX6" fmla="*/ 27834 w 305843"/>
                <a:gd name="connsiteY6" fmla="*/ 152922 h 305843"/>
                <a:gd name="connsiteX7" fmla="*/ 152922 w 305843"/>
                <a:gd name="connsiteY7" fmla="*/ 27834 h 305843"/>
                <a:gd name="connsiteX8" fmla="*/ 278009 w 305843"/>
                <a:gd name="connsiteY8" fmla="*/ 152922 h 305843"/>
                <a:gd name="connsiteX9" fmla="*/ 152922 w 305843"/>
                <a:gd name="connsiteY9" fmla="*/ 278009 h 30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5843" h="305843">
                  <a:moveTo>
                    <a:pt x="152922" y="0"/>
                  </a:moveTo>
                  <a:cubicBezTo>
                    <a:pt x="68496" y="0"/>
                    <a:pt x="0" y="68496"/>
                    <a:pt x="0" y="152922"/>
                  </a:cubicBezTo>
                  <a:cubicBezTo>
                    <a:pt x="0" y="237347"/>
                    <a:pt x="68496" y="305843"/>
                    <a:pt x="152922" y="305843"/>
                  </a:cubicBezTo>
                  <a:cubicBezTo>
                    <a:pt x="237347" y="305843"/>
                    <a:pt x="305843" y="237347"/>
                    <a:pt x="305843" y="152922"/>
                  </a:cubicBezTo>
                  <a:cubicBezTo>
                    <a:pt x="305759" y="68496"/>
                    <a:pt x="237347" y="84"/>
                    <a:pt x="152922" y="0"/>
                  </a:cubicBezTo>
                  <a:close/>
                  <a:moveTo>
                    <a:pt x="152922" y="278009"/>
                  </a:moveTo>
                  <a:cubicBezTo>
                    <a:pt x="83839" y="278009"/>
                    <a:pt x="27834" y="222005"/>
                    <a:pt x="27834" y="152922"/>
                  </a:cubicBezTo>
                  <a:cubicBezTo>
                    <a:pt x="27834" y="83839"/>
                    <a:pt x="83839" y="27834"/>
                    <a:pt x="152922" y="27834"/>
                  </a:cubicBezTo>
                  <a:cubicBezTo>
                    <a:pt x="222005" y="27834"/>
                    <a:pt x="278009" y="83839"/>
                    <a:pt x="278009" y="152922"/>
                  </a:cubicBezTo>
                  <a:cubicBezTo>
                    <a:pt x="277925" y="221921"/>
                    <a:pt x="221921" y="277925"/>
                    <a:pt x="152922" y="278009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62F3990-D8AF-464C-BC87-20AAA339D1F2}"/>
                </a:ext>
              </a:extLst>
            </p:cNvPr>
            <p:cNvSpPr/>
            <p:nvPr/>
          </p:nvSpPr>
          <p:spPr>
            <a:xfrm>
              <a:off x="9184112" y="512086"/>
              <a:ext cx="139088" cy="166838"/>
            </a:xfrm>
            <a:custGeom>
              <a:avLst/>
              <a:gdLst>
                <a:gd name="connsiteX0" fmla="*/ 139088 w 139088"/>
                <a:gd name="connsiteY0" fmla="*/ 55585 h 166838"/>
                <a:gd name="connsiteX1" fmla="*/ 97420 w 139088"/>
                <a:gd name="connsiteY1" fmla="*/ 13917 h 166838"/>
                <a:gd name="connsiteX2" fmla="*/ 97420 w 139088"/>
                <a:gd name="connsiteY2" fmla="*/ 0 h 166838"/>
                <a:gd name="connsiteX3" fmla="*/ 69586 w 139088"/>
                <a:gd name="connsiteY3" fmla="*/ 0 h 166838"/>
                <a:gd name="connsiteX4" fmla="*/ 69586 w 139088"/>
                <a:gd name="connsiteY4" fmla="*/ 13917 h 166838"/>
                <a:gd name="connsiteX5" fmla="*/ 55668 w 139088"/>
                <a:gd name="connsiteY5" fmla="*/ 13917 h 166838"/>
                <a:gd name="connsiteX6" fmla="*/ 55668 w 139088"/>
                <a:gd name="connsiteY6" fmla="*/ 0 h 166838"/>
                <a:gd name="connsiteX7" fmla="*/ 27834 w 139088"/>
                <a:gd name="connsiteY7" fmla="*/ 0 h 166838"/>
                <a:gd name="connsiteX8" fmla="*/ 27834 w 139088"/>
                <a:gd name="connsiteY8" fmla="*/ 13917 h 166838"/>
                <a:gd name="connsiteX9" fmla="*/ 0 w 139088"/>
                <a:gd name="connsiteY9" fmla="*/ 13917 h 166838"/>
                <a:gd name="connsiteX10" fmla="*/ 0 w 139088"/>
                <a:gd name="connsiteY10" fmla="*/ 41752 h 166838"/>
                <a:gd name="connsiteX11" fmla="*/ 13917 w 139088"/>
                <a:gd name="connsiteY11" fmla="*/ 41752 h 166838"/>
                <a:gd name="connsiteX12" fmla="*/ 13917 w 139088"/>
                <a:gd name="connsiteY12" fmla="*/ 125087 h 166838"/>
                <a:gd name="connsiteX13" fmla="*/ 0 w 139088"/>
                <a:gd name="connsiteY13" fmla="*/ 125087 h 166838"/>
                <a:gd name="connsiteX14" fmla="*/ 0 w 139088"/>
                <a:gd name="connsiteY14" fmla="*/ 152922 h 166838"/>
                <a:gd name="connsiteX15" fmla="*/ 27834 w 139088"/>
                <a:gd name="connsiteY15" fmla="*/ 152922 h 166838"/>
                <a:gd name="connsiteX16" fmla="*/ 27834 w 139088"/>
                <a:gd name="connsiteY16" fmla="*/ 166839 h 166838"/>
                <a:gd name="connsiteX17" fmla="*/ 55668 w 139088"/>
                <a:gd name="connsiteY17" fmla="*/ 166839 h 166838"/>
                <a:gd name="connsiteX18" fmla="*/ 55668 w 139088"/>
                <a:gd name="connsiteY18" fmla="*/ 152922 h 166838"/>
                <a:gd name="connsiteX19" fmla="*/ 69586 w 139088"/>
                <a:gd name="connsiteY19" fmla="*/ 152922 h 166838"/>
                <a:gd name="connsiteX20" fmla="*/ 69586 w 139088"/>
                <a:gd name="connsiteY20" fmla="*/ 166839 h 166838"/>
                <a:gd name="connsiteX21" fmla="*/ 97420 w 139088"/>
                <a:gd name="connsiteY21" fmla="*/ 166839 h 166838"/>
                <a:gd name="connsiteX22" fmla="*/ 97420 w 139088"/>
                <a:gd name="connsiteY22" fmla="*/ 152922 h 166838"/>
                <a:gd name="connsiteX23" fmla="*/ 139004 w 139088"/>
                <a:gd name="connsiteY23" fmla="*/ 111170 h 166838"/>
                <a:gd name="connsiteX24" fmla="*/ 128357 w 139088"/>
                <a:gd name="connsiteY24" fmla="*/ 83419 h 166838"/>
                <a:gd name="connsiteX25" fmla="*/ 139088 w 139088"/>
                <a:gd name="connsiteY25" fmla="*/ 55585 h 166838"/>
                <a:gd name="connsiteX26" fmla="*/ 97337 w 139088"/>
                <a:gd name="connsiteY26" fmla="*/ 125087 h 166838"/>
                <a:gd name="connsiteX27" fmla="*/ 41751 w 139088"/>
                <a:gd name="connsiteY27" fmla="*/ 125087 h 166838"/>
                <a:gd name="connsiteX28" fmla="*/ 41751 w 139088"/>
                <a:gd name="connsiteY28" fmla="*/ 97253 h 166838"/>
                <a:gd name="connsiteX29" fmla="*/ 97337 w 139088"/>
                <a:gd name="connsiteY29" fmla="*/ 97253 h 166838"/>
                <a:gd name="connsiteX30" fmla="*/ 111254 w 139088"/>
                <a:gd name="connsiteY30" fmla="*/ 111170 h 166838"/>
                <a:gd name="connsiteX31" fmla="*/ 97337 w 139088"/>
                <a:gd name="connsiteY31" fmla="*/ 125087 h 166838"/>
                <a:gd name="connsiteX32" fmla="*/ 97337 w 139088"/>
                <a:gd name="connsiteY32" fmla="*/ 69502 h 166838"/>
                <a:gd name="connsiteX33" fmla="*/ 41751 w 139088"/>
                <a:gd name="connsiteY33" fmla="*/ 69502 h 166838"/>
                <a:gd name="connsiteX34" fmla="*/ 41751 w 139088"/>
                <a:gd name="connsiteY34" fmla="*/ 41668 h 166838"/>
                <a:gd name="connsiteX35" fmla="*/ 97337 w 139088"/>
                <a:gd name="connsiteY35" fmla="*/ 41668 h 166838"/>
                <a:gd name="connsiteX36" fmla="*/ 111254 w 139088"/>
                <a:gd name="connsiteY36" fmla="*/ 55585 h 166838"/>
                <a:gd name="connsiteX37" fmla="*/ 97337 w 139088"/>
                <a:gd name="connsiteY37" fmla="*/ 69502 h 1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9088" h="166838">
                  <a:moveTo>
                    <a:pt x="139088" y="55585"/>
                  </a:moveTo>
                  <a:cubicBezTo>
                    <a:pt x="139004" y="32613"/>
                    <a:pt x="120392" y="13917"/>
                    <a:pt x="97420" y="13917"/>
                  </a:cubicBezTo>
                  <a:lnTo>
                    <a:pt x="97420" y="0"/>
                  </a:lnTo>
                  <a:lnTo>
                    <a:pt x="69586" y="0"/>
                  </a:lnTo>
                  <a:lnTo>
                    <a:pt x="69586" y="13917"/>
                  </a:lnTo>
                  <a:lnTo>
                    <a:pt x="55668" y="13917"/>
                  </a:lnTo>
                  <a:lnTo>
                    <a:pt x="55668" y="0"/>
                  </a:lnTo>
                  <a:lnTo>
                    <a:pt x="27834" y="0"/>
                  </a:lnTo>
                  <a:lnTo>
                    <a:pt x="27834" y="13917"/>
                  </a:lnTo>
                  <a:lnTo>
                    <a:pt x="0" y="13917"/>
                  </a:lnTo>
                  <a:lnTo>
                    <a:pt x="0" y="41752"/>
                  </a:lnTo>
                  <a:lnTo>
                    <a:pt x="13917" y="41752"/>
                  </a:lnTo>
                  <a:lnTo>
                    <a:pt x="13917" y="125087"/>
                  </a:lnTo>
                  <a:lnTo>
                    <a:pt x="0" y="125087"/>
                  </a:lnTo>
                  <a:lnTo>
                    <a:pt x="0" y="152922"/>
                  </a:lnTo>
                  <a:lnTo>
                    <a:pt x="27834" y="152922"/>
                  </a:lnTo>
                  <a:lnTo>
                    <a:pt x="27834" y="166839"/>
                  </a:lnTo>
                  <a:lnTo>
                    <a:pt x="55668" y="166839"/>
                  </a:lnTo>
                  <a:lnTo>
                    <a:pt x="55668" y="152922"/>
                  </a:lnTo>
                  <a:lnTo>
                    <a:pt x="69586" y="152922"/>
                  </a:lnTo>
                  <a:lnTo>
                    <a:pt x="69586" y="166839"/>
                  </a:lnTo>
                  <a:lnTo>
                    <a:pt x="97420" y="166839"/>
                  </a:lnTo>
                  <a:lnTo>
                    <a:pt x="97420" y="152922"/>
                  </a:lnTo>
                  <a:cubicBezTo>
                    <a:pt x="120476" y="152838"/>
                    <a:pt x="139088" y="134142"/>
                    <a:pt x="139004" y="111170"/>
                  </a:cubicBezTo>
                  <a:cubicBezTo>
                    <a:pt x="139004" y="100942"/>
                    <a:pt x="135231" y="91049"/>
                    <a:pt x="128357" y="83419"/>
                  </a:cubicBezTo>
                  <a:cubicBezTo>
                    <a:pt x="135231" y="75790"/>
                    <a:pt x="139088" y="65897"/>
                    <a:pt x="139088" y="55585"/>
                  </a:cubicBezTo>
                  <a:close/>
                  <a:moveTo>
                    <a:pt x="97337" y="125087"/>
                  </a:moveTo>
                  <a:lnTo>
                    <a:pt x="41751" y="125087"/>
                  </a:lnTo>
                  <a:lnTo>
                    <a:pt x="41751" y="97253"/>
                  </a:lnTo>
                  <a:lnTo>
                    <a:pt x="97337" y="97253"/>
                  </a:lnTo>
                  <a:cubicBezTo>
                    <a:pt x="105050" y="97253"/>
                    <a:pt x="111254" y="103457"/>
                    <a:pt x="111254" y="111170"/>
                  </a:cubicBezTo>
                  <a:cubicBezTo>
                    <a:pt x="111254" y="118883"/>
                    <a:pt x="105050" y="125087"/>
                    <a:pt x="97337" y="125087"/>
                  </a:cubicBezTo>
                  <a:close/>
                  <a:moveTo>
                    <a:pt x="97337" y="69502"/>
                  </a:moveTo>
                  <a:lnTo>
                    <a:pt x="41751" y="69502"/>
                  </a:lnTo>
                  <a:lnTo>
                    <a:pt x="41751" y="41668"/>
                  </a:lnTo>
                  <a:lnTo>
                    <a:pt x="97337" y="41668"/>
                  </a:lnTo>
                  <a:cubicBezTo>
                    <a:pt x="105050" y="41668"/>
                    <a:pt x="111254" y="47872"/>
                    <a:pt x="111254" y="55585"/>
                  </a:cubicBezTo>
                  <a:cubicBezTo>
                    <a:pt x="111254" y="63298"/>
                    <a:pt x="105050" y="69502"/>
                    <a:pt x="97337" y="69502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D14F3FE9-E5FD-4154-955D-BF9996ECCE61}"/>
              </a:ext>
            </a:extLst>
          </p:cNvPr>
          <p:cNvSpPr/>
          <p:nvPr/>
        </p:nvSpPr>
        <p:spPr>
          <a:xfrm>
            <a:off x="5154652" y="3593173"/>
            <a:ext cx="2519117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Sed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91DBE33A-139C-4CA5-8358-5525E18204D1}"/>
              </a:ext>
            </a:extLst>
          </p:cNvPr>
          <p:cNvSpPr txBox="1"/>
          <p:nvPr/>
        </p:nvSpPr>
        <p:spPr>
          <a:xfrm>
            <a:off x="5154652" y="2647992"/>
            <a:ext cx="15227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defRPr>
            </a:lvl1pPr>
          </a:lstStyle>
          <a:p>
            <a:r>
              <a:rPr lang="en-US" dirty="0"/>
              <a:t>Third Party</a:t>
            </a:r>
          </a:p>
        </p:txBody>
      </p:sp>
      <p:grpSp>
        <p:nvGrpSpPr>
          <p:cNvPr id="59" name="Graphic 2">
            <a:extLst>
              <a:ext uri="{FF2B5EF4-FFF2-40B4-BE49-F238E27FC236}">
                <a16:creationId xmlns:a16="http://schemas.microsoft.com/office/drawing/2014/main" id="{44DEAF7D-F6F9-4C8B-AE7A-DD543DE2F62E}"/>
              </a:ext>
            </a:extLst>
          </p:cNvPr>
          <p:cNvGrpSpPr>
            <a:grpSpLocks noChangeAspect="1"/>
          </p:cNvGrpSpPr>
          <p:nvPr/>
        </p:nvGrpSpPr>
        <p:grpSpPr>
          <a:xfrm>
            <a:off x="5239335" y="5047824"/>
            <a:ext cx="527551" cy="457200"/>
            <a:chOff x="8921864" y="1841096"/>
            <a:chExt cx="985192" cy="853812"/>
          </a:xfrm>
          <a:solidFill>
            <a:srgbClr val="CCB082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C050CA70-14B6-4F6B-B1BB-33F46B78A103}"/>
                </a:ext>
              </a:extLst>
            </p:cNvPr>
            <p:cNvSpPr/>
            <p:nvPr/>
          </p:nvSpPr>
          <p:spPr>
            <a:xfrm>
              <a:off x="8987593" y="1906825"/>
              <a:ext cx="98426" cy="98426"/>
            </a:xfrm>
            <a:custGeom>
              <a:avLst/>
              <a:gdLst>
                <a:gd name="connsiteX0" fmla="*/ 49213 w 98426"/>
                <a:gd name="connsiteY0" fmla="*/ 98426 h 98426"/>
                <a:gd name="connsiteX1" fmla="*/ 98427 w 98426"/>
                <a:gd name="connsiteY1" fmla="*/ 49213 h 98426"/>
                <a:gd name="connsiteX2" fmla="*/ 49213 w 98426"/>
                <a:gd name="connsiteY2" fmla="*/ 0 h 98426"/>
                <a:gd name="connsiteX3" fmla="*/ 0 w 98426"/>
                <a:gd name="connsiteY3" fmla="*/ 49213 h 98426"/>
                <a:gd name="connsiteX4" fmla="*/ 49213 w 98426"/>
                <a:gd name="connsiteY4" fmla="*/ 98426 h 98426"/>
                <a:gd name="connsiteX5" fmla="*/ 49213 w 98426"/>
                <a:gd name="connsiteY5" fmla="*/ 32781 h 98426"/>
                <a:gd name="connsiteX6" fmla="*/ 65646 w 98426"/>
                <a:gd name="connsiteY6" fmla="*/ 49213 h 98426"/>
                <a:gd name="connsiteX7" fmla="*/ 49213 w 98426"/>
                <a:gd name="connsiteY7" fmla="*/ 65646 h 98426"/>
                <a:gd name="connsiteX8" fmla="*/ 32781 w 98426"/>
                <a:gd name="connsiteY8" fmla="*/ 49213 h 98426"/>
                <a:gd name="connsiteX9" fmla="*/ 49213 w 98426"/>
                <a:gd name="connsiteY9" fmla="*/ 32781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426" h="98426">
                  <a:moveTo>
                    <a:pt x="49213" y="98426"/>
                  </a:moveTo>
                  <a:cubicBezTo>
                    <a:pt x="76377" y="98426"/>
                    <a:pt x="98427" y="76377"/>
                    <a:pt x="98427" y="49213"/>
                  </a:cubicBezTo>
                  <a:cubicBezTo>
                    <a:pt x="98427" y="22050"/>
                    <a:pt x="76377" y="0"/>
                    <a:pt x="49213" y="0"/>
                  </a:cubicBezTo>
                  <a:cubicBezTo>
                    <a:pt x="22050" y="0"/>
                    <a:pt x="0" y="22050"/>
                    <a:pt x="0" y="49213"/>
                  </a:cubicBezTo>
                  <a:cubicBezTo>
                    <a:pt x="-84" y="76377"/>
                    <a:pt x="21966" y="98426"/>
                    <a:pt x="49213" y="98426"/>
                  </a:cubicBezTo>
                  <a:close/>
                  <a:moveTo>
                    <a:pt x="49213" y="32781"/>
                  </a:moveTo>
                  <a:cubicBezTo>
                    <a:pt x="58268" y="32781"/>
                    <a:pt x="65646" y="40159"/>
                    <a:pt x="65646" y="49213"/>
                  </a:cubicBezTo>
                  <a:cubicBezTo>
                    <a:pt x="65646" y="58268"/>
                    <a:pt x="58268" y="65646"/>
                    <a:pt x="49213" y="65646"/>
                  </a:cubicBezTo>
                  <a:cubicBezTo>
                    <a:pt x="40159" y="65646"/>
                    <a:pt x="32781" y="58268"/>
                    <a:pt x="32781" y="49213"/>
                  </a:cubicBezTo>
                  <a:cubicBezTo>
                    <a:pt x="32781" y="40159"/>
                    <a:pt x="40159" y="32781"/>
                    <a:pt x="49213" y="32781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5DA5EFE-F9AD-4809-B769-67E7176AB4FB}"/>
                </a:ext>
              </a:extLst>
            </p:cNvPr>
            <p:cNvSpPr/>
            <p:nvPr/>
          </p:nvSpPr>
          <p:spPr>
            <a:xfrm>
              <a:off x="9102536" y="1906825"/>
              <a:ext cx="98426" cy="98426"/>
            </a:xfrm>
            <a:custGeom>
              <a:avLst/>
              <a:gdLst>
                <a:gd name="connsiteX0" fmla="*/ 49213 w 98426"/>
                <a:gd name="connsiteY0" fmla="*/ 98426 h 98426"/>
                <a:gd name="connsiteX1" fmla="*/ 98427 w 98426"/>
                <a:gd name="connsiteY1" fmla="*/ 49213 h 98426"/>
                <a:gd name="connsiteX2" fmla="*/ 49213 w 98426"/>
                <a:gd name="connsiteY2" fmla="*/ 0 h 98426"/>
                <a:gd name="connsiteX3" fmla="*/ 0 w 98426"/>
                <a:gd name="connsiteY3" fmla="*/ 49213 h 98426"/>
                <a:gd name="connsiteX4" fmla="*/ 49213 w 98426"/>
                <a:gd name="connsiteY4" fmla="*/ 98426 h 98426"/>
                <a:gd name="connsiteX5" fmla="*/ 49213 w 98426"/>
                <a:gd name="connsiteY5" fmla="*/ 32781 h 98426"/>
                <a:gd name="connsiteX6" fmla="*/ 65646 w 98426"/>
                <a:gd name="connsiteY6" fmla="*/ 49213 h 98426"/>
                <a:gd name="connsiteX7" fmla="*/ 49213 w 98426"/>
                <a:gd name="connsiteY7" fmla="*/ 65646 h 98426"/>
                <a:gd name="connsiteX8" fmla="*/ 32781 w 98426"/>
                <a:gd name="connsiteY8" fmla="*/ 49213 h 98426"/>
                <a:gd name="connsiteX9" fmla="*/ 49213 w 98426"/>
                <a:gd name="connsiteY9" fmla="*/ 32781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426" h="98426">
                  <a:moveTo>
                    <a:pt x="49213" y="98426"/>
                  </a:moveTo>
                  <a:cubicBezTo>
                    <a:pt x="76377" y="98426"/>
                    <a:pt x="98427" y="76377"/>
                    <a:pt x="98427" y="49213"/>
                  </a:cubicBezTo>
                  <a:cubicBezTo>
                    <a:pt x="98427" y="22050"/>
                    <a:pt x="76377" y="0"/>
                    <a:pt x="49213" y="0"/>
                  </a:cubicBezTo>
                  <a:cubicBezTo>
                    <a:pt x="22050" y="0"/>
                    <a:pt x="0" y="22050"/>
                    <a:pt x="0" y="49213"/>
                  </a:cubicBezTo>
                  <a:cubicBezTo>
                    <a:pt x="-84" y="76377"/>
                    <a:pt x="21966" y="98426"/>
                    <a:pt x="49213" y="98426"/>
                  </a:cubicBezTo>
                  <a:close/>
                  <a:moveTo>
                    <a:pt x="49213" y="32781"/>
                  </a:moveTo>
                  <a:cubicBezTo>
                    <a:pt x="58268" y="32781"/>
                    <a:pt x="65646" y="40159"/>
                    <a:pt x="65646" y="49213"/>
                  </a:cubicBezTo>
                  <a:cubicBezTo>
                    <a:pt x="65646" y="58268"/>
                    <a:pt x="58268" y="65646"/>
                    <a:pt x="49213" y="65646"/>
                  </a:cubicBezTo>
                  <a:cubicBezTo>
                    <a:pt x="40159" y="65646"/>
                    <a:pt x="32781" y="58268"/>
                    <a:pt x="32781" y="49213"/>
                  </a:cubicBezTo>
                  <a:cubicBezTo>
                    <a:pt x="32781" y="40159"/>
                    <a:pt x="40075" y="32781"/>
                    <a:pt x="49213" y="32781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E90F00D-5BDF-46AC-9DDC-64FA4E386E1F}"/>
                </a:ext>
              </a:extLst>
            </p:cNvPr>
            <p:cNvSpPr/>
            <p:nvPr/>
          </p:nvSpPr>
          <p:spPr>
            <a:xfrm>
              <a:off x="9217395" y="1906825"/>
              <a:ext cx="98426" cy="98426"/>
            </a:xfrm>
            <a:custGeom>
              <a:avLst/>
              <a:gdLst>
                <a:gd name="connsiteX0" fmla="*/ 49213 w 98426"/>
                <a:gd name="connsiteY0" fmla="*/ 98426 h 98426"/>
                <a:gd name="connsiteX1" fmla="*/ 98426 w 98426"/>
                <a:gd name="connsiteY1" fmla="*/ 49213 h 98426"/>
                <a:gd name="connsiteX2" fmla="*/ 49213 w 98426"/>
                <a:gd name="connsiteY2" fmla="*/ 0 h 98426"/>
                <a:gd name="connsiteX3" fmla="*/ 0 w 98426"/>
                <a:gd name="connsiteY3" fmla="*/ 49213 h 98426"/>
                <a:gd name="connsiteX4" fmla="*/ 49213 w 98426"/>
                <a:gd name="connsiteY4" fmla="*/ 98426 h 98426"/>
                <a:gd name="connsiteX5" fmla="*/ 49213 w 98426"/>
                <a:gd name="connsiteY5" fmla="*/ 32781 h 98426"/>
                <a:gd name="connsiteX6" fmla="*/ 65646 w 98426"/>
                <a:gd name="connsiteY6" fmla="*/ 49213 h 98426"/>
                <a:gd name="connsiteX7" fmla="*/ 49213 w 98426"/>
                <a:gd name="connsiteY7" fmla="*/ 65646 h 98426"/>
                <a:gd name="connsiteX8" fmla="*/ 32781 w 98426"/>
                <a:gd name="connsiteY8" fmla="*/ 49213 h 98426"/>
                <a:gd name="connsiteX9" fmla="*/ 49213 w 98426"/>
                <a:gd name="connsiteY9" fmla="*/ 32781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426" h="98426">
                  <a:moveTo>
                    <a:pt x="49213" y="98426"/>
                  </a:moveTo>
                  <a:cubicBezTo>
                    <a:pt x="76377" y="98426"/>
                    <a:pt x="98426" y="76377"/>
                    <a:pt x="98426" y="49213"/>
                  </a:cubicBezTo>
                  <a:cubicBezTo>
                    <a:pt x="98426" y="22050"/>
                    <a:pt x="76377" y="0"/>
                    <a:pt x="49213" y="0"/>
                  </a:cubicBezTo>
                  <a:cubicBezTo>
                    <a:pt x="22050" y="0"/>
                    <a:pt x="0" y="22050"/>
                    <a:pt x="0" y="49213"/>
                  </a:cubicBezTo>
                  <a:cubicBezTo>
                    <a:pt x="0" y="76377"/>
                    <a:pt x="22050" y="98426"/>
                    <a:pt x="49213" y="98426"/>
                  </a:cubicBezTo>
                  <a:close/>
                  <a:moveTo>
                    <a:pt x="49213" y="32781"/>
                  </a:moveTo>
                  <a:cubicBezTo>
                    <a:pt x="58268" y="32781"/>
                    <a:pt x="65646" y="40159"/>
                    <a:pt x="65646" y="49213"/>
                  </a:cubicBezTo>
                  <a:cubicBezTo>
                    <a:pt x="65646" y="58268"/>
                    <a:pt x="58268" y="65646"/>
                    <a:pt x="49213" y="65646"/>
                  </a:cubicBezTo>
                  <a:cubicBezTo>
                    <a:pt x="40159" y="65646"/>
                    <a:pt x="32781" y="58268"/>
                    <a:pt x="32781" y="49213"/>
                  </a:cubicBezTo>
                  <a:cubicBezTo>
                    <a:pt x="32781" y="40159"/>
                    <a:pt x="40159" y="32781"/>
                    <a:pt x="49213" y="32781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CE838877-5AEF-4B7F-9A10-685EFD026A3E}"/>
                </a:ext>
              </a:extLst>
            </p:cNvPr>
            <p:cNvSpPr/>
            <p:nvPr/>
          </p:nvSpPr>
          <p:spPr>
            <a:xfrm>
              <a:off x="8987593" y="2218789"/>
              <a:ext cx="98426" cy="98426"/>
            </a:xfrm>
            <a:custGeom>
              <a:avLst/>
              <a:gdLst>
                <a:gd name="connsiteX0" fmla="*/ 49213 w 98426"/>
                <a:gd name="connsiteY0" fmla="*/ 98427 h 98426"/>
                <a:gd name="connsiteX1" fmla="*/ 98427 w 98426"/>
                <a:gd name="connsiteY1" fmla="*/ 49213 h 98426"/>
                <a:gd name="connsiteX2" fmla="*/ 49213 w 98426"/>
                <a:gd name="connsiteY2" fmla="*/ 0 h 98426"/>
                <a:gd name="connsiteX3" fmla="*/ 0 w 98426"/>
                <a:gd name="connsiteY3" fmla="*/ 49213 h 98426"/>
                <a:gd name="connsiteX4" fmla="*/ 49213 w 98426"/>
                <a:gd name="connsiteY4" fmla="*/ 98427 h 98426"/>
                <a:gd name="connsiteX5" fmla="*/ 49213 w 98426"/>
                <a:gd name="connsiteY5" fmla="*/ 32781 h 98426"/>
                <a:gd name="connsiteX6" fmla="*/ 65646 w 98426"/>
                <a:gd name="connsiteY6" fmla="*/ 49213 h 98426"/>
                <a:gd name="connsiteX7" fmla="*/ 49213 w 98426"/>
                <a:gd name="connsiteY7" fmla="*/ 65646 h 98426"/>
                <a:gd name="connsiteX8" fmla="*/ 32781 w 98426"/>
                <a:gd name="connsiteY8" fmla="*/ 49213 h 98426"/>
                <a:gd name="connsiteX9" fmla="*/ 49213 w 98426"/>
                <a:gd name="connsiteY9" fmla="*/ 32781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426" h="98426">
                  <a:moveTo>
                    <a:pt x="49213" y="98427"/>
                  </a:moveTo>
                  <a:cubicBezTo>
                    <a:pt x="76377" y="98427"/>
                    <a:pt x="98427" y="76377"/>
                    <a:pt x="98427" y="49213"/>
                  </a:cubicBezTo>
                  <a:cubicBezTo>
                    <a:pt x="98427" y="22050"/>
                    <a:pt x="76377" y="0"/>
                    <a:pt x="49213" y="0"/>
                  </a:cubicBezTo>
                  <a:cubicBezTo>
                    <a:pt x="22050" y="0"/>
                    <a:pt x="0" y="22050"/>
                    <a:pt x="0" y="49213"/>
                  </a:cubicBezTo>
                  <a:cubicBezTo>
                    <a:pt x="-84" y="76377"/>
                    <a:pt x="21966" y="98427"/>
                    <a:pt x="49213" y="98427"/>
                  </a:cubicBezTo>
                  <a:close/>
                  <a:moveTo>
                    <a:pt x="49213" y="32781"/>
                  </a:moveTo>
                  <a:cubicBezTo>
                    <a:pt x="58268" y="32781"/>
                    <a:pt x="65646" y="40159"/>
                    <a:pt x="65646" y="49213"/>
                  </a:cubicBezTo>
                  <a:cubicBezTo>
                    <a:pt x="65646" y="58268"/>
                    <a:pt x="58268" y="65646"/>
                    <a:pt x="49213" y="65646"/>
                  </a:cubicBezTo>
                  <a:cubicBezTo>
                    <a:pt x="40159" y="65646"/>
                    <a:pt x="32781" y="58268"/>
                    <a:pt x="32781" y="49213"/>
                  </a:cubicBezTo>
                  <a:cubicBezTo>
                    <a:pt x="32781" y="40159"/>
                    <a:pt x="40159" y="32781"/>
                    <a:pt x="49213" y="32781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F44D348-316D-40AD-AF45-72C17EEA1A45}"/>
                </a:ext>
              </a:extLst>
            </p:cNvPr>
            <p:cNvSpPr/>
            <p:nvPr/>
          </p:nvSpPr>
          <p:spPr>
            <a:xfrm>
              <a:off x="9102536" y="2218789"/>
              <a:ext cx="98426" cy="98426"/>
            </a:xfrm>
            <a:custGeom>
              <a:avLst/>
              <a:gdLst>
                <a:gd name="connsiteX0" fmla="*/ 49213 w 98426"/>
                <a:gd name="connsiteY0" fmla="*/ 98427 h 98426"/>
                <a:gd name="connsiteX1" fmla="*/ 98427 w 98426"/>
                <a:gd name="connsiteY1" fmla="*/ 49213 h 98426"/>
                <a:gd name="connsiteX2" fmla="*/ 49213 w 98426"/>
                <a:gd name="connsiteY2" fmla="*/ 0 h 98426"/>
                <a:gd name="connsiteX3" fmla="*/ 0 w 98426"/>
                <a:gd name="connsiteY3" fmla="*/ 49213 h 98426"/>
                <a:gd name="connsiteX4" fmla="*/ 49213 w 98426"/>
                <a:gd name="connsiteY4" fmla="*/ 98427 h 98426"/>
                <a:gd name="connsiteX5" fmla="*/ 49213 w 98426"/>
                <a:gd name="connsiteY5" fmla="*/ 32781 h 98426"/>
                <a:gd name="connsiteX6" fmla="*/ 65646 w 98426"/>
                <a:gd name="connsiteY6" fmla="*/ 49213 h 98426"/>
                <a:gd name="connsiteX7" fmla="*/ 49213 w 98426"/>
                <a:gd name="connsiteY7" fmla="*/ 65646 h 98426"/>
                <a:gd name="connsiteX8" fmla="*/ 32781 w 98426"/>
                <a:gd name="connsiteY8" fmla="*/ 49213 h 98426"/>
                <a:gd name="connsiteX9" fmla="*/ 49213 w 98426"/>
                <a:gd name="connsiteY9" fmla="*/ 32781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426" h="98426">
                  <a:moveTo>
                    <a:pt x="49213" y="98427"/>
                  </a:moveTo>
                  <a:cubicBezTo>
                    <a:pt x="76377" y="98427"/>
                    <a:pt x="98427" y="76377"/>
                    <a:pt x="98427" y="49213"/>
                  </a:cubicBezTo>
                  <a:cubicBezTo>
                    <a:pt x="98427" y="22050"/>
                    <a:pt x="76377" y="0"/>
                    <a:pt x="49213" y="0"/>
                  </a:cubicBezTo>
                  <a:cubicBezTo>
                    <a:pt x="22050" y="0"/>
                    <a:pt x="0" y="22050"/>
                    <a:pt x="0" y="49213"/>
                  </a:cubicBezTo>
                  <a:cubicBezTo>
                    <a:pt x="-84" y="76377"/>
                    <a:pt x="21966" y="98427"/>
                    <a:pt x="49213" y="98427"/>
                  </a:cubicBezTo>
                  <a:close/>
                  <a:moveTo>
                    <a:pt x="49213" y="32781"/>
                  </a:moveTo>
                  <a:cubicBezTo>
                    <a:pt x="58268" y="32781"/>
                    <a:pt x="65646" y="40159"/>
                    <a:pt x="65646" y="49213"/>
                  </a:cubicBezTo>
                  <a:cubicBezTo>
                    <a:pt x="65646" y="58268"/>
                    <a:pt x="58268" y="65646"/>
                    <a:pt x="49213" y="65646"/>
                  </a:cubicBezTo>
                  <a:cubicBezTo>
                    <a:pt x="40159" y="65646"/>
                    <a:pt x="32781" y="58268"/>
                    <a:pt x="32781" y="49213"/>
                  </a:cubicBezTo>
                  <a:cubicBezTo>
                    <a:pt x="32781" y="40159"/>
                    <a:pt x="40075" y="32781"/>
                    <a:pt x="49213" y="32781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826F236-D08A-499C-B0CF-685DA3211A4F}"/>
                </a:ext>
              </a:extLst>
            </p:cNvPr>
            <p:cNvSpPr/>
            <p:nvPr/>
          </p:nvSpPr>
          <p:spPr>
            <a:xfrm>
              <a:off x="8987594" y="2530669"/>
              <a:ext cx="98426" cy="98426"/>
            </a:xfrm>
            <a:custGeom>
              <a:avLst/>
              <a:gdLst>
                <a:gd name="connsiteX0" fmla="*/ 49213 w 98426"/>
                <a:gd name="connsiteY0" fmla="*/ 0 h 98426"/>
                <a:gd name="connsiteX1" fmla="*/ 0 w 98426"/>
                <a:gd name="connsiteY1" fmla="*/ 49213 h 98426"/>
                <a:gd name="connsiteX2" fmla="*/ 49213 w 98426"/>
                <a:gd name="connsiteY2" fmla="*/ 98426 h 98426"/>
                <a:gd name="connsiteX3" fmla="*/ 98426 w 98426"/>
                <a:gd name="connsiteY3" fmla="*/ 49213 h 98426"/>
                <a:gd name="connsiteX4" fmla="*/ 49213 w 98426"/>
                <a:gd name="connsiteY4" fmla="*/ 0 h 98426"/>
                <a:gd name="connsiteX5" fmla="*/ 49213 w 98426"/>
                <a:gd name="connsiteY5" fmla="*/ 65646 h 98426"/>
                <a:gd name="connsiteX6" fmla="*/ 32781 w 98426"/>
                <a:gd name="connsiteY6" fmla="*/ 49213 h 98426"/>
                <a:gd name="connsiteX7" fmla="*/ 49213 w 98426"/>
                <a:gd name="connsiteY7" fmla="*/ 32781 h 98426"/>
                <a:gd name="connsiteX8" fmla="*/ 65645 w 98426"/>
                <a:gd name="connsiteY8" fmla="*/ 49213 h 98426"/>
                <a:gd name="connsiteX9" fmla="*/ 49213 w 98426"/>
                <a:gd name="connsiteY9" fmla="*/ 65646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426" h="98426">
                  <a:moveTo>
                    <a:pt x="49213" y="0"/>
                  </a:moveTo>
                  <a:cubicBezTo>
                    <a:pt x="22050" y="0"/>
                    <a:pt x="0" y="22050"/>
                    <a:pt x="0" y="49213"/>
                  </a:cubicBezTo>
                  <a:cubicBezTo>
                    <a:pt x="0" y="76377"/>
                    <a:pt x="22050" y="98426"/>
                    <a:pt x="49213" y="98426"/>
                  </a:cubicBezTo>
                  <a:cubicBezTo>
                    <a:pt x="76377" y="98426"/>
                    <a:pt x="98426" y="76377"/>
                    <a:pt x="98426" y="49213"/>
                  </a:cubicBezTo>
                  <a:cubicBezTo>
                    <a:pt x="98426" y="22050"/>
                    <a:pt x="76377" y="0"/>
                    <a:pt x="49213" y="0"/>
                  </a:cubicBezTo>
                  <a:close/>
                  <a:moveTo>
                    <a:pt x="49213" y="65646"/>
                  </a:moveTo>
                  <a:cubicBezTo>
                    <a:pt x="40159" y="65646"/>
                    <a:pt x="32781" y="58268"/>
                    <a:pt x="32781" y="49213"/>
                  </a:cubicBezTo>
                  <a:cubicBezTo>
                    <a:pt x="32781" y="40159"/>
                    <a:pt x="40159" y="32781"/>
                    <a:pt x="49213" y="32781"/>
                  </a:cubicBezTo>
                  <a:cubicBezTo>
                    <a:pt x="58267" y="32781"/>
                    <a:pt x="65645" y="40159"/>
                    <a:pt x="65645" y="49213"/>
                  </a:cubicBezTo>
                  <a:cubicBezTo>
                    <a:pt x="65645" y="58268"/>
                    <a:pt x="58267" y="65646"/>
                    <a:pt x="49213" y="65646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EC162B4-BC4F-4A07-9DC9-3D3A7FDFBA6B}"/>
                </a:ext>
              </a:extLst>
            </p:cNvPr>
            <p:cNvSpPr/>
            <p:nvPr/>
          </p:nvSpPr>
          <p:spPr>
            <a:xfrm>
              <a:off x="9102536" y="2530669"/>
              <a:ext cx="98426" cy="98426"/>
            </a:xfrm>
            <a:custGeom>
              <a:avLst/>
              <a:gdLst>
                <a:gd name="connsiteX0" fmla="*/ 49213 w 98426"/>
                <a:gd name="connsiteY0" fmla="*/ 0 h 98426"/>
                <a:gd name="connsiteX1" fmla="*/ 0 w 98426"/>
                <a:gd name="connsiteY1" fmla="*/ 49213 h 98426"/>
                <a:gd name="connsiteX2" fmla="*/ 49213 w 98426"/>
                <a:gd name="connsiteY2" fmla="*/ 98426 h 98426"/>
                <a:gd name="connsiteX3" fmla="*/ 98426 w 98426"/>
                <a:gd name="connsiteY3" fmla="*/ 49213 h 98426"/>
                <a:gd name="connsiteX4" fmla="*/ 49213 w 98426"/>
                <a:gd name="connsiteY4" fmla="*/ 0 h 98426"/>
                <a:gd name="connsiteX5" fmla="*/ 49213 w 98426"/>
                <a:gd name="connsiteY5" fmla="*/ 65646 h 98426"/>
                <a:gd name="connsiteX6" fmla="*/ 32781 w 98426"/>
                <a:gd name="connsiteY6" fmla="*/ 49213 h 98426"/>
                <a:gd name="connsiteX7" fmla="*/ 49213 w 98426"/>
                <a:gd name="connsiteY7" fmla="*/ 32781 h 98426"/>
                <a:gd name="connsiteX8" fmla="*/ 65646 w 98426"/>
                <a:gd name="connsiteY8" fmla="*/ 49213 h 98426"/>
                <a:gd name="connsiteX9" fmla="*/ 49213 w 98426"/>
                <a:gd name="connsiteY9" fmla="*/ 65646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426" h="98426">
                  <a:moveTo>
                    <a:pt x="49213" y="0"/>
                  </a:moveTo>
                  <a:cubicBezTo>
                    <a:pt x="22050" y="0"/>
                    <a:pt x="0" y="22050"/>
                    <a:pt x="0" y="49213"/>
                  </a:cubicBezTo>
                  <a:cubicBezTo>
                    <a:pt x="0" y="76377"/>
                    <a:pt x="22050" y="98426"/>
                    <a:pt x="49213" y="98426"/>
                  </a:cubicBezTo>
                  <a:cubicBezTo>
                    <a:pt x="76377" y="98426"/>
                    <a:pt x="98426" y="76377"/>
                    <a:pt x="98426" y="49213"/>
                  </a:cubicBezTo>
                  <a:cubicBezTo>
                    <a:pt x="98426" y="22050"/>
                    <a:pt x="76377" y="0"/>
                    <a:pt x="49213" y="0"/>
                  </a:cubicBezTo>
                  <a:close/>
                  <a:moveTo>
                    <a:pt x="49213" y="65646"/>
                  </a:moveTo>
                  <a:cubicBezTo>
                    <a:pt x="40159" y="65646"/>
                    <a:pt x="32781" y="58268"/>
                    <a:pt x="32781" y="49213"/>
                  </a:cubicBezTo>
                  <a:cubicBezTo>
                    <a:pt x="32781" y="40159"/>
                    <a:pt x="40159" y="32781"/>
                    <a:pt x="49213" y="32781"/>
                  </a:cubicBezTo>
                  <a:cubicBezTo>
                    <a:pt x="58268" y="32781"/>
                    <a:pt x="65646" y="40159"/>
                    <a:pt x="65646" y="49213"/>
                  </a:cubicBezTo>
                  <a:cubicBezTo>
                    <a:pt x="65562" y="58268"/>
                    <a:pt x="58268" y="65646"/>
                    <a:pt x="49213" y="65646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44DD6A1-2EE2-4F0B-B747-0A7132C39440}"/>
                </a:ext>
              </a:extLst>
            </p:cNvPr>
            <p:cNvSpPr/>
            <p:nvPr/>
          </p:nvSpPr>
          <p:spPr>
            <a:xfrm>
              <a:off x="9217395" y="2530669"/>
              <a:ext cx="98426" cy="98426"/>
            </a:xfrm>
            <a:custGeom>
              <a:avLst/>
              <a:gdLst>
                <a:gd name="connsiteX0" fmla="*/ 49213 w 98426"/>
                <a:gd name="connsiteY0" fmla="*/ 0 h 98426"/>
                <a:gd name="connsiteX1" fmla="*/ 0 w 98426"/>
                <a:gd name="connsiteY1" fmla="*/ 49213 h 98426"/>
                <a:gd name="connsiteX2" fmla="*/ 49213 w 98426"/>
                <a:gd name="connsiteY2" fmla="*/ 98426 h 98426"/>
                <a:gd name="connsiteX3" fmla="*/ 98426 w 98426"/>
                <a:gd name="connsiteY3" fmla="*/ 49213 h 98426"/>
                <a:gd name="connsiteX4" fmla="*/ 49213 w 98426"/>
                <a:gd name="connsiteY4" fmla="*/ 0 h 98426"/>
                <a:gd name="connsiteX5" fmla="*/ 49213 w 98426"/>
                <a:gd name="connsiteY5" fmla="*/ 65646 h 98426"/>
                <a:gd name="connsiteX6" fmla="*/ 32781 w 98426"/>
                <a:gd name="connsiteY6" fmla="*/ 49213 h 98426"/>
                <a:gd name="connsiteX7" fmla="*/ 49213 w 98426"/>
                <a:gd name="connsiteY7" fmla="*/ 32781 h 98426"/>
                <a:gd name="connsiteX8" fmla="*/ 65646 w 98426"/>
                <a:gd name="connsiteY8" fmla="*/ 49213 h 98426"/>
                <a:gd name="connsiteX9" fmla="*/ 49213 w 98426"/>
                <a:gd name="connsiteY9" fmla="*/ 65646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426" h="98426">
                  <a:moveTo>
                    <a:pt x="49213" y="0"/>
                  </a:moveTo>
                  <a:cubicBezTo>
                    <a:pt x="22050" y="0"/>
                    <a:pt x="0" y="22050"/>
                    <a:pt x="0" y="49213"/>
                  </a:cubicBezTo>
                  <a:cubicBezTo>
                    <a:pt x="0" y="76377"/>
                    <a:pt x="22050" y="98426"/>
                    <a:pt x="49213" y="98426"/>
                  </a:cubicBezTo>
                  <a:cubicBezTo>
                    <a:pt x="76377" y="98426"/>
                    <a:pt x="98426" y="76377"/>
                    <a:pt x="98426" y="49213"/>
                  </a:cubicBezTo>
                  <a:cubicBezTo>
                    <a:pt x="98510" y="22050"/>
                    <a:pt x="76461" y="0"/>
                    <a:pt x="49213" y="0"/>
                  </a:cubicBezTo>
                  <a:close/>
                  <a:moveTo>
                    <a:pt x="49213" y="65646"/>
                  </a:moveTo>
                  <a:cubicBezTo>
                    <a:pt x="40159" y="65646"/>
                    <a:pt x="32781" y="58268"/>
                    <a:pt x="32781" y="49213"/>
                  </a:cubicBezTo>
                  <a:cubicBezTo>
                    <a:pt x="32781" y="40159"/>
                    <a:pt x="40159" y="32781"/>
                    <a:pt x="49213" y="32781"/>
                  </a:cubicBezTo>
                  <a:cubicBezTo>
                    <a:pt x="58268" y="32781"/>
                    <a:pt x="65646" y="40159"/>
                    <a:pt x="65646" y="49213"/>
                  </a:cubicBezTo>
                  <a:cubicBezTo>
                    <a:pt x="65646" y="58268"/>
                    <a:pt x="58352" y="65646"/>
                    <a:pt x="49213" y="65646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51FF86A1-D1CB-4661-A2C9-17D5A9DF4E02}"/>
                </a:ext>
              </a:extLst>
            </p:cNvPr>
            <p:cNvSpPr/>
            <p:nvPr/>
          </p:nvSpPr>
          <p:spPr>
            <a:xfrm>
              <a:off x="9315906" y="2005252"/>
              <a:ext cx="525332" cy="525332"/>
            </a:xfrm>
            <a:custGeom>
              <a:avLst/>
              <a:gdLst>
                <a:gd name="connsiteX0" fmla="*/ 262667 w 525332"/>
                <a:gd name="connsiteY0" fmla="*/ 0 h 525332"/>
                <a:gd name="connsiteX1" fmla="*/ 0 w 525332"/>
                <a:gd name="connsiteY1" fmla="*/ 262667 h 525332"/>
                <a:gd name="connsiteX2" fmla="*/ 262667 w 525332"/>
                <a:gd name="connsiteY2" fmla="*/ 525333 h 525332"/>
                <a:gd name="connsiteX3" fmla="*/ 525333 w 525332"/>
                <a:gd name="connsiteY3" fmla="*/ 262667 h 525332"/>
                <a:gd name="connsiteX4" fmla="*/ 262667 w 525332"/>
                <a:gd name="connsiteY4" fmla="*/ 0 h 525332"/>
                <a:gd name="connsiteX5" fmla="*/ 262667 w 525332"/>
                <a:gd name="connsiteY5" fmla="*/ 492552 h 525332"/>
                <a:gd name="connsiteX6" fmla="*/ 32781 w 525332"/>
                <a:gd name="connsiteY6" fmla="*/ 262667 h 525332"/>
                <a:gd name="connsiteX7" fmla="*/ 262667 w 525332"/>
                <a:gd name="connsiteY7" fmla="*/ 32781 h 525332"/>
                <a:gd name="connsiteX8" fmla="*/ 492552 w 525332"/>
                <a:gd name="connsiteY8" fmla="*/ 262667 h 525332"/>
                <a:gd name="connsiteX9" fmla="*/ 262667 w 525332"/>
                <a:gd name="connsiteY9" fmla="*/ 492552 h 52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5332" h="525332">
                  <a:moveTo>
                    <a:pt x="262667" y="0"/>
                  </a:moveTo>
                  <a:cubicBezTo>
                    <a:pt x="117626" y="0"/>
                    <a:pt x="0" y="117626"/>
                    <a:pt x="0" y="262667"/>
                  </a:cubicBezTo>
                  <a:cubicBezTo>
                    <a:pt x="0" y="407707"/>
                    <a:pt x="117626" y="525333"/>
                    <a:pt x="262667" y="525333"/>
                  </a:cubicBezTo>
                  <a:cubicBezTo>
                    <a:pt x="407707" y="525333"/>
                    <a:pt x="525333" y="407707"/>
                    <a:pt x="525333" y="262667"/>
                  </a:cubicBezTo>
                  <a:cubicBezTo>
                    <a:pt x="525165" y="117710"/>
                    <a:pt x="407707" y="168"/>
                    <a:pt x="262667" y="0"/>
                  </a:cubicBezTo>
                  <a:close/>
                  <a:moveTo>
                    <a:pt x="262667" y="492552"/>
                  </a:moveTo>
                  <a:cubicBezTo>
                    <a:pt x="135735" y="492552"/>
                    <a:pt x="32781" y="389682"/>
                    <a:pt x="32781" y="262667"/>
                  </a:cubicBezTo>
                  <a:cubicBezTo>
                    <a:pt x="32781" y="135651"/>
                    <a:pt x="135651" y="32781"/>
                    <a:pt x="262667" y="32781"/>
                  </a:cubicBezTo>
                  <a:cubicBezTo>
                    <a:pt x="389682" y="32781"/>
                    <a:pt x="492552" y="135651"/>
                    <a:pt x="492552" y="262667"/>
                  </a:cubicBezTo>
                  <a:cubicBezTo>
                    <a:pt x="492384" y="389598"/>
                    <a:pt x="389598" y="492384"/>
                    <a:pt x="262667" y="492552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D9C1BAF-DE29-41B3-9DBC-C93A02E9CF4C}"/>
                </a:ext>
              </a:extLst>
            </p:cNvPr>
            <p:cNvSpPr/>
            <p:nvPr/>
          </p:nvSpPr>
          <p:spPr>
            <a:xfrm>
              <a:off x="8921864" y="1841096"/>
              <a:ext cx="985192" cy="853812"/>
            </a:xfrm>
            <a:custGeom>
              <a:avLst/>
              <a:gdLst>
                <a:gd name="connsiteX0" fmla="*/ 788083 w 985192"/>
                <a:gd name="connsiteY0" fmla="*/ 126093 h 853812"/>
                <a:gd name="connsiteX1" fmla="*/ 788083 w 985192"/>
                <a:gd name="connsiteY1" fmla="*/ 32865 h 853812"/>
                <a:gd name="connsiteX2" fmla="*/ 755219 w 985192"/>
                <a:gd name="connsiteY2" fmla="*/ 0 h 853812"/>
                <a:gd name="connsiteX3" fmla="*/ 32865 w 985192"/>
                <a:gd name="connsiteY3" fmla="*/ 0 h 853812"/>
                <a:gd name="connsiteX4" fmla="*/ 0 w 985192"/>
                <a:gd name="connsiteY4" fmla="*/ 32865 h 853812"/>
                <a:gd name="connsiteX5" fmla="*/ 0 w 985192"/>
                <a:gd name="connsiteY5" fmla="*/ 197021 h 853812"/>
                <a:gd name="connsiteX6" fmla="*/ 32865 w 985192"/>
                <a:gd name="connsiteY6" fmla="*/ 229886 h 853812"/>
                <a:gd name="connsiteX7" fmla="*/ 32865 w 985192"/>
                <a:gd name="connsiteY7" fmla="*/ 311963 h 853812"/>
                <a:gd name="connsiteX8" fmla="*/ 0 w 985192"/>
                <a:gd name="connsiteY8" fmla="*/ 344828 h 853812"/>
                <a:gd name="connsiteX9" fmla="*/ 0 w 985192"/>
                <a:gd name="connsiteY9" fmla="*/ 508984 h 853812"/>
                <a:gd name="connsiteX10" fmla="*/ 32865 w 985192"/>
                <a:gd name="connsiteY10" fmla="*/ 541849 h 853812"/>
                <a:gd name="connsiteX11" fmla="*/ 32865 w 985192"/>
                <a:gd name="connsiteY11" fmla="*/ 623927 h 853812"/>
                <a:gd name="connsiteX12" fmla="*/ 0 w 985192"/>
                <a:gd name="connsiteY12" fmla="*/ 656792 h 853812"/>
                <a:gd name="connsiteX13" fmla="*/ 0 w 985192"/>
                <a:gd name="connsiteY13" fmla="*/ 820948 h 853812"/>
                <a:gd name="connsiteX14" fmla="*/ 32865 w 985192"/>
                <a:gd name="connsiteY14" fmla="*/ 853813 h 853812"/>
                <a:gd name="connsiteX15" fmla="*/ 755219 w 985192"/>
                <a:gd name="connsiteY15" fmla="*/ 853813 h 853812"/>
                <a:gd name="connsiteX16" fmla="*/ 788083 w 985192"/>
                <a:gd name="connsiteY16" fmla="*/ 820948 h 853812"/>
                <a:gd name="connsiteX17" fmla="*/ 788083 w 985192"/>
                <a:gd name="connsiteY17" fmla="*/ 727719 h 853812"/>
                <a:gd name="connsiteX18" fmla="*/ 957773 w 985192"/>
                <a:gd name="connsiteY18" fmla="*/ 295866 h 853812"/>
                <a:gd name="connsiteX19" fmla="*/ 788083 w 985192"/>
                <a:gd name="connsiteY19" fmla="*/ 126093 h 853812"/>
                <a:gd name="connsiteX20" fmla="*/ 32865 w 985192"/>
                <a:gd name="connsiteY20" fmla="*/ 32865 h 853812"/>
                <a:gd name="connsiteX21" fmla="*/ 755219 w 985192"/>
                <a:gd name="connsiteY21" fmla="*/ 32865 h 853812"/>
                <a:gd name="connsiteX22" fmla="*/ 755219 w 985192"/>
                <a:gd name="connsiteY22" fmla="*/ 113601 h 853812"/>
                <a:gd name="connsiteX23" fmla="*/ 656708 w 985192"/>
                <a:gd name="connsiteY23" fmla="*/ 98510 h 853812"/>
                <a:gd name="connsiteX24" fmla="*/ 422630 w 985192"/>
                <a:gd name="connsiteY24" fmla="*/ 197021 h 853812"/>
                <a:gd name="connsiteX25" fmla="*/ 32865 w 985192"/>
                <a:gd name="connsiteY25" fmla="*/ 197021 h 853812"/>
                <a:gd name="connsiteX26" fmla="*/ 32865 w 985192"/>
                <a:gd name="connsiteY26" fmla="*/ 32865 h 853812"/>
                <a:gd name="connsiteX27" fmla="*/ 65646 w 985192"/>
                <a:gd name="connsiteY27" fmla="*/ 311963 h 853812"/>
                <a:gd name="connsiteX28" fmla="*/ 65646 w 985192"/>
                <a:gd name="connsiteY28" fmla="*/ 229886 h 853812"/>
                <a:gd name="connsiteX29" fmla="*/ 394629 w 985192"/>
                <a:gd name="connsiteY29" fmla="*/ 229886 h 853812"/>
                <a:gd name="connsiteX30" fmla="*/ 349439 w 985192"/>
                <a:gd name="connsiteY30" fmla="*/ 311963 h 853812"/>
                <a:gd name="connsiteX31" fmla="*/ 65646 w 985192"/>
                <a:gd name="connsiteY31" fmla="*/ 311963 h 853812"/>
                <a:gd name="connsiteX32" fmla="*/ 394712 w 985192"/>
                <a:gd name="connsiteY32" fmla="*/ 623843 h 853812"/>
                <a:gd name="connsiteX33" fmla="*/ 65730 w 985192"/>
                <a:gd name="connsiteY33" fmla="*/ 623843 h 853812"/>
                <a:gd name="connsiteX34" fmla="*/ 65730 w 985192"/>
                <a:gd name="connsiteY34" fmla="*/ 541765 h 853812"/>
                <a:gd name="connsiteX35" fmla="*/ 349607 w 985192"/>
                <a:gd name="connsiteY35" fmla="*/ 541765 h 853812"/>
                <a:gd name="connsiteX36" fmla="*/ 394712 w 985192"/>
                <a:gd name="connsiteY36" fmla="*/ 623843 h 853812"/>
                <a:gd name="connsiteX37" fmla="*/ 32865 w 985192"/>
                <a:gd name="connsiteY37" fmla="*/ 344744 h 853812"/>
                <a:gd name="connsiteX38" fmla="*/ 339211 w 985192"/>
                <a:gd name="connsiteY38" fmla="*/ 344744 h 853812"/>
                <a:gd name="connsiteX39" fmla="*/ 339211 w 985192"/>
                <a:gd name="connsiteY39" fmla="*/ 508900 h 853812"/>
                <a:gd name="connsiteX40" fmla="*/ 32865 w 985192"/>
                <a:gd name="connsiteY40" fmla="*/ 508900 h 853812"/>
                <a:gd name="connsiteX41" fmla="*/ 32865 w 985192"/>
                <a:gd name="connsiteY41" fmla="*/ 344744 h 853812"/>
                <a:gd name="connsiteX42" fmla="*/ 755219 w 985192"/>
                <a:gd name="connsiteY42" fmla="*/ 820864 h 853812"/>
                <a:gd name="connsiteX43" fmla="*/ 32865 w 985192"/>
                <a:gd name="connsiteY43" fmla="*/ 820864 h 853812"/>
                <a:gd name="connsiteX44" fmla="*/ 32865 w 985192"/>
                <a:gd name="connsiteY44" fmla="*/ 656708 h 853812"/>
                <a:gd name="connsiteX45" fmla="*/ 422630 w 985192"/>
                <a:gd name="connsiteY45" fmla="*/ 656708 h 853812"/>
                <a:gd name="connsiteX46" fmla="*/ 656708 w 985192"/>
                <a:gd name="connsiteY46" fmla="*/ 755218 h 853812"/>
                <a:gd name="connsiteX47" fmla="*/ 755219 w 985192"/>
                <a:gd name="connsiteY47" fmla="*/ 740127 h 853812"/>
                <a:gd name="connsiteX48" fmla="*/ 755219 w 985192"/>
                <a:gd name="connsiteY48" fmla="*/ 820864 h 853812"/>
                <a:gd name="connsiteX49" fmla="*/ 656708 w 985192"/>
                <a:gd name="connsiteY49" fmla="*/ 722354 h 853812"/>
                <a:gd name="connsiteX50" fmla="*/ 361177 w 985192"/>
                <a:gd name="connsiteY50" fmla="*/ 426823 h 853812"/>
                <a:gd name="connsiteX51" fmla="*/ 656708 w 985192"/>
                <a:gd name="connsiteY51" fmla="*/ 131291 h 853812"/>
                <a:gd name="connsiteX52" fmla="*/ 952239 w 985192"/>
                <a:gd name="connsiteY52" fmla="*/ 426823 h 853812"/>
                <a:gd name="connsiteX53" fmla="*/ 656708 w 985192"/>
                <a:gd name="connsiteY53" fmla="*/ 722354 h 85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85192" h="853812">
                  <a:moveTo>
                    <a:pt x="788083" y="126093"/>
                  </a:moveTo>
                  <a:lnTo>
                    <a:pt x="788083" y="32865"/>
                  </a:lnTo>
                  <a:cubicBezTo>
                    <a:pt x="787999" y="14756"/>
                    <a:pt x="773328" y="84"/>
                    <a:pt x="755219" y="0"/>
                  </a:cubicBezTo>
                  <a:lnTo>
                    <a:pt x="32865" y="0"/>
                  </a:lnTo>
                  <a:cubicBezTo>
                    <a:pt x="14756" y="84"/>
                    <a:pt x="84" y="14756"/>
                    <a:pt x="0" y="32865"/>
                  </a:cubicBezTo>
                  <a:lnTo>
                    <a:pt x="0" y="197021"/>
                  </a:lnTo>
                  <a:cubicBezTo>
                    <a:pt x="84" y="215130"/>
                    <a:pt x="14756" y="229802"/>
                    <a:pt x="32865" y="229886"/>
                  </a:cubicBezTo>
                  <a:lnTo>
                    <a:pt x="32865" y="311963"/>
                  </a:lnTo>
                  <a:cubicBezTo>
                    <a:pt x="14756" y="312047"/>
                    <a:pt x="84" y="326719"/>
                    <a:pt x="0" y="344828"/>
                  </a:cubicBezTo>
                  <a:lnTo>
                    <a:pt x="0" y="508984"/>
                  </a:lnTo>
                  <a:cubicBezTo>
                    <a:pt x="84" y="527093"/>
                    <a:pt x="14756" y="541765"/>
                    <a:pt x="32865" y="541849"/>
                  </a:cubicBezTo>
                  <a:lnTo>
                    <a:pt x="32865" y="623927"/>
                  </a:lnTo>
                  <a:cubicBezTo>
                    <a:pt x="14756" y="624011"/>
                    <a:pt x="84" y="638683"/>
                    <a:pt x="0" y="656792"/>
                  </a:cubicBezTo>
                  <a:lnTo>
                    <a:pt x="0" y="820948"/>
                  </a:lnTo>
                  <a:cubicBezTo>
                    <a:pt x="84" y="839057"/>
                    <a:pt x="14756" y="853729"/>
                    <a:pt x="32865" y="853813"/>
                  </a:cubicBezTo>
                  <a:lnTo>
                    <a:pt x="755219" y="853813"/>
                  </a:lnTo>
                  <a:cubicBezTo>
                    <a:pt x="773328" y="853729"/>
                    <a:pt x="787999" y="839057"/>
                    <a:pt x="788083" y="820948"/>
                  </a:cubicBezTo>
                  <a:lnTo>
                    <a:pt x="788083" y="727719"/>
                  </a:lnTo>
                  <a:cubicBezTo>
                    <a:pt x="954168" y="655366"/>
                    <a:pt x="1030209" y="461951"/>
                    <a:pt x="957773" y="295866"/>
                  </a:cubicBezTo>
                  <a:cubicBezTo>
                    <a:pt x="924656" y="219825"/>
                    <a:pt x="864041" y="159209"/>
                    <a:pt x="788083" y="126093"/>
                  </a:cubicBezTo>
                  <a:close/>
                  <a:moveTo>
                    <a:pt x="32865" y="32865"/>
                  </a:moveTo>
                  <a:lnTo>
                    <a:pt x="755219" y="32865"/>
                  </a:lnTo>
                  <a:lnTo>
                    <a:pt x="755219" y="113601"/>
                  </a:lnTo>
                  <a:cubicBezTo>
                    <a:pt x="723360" y="103625"/>
                    <a:pt x="690160" y="98510"/>
                    <a:pt x="656708" y="98510"/>
                  </a:cubicBezTo>
                  <a:cubicBezTo>
                    <a:pt x="568594" y="98510"/>
                    <a:pt x="484168" y="133974"/>
                    <a:pt x="422630" y="197021"/>
                  </a:cubicBezTo>
                  <a:lnTo>
                    <a:pt x="32865" y="197021"/>
                  </a:lnTo>
                  <a:lnTo>
                    <a:pt x="32865" y="32865"/>
                  </a:lnTo>
                  <a:close/>
                  <a:moveTo>
                    <a:pt x="65646" y="311963"/>
                  </a:moveTo>
                  <a:lnTo>
                    <a:pt x="65646" y="229886"/>
                  </a:lnTo>
                  <a:lnTo>
                    <a:pt x="394629" y="229886"/>
                  </a:lnTo>
                  <a:cubicBezTo>
                    <a:pt x="375765" y="254953"/>
                    <a:pt x="360590" y="282620"/>
                    <a:pt x="349439" y="311963"/>
                  </a:cubicBezTo>
                  <a:lnTo>
                    <a:pt x="65646" y="311963"/>
                  </a:lnTo>
                  <a:close/>
                  <a:moveTo>
                    <a:pt x="394712" y="623843"/>
                  </a:moveTo>
                  <a:lnTo>
                    <a:pt x="65730" y="623843"/>
                  </a:lnTo>
                  <a:lnTo>
                    <a:pt x="65730" y="541765"/>
                  </a:lnTo>
                  <a:lnTo>
                    <a:pt x="349607" y="541765"/>
                  </a:lnTo>
                  <a:cubicBezTo>
                    <a:pt x="360590" y="571193"/>
                    <a:pt x="375849" y="598775"/>
                    <a:pt x="394712" y="623843"/>
                  </a:cubicBezTo>
                  <a:close/>
                  <a:moveTo>
                    <a:pt x="32865" y="344744"/>
                  </a:moveTo>
                  <a:lnTo>
                    <a:pt x="339211" y="344744"/>
                  </a:lnTo>
                  <a:cubicBezTo>
                    <a:pt x="324791" y="398485"/>
                    <a:pt x="324791" y="455160"/>
                    <a:pt x="339211" y="508900"/>
                  </a:cubicBezTo>
                  <a:lnTo>
                    <a:pt x="32865" y="508900"/>
                  </a:lnTo>
                  <a:lnTo>
                    <a:pt x="32865" y="344744"/>
                  </a:lnTo>
                  <a:close/>
                  <a:moveTo>
                    <a:pt x="755219" y="820864"/>
                  </a:moveTo>
                  <a:lnTo>
                    <a:pt x="32865" y="820864"/>
                  </a:lnTo>
                  <a:lnTo>
                    <a:pt x="32865" y="656708"/>
                  </a:lnTo>
                  <a:lnTo>
                    <a:pt x="422630" y="656708"/>
                  </a:lnTo>
                  <a:cubicBezTo>
                    <a:pt x="484252" y="719755"/>
                    <a:pt x="568594" y="755218"/>
                    <a:pt x="656708" y="755218"/>
                  </a:cubicBezTo>
                  <a:cubicBezTo>
                    <a:pt x="690076" y="755218"/>
                    <a:pt x="723360" y="750104"/>
                    <a:pt x="755219" y="740127"/>
                  </a:cubicBezTo>
                  <a:lnTo>
                    <a:pt x="755219" y="820864"/>
                  </a:lnTo>
                  <a:close/>
                  <a:moveTo>
                    <a:pt x="656708" y="722354"/>
                  </a:moveTo>
                  <a:cubicBezTo>
                    <a:pt x="493474" y="722354"/>
                    <a:pt x="361177" y="590056"/>
                    <a:pt x="361177" y="426823"/>
                  </a:cubicBezTo>
                  <a:cubicBezTo>
                    <a:pt x="361177" y="263589"/>
                    <a:pt x="493474" y="131291"/>
                    <a:pt x="656708" y="131291"/>
                  </a:cubicBezTo>
                  <a:cubicBezTo>
                    <a:pt x="819942" y="131291"/>
                    <a:pt x="952239" y="263589"/>
                    <a:pt x="952239" y="426823"/>
                  </a:cubicBezTo>
                  <a:cubicBezTo>
                    <a:pt x="952072" y="590056"/>
                    <a:pt x="819858" y="722270"/>
                    <a:pt x="656708" y="722354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3A2BCB3-86B4-48CC-8F18-2DD21C44598A}"/>
                </a:ext>
              </a:extLst>
            </p:cNvPr>
            <p:cNvSpPr/>
            <p:nvPr/>
          </p:nvSpPr>
          <p:spPr>
            <a:xfrm>
              <a:off x="9463713" y="2087246"/>
              <a:ext cx="246234" cy="361344"/>
            </a:xfrm>
            <a:custGeom>
              <a:avLst/>
              <a:gdLst>
                <a:gd name="connsiteX0" fmla="*/ 212866 w 246234"/>
                <a:gd name="connsiteY0" fmla="*/ 180672 h 361344"/>
                <a:gd name="connsiteX1" fmla="*/ 230304 w 246234"/>
                <a:gd name="connsiteY1" fmla="*/ 66232 h 361344"/>
                <a:gd name="connsiteX2" fmla="*/ 164156 w 246234"/>
                <a:gd name="connsiteY2" fmla="*/ 32865 h 361344"/>
                <a:gd name="connsiteX3" fmla="*/ 164156 w 246234"/>
                <a:gd name="connsiteY3" fmla="*/ 0 h 361344"/>
                <a:gd name="connsiteX4" fmla="*/ 131291 w 246234"/>
                <a:gd name="connsiteY4" fmla="*/ 0 h 361344"/>
                <a:gd name="connsiteX5" fmla="*/ 131291 w 246234"/>
                <a:gd name="connsiteY5" fmla="*/ 32865 h 361344"/>
                <a:gd name="connsiteX6" fmla="*/ 82078 w 246234"/>
                <a:gd name="connsiteY6" fmla="*/ 32865 h 361344"/>
                <a:gd name="connsiteX7" fmla="*/ 82078 w 246234"/>
                <a:gd name="connsiteY7" fmla="*/ 0 h 361344"/>
                <a:gd name="connsiteX8" fmla="*/ 49213 w 246234"/>
                <a:gd name="connsiteY8" fmla="*/ 0 h 361344"/>
                <a:gd name="connsiteX9" fmla="*/ 49213 w 246234"/>
                <a:gd name="connsiteY9" fmla="*/ 32865 h 361344"/>
                <a:gd name="connsiteX10" fmla="*/ 0 w 246234"/>
                <a:gd name="connsiteY10" fmla="*/ 32865 h 361344"/>
                <a:gd name="connsiteX11" fmla="*/ 0 w 246234"/>
                <a:gd name="connsiteY11" fmla="*/ 65729 h 361344"/>
                <a:gd name="connsiteX12" fmla="*/ 32865 w 246234"/>
                <a:gd name="connsiteY12" fmla="*/ 65729 h 361344"/>
                <a:gd name="connsiteX13" fmla="*/ 32865 w 246234"/>
                <a:gd name="connsiteY13" fmla="*/ 295615 h 361344"/>
                <a:gd name="connsiteX14" fmla="*/ 0 w 246234"/>
                <a:gd name="connsiteY14" fmla="*/ 295615 h 361344"/>
                <a:gd name="connsiteX15" fmla="*/ 0 w 246234"/>
                <a:gd name="connsiteY15" fmla="*/ 328480 h 361344"/>
                <a:gd name="connsiteX16" fmla="*/ 49213 w 246234"/>
                <a:gd name="connsiteY16" fmla="*/ 328480 h 361344"/>
                <a:gd name="connsiteX17" fmla="*/ 49213 w 246234"/>
                <a:gd name="connsiteY17" fmla="*/ 361344 h 361344"/>
                <a:gd name="connsiteX18" fmla="*/ 82078 w 246234"/>
                <a:gd name="connsiteY18" fmla="*/ 361344 h 361344"/>
                <a:gd name="connsiteX19" fmla="*/ 82078 w 246234"/>
                <a:gd name="connsiteY19" fmla="*/ 328480 h 361344"/>
                <a:gd name="connsiteX20" fmla="*/ 131291 w 246234"/>
                <a:gd name="connsiteY20" fmla="*/ 328480 h 361344"/>
                <a:gd name="connsiteX21" fmla="*/ 131291 w 246234"/>
                <a:gd name="connsiteY21" fmla="*/ 361344 h 361344"/>
                <a:gd name="connsiteX22" fmla="*/ 164156 w 246234"/>
                <a:gd name="connsiteY22" fmla="*/ 361344 h 361344"/>
                <a:gd name="connsiteX23" fmla="*/ 164156 w 246234"/>
                <a:gd name="connsiteY23" fmla="*/ 328480 h 361344"/>
                <a:gd name="connsiteX24" fmla="*/ 246234 w 246234"/>
                <a:gd name="connsiteY24" fmla="*/ 246905 h 361344"/>
                <a:gd name="connsiteX25" fmla="*/ 212866 w 246234"/>
                <a:gd name="connsiteY25" fmla="*/ 180672 h 361344"/>
                <a:gd name="connsiteX26" fmla="*/ 65646 w 246234"/>
                <a:gd name="connsiteY26" fmla="*/ 65813 h 361344"/>
                <a:gd name="connsiteX27" fmla="*/ 164156 w 246234"/>
                <a:gd name="connsiteY27" fmla="*/ 65813 h 361344"/>
                <a:gd name="connsiteX28" fmla="*/ 213369 w 246234"/>
                <a:gd name="connsiteY28" fmla="*/ 115026 h 361344"/>
                <a:gd name="connsiteX29" fmla="*/ 164156 w 246234"/>
                <a:gd name="connsiteY29" fmla="*/ 164240 h 361344"/>
                <a:gd name="connsiteX30" fmla="*/ 65646 w 246234"/>
                <a:gd name="connsiteY30" fmla="*/ 164240 h 361344"/>
                <a:gd name="connsiteX31" fmla="*/ 65646 w 246234"/>
                <a:gd name="connsiteY31" fmla="*/ 65813 h 361344"/>
                <a:gd name="connsiteX32" fmla="*/ 164156 w 246234"/>
                <a:gd name="connsiteY32" fmla="*/ 295615 h 361344"/>
                <a:gd name="connsiteX33" fmla="*/ 65646 w 246234"/>
                <a:gd name="connsiteY33" fmla="*/ 295615 h 361344"/>
                <a:gd name="connsiteX34" fmla="*/ 65646 w 246234"/>
                <a:gd name="connsiteY34" fmla="*/ 197105 h 361344"/>
                <a:gd name="connsiteX35" fmla="*/ 164156 w 246234"/>
                <a:gd name="connsiteY35" fmla="*/ 197105 h 361344"/>
                <a:gd name="connsiteX36" fmla="*/ 213369 w 246234"/>
                <a:gd name="connsiteY36" fmla="*/ 246318 h 361344"/>
                <a:gd name="connsiteX37" fmla="*/ 164156 w 246234"/>
                <a:gd name="connsiteY37" fmla="*/ 295615 h 36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6234" h="361344">
                  <a:moveTo>
                    <a:pt x="212866" y="180672"/>
                  </a:moveTo>
                  <a:cubicBezTo>
                    <a:pt x="249252" y="153844"/>
                    <a:pt x="257049" y="102619"/>
                    <a:pt x="230304" y="66232"/>
                  </a:cubicBezTo>
                  <a:cubicBezTo>
                    <a:pt x="214795" y="45189"/>
                    <a:pt x="190230" y="32781"/>
                    <a:pt x="164156" y="32865"/>
                  </a:cubicBezTo>
                  <a:lnTo>
                    <a:pt x="164156" y="0"/>
                  </a:lnTo>
                  <a:lnTo>
                    <a:pt x="131291" y="0"/>
                  </a:lnTo>
                  <a:lnTo>
                    <a:pt x="131291" y="32865"/>
                  </a:lnTo>
                  <a:lnTo>
                    <a:pt x="82078" y="32865"/>
                  </a:lnTo>
                  <a:lnTo>
                    <a:pt x="82078" y="0"/>
                  </a:lnTo>
                  <a:lnTo>
                    <a:pt x="49213" y="0"/>
                  </a:lnTo>
                  <a:lnTo>
                    <a:pt x="49213" y="32865"/>
                  </a:lnTo>
                  <a:lnTo>
                    <a:pt x="0" y="32865"/>
                  </a:lnTo>
                  <a:lnTo>
                    <a:pt x="0" y="65729"/>
                  </a:lnTo>
                  <a:lnTo>
                    <a:pt x="32865" y="65729"/>
                  </a:lnTo>
                  <a:lnTo>
                    <a:pt x="32865" y="295615"/>
                  </a:lnTo>
                  <a:lnTo>
                    <a:pt x="0" y="295615"/>
                  </a:lnTo>
                  <a:lnTo>
                    <a:pt x="0" y="328480"/>
                  </a:lnTo>
                  <a:lnTo>
                    <a:pt x="49213" y="328480"/>
                  </a:lnTo>
                  <a:lnTo>
                    <a:pt x="49213" y="361344"/>
                  </a:lnTo>
                  <a:lnTo>
                    <a:pt x="82078" y="361344"/>
                  </a:lnTo>
                  <a:lnTo>
                    <a:pt x="82078" y="328480"/>
                  </a:lnTo>
                  <a:lnTo>
                    <a:pt x="131291" y="328480"/>
                  </a:lnTo>
                  <a:lnTo>
                    <a:pt x="131291" y="361344"/>
                  </a:lnTo>
                  <a:lnTo>
                    <a:pt x="164156" y="361344"/>
                  </a:lnTo>
                  <a:lnTo>
                    <a:pt x="164156" y="328480"/>
                  </a:lnTo>
                  <a:cubicBezTo>
                    <a:pt x="209345" y="328647"/>
                    <a:pt x="246150" y="292094"/>
                    <a:pt x="246234" y="246905"/>
                  </a:cubicBezTo>
                  <a:cubicBezTo>
                    <a:pt x="246318" y="220747"/>
                    <a:pt x="233910" y="196182"/>
                    <a:pt x="212866" y="180672"/>
                  </a:cubicBezTo>
                  <a:close/>
                  <a:moveTo>
                    <a:pt x="65646" y="65813"/>
                  </a:moveTo>
                  <a:lnTo>
                    <a:pt x="164156" y="65813"/>
                  </a:lnTo>
                  <a:cubicBezTo>
                    <a:pt x="191320" y="65813"/>
                    <a:pt x="213369" y="87863"/>
                    <a:pt x="213369" y="115026"/>
                  </a:cubicBezTo>
                  <a:cubicBezTo>
                    <a:pt x="213369" y="142190"/>
                    <a:pt x="191320" y="164240"/>
                    <a:pt x="164156" y="164240"/>
                  </a:cubicBezTo>
                  <a:lnTo>
                    <a:pt x="65646" y="164240"/>
                  </a:lnTo>
                  <a:lnTo>
                    <a:pt x="65646" y="65813"/>
                  </a:lnTo>
                  <a:close/>
                  <a:moveTo>
                    <a:pt x="164156" y="295615"/>
                  </a:moveTo>
                  <a:lnTo>
                    <a:pt x="65646" y="295615"/>
                  </a:lnTo>
                  <a:lnTo>
                    <a:pt x="65646" y="197105"/>
                  </a:lnTo>
                  <a:lnTo>
                    <a:pt x="164156" y="197105"/>
                  </a:lnTo>
                  <a:cubicBezTo>
                    <a:pt x="191320" y="197105"/>
                    <a:pt x="213369" y="219154"/>
                    <a:pt x="213369" y="246318"/>
                  </a:cubicBezTo>
                  <a:cubicBezTo>
                    <a:pt x="213369" y="273481"/>
                    <a:pt x="191320" y="295615"/>
                    <a:pt x="164156" y="295615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476C8DF2-1CBA-4B5C-AD0F-1419653C4393}"/>
              </a:ext>
            </a:extLst>
          </p:cNvPr>
          <p:cNvSpPr/>
          <p:nvPr/>
        </p:nvSpPr>
        <p:spPr>
          <a:xfrm>
            <a:off x="5154652" y="5565161"/>
            <a:ext cx="2519117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Sed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F0FB0902-ED58-44E4-8199-B9D5C38182C3}"/>
              </a:ext>
            </a:extLst>
          </p:cNvPr>
          <p:cNvSpPr txBox="1"/>
          <p:nvPr/>
        </p:nvSpPr>
        <p:spPr>
          <a:xfrm>
            <a:off x="5154652" y="4619980"/>
            <a:ext cx="21232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defRPr>
            </a:lvl1pPr>
          </a:lstStyle>
          <a:p>
            <a:r>
              <a:rPr lang="en-US" dirty="0"/>
              <a:t>Blockchain Tech</a:t>
            </a:r>
          </a:p>
        </p:txBody>
      </p: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4FEB62DC-44DD-4190-BECC-619B567584A9}"/>
              </a:ext>
            </a:extLst>
          </p:cNvPr>
          <p:cNvSpPr txBox="1">
            <a:spLocks/>
          </p:cNvSpPr>
          <p:nvPr/>
        </p:nvSpPr>
        <p:spPr>
          <a:xfrm>
            <a:off x="11553324" y="6427033"/>
            <a:ext cx="63862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6F6B72A-9E39-4F60-B91A-A616E9C2EBAE}" type="slidenum">
              <a:rPr lang="en-US" b="1" smtClean="0">
                <a:solidFill>
                  <a:schemeClr val="bg2"/>
                </a:solidFill>
                <a:latin typeface="+mj-lt"/>
              </a:rPr>
              <a:pPr algn="ctr"/>
              <a:t>38</a:t>
            </a:fld>
            <a:endParaRPr lang="en-US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7FA2B88F-5885-2348-BA27-9A4C63BD0297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2469488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02086539-58E7-46F5-9A49-03D9EA3E7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0DE5342A-0DEB-4D5D-A78E-754BF1734A50}"/>
              </a:ext>
            </a:extLst>
          </p:cNvPr>
          <p:cNvSpPr/>
          <p:nvPr/>
        </p:nvSpPr>
        <p:spPr>
          <a:xfrm>
            <a:off x="651096" y="1"/>
            <a:ext cx="4797205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7334C45-E7C5-46D2-945A-2E817F599785}"/>
              </a:ext>
            </a:extLst>
          </p:cNvPr>
          <p:cNvSpPr/>
          <p:nvPr/>
        </p:nvSpPr>
        <p:spPr>
          <a:xfrm>
            <a:off x="3759200" y="4514850"/>
            <a:ext cx="7518400" cy="1770400"/>
          </a:xfrm>
          <a:prstGeom prst="rect">
            <a:avLst/>
          </a:prstGeom>
          <a:solidFill>
            <a:schemeClr val="tx2"/>
          </a:solidFill>
          <a:ln w="9525" cap="flat">
            <a:noFill/>
            <a:prstDash val="solid"/>
            <a:miter/>
          </a:ln>
          <a:effectLst>
            <a:outerShdw blurRad="558800" sx="108000" sy="108000" algn="ctr" rotWithShape="0">
              <a:prstClr val="black">
                <a:alpha val="27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C42EB7A-6D37-463D-B388-7F1F7C2E68F7}"/>
              </a:ext>
            </a:extLst>
          </p:cNvPr>
          <p:cNvGrpSpPr/>
          <p:nvPr/>
        </p:nvGrpSpPr>
        <p:grpSpPr>
          <a:xfrm>
            <a:off x="4401513" y="4799245"/>
            <a:ext cx="6233774" cy="1201611"/>
            <a:chOff x="3877673" y="4799245"/>
            <a:chExt cx="6233774" cy="1201611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55C837B-3997-408D-8303-C205A916DAAC}"/>
                </a:ext>
              </a:extLst>
            </p:cNvPr>
            <p:cNvGrpSpPr/>
            <p:nvPr/>
          </p:nvGrpSpPr>
          <p:grpSpPr>
            <a:xfrm>
              <a:off x="3877673" y="4799245"/>
              <a:ext cx="2446927" cy="1201611"/>
              <a:chOff x="3779498" y="4726041"/>
              <a:chExt cx="2446927" cy="1201611"/>
            </a:xfrm>
          </p:grpSpPr>
          <p:grpSp>
            <p:nvGrpSpPr>
              <p:cNvPr id="9" name="Graphic 2">
                <a:extLst>
                  <a:ext uri="{FF2B5EF4-FFF2-40B4-BE49-F238E27FC236}">
                    <a16:creationId xmlns:a16="http://schemas.microsoft.com/office/drawing/2014/main" id="{4798D086-5620-45C1-BBD9-C26CE7D0152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779498" y="4879930"/>
                <a:ext cx="893833" cy="893833"/>
                <a:chOff x="6377922" y="4613781"/>
                <a:chExt cx="732717" cy="732717"/>
              </a:xfrm>
              <a:solidFill>
                <a:schemeClr val="bg2"/>
              </a:solidFill>
            </p:grpSpPr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B35CC3E5-554A-4D36-A8CA-7DCCE0C20668}"/>
                    </a:ext>
                  </a:extLst>
                </p:cNvPr>
                <p:cNvSpPr/>
                <p:nvPr/>
              </p:nvSpPr>
              <p:spPr>
                <a:xfrm>
                  <a:off x="6377922" y="4613781"/>
                  <a:ext cx="732717" cy="732717"/>
                </a:xfrm>
                <a:custGeom>
                  <a:avLst/>
                  <a:gdLst>
                    <a:gd name="connsiteX0" fmla="*/ 695971 w 732717"/>
                    <a:gd name="connsiteY0" fmla="*/ 329847 h 732717"/>
                    <a:gd name="connsiteX1" fmla="*/ 661513 w 732717"/>
                    <a:gd name="connsiteY1" fmla="*/ 354244 h 732717"/>
                    <a:gd name="connsiteX2" fmla="*/ 548917 w 732717"/>
                    <a:gd name="connsiteY2" fmla="*/ 354244 h 732717"/>
                    <a:gd name="connsiteX3" fmla="*/ 534162 w 732717"/>
                    <a:gd name="connsiteY3" fmla="*/ 293209 h 732717"/>
                    <a:gd name="connsiteX4" fmla="*/ 586142 w 732717"/>
                    <a:gd name="connsiteY4" fmla="*/ 293209 h 732717"/>
                    <a:gd name="connsiteX5" fmla="*/ 594777 w 732717"/>
                    <a:gd name="connsiteY5" fmla="*/ 289688 h 732717"/>
                    <a:gd name="connsiteX6" fmla="*/ 643572 w 732717"/>
                    <a:gd name="connsiteY6" fmla="*/ 240727 h 732717"/>
                    <a:gd name="connsiteX7" fmla="*/ 692869 w 732717"/>
                    <a:gd name="connsiteY7" fmla="*/ 223540 h 732717"/>
                    <a:gd name="connsiteX8" fmla="*/ 675681 w 732717"/>
                    <a:gd name="connsiteY8" fmla="*/ 174242 h 732717"/>
                    <a:gd name="connsiteX9" fmla="*/ 626385 w 732717"/>
                    <a:gd name="connsiteY9" fmla="*/ 191430 h 732717"/>
                    <a:gd name="connsiteX10" fmla="*/ 626385 w 732717"/>
                    <a:gd name="connsiteY10" fmla="*/ 223456 h 732717"/>
                    <a:gd name="connsiteX11" fmla="*/ 581112 w 732717"/>
                    <a:gd name="connsiteY11" fmla="*/ 268729 h 732717"/>
                    <a:gd name="connsiteX12" fmla="*/ 521083 w 732717"/>
                    <a:gd name="connsiteY12" fmla="*/ 268729 h 732717"/>
                    <a:gd name="connsiteX13" fmla="*/ 464073 w 732717"/>
                    <a:gd name="connsiteY13" fmla="*/ 211719 h 732717"/>
                    <a:gd name="connsiteX14" fmla="*/ 464073 w 732717"/>
                    <a:gd name="connsiteY14" fmla="*/ 151690 h 732717"/>
                    <a:gd name="connsiteX15" fmla="*/ 509346 w 732717"/>
                    <a:gd name="connsiteY15" fmla="*/ 106417 h 732717"/>
                    <a:gd name="connsiteX16" fmla="*/ 558643 w 732717"/>
                    <a:gd name="connsiteY16" fmla="*/ 89230 h 732717"/>
                    <a:gd name="connsiteX17" fmla="*/ 541456 w 732717"/>
                    <a:gd name="connsiteY17" fmla="*/ 39933 h 732717"/>
                    <a:gd name="connsiteX18" fmla="*/ 492159 w 732717"/>
                    <a:gd name="connsiteY18" fmla="*/ 57120 h 732717"/>
                    <a:gd name="connsiteX19" fmla="*/ 492159 w 732717"/>
                    <a:gd name="connsiteY19" fmla="*/ 89147 h 732717"/>
                    <a:gd name="connsiteX20" fmla="*/ 443197 w 732717"/>
                    <a:gd name="connsiteY20" fmla="*/ 137941 h 732717"/>
                    <a:gd name="connsiteX21" fmla="*/ 439676 w 732717"/>
                    <a:gd name="connsiteY21" fmla="*/ 146576 h 732717"/>
                    <a:gd name="connsiteX22" fmla="*/ 439676 w 732717"/>
                    <a:gd name="connsiteY22" fmla="*/ 198556 h 732717"/>
                    <a:gd name="connsiteX23" fmla="*/ 378641 w 732717"/>
                    <a:gd name="connsiteY23" fmla="*/ 183800 h 732717"/>
                    <a:gd name="connsiteX24" fmla="*/ 378641 w 732717"/>
                    <a:gd name="connsiteY24" fmla="*/ 71121 h 732717"/>
                    <a:gd name="connsiteX25" fmla="*/ 400942 w 732717"/>
                    <a:gd name="connsiteY25" fmla="*/ 24423 h 732717"/>
                    <a:gd name="connsiteX26" fmla="*/ 354244 w 732717"/>
                    <a:gd name="connsiteY26" fmla="*/ 2122 h 732717"/>
                    <a:gd name="connsiteX27" fmla="*/ 331943 w 732717"/>
                    <a:gd name="connsiteY27" fmla="*/ 48820 h 732717"/>
                    <a:gd name="connsiteX28" fmla="*/ 354244 w 732717"/>
                    <a:gd name="connsiteY28" fmla="*/ 71121 h 732717"/>
                    <a:gd name="connsiteX29" fmla="*/ 354244 w 732717"/>
                    <a:gd name="connsiteY29" fmla="*/ 183800 h 732717"/>
                    <a:gd name="connsiteX30" fmla="*/ 293210 w 732717"/>
                    <a:gd name="connsiteY30" fmla="*/ 198556 h 732717"/>
                    <a:gd name="connsiteX31" fmla="*/ 293210 w 732717"/>
                    <a:gd name="connsiteY31" fmla="*/ 146576 h 732717"/>
                    <a:gd name="connsiteX32" fmla="*/ 289688 w 732717"/>
                    <a:gd name="connsiteY32" fmla="*/ 137941 h 732717"/>
                    <a:gd name="connsiteX33" fmla="*/ 240727 w 732717"/>
                    <a:gd name="connsiteY33" fmla="*/ 89147 h 732717"/>
                    <a:gd name="connsiteX34" fmla="*/ 223540 w 732717"/>
                    <a:gd name="connsiteY34" fmla="*/ 39849 h 732717"/>
                    <a:gd name="connsiteX35" fmla="*/ 174242 w 732717"/>
                    <a:gd name="connsiteY35" fmla="*/ 57036 h 732717"/>
                    <a:gd name="connsiteX36" fmla="*/ 191430 w 732717"/>
                    <a:gd name="connsiteY36" fmla="*/ 106333 h 732717"/>
                    <a:gd name="connsiteX37" fmla="*/ 223456 w 732717"/>
                    <a:gd name="connsiteY37" fmla="*/ 106333 h 732717"/>
                    <a:gd name="connsiteX38" fmla="*/ 268729 w 732717"/>
                    <a:gd name="connsiteY38" fmla="*/ 151606 h 732717"/>
                    <a:gd name="connsiteX39" fmla="*/ 268729 w 732717"/>
                    <a:gd name="connsiteY39" fmla="*/ 211635 h 732717"/>
                    <a:gd name="connsiteX40" fmla="*/ 211719 w 732717"/>
                    <a:gd name="connsiteY40" fmla="*/ 268645 h 732717"/>
                    <a:gd name="connsiteX41" fmla="*/ 151690 w 732717"/>
                    <a:gd name="connsiteY41" fmla="*/ 268645 h 732717"/>
                    <a:gd name="connsiteX42" fmla="*/ 106417 w 732717"/>
                    <a:gd name="connsiteY42" fmla="*/ 223372 h 732717"/>
                    <a:gd name="connsiteX43" fmla="*/ 89230 w 732717"/>
                    <a:gd name="connsiteY43" fmla="*/ 174075 h 732717"/>
                    <a:gd name="connsiteX44" fmla="*/ 39933 w 732717"/>
                    <a:gd name="connsiteY44" fmla="*/ 191262 h 732717"/>
                    <a:gd name="connsiteX45" fmla="*/ 57120 w 732717"/>
                    <a:gd name="connsiteY45" fmla="*/ 240559 h 732717"/>
                    <a:gd name="connsiteX46" fmla="*/ 89147 w 732717"/>
                    <a:gd name="connsiteY46" fmla="*/ 240559 h 732717"/>
                    <a:gd name="connsiteX47" fmla="*/ 137940 w 732717"/>
                    <a:gd name="connsiteY47" fmla="*/ 289521 h 732717"/>
                    <a:gd name="connsiteX48" fmla="*/ 146576 w 732717"/>
                    <a:gd name="connsiteY48" fmla="*/ 293042 h 732717"/>
                    <a:gd name="connsiteX49" fmla="*/ 198556 w 732717"/>
                    <a:gd name="connsiteY49" fmla="*/ 293042 h 732717"/>
                    <a:gd name="connsiteX50" fmla="*/ 183800 w 732717"/>
                    <a:gd name="connsiteY50" fmla="*/ 354076 h 732717"/>
                    <a:gd name="connsiteX51" fmla="*/ 71121 w 732717"/>
                    <a:gd name="connsiteY51" fmla="*/ 354076 h 732717"/>
                    <a:gd name="connsiteX52" fmla="*/ 24423 w 732717"/>
                    <a:gd name="connsiteY52" fmla="*/ 331776 h 732717"/>
                    <a:gd name="connsiteX53" fmla="*/ 2122 w 732717"/>
                    <a:gd name="connsiteY53" fmla="*/ 378474 h 732717"/>
                    <a:gd name="connsiteX54" fmla="*/ 48820 w 732717"/>
                    <a:gd name="connsiteY54" fmla="*/ 400775 h 732717"/>
                    <a:gd name="connsiteX55" fmla="*/ 71121 w 732717"/>
                    <a:gd name="connsiteY55" fmla="*/ 378474 h 732717"/>
                    <a:gd name="connsiteX56" fmla="*/ 183800 w 732717"/>
                    <a:gd name="connsiteY56" fmla="*/ 378474 h 732717"/>
                    <a:gd name="connsiteX57" fmla="*/ 198556 w 732717"/>
                    <a:gd name="connsiteY57" fmla="*/ 439508 h 732717"/>
                    <a:gd name="connsiteX58" fmla="*/ 146576 w 732717"/>
                    <a:gd name="connsiteY58" fmla="*/ 439508 h 732717"/>
                    <a:gd name="connsiteX59" fmla="*/ 137940 w 732717"/>
                    <a:gd name="connsiteY59" fmla="*/ 443029 h 732717"/>
                    <a:gd name="connsiteX60" fmla="*/ 89147 w 732717"/>
                    <a:gd name="connsiteY60" fmla="*/ 491991 h 732717"/>
                    <a:gd name="connsiteX61" fmla="*/ 39849 w 732717"/>
                    <a:gd name="connsiteY61" fmla="*/ 509178 h 732717"/>
                    <a:gd name="connsiteX62" fmla="*/ 57036 w 732717"/>
                    <a:gd name="connsiteY62" fmla="*/ 558475 h 732717"/>
                    <a:gd name="connsiteX63" fmla="*/ 106333 w 732717"/>
                    <a:gd name="connsiteY63" fmla="*/ 541288 h 732717"/>
                    <a:gd name="connsiteX64" fmla="*/ 106333 w 732717"/>
                    <a:gd name="connsiteY64" fmla="*/ 509262 h 732717"/>
                    <a:gd name="connsiteX65" fmla="*/ 151606 w 732717"/>
                    <a:gd name="connsiteY65" fmla="*/ 463989 h 732717"/>
                    <a:gd name="connsiteX66" fmla="*/ 211635 w 732717"/>
                    <a:gd name="connsiteY66" fmla="*/ 463989 h 732717"/>
                    <a:gd name="connsiteX67" fmla="*/ 268645 w 732717"/>
                    <a:gd name="connsiteY67" fmla="*/ 520999 h 732717"/>
                    <a:gd name="connsiteX68" fmla="*/ 268645 w 732717"/>
                    <a:gd name="connsiteY68" fmla="*/ 581028 h 732717"/>
                    <a:gd name="connsiteX69" fmla="*/ 223372 w 732717"/>
                    <a:gd name="connsiteY69" fmla="*/ 626301 h 732717"/>
                    <a:gd name="connsiteX70" fmla="*/ 174075 w 732717"/>
                    <a:gd name="connsiteY70" fmla="*/ 643488 h 732717"/>
                    <a:gd name="connsiteX71" fmla="*/ 191262 w 732717"/>
                    <a:gd name="connsiteY71" fmla="*/ 692785 h 732717"/>
                    <a:gd name="connsiteX72" fmla="*/ 240559 w 732717"/>
                    <a:gd name="connsiteY72" fmla="*/ 675598 h 732717"/>
                    <a:gd name="connsiteX73" fmla="*/ 240559 w 732717"/>
                    <a:gd name="connsiteY73" fmla="*/ 643571 h 732717"/>
                    <a:gd name="connsiteX74" fmla="*/ 289521 w 732717"/>
                    <a:gd name="connsiteY74" fmla="*/ 594777 h 732717"/>
                    <a:gd name="connsiteX75" fmla="*/ 293042 w 732717"/>
                    <a:gd name="connsiteY75" fmla="*/ 586142 h 732717"/>
                    <a:gd name="connsiteX76" fmla="*/ 293042 w 732717"/>
                    <a:gd name="connsiteY76" fmla="*/ 534162 h 732717"/>
                    <a:gd name="connsiteX77" fmla="*/ 354076 w 732717"/>
                    <a:gd name="connsiteY77" fmla="*/ 548917 h 732717"/>
                    <a:gd name="connsiteX78" fmla="*/ 354076 w 732717"/>
                    <a:gd name="connsiteY78" fmla="*/ 661596 h 732717"/>
                    <a:gd name="connsiteX79" fmla="*/ 331776 w 732717"/>
                    <a:gd name="connsiteY79" fmla="*/ 708295 h 732717"/>
                    <a:gd name="connsiteX80" fmla="*/ 378474 w 732717"/>
                    <a:gd name="connsiteY80" fmla="*/ 730596 h 732717"/>
                    <a:gd name="connsiteX81" fmla="*/ 400775 w 732717"/>
                    <a:gd name="connsiteY81" fmla="*/ 683898 h 732717"/>
                    <a:gd name="connsiteX82" fmla="*/ 378474 w 732717"/>
                    <a:gd name="connsiteY82" fmla="*/ 661596 h 732717"/>
                    <a:gd name="connsiteX83" fmla="*/ 378474 w 732717"/>
                    <a:gd name="connsiteY83" fmla="*/ 548917 h 732717"/>
                    <a:gd name="connsiteX84" fmla="*/ 439508 w 732717"/>
                    <a:gd name="connsiteY84" fmla="*/ 534162 h 732717"/>
                    <a:gd name="connsiteX85" fmla="*/ 439508 w 732717"/>
                    <a:gd name="connsiteY85" fmla="*/ 586142 h 732717"/>
                    <a:gd name="connsiteX86" fmla="*/ 443029 w 732717"/>
                    <a:gd name="connsiteY86" fmla="*/ 594777 h 732717"/>
                    <a:gd name="connsiteX87" fmla="*/ 491991 w 732717"/>
                    <a:gd name="connsiteY87" fmla="*/ 643571 h 732717"/>
                    <a:gd name="connsiteX88" fmla="*/ 509178 w 732717"/>
                    <a:gd name="connsiteY88" fmla="*/ 692869 h 732717"/>
                    <a:gd name="connsiteX89" fmla="*/ 558475 w 732717"/>
                    <a:gd name="connsiteY89" fmla="*/ 675681 h 732717"/>
                    <a:gd name="connsiteX90" fmla="*/ 541288 w 732717"/>
                    <a:gd name="connsiteY90" fmla="*/ 626385 h 732717"/>
                    <a:gd name="connsiteX91" fmla="*/ 509262 w 732717"/>
                    <a:gd name="connsiteY91" fmla="*/ 626385 h 732717"/>
                    <a:gd name="connsiteX92" fmla="*/ 463989 w 732717"/>
                    <a:gd name="connsiteY92" fmla="*/ 581112 h 732717"/>
                    <a:gd name="connsiteX93" fmla="*/ 463989 w 732717"/>
                    <a:gd name="connsiteY93" fmla="*/ 521083 h 732717"/>
                    <a:gd name="connsiteX94" fmla="*/ 520999 w 732717"/>
                    <a:gd name="connsiteY94" fmla="*/ 464073 h 732717"/>
                    <a:gd name="connsiteX95" fmla="*/ 581028 w 732717"/>
                    <a:gd name="connsiteY95" fmla="*/ 464073 h 732717"/>
                    <a:gd name="connsiteX96" fmla="*/ 626301 w 732717"/>
                    <a:gd name="connsiteY96" fmla="*/ 509346 h 732717"/>
                    <a:gd name="connsiteX97" fmla="*/ 643488 w 732717"/>
                    <a:gd name="connsiteY97" fmla="*/ 558643 h 732717"/>
                    <a:gd name="connsiteX98" fmla="*/ 692785 w 732717"/>
                    <a:gd name="connsiteY98" fmla="*/ 541456 h 732717"/>
                    <a:gd name="connsiteX99" fmla="*/ 675598 w 732717"/>
                    <a:gd name="connsiteY99" fmla="*/ 492159 h 732717"/>
                    <a:gd name="connsiteX100" fmla="*/ 643572 w 732717"/>
                    <a:gd name="connsiteY100" fmla="*/ 492159 h 732717"/>
                    <a:gd name="connsiteX101" fmla="*/ 594777 w 732717"/>
                    <a:gd name="connsiteY101" fmla="*/ 443197 h 732717"/>
                    <a:gd name="connsiteX102" fmla="*/ 586142 w 732717"/>
                    <a:gd name="connsiteY102" fmla="*/ 439676 h 732717"/>
                    <a:gd name="connsiteX103" fmla="*/ 534162 w 732717"/>
                    <a:gd name="connsiteY103" fmla="*/ 439676 h 732717"/>
                    <a:gd name="connsiteX104" fmla="*/ 548917 w 732717"/>
                    <a:gd name="connsiteY104" fmla="*/ 378641 h 732717"/>
                    <a:gd name="connsiteX105" fmla="*/ 661597 w 732717"/>
                    <a:gd name="connsiteY105" fmla="*/ 378641 h 732717"/>
                    <a:gd name="connsiteX106" fmla="*/ 708295 w 732717"/>
                    <a:gd name="connsiteY106" fmla="*/ 400942 h 732717"/>
                    <a:gd name="connsiteX107" fmla="*/ 730596 w 732717"/>
                    <a:gd name="connsiteY107" fmla="*/ 354244 h 732717"/>
                    <a:gd name="connsiteX108" fmla="*/ 695971 w 732717"/>
                    <a:gd name="connsiteY108" fmla="*/ 329847 h 732717"/>
                    <a:gd name="connsiteX109" fmla="*/ 695971 w 732717"/>
                    <a:gd name="connsiteY109" fmla="*/ 329847 h 732717"/>
                    <a:gd name="connsiteX110" fmla="*/ 659417 w 732717"/>
                    <a:gd name="connsiteY110" fmla="*/ 195538 h 732717"/>
                    <a:gd name="connsiteX111" fmla="*/ 671657 w 732717"/>
                    <a:gd name="connsiteY111" fmla="*/ 207778 h 732717"/>
                    <a:gd name="connsiteX112" fmla="*/ 659417 w 732717"/>
                    <a:gd name="connsiteY112" fmla="*/ 220018 h 732717"/>
                    <a:gd name="connsiteX113" fmla="*/ 647177 w 732717"/>
                    <a:gd name="connsiteY113" fmla="*/ 207778 h 732717"/>
                    <a:gd name="connsiteX114" fmla="*/ 659417 w 732717"/>
                    <a:gd name="connsiteY114" fmla="*/ 195538 h 732717"/>
                    <a:gd name="connsiteX115" fmla="*/ 525191 w 732717"/>
                    <a:gd name="connsiteY115" fmla="*/ 61312 h 732717"/>
                    <a:gd name="connsiteX116" fmla="*/ 537432 w 732717"/>
                    <a:gd name="connsiteY116" fmla="*/ 73553 h 732717"/>
                    <a:gd name="connsiteX117" fmla="*/ 525191 w 732717"/>
                    <a:gd name="connsiteY117" fmla="*/ 85793 h 732717"/>
                    <a:gd name="connsiteX118" fmla="*/ 512951 w 732717"/>
                    <a:gd name="connsiteY118" fmla="*/ 73553 h 732717"/>
                    <a:gd name="connsiteX119" fmla="*/ 525191 w 732717"/>
                    <a:gd name="connsiteY119" fmla="*/ 61312 h 732717"/>
                    <a:gd name="connsiteX120" fmla="*/ 207862 w 732717"/>
                    <a:gd name="connsiteY120" fmla="*/ 85709 h 732717"/>
                    <a:gd name="connsiteX121" fmla="*/ 195622 w 732717"/>
                    <a:gd name="connsiteY121" fmla="*/ 73469 h 732717"/>
                    <a:gd name="connsiteX122" fmla="*/ 207862 w 732717"/>
                    <a:gd name="connsiteY122" fmla="*/ 61228 h 732717"/>
                    <a:gd name="connsiteX123" fmla="*/ 220102 w 732717"/>
                    <a:gd name="connsiteY123" fmla="*/ 73469 h 732717"/>
                    <a:gd name="connsiteX124" fmla="*/ 207862 w 732717"/>
                    <a:gd name="connsiteY124" fmla="*/ 85709 h 732717"/>
                    <a:gd name="connsiteX125" fmla="*/ 73552 w 732717"/>
                    <a:gd name="connsiteY125" fmla="*/ 220018 h 732717"/>
                    <a:gd name="connsiteX126" fmla="*/ 61312 w 732717"/>
                    <a:gd name="connsiteY126" fmla="*/ 207778 h 732717"/>
                    <a:gd name="connsiteX127" fmla="*/ 73552 w 732717"/>
                    <a:gd name="connsiteY127" fmla="*/ 195538 h 732717"/>
                    <a:gd name="connsiteX128" fmla="*/ 85793 w 732717"/>
                    <a:gd name="connsiteY128" fmla="*/ 207778 h 732717"/>
                    <a:gd name="connsiteX129" fmla="*/ 73552 w 732717"/>
                    <a:gd name="connsiteY129" fmla="*/ 220018 h 732717"/>
                    <a:gd name="connsiteX130" fmla="*/ 36999 w 732717"/>
                    <a:gd name="connsiteY130" fmla="*/ 378641 h 732717"/>
                    <a:gd name="connsiteX131" fmla="*/ 24758 w 732717"/>
                    <a:gd name="connsiteY131" fmla="*/ 366401 h 732717"/>
                    <a:gd name="connsiteX132" fmla="*/ 36999 w 732717"/>
                    <a:gd name="connsiteY132" fmla="*/ 354160 h 732717"/>
                    <a:gd name="connsiteX133" fmla="*/ 49239 w 732717"/>
                    <a:gd name="connsiteY133" fmla="*/ 366401 h 732717"/>
                    <a:gd name="connsiteX134" fmla="*/ 36999 w 732717"/>
                    <a:gd name="connsiteY134" fmla="*/ 378641 h 732717"/>
                    <a:gd name="connsiteX135" fmla="*/ 73552 w 732717"/>
                    <a:gd name="connsiteY135" fmla="*/ 537264 h 732717"/>
                    <a:gd name="connsiteX136" fmla="*/ 61312 w 732717"/>
                    <a:gd name="connsiteY136" fmla="*/ 525024 h 732717"/>
                    <a:gd name="connsiteX137" fmla="*/ 73552 w 732717"/>
                    <a:gd name="connsiteY137" fmla="*/ 512783 h 732717"/>
                    <a:gd name="connsiteX138" fmla="*/ 85793 w 732717"/>
                    <a:gd name="connsiteY138" fmla="*/ 525024 h 732717"/>
                    <a:gd name="connsiteX139" fmla="*/ 73552 w 732717"/>
                    <a:gd name="connsiteY139" fmla="*/ 537264 h 732717"/>
                    <a:gd name="connsiteX140" fmla="*/ 207862 w 732717"/>
                    <a:gd name="connsiteY140" fmla="*/ 671573 h 732717"/>
                    <a:gd name="connsiteX141" fmla="*/ 195622 w 732717"/>
                    <a:gd name="connsiteY141" fmla="*/ 659333 h 732717"/>
                    <a:gd name="connsiteX142" fmla="*/ 207862 w 732717"/>
                    <a:gd name="connsiteY142" fmla="*/ 647093 h 732717"/>
                    <a:gd name="connsiteX143" fmla="*/ 220102 w 732717"/>
                    <a:gd name="connsiteY143" fmla="*/ 659333 h 732717"/>
                    <a:gd name="connsiteX144" fmla="*/ 207862 w 732717"/>
                    <a:gd name="connsiteY144" fmla="*/ 671573 h 732717"/>
                    <a:gd name="connsiteX145" fmla="*/ 525191 w 732717"/>
                    <a:gd name="connsiteY145" fmla="*/ 647176 h 732717"/>
                    <a:gd name="connsiteX146" fmla="*/ 537432 w 732717"/>
                    <a:gd name="connsiteY146" fmla="*/ 659417 h 732717"/>
                    <a:gd name="connsiteX147" fmla="*/ 525191 w 732717"/>
                    <a:gd name="connsiteY147" fmla="*/ 671657 h 732717"/>
                    <a:gd name="connsiteX148" fmla="*/ 512951 w 732717"/>
                    <a:gd name="connsiteY148" fmla="*/ 659417 h 732717"/>
                    <a:gd name="connsiteX149" fmla="*/ 525191 w 732717"/>
                    <a:gd name="connsiteY149" fmla="*/ 647176 h 732717"/>
                    <a:gd name="connsiteX150" fmla="*/ 659417 w 732717"/>
                    <a:gd name="connsiteY150" fmla="*/ 512867 h 732717"/>
                    <a:gd name="connsiteX151" fmla="*/ 671657 w 732717"/>
                    <a:gd name="connsiteY151" fmla="*/ 525107 h 732717"/>
                    <a:gd name="connsiteX152" fmla="*/ 659417 w 732717"/>
                    <a:gd name="connsiteY152" fmla="*/ 537348 h 732717"/>
                    <a:gd name="connsiteX153" fmla="*/ 647177 w 732717"/>
                    <a:gd name="connsiteY153" fmla="*/ 525107 h 732717"/>
                    <a:gd name="connsiteX154" fmla="*/ 659417 w 732717"/>
                    <a:gd name="connsiteY154" fmla="*/ 512867 h 732717"/>
                    <a:gd name="connsiteX155" fmla="*/ 366485 w 732717"/>
                    <a:gd name="connsiteY155" fmla="*/ 24759 h 732717"/>
                    <a:gd name="connsiteX156" fmla="*/ 378725 w 732717"/>
                    <a:gd name="connsiteY156" fmla="*/ 36999 h 732717"/>
                    <a:gd name="connsiteX157" fmla="*/ 366485 w 732717"/>
                    <a:gd name="connsiteY157" fmla="*/ 49239 h 732717"/>
                    <a:gd name="connsiteX158" fmla="*/ 354244 w 732717"/>
                    <a:gd name="connsiteY158" fmla="*/ 36999 h 732717"/>
                    <a:gd name="connsiteX159" fmla="*/ 366485 w 732717"/>
                    <a:gd name="connsiteY159" fmla="*/ 24759 h 732717"/>
                    <a:gd name="connsiteX160" fmla="*/ 366485 w 732717"/>
                    <a:gd name="connsiteY160" fmla="*/ 708127 h 732717"/>
                    <a:gd name="connsiteX161" fmla="*/ 354244 w 732717"/>
                    <a:gd name="connsiteY161" fmla="*/ 695887 h 732717"/>
                    <a:gd name="connsiteX162" fmla="*/ 366485 w 732717"/>
                    <a:gd name="connsiteY162" fmla="*/ 683646 h 732717"/>
                    <a:gd name="connsiteX163" fmla="*/ 378725 w 732717"/>
                    <a:gd name="connsiteY163" fmla="*/ 695887 h 732717"/>
                    <a:gd name="connsiteX164" fmla="*/ 366485 w 732717"/>
                    <a:gd name="connsiteY164" fmla="*/ 708127 h 732717"/>
                    <a:gd name="connsiteX165" fmla="*/ 366485 w 732717"/>
                    <a:gd name="connsiteY165" fmla="*/ 525107 h 732717"/>
                    <a:gd name="connsiteX166" fmla="*/ 207862 w 732717"/>
                    <a:gd name="connsiteY166" fmla="*/ 366485 h 732717"/>
                    <a:gd name="connsiteX167" fmla="*/ 366485 w 732717"/>
                    <a:gd name="connsiteY167" fmla="*/ 207862 h 732717"/>
                    <a:gd name="connsiteX168" fmla="*/ 525107 w 732717"/>
                    <a:gd name="connsiteY168" fmla="*/ 366485 h 732717"/>
                    <a:gd name="connsiteX169" fmla="*/ 366485 w 732717"/>
                    <a:gd name="connsiteY169" fmla="*/ 525107 h 732717"/>
                    <a:gd name="connsiteX170" fmla="*/ 695971 w 732717"/>
                    <a:gd name="connsiteY170" fmla="*/ 378641 h 732717"/>
                    <a:gd name="connsiteX171" fmla="*/ 683730 w 732717"/>
                    <a:gd name="connsiteY171" fmla="*/ 366401 h 732717"/>
                    <a:gd name="connsiteX172" fmla="*/ 695971 w 732717"/>
                    <a:gd name="connsiteY172" fmla="*/ 354160 h 732717"/>
                    <a:gd name="connsiteX173" fmla="*/ 708211 w 732717"/>
                    <a:gd name="connsiteY173" fmla="*/ 366401 h 732717"/>
                    <a:gd name="connsiteX174" fmla="*/ 695971 w 732717"/>
                    <a:gd name="connsiteY174" fmla="*/ 378641 h 732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</a:cxnLst>
                  <a:rect l="l" t="t" r="r" b="b"/>
                  <a:pathLst>
                    <a:path w="732717" h="732717">
                      <a:moveTo>
                        <a:pt x="695971" y="329847"/>
                      </a:moveTo>
                      <a:cubicBezTo>
                        <a:pt x="680544" y="329931"/>
                        <a:pt x="666711" y="339656"/>
                        <a:pt x="661513" y="354244"/>
                      </a:cubicBezTo>
                      <a:lnTo>
                        <a:pt x="548917" y="354244"/>
                      </a:lnTo>
                      <a:cubicBezTo>
                        <a:pt x="547576" y="333201"/>
                        <a:pt x="542546" y="312576"/>
                        <a:pt x="534162" y="293209"/>
                      </a:cubicBezTo>
                      <a:lnTo>
                        <a:pt x="586142" y="293209"/>
                      </a:lnTo>
                      <a:cubicBezTo>
                        <a:pt x="589412" y="293209"/>
                        <a:pt x="592514" y="291952"/>
                        <a:pt x="594777" y="289688"/>
                      </a:cubicBezTo>
                      <a:lnTo>
                        <a:pt x="643572" y="240727"/>
                      </a:lnTo>
                      <a:cubicBezTo>
                        <a:pt x="661932" y="249614"/>
                        <a:pt x="683982" y="241900"/>
                        <a:pt x="692869" y="223540"/>
                      </a:cubicBezTo>
                      <a:cubicBezTo>
                        <a:pt x="701756" y="205179"/>
                        <a:pt x="694042" y="183129"/>
                        <a:pt x="675681" y="174242"/>
                      </a:cubicBezTo>
                      <a:cubicBezTo>
                        <a:pt x="657321" y="165356"/>
                        <a:pt x="635272" y="173069"/>
                        <a:pt x="626385" y="191430"/>
                      </a:cubicBezTo>
                      <a:cubicBezTo>
                        <a:pt x="621522" y="201574"/>
                        <a:pt x="621522" y="213312"/>
                        <a:pt x="626385" y="223456"/>
                      </a:cubicBezTo>
                      <a:lnTo>
                        <a:pt x="581112" y="268729"/>
                      </a:lnTo>
                      <a:lnTo>
                        <a:pt x="521083" y="268729"/>
                      </a:lnTo>
                      <a:cubicBezTo>
                        <a:pt x="506495" y="245841"/>
                        <a:pt x="487044" y="226390"/>
                        <a:pt x="464073" y="211719"/>
                      </a:cubicBezTo>
                      <a:lnTo>
                        <a:pt x="464073" y="151690"/>
                      </a:lnTo>
                      <a:lnTo>
                        <a:pt x="509346" y="106417"/>
                      </a:lnTo>
                      <a:cubicBezTo>
                        <a:pt x="527706" y="115304"/>
                        <a:pt x="549756" y="107591"/>
                        <a:pt x="558643" y="89230"/>
                      </a:cubicBezTo>
                      <a:cubicBezTo>
                        <a:pt x="567530" y="70870"/>
                        <a:pt x="559817" y="48820"/>
                        <a:pt x="541456" y="39933"/>
                      </a:cubicBezTo>
                      <a:cubicBezTo>
                        <a:pt x="523095" y="31046"/>
                        <a:pt x="501046" y="38759"/>
                        <a:pt x="492159" y="57120"/>
                      </a:cubicBezTo>
                      <a:cubicBezTo>
                        <a:pt x="487296" y="67265"/>
                        <a:pt x="487296" y="79002"/>
                        <a:pt x="492159" y="89147"/>
                      </a:cubicBezTo>
                      <a:lnTo>
                        <a:pt x="443197" y="137941"/>
                      </a:lnTo>
                      <a:cubicBezTo>
                        <a:pt x="440933" y="140288"/>
                        <a:pt x="439676" y="143390"/>
                        <a:pt x="439676" y="146576"/>
                      </a:cubicBezTo>
                      <a:lnTo>
                        <a:pt x="439676" y="198556"/>
                      </a:lnTo>
                      <a:cubicBezTo>
                        <a:pt x="420309" y="190172"/>
                        <a:pt x="399685" y="185142"/>
                        <a:pt x="378641" y="183800"/>
                      </a:cubicBezTo>
                      <a:lnTo>
                        <a:pt x="378641" y="71121"/>
                      </a:lnTo>
                      <a:cubicBezTo>
                        <a:pt x="397673" y="64414"/>
                        <a:pt x="407733" y="43454"/>
                        <a:pt x="400942" y="24423"/>
                      </a:cubicBezTo>
                      <a:cubicBezTo>
                        <a:pt x="394152" y="5392"/>
                        <a:pt x="373276" y="-4669"/>
                        <a:pt x="354244" y="2122"/>
                      </a:cubicBezTo>
                      <a:cubicBezTo>
                        <a:pt x="335213" y="8913"/>
                        <a:pt x="325152" y="29789"/>
                        <a:pt x="331943" y="48820"/>
                      </a:cubicBezTo>
                      <a:cubicBezTo>
                        <a:pt x="335632" y="59216"/>
                        <a:pt x="343848" y="67432"/>
                        <a:pt x="354244" y="71121"/>
                      </a:cubicBezTo>
                      <a:lnTo>
                        <a:pt x="354244" y="183800"/>
                      </a:lnTo>
                      <a:cubicBezTo>
                        <a:pt x="333201" y="185142"/>
                        <a:pt x="312576" y="190172"/>
                        <a:pt x="293210" y="198556"/>
                      </a:cubicBezTo>
                      <a:lnTo>
                        <a:pt x="293210" y="146576"/>
                      </a:lnTo>
                      <a:cubicBezTo>
                        <a:pt x="293210" y="143306"/>
                        <a:pt x="291952" y="140204"/>
                        <a:pt x="289688" y="137941"/>
                      </a:cubicBezTo>
                      <a:lnTo>
                        <a:pt x="240727" y="89147"/>
                      </a:lnTo>
                      <a:cubicBezTo>
                        <a:pt x="249614" y="70786"/>
                        <a:pt x="241900" y="48736"/>
                        <a:pt x="223540" y="39849"/>
                      </a:cubicBezTo>
                      <a:cubicBezTo>
                        <a:pt x="205179" y="30962"/>
                        <a:pt x="183129" y="38675"/>
                        <a:pt x="174242" y="57036"/>
                      </a:cubicBezTo>
                      <a:cubicBezTo>
                        <a:pt x="165356" y="75397"/>
                        <a:pt x="173069" y="97446"/>
                        <a:pt x="191430" y="106333"/>
                      </a:cubicBezTo>
                      <a:cubicBezTo>
                        <a:pt x="201574" y="111196"/>
                        <a:pt x="213312" y="111196"/>
                        <a:pt x="223456" y="106333"/>
                      </a:cubicBezTo>
                      <a:lnTo>
                        <a:pt x="268729" y="151606"/>
                      </a:lnTo>
                      <a:lnTo>
                        <a:pt x="268729" y="211635"/>
                      </a:lnTo>
                      <a:cubicBezTo>
                        <a:pt x="245841" y="226222"/>
                        <a:pt x="226390" y="245673"/>
                        <a:pt x="211719" y="268645"/>
                      </a:cubicBezTo>
                      <a:lnTo>
                        <a:pt x="151690" y="268645"/>
                      </a:lnTo>
                      <a:lnTo>
                        <a:pt x="106417" y="223372"/>
                      </a:lnTo>
                      <a:cubicBezTo>
                        <a:pt x="115304" y="205012"/>
                        <a:pt x="107591" y="182962"/>
                        <a:pt x="89230" y="174075"/>
                      </a:cubicBezTo>
                      <a:cubicBezTo>
                        <a:pt x="70870" y="165188"/>
                        <a:pt x="48820" y="172901"/>
                        <a:pt x="39933" y="191262"/>
                      </a:cubicBezTo>
                      <a:cubicBezTo>
                        <a:pt x="31046" y="209623"/>
                        <a:pt x="38759" y="231672"/>
                        <a:pt x="57120" y="240559"/>
                      </a:cubicBezTo>
                      <a:cubicBezTo>
                        <a:pt x="67265" y="245422"/>
                        <a:pt x="79002" y="245422"/>
                        <a:pt x="89147" y="240559"/>
                      </a:cubicBezTo>
                      <a:lnTo>
                        <a:pt x="137940" y="289521"/>
                      </a:lnTo>
                      <a:cubicBezTo>
                        <a:pt x="140288" y="291784"/>
                        <a:pt x="143390" y="293042"/>
                        <a:pt x="146576" y="293042"/>
                      </a:cubicBezTo>
                      <a:lnTo>
                        <a:pt x="198556" y="293042"/>
                      </a:lnTo>
                      <a:cubicBezTo>
                        <a:pt x="190172" y="312409"/>
                        <a:pt x="185142" y="333033"/>
                        <a:pt x="183800" y="354076"/>
                      </a:cubicBezTo>
                      <a:lnTo>
                        <a:pt x="71121" y="354076"/>
                      </a:lnTo>
                      <a:cubicBezTo>
                        <a:pt x="64414" y="335045"/>
                        <a:pt x="43454" y="324985"/>
                        <a:pt x="24423" y="331776"/>
                      </a:cubicBezTo>
                      <a:cubicBezTo>
                        <a:pt x="5392" y="338566"/>
                        <a:pt x="-4669" y="359442"/>
                        <a:pt x="2122" y="378474"/>
                      </a:cubicBezTo>
                      <a:cubicBezTo>
                        <a:pt x="8913" y="397505"/>
                        <a:pt x="29789" y="407565"/>
                        <a:pt x="48820" y="400775"/>
                      </a:cubicBezTo>
                      <a:cubicBezTo>
                        <a:pt x="59216" y="397086"/>
                        <a:pt x="67432" y="388870"/>
                        <a:pt x="71121" y="378474"/>
                      </a:cubicBezTo>
                      <a:lnTo>
                        <a:pt x="183800" y="378474"/>
                      </a:lnTo>
                      <a:cubicBezTo>
                        <a:pt x="185142" y="399517"/>
                        <a:pt x="190172" y="420141"/>
                        <a:pt x="198556" y="439508"/>
                      </a:cubicBezTo>
                      <a:lnTo>
                        <a:pt x="146576" y="439508"/>
                      </a:lnTo>
                      <a:cubicBezTo>
                        <a:pt x="143306" y="439508"/>
                        <a:pt x="140204" y="440766"/>
                        <a:pt x="137940" y="443029"/>
                      </a:cubicBezTo>
                      <a:lnTo>
                        <a:pt x="89147" y="491991"/>
                      </a:lnTo>
                      <a:cubicBezTo>
                        <a:pt x="70786" y="483104"/>
                        <a:pt x="48736" y="490817"/>
                        <a:pt x="39849" y="509178"/>
                      </a:cubicBezTo>
                      <a:cubicBezTo>
                        <a:pt x="30963" y="527539"/>
                        <a:pt x="38676" y="549588"/>
                        <a:pt x="57036" y="558475"/>
                      </a:cubicBezTo>
                      <a:cubicBezTo>
                        <a:pt x="75397" y="567362"/>
                        <a:pt x="97446" y="559649"/>
                        <a:pt x="106333" y="541288"/>
                      </a:cubicBezTo>
                      <a:cubicBezTo>
                        <a:pt x="111196" y="531144"/>
                        <a:pt x="111196" y="519406"/>
                        <a:pt x="106333" y="509262"/>
                      </a:cubicBezTo>
                      <a:lnTo>
                        <a:pt x="151606" y="463989"/>
                      </a:lnTo>
                      <a:lnTo>
                        <a:pt x="211635" y="463989"/>
                      </a:lnTo>
                      <a:cubicBezTo>
                        <a:pt x="226223" y="486877"/>
                        <a:pt x="245673" y="506328"/>
                        <a:pt x="268645" y="520999"/>
                      </a:cubicBezTo>
                      <a:lnTo>
                        <a:pt x="268645" y="581028"/>
                      </a:lnTo>
                      <a:lnTo>
                        <a:pt x="223372" y="626301"/>
                      </a:lnTo>
                      <a:cubicBezTo>
                        <a:pt x="205012" y="617414"/>
                        <a:pt x="182962" y="625127"/>
                        <a:pt x="174075" y="643488"/>
                      </a:cubicBezTo>
                      <a:cubicBezTo>
                        <a:pt x="165188" y="661848"/>
                        <a:pt x="172901" y="683898"/>
                        <a:pt x="191262" y="692785"/>
                      </a:cubicBezTo>
                      <a:cubicBezTo>
                        <a:pt x="209623" y="701672"/>
                        <a:pt x="231672" y="693959"/>
                        <a:pt x="240559" y="675598"/>
                      </a:cubicBezTo>
                      <a:cubicBezTo>
                        <a:pt x="245422" y="665453"/>
                        <a:pt x="245422" y="653716"/>
                        <a:pt x="240559" y="643571"/>
                      </a:cubicBezTo>
                      <a:lnTo>
                        <a:pt x="289521" y="594777"/>
                      </a:lnTo>
                      <a:cubicBezTo>
                        <a:pt x="291784" y="592430"/>
                        <a:pt x="293042" y="589328"/>
                        <a:pt x="293042" y="586142"/>
                      </a:cubicBezTo>
                      <a:lnTo>
                        <a:pt x="293042" y="534162"/>
                      </a:lnTo>
                      <a:cubicBezTo>
                        <a:pt x="312409" y="542546"/>
                        <a:pt x="333033" y="547576"/>
                        <a:pt x="354076" y="548917"/>
                      </a:cubicBezTo>
                      <a:lnTo>
                        <a:pt x="354076" y="661596"/>
                      </a:lnTo>
                      <a:cubicBezTo>
                        <a:pt x="335045" y="668304"/>
                        <a:pt x="324985" y="689264"/>
                        <a:pt x="331776" y="708295"/>
                      </a:cubicBezTo>
                      <a:cubicBezTo>
                        <a:pt x="338566" y="727326"/>
                        <a:pt x="359442" y="737387"/>
                        <a:pt x="378474" y="730596"/>
                      </a:cubicBezTo>
                      <a:cubicBezTo>
                        <a:pt x="397505" y="723805"/>
                        <a:pt x="407566" y="702929"/>
                        <a:pt x="400775" y="683898"/>
                      </a:cubicBezTo>
                      <a:cubicBezTo>
                        <a:pt x="397086" y="673502"/>
                        <a:pt x="388870" y="665285"/>
                        <a:pt x="378474" y="661596"/>
                      </a:cubicBezTo>
                      <a:lnTo>
                        <a:pt x="378474" y="548917"/>
                      </a:lnTo>
                      <a:cubicBezTo>
                        <a:pt x="399517" y="547576"/>
                        <a:pt x="420141" y="542546"/>
                        <a:pt x="439508" y="534162"/>
                      </a:cubicBezTo>
                      <a:lnTo>
                        <a:pt x="439508" y="586142"/>
                      </a:lnTo>
                      <a:cubicBezTo>
                        <a:pt x="439508" y="589412"/>
                        <a:pt x="440766" y="592513"/>
                        <a:pt x="443029" y="594777"/>
                      </a:cubicBezTo>
                      <a:lnTo>
                        <a:pt x="491991" y="643571"/>
                      </a:lnTo>
                      <a:cubicBezTo>
                        <a:pt x="483104" y="661932"/>
                        <a:pt x="490817" y="683982"/>
                        <a:pt x="509178" y="692869"/>
                      </a:cubicBezTo>
                      <a:cubicBezTo>
                        <a:pt x="527539" y="701755"/>
                        <a:pt x="549588" y="694042"/>
                        <a:pt x="558475" y="675681"/>
                      </a:cubicBezTo>
                      <a:cubicBezTo>
                        <a:pt x="567362" y="657321"/>
                        <a:pt x="559649" y="635272"/>
                        <a:pt x="541288" y="626385"/>
                      </a:cubicBezTo>
                      <a:cubicBezTo>
                        <a:pt x="531144" y="621522"/>
                        <a:pt x="519406" y="621522"/>
                        <a:pt x="509262" y="626385"/>
                      </a:cubicBezTo>
                      <a:lnTo>
                        <a:pt x="463989" y="581112"/>
                      </a:lnTo>
                      <a:lnTo>
                        <a:pt x="463989" y="521083"/>
                      </a:lnTo>
                      <a:cubicBezTo>
                        <a:pt x="486877" y="506495"/>
                        <a:pt x="506328" y="487044"/>
                        <a:pt x="520999" y="464073"/>
                      </a:cubicBezTo>
                      <a:lnTo>
                        <a:pt x="581028" y="464073"/>
                      </a:lnTo>
                      <a:lnTo>
                        <a:pt x="626301" y="509346"/>
                      </a:lnTo>
                      <a:cubicBezTo>
                        <a:pt x="617414" y="527706"/>
                        <a:pt x="625127" y="549756"/>
                        <a:pt x="643488" y="558643"/>
                      </a:cubicBezTo>
                      <a:cubicBezTo>
                        <a:pt x="661848" y="567530"/>
                        <a:pt x="683898" y="559817"/>
                        <a:pt x="692785" y="541456"/>
                      </a:cubicBezTo>
                      <a:cubicBezTo>
                        <a:pt x="701672" y="523095"/>
                        <a:pt x="693959" y="501046"/>
                        <a:pt x="675598" y="492159"/>
                      </a:cubicBezTo>
                      <a:cubicBezTo>
                        <a:pt x="665453" y="487296"/>
                        <a:pt x="653716" y="487296"/>
                        <a:pt x="643572" y="492159"/>
                      </a:cubicBezTo>
                      <a:lnTo>
                        <a:pt x="594777" y="443197"/>
                      </a:lnTo>
                      <a:cubicBezTo>
                        <a:pt x="592430" y="440933"/>
                        <a:pt x="589328" y="439676"/>
                        <a:pt x="586142" y="439676"/>
                      </a:cubicBezTo>
                      <a:lnTo>
                        <a:pt x="534162" y="439676"/>
                      </a:lnTo>
                      <a:cubicBezTo>
                        <a:pt x="542546" y="420309"/>
                        <a:pt x="547576" y="399685"/>
                        <a:pt x="548917" y="378641"/>
                      </a:cubicBezTo>
                      <a:lnTo>
                        <a:pt x="661597" y="378641"/>
                      </a:lnTo>
                      <a:cubicBezTo>
                        <a:pt x="668304" y="397673"/>
                        <a:pt x="689264" y="407733"/>
                        <a:pt x="708295" y="400942"/>
                      </a:cubicBezTo>
                      <a:cubicBezTo>
                        <a:pt x="727326" y="394152"/>
                        <a:pt x="737387" y="373276"/>
                        <a:pt x="730596" y="354244"/>
                      </a:cubicBezTo>
                      <a:cubicBezTo>
                        <a:pt x="725482" y="339572"/>
                        <a:pt x="711565" y="329763"/>
                        <a:pt x="695971" y="329847"/>
                      </a:cubicBezTo>
                      <a:lnTo>
                        <a:pt x="695971" y="329847"/>
                      </a:lnTo>
                      <a:close/>
                      <a:moveTo>
                        <a:pt x="659417" y="195538"/>
                      </a:moveTo>
                      <a:cubicBezTo>
                        <a:pt x="666124" y="195538"/>
                        <a:pt x="671657" y="200987"/>
                        <a:pt x="671657" y="207778"/>
                      </a:cubicBezTo>
                      <a:cubicBezTo>
                        <a:pt x="671657" y="214569"/>
                        <a:pt x="666208" y="220018"/>
                        <a:pt x="659417" y="220018"/>
                      </a:cubicBezTo>
                      <a:cubicBezTo>
                        <a:pt x="652626" y="220018"/>
                        <a:pt x="647177" y="214569"/>
                        <a:pt x="647177" y="207778"/>
                      </a:cubicBezTo>
                      <a:cubicBezTo>
                        <a:pt x="647177" y="200987"/>
                        <a:pt x="652626" y="195538"/>
                        <a:pt x="659417" y="195538"/>
                      </a:cubicBezTo>
                      <a:close/>
                      <a:moveTo>
                        <a:pt x="525191" y="61312"/>
                      </a:moveTo>
                      <a:cubicBezTo>
                        <a:pt x="531898" y="61312"/>
                        <a:pt x="537432" y="66762"/>
                        <a:pt x="537432" y="73553"/>
                      </a:cubicBezTo>
                      <a:cubicBezTo>
                        <a:pt x="537432" y="80344"/>
                        <a:pt x="531982" y="85793"/>
                        <a:pt x="525191" y="85793"/>
                      </a:cubicBezTo>
                      <a:cubicBezTo>
                        <a:pt x="518400" y="85793"/>
                        <a:pt x="512951" y="80344"/>
                        <a:pt x="512951" y="73553"/>
                      </a:cubicBezTo>
                      <a:cubicBezTo>
                        <a:pt x="512951" y="66762"/>
                        <a:pt x="518400" y="61312"/>
                        <a:pt x="525191" y="61312"/>
                      </a:cubicBezTo>
                      <a:close/>
                      <a:moveTo>
                        <a:pt x="207862" y="85709"/>
                      </a:moveTo>
                      <a:cubicBezTo>
                        <a:pt x="201155" y="85709"/>
                        <a:pt x="195622" y="80260"/>
                        <a:pt x="195622" y="73469"/>
                      </a:cubicBezTo>
                      <a:cubicBezTo>
                        <a:pt x="195622" y="66678"/>
                        <a:pt x="201071" y="61228"/>
                        <a:pt x="207862" y="61228"/>
                      </a:cubicBezTo>
                      <a:cubicBezTo>
                        <a:pt x="214653" y="61228"/>
                        <a:pt x="220102" y="66678"/>
                        <a:pt x="220102" y="73469"/>
                      </a:cubicBezTo>
                      <a:cubicBezTo>
                        <a:pt x="220102" y="80260"/>
                        <a:pt x="214569" y="85709"/>
                        <a:pt x="207862" y="85709"/>
                      </a:cubicBezTo>
                      <a:close/>
                      <a:moveTo>
                        <a:pt x="73552" y="220018"/>
                      </a:moveTo>
                      <a:cubicBezTo>
                        <a:pt x="66845" y="220018"/>
                        <a:pt x="61312" y="214569"/>
                        <a:pt x="61312" y="207778"/>
                      </a:cubicBezTo>
                      <a:cubicBezTo>
                        <a:pt x="61312" y="200987"/>
                        <a:pt x="66762" y="195538"/>
                        <a:pt x="73552" y="195538"/>
                      </a:cubicBezTo>
                      <a:cubicBezTo>
                        <a:pt x="80343" y="195538"/>
                        <a:pt x="85793" y="200987"/>
                        <a:pt x="85793" y="207778"/>
                      </a:cubicBezTo>
                      <a:cubicBezTo>
                        <a:pt x="85793" y="214569"/>
                        <a:pt x="80343" y="220018"/>
                        <a:pt x="73552" y="220018"/>
                      </a:cubicBezTo>
                      <a:close/>
                      <a:moveTo>
                        <a:pt x="36999" y="378641"/>
                      </a:moveTo>
                      <a:cubicBezTo>
                        <a:pt x="30292" y="378641"/>
                        <a:pt x="24758" y="373192"/>
                        <a:pt x="24758" y="366401"/>
                      </a:cubicBezTo>
                      <a:cubicBezTo>
                        <a:pt x="24758" y="359610"/>
                        <a:pt x="30208" y="354160"/>
                        <a:pt x="36999" y="354160"/>
                      </a:cubicBezTo>
                      <a:cubicBezTo>
                        <a:pt x="43706" y="354160"/>
                        <a:pt x="49239" y="359610"/>
                        <a:pt x="49239" y="366401"/>
                      </a:cubicBezTo>
                      <a:cubicBezTo>
                        <a:pt x="49239" y="373192"/>
                        <a:pt x="43706" y="378641"/>
                        <a:pt x="36999" y="378641"/>
                      </a:cubicBezTo>
                      <a:close/>
                      <a:moveTo>
                        <a:pt x="73552" y="537264"/>
                      </a:moveTo>
                      <a:cubicBezTo>
                        <a:pt x="66845" y="537264"/>
                        <a:pt x="61312" y="531814"/>
                        <a:pt x="61312" y="525024"/>
                      </a:cubicBezTo>
                      <a:cubicBezTo>
                        <a:pt x="61312" y="518233"/>
                        <a:pt x="66762" y="512783"/>
                        <a:pt x="73552" y="512783"/>
                      </a:cubicBezTo>
                      <a:cubicBezTo>
                        <a:pt x="80343" y="512783"/>
                        <a:pt x="85793" y="518233"/>
                        <a:pt x="85793" y="525024"/>
                      </a:cubicBezTo>
                      <a:cubicBezTo>
                        <a:pt x="85793" y="531814"/>
                        <a:pt x="80343" y="537264"/>
                        <a:pt x="73552" y="537264"/>
                      </a:cubicBezTo>
                      <a:close/>
                      <a:moveTo>
                        <a:pt x="207862" y="671573"/>
                      </a:moveTo>
                      <a:cubicBezTo>
                        <a:pt x="201155" y="671573"/>
                        <a:pt x="195622" y="666124"/>
                        <a:pt x="195622" y="659333"/>
                      </a:cubicBezTo>
                      <a:cubicBezTo>
                        <a:pt x="195622" y="652542"/>
                        <a:pt x="201071" y="647093"/>
                        <a:pt x="207862" y="647093"/>
                      </a:cubicBezTo>
                      <a:cubicBezTo>
                        <a:pt x="214653" y="647093"/>
                        <a:pt x="220102" y="652542"/>
                        <a:pt x="220102" y="659333"/>
                      </a:cubicBezTo>
                      <a:cubicBezTo>
                        <a:pt x="220102" y="666124"/>
                        <a:pt x="214569" y="671573"/>
                        <a:pt x="207862" y="671573"/>
                      </a:cubicBezTo>
                      <a:close/>
                      <a:moveTo>
                        <a:pt x="525191" y="647176"/>
                      </a:moveTo>
                      <a:cubicBezTo>
                        <a:pt x="531898" y="647176"/>
                        <a:pt x="537432" y="652626"/>
                        <a:pt x="537432" y="659417"/>
                      </a:cubicBezTo>
                      <a:cubicBezTo>
                        <a:pt x="537432" y="666208"/>
                        <a:pt x="531982" y="671657"/>
                        <a:pt x="525191" y="671657"/>
                      </a:cubicBezTo>
                      <a:cubicBezTo>
                        <a:pt x="518400" y="671657"/>
                        <a:pt x="512951" y="666208"/>
                        <a:pt x="512951" y="659417"/>
                      </a:cubicBezTo>
                      <a:cubicBezTo>
                        <a:pt x="512951" y="652626"/>
                        <a:pt x="518400" y="647176"/>
                        <a:pt x="525191" y="647176"/>
                      </a:cubicBezTo>
                      <a:close/>
                      <a:moveTo>
                        <a:pt x="659417" y="512867"/>
                      </a:moveTo>
                      <a:cubicBezTo>
                        <a:pt x="666124" y="512867"/>
                        <a:pt x="671657" y="518316"/>
                        <a:pt x="671657" y="525107"/>
                      </a:cubicBezTo>
                      <a:cubicBezTo>
                        <a:pt x="671657" y="531898"/>
                        <a:pt x="666208" y="537348"/>
                        <a:pt x="659417" y="537348"/>
                      </a:cubicBezTo>
                      <a:cubicBezTo>
                        <a:pt x="652626" y="537348"/>
                        <a:pt x="647177" y="531898"/>
                        <a:pt x="647177" y="525107"/>
                      </a:cubicBezTo>
                      <a:cubicBezTo>
                        <a:pt x="647177" y="518316"/>
                        <a:pt x="652626" y="512867"/>
                        <a:pt x="659417" y="512867"/>
                      </a:cubicBezTo>
                      <a:close/>
                      <a:moveTo>
                        <a:pt x="366485" y="24759"/>
                      </a:moveTo>
                      <a:cubicBezTo>
                        <a:pt x="373192" y="24759"/>
                        <a:pt x="378725" y="30208"/>
                        <a:pt x="378725" y="36999"/>
                      </a:cubicBezTo>
                      <a:cubicBezTo>
                        <a:pt x="378725" y="43790"/>
                        <a:pt x="373276" y="49239"/>
                        <a:pt x="366485" y="49239"/>
                      </a:cubicBezTo>
                      <a:cubicBezTo>
                        <a:pt x="359694" y="49239"/>
                        <a:pt x="354244" y="43790"/>
                        <a:pt x="354244" y="36999"/>
                      </a:cubicBezTo>
                      <a:cubicBezTo>
                        <a:pt x="354244" y="30208"/>
                        <a:pt x="359777" y="24759"/>
                        <a:pt x="366485" y="24759"/>
                      </a:cubicBezTo>
                      <a:close/>
                      <a:moveTo>
                        <a:pt x="366485" y="708127"/>
                      </a:moveTo>
                      <a:cubicBezTo>
                        <a:pt x="359777" y="708127"/>
                        <a:pt x="354244" y="702678"/>
                        <a:pt x="354244" y="695887"/>
                      </a:cubicBezTo>
                      <a:cubicBezTo>
                        <a:pt x="354244" y="689096"/>
                        <a:pt x="359694" y="683646"/>
                        <a:pt x="366485" y="683646"/>
                      </a:cubicBezTo>
                      <a:cubicBezTo>
                        <a:pt x="373276" y="683646"/>
                        <a:pt x="378725" y="689096"/>
                        <a:pt x="378725" y="695887"/>
                      </a:cubicBezTo>
                      <a:cubicBezTo>
                        <a:pt x="378725" y="702678"/>
                        <a:pt x="373276" y="708127"/>
                        <a:pt x="366485" y="708127"/>
                      </a:cubicBezTo>
                      <a:close/>
                      <a:moveTo>
                        <a:pt x="366485" y="525107"/>
                      </a:moveTo>
                      <a:cubicBezTo>
                        <a:pt x="278873" y="525107"/>
                        <a:pt x="207862" y="454096"/>
                        <a:pt x="207862" y="366485"/>
                      </a:cubicBezTo>
                      <a:cubicBezTo>
                        <a:pt x="207862" y="278873"/>
                        <a:pt x="278873" y="207862"/>
                        <a:pt x="366485" y="207862"/>
                      </a:cubicBezTo>
                      <a:cubicBezTo>
                        <a:pt x="454096" y="207862"/>
                        <a:pt x="525107" y="278873"/>
                        <a:pt x="525107" y="366485"/>
                      </a:cubicBezTo>
                      <a:cubicBezTo>
                        <a:pt x="525107" y="454012"/>
                        <a:pt x="454096" y="525024"/>
                        <a:pt x="366485" y="525107"/>
                      </a:cubicBezTo>
                      <a:close/>
                      <a:moveTo>
                        <a:pt x="695971" y="378641"/>
                      </a:moveTo>
                      <a:cubicBezTo>
                        <a:pt x="689264" y="378641"/>
                        <a:pt x="683730" y="373192"/>
                        <a:pt x="683730" y="366401"/>
                      </a:cubicBezTo>
                      <a:cubicBezTo>
                        <a:pt x="683730" y="359610"/>
                        <a:pt x="689180" y="354160"/>
                        <a:pt x="695971" y="354160"/>
                      </a:cubicBezTo>
                      <a:cubicBezTo>
                        <a:pt x="702762" y="354160"/>
                        <a:pt x="708211" y="359610"/>
                        <a:pt x="708211" y="366401"/>
                      </a:cubicBezTo>
                      <a:cubicBezTo>
                        <a:pt x="708211" y="373192"/>
                        <a:pt x="702762" y="378641"/>
                        <a:pt x="695971" y="378641"/>
                      </a:cubicBezTo>
                      <a:close/>
                    </a:path>
                  </a:pathLst>
                </a:custGeom>
                <a:grpFill/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3C22D30E-F67B-49E9-9564-31362B51806D}"/>
                    </a:ext>
                  </a:extLst>
                </p:cNvPr>
                <p:cNvSpPr/>
                <p:nvPr/>
              </p:nvSpPr>
              <p:spPr>
                <a:xfrm>
                  <a:off x="6683372" y="4906991"/>
                  <a:ext cx="122069" cy="146466"/>
                </a:xfrm>
                <a:custGeom>
                  <a:avLst/>
                  <a:gdLst>
                    <a:gd name="connsiteX0" fmla="*/ 85432 w 122069"/>
                    <a:gd name="connsiteY0" fmla="*/ 12241 h 146466"/>
                    <a:gd name="connsiteX1" fmla="*/ 85432 w 122069"/>
                    <a:gd name="connsiteY1" fmla="*/ 0 h 146466"/>
                    <a:gd name="connsiteX2" fmla="*/ 61035 w 122069"/>
                    <a:gd name="connsiteY2" fmla="*/ 0 h 146466"/>
                    <a:gd name="connsiteX3" fmla="*/ 61035 w 122069"/>
                    <a:gd name="connsiteY3" fmla="*/ 12241 h 146466"/>
                    <a:gd name="connsiteX4" fmla="*/ 48794 w 122069"/>
                    <a:gd name="connsiteY4" fmla="*/ 12241 h 146466"/>
                    <a:gd name="connsiteX5" fmla="*/ 48794 w 122069"/>
                    <a:gd name="connsiteY5" fmla="*/ 0 h 146466"/>
                    <a:gd name="connsiteX6" fmla="*/ 24397 w 122069"/>
                    <a:gd name="connsiteY6" fmla="*/ 0 h 146466"/>
                    <a:gd name="connsiteX7" fmla="*/ 24397 w 122069"/>
                    <a:gd name="connsiteY7" fmla="*/ 12241 h 146466"/>
                    <a:gd name="connsiteX8" fmla="*/ 0 w 122069"/>
                    <a:gd name="connsiteY8" fmla="*/ 12241 h 146466"/>
                    <a:gd name="connsiteX9" fmla="*/ 0 w 122069"/>
                    <a:gd name="connsiteY9" fmla="*/ 36637 h 146466"/>
                    <a:gd name="connsiteX10" fmla="*/ 12241 w 122069"/>
                    <a:gd name="connsiteY10" fmla="*/ 36637 h 146466"/>
                    <a:gd name="connsiteX11" fmla="*/ 12241 w 122069"/>
                    <a:gd name="connsiteY11" fmla="*/ 109829 h 146466"/>
                    <a:gd name="connsiteX12" fmla="*/ 0 w 122069"/>
                    <a:gd name="connsiteY12" fmla="*/ 109829 h 146466"/>
                    <a:gd name="connsiteX13" fmla="*/ 0 w 122069"/>
                    <a:gd name="connsiteY13" fmla="*/ 134226 h 146466"/>
                    <a:gd name="connsiteX14" fmla="*/ 24397 w 122069"/>
                    <a:gd name="connsiteY14" fmla="*/ 134226 h 146466"/>
                    <a:gd name="connsiteX15" fmla="*/ 24397 w 122069"/>
                    <a:gd name="connsiteY15" fmla="*/ 146466 h 146466"/>
                    <a:gd name="connsiteX16" fmla="*/ 48794 w 122069"/>
                    <a:gd name="connsiteY16" fmla="*/ 146466 h 146466"/>
                    <a:gd name="connsiteX17" fmla="*/ 48794 w 122069"/>
                    <a:gd name="connsiteY17" fmla="*/ 134226 h 146466"/>
                    <a:gd name="connsiteX18" fmla="*/ 61035 w 122069"/>
                    <a:gd name="connsiteY18" fmla="*/ 134226 h 146466"/>
                    <a:gd name="connsiteX19" fmla="*/ 61035 w 122069"/>
                    <a:gd name="connsiteY19" fmla="*/ 146466 h 146466"/>
                    <a:gd name="connsiteX20" fmla="*/ 85432 w 122069"/>
                    <a:gd name="connsiteY20" fmla="*/ 146466 h 146466"/>
                    <a:gd name="connsiteX21" fmla="*/ 85432 w 122069"/>
                    <a:gd name="connsiteY21" fmla="*/ 134226 h 146466"/>
                    <a:gd name="connsiteX22" fmla="*/ 122069 w 122069"/>
                    <a:gd name="connsiteY22" fmla="*/ 97588 h 146466"/>
                    <a:gd name="connsiteX23" fmla="*/ 112511 w 122069"/>
                    <a:gd name="connsiteY23" fmla="*/ 73191 h 146466"/>
                    <a:gd name="connsiteX24" fmla="*/ 122069 w 122069"/>
                    <a:gd name="connsiteY24" fmla="*/ 48794 h 146466"/>
                    <a:gd name="connsiteX25" fmla="*/ 85432 w 122069"/>
                    <a:gd name="connsiteY25" fmla="*/ 12241 h 146466"/>
                    <a:gd name="connsiteX26" fmla="*/ 85432 w 122069"/>
                    <a:gd name="connsiteY26" fmla="*/ 109829 h 146466"/>
                    <a:gd name="connsiteX27" fmla="*/ 36637 w 122069"/>
                    <a:gd name="connsiteY27" fmla="*/ 109829 h 146466"/>
                    <a:gd name="connsiteX28" fmla="*/ 36637 w 122069"/>
                    <a:gd name="connsiteY28" fmla="*/ 85432 h 146466"/>
                    <a:gd name="connsiteX29" fmla="*/ 85432 w 122069"/>
                    <a:gd name="connsiteY29" fmla="*/ 85432 h 146466"/>
                    <a:gd name="connsiteX30" fmla="*/ 97672 w 122069"/>
                    <a:gd name="connsiteY30" fmla="*/ 97672 h 146466"/>
                    <a:gd name="connsiteX31" fmla="*/ 85432 w 122069"/>
                    <a:gd name="connsiteY31" fmla="*/ 109829 h 146466"/>
                    <a:gd name="connsiteX32" fmla="*/ 85432 w 122069"/>
                    <a:gd name="connsiteY32" fmla="*/ 61035 h 146466"/>
                    <a:gd name="connsiteX33" fmla="*/ 36637 w 122069"/>
                    <a:gd name="connsiteY33" fmla="*/ 61035 h 146466"/>
                    <a:gd name="connsiteX34" fmla="*/ 36637 w 122069"/>
                    <a:gd name="connsiteY34" fmla="*/ 36637 h 146466"/>
                    <a:gd name="connsiteX35" fmla="*/ 85432 w 122069"/>
                    <a:gd name="connsiteY35" fmla="*/ 36637 h 146466"/>
                    <a:gd name="connsiteX36" fmla="*/ 97672 w 122069"/>
                    <a:gd name="connsiteY36" fmla="*/ 48878 h 146466"/>
                    <a:gd name="connsiteX37" fmla="*/ 85432 w 122069"/>
                    <a:gd name="connsiteY37" fmla="*/ 61035 h 146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22069" h="146466">
                      <a:moveTo>
                        <a:pt x="85432" y="12241"/>
                      </a:moveTo>
                      <a:lnTo>
                        <a:pt x="85432" y="0"/>
                      </a:lnTo>
                      <a:lnTo>
                        <a:pt x="61035" y="0"/>
                      </a:lnTo>
                      <a:lnTo>
                        <a:pt x="61035" y="12241"/>
                      </a:lnTo>
                      <a:lnTo>
                        <a:pt x="48794" y="12241"/>
                      </a:lnTo>
                      <a:lnTo>
                        <a:pt x="48794" y="0"/>
                      </a:lnTo>
                      <a:lnTo>
                        <a:pt x="24397" y="0"/>
                      </a:lnTo>
                      <a:lnTo>
                        <a:pt x="24397" y="12241"/>
                      </a:lnTo>
                      <a:lnTo>
                        <a:pt x="0" y="12241"/>
                      </a:lnTo>
                      <a:lnTo>
                        <a:pt x="0" y="36637"/>
                      </a:lnTo>
                      <a:lnTo>
                        <a:pt x="12241" y="36637"/>
                      </a:lnTo>
                      <a:lnTo>
                        <a:pt x="12241" y="109829"/>
                      </a:lnTo>
                      <a:lnTo>
                        <a:pt x="0" y="109829"/>
                      </a:lnTo>
                      <a:lnTo>
                        <a:pt x="0" y="134226"/>
                      </a:lnTo>
                      <a:lnTo>
                        <a:pt x="24397" y="134226"/>
                      </a:lnTo>
                      <a:lnTo>
                        <a:pt x="24397" y="146466"/>
                      </a:lnTo>
                      <a:lnTo>
                        <a:pt x="48794" y="146466"/>
                      </a:lnTo>
                      <a:lnTo>
                        <a:pt x="48794" y="134226"/>
                      </a:lnTo>
                      <a:lnTo>
                        <a:pt x="61035" y="134226"/>
                      </a:lnTo>
                      <a:lnTo>
                        <a:pt x="61035" y="146466"/>
                      </a:lnTo>
                      <a:lnTo>
                        <a:pt x="85432" y="146466"/>
                      </a:lnTo>
                      <a:lnTo>
                        <a:pt x="85432" y="134226"/>
                      </a:lnTo>
                      <a:cubicBezTo>
                        <a:pt x="105636" y="134142"/>
                        <a:pt x="121985" y="117794"/>
                        <a:pt x="122069" y="97588"/>
                      </a:cubicBezTo>
                      <a:cubicBezTo>
                        <a:pt x="122069" y="88534"/>
                        <a:pt x="118632" y="79815"/>
                        <a:pt x="112511" y="73191"/>
                      </a:cubicBezTo>
                      <a:cubicBezTo>
                        <a:pt x="118632" y="66484"/>
                        <a:pt x="121985" y="57849"/>
                        <a:pt x="122069" y="48794"/>
                      </a:cubicBezTo>
                      <a:cubicBezTo>
                        <a:pt x="121985" y="28589"/>
                        <a:pt x="105636" y="12241"/>
                        <a:pt x="85432" y="12241"/>
                      </a:cubicBezTo>
                      <a:close/>
                      <a:moveTo>
                        <a:pt x="85432" y="109829"/>
                      </a:moveTo>
                      <a:lnTo>
                        <a:pt x="36637" y="109829"/>
                      </a:lnTo>
                      <a:lnTo>
                        <a:pt x="36637" y="85432"/>
                      </a:lnTo>
                      <a:lnTo>
                        <a:pt x="85432" y="85432"/>
                      </a:lnTo>
                      <a:cubicBezTo>
                        <a:pt x="92139" y="85432"/>
                        <a:pt x="97672" y="90881"/>
                        <a:pt x="97672" y="97672"/>
                      </a:cubicBezTo>
                      <a:cubicBezTo>
                        <a:pt x="97672" y="104463"/>
                        <a:pt x="92223" y="109829"/>
                        <a:pt x="85432" y="109829"/>
                      </a:cubicBezTo>
                      <a:close/>
                      <a:moveTo>
                        <a:pt x="85432" y="61035"/>
                      </a:moveTo>
                      <a:lnTo>
                        <a:pt x="36637" y="61035"/>
                      </a:lnTo>
                      <a:lnTo>
                        <a:pt x="36637" y="36637"/>
                      </a:lnTo>
                      <a:lnTo>
                        <a:pt x="85432" y="36637"/>
                      </a:lnTo>
                      <a:cubicBezTo>
                        <a:pt x="92139" y="36637"/>
                        <a:pt x="97672" y="42087"/>
                        <a:pt x="97672" y="48878"/>
                      </a:cubicBezTo>
                      <a:cubicBezTo>
                        <a:pt x="97672" y="55669"/>
                        <a:pt x="92223" y="61035"/>
                        <a:pt x="85432" y="61035"/>
                      </a:cubicBezTo>
                      <a:close/>
                    </a:path>
                  </a:pathLst>
                </a:custGeom>
                <a:grpFill/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" name="Freeform: Shape 11">
                  <a:extLst>
                    <a:ext uri="{FF2B5EF4-FFF2-40B4-BE49-F238E27FC236}">
                      <a16:creationId xmlns:a16="http://schemas.microsoft.com/office/drawing/2014/main" id="{CDCA736D-6A10-4349-A31C-2F3113CD9591}"/>
                    </a:ext>
                  </a:extLst>
                </p:cNvPr>
                <p:cNvSpPr/>
                <p:nvPr/>
              </p:nvSpPr>
              <p:spPr>
                <a:xfrm>
                  <a:off x="6610181" y="4845956"/>
                  <a:ext cx="268450" cy="268451"/>
                </a:xfrm>
                <a:custGeom>
                  <a:avLst/>
                  <a:gdLst>
                    <a:gd name="connsiteX0" fmla="*/ 134226 w 268450"/>
                    <a:gd name="connsiteY0" fmla="*/ 0 h 268451"/>
                    <a:gd name="connsiteX1" fmla="*/ 0 w 268450"/>
                    <a:gd name="connsiteY1" fmla="*/ 134226 h 268451"/>
                    <a:gd name="connsiteX2" fmla="*/ 134226 w 268450"/>
                    <a:gd name="connsiteY2" fmla="*/ 268451 h 268451"/>
                    <a:gd name="connsiteX3" fmla="*/ 268451 w 268450"/>
                    <a:gd name="connsiteY3" fmla="*/ 134226 h 268451"/>
                    <a:gd name="connsiteX4" fmla="*/ 134226 w 268450"/>
                    <a:gd name="connsiteY4" fmla="*/ 0 h 268451"/>
                    <a:gd name="connsiteX5" fmla="*/ 134226 w 268450"/>
                    <a:gd name="connsiteY5" fmla="*/ 244138 h 268451"/>
                    <a:gd name="connsiteX6" fmla="*/ 24397 w 268450"/>
                    <a:gd name="connsiteY6" fmla="*/ 134310 h 268451"/>
                    <a:gd name="connsiteX7" fmla="*/ 134226 w 268450"/>
                    <a:gd name="connsiteY7" fmla="*/ 24481 h 268451"/>
                    <a:gd name="connsiteX8" fmla="*/ 244054 w 268450"/>
                    <a:gd name="connsiteY8" fmla="*/ 134310 h 268451"/>
                    <a:gd name="connsiteX9" fmla="*/ 134226 w 268450"/>
                    <a:gd name="connsiteY9" fmla="*/ 244138 h 268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450" h="268451">
                      <a:moveTo>
                        <a:pt x="134226" y="0"/>
                      </a:moveTo>
                      <a:cubicBezTo>
                        <a:pt x="60112" y="0"/>
                        <a:pt x="0" y="60112"/>
                        <a:pt x="0" y="134226"/>
                      </a:cubicBezTo>
                      <a:cubicBezTo>
                        <a:pt x="0" y="208339"/>
                        <a:pt x="60112" y="268451"/>
                        <a:pt x="134226" y="268451"/>
                      </a:cubicBezTo>
                      <a:cubicBezTo>
                        <a:pt x="208339" y="268451"/>
                        <a:pt x="268451" y="208339"/>
                        <a:pt x="268451" y="134226"/>
                      </a:cubicBezTo>
                      <a:cubicBezTo>
                        <a:pt x="268451" y="60112"/>
                        <a:pt x="208339" y="84"/>
                        <a:pt x="134226" y="0"/>
                      </a:cubicBezTo>
                      <a:close/>
                      <a:moveTo>
                        <a:pt x="134226" y="244138"/>
                      </a:moveTo>
                      <a:cubicBezTo>
                        <a:pt x="73526" y="244138"/>
                        <a:pt x="24397" y="194925"/>
                        <a:pt x="24397" y="134310"/>
                      </a:cubicBezTo>
                      <a:cubicBezTo>
                        <a:pt x="24397" y="73694"/>
                        <a:pt x="73610" y="24481"/>
                        <a:pt x="134226" y="24481"/>
                      </a:cubicBezTo>
                      <a:cubicBezTo>
                        <a:pt x="194925" y="24481"/>
                        <a:pt x="244054" y="73694"/>
                        <a:pt x="244054" y="134310"/>
                      </a:cubicBezTo>
                      <a:cubicBezTo>
                        <a:pt x="243970" y="194925"/>
                        <a:pt x="194841" y="243970"/>
                        <a:pt x="134226" y="244138"/>
                      </a:cubicBezTo>
                      <a:close/>
                    </a:path>
                  </a:pathLst>
                </a:custGeom>
                <a:grpFill/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23AA4B6F-7C3D-43BE-A18A-A67917EF7DF2}"/>
                  </a:ext>
                </a:extLst>
              </p:cNvPr>
              <p:cNvGrpSpPr/>
              <p:nvPr/>
            </p:nvGrpSpPr>
            <p:grpSpPr>
              <a:xfrm>
                <a:off x="4962420" y="4726041"/>
                <a:ext cx="1264005" cy="1201611"/>
                <a:chOff x="4962420" y="4726041"/>
                <a:chExt cx="1264005" cy="1201611"/>
              </a:xfrm>
            </p:grpSpPr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7F4C92B6-DF8A-4104-B5B8-FE50C77375E4}"/>
                    </a:ext>
                  </a:extLst>
                </p:cNvPr>
                <p:cNvSpPr txBox="1"/>
                <p:nvPr/>
              </p:nvSpPr>
              <p:spPr>
                <a:xfrm>
                  <a:off x="4962420" y="4726041"/>
                  <a:ext cx="1133580" cy="58477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id-ID" sz="3200" dirty="0">
                      <a:solidFill>
                        <a:schemeClr val="bg2"/>
                      </a:solidFill>
                      <a:latin typeface="+mj-lt"/>
                    </a:rPr>
                    <a:t>+650</a:t>
                  </a:r>
                  <a:endParaRPr lang="en-US" sz="3200" dirty="0">
                    <a:solidFill>
                      <a:schemeClr val="bg2"/>
                    </a:solidFill>
                    <a:latin typeface="+mj-lt"/>
                  </a:endParaRPr>
                </a:p>
              </p:txBody>
            </p:sp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259066CD-FE75-4796-A2AA-E7334846424F}"/>
                    </a:ext>
                  </a:extLst>
                </p:cNvPr>
                <p:cNvSpPr/>
                <p:nvPr/>
              </p:nvSpPr>
              <p:spPr>
                <a:xfrm>
                  <a:off x="5004540" y="5310816"/>
                  <a:ext cx="1221885" cy="616836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2"/>
                      </a:solidFill>
                    </a:rPr>
                    <a:t>Lorem ipsum dolor sit </a:t>
                  </a:r>
                  <a:r>
                    <a:rPr lang="en-US" sz="1200" dirty="0" err="1">
                      <a:solidFill>
                        <a:schemeClr val="bg2"/>
                      </a:solidFill>
                    </a:rPr>
                    <a:t>amet</a:t>
                  </a:r>
                  <a:r>
                    <a:rPr lang="en-US" sz="1200" dirty="0">
                      <a:solidFill>
                        <a:schemeClr val="bg2"/>
                      </a:solidFill>
                    </a:rPr>
                    <a:t>, </a:t>
                  </a:r>
                </a:p>
              </p:txBody>
            </p:sp>
          </p:grp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91C1523C-F587-4FE7-8F62-FFACD6A2977F}"/>
                </a:ext>
              </a:extLst>
            </p:cNvPr>
            <p:cNvGrpSpPr/>
            <p:nvPr/>
          </p:nvGrpSpPr>
          <p:grpSpPr>
            <a:xfrm>
              <a:off x="7648715" y="4799245"/>
              <a:ext cx="2462732" cy="1201611"/>
              <a:chOff x="7176568" y="4799245"/>
              <a:chExt cx="2462732" cy="1201611"/>
            </a:xfrm>
          </p:grpSpPr>
          <p:grpSp>
            <p:nvGrpSpPr>
              <p:cNvPr id="25" name="Graphic 2">
                <a:extLst>
                  <a:ext uri="{FF2B5EF4-FFF2-40B4-BE49-F238E27FC236}">
                    <a16:creationId xmlns:a16="http://schemas.microsoft.com/office/drawing/2014/main" id="{720AE3CC-A0AA-423C-9448-5A08D702721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7176568" y="4939045"/>
                <a:ext cx="893833" cy="893787"/>
                <a:chOff x="9178243" y="3276947"/>
                <a:chExt cx="603638" cy="603607"/>
              </a:xfrm>
              <a:solidFill>
                <a:schemeClr val="bg2"/>
              </a:solidFill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E47808CF-096D-4328-A849-F8928C2D165B}"/>
                    </a:ext>
                  </a:extLst>
                </p:cNvPr>
                <p:cNvSpPr/>
                <p:nvPr/>
              </p:nvSpPr>
              <p:spPr>
                <a:xfrm>
                  <a:off x="9369479" y="3498250"/>
                  <a:ext cx="321940" cy="321940"/>
                </a:xfrm>
                <a:custGeom>
                  <a:avLst/>
                  <a:gdLst>
                    <a:gd name="connsiteX0" fmla="*/ 160970 w 321940"/>
                    <a:gd name="connsiteY0" fmla="*/ 0 h 321940"/>
                    <a:gd name="connsiteX1" fmla="*/ 0 w 321940"/>
                    <a:gd name="connsiteY1" fmla="*/ 160970 h 321940"/>
                    <a:gd name="connsiteX2" fmla="*/ 160970 w 321940"/>
                    <a:gd name="connsiteY2" fmla="*/ 321940 h 321940"/>
                    <a:gd name="connsiteX3" fmla="*/ 321940 w 321940"/>
                    <a:gd name="connsiteY3" fmla="*/ 160970 h 321940"/>
                    <a:gd name="connsiteX4" fmla="*/ 160970 w 321940"/>
                    <a:gd name="connsiteY4" fmla="*/ 0 h 321940"/>
                    <a:gd name="connsiteX5" fmla="*/ 160970 w 321940"/>
                    <a:gd name="connsiteY5" fmla="*/ 301819 h 321940"/>
                    <a:gd name="connsiteX6" fmla="*/ 20121 w 321940"/>
                    <a:gd name="connsiteY6" fmla="*/ 160970 h 321940"/>
                    <a:gd name="connsiteX7" fmla="*/ 160970 w 321940"/>
                    <a:gd name="connsiteY7" fmla="*/ 20121 h 321940"/>
                    <a:gd name="connsiteX8" fmla="*/ 301819 w 321940"/>
                    <a:gd name="connsiteY8" fmla="*/ 160970 h 321940"/>
                    <a:gd name="connsiteX9" fmla="*/ 160970 w 321940"/>
                    <a:gd name="connsiteY9" fmla="*/ 301819 h 321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1940" h="321940">
                      <a:moveTo>
                        <a:pt x="160970" y="0"/>
                      </a:moveTo>
                      <a:cubicBezTo>
                        <a:pt x="72101" y="0"/>
                        <a:pt x="0" y="72101"/>
                        <a:pt x="0" y="160970"/>
                      </a:cubicBezTo>
                      <a:cubicBezTo>
                        <a:pt x="0" y="249839"/>
                        <a:pt x="72101" y="321940"/>
                        <a:pt x="160970" y="321940"/>
                      </a:cubicBezTo>
                      <a:cubicBezTo>
                        <a:pt x="249839" y="321940"/>
                        <a:pt x="321940" y="249839"/>
                        <a:pt x="321940" y="160970"/>
                      </a:cubicBezTo>
                      <a:cubicBezTo>
                        <a:pt x="321773" y="72101"/>
                        <a:pt x="249755" y="84"/>
                        <a:pt x="160970" y="0"/>
                      </a:cubicBezTo>
                      <a:close/>
                      <a:moveTo>
                        <a:pt x="160970" y="301819"/>
                      </a:moveTo>
                      <a:cubicBezTo>
                        <a:pt x="83168" y="301819"/>
                        <a:pt x="20121" y="238772"/>
                        <a:pt x="20121" y="160970"/>
                      </a:cubicBezTo>
                      <a:cubicBezTo>
                        <a:pt x="20121" y="83168"/>
                        <a:pt x="83168" y="20121"/>
                        <a:pt x="160970" y="20121"/>
                      </a:cubicBezTo>
                      <a:cubicBezTo>
                        <a:pt x="238772" y="20121"/>
                        <a:pt x="301819" y="83168"/>
                        <a:pt x="301819" y="160970"/>
                      </a:cubicBezTo>
                      <a:cubicBezTo>
                        <a:pt x="301735" y="238689"/>
                        <a:pt x="238688" y="301735"/>
                        <a:pt x="160970" y="301819"/>
                      </a:cubicBezTo>
                      <a:close/>
                    </a:path>
                  </a:pathLst>
                </a:custGeom>
                <a:grpFill/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C5E67ECB-D00B-4B96-85C2-A62D0A5F073B}"/>
                    </a:ext>
                  </a:extLst>
                </p:cNvPr>
                <p:cNvSpPr/>
                <p:nvPr/>
              </p:nvSpPr>
              <p:spPr>
                <a:xfrm>
                  <a:off x="9429843" y="3317159"/>
                  <a:ext cx="100606" cy="100606"/>
                </a:xfrm>
                <a:custGeom>
                  <a:avLst/>
                  <a:gdLst>
                    <a:gd name="connsiteX0" fmla="*/ 50303 w 100606"/>
                    <a:gd name="connsiteY0" fmla="*/ 0 h 100606"/>
                    <a:gd name="connsiteX1" fmla="*/ 0 w 100606"/>
                    <a:gd name="connsiteY1" fmla="*/ 50303 h 100606"/>
                    <a:gd name="connsiteX2" fmla="*/ 50303 w 100606"/>
                    <a:gd name="connsiteY2" fmla="*/ 100606 h 100606"/>
                    <a:gd name="connsiteX3" fmla="*/ 100606 w 100606"/>
                    <a:gd name="connsiteY3" fmla="*/ 50303 h 100606"/>
                    <a:gd name="connsiteX4" fmla="*/ 50303 w 100606"/>
                    <a:gd name="connsiteY4" fmla="*/ 0 h 100606"/>
                    <a:gd name="connsiteX5" fmla="*/ 50303 w 100606"/>
                    <a:gd name="connsiteY5" fmla="*/ 80485 h 100606"/>
                    <a:gd name="connsiteX6" fmla="*/ 20121 w 100606"/>
                    <a:gd name="connsiteY6" fmla="*/ 50303 h 100606"/>
                    <a:gd name="connsiteX7" fmla="*/ 50303 w 100606"/>
                    <a:gd name="connsiteY7" fmla="*/ 20121 h 100606"/>
                    <a:gd name="connsiteX8" fmla="*/ 80485 w 100606"/>
                    <a:gd name="connsiteY8" fmla="*/ 50303 h 100606"/>
                    <a:gd name="connsiteX9" fmla="*/ 50303 w 100606"/>
                    <a:gd name="connsiteY9" fmla="*/ 80485 h 100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606" h="100606">
                      <a:moveTo>
                        <a:pt x="50303" y="0"/>
                      </a:moveTo>
                      <a:cubicBezTo>
                        <a:pt x="22553" y="0"/>
                        <a:pt x="0" y="22553"/>
                        <a:pt x="0" y="50303"/>
                      </a:cubicBezTo>
                      <a:cubicBezTo>
                        <a:pt x="0" y="78054"/>
                        <a:pt x="22553" y="100606"/>
                        <a:pt x="50303" y="100606"/>
                      </a:cubicBezTo>
                      <a:cubicBezTo>
                        <a:pt x="78054" y="100606"/>
                        <a:pt x="100606" y="78054"/>
                        <a:pt x="100606" y="50303"/>
                      </a:cubicBezTo>
                      <a:cubicBezTo>
                        <a:pt x="100522" y="22553"/>
                        <a:pt x="78054" y="0"/>
                        <a:pt x="50303" y="0"/>
                      </a:cubicBezTo>
                      <a:close/>
                      <a:moveTo>
                        <a:pt x="50303" y="80485"/>
                      </a:moveTo>
                      <a:cubicBezTo>
                        <a:pt x="33619" y="80485"/>
                        <a:pt x="20121" y="66987"/>
                        <a:pt x="20121" y="50303"/>
                      </a:cubicBezTo>
                      <a:cubicBezTo>
                        <a:pt x="20121" y="33619"/>
                        <a:pt x="33619" y="20121"/>
                        <a:pt x="50303" y="20121"/>
                      </a:cubicBezTo>
                      <a:cubicBezTo>
                        <a:pt x="66987" y="20121"/>
                        <a:pt x="80485" y="33619"/>
                        <a:pt x="80485" y="50303"/>
                      </a:cubicBezTo>
                      <a:cubicBezTo>
                        <a:pt x="80485" y="66987"/>
                        <a:pt x="66903" y="80485"/>
                        <a:pt x="50303" y="80485"/>
                      </a:cubicBezTo>
                      <a:close/>
                    </a:path>
                  </a:pathLst>
                </a:custGeom>
                <a:grpFill/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E3A3A665-0D15-4469-A1B3-C1A1E1001846}"/>
                    </a:ext>
                  </a:extLst>
                </p:cNvPr>
                <p:cNvSpPr/>
                <p:nvPr/>
              </p:nvSpPr>
              <p:spPr>
                <a:xfrm>
                  <a:off x="9178243" y="3276947"/>
                  <a:ext cx="603638" cy="603607"/>
                </a:xfrm>
                <a:custGeom>
                  <a:avLst/>
                  <a:gdLst>
                    <a:gd name="connsiteX0" fmla="*/ 563396 w 603638"/>
                    <a:gd name="connsiteY0" fmla="*/ 261546 h 603607"/>
                    <a:gd name="connsiteX1" fmla="*/ 573456 w 603638"/>
                    <a:gd name="connsiteY1" fmla="*/ 251485 h 603607"/>
                    <a:gd name="connsiteX2" fmla="*/ 573456 w 603638"/>
                    <a:gd name="connsiteY2" fmla="*/ 221303 h 603607"/>
                    <a:gd name="connsiteX3" fmla="*/ 583517 w 603638"/>
                    <a:gd name="connsiteY3" fmla="*/ 221303 h 603607"/>
                    <a:gd name="connsiteX4" fmla="*/ 593577 w 603638"/>
                    <a:gd name="connsiteY4" fmla="*/ 211243 h 603607"/>
                    <a:gd name="connsiteX5" fmla="*/ 593577 w 603638"/>
                    <a:gd name="connsiteY5" fmla="*/ 181061 h 603607"/>
                    <a:gd name="connsiteX6" fmla="*/ 603638 w 603638"/>
                    <a:gd name="connsiteY6" fmla="*/ 171000 h 603607"/>
                    <a:gd name="connsiteX7" fmla="*/ 603638 w 603638"/>
                    <a:gd name="connsiteY7" fmla="*/ 90515 h 603607"/>
                    <a:gd name="connsiteX8" fmla="*/ 596260 w 603638"/>
                    <a:gd name="connsiteY8" fmla="*/ 80874 h 603607"/>
                    <a:gd name="connsiteX9" fmla="*/ 304502 w 603638"/>
                    <a:gd name="connsiteY9" fmla="*/ 388 h 603607"/>
                    <a:gd name="connsiteX10" fmla="*/ 299471 w 603638"/>
                    <a:gd name="connsiteY10" fmla="*/ 305 h 603607"/>
                    <a:gd name="connsiteX11" fmla="*/ 7713 w 603638"/>
                    <a:gd name="connsiteY11" fmla="*/ 80790 h 603607"/>
                    <a:gd name="connsiteX12" fmla="*/ 0 w 603638"/>
                    <a:gd name="connsiteY12" fmla="*/ 90515 h 603607"/>
                    <a:gd name="connsiteX13" fmla="*/ 0 w 603638"/>
                    <a:gd name="connsiteY13" fmla="*/ 171000 h 603607"/>
                    <a:gd name="connsiteX14" fmla="*/ 10061 w 603638"/>
                    <a:gd name="connsiteY14" fmla="*/ 181061 h 603607"/>
                    <a:gd name="connsiteX15" fmla="*/ 10061 w 603638"/>
                    <a:gd name="connsiteY15" fmla="*/ 211243 h 603607"/>
                    <a:gd name="connsiteX16" fmla="*/ 20121 w 603638"/>
                    <a:gd name="connsiteY16" fmla="*/ 221303 h 603607"/>
                    <a:gd name="connsiteX17" fmla="*/ 30182 w 603638"/>
                    <a:gd name="connsiteY17" fmla="*/ 221303 h 603607"/>
                    <a:gd name="connsiteX18" fmla="*/ 30182 w 603638"/>
                    <a:gd name="connsiteY18" fmla="*/ 251485 h 603607"/>
                    <a:gd name="connsiteX19" fmla="*/ 40242 w 603638"/>
                    <a:gd name="connsiteY19" fmla="*/ 261546 h 603607"/>
                    <a:gd name="connsiteX20" fmla="*/ 60364 w 603638"/>
                    <a:gd name="connsiteY20" fmla="*/ 261546 h 603607"/>
                    <a:gd name="connsiteX21" fmla="*/ 60364 w 603638"/>
                    <a:gd name="connsiteY21" fmla="*/ 513062 h 603607"/>
                    <a:gd name="connsiteX22" fmla="*/ 40242 w 603638"/>
                    <a:gd name="connsiteY22" fmla="*/ 513062 h 603607"/>
                    <a:gd name="connsiteX23" fmla="*/ 30182 w 603638"/>
                    <a:gd name="connsiteY23" fmla="*/ 523122 h 603607"/>
                    <a:gd name="connsiteX24" fmla="*/ 30182 w 603638"/>
                    <a:gd name="connsiteY24" fmla="*/ 553304 h 603607"/>
                    <a:gd name="connsiteX25" fmla="*/ 10061 w 603638"/>
                    <a:gd name="connsiteY25" fmla="*/ 553304 h 603607"/>
                    <a:gd name="connsiteX26" fmla="*/ 0 w 603638"/>
                    <a:gd name="connsiteY26" fmla="*/ 563365 h 603607"/>
                    <a:gd name="connsiteX27" fmla="*/ 0 w 603638"/>
                    <a:gd name="connsiteY27" fmla="*/ 593547 h 603607"/>
                    <a:gd name="connsiteX28" fmla="*/ 10061 w 603638"/>
                    <a:gd name="connsiteY28" fmla="*/ 603607 h 603607"/>
                    <a:gd name="connsiteX29" fmla="*/ 593577 w 603638"/>
                    <a:gd name="connsiteY29" fmla="*/ 603607 h 603607"/>
                    <a:gd name="connsiteX30" fmla="*/ 603638 w 603638"/>
                    <a:gd name="connsiteY30" fmla="*/ 593547 h 603607"/>
                    <a:gd name="connsiteX31" fmla="*/ 603638 w 603638"/>
                    <a:gd name="connsiteY31" fmla="*/ 563365 h 603607"/>
                    <a:gd name="connsiteX32" fmla="*/ 593577 w 603638"/>
                    <a:gd name="connsiteY32" fmla="*/ 553304 h 603607"/>
                    <a:gd name="connsiteX33" fmla="*/ 573456 w 603638"/>
                    <a:gd name="connsiteY33" fmla="*/ 553304 h 603607"/>
                    <a:gd name="connsiteX34" fmla="*/ 573456 w 603638"/>
                    <a:gd name="connsiteY34" fmla="*/ 523122 h 603607"/>
                    <a:gd name="connsiteX35" fmla="*/ 563396 w 603638"/>
                    <a:gd name="connsiteY35" fmla="*/ 513062 h 603607"/>
                    <a:gd name="connsiteX36" fmla="*/ 543274 w 603638"/>
                    <a:gd name="connsiteY36" fmla="*/ 513062 h 603607"/>
                    <a:gd name="connsiteX37" fmla="*/ 543274 w 603638"/>
                    <a:gd name="connsiteY37" fmla="*/ 261546 h 603607"/>
                    <a:gd name="connsiteX38" fmla="*/ 563396 w 603638"/>
                    <a:gd name="connsiteY38" fmla="*/ 261546 h 603607"/>
                    <a:gd name="connsiteX39" fmla="*/ 20205 w 603638"/>
                    <a:gd name="connsiteY39" fmla="*/ 160939 h 603607"/>
                    <a:gd name="connsiteX40" fmla="*/ 20205 w 603638"/>
                    <a:gd name="connsiteY40" fmla="*/ 98480 h 603607"/>
                    <a:gd name="connsiteX41" fmla="*/ 301651 w 603638"/>
                    <a:gd name="connsiteY41" fmla="*/ 20426 h 603607"/>
                    <a:gd name="connsiteX42" fmla="*/ 583517 w 603638"/>
                    <a:gd name="connsiteY42" fmla="*/ 98228 h 603607"/>
                    <a:gd name="connsiteX43" fmla="*/ 583517 w 603638"/>
                    <a:gd name="connsiteY43" fmla="*/ 161023 h 603607"/>
                    <a:gd name="connsiteX44" fmla="*/ 20205 w 603638"/>
                    <a:gd name="connsiteY44" fmla="*/ 161023 h 603607"/>
                    <a:gd name="connsiteX45" fmla="*/ 30266 w 603638"/>
                    <a:gd name="connsiteY45" fmla="*/ 201182 h 603607"/>
                    <a:gd name="connsiteX46" fmla="*/ 30266 w 603638"/>
                    <a:gd name="connsiteY46" fmla="*/ 181061 h 603607"/>
                    <a:gd name="connsiteX47" fmla="*/ 573540 w 603638"/>
                    <a:gd name="connsiteY47" fmla="*/ 181061 h 603607"/>
                    <a:gd name="connsiteX48" fmla="*/ 573540 w 603638"/>
                    <a:gd name="connsiteY48" fmla="*/ 201182 h 603607"/>
                    <a:gd name="connsiteX49" fmla="*/ 412989 w 603638"/>
                    <a:gd name="connsiteY49" fmla="*/ 201182 h 603607"/>
                    <a:gd name="connsiteX50" fmla="*/ 291423 w 603638"/>
                    <a:gd name="connsiteY50" fmla="*/ 201182 h 603607"/>
                    <a:gd name="connsiteX51" fmla="*/ 30266 w 603638"/>
                    <a:gd name="connsiteY51" fmla="*/ 201182 h 603607"/>
                    <a:gd name="connsiteX52" fmla="*/ 523237 w 603638"/>
                    <a:gd name="connsiteY52" fmla="*/ 382273 h 603607"/>
                    <a:gd name="connsiteX53" fmla="*/ 352206 w 603638"/>
                    <a:gd name="connsiteY53" fmla="*/ 553304 h 603607"/>
                    <a:gd name="connsiteX54" fmla="*/ 181175 w 603638"/>
                    <a:gd name="connsiteY54" fmla="*/ 382273 h 603607"/>
                    <a:gd name="connsiteX55" fmla="*/ 352206 w 603638"/>
                    <a:gd name="connsiteY55" fmla="*/ 211243 h 603607"/>
                    <a:gd name="connsiteX56" fmla="*/ 352206 w 603638"/>
                    <a:gd name="connsiteY56" fmla="*/ 211243 h 603607"/>
                    <a:gd name="connsiteX57" fmla="*/ 523237 w 603638"/>
                    <a:gd name="connsiteY57" fmla="*/ 382273 h 603607"/>
                    <a:gd name="connsiteX58" fmla="*/ 500181 w 603638"/>
                    <a:gd name="connsiteY58" fmla="*/ 261546 h 603607"/>
                    <a:gd name="connsiteX59" fmla="*/ 523237 w 603638"/>
                    <a:gd name="connsiteY59" fmla="*/ 261546 h 603607"/>
                    <a:gd name="connsiteX60" fmla="*/ 523237 w 603638"/>
                    <a:gd name="connsiteY60" fmla="*/ 297429 h 603607"/>
                    <a:gd name="connsiteX61" fmla="*/ 500181 w 603638"/>
                    <a:gd name="connsiteY61" fmla="*/ 261546 h 603607"/>
                    <a:gd name="connsiteX62" fmla="*/ 523237 w 603638"/>
                    <a:gd name="connsiteY62" fmla="*/ 467034 h 603607"/>
                    <a:gd name="connsiteX63" fmla="*/ 523237 w 603638"/>
                    <a:gd name="connsiteY63" fmla="*/ 512978 h 603607"/>
                    <a:gd name="connsiteX64" fmla="*/ 491210 w 603638"/>
                    <a:gd name="connsiteY64" fmla="*/ 512978 h 603607"/>
                    <a:gd name="connsiteX65" fmla="*/ 523237 w 603638"/>
                    <a:gd name="connsiteY65" fmla="*/ 467034 h 603607"/>
                    <a:gd name="connsiteX66" fmla="*/ 181175 w 603638"/>
                    <a:gd name="connsiteY66" fmla="*/ 513062 h 603607"/>
                    <a:gd name="connsiteX67" fmla="*/ 161054 w 603638"/>
                    <a:gd name="connsiteY67" fmla="*/ 513062 h 603607"/>
                    <a:gd name="connsiteX68" fmla="*/ 161054 w 603638"/>
                    <a:gd name="connsiteY68" fmla="*/ 261546 h 603607"/>
                    <a:gd name="connsiteX69" fmla="*/ 181175 w 603638"/>
                    <a:gd name="connsiteY69" fmla="*/ 261546 h 603607"/>
                    <a:gd name="connsiteX70" fmla="*/ 191236 w 603638"/>
                    <a:gd name="connsiteY70" fmla="*/ 251485 h 603607"/>
                    <a:gd name="connsiteX71" fmla="*/ 191236 w 603638"/>
                    <a:gd name="connsiteY71" fmla="*/ 221303 h 603607"/>
                    <a:gd name="connsiteX72" fmla="*/ 249504 w 603638"/>
                    <a:gd name="connsiteY72" fmla="*/ 221303 h 603607"/>
                    <a:gd name="connsiteX73" fmla="*/ 190817 w 603638"/>
                    <a:gd name="connsiteY73" fmla="*/ 484557 h 603607"/>
                    <a:gd name="connsiteX74" fmla="*/ 267445 w 603638"/>
                    <a:gd name="connsiteY74" fmla="*/ 553304 h 603607"/>
                    <a:gd name="connsiteX75" fmla="*/ 191320 w 603638"/>
                    <a:gd name="connsiteY75" fmla="*/ 553304 h 603607"/>
                    <a:gd name="connsiteX76" fmla="*/ 191320 w 603638"/>
                    <a:gd name="connsiteY76" fmla="*/ 523122 h 603607"/>
                    <a:gd name="connsiteX77" fmla="*/ 181175 w 603638"/>
                    <a:gd name="connsiteY77" fmla="*/ 513062 h 603607"/>
                    <a:gd name="connsiteX78" fmla="*/ 181175 w 603638"/>
                    <a:gd name="connsiteY78" fmla="*/ 513062 h 603607"/>
                    <a:gd name="connsiteX79" fmla="*/ 50387 w 603638"/>
                    <a:gd name="connsiteY79" fmla="*/ 241425 h 603607"/>
                    <a:gd name="connsiteX80" fmla="*/ 50387 w 603638"/>
                    <a:gd name="connsiteY80" fmla="*/ 221303 h 603607"/>
                    <a:gd name="connsiteX81" fmla="*/ 171114 w 603638"/>
                    <a:gd name="connsiteY81" fmla="*/ 221303 h 603607"/>
                    <a:gd name="connsiteX82" fmla="*/ 171114 w 603638"/>
                    <a:gd name="connsiteY82" fmla="*/ 241425 h 603607"/>
                    <a:gd name="connsiteX83" fmla="*/ 50387 w 603638"/>
                    <a:gd name="connsiteY83" fmla="*/ 241425 h 603607"/>
                    <a:gd name="connsiteX84" fmla="*/ 140933 w 603638"/>
                    <a:gd name="connsiteY84" fmla="*/ 261546 h 603607"/>
                    <a:gd name="connsiteX85" fmla="*/ 140933 w 603638"/>
                    <a:gd name="connsiteY85" fmla="*/ 513062 h 603607"/>
                    <a:gd name="connsiteX86" fmla="*/ 80569 w 603638"/>
                    <a:gd name="connsiteY86" fmla="*/ 513062 h 603607"/>
                    <a:gd name="connsiteX87" fmla="*/ 80569 w 603638"/>
                    <a:gd name="connsiteY87" fmla="*/ 261546 h 603607"/>
                    <a:gd name="connsiteX88" fmla="*/ 140933 w 603638"/>
                    <a:gd name="connsiteY88" fmla="*/ 261546 h 603607"/>
                    <a:gd name="connsiteX89" fmla="*/ 50387 w 603638"/>
                    <a:gd name="connsiteY89" fmla="*/ 533183 h 603607"/>
                    <a:gd name="connsiteX90" fmla="*/ 171114 w 603638"/>
                    <a:gd name="connsiteY90" fmla="*/ 533183 h 603607"/>
                    <a:gd name="connsiteX91" fmla="*/ 171114 w 603638"/>
                    <a:gd name="connsiteY91" fmla="*/ 553304 h 603607"/>
                    <a:gd name="connsiteX92" fmla="*/ 50387 w 603638"/>
                    <a:gd name="connsiteY92" fmla="*/ 553304 h 603607"/>
                    <a:gd name="connsiteX93" fmla="*/ 50387 w 603638"/>
                    <a:gd name="connsiteY93" fmla="*/ 533183 h 603607"/>
                    <a:gd name="connsiteX94" fmla="*/ 583517 w 603638"/>
                    <a:gd name="connsiteY94" fmla="*/ 573426 h 603607"/>
                    <a:gd name="connsiteX95" fmla="*/ 583517 w 603638"/>
                    <a:gd name="connsiteY95" fmla="*/ 583486 h 603607"/>
                    <a:gd name="connsiteX96" fmla="*/ 20121 w 603638"/>
                    <a:gd name="connsiteY96" fmla="*/ 583486 h 603607"/>
                    <a:gd name="connsiteX97" fmla="*/ 20121 w 603638"/>
                    <a:gd name="connsiteY97" fmla="*/ 573426 h 603607"/>
                    <a:gd name="connsiteX98" fmla="*/ 583517 w 603638"/>
                    <a:gd name="connsiteY98" fmla="*/ 573426 h 603607"/>
                    <a:gd name="connsiteX99" fmla="*/ 553335 w 603638"/>
                    <a:gd name="connsiteY99" fmla="*/ 533183 h 603607"/>
                    <a:gd name="connsiteX100" fmla="*/ 553335 w 603638"/>
                    <a:gd name="connsiteY100" fmla="*/ 553304 h 603607"/>
                    <a:gd name="connsiteX101" fmla="*/ 436967 w 603638"/>
                    <a:gd name="connsiteY101" fmla="*/ 553304 h 603607"/>
                    <a:gd name="connsiteX102" fmla="*/ 469077 w 603638"/>
                    <a:gd name="connsiteY102" fmla="*/ 533183 h 603607"/>
                    <a:gd name="connsiteX103" fmla="*/ 553335 w 603638"/>
                    <a:gd name="connsiteY103" fmla="*/ 533183 h 603607"/>
                    <a:gd name="connsiteX104" fmla="*/ 480982 w 603638"/>
                    <a:gd name="connsiteY104" fmla="*/ 241425 h 603607"/>
                    <a:gd name="connsiteX105" fmla="*/ 454909 w 603638"/>
                    <a:gd name="connsiteY105" fmla="*/ 221303 h 603607"/>
                    <a:gd name="connsiteX106" fmla="*/ 553419 w 603638"/>
                    <a:gd name="connsiteY106" fmla="*/ 221303 h 603607"/>
                    <a:gd name="connsiteX107" fmla="*/ 553419 w 603638"/>
                    <a:gd name="connsiteY107" fmla="*/ 241425 h 603607"/>
                    <a:gd name="connsiteX108" fmla="*/ 480982 w 603638"/>
                    <a:gd name="connsiteY108" fmla="*/ 241425 h 603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</a:cxnLst>
                  <a:rect l="l" t="t" r="r" b="b"/>
                  <a:pathLst>
                    <a:path w="603638" h="603607">
                      <a:moveTo>
                        <a:pt x="563396" y="261546"/>
                      </a:moveTo>
                      <a:cubicBezTo>
                        <a:pt x="568929" y="261546"/>
                        <a:pt x="573456" y="257018"/>
                        <a:pt x="573456" y="251485"/>
                      </a:cubicBezTo>
                      <a:lnTo>
                        <a:pt x="573456" y="221303"/>
                      </a:lnTo>
                      <a:lnTo>
                        <a:pt x="583517" y="221303"/>
                      </a:lnTo>
                      <a:cubicBezTo>
                        <a:pt x="589050" y="221303"/>
                        <a:pt x="593577" y="216776"/>
                        <a:pt x="593577" y="211243"/>
                      </a:cubicBezTo>
                      <a:lnTo>
                        <a:pt x="593577" y="181061"/>
                      </a:lnTo>
                      <a:cubicBezTo>
                        <a:pt x="599111" y="181061"/>
                        <a:pt x="603638" y="176534"/>
                        <a:pt x="603638" y="171000"/>
                      </a:cubicBezTo>
                      <a:lnTo>
                        <a:pt x="603638" y="90515"/>
                      </a:lnTo>
                      <a:cubicBezTo>
                        <a:pt x="603638" y="85988"/>
                        <a:pt x="600620" y="82047"/>
                        <a:pt x="596260" y="80874"/>
                      </a:cubicBezTo>
                      <a:lnTo>
                        <a:pt x="304502" y="388"/>
                      </a:lnTo>
                      <a:cubicBezTo>
                        <a:pt x="302825" y="-115"/>
                        <a:pt x="301148" y="-115"/>
                        <a:pt x="299471" y="305"/>
                      </a:cubicBezTo>
                      <a:lnTo>
                        <a:pt x="7713" y="80790"/>
                      </a:lnTo>
                      <a:cubicBezTo>
                        <a:pt x="3186" y="81880"/>
                        <a:pt x="0" y="85904"/>
                        <a:pt x="0" y="90515"/>
                      </a:cubicBezTo>
                      <a:lnTo>
                        <a:pt x="0" y="171000"/>
                      </a:lnTo>
                      <a:cubicBezTo>
                        <a:pt x="0" y="176534"/>
                        <a:pt x="4527" y="181061"/>
                        <a:pt x="10061" y="181061"/>
                      </a:cubicBezTo>
                      <a:lnTo>
                        <a:pt x="10061" y="211243"/>
                      </a:lnTo>
                      <a:cubicBezTo>
                        <a:pt x="10061" y="216776"/>
                        <a:pt x="14588" y="221303"/>
                        <a:pt x="20121" y="221303"/>
                      </a:cubicBezTo>
                      <a:lnTo>
                        <a:pt x="30182" y="221303"/>
                      </a:lnTo>
                      <a:lnTo>
                        <a:pt x="30182" y="251485"/>
                      </a:lnTo>
                      <a:cubicBezTo>
                        <a:pt x="30182" y="257018"/>
                        <a:pt x="34709" y="261546"/>
                        <a:pt x="40242" y="261546"/>
                      </a:cubicBezTo>
                      <a:lnTo>
                        <a:pt x="60364" y="261546"/>
                      </a:lnTo>
                      <a:lnTo>
                        <a:pt x="60364" y="513062"/>
                      </a:lnTo>
                      <a:lnTo>
                        <a:pt x="40242" y="513062"/>
                      </a:lnTo>
                      <a:cubicBezTo>
                        <a:pt x="34709" y="513062"/>
                        <a:pt x="30182" y="517589"/>
                        <a:pt x="30182" y="523122"/>
                      </a:cubicBezTo>
                      <a:lnTo>
                        <a:pt x="30182" y="553304"/>
                      </a:lnTo>
                      <a:lnTo>
                        <a:pt x="10061" y="553304"/>
                      </a:lnTo>
                      <a:cubicBezTo>
                        <a:pt x="4527" y="553304"/>
                        <a:pt x="0" y="557831"/>
                        <a:pt x="0" y="563365"/>
                      </a:cubicBezTo>
                      <a:lnTo>
                        <a:pt x="0" y="593547"/>
                      </a:lnTo>
                      <a:cubicBezTo>
                        <a:pt x="0" y="599080"/>
                        <a:pt x="4527" y="603607"/>
                        <a:pt x="10061" y="603607"/>
                      </a:cubicBezTo>
                      <a:lnTo>
                        <a:pt x="593577" y="603607"/>
                      </a:lnTo>
                      <a:cubicBezTo>
                        <a:pt x="599111" y="603607"/>
                        <a:pt x="603638" y="599080"/>
                        <a:pt x="603638" y="593547"/>
                      </a:cubicBezTo>
                      <a:lnTo>
                        <a:pt x="603638" y="563365"/>
                      </a:lnTo>
                      <a:cubicBezTo>
                        <a:pt x="603638" y="557831"/>
                        <a:pt x="599111" y="553304"/>
                        <a:pt x="593577" y="553304"/>
                      </a:cubicBezTo>
                      <a:lnTo>
                        <a:pt x="573456" y="553304"/>
                      </a:lnTo>
                      <a:lnTo>
                        <a:pt x="573456" y="523122"/>
                      </a:lnTo>
                      <a:cubicBezTo>
                        <a:pt x="573456" y="517589"/>
                        <a:pt x="568929" y="513062"/>
                        <a:pt x="563396" y="513062"/>
                      </a:cubicBezTo>
                      <a:lnTo>
                        <a:pt x="543274" y="513062"/>
                      </a:lnTo>
                      <a:lnTo>
                        <a:pt x="543274" y="261546"/>
                      </a:lnTo>
                      <a:lnTo>
                        <a:pt x="563396" y="261546"/>
                      </a:lnTo>
                      <a:close/>
                      <a:moveTo>
                        <a:pt x="20205" y="160939"/>
                      </a:moveTo>
                      <a:lnTo>
                        <a:pt x="20205" y="98480"/>
                      </a:lnTo>
                      <a:lnTo>
                        <a:pt x="301651" y="20426"/>
                      </a:lnTo>
                      <a:lnTo>
                        <a:pt x="583517" y="98228"/>
                      </a:lnTo>
                      <a:lnTo>
                        <a:pt x="583517" y="161023"/>
                      </a:lnTo>
                      <a:lnTo>
                        <a:pt x="20205" y="161023"/>
                      </a:lnTo>
                      <a:close/>
                      <a:moveTo>
                        <a:pt x="30266" y="201182"/>
                      </a:moveTo>
                      <a:lnTo>
                        <a:pt x="30266" y="181061"/>
                      </a:lnTo>
                      <a:lnTo>
                        <a:pt x="573540" y="181061"/>
                      </a:lnTo>
                      <a:lnTo>
                        <a:pt x="573540" y="201182"/>
                      </a:lnTo>
                      <a:lnTo>
                        <a:pt x="412989" y="201182"/>
                      </a:lnTo>
                      <a:cubicBezTo>
                        <a:pt x="373585" y="187768"/>
                        <a:pt x="330827" y="187768"/>
                        <a:pt x="291423" y="201182"/>
                      </a:cubicBezTo>
                      <a:lnTo>
                        <a:pt x="30266" y="201182"/>
                      </a:lnTo>
                      <a:close/>
                      <a:moveTo>
                        <a:pt x="523237" y="382273"/>
                      </a:moveTo>
                      <a:cubicBezTo>
                        <a:pt x="523237" y="476760"/>
                        <a:pt x="446692" y="553304"/>
                        <a:pt x="352206" y="553304"/>
                      </a:cubicBezTo>
                      <a:cubicBezTo>
                        <a:pt x="257720" y="553304"/>
                        <a:pt x="181175" y="476760"/>
                        <a:pt x="181175" y="382273"/>
                      </a:cubicBezTo>
                      <a:cubicBezTo>
                        <a:pt x="181175" y="287787"/>
                        <a:pt x="257720" y="211243"/>
                        <a:pt x="352206" y="211243"/>
                      </a:cubicBezTo>
                      <a:lnTo>
                        <a:pt x="352206" y="211243"/>
                      </a:lnTo>
                      <a:cubicBezTo>
                        <a:pt x="446608" y="211410"/>
                        <a:pt x="523069" y="287871"/>
                        <a:pt x="523237" y="382273"/>
                      </a:cubicBezTo>
                      <a:close/>
                      <a:moveTo>
                        <a:pt x="500181" y="261546"/>
                      </a:moveTo>
                      <a:lnTo>
                        <a:pt x="523237" y="261546"/>
                      </a:lnTo>
                      <a:lnTo>
                        <a:pt x="523237" y="297429"/>
                      </a:lnTo>
                      <a:cubicBezTo>
                        <a:pt x="516949" y="284601"/>
                        <a:pt x="509236" y="272613"/>
                        <a:pt x="500181" y="261546"/>
                      </a:cubicBezTo>
                      <a:close/>
                      <a:moveTo>
                        <a:pt x="523237" y="467034"/>
                      </a:moveTo>
                      <a:lnTo>
                        <a:pt x="523237" y="512978"/>
                      </a:lnTo>
                      <a:lnTo>
                        <a:pt x="491210" y="512978"/>
                      </a:lnTo>
                      <a:cubicBezTo>
                        <a:pt x="504038" y="499312"/>
                        <a:pt x="514853" y="483886"/>
                        <a:pt x="523237" y="467034"/>
                      </a:cubicBezTo>
                      <a:close/>
                      <a:moveTo>
                        <a:pt x="181175" y="513062"/>
                      </a:moveTo>
                      <a:lnTo>
                        <a:pt x="161054" y="513062"/>
                      </a:lnTo>
                      <a:lnTo>
                        <a:pt x="161054" y="261546"/>
                      </a:lnTo>
                      <a:lnTo>
                        <a:pt x="181175" y="261546"/>
                      </a:lnTo>
                      <a:cubicBezTo>
                        <a:pt x="186708" y="261546"/>
                        <a:pt x="191236" y="257018"/>
                        <a:pt x="191236" y="251485"/>
                      </a:cubicBezTo>
                      <a:lnTo>
                        <a:pt x="191236" y="221303"/>
                      </a:lnTo>
                      <a:lnTo>
                        <a:pt x="249504" y="221303"/>
                      </a:lnTo>
                      <a:cubicBezTo>
                        <a:pt x="160635" y="277810"/>
                        <a:pt x="134309" y="395604"/>
                        <a:pt x="190817" y="484557"/>
                      </a:cubicBezTo>
                      <a:cubicBezTo>
                        <a:pt x="209597" y="514068"/>
                        <a:pt x="236089" y="537878"/>
                        <a:pt x="267445" y="553304"/>
                      </a:cubicBezTo>
                      <a:lnTo>
                        <a:pt x="191320" y="553304"/>
                      </a:lnTo>
                      <a:lnTo>
                        <a:pt x="191320" y="523122"/>
                      </a:lnTo>
                      <a:cubicBezTo>
                        <a:pt x="191236" y="517505"/>
                        <a:pt x="186708" y="513062"/>
                        <a:pt x="181175" y="513062"/>
                      </a:cubicBezTo>
                      <a:lnTo>
                        <a:pt x="181175" y="513062"/>
                      </a:lnTo>
                      <a:close/>
                      <a:moveTo>
                        <a:pt x="50387" y="241425"/>
                      </a:moveTo>
                      <a:lnTo>
                        <a:pt x="50387" y="221303"/>
                      </a:lnTo>
                      <a:lnTo>
                        <a:pt x="171114" y="221303"/>
                      </a:lnTo>
                      <a:lnTo>
                        <a:pt x="171114" y="241425"/>
                      </a:lnTo>
                      <a:lnTo>
                        <a:pt x="50387" y="241425"/>
                      </a:lnTo>
                      <a:close/>
                      <a:moveTo>
                        <a:pt x="140933" y="261546"/>
                      </a:moveTo>
                      <a:lnTo>
                        <a:pt x="140933" y="513062"/>
                      </a:lnTo>
                      <a:lnTo>
                        <a:pt x="80569" y="513062"/>
                      </a:lnTo>
                      <a:lnTo>
                        <a:pt x="80569" y="261546"/>
                      </a:lnTo>
                      <a:lnTo>
                        <a:pt x="140933" y="261546"/>
                      </a:lnTo>
                      <a:close/>
                      <a:moveTo>
                        <a:pt x="50387" y="533183"/>
                      </a:moveTo>
                      <a:lnTo>
                        <a:pt x="171114" y="533183"/>
                      </a:lnTo>
                      <a:lnTo>
                        <a:pt x="171114" y="553304"/>
                      </a:lnTo>
                      <a:lnTo>
                        <a:pt x="50387" y="553304"/>
                      </a:lnTo>
                      <a:lnTo>
                        <a:pt x="50387" y="533183"/>
                      </a:lnTo>
                      <a:close/>
                      <a:moveTo>
                        <a:pt x="583517" y="573426"/>
                      </a:moveTo>
                      <a:lnTo>
                        <a:pt x="583517" y="583486"/>
                      </a:lnTo>
                      <a:lnTo>
                        <a:pt x="20121" y="583486"/>
                      </a:lnTo>
                      <a:lnTo>
                        <a:pt x="20121" y="573426"/>
                      </a:lnTo>
                      <a:lnTo>
                        <a:pt x="583517" y="573426"/>
                      </a:lnTo>
                      <a:close/>
                      <a:moveTo>
                        <a:pt x="553335" y="533183"/>
                      </a:moveTo>
                      <a:lnTo>
                        <a:pt x="553335" y="553304"/>
                      </a:lnTo>
                      <a:lnTo>
                        <a:pt x="436967" y="553304"/>
                      </a:lnTo>
                      <a:cubicBezTo>
                        <a:pt x="448285" y="547687"/>
                        <a:pt x="459100" y="540980"/>
                        <a:pt x="469077" y="533183"/>
                      </a:cubicBezTo>
                      <a:lnTo>
                        <a:pt x="553335" y="533183"/>
                      </a:lnTo>
                      <a:close/>
                      <a:moveTo>
                        <a:pt x="480982" y="241425"/>
                      </a:moveTo>
                      <a:cubicBezTo>
                        <a:pt x="472850" y="233963"/>
                        <a:pt x="464131" y="227256"/>
                        <a:pt x="454909" y="221303"/>
                      </a:cubicBezTo>
                      <a:lnTo>
                        <a:pt x="553419" y="221303"/>
                      </a:lnTo>
                      <a:lnTo>
                        <a:pt x="553419" y="241425"/>
                      </a:lnTo>
                      <a:lnTo>
                        <a:pt x="480982" y="241425"/>
                      </a:lnTo>
                      <a:close/>
                    </a:path>
                  </a:pathLst>
                </a:custGeom>
                <a:grpFill/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9353D8D6-EB50-4502-A045-B2DFF06B5646}"/>
                    </a:ext>
                  </a:extLst>
                </p:cNvPr>
                <p:cNvSpPr/>
                <p:nvPr/>
              </p:nvSpPr>
              <p:spPr>
                <a:xfrm>
                  <a:off x="9459940" y="3548553"/>
                  <a:ext cx="150957" cy="221333"/>
                </a:xfrm>
                <a:custGeom>
                  <a:avLst/>
                  <a:gdLst>
                    <a:gd name="connsiteX0" fmla="*/ 130537 w 150957"/>
                    <a:gd name="connsiteY0" fmla="*/ 110667 h 221333"/>
                    <a:gd name="connsiteX1" fmla="*/ 141184 w 150957"/>
                    <a:gd name="connsiteY1" fmla="*/ 40578 h 221333"/>
                    <a:gd name="connsiteX2" fmla="*/ 100606 w 150957"/>
                    <a:gd name="connsiteY2" fmla="*/ 20121 h 221333"/>
                    <a:gd name="connsiteX3" fmla="*/ 100606 w 150957"/>
                    <a:gd name="connsiteY3" fmla="*/ 0 h 221333"/>
                    <a:gd name="connsiteX4" fmla="*/ 80485 w 150957"/>
                    <a:gd name="connsiteY4" fmla="*/ 0 h 221333"/>
                    <a:gd name="connsiteX5" fmla="*/ 80485 w 150957"/>
                    <a:gd name="connsiteY5" fmla="*/ 20121 h 221333"/>
                    <a:gd name="connsiteX6" fmla="*/ 50303 w 150957"/>
                    <a:gd name="connsiteY6" fmla="*/ 20121 h 221333"/>
                    <a:gd name="connsiteX7" fmla="*/ 50303 w 150957"/>
                    <a:gd name="connsiteY7" fmla="*/ 0 h 221333"/>
                    <a:gd name="connsiteX8" fmla="*/ 30182 w 150957"/>
                    <a:gd name="connsiteY8" fmla="*/ 0 h 221333"/>
                    <a:gd name="connsiteX9" fmla="*/ 30182 w 150957"/>
                    <a:gd name="connsiteY9" fmla="*/ 20121 h 221333"/>
                    <a:gd name="connsiteX10" fmla="*/ 0 w 150957"/>
                    <a:gd name="connsiteY10" fmla="*/ 20121 h 221333"/>
                    <a:gd name="connsiteX11" fmla="*/ 0 w 150957"/>
                    <a:gd name="connsiteY11" fmla="*/ 40242 h 221333"/>
                    <a:gd name="connsiteX12" fmla="*/ 20121 w 150957"/>
                    <a:gd name="connsiteY12" fmla="*/ 40242 h 221333"/>
                    <a:gd name="connsiteX13" fmla="*/ 20121 w 150957"/>
                    <a:gd name="connsiteY13" fmla="*/ 181091 h 221333"/>
                    <a:gd name="connsiteX14" fmla="*/ 0 w 150957"/>
                    <a:gd name="connsiteY14" fmla="*/ 181091 h 221333"/>
                    <a:gd name="connsiteX15" fmla="*/ 0 w 150957"/>
                    <a:gd name="connsiteY15" fmla="*/ 201213 h 221333"/>
                    <a:gd name="connsiteX16" fmla="*/ 30182 w 150957"/>
                    <a:gd name="connsiteY16" fmla="*/ 201213 h 221333"/>
                    <a:gd name="connsiteX17" fmla="*/ 30182 w 150957"/>
                    <a:gd name="connsiteY17" fmla="*/ 221334 h 221333"/>
                    <a:gd name="connsiteX18" fmla="*/ 50303 w 150957"/>
                    <a:gd name="connsiteY18" fmla="*/ 221334 h 221333"/>
                    <a:gd name="connsiteX19" fmla="*/ 50303 w 150957"/>
                    <a:gd name="connsiteY19" fmla="*/ 201213 h 221333"/>
                    <a:gd name="connsiteX20" fmla="*/ 80485 w 150957"/>
                    <a:gd name="connsiteY20" fmla="*/ 201213 h 221333"/>
                    <a:gd name="connsiteX21" fmla="*/ 80485 w 150957"/>
                    <a:gd name="connsiteY21" fmla="*/ 221334 h 221333"/>
                    <a:gd name="connsiteX22" fmla="*/ 100606 w 150957"/>
                    <a:gd name="connsiteY22" fmla="*/ 221334 h 221333"/>
                    <a:gd name="connsiteX23" fmla="*/ 100606 w 150957"/>
                    <a:gd name="connsiteY23" fmla="*/ 201213 h 221333"/>
                    <a:gd name="connsiteX24" fmla="*/ 150910 w 150957"/>
                    <a:gd name="connsiteY24" fmla="*/ 151245 h 221333"/>
                    <a:gd name="connsiteX25" fmla="*/ 130537 w 150957"/>
                    <a:gd name="connsiteY25" fmla="*/ 110667 h 221333"/>
                    <a:gd name="connsiteX26" fmla="*/ 40326 w 150957"/>
                    <a:gd name="connsiteY26" fmla="*/ 40242 h 221333"/>
                    <a:gd name="connsiteX27" fmla="*/ 100690 w 150957"/>
                    <a:gd name="connsiteY27" fmla="*/ 40242 h 221333"/>
                    <a:gd name="connsiteX28" fmla="*/ 130872 w 150957"/>
                    <a:gd name="connsiteY28" fmla="*/ 70424 h 221333"/>
                    <a:gd name="connsiteX29" fmla="*/ 100690 w 150957"/>
                    <a:gd name="connsiteY29" fmla="*/ 100606 h 221333"/>
                    <a:gd name="connsiteX30" fmla="*/ 40326 w 150957"/>
                    <a:gd name="connsiteY30" fmla="*/ 100606 h 221333"/>
                    <a:gd name="connsiteX31" fmla="*/ 40326 w 150957"/>
                    <a:gd name="connsiteY31" fmla="*/ 40242 h 221333"/>
                    <a:gd name="connsiteX32" fmla="*/ 100690 w 150957"/>
                    <a:gd name="connsiteY32" fmla="*/ 181091 h 221333"/>
                    <a:gd name="connsiteX33" fmla="*/ 40326 w 150957"/>
                    <a:gd name="connsiteY33" fmla="*/ 181091 h 221333"/>
                    <a:gd name="connsiteX34" fmla="*/ 40326 w 150957"/>
                    <a:gd name="connsiteY34" fmla="*/ 120728 h 221333"/>
                    <a:gd name="connsiteX35" fmla="*/ 100690 w 150957"/>
                    <a:gd name="connsiteY35" fmla="*/ 120728 h 221333"/>
                    <a:gd name="connsiteX36" fmla="*/ 130872 w 150957"/>
                    <a:gd name="connsiteY36" fmla="*/ 150910 h 221333"/>
                    <a:gd name="connsiteX37" fmla="*/ 100690 w 150957"/>
                    <a:gd name="connsiteY37" fmla="*/ 181091 h 221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50957" h="221333">
                      <a:moveTo>
                        <a:pt x="130537" y="110667"/>
                      </a:moveTo>
                      <a:cubicBezTo>
                        <a:pt x="152838" y="94235"/>
                        <a:pt x="157617" y="62879"/>
                        <a:pt x="141184" y="40578"/>
                      </a:cubicBezTo>
                      <a:cubicBezTo>
                        <a:pt x="131711" y="27667"/>
                        <a:pt x="116620" y="20121"/>
                        <a:pt x="100606" y="20121"/>
                      </a:cubicBezTo>
                      <a:lnTo>
                        <a:pt x="100606" y="0"/>
                      </a:lnTo>
                      <a:lnTo>
                        <a:pt x="80485" y="0"/>
                      </a:lnTo>
                      <a:lnTo>
                        <a:pt x="80485" y="20121"/>
                      </a:lnTo>
                      <a:lnTo>
                        <a:pt x="50303" y="20121"/>
                      </a:lnTo>
                      <a:lnTo>
                        <a:pt x="50303" y="0"/>
                      </a:lnTo>
                      <a:lnTo>
                        <a:pt x="30182" y="0"/>
                      </a:lnTo>
                      <a:lnTo>
                        <a:pt x="30182" y="20121"/>
                      </a:lnTo>
                      <a:lnTo>
                        <a:pt x="0" y="20121"/>
                      </a:lnTo>
                      <a:lnTo>
                        <a:pt x="0" y="40242"/>
                      </a:lnTo>
                      <a:lnTo>
                        <a:pt x="20121" y="40242"/>
                      </a:lnTo>
                      <a:lnTo>
                        <a:pt x="20121" y="181091"/>
                      </a:lnTo>
                      <a:lnTo>
                        <a:pt x="0" y="181091"/>
                      </a:lnTo>
                      <a:lnTo>
                        <a:pt x="0" y="201213"/>
                      </a:lnTo>
                      <a:lnTo>
                        <a:pt x="30182" y="201213"/>
                      </a:lnTo>
                      <a:lnTo>
                        <a:pt x="30182" y="221334"/>
                      </a:lnTo>
                      <a:lnTo>
                        <a:pt x="50303" y="221334"/>
                      </a:lnTo>
                      <a:lnTo>
                        <a:pt x="50303" y="201213"/>
                      </a:lnTo>
                      <a:lnTo>
                        <a:pt x="80485" y="201213"/>
                      </a:lnTo>
                      <a:lnTo>
                        <a:pt x="80485" y="221334"/>
                      </a:lnTo>
                      <a:lnTo>
                        <a:pt x="100606" y="221334"/>
                      </a:lnTo>
                      <a:lnTo>
                        <a:pt x="100606" y="201213"/>
                      </a:lnTo>
                      <a:cubicBezTo>
                        <a:pt x="128273" y="201296"/>
                        <a:pt x="150826" y="178912"/>
                        <a:pt x="150910" y="151245"/>
                      </a:cubicBezTo>
                      <a:cubicBezTo>
                        <a:pt x="150993" y="135232"/>
                        <a:pt x="143448" y="120141"/>
                        <a:pt x="130537" y="110667"/>
                      </a:cubicBezTo>
                      <a:close/>
                      <a:moveTo>
                        <a:pt x="40326" y="40242"/>
                      </a:moveTo>
                      <a:lnTo>
                        <a:pt x="100690" y="40242"/>
                      </a:lnTo>
                      <a:cubicBezTo>
                        <a:pt x="117374" y="40242"/>
                        <a:pt x="130872" y="53741"/>
                        <a:pt x="130872" y="70424"/>
                      </a:cubicBezTo>
                      <a:cubicBezTo>
                        <a:pt x="130872" y="87108"/>
                        <a:pt x="117374" y="100606"/>
                        <a:pt x="100690" y="100606"/>
                      </a:cubicBezTo>
                      <a:lnTo>
                        <a:pt x="40326" y="100606"/>
                      </a:lnTo>
                      <a:lnTo>
                        <a:pt x="40326" y="40242"/>
                      </a:lnTo>
                      <a:close/>
                      <a:moveTo>
                        <a:pt x="100690" y="181091"/>
                      </a:moveTo>
                      <a:lnTo>
                        <a:pt x="40326" y="181091"/>
                      </a:lnTo>
                      <a:lnTo>
                        <a:pt x="40326" y="120728"/>
                      </a:lnTo>
                      <a:lnTo>
                        <a:pt x="100690" y="120728"/>
                      </a:lnTo>
                      <a:cubicBezTo>
                        <a:pt x="117374" y="120728"/>
                        <a:pt x="130872" y="134225"/>
                        <a:pt x="130872" y="150910"/>
                      </a:cubicBezTo>
                      <a:cubicBezTo>
                        <a:pt x="130872" y="167593"/>
                        <a:pt x="117290" y="181091"/>
                        <a:pt x="100690" y="181091"/>
                      </a:cubicBezTo>
                      <a:close/>
                    </a:path>
                  </a:pathLst>
                </a:custGeom>
                <a:grpFill/>
                <a:ln w="83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8A606C85-B6D6-4484-9755-558921E63665}"/>
                  </a:ext>
                </a:extLst>
              </p:cNvPr>
              <p:cNvGrpSpPr/>
              <p:nvPr/>
            </p:nvGrpSpPr>
            <p:grpSpPr>
              <a:xfrm>
                <a:off x="8375295" y="4799245"/>
                <a:ext cx="1264005" cy="1201611"/>
                <a:chOff x="4962420" y="4726041"/>
                <a:chExt cx="1264005" cy="1201611"/>
              </a:xfrm>
            </p:grpSpPr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C02CB4A5-1925-4719-A4A7-A4B86C9A6131}"/>
                    </a:ext>
                  </a:extLst>
                </p:cNvPr>
                <p:cNvSpPr txBox="1"/>
                <p:nvPr/>
              </p:nvSpPr>
              <p:spPr>
                <a:xfrm>
                  <a:off x="4962420" y="4726041"/>
                  <a:ext cx="1004570" cy="58477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id-ID" sz="3200" dirty="0">
                      <a:solidFill>
                        <a:schemeClr val="bg2"/>
                      </a:solidFill>
                      <a:latin typeface="+mj-lt"/>
                    </a:rPr>
                    <a:t>-124</a:t>
                  </a:r>
                  <a:endParaRPr lang="en-US" sz="3200" dirty="0">
                    <a:solidFill>
                      <a:schemeClr val="bg2"/>
                    </a:solidFill>
                    <a:latin typeface="+mj-lt"/>
                  </a:endParaRPr>
                </a:p>
              </p:txBody>
            </p:sp>
            <p:sp>
              <p:nvSpPr>
                <p:cNvPr id="21" name="Rectangle 20">
                  <a:extLst>
                    <a:ext uri="{FF2B5EF4-FFF2-40B4-BE49-F238E27FC236}">
                      <a16:creationId xmlns:a16="http://schemas.microsoft.com/office/drawing/2014/main" id="{63A7D663-6E29-4543-A7CB-144B15760C64}"/>
                    </a:ext>
                  </a:extLst>
                </p:cNvPr>
                <p:cNvSpPr/>
                <p:nvPr/>
              </p:nvSpPr>
              <p:spPr>
                <a:xfrm>
                  <a:off x="5004540" y="5310816"/>
                  <a:ext cx="1221885" cy="616836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200" dirty="0">
                      <a:solidFill>
                        <a:schemeClr val="bg2"/>
                      </a:solidFill>
                    </a:rPr>
                    <a:t>Lorem ipsum dolor sit </a:t>
                  </a:r>
                  <a:r>
                    <a:rPr lang="en-US" sz="1200" dirty="0" err="1">
                      <a:solidFill>
                        <a:schemeClr val="bg2"/>
                      </a:solidFill>
                    </a:rPr>
                    <a:t>amet</a:t>
                  </a:r>
                  <a:r>
                    <a:rPr lang="en-US" sz="1200" dirty="0">
                      <a:solidFill>
                        <a:schemeClr val="bg2"/>
                      </a:solidFill>
                    </a:rPr>
                    <a:t>, </a:t>
                  </a:r>
                </a:p>
              </p:txBody>
            </p:sp>
          </p:grp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B236595-468B-4840-954D-D34956A9DCD2}"/>
              </a:ext>
            </a:extLst>
          </p:cNvPr>
          <p:cNvSpPr txBox="1"/>
          <p:nvPr/>
        </p:nvSpPr>
        <p:spPr>
          <a:xfrm>
            <a:off x="6743702" y="439361"/>
            <a:ext cx="1864741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000"/>
              </a:lnSpc>
            </a:pPr>
            <a:r>
              <a:rPr lang="id-ID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ECONOMIC</a:t>
            </a:r>
          </a:p>
          <a:p>
            <a:pPr>
              <a:lnSpc>
                <a:spcPts val="3000"/>
              </a:lnSpc>
            </a:pPr>
            <a:r>
              <a:rPr lang="id-ID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FREEDOM</a:t>
            </a:r>
            <a:endParaRPr lang="en-US" sz="2800" b="1" dirty="0">
              <a:solidFill>
                <a:srgbClr val="CCB082"/>
              </a:solidFill>
              <a:latin typeface="Crimson" panose="020305030604060203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96A36DD-E5E5-4977-A7BD-76A77D19C570}"/>
              </a:ext>
            </a:extLst>
          </p:cNvPr>
          <p:cNvSpPr/>
          <p:nvPr/>
        </p:nvSpPr>
        <p:spPr>
          <a:xfrm>
            <a:off x="6743702" y="3003467"/>
            <a:ext cx="3608438" cy="89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dolor sit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Sed id semper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leo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sit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amet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molestie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tellus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Quisque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nunc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sapien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5E72DD7-4CA9-4D93-B610-F41F7D66C6BF}"/>
              </a:ext>
            </a:extLst>
          </p:cNvPr>
          <p:cNvSpPr txBox="1"/>
          <p:nvPr/>
        </p:nvSpPr>
        <p:spPr>
          <a:xfrm>
            <a:off x="6743702" y="2109534"/>
            <a:ext cx="242053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Other Crypto Stuff</a:t>
            </a:r>
            <a:endParaRPr lang="en-US" sz="16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</a:endParaRPr>
          </a:p>
        </p:txBody>
      </p:sp>
      <p:grpSp>
        <p:nvGrpSpPr>
          <p:cNvPr id="32" name="Graphic 2">
            <a:extLst>
              <a:ext uri="{FF2B5EF4-FFF2-40B4-BE49-F238E27FC236}">
                <a16:creationId xmlns:a16="http://schemas.microsoft.com/office/drawing/2014/main" id="{638FB0CF-BC22-4464-97D7-E1A441616E6B}"/>
              </a:ext>
            </a:extLst>
          </p:cNvPr>
          <p:cNvGrpSpPr>
            <a:grpSpLocks noChangeAspect="1"/>
          </p:cNvGrpSpPr>
          <p:nvPr/>
        </p:nvGrpSpPr>
        <p:grpSpPr>
          <a:xfrm>
            <a:off x="6850222" y="2482480"/>
            <a:ext cx="481286" cy="457200"/>
            <a:chOff x="4997880" y="1679455"/>
            <a:chExt cx="819187" cy="778190"/>
          </a:xfrm>
          <a:solidFill>
            <a:schemeClr val="accent1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F4517C8-8A00-4569-B1EF-FD6C1AD5CA90}"/>
                </a:ext>
              </a:extLst>
            </p:cNvPr>
            <p:cNvSpPr/>
            <p:nvPr/>
          </p:nvSpPr>
          <p:spPr>
            <a:xfrm>
              <a:off x="4997880" y="1679455"/>
              <a:ext cx="819187" cy="778190"/>
            </a:xfrm>
            <a:custGeom>
              <a:avLst/>
              <a:gdLst>
                <a:gd name="connsiteX0" fmla="*/ 791940 w 819187"/>
                <a:gd name="connsiteY0" fmla="*/ 644132 h 778190"/>
                <a:gd name="connsiteX1" fmla="*/ 791940 w 819187"/>
                <a:gd name="connsiteY1" fmla="*/ 205572 h 778190"/>
                <a:gd name="connsiteX2" fmla="*/ 750943 w 819187"/>
                <a:gd name="connsiteY2" fmla="*/ 163821 h 778190"/>
                <a:gd name="connsiteX3" fmla="*/ 695693 w 819187"/>
                <a:gd name="connsiteY3" fmla="*/ 163821 h 778190"/>
                <a:gd name="connsiteX4" fmla="*/ 696364 w 819187"/>
                <a:gd name="connsiteY4" fmla="*/ 150155 h 778190"/>
                <a:gd name="connsiteX5" fmla="*/ 546209 w 819187"/>
                <a:gd name="connsiteY5" fmla="*/ 0 h 778190"/>
                <a:gd name="connsiteX6" fmla="*/ 396054 w 819187"/>
                <a:gd name="connsiteY6" fmla="*/ 150155 h 778190"/>
                <a:gd name="connsiteX7" fmla="*/ 396724 w 819187"/>
                <a:gd name="connsiteY7" fmla="*/ 163821 h 778190"/>
                <a:gd name="connsiteX8" fmla="*/ 68329 w 819187"/>
                <a:gd name="connsiteY8" fmla="*/ 163821 h 778190"/>
                <a:gd name="connsiteX9" fmla="*/ 27331 w 819187"/>
                <a:gd name="connsiteY9" fmla="*/ 205572 h 778190"/>
                <a:gd name="connsiteX10" fmla="*/ 27331 w 819187"/>
                <a:gd name="connsiteY10" fmla="*/ 644132 h 778190"/>
                <a:gd name="connsiteX11" fmla="*/ 0 w 819187"/>
                <a:gd name="connsiteY11" fmla="*/ 682614 h 778190"/>
                <a:gd name="connsiteX12" fmla="*/ 0 w 819187"/>
                <a:gd name="connsiteY12" fmla="*/ 696280 h 778190"/>
                <a:gd name="connsiteX13" fmla="*/ 81911 w 819187"/>
                <a:gd name="connsiteY13" fmla="*/ 778190 h 778190"/>
                <a:gd name="connsiteX14" fmla="*/ 737277 w 819187"/>
                <a:gd name="connsiteY14" fmla="*/ 778190 h 778190"/>
                <a:gd name="connsiteX15" fmla="*/ 819188 w 819187"/>
                <a:gd name="connsiteY15" fmla="*/ 696280 h 778190"/>
                <a:gd name="connsiteX16" fmla="*/ 819188 w 819187"/>
                <a:gd name="connsiteY16" fmla="*/ 682614 h 778190"/>
                <a:gd name="connsiteX17" fmla="*/ 791940 w 819187"/>
                <a:gd name="connsiteY17" fmla="*/ 644132 h 778190"/>
                <a:gd name="connsiteX18" fmla="*/ 546209 w 819187"/>
                <a:gd name="connsiteY18" fmla="*/ 27248 h 778190"/>
                <a:gd name="connsiteX19" fmla="*/ 669116 w 819187"/>
                <a:gd name="connsiteY19" fmla="*/ 150155 h 778190"/>
                <a:gd name="connsiteX20" fmla="*/ 546209 w 819187"/>
                <a:gd name="connsiteY20" fmla="*/ 273062 h 778190"/>
                <a:gd name="connsiteX21" fmla="*/ 423301 w 819187"/>
                <a:gd name="connsiteY21" fmla="*/ 150155 h 778190"/>
                <a:gd name="connsiteX22" fmla="*/ 546209 w 819187"/>
                <a:gd name="connsiteY22" fmla="*/ 27248 h 778190"/>
                <a:gd name="connsiteX23" fmla="*/ 54663 w 819187"/>
                <a:gd name="connsiteY23" fmla="*/ 205572 h 778190"/>
                <a:gd name="connsiteX24" fmla="*/ 68329 w 819187"/>
                <a:gd name="connsiteY24" fmla="*/ 191068 h 778190"/>
                <a:gd name="connsiteX25" fmla="*/ 68329 w 819187"/>
                <a:gd name="connsiteY25" fmla="*/ 191068 h 778190"/>
                <a:gd name="connsiteX26" fmla="*/ 401922 w 819187"/>
                <a:gd name="connsiteY26" fmla="*/ 191068 h 778190"/>
                <a:gd name="connsiteX27" fmla="*/ 586954 w 819187"/>
                <a:gd name="connsiteY27" fmla="*/ 294693 h 778190"/>
                <a:gd name="connsiteX28" fmla="*/ 690579 w 819187"/>
                <a:gd name="connsiteY28" fmla="*/ 191068 h 778190"/>
                <a:gd name="connsiteX29" fmla="*/ 751027 w 819187"/>
                <a:gd name="connsiteY29" fmla="*/ 191068 h 778190"/>
                <a:gd name="connsiteX30" fmla="*/ 764692 w 819187"/>
                <a:gd name="connsiteY30" fmla="*/ 205488 h 778190"/>
                <a:gd name="connsiteX31" fmla="*/ 764692 w 819187"/>
                <a:gd name="connsiteY31" fmla="*/ 205488 h 778190"/>
                <a:gd name="connsiteX32" fmla="*/ 764692 w 819187"/>
                <a:gd name="connsiteY32" fmla="*/ 641617 h 778190"/>
                <a:gd name="connsiteX33" fmla="*/ 54663 w 819187"/>
                <a:gd name="connsiteY33" fmla="*/ 641617 h 778190"/>
                <a:gd name="connsiteX34" fmla="*/ 54663 w 819187"/>
                <a:gd name="connsiteY34" fmla="*/ 205572 h 778190"/>
                <a:gd name="connsiteX35" fmla="*/ 491546 w 819187"/>
                <a:gd name="connsiteY35" fmla="*/ 668948 h 778190"/>
                <a:gd name="connsiteX36" fmla="*/ 491546 w 819187"/>
                <a:gd name="connsiteY36" fmla="*/ 682614 h 778190"/>
                <a:gd name="connsiteX37" fmla="*/ 477880 w 819187"/>
                <a:gd name="connsiteY37" fmla="*/ 696280 h 778190"/>
                <a:gd name="connsiteX38" fmla="*/ 341307 w 819187"/>
                <a:gd name="connsiteY38" fmla="*/ 696280 h 778190"/>
                <a:gd name="connsiteX39" fmla="*/ 327642 w 819187"/>
                <a:gd name="connsiteY39" fmla="*/ 682614 h 778190"/>
                <a:gd name="connsiteX40" fmla="*/ 327642 w 819187"/>
                <a:gd name="connsiteY40" fmla="*/ 668948 h 778190"/>
                <a:gd name="connsiteX41" fmla="*/ 491546 w 819187"/>
                <a:gd name="connsiteY41" fmla="*/ 668948 h 778190"/>
                <a:gd name="connsiteX42" fmla="*/ 791940 w 819187"/>
                <a:gd name="connsiteY42" fmla="*/ 696280 h 778190"/>
                <a:gd name="connsiteX43" fmla="*/ 737361 w 819187"/>
                <a:gd name="connsiteY43" fmla="*/ 750859 h 778190"/>
                <a:gd name="connsiteX44" fmla="*/ 81994 w 819187"/>
                <a:gd name="connsiteY44" fmla="*/ 750859 h 778190"/>
                <a:gd name="connsiteX45" fmla="*/ 27415 w 819187"/>
                <a:gd name="connsiteY45" fmla="*/ 696280 h 778190"/>
                <a:gd name="connsiteX46" fmla="*/ 27415 w 819187"/>
                <a:gd name="connsiteY46" fmla="*/ 682614 h 778190"/>
                <a:gd name="connsiteX47" fmla="*/ 41081 w 819187"/>
                <a:gd name="connsiteY47" fmla="*/ 668948 h 778190"/>
                <a:gd name="connsiteX48" fmla="*/ 300478 w 819187"/>
                <a:gd name="connsiteY48" fmla="*/ 668948 h 778190"/>
                <a:gd name="connsiteX49" fmla="*/ 300478 w 819187"/>
                <a:gd name="connsiteY49" fmla="*/ 682614 h 778190"/>
                <a:gd name="connsiteX50" fmla="*/ 341475 w 819187"/>
                <a:gd name="connsiteY50" fmla="*/ 723611 h 778190"/>
                <a:gd name="connsiteX51" fmla="*/ 478048 w 819187"/>
                <a:gd name="connsiteY51" fmla="*/ 723611 h 778190"/>
                <a:gd name="connsiteX52" fmla="*/ 519045 w 819187"/>
                <a:gd name="connsiteY52" fmla="*/ 682614 h 778190"/>
                <a:gd name="connsiteX53" fmla="*/ 519045 w 819187"/>
                <a:gd name="connsiteY53" fmla="*/ 668948 h 778190"/>
                <a:gd name="connsiteX54" fmla="*/ 778442 w 819187"/>
                <a:gd name="connsiteY54" fmla="*/ 668948 h 778190"/>
                <a:gd name="connsiteX55" fmla="*/ 792108 w 819187"/>
                <a:gd name="connsiteY55" fmla="*/ 682614 h 778190"/>
                <a:gd name="connsiteX56" fmla="*/ 792108 w 819187"/>
                <a:gd name="connsiteY56" fmla="*/ 696280 h 77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19187" h="778190">
                  <a:moveTo>
                    <a:pt x="791940" y="644132"/>
                  </a:moveTo>
                  <a:lnTo>
                    <a:pt x="791940" y="205572"/>
                  </a:lnTo>
                  <a:cubicBezTo>
                    <a:pt x="792108" y="182768"/>
                    <a:pt x="773831" y="164072"/>
                    <a:pt x="750943" y="163821"/>
                  </a:cubicBezTo>
                  <a:lnTo>
                    <a:pt x="695693" y="163821"/>
                  </a:lnTo>
                  <a:cubicBezTo>
                    <a:pt x="696112" y="159293"/>
                    <a:pt x="696364" y="154850"/>
                    <a:pt x="696364" y="150155"/>
                  </a:cubicBezTo>
                  <a:cubicBezTo>
                    <a:pt x="696364" y="67238"/>
                    <a:pt x="629125" y="0"/>
                    <a:pt x="546209" y="0"/>
                  </a:cubicBezTo>
                  <a:cubicBezTo>
                    <a:pt x="463292" y="0"/>
                    <a:pt x="396054" y="67238"/>
                    <a:pt x="396054" y="150155"/>
                  </a:cubicBezTo>
                  <a:cubicBezTo>
                    <a:pt x="396054" y="154766"/>
                    <a:pt x="396305" y="159293"/>
                    <a:pt x="396724" y="163821"/>
                  </a:cubicBezTo>
                  <a:lnTo>
                    <a:pt x="68329" y="163821"/>
                  </a:lnTo>
                  <a:cubicBezTo>
                    <a:pt x="45525" y="164072"/>
                    <a:pt x="27164" y="182768"/>
                    <a:pt x="27331" y="205572"/>
                  </a:cubicBezTo>
                  <a:lnTo>
                    <a:pt x="27331" y="644132"/>
                  </a:lnTo>
                  <a:cubicBezTo>
                    <a:pt x="11067" y="649917"/>
                    <a:pt x="84" y="665343"/>
                    <a:pt x="0" y="682614"/>
                  </a:cubicBezTo>
                  <a:lnTo>
                    <a:pt x="0" y="696280"/>
                  </a:lnTo>
                  <a:cubicBezTo>
                    <a:pt x="0" y="741553"/>
                    <a:pt x="36638" y="778190"/>
                    <a:pt x="81911" y="778190"/>
                  </a:cubicBezTo>
                  <a:lnTo>
                    <a:pt x="737277" y="778190"/>
                  </a:lnTo>
                  <a:cubicBezTo>
                    <a:pt x="782550" y="778190"/>
                    <a:pt x="819188" y="741553"/>
                    <a:pt x="819188" y="696280"/>
                  </a:cubicBezTo>
                  <a:lnTo>
                    <a:pt x="819188" y="682614"/>
                  </a:lnTo>
                  <a:cubicBezTo>
                    <a:pt x="819188" y="665343"/>
                    <a:pt x="808288" y="649917"/>
                    <a:pt x="791940" y="644132"/>
                  </a:cubicBezTo>
                  <a:close/>
                  <a:moveTo>
                    <a:pt x="546209" y="27248"/>
                  </a:moveTo>
                  <a:cubicBezTo>
                    <a:pt x="614034" y="27248"/>
                    <a:pt x="669116" y="82246"/>
                    <a:pt x="669116" y="150155"/>
                  </a:cubicBezTo>
                  <a:cubicBezTo>
                    <a:pt x="669116" y="217980"/>
                    <a:pt x="614118" y="273062"/>
                    <a:pt x="546209" y="273062"/>
                  </a:cubicBezTo>
                  <a:cubicBezTo>
                    <a:pt x="478300" y="273062"/>
                    <a:pt x="423301" y="218064"/>
                    <a:pt x="423301" y="150155"/>
                  </a:cubicBezTo>
                  <a:cubicBezTo>
                    <a:pt x="423385" y="82329"/>
                    <a:pt x="478383" y="27331"/>
                    <a:pt x="546209" y="27248"/>
                  </a:cubicBezTo>
                  <a:close/>
                  <a:moveTo>
                    <a:pt x="54663" y="205572"/>
                  </a:moveTo>
                  <a:cubicBezTo>
                    <a:pt x="54411" y="197775"/>
                    <a:pt x="60532" y="191320"/>
                    <a:pt x="68329" y="191068"/>
                  </a:cubicBezTo>
                  <a:cubicBezTo>
                    <a:pt x="68329" y="191068"/>
                    <a:pt x="68329" y="191068"/>
                    <a:pt x="68329" y="191068"/>
                  </a:cubicBezTo>
                  <a:lnTo>
                    <a:pt x="401922" y="191068"/>
                  </a:lnTo>
                  <a:cubicBezTo>
                    <a:pt x="424391" y="270799"/>
                    <a:pt x="507308" y="317161"/>
                    <a:pt x="586954" y="294693"/>
                  </a:cubicBezTo>
                  <a:cubicBezTo>
                    <a:pt x="637174" y="280524"/>
                    <a:pt x="676410" y="241288"/>
                    <a:pt x="690579" y="191068"/>
                  </a:cubicBezTo>
                  <a:lnTo>
                    <a:pt x="751027" y="191068"/>
                  </a:lnTo>
                  <a:cubicBezTo>
                    <a:pt x="758824" y="191320"/>
                    <a:pt x="764944" y="197775"/>
                    <a:pt x="764692" y="205488"/>
                  </a:cubicBezTo>
                  <a:cubicBezTo>
                    <a:pt x="764692" y="205488"/>
                    <a:pt x="764692" y="205488"/>
                    <a:pt x="764692" y="205488"/>
                  </a:cubicBezTo>
                  <a:lnTo>
                    <a:pt x="764692" y="641617"/>
                  </a:lnTo>
                  <a:lnTo>
                    <a:pt x="54663" y="641617"/>
                  </a:lnTo>
                  <a:lnTo>
                    <a:pt x="54663" y="205572"/>
                  </a:lnTo>
                  <a:close/>
                  <a:moveTo>
                    <a:pt x="491546" y="668948"/>
                  </a:moveTo>
                  <a:lnTo>
                    <a:pt x="491546" y="682614"/>
                  </a:lnTo>
                  <a:cubicBezTo>
                    <a:pt x="491546" y="690160"/>
                    <a:pt x="485426" y="696280"/>
                    <a:pt x="477880" y="696280"/>
                  </a:cubicBezTo>
                  <a:lnTo>
                    <a:pt x="341307" y="696280"/>
                  </a:lnTo>
                  <a:cubicBezTo>
                    <a:pt x="333762" y="696280"/>
                    <a:pt x="327642" y="690160"/>
                    <a:pt x="327642" y="682614"/>
                  </a:cubicBezTo>
                  <a:lnTo>
                    <a:pt x="327642" y="668948"/>
                  </a:lnTo>
                  <a:lnTo>
                    <a:pt x="491546" y="668948"/>
                  </a:lnTo>
                  <a:close/>
                  <a:moveTo>
                    <a:pt x="791940" y="696280"/>
                  </a:moveTo>
                  <a:cubicBezTo>
                    <a:pt x="791940" y="726462"/>
                    <a:pt x="767459" y="750859"/>
                    <a:pt x="737361" y="750859"/>
                  </a:cubicBezTo>
                  <a:lnTo>
                    <a:pt x="81994" y="750859"/>
                  </a:lnTo>
                  <a:cubicBezTo>
                    <a:pt x="51812" y="750859"/>
                    <a:pt x="27415" y="726378"/>
                    <a:pt x="27415" y="696280"/>
                  </a:cubicBezTo>
                  <a:lnTo>
                    <a:pt x="27415" y="682614"/>
                  </a:lnTo>
                  <a:cubicBezTo>
                    <a:pt x="27415" y="675069"/>
                    <a:pt x="33535" y="668948"/>
                    <a:pt x="41081" y="668948"/>
                  </a:cubicBezTo>
                  <a:lnTo>
                    <a:pt x="300478" y="668948"/>
                  </a:lnTo>
                  <a:lnTo>
                    <a:pt x="300478" y="682614"/>
                  </a:lnTo>
                  <a:cubicBezTo>
                    <a:pt x="300562" y="705167"/>
                    <a:pt x="318838" y="723527"/>
                    <a:pt x="341475" y="723611"/>
                  </a:cubicBezTo>
                  <a:lnTo>
                    <a:pt x="478048" y="723611"/>
                  </a:lnTo>
                  <a:cubicBezTo>
                    <a:pt x="500601" y="723527"/>
                    <a:pt x="518961" y="705251"/>
                    <a:pt x="519045" y="682614"/>
                  </a:cubicBezTo>
                  <a:lnTo>
                    <a:pt x="519045" y="668948"/>
                  </a:lnTo>
                  <a:lnTo>
                    <a:pt x="778442" y="668948"/>
                  </a:lnTo>
                  <a:cubicBezTo>
                    <a:pt x="785987" y="668948"/>
                    <a:pt x="792108" y="675069"/>
                    <a:pt x="792108" y="682614"/>
                  </a:cubicBezTo>
                  <a:lnTo>
                    <a:pt x="792108" y="69628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52086C9-48A4-4A29-9CD5-A24D6E604469}"/>
                </a:ext>
              </a:extLst>
            </p:cNvPr>
            <p:cNvSpPr/>
            <p:nvPr/>
          </p:nvSpPr>
          <p:spPr>
            <a:xfrm>
              <a:off x="5180733" y="1952517"/>
              <a:ext cx="185870" cy="147388"/>
            </a:xfrm>
            <a:custGeom>
              <a:avLst/>
              <a:gdLst>
                <a:gd name="connsiteX0" fmla="*/ 185870 w 185870"/>
                <a:gd name="connsiteY0" fmla="*/ 0 h 147388"/>
                <a:gd name="connsiteX1" fmla="*/ 154766 w 185870"/>
                <a:gd name="connsiteY1" fmla="*/ 75539 h 147388"/>
                <a:gd name="connsiteX2" fmla="*/ 138082 w 185870"/>
                <a:gd name="connsiteY2" fmla="*/ 53992 h 147388"/>
                <a:gd name="connsiteX3" fmla="*/ 16684 w 185870"/>
                <a:gd name="connsiteY3" fmla="*/ 147388 h 147388"/>
                <a:gd name="connsiteX4" fmla="*/ 0 w 185870"/>
                <a:gd name="connsiteY4" fmla="*/ 125842 h 147388"/>
                <a:gd name="connsiteX5" fmla="*/ 121398 w 185870"/>
                <a:gd name="connsiteY5" fmla="*/ 32446 h 147388"/>
                <a:gd name="connsiteX6" fmla="*/ 104882 w 185870"/>
                <a:gd name="connsiteY6" fmla="*/ 10899 h 147388"/>
                <a:gd name="connsiteX7" fmla="*/ 185870 w 185870"/>
                <a:gd name="connsiteY7" fmla="*/ 0 h 14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870" h="147388">
                  <a:moveTo>
                    <a:pt x="185870" y="0"/>
                  </a:moveTo>
                  <a:lnTo>
                    <a:pt x="154766" y="75539"/>
                  </a:lnTo>
                  <a:lnTo>
                    <a:pt x="138082" y="53992"/>
                  </a:lnTo>
                  <a:lnTo>
                    <a:pt x="16684" y="147388"/>
                  </a:lnTo>
                  <a:lnTo>
                    <a:pt x="0" y="125842"/>
                  </a:lnTo>
                  <a:lnTo>
                    <a:pt x="121398" y="32446"/>
                  </a:lnTo>
                  <a:lnTo>
                    <a:pt x="104882" y="10899"/>
                  </a:lnTo>
                  <a:lnTo>
                    <a:pt x="18587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AF96EC-841C-441A-B2AA-FFE40E282CD1}"/>
                </a:ext>
              </a:extLst>
            </p:cNvPr>
            <p:cNvSpPr/>
            <p:nvPr/>
          </p:nvSpPr>
          <p:spPr>
            <a:xfrm>
              <a:off x="5475677" y="1747700"/>
              <a:ext cx="136656" cy="163820"/>
            </a:xfrm>
            <a:custGeom>
              <a:avLst/>
              <a:gdLst>
                <a:gd name="connsiteX0" fmla="*/ 136657 w 136656"/>
                <a:gd name="connsiteY0" fmla="*/ 54579 h 163820"/>
                <a:gd name="connsiteX1" fmla="*/ 109325 w 136656"/>
                <a:gd name="connsiteY1" fmla="*/ 16097 h 163820"/>
                <a:gd name="connsiteX2" fmla="*/ 109325 w 136656"/>
                <a:gd name="connsiteY2" fmla="*/ 0 h 163820"/>
                <a:gd name="connsiteX3" fmla="*/ 81994 w 136656"/>
                <a:gd name="connsiteY3" fmla="*/ 0 h 163820"/>
                <a:gd name="connsiteX4" fmla="*/ 81994 w 136656"/>
                <a:gd name="connsiteY4" fmla="*/ 13666 h 163820"/>
                <a:gd name="connsiteX5" fmla="*/ 54663 w 136656"/>
                <a:gd name="connsiteY5" fmla="*/ 13666 h 163820"/>
                <a:gd name="connsiteX6" fmla="*/ 54663 w 136656"/>
                <a:gd name="connsiteY6" fmla="*/ 0 h 163820"/>
                <a:gd name="connsiteX7" fmla="*/ 27331 w 136656"/>
                <a:gd name="connsiteY7" fmla="*/ 0 h 163820"/>
                <a:gd name="connsiteX8" fmla="*/ 27331 w 136656"/>
                <a:gd name="connsiteY8" fmla="*/ 13666 h 163820"/>
                <a:gd name="connsiteX9" fmla="*/ 0 w 136656"/>
                <a:gd name="connsiteY9" fmla="*/ 13666 h 163820"/>
                <a:gd name="connsiteX10" fmla="*/ 0 w 136656"/>
                <a:gd name="connsiteY10" fmla="*/ 40997 h 163820"/>
                <a:gd name="connsiteX11" fmla="*/ 13666 w 136656"/>
                <a:gd name="connsiteY11" fmla="*/ 40997 h 163820"/>
                <a:gd name="connsiteX12" fmla="*/ 13666 w 136656"/>
                <a:gd name="connsiteY12" fmla="*/ 122907 h 163820"/>
                <a:gd name="connsiteX13" fmla="*/ 0 w 136656"/>
                <a:gd name="connsiteY13" fmla="*/ 122907 h 163820"/>
                <a:gd name="connsiteX14" fmla="*/ 0 w 136656"/>
                <a:gd name="connsiteY14" fmla="*/ 150239 h 163820"/>
                <a:gd name="connsiteX15" fmla="*/ 27331 w 136656"/>
                <a:gd name="connsiteY15" fmla="*/ 150239 h 163820"/>
                <a:gd name="connsiteX16" fmla="*/ 27331 w 136656"/>
                <a:gd name="connsiteY16" fmla="*/ 163821 h 163820"/>
                <a:gd name="connsiteX17" fmla="*/ 54663 w 136656"/>
                <a:gd name="connsiteY17" fmla="*/ 163821 h 163820"/>
                <a:gd name="connsiteX18" fmla="*/ 54663 w 136656"/>
                <a:gd name="connsiteY18" fmla="*/ 150155 h 163820"/>
                <a:gd name="connsiteX19" fmla="*/ 81994 w 136656"/>
                <a:gd name="connsiteY19" fmla="*/ 150155 h 163820"/>
                <a:gd name="connsiteX20" fmla="*/ 81994 w 136656"/>
                <a:gd name="connsiteY20" fmla="*/ 163821 h 163820"/>
                <a:gd name="connsiteX21" fmla="*/ 109325 w 136656"/>
                <a:gd name="connsiteY21" fmla="*/ 163821 h 163820"/>
                <a:gd name="connsiteX22" fmla="*/ 109325 w 136656"/>
                <a:gd name="connsiteY22" fmla="*/ 147724 h 163820"/>
                <a:gd name="connsiteX23" fmla="*/ 136657 w 136656"/>
                <a:gd name="connsiteY23" fmla="*/ 109242 h 163820"/>
                <a:gd name="connsiteX24" fmla="*/ 126009 w 136656"/>
                <a:gd name="connsiteY24" fmla="*/ 81910 h 163820"/>
                <a:gd name="connsiteX25" fmla="*/ 136657 w 136656"/>
                <a:gd name="connsiteY25" fmla="*/ 54579 h 163820"/>
                <a:gd name="connsiteX26" fmla="*/ 95744 w 136656"/>
                <a:gd name="connsiteY26" fmla="*/ 122824 h 163820"/>
                <a:gd name="connsiteX27" fmla="*/ 41165 w 136656"/>
                <a:gd name="connsiteY27" fmla="*/ 122824 h 163820"/>
                <a:gd name="connsiteX28" fmla="*/ 41165 w 136656"/>
                <a:gd name="connsiteY28" fmla="*/ 95492 h 163820"/>
                <a:gd name="connsiteX29" fmla="*/ 95744 w 136656"/>
                <a:gd name="connsiteY29" fmla="*/ 95492 h 163820"/>
                <a:gd name="connsiteX30" fmla="*/ 109409 w 136656"/>
                <a:gd name="connsiteY30" fmla="*/ 109158 h 163820"/>
                <a:gd name="connsiteX31" fmla="*/ 95744 w 136656"/>
                <a:gd name="connsiteY31" fmla="*/ 122824 h 163820"/>
                <a:gd name="connsiteX32" fmla="*/ 95744 w 136656"/>
                <a:gd name="connsiteY32" fmla="*/ 68245 h 163820"/>
                <a:gd name="connsiteX33" fmla="*/ 41165 w 136656"/>
                <a:gd name="connsiteY33" fmla="*/ 68245 h 163820"/>
                <a:gd name="connsiteX34" fmla="*/ 41165 w 136656"/>
                <a:gd name="connsiteY34" fmla="*/ 40913 h 163820"/>
                <a:gd name="connsiteX35" fmla="*/ 95744 w 136656"/>
                <a:gd name="connsiteY35" fmla="*/ 40913 h 163820"/>
                <a:gd name="connsiteX36" fmla="*/ 109409 w 136656"/>
                <a:gd name="connsiteY36" fmla="*/ 54579 h 163820"/>
                <a:gd name="connsiteX37" fmla="*/ 95744 w 136656"/>
                <a:gd name="connsiteY37" fmla="*/ 68245 h 16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6656" h="163820">
                  <a:moveTo>
                    <a:pt x="136657" y="54579"/>
                  </a:moveTo>
                  <a:cubicBezTo>
                    <a:pt x="136573" y="37308"/>
                    <a:pt x="125674" y="21882"/>
                    <a:pt x="109325" y="16097"/>
                  </a:cubicBezTo>
                  <a:lnTo>
                    <a:pt x="109325" y="0"/>
                  </a:lnTo>
                  <a:lnTo>
                    <a:pt x="81994" y="0"/>
                  </a:lnTo>
                  <a:lnTo>
                    <a:pt x="81994" y="13666"/>
                  </a:lnTo>
                  <a:lnTo>
                    <a:pt x="54663" y="13666"/>
                  </a:lnTo>
                  <a:lnTo>
                    <a:pt x="54663" y="0"/>
                  </a:lnTo>
                  <a:lnTo>
                    <a:pt x="27331" y="0"/>
                  </a:lnTo>
                  <a:lnTo>
                    <a:pt x="27331" y="13666"/>
                  </a:lnTo>
                  <a:lnTo>
                    <a:pt x="0" y="13666"/>
                  </a:lnTo>
                  <a:lnTo>
                    <a:pt x="0" y="40997"/>
                  </a:lnTo>
                  <a:lnTo>
                    <a:pt x="13666" y="40997"/>
                  </a:lnTo>
                  <a:lnTo>
                    <a:pt x="13666" y="122907"/>
                  </a:lnTo>
                  <a:lnTo>
                    <a:pt x="0" y="122907"/>
                  </a:lnTo>
                  <a:lnTo>
                    <a:pt x="0" y="150239"/>
                  </a:lnTo>
                  <a:lnTo>
                    <a:pt x="27331" y="150239"/>
                  </a:lnTo>
                  <a:lnTo>
                    <a:pt x="27331" y="163821"/>
                  </a:lnTo>
                  <a:lnTo>
                    <a:pt x="54663" y="163821"/>
                  </a:lnTo>
                  <a:lnTo>
                    <a:pt x="54663" y="150155"/>
                  </a:lnTo>
                  <a:lnTo>
                    <a:pt x="81994" y="150155"/>
                  </a:lnTo>
                  <a:lnTo>
                    <a:pt x="81994" y="163821"/>
                  </a:lnTo>
                  <a:lnTo>
                    <a:pt x="109325" y="163821"/>
                  </a:lnTo>
                  <a:lnTo>
                    <a:pt x="109325" y="147724"/>
                  </a:lnTo>
                  <a:cubicBezTo>
                    <a:pt x="125590" y="141939"/>
                    <a:pt x="136573" y="126512"/>
                    <a:pt x="136657" y="109242"/>
                  </a:cubicBezTo>
                  <a:cubicBezTo>
                    <a:pt x="136657" y="99097"/>
                    <a:pt x="132800" y="89372"/>
                    <a:pt x="126009" y="81910"/>
                  </a:cubicBezTo>
                  <a:cubicBezTo>
                    <a:pt x="132800" y="74449"/>
                    <a:pt x="136657" y="64723"/>
                    <a:pt x="136657" y="54579"/>
                  </a:cubicBezTo>
                  <a:close/>
                  <a:moveTo>
                    <a:pt x="95744" y="122824"/>
                  </a:moveTo>
                  <a:lnTo>
                    <a:pt x="41165" y="122824"/>
                  </a:lnTo>
                  <a:lnTo>
                    <a:pt x="41165" y="95492"/>
                  </a:lnTo>
                  <a:lnTo>
                    <a:pt x="95744" y="95492"/>
                  </a:lnTo>
                  <a:cubicBezTo>
                    <a:pt x="103289" y="95492"/>
                    <a:pt x="109409" y="101612"/>
                    <a:pt x="109409" y="109158"/>
                  </a:cubicBezTo>
                  <a:cubicBezTo>
                    <a:pt x="109325" y="116787"/>
                    <a:pt x="103205" y="122824"/>
                    <a:pt x="95744" y="122824"/>
                  </a:cubicBezTo>
                  <a:close/>
                  <a:moveTo>
                    <a:pt x="95744" y="68245"/>
                  </a:moveTo>
                  <a:lnTo>
                    <a:pt x="41165" y="68245"/>
                  </a:lnTo>
                  <a:lnTo>
                    <a:pt x="41165" y="40913"/>
                  </a:lnTo>
                  <a:lnTo>
                    <a:pt x="95744" y="40913"/>
                  </a:lnTo>
                  <a:cubicBezTo>
                    <a:pt x="103289" y="40913"/>
                    <a:pt x="109409" y="47033"/>
                    <a:pt x="109409" y="54579"/>
                  </a:cubicBezTo>
                  <a:cubicBezTo>
                    <a:pt x="109325" y="62124"/>
                    <a:pt x="103205" y="68245"/>
                    <a:pt x="95744" y="68245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05C65D7-5C81-4022-9E9E-7CD60BC01DF7}"/>
                </a:ext>
              </a:extLst>
            </p:cNvPr>
            <p:cNvSpPr/>
            <p:nvPr/>
          </p:nvSpPr>
          <p:spPr>
            <a:xfrm>
              <a:off x="5134370" y="2034344"/>
              <a:ext cx="559790" cy="259480"/>
            </a:xfrm>
            <a:custGeom>
              <a:avLst/>
              <a:gdLst>
                <a:gd name="connsiteX0" fmla="*/ 491630 w 559790"/>
                <a:gd name="connsiteY0" fmla="*/ 232149 h 259480"/>
                <a:gd name="connsiteX1" fmla="*/ 491630 w 559790"/>
                <a:gd name="connsiteY1" fmla="*/ 13666 h 259480"/>
                <a:gd name="connsiteX2" fmla="*/ 477964 w 559790"/>
                <a:gd name="connsiteY2" fmla="*/ 0 h 259480"/>
                <a:gd name="connsiteX3" fmla="*/ 341391 w 559790"/>
                <a:gd name="connsiteY3" fmla="*/ 0 h 259480"/>
                <a:gd name="connsiteX4" fmla="*/ 327725 w 559790"/>
                <a:gd name="connsiteY4" fmla="*/ 13666 h 259480"/>
                <a:gd name="connsiteX5" fmla="*/ 327725 w 559790"/>
                <a:gd name="connsiteY5" fmla="*/ 54663 h 259480"/>
                <a:gd name="connsiteX6" fmla="*/ 204818 w 559790"/>
                <a:gd name="connsiteY6" fmla="*/ 54663 h 259480"/>
                <a:gd name="connsiteX7" fmla="*/ 191152 w 559790"/>
                <a:gd name="connsiteY7" fmla="*/ 68329 h 259480"/>
                <a:gd name="connsiteX8" fmla="*/ 191152 w 559790"/>
                <a:gd name="connsiteY8" fmla="*/ 122907 h 259480"/>
                <a:gd name="connsiteX9" fmla="*/ 68245 w 559790"/>
                <a:gd name="connsiteY9" fmla="*/ 122907 h 259480"/>
                <a:gd name="connsiteX10" fmla="*/ 54579 w 559790"/>
                <a:gd name="connsiteY10" fmla="*/ 136573 h 259480"/>
                <a:gd name="connsiteX11" fmla="*/ 54579 w 559790"/>
                <a:gd name="connsiteY11" fmla="*/ 232149 h 259480"/>
                <a:gd name="connsiteX12" fmla="*/ 0 w 559790"/>
                <a:gd name="connsiteY12" fmla="*/ 232149 h 259480"/>
                <a:gd name="connsiteX13" fmla="*/ 0 w 559790"/>
                <a:gd name="connsiteY13" fmla="*/ 259481 h 259480"/>
                <a:gd name="connsiteX14" fmla="*/ 559791 w 559790"/>
                <a:gd name="connsiteY14" fmla="*/ 259481 h 259480"/>
                <a:gd name="connsiteX15" fmla="*/ 559791 w 559790"/>
                <a:gd name="connsiteY15" fmla="*/ 232149 h 259480"/>
                <a:gd name="connsiteX16" fmla="*/ 491630 w 559790"/>
                <a:gd name="connsiteY16" fmla="*/ 232149 h 259480"/>
                <a:gd name="connsiteX17" fmla="*/ 191236 w 559790"/>
                <a:gd name="connsiteY17" fmla="*/ 232149 h 259480"/>
                <a:gd name="connsiteX18" fmla="*/ 81994 w 559790"/>
                <a:gd name="connsiteY18" fmla="*/ 232149 h 259480"/>
                <a:gd name="connsiteX19" fmla="*/ 81994 w 559790"/>
                <a:gd name="connsiteY19" fmla="*/ 150239 h 259480"/>
                <a:gd name="connsiteX20" fmla="*/ 191236 w 559790"/>
                <a:gd name="connsiteY20" fmla="*/ 150239 h 259480"/>
                <a:gd name="connsiteX21" fmla="*/ 191236 w 559790"/>
                <a:gd name="connsiteY21" fmla="*/ 232149 h 259480"/>
                <a:gd name="connsiteX22" fmla="*/ 327809 w 559790"/>
                <a:gd name="connsiteY22" fmla="*/ 232149 h 259480"/>
                <a:gd name="connsiteX23" fmla="*/ 218567 w 559790"/>
                <a:gd name="connsiteY23" fmla="*/ 232149 h 259480"/>
                <a:gd name="connsiteX24" fmla="*/ 218567 w 559790"/>
                <a:gd name="connsiteY24" fmla="*/ 81994 h 259480"/>
                <a:gd name="connsiteX25" fmla="*/ 327809 w 559790"/>
                <a:gd name="connsiteY25" fmla="*/ 81994 h 259480"/>
                <a:gd name="connsiteX26" fmla="*/ 327809 w 559790"/>
                <a:gd name="connsiteY26" fmla="*/ 232149 h 259480"/>
                <a:gd name="connsiteX27" fmla="*/ 464298 w 559790"/>
                <a:gd name="connsiteY27" fmla="*/ 232149 h 259480"/>
                <a:gd name="connsiteX28" fmla="*/ 355057 w 559790"/>
                <a:gd name="connsiteY28" fmla="*/ 232149 h 259480"/>
                <a:gd name="connsiteX29" fmla="*/ 355057 w 559790"/>
                <a:gd name="connsiteY29" fmla="*/ 27331 h 259480"/>
                <a:gd name="connsiteX30" fmla="*/ 464298 w 559790"/>
                <a:gd name="connsiteY30" fmla="*/ 27331 h 259480"/>
                <a:gd name="connsiteX31" fmla="*/ 464298 w 559790"/>
                <a:gd name="connsiteY31" fmla="*/ 232149 h 25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9790" h="259480">
                  <a:moveTo>
                    <a:pt x="491630" y="232149"/>
                  </a:moveTo>
                  <a:lnTo>
                    <a:pt x="491630" y="13666"/>
                  </a:lnTo>
                  <a:cubicBezTo>
                    <a:pt x="491630" y="6120"/>
                    <a:pt x="485510" y="0"/>
                    <a:pt x="477964" y="0"/>
                  </a:cubicBezTo>
                  <a:lnTo>
                    <a:pt x="341391" y="0"/>
                  </a:lnTo>
                  <a:cubicBezTo>
                    <a:pt x="333846" y="0"/>
                    <a:pt x="327725" y="6120"/>
                    <a:pt x="327725" y="13666"/>
                  </a:cubicBezTo>
                  <a:lnTo>
                    <a:pt x="327725" y="54663"/>
                  </a:lnTo>
                  <a:lnTo>
                    <a:pt x="204818" y="54663"/>
                  </a:lnTo>
                  <a:cubicBezTo>
                    <a:pt x="197272" y="54663"/>
                    <a:pt x="191152" y="60783"/>
                    <a:pt x="191152" y="68329"/>
                  </a:cubicBezTo>
                  <a:lnTo>
                    <a:pt x="191152" y="122907"/>
                  </a:lnTo>
                  <a:lnTo>
                    <a:pt x="68245" y="122907"/>
                  </a:lnTo>
                  <a:cubicBezTo>
                    <a:pt x="60699" y="122907"/>
                    <a:pt x="54579" y="129028"/>
                    <a:pt x="54579" y="136573"/>
                  </a:cubicBezTo>
                  <a:lnTo>
                    <a:pt x="54579" y="232149"/>
                  </a:lnTo>
                  <a:lnTo>
                    <a:pt x="0" y="232149"/>
                  </a:lnTo>
                  <a:lnTo>
                    <a:pt x="0" y="259481"/>
                  </a:lnTo>
                  <a:lnTo>
                    <a:pt x="559791" y="259481"/>
                  </a:lnTo>
                  <a:lnTo>
                    <a:pt x="559791" y="232149"/>
                  </a:lnTo>
                  <a:lnTo>
                    <a:pt x="491630" y="232149"/>
                  </a:lnTo>
                  <a:close/>
                  <a:moveTo>
                    <a:pt x="191236" y="232149"/>
                  </a:moveTo>
                  <a:lnTo>
                    <a:pt x="81994" y="232149"/>
                  </a:lnTo>
                  <a:lnTo>
                    <a:pt x="81994" y="150239"/>
                  </a:lnTo>
                  <a:lnTo>
                    <a:pt x="191236" y="150239"/>
                  </a:lnTo>
                  <a:lnTo>
                    <a:pt x="191236" y="232149"/>
                  </a:lnTo>
                  <a:close/>
                  <a:moveTo>
                    <a:pt x="327809" y="232149"/>
                  </a:moveTo>
                  <a:lnTo>
                    <a:pt x="218567" y="232149"/>
                  </a:lnTo>
                  <a:lnTo>
                    <a:pt x="218567" y="81994"/>
                  </a:lnTo>
                  <a:lnTo>
                    <a:pt x="327809" y="81994"/>
                  </a:lnTo>
                  <a:lnTo>
                    <a:pt x="327809" y="232149"/>
                  </a:lnTo>
                  <a:close/>
                  <a:moveTo>
                    <a:pt x="464298" y="232149"/>
                  </a:moveTo>
                  <a:lnTo>
                    <a:pt x="355057" y="232149"/>
                  </a:lnTo>
                  <a:lnTo>
                    <a:pt x="355057" y="27331"/>
                  </a:lnTo>
                  <a:lnTo>
                    <a:pt x="464298" y="27331"/>
                  </a:lnTo>
                  <a:lnTo>
                    <a:pt x="464298" y="232149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2A3DF8-B42D-487E-872C-4992427FA779}"/>
                </a:ext>
              </a:extLst>
            </p:cNvPr>
            <p:cNvSpPr/>
            <p:nvPr/>
          </p:nvSpPr>
          <p:spPr>
            <a:xfrm>
              <a:off x="5079875" y="1897855"/>
              <a:ext cx="68328" cy="68244"/>
            </a:xfrm>
            <a:custGeom>
              <a:avLst/>
              <a:gdLst>
                <a:gd name="connsiteX0" fmla="*/ 68245 w 68328"/>
                <a:gd name="connsiteY0" fmla="*/ 0 h 68244"/>
                <a:gd name="connsiteX1" fmla="*/ 13666 w 68328"/>
                <a:gd name="connsiteY1" fmla="*/ 0 h 68244"/>
                <a:gd name="connsiteX2" fmla="*/ 0 w 68328"/>
                <a:gd name="connsiteY2" fmla="*/ 13666 h 68244"/>
                <a:gd name="connsiteX3" fmla="*/ 0 w 68328"/>
                <a:gd name="connsiteY3" fmla="*/ 68245 h 68244"/>
                <a:gd name="connsiteX4" fmla="*/ 27331 w 68328"/>
                <a:gd name="connsiteY4" fmla="*/ 68245 h 68244"/>
                <a:gd name="connsiteX5" fmla="*/ 27331 w 68328"/>
                <a:gd name="connsiteY5" fmla="*/ 27248 h 68244"/>
                <a:gd name="connsiteX6" fmla="*/ 68329 w 68328"/>
                <a:gd name="connsiteY6" fmla="*/ 27248 h 68244"/>
                <a:gd name="connsiteX7" fmla="*/ 68329 w 68328"/>
                <a:gd name="connsiteY7" fmla="*/ 0 h 6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328" h="68244">
                  <a:moveTo>
                    <a:pt x="68245" y="0"/>
                  </a:moveTo>
                  <a:lnTo>
                    <a:pt x="13666" y="0"/>
                  </a:lnTo>
                  <a:cubicBezTo>
                    <a:pt x="6120" y="0"/>
                    <a:pt x="0" y="6120"/>
                    <a:pt x="0" y="13666"/>
                  </a:cubicBezTo>
                  <a:lnTo>
                    <a:pt x="0" y="68245"/>
                  </a:lnTo>
                  <a:lnTo>
                    <a:pt x="27331" y="68245"/>
                  </a:lnTo>
                  <a:lnTo>
                    <a:pt x="27331" y="27248"/>
                  </a:lnTo>
                  <a:lnTo>
                    <a:pt x="68329" y="27248"/>
                  </a:lnTo>
                  <a:lnTo>
                    <a:pt x="68329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284758FA-BB53-F840-9A8E-08E915162844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7146536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227831-F87F-4784-ADEC-426748597244}"/>
              </a:ext>
            </a:extLst>
          </p:cNvPr>
          <p:cNvSpPr/>
          <p:nvPr/>
        </p:nvSpPr>
        <p:spPr>
          <a:xfrm>
            <a:off x="4440562" y="1460310"/>
            <a:ext cx="3310876" cy="4344142"/>
          </a:xfrm>
          <a:prstGeom prst="roundRect">
            <a:avLst>
              <a:gd name="adj" fmla="val 7698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1233F37-1C5F-44B4-8569-2B75D4CF475C}"/>
              </a:ext>
            </a:extLst>
          </p:cNvPr>
          <p:cNvSpPr/>
          <p:nvPr/>
        </p:nvSpPr>
        <p:spPr>
          <a:xfrm>
            <a:off x="8097851" y="1460310"/>
            <a:ext cx="3310876" cy="4344142"/>
          </a:xfrm>
          <a:prstGeom prst="roundRect">
            <a:avLst>
              <a:gd name="adj" fmla="val 7698"/>
            </a:avLst>
          </a:prstGeom>
          <a:solidFill>
            <a:srgbClr val="C7A9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AB82B9C6-5FDD-4705-BFC4-84F25598B9B4}"/>
              </a:ext>
            </a:extLst>
          </p:cNvPr>
          <p:cNvSpPr/>
          <p:nvPr/>
        </p:nvSpPr>
        <p:spPr>
          <a:xfrm>
            <a:off x="783274" y="1460310"/>
            <a:ext cx="3310876" cy="4344142"/>
          </a:xfrm>
          <a:prstGeom prst="roundRect">
            <a:avLst>
              <a:gd name="adj" fmla="val 7698"/>
            </a:avLst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2CF8393-476B-4DA9-A45A-65495F98A7D9}"/>
              </a:ext>
            </a:extLst>
          </p:cNvPr>
          <p:cNvSpPr/>
          <p:nvPr/>
        </p:nvSpPr>
        <p:spPr>
          <a:xfrm>
            <a:off x="5548384" y="2383562"/>
            <a:ext cx="1095233" cy="1095233"/>
          </a:xfrm>
          <a:prstGeom prst="roundRect">
            <a:avLst>
              <a:gd name="adj" fmla="val 1346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57F5598-6206-46F1-92F3-36C1421B5B2F}"/>
              </a:ext>
            </a:extLst>
          </p:cNvPr>
          <p:cNvSpPr/>
          <p:nvPr/>
        </p:nvSpPr>
        <p:spPr>
          <a:xfrm>
            <a:off x="5035827" y="4208488"/>
            <a:ext cx="2120347" cy="556591"/>
          </a:xfrm>
          <a:prstGeom prst="roundRect">
            <a:avLst/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85000"/>
                  <a:lumOff val="15000"/>
                </a:schemeClr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5" name="7 CuadroTexto">
            <a:extLst>
              <a:ext uri="{FF2B5EF4-FFF2-40B4-BE49-F238E27FC236}">
                <a16:creationId xmlns:a16="http://schemas.microsoft.com/office/drawing/2014/main" id="{1FB1C089-C155-4E7E-9643-6E9C40FDDE26}"/>
              </a:ext>
            </a:extLst>
          </p:cNvPr>
          <p:cNvSpPr txBox="1"/>
          <p:nvPr/>
        </p:nvSpPr>
        <p:spPr>
          <a:xfrm>
            <a:off x="5187356" y="5006815"/>
            <a:ext cx="1817288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</a:rPr>
              <a:t>Credibly pontificate highly efficient manufactured products good.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AA9AB30-F695-4EC8-96A5-96EEAA5E3C6D}"/>
              </a:ext>
            </a:extLst>
          </p:cNvPr>
          <p:cNvSpPr txBox="1"/>
          <p:nvPr/>
        </p:nvSpPr>
        <p:spPr>
          <a:xfrm>
            <a:off x="5187357" y="3720531"/>
            <a:ext cx="181728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Min Price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4D6570B-A103-4E6D-BA06-D4CB1CC3A552}"/>
              </a:ext>
            </a:extLst>
          </p:cNvPr>
          <p:cNvSpPr txBox="1"/>
          <p:nvPr/>
        </p:nvSpPr>
        <p:spPr>
          <a:xfrm>
            <a:off x="5318341" y="4363673"/>
            <a:ext cx="155531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$ 5.7 per GH/s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6B6EC10-95CA-4439-A800-B6E8F74C4A88}"/>
              </a:ext>
            </a:extLst>
          </p:cNvPr>
          <p:cNvGrpSpPr/>
          <p:nvPr/>
        </p:nvGrpSpPr>
        <p:grpSpPr>
          <a:xfrm>
            <a:off x="5035827" y="1864827"/>
            <a:ext cx="2120347" cy="276999"/>
            <a:chOff x="4931078" y="1556277"/>
            <a:chExt cx="2120347" cy="27699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288CBEC-CED5-46D7-AE11-E5F3C470A96C}"/>
                </a:ext>
              </a:extLst>
            </p:cNvPr>
            <p:cNvSpPr txBox="1"/>
            <p:nvPr/>
          </p:nvSpPr>
          <p:spPr>
            <a:xfrm>
              <a:off x="4931078" y="1556277"/>
              <a:ext cx="99205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b="1" dirty="0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Ripple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1F4B271-321D-43FE-82E5-4D85B6E15A46}"/>
                </a:ext>
              </a:extLst>
            </p:cNvPr>
            <p:cNvSpPr txBox="1"/>
            <p:nvPr/>
          </p:nvSpPr>
          <p:spPr>
            <a:xfrm>
              <a:off x="6059375" y="1571665"/>
              <a:ext cx="99205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600" b="1" dirty="0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Aug 2021</a:t>
              </a:r>
            </a:p>
          </p:txBody>
        </p:sp>
      </p:grp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CA6C17A1-0245-4274-9098-E84C1CFAA2A2}"/>
              </a:ext>
            </a:extLst>
          </p:cNvPr>
          <p:cNvSpPr/>
          <p:nvPr/>
        </p:nvSpPr>
        <p:spPr>
          <a:xfrm>
            <a:off x="9205673" y="2383562"/>
            <a:ext cx="1095233" cy="1095233"/>
          </a:xfrm>
          <a:prstGeom prst="roundRect">
            <a:avLst>
              <a:gd name="adj" fmla="val 1346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A060E8FC-4A7B-42C0-8927-F26252A23611}"/>
              </a:ext>
            </a:extLst>
          </p:cNvPr>
          <p:cNvSpPr/>
          <p:nvPr/>
        </p:nvSpPr>
        <p:spPr>
          <a:xfrm>
            <a:off x="8693116" y="4208488"/>
            <a:ext cx="2120347" cy="556591"/>
          </a:xfrm>
          <a:prstGeom prst="roundRect">
            <a:avLst/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85000"/>
                  <a:lumOff val="15000"/>
                </a:schemeClr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14" name="7 CuadroTexto">
            <a:extLst>
              <a:ext uri="{FF2B5EF4-FFF2-40B4-BE49-F238E27FC236}">
                <a16:creationId xmlns:a16="http://schemas.microsoft.com/office/drawing/2014/main" id="{1A354D24-0356-425E-B744-B3D29706B977}"/>
              </a:ext>
            </a:extLst>
          </p:cNvPr>
          <p:cNvSpPr txBox="1"/>
          <p:nvPr/>
        </p:nvSpPr>
        <p:spPr>
          <a:xfrm>
            <a:off x="8844645" y="5006815"/>
            <a:ext cx="1817288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</a:rPr>
              <a:t>Credibly pontificate highly efficient manufactured products good.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7220704-C69D-4BEB-9531-11C5C29EB68C}"/>
              </a:ext>
            </a:extLst>
          </p:cNvPr>
          <p:cNvSpPr txBox="1"/>
          <p:nvPr/>
        </p:nvSpPr>
        <p:spPr>
          <a:xfrm>
            <a:off x="8844646" y="3720531"/>
            <a:ext cx="181728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Min Price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03523B6-FCEA-4F67-A551-DE1D8BCFCF7A}"/>
              </a:ext>
            </a:extLst>
          </p:cNvPr>
          <p:cNvSpPr txBox="1"/>
          <p:nvPr/>
        </p:nvSpPr>
        <p:spPr>
          <a:xfrm>
            <a:off x="8975630" y="4363673"/>
            <a:ext cx="155531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$ 4.6 per GH/s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997BFEC-5B08-44BD-8D47-6EA3911F3689}"/>
              </a:ext>
            </a:extLst>
          </p:cNvPr>
          <p:cNvGrpSpPr/>
          <p:nvPr/>
        </p:nvGrpSpPr>
        <p:grpSpPr>
          <a:xfrm>
            <a:off x="8693116" y="1864827"/>
            <a:ext cx="2120347" cy="276999"/>
            <a:chOff x="4931078" y="1556277"/>
            <a:chExt cx="2120347" cy="27699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8D767B6-CEAE-43E0-9986-994ECC4F3AFC}"/>
                </a:ext>
              </a:extLst>
            </p:cNvPr>
            <p:cNvSpPr txBox="1"/>
            <p:nvPr/>
          </p:nvSpPr>
          <p:spPr>
            <a:xfrm>
              <a:off x="4931078" y="1556277"/>
              <a:ext cx="99205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b="1" dirty="0" err="1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Monero</a:t>
              </a:r>
              <a:endParaRPr lang="en-US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92504E7-D7C4-48FC-A2AC-908A396A55FE}"/>
                </a:ext>
              </a:extLst>
            </p:cNvPr>
            <p:cNvSpPr txBox="1"/>
            <p:nvPr/>
          </p:nvSpPr>
          <p:spPr>
            <a:xfrm>
              <a:off x="6059375" y="1571665"/>
              <a:ext cx="99205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600" b="1" dirty="0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Aug 2021</a:t>
              </a:r>
            </a:p>
          </p:txBody>
        </p:sp>
      </p:grp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BA41D59F-B8A8-4156-959C-1F28FCB351EF}"/>
              </a:ext>
            </a:extLst>
          </p:cNvPr>
          <p:cNvSpPr/>
          <p:nvPr/>
        </p:nvSpPr>
        <p:spPr>
          <a:xfrm>
            <a:off x="1891096" y="2383562"/>
            <a:ext cx="1095233" cy="1095233"/>
          </a:xfrm>
          <a:prstGeom prst="roundRect">
            <a:avLst>
              <a:gd name="adj" fmla="val 1346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BB9089B7-F970-4DEE-ADBC-4C74F6F149CC}"/>
              </a:ext>
            </a:extLst>
          </p:cNvPr>
          <p:cNvSpPr/>
          <p:nvPr/>
        </p:nvSpPr>
        <p:spPr>
          <a:xfrm>
            <a:off x="1378539" y="4208488"/>
            <a:ext cx="2120347" cy="556591"/>
          </a:xfrm>
          <a:prstGeom prst="roundRect">
            <a:avLst/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85000"/>
                  <a:lumOff val="15000"/>
                </a:schemeClr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23" name="7 CuadroTexto">
            <a:extLst>
              <a:ext uri="{FF2B5EF4-FFF2-40B4-BE49-F238E27FC236}">
                <a16:creationId xmlns:a16="http://schemas.microsoft.com/office/drawing/2014/main" id="{14A29CC6-E3D8-4D62-8D73-A5119DB6EACB}"/>
              </a:ext>
            </a:extLst>
          </p:cNvPr>
          <p:cNvSpPr txBox="1"/>
          <p:nvPr/>
        </p:nvSpPr>
        <p:spPr>
          <a:xfrm>
            <a:off x="1530068" y="5006815"/>
            <a:ext cx="1817288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</a:rPr>
              <a:t>Credibly pontificate highly efficient manufactured products good.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064070E-D942-4BBE-9AAE-F42E6360935F}"/>
              </a:ext>
            </a:extLst>
          </p:cNvPr>
          <p:cNvSpPr txBox="1"/>
          <p:nvPr/>
        </p:nvSpPr>
        <p:spPr>
          <a:xfrm>
            <a:off x="1530069" y="3720531"/>
            <a:ext cx="181728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Min Price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D909E84-E89B-4EEA-B39B-7C0D78C5C0EE}"/>
              </a:ext>
            </a:extLst>
          </p:cNvPr>
          <p:cNvSpPr txBox="1"/>
          <p:nvPr/>
        </p:nvSpPr>
        <p:spPr>
          <a:xfrm>
            <a:off x="1661053" y="4363673"/>
            <a:ext cx="155531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$ 3.2 per GH/s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F68071B-9310-42C6-ABC8-F39881F766F6}"/>
              </a:ext>
            </a:extLst>
          </p:cNvPr>
          <p:cNvGrpSpPr/>
          <p:nvPr/>
        </p:nvGrpSpPr>
        <p:grpSpPr>
          <a:xfrm>
            <a:off x="1378539" y="1864827"/>
            <a:ext cx="2120347" cy="276999"/>
            <a:chOff x="4931078" y="1556277"/>
            <a:chExt cx="2120347" cy="27699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E94F5AC-1AA2-4EEA-86CA-997EB8E5775E}"/>
                </a:ext>
              </a:extLst>
            </p:cNvPr>
            <p:cNvSpPr txBox="1"/>
            <p:nvPr/>
          </p:nvSpPr>
          <p:spPr>
            <a:xfrm>
              <a:off x="4931078" y="1556277"/>
              <a:ext cx="992050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b="1" dirty="0" err="1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Zcash</a:t>
              </a:r>
              <a:endParaRPr lang="en-US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C43F207-496B-46B8-9354-4252075FCAF7}"/>
                </a:ext>
              </a:extLst>
            </p:cNvPr>
            <p:cNvSpPr txBox="1"/>
            <p:nvPr/>
          </p:nvSpPr>
          <p:spPr>
            <a:xfrm>
              <a:off x="6059375" y="1571665"/>
              <a:ext cx="99205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600" b="1" dirty="0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Aug 2021</a:t>
              </a:r>
            </a:p>
          </p:txBody>
        </p:sp>
      </p:grpSp>
      <p:sp>
        <p:nvSpPr>
          <p:cNvPr id="29" name="Freeform 214">
            <a:extLst>
              <a:ext uri="{FF2B5EF4-FFF2-40B4-BE49-F238E27FC236}">
                <a16:creationId xmlns:a16="http://schemas.microsoft.com/office/drawing/2014/main" id="{CE486D2F-25E4-43F9-9FE4-07D07091C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5831" y="2641284"/>
            <a:ext cx="540338" cy="579789"/>
          </a:xfrm>
          <a:custGeom>
            <a:avLst/>
            <a:gdLst>
              <a:gd name="T0" fmla="*/ 1410 w 1995"/>
              <a:gd name="T1" fmla="*/ 1242 h 2139"/>
              <a:gd name="T2" fmla="*/ 1433 w 1995"/>
              <a:gd name="T3" fmla="*/ 895 h 2139"/>
              <a:gd name="T4" fmla="*/ 1540 w 1995"/>
              <a:gd name="T5" fmla="*/ 908 h 2139"/>
              <a:gd name="T6" fmla="*/ 1994 w 1995"/>
              <a:gd name="T7" fmla="*/ 454 h 2139"/>
              <a:gd name="T8" fmla="*/ 1540 w 1995"/>
              <a:gd name="T9" fmla="*/ 0 h 2139"/>
              <a:gd name="T10" fmla="*/ 1087 w 1995"/>
              <a:gd name="T11" fmla="*/ 454 h 2139"/>
              <a:gd name="T12" fmla="*/ 1190 w 1995"/>
              <a:gd name="T13" fmla="*/ 742 h 2139"/>
              <a:gd name="T14" fmla="*/ 893 w 1995"/>
              <a:gd name="T15" fmla="*/ 925 h 2139"/>
              <a:gd name="T16" fmla="*/ 454 w 1995"/>
              <a:gd name="T17" fmla="*/ 586 h 2139"/>
              <a:gd name="T18" fmla="*/ 0 w 1995"/>
              <a:gd name="T19" fmla="*/ 1040 h 2139"/>
              <a:gd name="T20" fmla="*/ 454 w 1995"/>
              <a:gd name="T21" fmla="*/ 1494 h 2139"/>
              <a:gd name="T22" fmla="*/ 858 w 1995"/>
              <a:gd name="T23" fmla="*/ 1247 h 2139"/>
              <a:gd name="T24" fmla="*/ 1154 w 1995"/>
              <a:gd name="T25" fmla="*/ 1404 h 2139"/>
              <a:gd name="T26" fmla="*/ 1057 w 1995"/>
              <a:gd name="T27" fmla="*/ 1684 h 2139"/>
              <a:gd name="T28" fmla="*/ 1511 w 1995"/>
              <a:gd name="T29" fmla="*/ 2138 h 2139"/>
              <a:gd name="T30" fmla="*/ 1965 w 1995"/>
              <a:gd name="T31" fmla="*/ 1684 h 2139"/>
              <a:gd name="T32" fmla="*/ 1511 w 1995"/>
              <a:gd name="T33" fmla="*/ 1230 h 2139"/>
              <a:gd name="T34" fmla="*/ 1410 w 1995"/>
              <a:gd name="T35" fmla="*/ 1242 h 2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95" h="2139">
                <a:moveTo>
                  <a:pt x="1410" y="1242"/>
                </a:moveTo>
                <a:cubicBezTo>
                  <a:pt x="1238" y="1079"/>
                  <a:pt x="1346" y="957"/>
                  <a:pt x="1433" y="895"/>
                </a:cubicBezTo>
                <a:cubicBezTo>
                  <a:pt x="1467" y="903"/>
                  <a:pt x="1503" y="908"/>
                  <a:pt x="1540" y="908"/>
                </a:cubicBezTo>
                <a:cubicBezTo>
                  <a:pt x="1791" y="908"/>
                  <a:pt x="1994" y="705"/>
                  <a:pt x="1994" y="454"/>
                </a:cubicBezTo>
                <a:cubicBezTo>
                  <a:pt x="1994" y="204"/>
                  <a:pt x="1791" y="0"/>
                  <a:pt x="1540" y="0"/>
                </a:cubicBezTo>
                <a:cubicBezTo>
                  <a:pt x="1290" y="0"/>
                  <a:pt x="1087" y="204"/>
                  <a:pt x="1087" y="454"/>
                </a:cubicBezTo>
                <a:cubicBezTo>
                  <a:pt x="1087" y="564"/>
                  <a:pt x="1125" y="664"/>
                  <a:pt x="1190" y="742"/>
                </a:cubicBezTo>
                <a:cubicBezTo>
                  <a:pt x="1182" y="1002"/>
                  <a:pt x="1004" y="970"/>
                  <a:pt x="893" y="925"/>
                </a:cubicBezTo>
                <a:cubicBezTo>
                  <a:pt x="842" y="730"/>
                  <a:pt x="665" y="586"/>
                  <a:pt x="454" y="586"/>
                </a:cubicBezTo>
                <a:cubicBezTo>
                  <a:pt x="204" y="586"/>
                  <a:pt x="0" y="789"/>
                  <a:pt x="0" y="1040"/>
                </a:cubicBezTo>
                <a:cubicBezTo>
                  <a:pt x="0" y="1290"/>
                  <a:pt x="204" y="1494"/>
                  <a:pt x="454" y="1494"/>
                </a:cubicBezTo>
                <a:cubicBezTo>
                  <a:pt x="630" y="1494"/>
                  <a:pt x="783" y="1393"/>
                  <a:pt x="858" y="1247"/>
                </a:cubicBezTo>
                <a:cubicBezTo>
                  <a:pt x="1079" y="1167"/>
                  <a:pt x="1139" y="1305"/>
                  <a:pt x="1154" y="1404"/>
                </a:cubicBezTo>
                <a:cubicBezTo>
                  <a:pt x="1093" y="1481"/>
                  <a:pt x="1057" y="1578"/>
                  <a:pt x="1057" y="1684"/>
                </a:cubicBezTo>
                <a:cubicBezTo>
                  <a:pt x="1057" y="1935"/>
                  <a:pt x="1260" y="2138"/>
                  <a:pt x="1511" y="2138"/>
                </a:cubicBezTo>
                <a:cubicBezTo>
                  <a:pt x="1761" y="2138"/>
                  <a:pt x="1965" y="1935"/>
                  <a:pt x="1965" y="1684"/>
                </a:cubicBezTo>
                <a:cubicBezTo>
                  <a:pt x="1965" y="1433"/>
                  <a:pt x="1761" y="1230"/>
                  <a:pt x="1511" y="1230"/>
                </a:cubicBezTo>
                <a:cubicBezTo>
                  <a:pt x="1476" y="1230"/>
                  <a:pt x="1442" y="1235"/>
                  <a:pt x="1410" y="1242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2135A6-FFF2-49EE-9ECC-CB6927EE8172}"/>
              </a:ext>
            </a:extLst>
          </p:cNvPr>
          <p:cNvGrpSpPr/>
          <p:nvPr/>
        </p:nvGrpSpPr>
        <p:grpSpPr>
          <a:xfrm>
            <a:off x="9463394" y="2641284"/>
            <a:ext cx="579789" cy="579789"/>
            <a:chOff x="4803775" y="3365500"/>
            <a:chExt cx="860425" cy="860425"/>
          </a:xfrm>
          <a:solidFill>
            <a:schemeClr val="accent2"/>
          </a:solidFill>
        </p:grpSpPr>
        <p:sp>
          <p:nvSpPr>
            <p:cNvPr id="31" name="Freeform 71">
              <a:extLst>
                <a:ext uri="{FF2B5EF4-FFF2-40B4-BE49-F238E27FC236}">
                  <a16:creationId xmlns:a16="http://schemas.microsoft.com/office/drawing/2014/main" id="{CD521A2D-7AE2-4E78-BAA1-8AE781BB3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450" y="3795713"/>
              <a:ext cx="728663" cy="430212"/>
            </a:xfrm>
            <a:custGeom>
              <a:avLst/>
              <a:gdLst>
                <a:gd name="T0" fmla="*/ 1553 w 2022"/>
                <a:gd name="T1" fmla="*/ 636 h 1195"/>
                <a:gd name="T2" fmla="*/ 2021 w 2022"/>
                <a:gd name="T3" fmla="*/ 636 h 1195"/>
                <a:gd name="T4" fmla="*/ 1010 w 2022"/>
                <a:gd name="T5" fmla="*/ 1194 h 1195"/>
                <a:gd name="T6" fmla="*/ 0 w 2022"/>
                <a:gd name="T7" fmla="*/ 636 h 1195"/>
                <a:gd name="T8" fmla="*/ 468 w 2022"/>
                <a:gd name="T9" fmla="*/ 636 h 1195"/>
                <a:gd name="T10" fmla="*/ 468 w 2022"/>
                <a:gd name="T11" fmla="*/ 0 h 1195"/>
                <a:gd name="T12" fmla="*/ 1010 w 2022"/>
                <a:gd name="T13" fmla="*/ 534 h 1195"/>
                <a:gd name="T14" fmla="*/ 1553 w 2022"/>
                <a:gd name="T15" fmla="*/ 0 h 1195"/>
                <a:gd name="T16" fmla="*/ 1553 w 2022"/>
                <a:gd name="T17" fmla="*/ 636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1195">
                  <a:moveTo>
                    <a:pt x="1553" y="636"/>
                  </a:moveTo>
                  <a:lnTo>
                    <a:pt x="2021" y="636"/>
                  </a:lnTo>
                  <a:cubicBezTo>
                    <a:pt x="1810" y="972"/>
                    <a:pt x="1436" y="1194"/>
                    <a:pt x="1010" y="1194"/>
                  </a:cubicBezTo>
                  <a:cubicBezTo>
                    <a:pt x="585" y="1194"/>
                    <a:pt x="212" y="972"/>
                    <a:pt x="0" y="636"/>
                  </a:cubicBezTo>
                  <a:lnTo>
                    <a:pt x="468" y="636"/>
                  </a:lnTo>
                  <a:lnTo>
                    <a:pt x="468" y="0"/>
                  </a:lnTo>
                  <a:lnTo>
                    <a:pt x="1010" y="534"/>
                  </a:lnTo>
                  <a:lnTo>
                    <a:pt x="1553" y="0"/>
                  </a:lnTo>
                  <a:lnTo>
                    <a:pt x="1553" y="63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2" name="Freeform 72">
              <a:extLst>
                <a:ext uri="{FF2B5EF4-FFF2-40B4-BE49-F238E27FC236}">
                  <a16:creationId xmlns:a16="http://schemas.microsoft.com/office/drawing/2014/main" id="{F8C1B2CB-8DA9-457B-88E2-AE75234A6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3365500"/>
              <a:ext cx="860425" cy="558800"/>
            </a:xfrm>
            <a:custGeom>
              <a:avLst/>
              <a:gdLst>
                <a:gd name="T0" fmla="*/ 2335 w 2390"/>
                <a:gd name="T1" fmla="*/ 1550 h 1551"/>
                <a:gd name="T2" fmla="*/ 2014 w 2390"/>
                <a:gd name="T3" fmla="*/ 1550 h 1551"/>
                <a:gd name="T4" fmla="*/ 2014 w 2390"/>
                <a:gd name="T5" fmla="*/ 525 h 1551"/>
                <a:gd name="T6" fmla="*/ 1194 w 2390"/>
                <a:gd name="T7" fmla="*/ 1329 h 1551"/>
                <a:gd name="T8" fmla="*/ 375 w 2390"/>
                <a:gd name="T9" fmla="*/ 525 h 1551"/>
                <a:gd name="T10" fmla="*/ 375 w 2390"/>
                <a:gd name="T11" fmla="*/ 1549 h 1551"/>
                <a:gd name="T12" fmla="*/ 53 w 2390"/>
                <a:gd name="T13" fmla="*/ 1549 h 1551"/>
                <a:gd name="T14" fmla="*/ 0 w 2390"/>
                <a:gd name="T15" fmla="*/ 1195 h 1551"/>
                <a:gd name="T16" fmla="*/ 1194 w 2390"/>
                <a:gd name="T17" fmla="*/ 0 h 1551"/>
                <a:gd name="T18" fmla="*/ 2389 w 2390"/>
                <a:gd name="T19" fmla="*/ 1195 h 1551"/>
                <a:gd name="T20" fmla="*/ 2335 w 2390"/>
                <a:gd name="T21" fmla="*/ 1550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0" h="1551">
                  <a:moveTo>
                    <a:pt x="2335" y="1550"/>
                  </a:moveTo>
                  <a:lnTo>
                    <a:pt x="2014" y="1550"/>
                  </a:lnTo>
                  <a:lnTo>
                    <a:pt x="2014" y="525"/>
                  </a:lnTo>
                  <a:lnTo>
                    <a:pt x="1194" y="1329"/>
                  </a:lnTo>
                  <a:lnTo>
                    <a:pt x="375" y="525"/>
                  </a:lnTo>
                  <a:lnTo>
                    <a:pt x="375" y="1549"/>
                  </a:lnTo>
                  <a:lnTo>
                    <a:pt x="53" y="1549"/>
                  </a:lnTo>
                  <a:cubicBezTo>
                    <a:pt x="19" y="1437"/>
                    <a:pt x="0" y="1318"/>
                    <a:pt x="0" y="1195"/>
                  </a:cubicBezTo>
                  <a:cubicBezTo>
                    <a:pt x="0" y="535"/>
                    <a:pt x="535" y="0"/>
                    <a:pt x="1194" y="0"/>
                  </a:cubicBezTo>
                  <a:cubicBezTo>
                    <a:pt x="1854" y="0"/>
                    <a:pt x="2389" y="535"/>
                    <a:pt x="2389" y="1195"/>
                  </a:cubicBezTo>
                  <a:cubicBezTo>
                    <a:pt x="2389" y="1318"/>
                    <a:pt x="2370" y="1437"/>
                    <a:pt x="2335" y="155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</p:grpSp>
      <p:sp>
        <p:nvSpPr>
          <p:cNvPr id="33" name="Freeform 285">
            <a:extLst>
              <a:ext uri="{FF2B5EF4-FFF2-40B4-BE49-F238E27FC236}">
                <a16:creationId xmlns:a16="http://schemas.microsoft.com/office/drawing/2014/main" id="{D183CFD7-F593-46A6-8EF2-09C8D1AF9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2615" y="2641284"/>
            <a:ext cx="312194" cy="579789"/>
          </a:xfrm>
          <a:custGeom>
            <a:avLst/>
            <a:gdLst>
              <a:gd name="T0" fmla="*/ 1234 w 1235"/>
              <a:gd name="T1" fmla="*/ 1579 h 2293"/>
              <a:gd name="T2" fmla="*/ 1234 w 1235"/>
              <a:gd name="T3" fmla="*/ 1994 h 2293"/>
              <a:gd name="T4" fmla="*/ 776 w 1235"/>
              <a:gd name="T5" fmla="*/ 1994 h 2293"/>
              <a:gd name="T6" fmla="*/ 776 w 1235"/>
              <a:gd name="T7" fmla="*/ 2292 h 2293"/>
              <a:gd name="T8" fmla="*/ 454 w 1235"/>
              <a:gd name="T9" fmla="*/ 2292 h 2293"/>
              <a:gd name="T10" fmla="*/ 454 w 1235"/>
              <a:gd name="T11" fmla="*/ 1994 h 2293"/>
              <a:gd name="T12" fmla="*/ 0 w 1235"/>
              <a:gd name="T13" fmla="*/ 1994 h 2293"/>
              <a:gd name="T14" fmla="*/ 0 w 1235"/>
              <a:gd name="T15" fmla="*/ 1689 h 2293"/>
              <a:gd name="T16" fmla="*/ 420 w 1235"/>
              <a:gd name="T17" fmla="*/ 1073 h 2293"/>
              <a:gd name="T18" fmla="*/ 652 w 1235"/>
              <a:gd name="T19" fmla="*/ 732 h 2293"/>
              <a:gd name="T20" fmla="*/ 51 w 1235"/>
              <a:gd name="T21" fmla="*/ 732 h 2293"/>
              <a:gd name="T22" fmla="*/ 51 w 1235"/>
              <a:gd name="T23" fmla="*/ 315 h 2293"/>
              <a:gd name="T24" fmla="*/ 454 w 1235"/>
              <a:gd name="T25" fmla="*/ 315 h 2293"/>
              <a:gd name="T26" fmla="*/ 454 w 1235"/>
              <a:gd name="T27" fmla="*/ 0 h 2293"/>
              <a:gd name="T28" fmla="*/ 776 w 1235"/>
              <a:gd name="T29" fmla="*/ 0 h 2293"/>
              <a:gd name="T30" fmla="*/ 776 w 1235"/>
              <a:gd name="T31" fmla="*/ 315 h 2293"/>
              <a:gd name="T32" fmla="*/ 1210 w 1235"/>
              <a:gd name="T33" fmla="*/ 315 h 2293"/>
              <a:gd name="T34" fmla="*/ 1210 w 1235"/>
              <a:gd name="T35" fmla="*/ 644 h 2293"/>
              <a:gd name="T36" fmla="*/ 742 w 1235"/>
              <a:gd name="T37" fmla="*/ 1313 h 2293"/>
              <a:gd name="T38" fmla="*/ 556 w 1235"/>
              <a:gd name="T39" fmla="*/ 1579 h 2293"/>
              <a:gd name="T40" fmla="*/ 1234 w 1235"/>
              <a:gd name="T41" fmla="*/ 1579 h 2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35" h="2293">
                <a:moveTo>
                  <a:pt x="1234" y="1579"/>
                </a:moveTo>
                <a:lnTo>
                  <a:pt x="1234" y="1994"/>
                </a:lnTo>
                <a:lnTo>
                  <a:pt x="776" y="1994"/>
                </a:lnTo>
                <a:lnTo>
                  <a:pt x="776" y="2292"/>
                </a:lnTo>
                <a:lnTo>
                  <a:pt x="454" y="2292"/>
                </a:lnTo>
                <a:lnTo>
                  <a:pt x="454" y="1994"/>
                </a:lnTo>
                <a:lnTo>
                  <a:pt x="0" y="1994"/>
                </a:lnTo>
                <a:lnTo>
                  <a:pt x="0" y="1689"/>
                </a:lnTo>
                <a:lnTo>
                  <a:pt x="420" y="1073"/>
                </a:lnTo>
                <a:lnTo>
                  <a:pt x="652" y="732"/>
                </a:lnTo>
                <a:lnTo>
                  <a:pt x="51" y="732"/>
                </a:lnTo>
                <a:lnTo>
                  <a:pt x="51" y="315"/>
                </a:lnTo>
                <a:lnTo>
                  <a:pt x="454" y="315"/>
                </a:lnTo>
                <a:lnTo>
                  <a:pt x="454" y="0"/>
                </a:lnTo>
                <a:lnTo>
                  <a:pt x="776" y="0"/>
                </a:lnTo>
                <a:lnTo>
                  <a:pt x="776" y="315"/>
                </a:lnTo>
                <a:lnTo>
                  <a:pt x="1210" y="315"/>
                </a:lnTo>
                <a:lnTo>
                  <a:pt x="1210" y="644"/>
                </a:lnTo>
                <a:lnTo>
                  <a:pt x="742" y="1313"/>
                </a:lnTo>
                <a:lnTo>
                  <a:pt x="556" y="1579"/>
                </a:lnTo>
                <a:lnTo>
                  <a:pt x="1234" y="1579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BE50CB9-0405-5F48-BF5E-80E1B86C03CA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DF9631F-C10F-384B-B386-746DCF083277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Our Options</a:t>
            </a:r>
          </a:p>
        </p:txBody>
      </p:sp>
    </p:spTree>
    <p:extLst>
      <p:ext uri="{BB962C8B-B14F-4D97-AF65-F5344CB8AC3E}">
        <p14:creationId xmlns:p14="http://schemas.microsoft.com/office/powerpoint/2010/main" val="386595902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4501C354-195C-4730-BBF5-139806AE6FBC}"/>
              </a:ext>
            </a:extLst>
          </p:cNvPr>
          <p:cNvSpPr/>
          <p:nvPr/>
        </p:nvSpPr>
        <p:spPr>
          <a:xfrm>
            <a:off x="638676" y="0"/>
            <a:ext cx="11553324" cy="3429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28F2D392-9D2D-485E-AC61-280859C97C7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5EC19AD-893D-4377-8913-06EC199CB972}"/>
              </a:ext>
            </a:extLst>
          </p:cNvPr>
          <p:cNvSpPr txBox="1"/>
          <p:nvPr/>
        </p:nvSpPr>
        <p:spPr>
          <a:xfrm>
            <a:off x="1397271" y="666750"/>
            <a:ext cx="1802096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000"/>
              </a:lnSpc>
            </a:pPr>
            <a:r>
              <a:rPr lang="id-ID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ONLINE</a:t>
            </a:r>
          </a:p>
          <a:p>
            <a:pPr>
              <a:lnSpc>
                <a:spcPts val="3000"/>
              </a:lnSpc>
            </a:pPr>
            <a:r>
              <a:rPr lang="id-ID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CURRENCY</a:t>
            </a:r>
            <a:endParaRPr lang="en-US" sz="2800" b="1" dirty="0">
              <a:solidFill>
                <a:srgbClr val="CCB082"/>
              </a:solidFill>
              <a:latin typeface="Crimson" panose="02030503060406020304" pitchFamily="18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CC5CE5C-4DDC-431D-9589-28EBD72A3533}"/>
              </a:ext>
            </a:extLst>
          </p:cNvPr>
          <p:cNvSpPr/>
          <p:nvPr/>
        </p:nvSpPr>
        <p:spPr>
          <a:xfrm>
            <a:off x="1397271" y="2113300"/>
            <a:ext cx="4978129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Lorem ipsum dolor sit </a:t>
            </a:r>
            <a:r>
              <a:rPr lang="en-US" sz="1200" dirty="0" err="1">
                <a:solidFill>
                  <a:schemeClr val="bg2"/>
                </a:solidFill>
              </a:rPr>
              <a:t>amet</a:t>
            </a:r>
            <a:r>
              <a:rPr lang="en-US" sz="1200" dirty="0">
                <a:solidFill>
                  <a:schemeClr val="bg2"/>
                </a:solidFill>
              </a:rPr>
              <a:t>, </a:t>
            </a:r>
            <a:r>
              <a:rPr lang="en-US" sz="1200" dirty="0" err="1">
                <a:solidFill>
                  <a:schemeClr val="bg2"/>
                </a:solidFill>
              </a:rPr>
              <a:t>consectetur</a:t>
            </a:r>
            <a:r>
              <a:rPr lang="en-US" sz="1200" dirty="0">
                <a:solidFill>
                  <a:schemeClr val="bg2"/>
                </a:solidFill>
              </a:rPr>
              <a:t> </a:t>
            </a:r>
            <a:r>
              <a:rPr lang="en-US" sz="1200" dirty="0" err="1">
                <a:solidFill>
                  <a:schemeClr val="bg2"/>
                </a:solidFill>
              </a:rPr>
              <a:t>adipiscing</a:t>
            </a:r>
            <a:r>
              <a:rPr lang="en-US" sz="1200" dirty="0">
                <a:solidFill>
                  <a:schemeClr val="bg2"/>
                </a:solidFill>
              </a:rPr>
              <a:t> </a:t>
            </a:r>
            <a:r>
              <a:rPr lang="en-US" sz="1200" dirty="0" err="1">
                <a:solidFill>
                  <a:schemeClr val="bg2"/>
                </a:solidFill>
              </a:rPr>
              <a:t>elit</a:t>
            </a:r>
            <a:r>
              <a:rPr lang="en-US" sz="1200" dirty="0">
                <a:solidFill>
                  <a:schemeClr val="bg2"/>
                </a:solidFill>
              </a:rPr>
              <a:t>. Sed id semper </a:t>
            </a:r>
            <a:r>
              <a:rPr lang="en-US" sz="1200" dirty="0" err="1">
                <a:solidFill>
                  <a:schemeClr val="bg2"/>
                </a:solidFill>
              </a:rPr>
              <a:t>leo</a:t>
            </a:r>
            <a:r>
              <a:rPr lang="en-US" sz="1200" dirty="0">
                <a:solidFill>
                  <a:schemeClr val="bg2"/>
                </a:solidFill>
              </a:rPr>
              <a:t>, sit </a:t>
            </a:r>
            <a:r>
              <a:rPr lang="en-US" sz="1200" dirty="0" err="1">
                <a:solidFill>
                  <a:schemeClr val="bg2"/>
                </a:solidFill>
              </a:rPr>
              <a:t>amet</a:t>
            </a:r>
            <a:r>
              <a:rPr lang="en-US" sz="1200" dirty="0">
                <a:solidFill>
                  <a:schemeClr val="bg2"/>
                </a:solidFill>
              </a:rPr>
              <a:t> </a:t>
            </a:r>
            <a:r>
              <a:rPr lang="en-US" sz="1200" dirty="0" err="1">
                <a:solidFill>
                  <a:schemeClr val="bg2"/>
                </a:solidFill>
              </a:rPr>
              <a:t>molestie</a:t>
            </a:r>
            <a:r>
              <a:rPr lang="en-US" sz="1200" dirty="0">
                <a:solidFill>
                  <a:schemeClr val="bg2"/>
                </a:solidFill>
              </a:rPr>
              <a:t> </a:t>
            </a:r>
            <a:r>
              <a:rPr lang="en-US" sz="1200" dirty="0" err="1">
                <a:solidFill>
                  <a:schemeClr val="bg2"/>
                </a:solidFill>
              </a:rPr>
              <a:t>tellus</a:t>
            </a:r>
            <a:r>
              <a:rPr lang="en-US" sz="1200" dirty="0">
                <a:solidFill>
                  <a:schemeClr val="bg2"/>
                </a:solidFill>
              </a:rPr>
              <a:t>. </a:t>
            </a:r>
            <a:r>
              <a:rPr lang="en-US" sz="1200" dirty="0" err="1">
                <a:solidFill>
                  <a:schemeClr val="bg2"/>
                </a:solidFill>
              </a:rPr>
              <a:t>Quisque</a:t>
            </a:r>
            <a:r>
              <a:rPr lang="en-US" sz="1200" dirty="0">
                <a:solidFill>
                  <a:schemeClr val="bg2"/>
                </a:solidFill>
              </a:rPr>
              <a:t> </a:t>
            </a:r>
            <a:r>
              <a:rPr lang="en-US" sz="1200" dirty="0" err="1">
                <a:solidFill>
                  <a:schemeClr val="bg2"/>
                </a:solidFill>
              </a:rPr>
              <a:t>nunc</a:t>
            </a:r>
            <a:r>
              <a:rPr lang="en-US" sz="1200" dirty="0">
                <a:solidFill>
                  <a:schemeClr val="bg2"/>
                </a:solidFill>
              </a:rPr>
              <a:t> </a:t>
            </a:r>
            <a:r>
              <a:rPr lang="en-US" sz="1200" dirty="0" err="1">
                <a:solidFill>
                  <a:schemeClr val="bg2"/>
                </a:solidFill>
              </a:rPr>
              <a:t>sapien</a:t>
            </a:r>
            <a:r>
              <a:rPr lang="en-US" sz="1200" dirty="0">
                <a:solidFill>
                  <a:schemeClr val="bg2"/>
                </a:solidFill>
              </a:rPr>
              <a:t>, 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89B4699-86B3-46EA-AFDC-FC8FB4A58355}"/>
              </a:ext>
            </a:extLst>
          </p:cNvPr>
          <p:cNvGrpSpPr/>
          <p:nvPr/>
        </p:nvGrpSpPr>
        <p:grpSpPr>
          <a:xfrm>
            <a:off x="1506555" y="3944738"/>
            <a:ext cx="848420" cy="848418"/>
            <a:chOff x="1506555" y="3931717"/>
            <a:chExt cx="848420" cy="848418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F9D02D91-7BC3-4907-A122-AEAC376A5A68}"/>
                </a:ext>
              </a:extLst>
            </p:cNvPr>
            <p:cNvGrpSpPr/>
            <p:nvPr/>
          </p:nvGrpSpPr>
          <p:grpSpPr>
            <a:xfrm>
              <a:off x="1506555" y="3931717"/>
              <a:ext cx="848420" cy="848418"/>
              <a:chOff x="10794729" y="3045103"/>
              <a:chExt cx="694548" cy="694548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47BE62FF-8D84-4FC2-AEA6-35F5A9B9E49C}"/>
                  </a:ext>
                </a:extLst>
              </p:cNvPr>
              <p:cNvSpPr/>
              <p:nvPr/>
            </p:nvSpPr>
            <p:spPr>
              <a:xfrm rot="2700000">
                <a:off x="10794729" y="3045103"/>
                <a:ext cx="694548" cy="694548"/>
              </a:xfrm>
              <a:prstGeom prst="rect">
                <a:avLst/>
              </a:pr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:a16="http://schemas.microsoft.com/office/drawing/2014/main" id="{A4996041-A056-497A-B72B-464B4D78E2B5}"/>
                  </a:ext>
                </a:extLst>
              </p:cNvPr>
              <p:cNvSpPr/>
              <p:nvPr/>
            </p:nvSpPr>
            <p:spPr>
              <a:xfrm rot="2700000">
                <a:off x="10872227" y="3122601"/>
                <a:ext cx="539552" cy="539552"/>
              </a:xfrm>
              <a:prstGeom prst="rect">
                <a:avLst/>
              </a:prstGeom>
              <a:solidFill>
                <a:schemeClr val="tx2"/>
              </a:solidFill>
              <a:ln w="9525" cap="flat">
                <a:noFill/>
                <a:prstDash val="solid"/>
                <a:miter/>
              </a:ln>
              <a:effectLst>
                <a:outerShdw blurRad="558800" sx="108000" sy="108000" algn="ctr" rotWithShape="0">
                  <a:prstClr val="black">
                    <a:alpha val="27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1" name="Graphic 2">
              <a:extLst>
                <a:ext uri="{FF2B5EF4-FFF2-40B4-BE49-F238E27FC236}">
                  <a16:creationId xmlns:a16="http://schemas.microsoft.com/office/drawing/2014/main" id="{5B84710C-7350-4608-99DF-83DD6E1AFCA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69719" y="4202305"/>
              <a:ext cx="317980" cy="318010"/>
              <a:chOff x="4897358" y="2960761"/>
              <a:chExt cx="919877" cy="919961"/>
            </a:xfrm>
            <a:solidFill>
              <a:schemeClr val="bg2"/>
            </a:solidFill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8D885A4-8C43-4A73-9BC4-D90B2241038B}"/>
                  </a:ext>
                </a:extLst>
              </p:cNvPr>
              <p:cNvSpPr/>
              <p:nvPr/>
            </p:nvSpPr>
            <p:spPr>
              <a:xfrm>
                <a:off x="5081300" y="3512587"/>
                <a:ext cx="122655" cy="91970"/>
              </a:xfrm>
              <a:custGeom>
                <a:avLst/>
                <a:gdLst>
                  <a:gd name="connsiteX0" fmla="*/ 0 w 122655"/>
                  <a:gd name="connsiteY0" fmla="*/ 15342 h 91970"/>
                  <a:gd name="connsiteX1" fmla="*/ 0 w 122655"/>
                  <a:gd name="connsiteY1" fmla="*/ 76628 h 91970"/>
                  <a:gd name="connsiteX2" fmla="*/ 15342 w 122655"/>
                  <a:gd name="connsiteY2" fmla="*/ 91971 h 91970"/>
                  <a:gd name="connsiteX3" fmla="*/ 107313 w 122655"/>
                  <a:gd name="connsiteY3" fmla="*/ 91971 h 91970"/>
                  <a:gd name="connsiteX4" fmla="*/ 122656 w 122655"/>
                  <a:gd name="connsiteY4" fmla="*/ 76628 h 91970"/>
                  <a:gd name="connsiteX5" fmla="*/ 122656 w 122655"/>
                  <a:gd name="connsiteY5" fmla="*/ 15342 h 91970"/>
                  <a:gd name="connsiteX6" fmla="*/ 107313 w 122655"/>
                  <a:gd name="connsiteY6" fmla="*/ 0 h 91970"/>
                  <a:gd name="connsiteX7" fmla="*/ 15342 w 122655"/>
                  <a:gd name="connsiteY7" fmla="*/ 0 h 91970"/>
                  <a:gd name="connsiteX8" fmla="*/ 0 w 122655"/>
                  <a:gd name="connsiteY8" fmla="*/ 15342 h 91970"/>
                  <a:gd name="connsiteX9" fmla="*/ 30685 w 122655"/>
                  <a:gd name="connsiteY9" fmla="*/ 30685 h 91970"/>
                  <a:gd name="connsiteX10" fmla="*/ 91971 w 122655"/>
                  <a:gd name="connsiteY10" fmla="*/ 30685 h 91970"/>
                  <a:gd name="connsiteX11" fmla="*/ 91971 w 122655"/>
                  <a:gd name="connsiteY11" fmla="*/ 61370 h 91970"/>
                  <a:gd name="connsiteX12" fmla="*/ 30685 w 122655"/>
                  <a:gd name="connsiteY12" fmla="*/ 61370 h 91970"/>
                  <a:gd name="connsiteX13" fmla="*/ 30685 w 122655"/>
                  <a:gd name="connsiteY13" fmla="*/ 30685 h 9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2655" h="91970">
                    <a:moveTo>
                      <a:pt x="0" y="15342"/>
                    </a:moveTo>
                    <a:lnTo>
                      <a:pt x="0" y="76628"/>
                    </a:lnTo>
                    <a:cubicBezTo>
                      <a:pt x="0" y="85096"/>
                      <a:pt x="6875" y="91971"/>
                      <a:pt x="15342" y="91971"/>
                    </a:cubicBezTo>
                    <a:lnTo>
                      <a:pt x="107313" y="91971"/>
                    </a:lnTo>
                    <a:cubicBezTo>
                      <a:pt x="115781" y="91971"/>
                      <a:pt x="122656" y="85096"/>
                      <a:pt x="122656" y="76628"/>
                    </a:cubicBezTo>
                    <a:lnTo>
                      <a:pt x="122656" y="15342"/>
                    </a:lnTo>
                    <a:cubicBezTo>
                      <a:pt x="122656" y="6875"/>
                      <a:pt x="115781" y="0"/>
                      <a:pt x="107313" y="0"/>
                    </a:cubicBezTo>
                    <a:lnTo>
                      <a:pt x="15342" y="0"/>
                    </a:lnTo>
                    <a:cubicBezTo>
                      <a:pt x="6875" y="0"/>
                      <a:pt x="0" y="6875"/>
                      <a:pt x="0" y="15342"/>
                    </a:cubicBezTo>
                    <a:close/>
                    <a:moveTo>
                      <a:pt x="30685" y="30685"/>
                    </a:moveTo>
                    <a:lnTo>
                      <a:pt x="91971" y="30685"/>
                    </a:lnTo>
                    <a:lnTo>
                      <a:pt x="91971" y="61370"/>
                    </a:lnTo>
                    <a:lnTo>
                      <a:pt x="30685" y="61370"/>
                    </a:lnTo>
                    <a:lnTo>
                      <a:pt x="30685" y="30685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C884C65-46DA-4C8D-82EA-8A44C11D4C00}"/>
                  </a:ext>
                </a:extLst>
              </p:cNvPr>
              <p:cNvSpPr/>
              <p:nvPr/>
            </p:nvSpPr>
            <p:spPr>
              <a:xfrm>
                <a:off x="5096642" y="3742556"/>
                <a:ext cx="30684" cy="30684"/>
              </a:xfrm>
              <a:custGeom>
                <a:avLst/>
                <a:gdLst>
                  <a:gd name="connsiteX0" fmla="*/ 0 w 30684"/>
                  <a:gd name="connsiteY0" fmla="*/ 0 h 30684"/>
                  <a:gd name="connsiteX1" fmla="*/ 30685 w 30684"/>
                  <a:gd name="connsiteY1" fmla="*/ 0 h 30684"/>
                  <a:gd name="connsiteX2" fmla="*/ 30685 w 30684"/>
                  <a:gd name="connsiteY2" fmla="*/ 30685 h 30684"/>
                  <a:gd name="connsiteX3" fmla="*/ 0 w 30684"/>
                  <a:gd name="connsiteY3" fmla="*/ 30685 h 30684"/>
                  <a:gd name="connsiteX4" fmla="*/ 0 w 30684"/>
                  <a:gd name="connsiteY4" fmla="*/ 0 h 30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84" h="30684">
                    <a:moveTo>
                      <a:pt x="0" y="0"/>
                    </a:moveTo>
                    <a:lnTo>
                      <a:pt x="30685" y="0"/>
                    </a:lnTo>
                    <a:lnTo>
                      <a:pt x="30685" y="30685"/>
                    </a:lnTo>
                    <a:lnTo>
                      <a:pt x="0" y="3068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5CB1D23-9457-4F3B-B0D2-0BB09151DB32}"/>
                  </a:ext>
                </a:extLst>
              </p:cNvPr>
              <p:cNvSpPr/>
              <p:nvPr/>
            </p:nvSpPr>
            <p:spPr>
              <a:xfrm>
                <a:off x="5158012" y="3742556"/>
                <a:ext cx="30684" cy="30684"/>
              </a:xfrm>
              <a:custGeom>
                <a:avLst/>
                <a:gdLst>
                  <a:gd name="connsiteX0" fmla="*/ 0 w 30684"/>
                  <a:gd name="connsiteY0" fmla="*/ 0 h 30684"/>
                  <a:gd name="connsiteX1" fmla="*/ 30685 w 30684"/>
                  <a:gd name="connsiteY1" fmla="*/ 0 h 30684"/>
                  <a:gd name="connsiteX2" fmla="*/ 30685 w 30684"/>
                  <a:gd name="connsiteY2" fmla="*/ 30685 h 30684"/>
                  <a:gd name="connsiteX3" fmla="*/ 0 w 30684"/>
                  <a:gd name="connsiteY3" fmla="*/ 30685 h 30684"/>
                  <a:gd name="connsiteX4" fmla="*/ 0 w 30684"/>
                  <a:gd name="connsiteY4" fmla="*/ 0 h 30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84" h="30684">
                    <a:moveTo>
                      <a:pt x="0" y="0"/>
                    </a:moveTo>
                    <a:lnTo>
                      <a:pt x="30685" y="0"/>
                    </a:lnTo>
                    <a:lnTo>
                      <a:pt x="30685" y="30685"/>
                    </a:lnTo>
                    <a:lnTo>
                      <a:pt x="0" y="3068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8BEC0B0-56BB-482C-83DD-C7AD85545C7C}"/>
                  </a:ext>
                </a:extLst>
              </p:cNvPr>
              <p:cNvSpPr/>
              <p:nvPr/>
            </p:nvSpPr>
            <p:spPr>
              <a:xfrm>
                <a:off x="4897358" y="2960761"/>
                <a:ext cx="919877" cy="919961"/>
              </a:xfrm>
              <a:custGeom>
                <a:avLst/>
                <a:gdLst>
                  <a:gd name="connsiteX0" fmla="*/ 812480 w 919877"/>
                  <a:gd name="connsiteY0" fmla="*/ 30685 h 919961"/>
                  <a:gd name="connsiteX1" fmla="*/ 628538 w 919877"/>
                  <a:gd name="connsiteY1" fmla="*/ 30685 h 919961"/>
                  <a:gd name="connsiteX2" fmla="*/ 597853 w 919877"/>
                  <a:gd name="connsiteY2" fmla="*/ 0 h 919961"/>
                  <a:gd name="connsiteX3" fmla="*/ 321940 w 919877"/>
                  <a:gd name="connsiteY3" fmla="*/ 0 h 919961"/>
                  <a:gd name="connsiteX4" fmla="*/ 291255 w 919877"/>
                  <a:gd name="connsiteY4" fmla="*/ 30685 h 919961"/>
                  <a:gd name="connsiteX5" fmla="*/ 107313 w 919877"/>
                  <a:gd name="connsiteY5" fmla="*/ 30685 h 919961"/>
                  <a:gd name="connsiteX6" fmla="*/ 0 w 919877"/>
                  <a:gd name="connsiteY6" fmla="*/ 137998 h 919961"/>
                  <a:gd name="connsiteX7" fmla="*/ 15342 w 919877"/>
                  <a:gd name="connsiteY7" fmla="*/ 153341 h 919961"/>
                  <a:gd name="connsiteX8" fmla="*/ 291255 w 919877"/>
                  <a:gd name="connsiteY8" fmla="*/ 153341 h 919961"/>
                  <a:gd name="connsiteX9" fmla="*/ 321940 w 919877"/>
                  <a:gd name="connsiteY9" fmla="*/ 184026 h 919961"/>
                  <a:gd name="connsiteX10" fmla="*/ 383226 w 919877"/>
                  <a:gd name="connsiteY10" fmla="*/ 184026 h 919961"/>
                  <a:gd name="connsiteX11" fmla="*/ 383226 w 919877"/>
                  <a:gd name="connsiteY11" fmla="*/ 475281 h 919961"/>
                  <a:gd name="connsiteX12" fmla="*/ 199284 w 919877"/>
                  <a:gd name="connsiteY12" fmla="*/ 475281 h 919961"/>
                  <a:gd name="connsiteX13" fmla="*/ 188385 w 919877"/>
                  <a:gd name="connsiteY13" fmla="*/ 479725 h 919961"/>
                  <a:gd name="connsiteX14" fmla="*/ 162312 w 919877"/>
                  <a:gd name="connsiteY14" fmla="*/ 505966 h 919961"/>
                  <a:gd name="connsiteX15" fmla="*/ 137915 w 919877"/>
                  <a:gd name="connsiteY15" fmla="*/ 505966 h 919961"/>
                  <a:gd name="connsiteX16" fmla="*/ 137915 w 919877"/>
                  <a:gd name="connsiteY16" fmla="*/ 429338 h 919961"/>
                  <a:gd name="connsiteX17" fmla="*/ 122572 w 919877"/>
                  <a:gd name="connsiteY17" fmla="*/ 413995 h 919961"/>
                  <a:gd name="connsiteX18" fmla="*/ 30601 w 919877"/>
                  <a:gd name="connsiteY18" fmla="*/ 413995 h 919961"/>
                  <a:gd name="connsiteX19" fmla="*/ 30601 w 919877"/>
                  <a:gd name="connsiteY19" fmla="*/ 444680 h 919961"/>
                  <a:gd name="connsiteX20" fmla="*/ 107230 w 919877"/>
                  <a:gd name="connsiteY20" fmla="*/ 444680 h 919961"/>
                  <a:gd name="connsiteX21" fmla="*/ 107230 w 919877"/>
                  <a:gd name="connsiteY21" fmla="*/ 551994 h 919961"/>
                  <a:gd name="connsiteX22" fmla="*/ 61202 w 919877"/>
                  <a:gd name="connsiteY22" fmla="*/ 551994 h 919961"/>
                  <a:gd name="connsiteX23" fmla="*/ 45860 w 919877"/>
                  <a:gd name="connsiteY23" fmla="*/ 567336 h 919961"/>
                  <a:gd name="connsiteX24" fmla="*/ 45860 w 919877"/>
                  <a:gd name="connsiteY24" fmla="*/ 659307 h 919961"/>
                  <a:gd name="connsiteX25" fmla="*/ 61202 w 919877"/>
                  <a:gd name="connsiteY25" fmla="*/ 674650 h 919961"/>
                  <a:gd name="connsiteX26" fmla="*/ 107230 w 919877"/>
                  <a:gd name="connsiteY26" fmla="*/ 674650 h 919961"/>
                  <a:gd name="connsiteX27" fmla="*/ 107230 w 919877"/>
                  <a:gd name="connsiteY27" fmla="*/ 705334 h 919961"/>
                  <a:gd name="connsiteX28" fmla="*/ 61202 w 919877"/>
                  <a:gd name="connsiteY28" fmla="*/ 705334 h 919961"/>
                  <a:gd name="connsiteX29" fmla="*/ 45860 w 919877"/>
                  <a:gd name="connsiteY29" fmla="*/ 720677 h 919961"/>
                  <a:gd name="connsiteX30" fmla="*/ 45860 w 919877"/>
                  <a:gd name="connsiteY30" fmla="*/ 812648 h 919961"/>
                  <a:gd name="connsiteX31" fmla="*/ 61202 w 919877"/>
                  <a:gd name="connsiteY31" fmla="*/ 827990 h 919961"/>
                  <a:gd name="connsiteX32" fmla="*/ 107230 w 919877"/>
                  <a:gd name="connsiteY32" fmla="*/ 827990 h 919961"/>
                  <a:gd name="connsiteX33" fmla="*/ 107230 w 919877"/>
                  <a:gd name="connsiteY33" fmla="*/ 919961 h 919961"/>
                  <a:gd name="connsiteX34" fmla="*/ 137915 w 919877"/>
                  <a:gd name="connsiteY34" fmla="*/ 919961 h 919961"/>
                  <a:gd name="connsiteX35" fmla="*/ 137915 w 919877"/>
                  <a:gd name="connsiteY35" fmla="*/ 858675 h 919961"/>
                  <a:gd name="connsiteX36" fmla="*/ 166755 w 919877"/>
                  <a:gd name="connsiteY36" fmla="*/ 858675 h 919961"/>
                  <a:gd name="connsiteX37" fmla="*/ 226197 w 919877"/>
                  <a:gd name="connsiteY37" fmla="*/ 873515 h 919961"/>
                  <a:gd name="connsiteX38" fmla="*/ 229886 w 919877"/>
                  <a:gd name="connsiteY38" fmla="*/ 873934 h 919961"/>
                  <a:gd name="connsiteX39" fmla="*/ 275913 w 919877"/>
                  <a:gd name="connsiteY39" fmla="*/ 873934 h 919961"/>
                  <a:gd name="connsiteX40" fmla="*/ 275913 w 919877"/>
                  <a:gd name="connsiteY40" fmla="*/ 904619 h 919961"/>
                  <a:gd name="connsiteX41" fmla="*/ 291255 w 919877"/>
                  <a:gd name="connsiteY41" fmla="*/ 919961 h 919961"/>
                  <a:gd name="connsiteX42" fmla="*/ 797138 w 919877"/>
                  <a:gd name="connsiteY42" fmla="*/ 919961 h 919961"/>
                  <a:gd name="connsiteX43" fmla="*/ 812480 w 919877"/>
                  <a:gd name="connsiteY43" fmla="*/ 904619 h 919961"/>
                  <a:gd name="connsiteX44" fmla="*/ 812480 w 919877"/>
                  <a:gd name="connsiteY44" fmla="*/ 873934 h 919961"/>
                  <a:gd name="connsiteX45" fmla="*/ 827823 w 919877"/>
                  <a:gd name="connsiteY45" fmla="*/ 873934 h 919961"/>
                  <a:gd name="connsiteX46" fmla="*/ 827823 w 919877"/>
                  <a:gd name="connsiteY46" fmla="*/ 904619 h 919961"/>
                  <a:gd name="connsiteX47" fmla="*/ 843165 w 919877"/>
                  <a:gd name="connsiteY47" fmla="*/ 919961 h 919961"/>
                  <a:gd name="connsiteX48" fmla="*/ 889193 w 919877"/>
                  <a:gd name="connsiteY48" fmla="*/ 919961 h 919961"/>
                  <a:gd name="connsiteX49" fmla="*/ 904535 w 919877"/>
                  <a:gd name="connsiteY49" fmla="*/ 904619 h 919961"/>
                  <a:gd name="connsiteX50" fmla="*/ 904535 w 919877"/>
                  <a:gd name="connsiteY50" fmla="*/ 490708 h 919961"/>
                  <a:gd name="connsiteX51" fmla="*/ 889193 w 919877"/>
                  <a:gd name="connsiteY51" fmla="*/ 475365 h 919961"/>
                  <a:gd name="connsiteX52" fmla="*/ 536651 w 919877"/>
                  <a:gd name="connsiteY52" fmla="*/ 475365 h 919961"/>
                  <a:gd name="connsiteX53" fmla="*/ 536651 w 919877"/>
                  <a:gd name="connsiteY53" fmla="*/ 184110 h 919961"/>
                  <a:gd name="connsiteX54" fmla="*/ 597937 w 919877"/>
                  <a:gd name="connsiteY54" fmla="*/ 184110 h 919961"/>
                  <a:gd name="connsiteX55" fmla="*/ 628622 w 919877"/>
                  <a:gd name="connsiteY55" fmla="*/ 153425 h 919961"/>
                  <a:gd name="connsiteX56" fmla="*/ 904535 w 919877"/>
                  <a:gd name="connsiteY56" fmla="*/ 153425 h 919961"/>
                  <a:gd name="connsiteX57" fmla="*/ 919878 w 919877"/>
                  <a:gd name="connsiteY57" fmla="*/ 138082 h 919961"/>
                  <a:gd name="connsiteX58" fmla="*/ 812480 w 919877"/>
                  <a:gd name="connsiteY58" fmla="*/ 30685 h 919961"/>
                  <a:gd name="connsiteX59" fmla="*/ 291255 w 919877"/>
                  <a:gd name="connsiteY59" fmla="*/ 122656 h 919961"/>
                  <a:gd name="connsiteX60" fmla="*/ 32194 w 919877"/>
                  <a:gd name="connsiteY60" fmla="*/ 122656 h 919961"/>
                  <a:gd name="connsiteX61" fmla="*/ 107313 w 919877"/>
                  <a:gd name="connsiteY61" fmla="*/ 61370 h 919961"/>
                  <a:gd name="connsiteX62" fmla="*/ 291255 w 919877"/>
                  <a:gd name="connsiteY62" fmla="*/ 61370 h 919961"/>
                  <a:gd name="connsiteX63" fmla="*/ 291255 w 919877"/>
                  <a:gd name="connsiteY63" fmla="*/ 122656 h 919961"/>
                  <a:gd name="connsiteX64" fmla="*/ 107313 w 919877"/>
                  <a:gd name="connsiteY64" fmla="*/ 797138 h 919961"/>
                  <a:gd name="connsiteX65" fmla="*/ 76629 w 919877"/>
                  <a:gd name="connsiteY65" fmla="*/ 797138 h 919961"/>
                  <a:gd name="connsiteX66" fmla="*/ 76629 w 919877"/>
                  <a:gd name="connsiteY66" fmla="*/ 735852 h 919961"/>
                  <a:gd name="connsiteX67" fmla="*/ 107313 w 919877"/>
                  <a:gd name="connsiteY67" fmla="*/ 735852 h 919961"/>
                  <a:gd name="connsiteX68" fmla="*/ 107313 w 919877"/>
                  <a:gd name="connsiteY68" fmla="*/ 797138 h 919961"/>
                  <a:gd name="connsiteX69" fmla="*/ 107313 w 919877"/>
                  <a:gd name="connsiteY69" fmla="*/ 643881 h 919961"/>
                  <a:gd name="connsiteX70" fmla="*/ 76629 w 919877"/>
                  <a:gd name="connsiteY70" fmla="*/ 643881 h 919961"/>
                  <a:gd name="connsiteX71" fmla="*/ 76629 w 919877"/>
                  <a:gd name="connsiteY71" fmla="*/ 582595 h 919961"/>
                  <a:gd name="connsiteX72" fmla="*/ 107313 w 919877"/>
                  <a:gd name="connsiteY72" fmla="*/ 582595 h 919961"/>
                  <a:gd name="connsiteX73" fmla="*/ 107313 w 919877"/>
                  <a:gd name="connsiteY73" fmla="*/ 643881 h 919961"/>
                  <a:gd name="connsiteX74" fmla="*/ 781795 w 919877"/>
                  <a:gd name="connsiteY74" fmla="*/ 889109 h 919961"/>
                  <a:gd name="connsiteX75" fmla="*/ 306598 w 919877"/>
                  <a:gd name="connsiteY75" fmla="*/ 889109 h 919961"/>
                  <a:gd name="connsiteX76" fmla="*/ 306598 w 919877"/>
                  <a:gd name="connsiteY76" fmla="*/ 873766 h 919961"/>
                  <a:gd name="connsiteX77" fmla="*/ 781795 w 919877"/>
                  <a:gd name="connsiteY77" fmla="*/ 873766 h 919961"/>
                  <a:gd name="connsiteX78" fmla="*/ 781795 w 919877"/>
                  <a:gd name="connsiteY78" fmla="*/ 889109 h 919961"/>
                  <a:gd name="connsiteX79" fmla="*/ 873766 w 919877"/>
                  <a:gd name="connsiteY79" fmla="*/ 889109 h 919961"/>
                  <a:gd name="connsiteX80" fmla="*/ 858424 w 919877"/>
                  <a:gd name="connsiteY80" fmla="*/ 889109 h 919961"/>
                  <a:gd name="connsiteX81" fmla="*/ 858424 w 919877"/>
                  <a:gd name="connsiteY81" fmla="*/ 873766 h 919961"/>
                  <a:gd name="connsiteX82" fmla="*/ 873766 w 919877"/>
                  <a:gd name="connsiteY82" fmla="*/ 873766 h 919961"/>
                  <a:gd name="connsiteX83" fmla="*/ 873766 w 919877"/>
                  <a:gd name="connsiteY83" fmla="*/ 889109 h 919961"/>
                  <a:gd name="connsiteX84" fmla="*/ 873766 w 919877"/>
                  <a:gd name="connsiteY84" fmla="*/ 505882 h 919961"/>
                  <a:gd name="connsiteX85" fmla="*/ 873766 w 919877"/>
                  <a:gd name="connsiteY85" fmla="*/ 843165 h 919961"/>
                  <a:gd name="connsiteX86" fmla="*/ 231814 w 919877"/>
                  <a:gd name="connsiteY86" fmla="*/ 843165 h 919961"/>
                  <a:gd name="connsiteX87" fmla="*/ 172372 w 919877"/>
                  <a:gd name="connsiteY87" fmla="*/ 828326 h 919961"/>
                  <a:gd name="connsiteX88" fmla="*/ 168683 w 919877"/>
                  <a:gd name="connsiteY88" fmla="*/ 827907 h 919961"/>
                  <a:gd name="connsiteX89" fmla="*/ 137998 w 919877"/>
                  <a:gd name="connsiteY89" fmla="*/ 827907 h 919961"/>
                  <a:gd name="connsiteX90" fmla="*/ 137998 w 919877"/>
                  <a:gd name="connsiteY90" fmla="*/ 536651 h 919961"/>
                  <a:gd name="connsiteX91" fmla="*/ 168683 w 919877"/>
                  <a:gd name="connsiteY91" fmla="*/ 536651 h 919961"/>
                  <a:gd name="connsiteX92" fmla="*/ 179582 w 919877"/>
                  <a:gd name="connsiteY92" fmla="*/ 532208 h 919961"/>
                  <a:gd name="connsiteX93" fmla="*/ 205656 w 919877"/>
                  <a:gd name="connsiteY93" fmla="*/ 505966 h 919961"/>
                  <a:gd name="connsiteX94" fmla="*/ 873766 w 919877"/>
                  <a:gd name="connsiteY94" fmla="*/ 505966 h 919961"/>
                  <a:gd name="connsiteX95" fmla="*/ 413911 w 919877"/>
                  <a:gd name="connsiteY95" fmla="*/ 475197 h 919961"/>
                  <a:gd name="connsiteX96" fmla="*/ 413911 w 919877"/>
                  <a:gd name="connsiteY96" fmla="*/ 183942 h 919961"/>
                  <a:gd name="connsiteX97" fmla="*/ 505882 w 919877"/>
                  <a:gd name="connsiteY97" fmla="*/ 183942 h 919961"/>
                  <a:gd name="connsiteX98" fmla="*/ 505882 w 919877"/>
                  <a:gd name="connsiteY98" fmla="*/ 475197 h 919961"/>
                  <a:gd name="connsiteX99" fmla="*/ 413911 w 919877"/>
                  <a:gd name="connsiteY99" fmla="*/ 475197 h 919961"/>
                  <a:gd name="connsiteX100" fmla="*/ 597853 w 919877"/>
                  <a:gd name="connsiteY100" fmla="*/ 153341 h 919961"/>
                  <a:gd name="connsiteX101" fmla="*/ 321940 w 919877"/>
                  <a:gd name="connsiteY101" fmla="*/ 153341 h 919961"/>
                  <a:gd name="connsiteX102" fmla="*/ 321940 w 919877"/>
                  <a:gd name="connsiteY102" fmla="*/ 30685 h 919961"/>
                  <a:gd name="connsiteX103" fmla="*/ 597853 w 919877"/>
                  <a:gd name="connsiteY103" fmla="*/ 30685 h 919961"/>
                  <a:gd name="connsiteX104" fmla="*/ 597853 w 919877"/>
                  <a:gd name="connsiteY104" fmla="*/ 153341 h 919961"/>
                  <a:gd name="connsiteX105" fmla="*/ 628538 w 919877"/>
                  <a:gd name="connsiteY105" fmla="*/ 122656 h 919961"/>
                  <a:gd name="connsiteX106" fmla="*/ 628538 w 919877"/>
                  <a:gd name="connsiteY106" fmla="*/ 61370 h 919961"/>
                  <a:gd name="connsiteX107" fmla="*/ 812480 w 919877"/>
                  <a:gd name="connsiteY107" fmla="*/ 61370 h 919961"/>
                  <a:gd name="connsiteX108" fmla="*/ 887600 w 919877"/>
                  <a:gd name="connsiteY108" fmla="*/ 122656 h 919961"/>
                  <a:gd name="connsiteX109" fmla="*/ 628538 w 919877"/>
                  <a:gd name="connsiteY109" fmla="*/ 122656 h 91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919877" h="919961">
                    <a:moveTo>
                      <a:pt x="812480" y="30685"/>
                    </a:moveTo>
                    <a:lnTo>
                      <a:pt x="628538" y="30685"/>
                    </a:lnTo>
                    <a:cubicBezTo>
                      <a:pt x="628454" y="13750"/>
                      <a:pt x="614789" y="84"/>
                      <a:pt x="597853" y="0"/>
                    </a:cubicBezTo>
                    <a:lnTo>
                      <a:pt x="321940" y="0"/>
                    </a:lnTo>
                    <a:cubicBezTo>
                      <a:pt x="305005" y="84"/>
                      <a:pt x="291339" y="13750"/>
                      <a:pt x="291255" y="30685"/>
                    </a:cubicBezTo>
                    <a:lnTo>
                      <a:pt x="107313" y="30685"/>
                    </a:lnTo>
                    <a:cubicBezTo>
                      <a:pt x="48040" y="30769"/>
                      <a:pt x="84" y="78725"/>
                      <a:pt x="0" y="137998"/>
                    </a:cubicBezTo>
                    <a:cubicBezTo>
                      <a:pt x="0" y="146466"/>
                      <a:pt x="6875" y="153341"/>
                      <a:pt x="15342" y="153341"/>
                    </a:cubicBezTo>
                    <a:lnTo>
                      <a:pt x="291255" y="153341"/>
                    </a:lnTo>
                    <a:cubicBezTo>
                      <a:pt x="291339" y="170276"/>
                      <a:pt x="305005" y="183942"/>
                      <a:pt x="321940" y="184026"/>
                    </a:cubicBezTo>
                    <a:lnTo>
                      <a:pt x="383226" y="184026"/>
                    </a:lnTo>
                    <a:lnTo>
                      <a:pt x="383226" y="475281"/>
                    </a:lnTo>
                    <a:lnTo>
                      <a:pt x="199284" y="475281"/>
                    </a:lnTo>
                    <a:cubicBezTo>
                      <a:pt x="195260" y="475281"/>
                      <a:pt x="191320" y="476874"/>
                      <a:pt x="188385" y="479725"/>
                    </a:cubicBezTo>
                    <a:lnTo>
                      <a:pt x="162312" y="505966"/>
                    </a:lnTo>
                    <a:lnTo>
                      <a:pt x="137915" y="505966"/>
                    </a:lnTo>
                    <a:lnTo>
                      <a:pt x="137915" y="429338"/>
                    </a:lnTo>
                    <a:cubicBezTo>
                      <a:pt x="137915" y="420870"/>
                      <a:pt x="131040" y="413995"/>
                      <a:pt x="122572" y="413995"/>
                    </a:cubicBezTo>
                    <a:lnTo>
                      <a:pt x="30601" y="413995"/>
                    </a:lnTo>
                    <a:lnTo>
                      <a:pt x="30601" y="444680"/>
                    </a:lnTo>
                    <a:lnTo>
                      <a:pt x="107230" y="444680"/>
                    </a:lnTo>
                    <a:lnTo>
                      <a:pt x="107230" y="551994"/>
                    </a:lnTo>
                    <a:lnTo>
                      <a:pt x="61202" y="551994"/>
                    </a:lnTo>
                    <a:cubicBezTo>
                      <a:pt x="52735" y="551994"/>
                      <a:pt x="45860" y="558868"/>
                      <a:pt x="45860" y="567336"/>
                    </a:cubicBezTo>
                    <a:lnTo>
                      <a:pt x="45860" y="659307"/>
                    </a:lnTo>
                    <a:cubicBezTo>
                      <a:pt x="45860" y="667775"/>
                      <a:pt x="52735" y="674650"/>
                      <a:pt x="61202" y="674650"/>
                    </a:cubicBezTo>
                    <a:lnTo>
                      <a:pt x="107230" y="674650"/>
                    </a:lnTo>
                    <a:lnTo>
                      <a:pt x="107230" y="705334"/>
                    </a:lnTo>
                    <a:lnTo>
                      <a:pt x="61202" y="705334"/>
                    </a:lnTo>
                    <a:cubicBezTo>
                      <a:pt x="52735" y="705334"/>
                      <a:pt x="45860" y="712209"/>
                      <a:pt x="45860" y="720677"/>
                    </a:cubicBezTo>
                    <a:lnTo>
                      <a:pt x="45860" y="812648"/>
                    </a:lnTo>
                    <a:cubicBezTo>
                      <a:pt x="45860" y="821116"/>
                      <a:pt x="52735" y="827990"/>
                      <a:pt x="61202" y="827990"/>
                    </a:cubicBezTo>
                    <a:lnTo>
                      <a:pt x="107230" y="827990"/>
                    </a:lnTo>
                    <a:lnTo>
                      <a:pt x="107230" y="919961"/>
                    </a:lnTo>
                    <a:lnTo>
                      <a:pt x="137915" y="919961"/>
                    </a:lnTo>
                    <a:lnTo>
                      <a:pt x="137915" y="858675"/>
                    </a:lnTo>
                    <a:lnTo>
                      <a:pt x="166755" y="858675"/>
                    </a:lnTo>
                    <a:lnTo>
                      <a:pt x="226197" y="873515"/>
                    </a:lnTo>
                    <a:cubicBezTo>
                      <a:pt x="227370" y="873850"/>
                      <a:pt x="228628" y="873934"/>
                      <a:pt x="229886" y="873934"/>
                    </a:cubicBezTo>
                    <a:lnTo>
                      <a:pt x="275913" y="873934"/>
                    </a:lnTo>
                    <a:lnTo>
                      <a:pt x="275913" y="904619"/>
                    </a:lnTo>
                    <a:cubicBezTo>
                      <a:pt x="275913" y="913087"/>
                      <a:pt x="282788" y="919961"/>
                      <a:pt x="291255" y="919961"/>
                    </a:cubicBezTo>
                    <a:lnTo>
                      <a:pt x="797138" y="919961"/>
                    </a:lnTo>
                    <a:cubicBezTo>
                      <a:pt x="805605" y="919961"/>
                      <a:pt x="812480" y="913087"/>
                      <a:pt x="812480" y="904619"/>
                    </a:cubicBezTo>
                    <a:lnTo>
                      <a:pt x="812480" y="873934"/>
                    </a:lnTo>
                    <a:lnTo>
                      <a:pt x="827823" y="873934"/>
                    </a:lnTo>
                    <a:lnTo>
                      <a:pt x="827823" y="904619"/>
                    </a:lnTo>
                    <a:cubicBezTo>
                      <a:pt x="827823" y="913087"/>
                      <a:pt x="834697" y="919961"/>
                      <a:pt x="843165" y="919961"/>
                    </a:cubicBezTo>
                    <a:lnTo>
                      <a:pt x="889193" y="919961"/>
                    </a:lnTo>
                    <a:cubicBezTo>
                      <a:pt x="897660" y="919961"/>
                      <a:pt x="904535" y="913087"/>
                      <a:pt x="904535" y="904619"/>
                    </a:cubicBezTo>
                    <a:lnTo>
                      <a:pt x="904535" y="490708"/>
                    </a:lnTo>
                    <a:cubicBezTo>
                      <a:pt x="904535" y="482240"/>
                      <a:pt x="897660" y="475365"/>
                      <a:pt x="889193" y="475365"/>
                    </a:cubicBezTo>
                    <a:lnTo>
                      <a:pt x="536651" y="475365"/>
                    </a:lnTo>
                    <a:lnTo>
                      <a:pt x="536651" y="184110"/>
                    </a:lnTo>
                    <a:lnTo>
                      <a:pt x="597937" y="184110"/>
                    </a:lnTo>
                    <a:cubicBezTo>
                      <a:pt x="614873" y="184026"/>
                      <a:pt x="628538" y="170360"/>
                      <a:pt x="628622" y="153425"/>
                    </a:cubicBezTo>
                    <a:lnTo>
                      <a:pt x="904535" y="153425"/>
                    </a:lnTo>
                    <a:cubicBezTo>
                      <a:pt x="913003" y="153425"/>
                      <a:pt x="919878" y="146550"/>
                      <a:pt x="919878" y="138082"/>
                    </a:cubicBezTo>
                    <a:cubicBezTo>
                      <a:pt x="919710" y="78725"/>
                      <a:pt x="871754" y="30769"/>
                      <a:pt x="812480" y="30685"/>
                    </a:cubicBezTo>
                    <a:close/>
                    <a:moveTo>
                      <a:pt x="291255" y="122656"/>
                    </a:moveTo>
                    <a:lnTo>
                      <a:pt x="32194" y="122656"/>
                    </a:lnTo>
                    <a:cubicBezTo>
                      <a:pt x="39488" y="87025"/>
                      <a:pt x="70927" y="61370"/>
                      <a:pt x="107313" y="61370"/>
                    </a:cubicBezTo>
                    <a:lnTo>
                      <a:pt x="291255" y="61370"/>
                    </a:lnTo>
                    <a:lnTo>
                      <a:pt x="291255" y="122656"/>
                    </a:lnTo>
                    <a:close/>
                    <a:moveTo>
                      <a:pt x="107313" y="797138"/>
                    </a:moveTo>
                    <a:lnTo>
                      <a:pt x="76629" y="797138"/>
                    </a:lnTo>
                    <a:lnTo>
                      <a:pt x="76629" y="735852"/>
                    </a:lnTo>
                    <a:lnTo>
                      <a:pt x="107313" y="735852"/>
                    </a:lnTo>
                    <a:lnTo>
                      <a:pt x="107313" y="797138"/>
                    </a:lnTo>
                    <a:close/>
                    <a:moveTo>
                      <a:pt x="107313" y="643881"/>
                    </a:moveTo>
                    <a:lnTo>
                      <a:pt x="76629" y="643881"/>
                    </a:lnTo>
                    <a:lnTo>
                      <a:pt x="76629" y="582595"/>
                    </a:lnTo>
                    <a:lnTo>
                      <a:pt x="107313" y="582595"/>
                    </a:lnTo>
                    <a:lnTo>
                      <a:pt x="107313" y="643881"/>
                    </a:lnTo>
                    <a:close/>
                    <a:moveTo>
                      <a:pt x="781795" y="889109"/>
                    </a:moveTo>
                    <a:lnTo>
                      <a:pt x="306598" y="889109"/>
                    </a:lnTo>
                    <a:lnTo>
                      <a:pt x="306598" y="873766"/>
                    </a:lnTo>
                    <a:lnTo>
                      <a:pt x="781795" y="873766"/>
                    </a:lnTo>
                    <a:lnTo>
                      <a:pt x="781795" y="889109"/>
                    </a:lnTo>
                    <a:close/>
                    <a:moveTo>
                      <a:pt x="873766" y="889109"/>
                    </a:moveTo>
                    <a:lnTo>
                      <a:pt x="858424" y="889109"/>
                    </a:lnTo>
                    <a:lnTo>
                      <a:pt x="858424" y="873766"/>
                    </a:lnTo>
                    <a:lnTo>
                      <a:pt x="873766" y="873766"/>
                    </a:lnTo>
                    <a:lnTo>
                      <a:pt x="873766" y="889109"/>
                    </a:lnTo>
                    <a:close/>
                    <a:moveTo>
                      <a:pt x="873766" y="505882"/>
                    </a:moveTo>
                    <a:lnTo>
                      <a:pt x="873766" y="843165"/>
                    </a:lnTo>
                    <a:lnTo>
                      <a:pt x="231814" y="843165"/>
                    </a:lnTo>
                    <a:lnTo>
                      <a:pt x="172372" y="828326"/>
                    </a:lnTo>
                    <a:cubicBezTo>
                      <a:pt x="171199" y="827990"/>
                      <a:pt x="169941" y="827907"/>
                      <a:pt x="168683" y="827907"/>
                    </a:cubicBezTo>
                    <a:lnTo>
                      <a:pt x="137998" y="827907"/>
                    </a:lnTo>
                    <a:lnTo>
                      <a:pt x="137998" y="536651"/>
                    </a:lnTo>
                    <a:lnTo>
                      <a:pt x="168683" y="536651"/>
                    </a:lnTo>
                    <a:cubicBezTo>
                      <a:pt x="172708" y="536651"/>
                      <a:pt x="176648" y="535058"/>
                      <a:pt x="179582" y="532208"/>
                    </a:cubicBezTo>
                    <a:lnTo>
                      <a:pt x="205656" y="505966"/>
                    </a:lnTo>
                    <a:lnTo>
                      <a:pt x="873766" y="505966"/>
                    </a:lnTo>
                    <a:close/>
                    <a:moveTo>
                      <a:pt x="413911" y="475197"/>
                    </a:moveTo>
                    <a:lnTo>
                      <a:pt x="413911" y="183942"/>
                    </a:lnTo>
                    <a:lnTo>
                      <a:pt x="505882" y="183942"/>
                    </a:lnTo>
                    <a:lnTo>
                      <a:pt x="505882" y="475197"/>
                    </a:lnTo>
                    <a:lnTo>
                      <a:pt x="413911" y="475197"/>
                    </a:lnTo>
                    <a:close/>
                    <a:moveTo>
                      <a:pt x="597853" y="153341"/>
                    </a:moveTo>
                    <a:lnTo>
                      <a:pt x="321940" y="153341"/>
                    </a:lnTo>
                    <a:lnTo>
                      <a:pt x="321940" y="30685"/>
                    </a:lnTo>
                    <a:lnTo>
                      <a:pt x="597853" y="30685"/>
                    </a:lnTo>
                    <a:lnTo>
                      <a:pt x="597853" y="153341"/>
                    </a:lnTo>
                    <a:close/>
                    <a:moveTo>
                      <a:pt x="628538" y="122656"/>
                    </a:moveTo>
                    <a:lnTo>
                      <a:pt x="628538" y="61370"/>
                    </a:lnTo>
                    <a:lnTo>
                      <a:pt x="812480" y="61370"/>
                    </a:lnTo>
                    <a:cubicBezTo>
                      <a:pt x="848866" y="61454"/>
                      <a:pt x="880222" y="87025"/>
                      <a:pt x="887600" y="122656"/>
                    </a:cubicBezTo>
                    <a:lnTo>
                      <a:pt x="628538" y="122656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835234F-C39B-4807-987D-5C8325101B3C}"/>
                  </a:ext>
                </a:extLst>
              </p:cNvPr>
              <p:cNvSpPr/>
              <p:nvPr/>
            </p:nvSpPr>
            <p:spPr>
              <a:xfrm>
                <a:off x="5081300" y="3635243"/>
                <a:ext cx="122655" cy="91970"/>
              </a:xfrm>
              <a:custGeom>
                <a:avLst/>
                <a:gdLst>
                  <a:gd name="connsiteX0" fmla="*/ 107313 w 122655"/>
                  <a:gd name="connsiteY0" fmla="*/ 0 h 91970"/>
                  <a:gd name="connsiteX1" fmla="*/ 15342 w 122655"/>
                  <a:gd name="connsiteY1" fmla="*/ 0 h 91970"/>
                  <a:gd name="connsiteX2" fmla="*/ 0 w 122655"/>
                  <a:gd name="connsiteY2" fmla="*/ 15342 h 91970"/>
                  <a:gd name="connsiteX3" fmla="*/ 0 w 122655"/>
                  <a:gd name="connsiteY3" fmla="*/ 76628 h 91970"/>
                  <a:gd name="connsiteX4" fmla="*/ 15342 w 122655"/>
                  <a:gd name="connsiteY4" fmla="*/ 91971 h 91970"/>
                  <a:gd name="connsiteX5" fmla="*/ 107313 w 122655"/>
                  <a:gd name="connsiteY5" fmla="*/ 91971 h 91970"/>
                  <a:gd name="connsiteX6" fmla="*/ 122656 w 122655"/>
                  <a:gd name="connsiteY6" fmla="*/ 76628 h 91970"/>
                  <a:gd name="connsiteX7" fmla="*/ 122656 w 122655"/>
                  <a:gd name="connsiteY7" fmla="*/ 15342 h 91970"/>
                  <a:gd name="connsiteX8" fmla="*/ 107313 w 122655"/>
                  <a:gd name="connsiteY8" fmla="*/ 0 h 91970"/>
                  <a:gd name="connsiteX9" fmla="*/ 92055 w 122655"/>
                  <a:gd name="connsiteY9" fmla="*/ 61370 h 91970"/>
                  <a:gd name="connsiteX10" fmla="*/ 30769 w 122655"/>
                  <a:gd name="connsiteY10" fmla="*/ 61370 h 91970"/>
                  <a:gd name="connsiteX11" fmla="*/ 30769 w 122655"/>
                  <a:gd name="connsiteY11" fmla="*/ 30685 h 91970"/>
                  <a:gd name="connsiteX12" fmla="*/ 92055 w 122655"/>
                  <a:gd name="connsiteY12" fmla="*/ 30685 h 91970"/>
                  <a:gd name="connsiteX13" fmla="*/ 92055 w 122655"/>
                  <a:gd name="connsiteY13" fmla="*/ 61370 h 9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2655" h="91970">
                    <a:moveTo>
                      <a:pt x="107313" y="0"/>
                    </a:moveTo>
                    <a:lnTo>
                      <a:pt x="15342" y="0"/>
                    </a:lnTo>
                    <a:cubicBezTo>
                      <a:pt x="6875" y="0"/>
                      <a:pt x="0" y="6875"/>
                      <a:pt x="0" y="15342"/>
                    </a:cubicBezTo>
                    <a:lnTo>
                      <a:pt x="0" y="76628"/>
                    </a:lnTo>
                    <a:cubicBezTo>
                      <a:pt x="0" y="85096"/>
                      <a:pt x="6875" y="91971"/>
                      <a:pt x="15342" y="91971"/>
                    </a:cubicBezTo>
                    <a:lnTo>
                      <a:pt x="107313" y="91971"/>
                    </a:lnTo>
                    <a:cubicBezTo>
                      <a:pt x="115781" y="91971"/>
                      <a:pt x="122656" y="85096"/>
                      <a:pt x="122656" y="76628"/>
                    </a:cubicBezTo>
                    <a:lnTo>
                      <a:pt x="122656" y="15342"/>
                    </a:lnTo>
                    <a:cubicBezTo>
                      <a:pt x="122656" y="6875"/>
                      <a:pt x="115781" y="0"/>
                      <a:pt x="107313" y="0"/>
                    </a:cubicBezTo>
                    <a:close/>
                    <a:moveTo>
                      <a:pt x="92055" y="61370"/>
                    </a:moveTo>
                    <a:lnTo>
                      <a:pt x="30769" y="61370"/>
                    </a:lnTo>
                    <a:lnTo>
                      <a:pt x="30769" y="30685"/>
                    </a:lnTo>
                    <a:lnTo>
                      <a:pt x="92055" y="30685"/>
                    </a:lnTo>
                    <a:lnTo>
                      <a:pt x="92055" y="6137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2135047-3F88-45DA-BAF3-4F12CDAB0731}"/>
                  </a:ext>
                </a:extLst>
              </p:cNvPr>
              <p:cNvSpPr/>
              <p:nvPr/>
            </p:nvSpPr>
            <p:spPr>
              <a:xfrm>
                <a:off x="5249983" y="3481986"/>
                <a:ext cx="490539" cy="306597"/>
              </a:xfrm>
              <a:custGeom>
                <a:avLst/>
                <a:gdLst>
                  <a:gd name="connsiteX0" fmla="*/ 475197 w 490539"/>
                  <a:gd name="connsiteY0" fmla="*/ 0 h 306597"/>
                  <a:gd name="connsiteX1" fmla="*/ 15343 w 490539"/>
                  <a:gd name="connsiteY1" fmla="*/ 0 h 306597"/>
                  <a:gd name="connsiteX2" fmla="*/ 0 w 490539"/>
                  <a:gd name="connsiteY2" fmla="*/ 15342 h 306597"/>
                  <a:gd name="connsiteX3" fmla="*/ 0 w 490539"/>
                  <a:gd name="connsiteY3" fmla="*/ 291255 h 306597"/>
                  <a:gd name="connsiteX4" fmla="*/ 15343 w 490539"/>
                  <a:gd name="connsiteY4" fmla="*/ 306598 h 306597"/>
                  <a:gd name="connsiteX5" fmla="*/ 475197 w 490539"/>
                  <a:gd name="connsiteY5" fmla="*/ 306598 h 306597"/>
                  <a:gd name="connsiteX6" fmla="*/ 490540 w 490539"/>
                  <a:gd name="connsiteY6" fmla="*/ 291255 h 306597"/>
                  <a:gd name="connsiteX7" fmla="*/ 490540 w 490539"/>
                  <a:gd name="connsiteY7" fmla="*/ 15342 h 306597"/>
                  <a:gd name="connsiteX8" fmla="*/ 475197 w 490539"/>
                  <a:gd name="connsiteY8" fmla="*/ 0 h 306597"/>
                  <a:gd name="connsiteX9" fmla="*/ 30601 w 490539"/>
                  <a:gd name="connsiteY9" fmla="*/ 275913 h 306597"/>
                  <a:gd name="connsiteX10" fmla="*/ 30601 w 490539"/>
                  <a:gd name="connsiteY10" fmla="*/ 30601 h 306597"/>
                  <a:gd name="connsiteX11" fmla="*/ 153676 w 490539"/>
                  <a:gd name="connsiteY11" fmla="*/ 30601 h 306597"/>
                  <a:gd name="connsiteX12" fmla="*/ 121901 w 490539"/>
                  <a:gd name="connsiteY12" fmla="*/ 244054 h 306597"/>
                  <a:gd name="connsiteX13" fmla="*/ 153676 w 490539"/>
                  <a:gd name="connsiteY13" fmla="*/ 275829 h 306597"/>
                  <a:gd name="connsiteX14" fmla="*/ 30601 w 490539"/>
                  <a:gd name="connsiteY14" fmla="*/ 275829 h 306597"/>
                  <a:gd name="connsiteX15" fmla="*/ 245228 w 490539"/>
                  <a:gd name="connsiteY15" fmla="*/ 275913 h 306597"/>
                  <a:gd name="connsiteX16" fmla="*/ 122572 w 490539"/>
                  <a:gd name="connsiteY16" fmla="*/ 153257 h 306597"/>
                  <a:gd name="connsiteX17" fmla="*/ 245228 w 490539"/>
                  <a:gd name="connsiteY17" fmla="*/ 30601 h 306597"/>
                  <a:gd name="connsiteX18" fmla="*/ 367884 w 490539"/>
                  <a:gd name="connsiteY18" fmla="*/ 153257 h 306597"/>
                  <a:gd name="connsiteX19" fmla="*/ 245228 w 490539"/>
                  <a:gd name="connsiteY19" fmla="*/ 275913 h 306597"/>
                  <a:gd name="connsiteX20" fmla="*/ 459855 w 490539"/>
                  <a:gd name="connsiteY20" fmla="*/ 275913 h 306597"/>
                  <a:gd name="connsiteX21" fmla="*/ 336780 w 490539"/>
                  <a:gd name="connsiteY21" fmla="*/ 275913 h 306597"/>
                  <a:gd name="connsiteX22" fmla="*/ 368555 w 490539"/>
                  <a:gd name="connsiteY22" fmla="*/ 62460 h 306597"/>
                  <a:gd name="connsiteX23" fmla="*/ 336780 w 490539"/>
                  <a:gd name="connsiteY23" fmla="*/ 30685 h 306597"/>
                  <a:gd name="connsiteX24" fmla="*/ 459855 w 490539"/>
                  <a:gd name="connsiteY24" fmla="*/ 30685 h 306597"/>
                  <a:gd name="connsiteX25" fmla="*/ 459855 w 490539"/>
                  <a:gd name="connsiteY25" fmla="*/ 275913 h 30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90539" h="306597">
                    <a:moveTo>
                      <a:pt x="475197" y="0"/>
                    </a:moveTo>
                    <a:lnTo>
                      <a:pt x="15343" y="0"/>
                    </a:lnTo>
                    <a:cubicBezTo>
                      <a:pt x="6875" y="0"/>
                      <a:pt x="0" y="6875"/>
                      <a:pt x="0" y="15342"/>
                    </a:cubicBezTo>
                    <a:lnTo>
                      <a:pt x="0" y="291255"/>
                    </a:lnTo>
                    <a:cubicBezTo>
                      <a:pt x="0" y="299723"/>
                      <a:pt x="6875" y="306598"/>
                      <a:pt x="15343" y="306598"/>
                    </a:cubicBezTo>
                    <a:lnTo>
                      <a:pt x="475197" y="306598"/>
                    </a:lnTo>
                    <a:cubicBezTo>
                      <a:pt x="483665" y="306598"/>
                      <a:pt x="490540" y="299723"/>
                      <a:pt x="490540" y="291255"/>
                    </a:cubicBezTo>
                    <a:lnTo>
                      <a:pt x="490540" y="15342"/>
                    </a:lnTo>
                    <a:cubicBezTo>
                      <a:pt x="490540" y="6875"/>
                      <a:pt x="483665" y="0"/>
                      <a:pt x="475197" y="0"/>
                    </a:cubicBezTo>
                    <a:close/>
                    <a:moveTo>
                      <a:pt x="30601" y="275913"/>
                    </a:moveTo>
                    <a:lnTo>
                      <a:pt x="30601" y="30601"/>
                    </a:lnTo>
                    <a:lnTo>
                      <a:pt x="153676" y="30601"/>
                    </a:lnTo>
                    <a:cubicBezTo>
                      <a:pt x="85935" y="80737"/>
                      <a:pt x="71682" y="176313"/>
                      <a:pt x="121901" y="244054"/>
                    </a:cubicBezTo>
                    <a:cubicBezTo>
                      <a:pt x="130872" y="256211"/>
                      <a:pt x="141604" y="266858"/>
                      <a:pt x="153676" y="275829"/>
                    </a:cubicBezTo>
                    <a:lnTo>
                      <a:pt x="30601" y="275829"/>
                    </a:lnTo>
                    <a:close/>
                    <a:moveTo>
                      <a:pt x="245228" y="275913"/>
                    </a:moveTo>
                    <a:cubicBezTo>
                      <a:pt x="177487" y="275913"/>
                      <a:pt x="122572" y="220999"/>
                      <a:pt x="122572" y="153257"/>
                    </a:cubicBezTo>
                    <a:cubicBezTo>
                      <a:pt x="122572" y="85515"/>
                      <a:pt x="177487" y="30601"/>
                      <a:pt x="245228" y="30601"/>
                    </a:cubicBezTo>
                    <a:cubicBezTo>
                      <a:pt x="312970" y="30601"/>
                      <a:pt x="367884" y="85515"/>
                      <a:pt x="367884" y="153257"/>
                    </a:cubicBezTo>
                    <a:cubicBezTo>
                      <a:pt x="367800" y="220999"/>
                      <a:pt x="312970" y="275829"/>
                      <a:pt x="245228" y="275913"/>
                    </a:cubicBezTo>
                    <a:close/>
                    <a:moveTo>
                      <a:pt x="459855" y="275913"/>
                    </a:moveTo>
                    <a:lnTo>
                      <a:pt x="336780" y="275913"/>
                    </a:lnTo>
                    <a:cubicBezTo>
                      <a:pt x="404521" y="225777"/>
                      <a:pt x="418774" y="130201"/>
                      <a:pt x="368555" y="62460"/>
                    </a:cubicBezTo>
                    <a:cubicBezTo>
                      <a:pt x="359584" y="50303"/>
                      <a:pt x="348853" y="39656"/>
                      <a:pt x="336780" y="30685"/>
                    </a:cubicBezTo>
                    <a:lnTo>
                      <a:pt x="459855" y="30685"/>
                    </a:lnTo>
                    <a:lnTo>
                      <a:pt x="459855" y="275913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EC4963E-9242-4995-BC46-1C6E4E17A525}"/>
                  </a:ext>
                </a:extLst>
              </p:cNvPr>
              <p:cNvSpPr/>
              <p:nvPr/>
            </p:nvSpPr>
            <p:spPr>
              <a:xfrm>
                <a:off x="5418415" y="3543272"/>
                <a:ext cx="153424" cy="184025"/>
              </a:xfrm>
              <a:custGeom>
                <a:avLst/>
                <a:gdLst>
                  <a:gd name="connsiteX0" fmla="*/ 153425 w 153424"/>
                  <a:gd name="connsiteY0" fmla="*/ 61370 h 184025"/>
                  <a:gd name="connsiteX1" fmla="*/ 122740 w 153424"/>
                  <a:gd name="connsiteY1" fmla="*/ 18109 h 184025"/>
                  <a:gd name="connsiteX2" fmla="*/ 122740 w 153424"/>
                  <a:gd name="connsiteY2" fmla="*/ 0 h 184025"/>
                  <a:gd name="connsiteX3" fmla="*/ 92055 w 153424"/>
                  <a:gd name="connsiteY3" fmla="*/ 0 h 184025"/>
                  <a:gd name="connsiteX4" fmla="*/ 92055 w 153424"/>
                  <a:gd name="connsiteY4" fmla="*/ 15342 h 184025"/>
                  <a:gd name="connsiteX5" fmla="*/ 61370 w 153424"/>
                  <a:gd name="connsiteY5" fmla="*/ 15342 h 184025"/>
                  <a:gd name="connsiteX6" fmla="*/ 61370 w 153424"/>
                  <a:gd name="connsiteY6" fmla="*/ 0 h 184025"/>
                  <a:gd name="connsiteX7" fmla="*/ 30685 w 153424"/>
                  <a:gd name="connsiteY7" fmla="*/ 0 h 184025"/>
                  <a:gd name="connsiteX8" fmla="*/ 30685 w 153424"/>
                  <a:gd name="connsiteY8" fmla="*/ 15342 h 184025"/>
                  <a:gd name="connsiteX9" fmla="*/ 0 w 153424"/>
                  <a:gd name="connsiteY9" fmla="*/ 15342 h 184025"/>
                  <a:gd name="connsiteX10" fmla="*/ 0 w 153424"/>
                  <a:gd name="connsiteY10" fmla="*/ 46027 h 184025"/>
                  <a:gd name="connsiteX11" fmla="*/ 15343 w 153424"/>
                  <a:gd name="connsiteY11" fmla="*/ 46027 h 184025"/>
                  <a:gd name="connsiteX12" fmla="*/ 15343 w 153424"/>
                  <a:gd name="connsiteY12" fmla="*/ 137998 h 184025"/>
                  <a:gd name="connsiteX13" fmla="*/ 0 w 153424"/>
                  <a:gd name="connsiteY13" fmla="*/ 137998 h 184025"/>
                  <a:gd name="connsiteX14" fmla="*/ 0 w 153424"/>
                  <a:gd name="connsiteY14" fmla="*/ 168683 h 184025"/>
                  <a:gd name="connsiteX15" fmla="*/ 30685 w 153424"/>
                  <a:gd name="connsiteY15" fmla="*/ 168683 h 184025"/>
                  <a:gd name="connsiteX16" fmla="*/ 30685 w 153424"/>
                  <a:gd name="connsiteY16" fmla="*/ 184026 h 184025"/>
                  <a:gd name="connsiteX17" fmla="*/ 61370 w 153424"/>
                  <a:gd name="connsiteY17" fmla="*/ 184026 h 184025"/>
                  <a:gd name="connsiteX18" fmla="*/ 61370 w 153424"/>
                  <a:gd name="connsiteY18" fmla="*/ 168683 h 184025"/>
                  <a:gd name="connsiteX19" fmla="*/ 92055 w 153424"/>
                  <a:gd name="connsiteY19" fmla="*/ 168683 h 184025"/>
                  <a:gd name="connsiteX20" fmla="*/ 92055 w 153424"/>
                  <a:gd name="connsiteY20" fmla="*/ 184026 h 184025"/>
                  <a:gd name="connsiteX21" fmla="*/ 122740 w 153424"/>
                  <a:gd name="connsiteY21" fmla="*/ 184026 h 184025"/>
                  <a:gd name="connsiteX22" fmla="*/ 122740 w 153424"/>
                  <a:gd name="connsiteY22" fmla="*/ 165917 h 184025"/>
                  <a:gd name="connsiteX23" fmla="*/ 153425 w 153424"/>
                  <a:gd name="connsiteY23" fmla="*/ 122656 h 184025"/>
                  <a:gd name="connsiteX24" fmla="*/ 141436 w 153424"/>
                  <a:gd name="connsiteY24" fmla="*/ 91971 h 184025"/>
                  <a:gd name="connsiteX25" fmla="*/ 153425 w 153424"/>
                  <a:gd name="connsiteY25" fmla="*/ 61370 h 184025"/>
                  <a:gd name="connsiteX26" fmla="*/ 107481 w 153424"/>
                  <a:gd name="connsiteY26" fmla="*/ 137998 h 184025"/>
                  <a:gd name="connsiteX27" fmla="*/ 46195 w 153424"/>
                  <a:gd name="connsiteY27" fmla="*/ 137998 h 184025"/>
                  <a:gd name="connsiteX28" fmla="*/ 46195 w 153424"/>
                  <a:gd name="connsiteY28" fmla="*/ 107313 h 184025"/>
                  <a:gd name="connsiteX29" fmla="*/ 107481 w 153424"/>
                  <a:gd name="connsiteY29" fmla="*/ 107313 h 184025"/>
                  <a:gd name="connsiteX30" fmla="*/ 122824 w 153424"/>
                  <a:gd name="connsiteY30" fmla="*/ 122656 h 184025"/>
                  <a:gd name="connsiteX31" fmla="*/ 107481 w 153424"/>
                  <a:gd name="connsiteY31" fmla="*/ 137998 h 184025"/>
                  <a:gd name="connsiteX32" fmla="*/ 107481 w 153424"/>
                  <a:gd name="connsiteY32" fmla="*/ 76628 h 184025"/>
                  <a:gd name="connsiteX33" fmla="*/ 46195 w 153424"/>
                  <a:gd name="connsiteY33" fmla="*/ 76628 h 184025"/>
                  <a:gd name="connsiteX34" fmla="*/ 46195 w 153424"/>
                  <a:gd name="connsiteY34" fmla="*/ 45943 h 184025"/>
                  <a:gd name="connsiteX35" fmla="*/ 107481 w 153424"/>
                  <a:gd name="connsiteY35" fmla="*/ 45943 h 184025"/>
                  <a:gd name="connsiteX36" fmla="*/ 122824 w 153424"/>
                  <a:gd name="connsiteY36" fmla="*/ 61286 h 184025"/>
                  <a:gd name="connsiteX37" fmla="*/ 107481 w 153424"/>
                  <a:gd name="connsiteY37" fmla="*/ 76628 h 18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3424" h="184025">
                    <a:moveTo>
                      <a:pt x="153425" y="61370"/>
                    </a:moveTo>
                    <a:cubicBezTo>
                      <a:pt x="153341" y="41919"/>
                      <a:pt x="141101" y="24649"/>
                      <a:pt x="122740" y="18109"/>
                    </a:cubicBezTo>
                    <a:lnTo>
                      <a:pt x="122740" y="0"/>
                    </a:lnTo>
                    <a:lnTo>
                      <a:pt x="92055" y="0"/>
                    </a:lnTo>
                    <a:lnTo>
                      <a:pt x="92055" y="15342"/>
                    </a:lnTo>
                    <a:lnTo>
                      <a:pt x="61370" y="15342"/>
                    </a:lnTo>
                    <a:lnTo>
                      <a:pt x="61370" y="0"/>
                    </a:lnTo>
                    <a:lnTo>
                      <a:pt x="30685" y="0"/>
                    </a:lnTo>
                    <a:lnTo>
                      <a:pt x="30685" y="15342"/>
                    </a:lnTo>
                    <a:lnTo>
                      <a:pt x="0" y="15342"/>
                    </a:lnTo>
                    <a:lnTo>
                      <a:pt x="0" y="46027"/>
                    </a:lnTo>
                    <a:lnTo>
                      <a:pt x="15343" y="46027"/>
                    </a:lnTo>
                    <a:lnTo>
                      <a:pt x="15343" y="137998"/>
                    </a:lnTo>
                    <a:lnTo>
                      <a:pt x="0" y="137998"/>
                    </a:lnTo>
                    <a:lnTo>
                      <a:pt x="0" y="168683"/>
                    </a:lnTo>
                    <a:lnTo>
                      <a:pt x="30685" y="168683"/>
                    </a:lnTo>
                    <a:lnTo>
                      <a:pt x="30685" y="184026"/>
                    </a:lnTo>
                    <a:lnTo>
                      <a:pt x="61370" y="184026"/>
                    </a:lnTo>
                    <a:lnTo>
                      <a:pt x="61370" y="168683"/>
                    </a:lnTo>
                    <a:lnTo>
                      <a:pt x="92055" y="168683"/>
                    </a:lnTo>
                    <a:lnTo>
                      <a:pt x="92055" y="184026"/>
                    </a:lnTo>
                    <a:lnTo>
                      <a:pt x="122740" y="184026"/>
                    </a:lnTo>
                    <a:lnTo>
                      <a:pt x="122740" y="165917"/>
                    </a:lnTo>
                    <a:cubicBezTo>
                      <a:pt x="141017" y="159377"/>
                      <a:pt x="153257" y="142106"/>
                      <a:pt x="153425" y="122656"/>
                    </a:cubicBezTo>
                    <a:cubicBezTo>
                      <a:pt x="153425" y="111338"/>
                      <a:pt x="149149" y="100355"/>
                      <a:pt x="141436" y="91971"/>
                    </a:cubicBezTo>
                    <a:cubicBezTo>
                      <a:pt x="149149" y="83587"/>
                      <a:pt x="153425" y="72688"/>
                      <a:pt x="153425" y="61370"/>
                    </a:cubicBezTo>
                    <a:close/>
                    <a:moveTo>
                      <a:pt x="107481" y="137998"/>
                    </a:moveTo>
                    <a:lnTo>
                      <a:pt x="46195" y="137998"/>
                    </a:lnTo>
                    <a:lnTo>
                      <a:pt x="46195" y="107313"/>
                    </a:lnTo>
                    <a:lnTo>
                      <a:pt x="107481" y="107313"/>
                    </a:lnTo>
                    <a:cubicBezTo>
                      <a:pt x="115949" y="107313"/>
                      <a:pt x="122824" y="114188"/>
                      <a:pt x="122824" y="122656"/>
                    </a:cubicBezTo>
                    <a:cubicBezTo>
                      <a:pt x="122824" y="131123"/>
                      <a:pt x="115949" y="137998"/>
                      <a:pt x="107481" y="137998"/>
                    </a:cubicBezTo>
                    <a:close/>
                    <a:moveTo>
                      <a:pt x="107481" y="76628"/>
                    </a:moveTo>
                    <a:lnTo>
                      <a:pt x="46195" y="76628"/>
                    </a:lnTo>
                    <a:lnTo>
                      <a:pt x="46195" y="45943"/>
                    </a:lnTo>
                    <a:lnTo>
                      <a:pt x="107481" y="45943"/>
                    </a:lnTo>
                    <a:cubicBezTo>
                      <a:pt x="115949" y="45943"/>
                      <a:pt x="122824" y="52818"/>
                      <a:pt x="122824" y="61286"/>
                    </a:cubicBezTo>
                    <a:cubicBezTo>
                      <a:pt x="122824" y="69837"/>
                      <a:pt x="115949" y="76628"/>
                      <a:pt x="107481" y="76628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55BA762C-A4E4-4A27-9CC5-3AEC4C74BEC7}"/>
                  </a:ext>
                </a:extLst>
              </p:cNvPr>
              <p:cNvSpPr/>
              <p:nvPr/>
            </p:nvSpPr>
            <p:spPr>
              <a:xfrm>
                <a:off x="5679153" y="3175304"/>
                <a:ext cx="61369" cy="61369"/>
              </a:xfrm>
              <a:custGeom>
                <a:avLst/>
                <a:gdLst>
                  <a:gd name="connsiteX0" fmla="*/ 15342 w 61369"/>
                  <a:gd name="connsiteY0" fmla="*/ 61370 h 61369"/>
                  <a:gd name="connsiteX1" fmla="*/ 46027 w 61369"/>
                  <a:gd name="connsiteY1" fmla="*/ 61370 h 61369"/>
                  <a:gd name="connsiteX2" fmla="*/ 46027 w 61369"/>
                  <a:gd name="connsiteY2" fmla="*/ 46028 h 61369"/>
                  <a:gd name="connsiteX3" fmla="*/ 61370 w 61369"/>
                  <a:gd name="connsiteY3" fmla="*/ 46028 h 61369"/>
                  <a:gd name="connsiteX4" fmla="*/ 61370 w 61369"/>
                  <a:gd name="connsiteY4" fmla="*/ 15343 h 61369"/>
                  <a:gd name="connsiteX5" fmla="*/ 46027 w 61369"/>
                  <a:gd name="connsiteY5" fmla="*/ 15343 h 61369"/>
                  <a:gd name="connsiteX6" fmla="*/ 46027 w 61369"/>
                  <a:gd name="connsiteY6" fmla="*/ 0 h 61369"/>
                  <a:gd name="connsiteX7" fmla="*/ 15342 w 61369"/>
                  <a:gd name="connsiteY7" fmla="*/ 0 h 61369"/>
                  <a:gd name="connsiteX8" fmla="*/ 15342 w 61369"/>
                  <a:gd name="connsiteY8" fmla="*/ 15343 h 61369"/>
                  <a:gd name="connsiteX9" fmla="*/ 0 w 61369"/>
                  <a:gd name="connsiteY9" fmla="*/ 15343 h 61369"/>
                  <a:gd name="connsiteX10" fmla="*/ 0 w 61369"/>
                  <a:gd name="connsiteY10" fmla="*/ 46028 h 61369"/>
                  <a:gd name="connsiteX11" fmla="*/ 15342 w 61369"/>
                  <a:gd name="connsiteY11" fmla="*/ 46028 h 61369"/>
                  <a:gd name="connsiteX12" fmla="*/ 15342 w 61369"/>
                  <a:gd name="connsiteY12" fmla="*/ 61370 h 6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369" h="61369">
                    <a:moveTo>
                      <a:pt x="15342" y="61370"/>
                    </a:moveTo>
                    <a:lnTo>
                      <a:pt x="46027" y="61370"/>
                    </a:lnTo>
                    <a:lnTo>
                      <a:pt x="46027" y="46028"/>
                    </a:lnTo>
                    <a:lnTo>
                      <a:pt x="61370" y="46028"/>
                    </a:lnTo>
                    <a:lnTo>
                      <a:pt x="61370" y="15343"/>
                    </a:lnTo>
                    <a:lnTo>
                      <a:pt x="46027" y="15343"/>
                    </a:lnTo>
                    <a:lnTo>
                      <a:pt x="46027" y="0"/>
                    </a:lnTo>
                    <a:lnTo>
                      <a:pt x="15342" y="0"/>
                    </a:lnTo>
                    <a:lnTo>
                      <a:pt x="15342" y="15343"/>
                    </a:lnTo>
                    <a:lnTo>
                      <a:pt x="0" y="15343"/>
                    </a:lnTo>
                    <a:lnTo>
                      <a:pt x="0" y="46028"/>
                    </a:lnTo>
                    <a:lnTo>
                      <a:pt x="15342" y="46028"/>
                    </a:lnTo>
                    <a:lnTo>
                      <a:pt x="15342" y="6137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7378A29-E7B8-4559-8D3A-C181A2FE6237}"/>
                  </a:ext>
                </a:extLst>
              </p:cNvPr>
              <p:cNvSpPr/>
              <p:nvPr/>
            </p:nvSpPr>
            <p:spPr>
              <a:xfrm>
                <a:off x="5541155" y="3313302"/>
                <a:ext cx="61369" cy="61369"/>
              </a:xfrm>
              <a:custGeom>
                <a:avLst/>
                <a:gdLst>
                  <a:gd name="connsiteX0" fmla="*/ 46027 w 61369"/>
                  <a:gd name="connsiteY0" fmla="*/ 0 h 61369"/>
                  <a:gd name="connsiteX1" fmla="*/ 15342 w 61369"/>
                  <a:gd name="connsiteY1" fmla="*/ 0 h 61369"/>
                  <a:gd name="connsiteX2" fmla="*/ 15342 w 61369"/>
                  <a:gd name="connsiteY2" fmla="*/ 15342 h 61369"/>
                  <a:gd name="connsiteX3" fmla="*/ 0 w 61369"/>
                  <a:gd name="connsiteY3" fmla="*/ 15342 h 61369"/>
                  <a:gd name="connsiteX4" fmla="*/ 0 w 61369"/>
                  <a:gd name="connsiteY4" fmla="*/ 46027 h 61369"/>
                  <a:gd name="connsiteX5" fmla="*/ 15342 w 61369"/>
                  <a:gd name="connsiteY5" fmla="*/ 46027 h 61369"/>
                  <a:gd name="connsiteX6" fmla="*/ 15342 w 61369"/>
                  <a:gd name="connsiteY6" fmla="*/ 61370 h 61369"/>
                  <a:gd name="connsiteX7" fmla="*/ 46027 w 61369"/>
                  <a:gd name="connsiteY7" fmla="*/ 61370 h 61369"/>
                  <a:gd name="connsiteX8" fmla="*/ 46027 w 61369"/>
                  <a:gd name="connsiteY8" fmla="*/ 46027 h 61369"/>
                  <a:gd name="connsiteX9" fmla="*/ 61370 w 61369"/>
                  <a:gd name="connsiteY9" fmla="*/ 46027 h 61369"/>
                  <a:gd name="connsiteX10" fmla="*/ 61370 w 61369"/>
                  <a:gd name="connsiteY10" fmla="*/ 15342 h 61369"/>
                  <a:gd name="connsiteX11" fmla="*/ 46027 w 61369"/>
                  <a:gd name="connsiteY11" fmla="*/ 15342 h 61369"/>
                  <a:gd name="connsiteX12" fmla="*/ 46027 w 61369"/>
                  <a:gd name="connsiteY12" fmla="*/ 0 h 6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369" h="61369">
                    <a:moveTo>
                      <a:pt x="46027" y="0"/>
                    </a:moveTo>
                    <a:lnTo>
                      <a:pt x="15342" y="0"/>
                    </a:lnTo>
                    <a:lnTo>
                      <a:pt x="15342" y="15342"/>
                    </a:lnTo>
                    <a:lnTo>
                      <a:pt x="0" y="15342"/>
                    </a:lnTo>
                    <a:lnTo>
                      <a:pt x="0" y="46027"/>
                    </a:lnTo>
                    <a:lnTo>
                      <a:pt x="15342" y="46027"/>
                    </a:lnTo>
                    <a:lnTo>
                      <a:pt x="15342" y="61370"/>
                    </a:lnTo>
                    <a:lnTo>
                      <a:pt x="46027" y="61370"/>
                    </a:lnTo>
                    <a:lnTo>
                      <a:pt x="46027" y="46027"/>
                    </a:lnTo>
                    <a:lnTo>
                      <a:pt x="61370" y="46027"/>
                    </a:lnTo>
                    <a:lnTo>
                      <a:pt x="61370" y="15342"/>
                    </a:lnTo>
                    <a:lnTo>
                      <a:pt x="46027" y="15342"/>
                    </a:lnTo>
                    <a:lnTo>
                      <a:pt x="46027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C67BCB3-71CB-4A9D-8957-9E3AEBA4C302}"/>
                  </a:ext>
                </a:extLst>
              </p:cNvPr>
              <p:cNvSpPr/>
              <p:nvPr/>
            </p:nvSpPr>
            <p:spPr>
              <a:xfrm>
                <a:off x="5633210" y="3129444"/>
                <a:ext cx="153257" cy="153257"/>
              </a:xfrm>
              <a:custGeom>
                <a:avLst/>
                <a:gdLst>
                  <a:gd name="connsiteX0" fmla="*/ 76629 w 153257"/>
                  <a:gd name="connsiteY0" fmla="*/ 153257 h 153257"/>
                  <a:gd name="connsiteX1" fmla="*/ 153257 w 153257"/>
                  <a:gd name="connsiteY1" fmla="*/ 76629 h 153257"/>
                  <a:gd name="connsiteX2" fmla="*/ 76629 w 153257"/>
                  <a:gd name="connsiteY2" fmla="*/ 0 h 153257"/>
                  <a:gd name="connsiteX3" fmla="*/ 0 w 153257"/>
                  <a:gd name="connsiteY3" fmla="*/ 76629 h 153257"/>
                  <a:gd name="connsiteX4" fmla="*/ 76629 w 153257"/>
                  <a:gd name="connsiteY4" fmla="*/ 153257 h 153257"/>
                  <a:gd name="connsiteX5" fmla="*/ 76629 w 153257"/>
                  <a:gd name="connsiteY5" fmla="*/ 30601 h 153257"/>
                  <a:gd name="connsiteX6" fmla="*/ 122656 w 153257"/>
                  <a:gd name="connsiteY6" fmla="*/ 76629 h 153257"/>
                  <a:gd name="connsiteX7" fmla="*/ 76629 w 153257"/>
                  <a:gd name="connsiteY7" fmla="*/ 122656 h 153257"/>
                  <a:gd name="connsiteX8" fmla="*/ 30601 w 153257"/>
                  <a:gd name="connsiteY8" fmla="*/ 76629 h 153257"/>
                  <a:gd name="connsiteX9" fmla="*/ 76629 w 153257"/>
                  <a:gd name="connsiteY9" fmla="*/ 30601 h 15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257" h="153257">
                    <a:moveTo>
                      <a:pt x="76629" y="153257"/>
                    </a:moveTo>
                    <a:cubicBezTo>
                      <a:pt x="118967" y="153257"/>
                      <a:pt x="153257" y="118967"/>
                      <a:pt x="153257" y="76629"/>
                    </a:cubicBezTo>
                    <a:cubicBezTo>
                      <a:pt x="153257" y="34290"/>
                      <a:pt x="118967" y="0"/>
                      <a:pt x="76629" y="0"/>
                    </a:cubicBezTo>
                    <a:cubicBezTo>
                      <a:pt x="34290" y="0"/>
                      <a:pt x="0" y="34290"/>
                      <a:pt x="0" y="76629"/>
                    </a:cubicBezTo>
                    <a:cubicBezTo>
                      <a:pt x="0" y="118883"/>
                      <a:pt x="34290" y="153173"/>
                      <a:pt x="76629" y="153257"/>
                    </a:cubicBezTo>
                    <a:close/>
                    <a:moveTo>
                      <a:pt x="76629" y="30601"/>
                    </a:moveTo>
                    <a:cubicBezTo>
                      <a:pt x="102032" y="30601"/>
                      <a:pt x="122656" y="51226"/>
                      <a:pt x="122656" y="76629"/>
                    </a:cubicBezTo>
                    <a:cubicBezTo>
                      <a:pt x="122656" y="102032"/>
                      <a:pt x="102032" y="122656"/>
                      <a:pt x="76629" y="122656"/>
                    </a:cubicBezTo>
                    <a:cubicBezTo>
                      <a:pt x="51226" y="122656"/>
                      <a:pt x="30601" y="102032"/>
                      <a:pt x="30601" y="76629"/>
                    </a:cubicBezTo>
                    <a:cubicBezTo>
                      <a:pt x="30601" y="51226"/>
                      <a:pt x="51226" y="30601"/>
                      <a:pt x="76629" y="30601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9BADFFA4-3331-42FA-8F57-4E0E7B2DB393}"/>
                  </a:ext>
                </a:extLst>
              </p:cNvPr>
              <p:cNvSpPr/>
              <p:nvPr/>
            </p:nvSpPr>
            <p:spPr>
              <a:xfrm>
                <a:off x="5495211" y="3267359"/>
                <a:ext cx="153257" cy="153257"/>
              </a:xfrm>
              <a:custGeom>
                <a:avLst/>
                <a:gdLst>
                  <a:gd name="connsiteX0" fmla="*/ 76629 w 153257"/>
                  <a:gd name="connsiteY0" fmla="*/ 0 h 153257"/>
                  <a:gd name="connsiteX1" fmla="*/ 0 w 153257"/>
                  <a:gd name="connsiteY1" fmla="*/ 76628 h 153257"/>
                  <a:gd name="connsiteX2" fmla="*/ 76629 w 153257"/>
                  <a:gd name="connsiteY2" fmla="*/ 153257 h 153257"/>
                  <a:gd name="connsiteX3" fmla="*/ 153257 w 153257"/>
                  <a:gd name="connsiteY3" fmla="*/ 76628 h 153257"/>
                  <a:gd name="connsiteX4" fmla="*/ 76629 w 153257"/>
                  <a:gd name="connsiteY4" fmla="*/ 0 h 153257"/>
                  <a:gd name="connsiteX5" fmla="*/ 76629 w 153257"/>
                  <a:gd name="connsiteY5" fmla="*/ 122656 h 153257"/>
                  <a:gd name="connsiteX6" fmla="*/ 30601 w 153257"/>
                  <a:gd name="connsiteY6" fmla="*/ 76628 h 153257"/>
                  <a:gd name="connsiteX7" fmla="*/ 76629 w 153257"/>
                  <a:gd name="connsiteY7" fmla="*/ 30601 h 153257"/>
                  <a:gd name="connsiteX8" fmla="*/ 122656 w 153257"/>
                  <a:gd name="connsiteY8" fmla="*/ 76628 h 153257"/>
                  <a:gd name="connsiteX9" fmla="*/ 76629 w 153257"/>
                  <a:gd name="connsiteY9" fmla="*/ 122656 h 15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257" h="153257">
                    <a:moveTo>
                      <a:pt x="76629" y="0"/>
                    </a:moveTo>
                    <a:cubicBezTo>
                      <a:pt x="34290" y="0"/>
                      <a:pt x="0" y="34290"/>
                      <a:pt x="0" y="76628"/>
                    </a:cubicBezTo>
                    <a:cubicBezTo>
                      <a:pt x="0" y="118967"/>
                      <a:pt x="34290" y="153257"/>
                      <a:pt x="76629" y="153257"/>
                    </a:cubicBezTo>
                    <a:cubicBezTo>
                      <a:pt x="118967" y="153257"/>
                      <a:pt x="153257" y="118967"/>
                      <a:pt x="153257" y="76628"/>
                    </a:cubicBezTo>
                    <a:cubicBezTo>
                      <a:pt x="153257" y="34374"/>
                      <a:pt x="118967" y="84"/>
                      <a:pt x="76629" y="0"/>
                    </a:cubicBezTo>
                    <a:close/>
                    <a:moveTo>
                      <a:pt x="76629" y="122656"/>
                    </a:moveTo>
                    <a:cubicBezTo>
                      <a:pt x="51226" y="122656"/>
                      <a:pt x="30601" y="102032"/>
                      <a:pt x="30601" y="76628"/>
                    </a:cubicBezTo>
                    <a:cubicBezTo>
                      <a:pt x="30601" y="51225"/>
                      <a:pt x="51226" y="30601"/>
                      <a:pt x="76629" y="30601"/>
                    </a:cubicBezTo>
                    <a:cubicBezTo>
                      <a:pt x="102032" y="30601"/>
                      <a:pt x="122656" y="51225"/>
                      <a:pt x="122656" y="76628"/>
                    </a:cubicBezTo>
                    <a:cubicBezTo>
                      <a:pt x="122656" y="102032"/>
                      <a:pt x="102032" y="122656"/>
                      <a:pt x="76629" y="122656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7D01FF30-F566-425D-A0E9-1F3E9CCA2086}"/>
                  </a:ext>
                </a:extLst>
              </p:cNvPr>
              <p:cNvSpPr/>
              <p:nvPr/>
            </p:nvSpPr>
            <p:spPr>
              <a:xfrm>
                <a:off x="4973987" y="3175388"/>
                <a:ext cx="61369" cy="61369"/>
              </a:xfrm>
              <a:custGeom>
                <a:avLst/>
                <a:gdLst>
                  <a:gd name="connsiteX0" fmla="*/ 46027 w 61369"/>
                  <a:gd name="connsiteY0" fmla="*/ 0 h 61369"/>
                  <a:gd name="connsiteX1" fmla="*/ 15342 w 61369"/>
                  <a:gd name="connsiteY1" fmla="*/ 0 h 61369"/>
                  <a:gd name="connsiteX2" fmla="*/ 15342 w 61369"/>
                  <a:gd name="connsiteY2" fmla="*/ 15342 h 61369"/>
                  <a:gd name="connsiteX3" fmla="*/ 0 w 61369"/>
                  <a:gd name="connsiteY3" fmla="*/ 15342 h 61369"/>
                  <a:gd name="connsiteX4" fmla="*/ 0 w 61369"/>
                  <a:gd name="connsiteY4" fmla="*/ 46027 h 61369"/>
                  <a:gd name="connsiteX5" fmla="*/ 15342 w 61369"/>
                  <a:gd name="connsiteY5" fmla="*/ 46027 h 61369"/>
                  <a:gd name="connsiteX6" fmla="*/ 15342 w 61369"/>
                  <a:gd name="connsiteY6" fmla="*/ 61370 h 61369"/>
                  <a:gd name="connsiteX7" fmla="*/ 46027 w 61369"/>
                  <a:gd name="connsiteY7" fmla="*/ 61370 h 61369"/>
                  <a:gd name="connsiteX8" fmla="*/ 46027 w 61369"/>
                  <a:gd name="connsiteY8" fmla="*/ 46027 h 61369"/>
                  <a:gd name="connsiteX9" fmla="*/ 61370 w 61369"/>
                  <a:gd name="connsiteY9" fmla="*/ 46027 h 61369"/>
                  <a:gd name="connsiteX10" fmla="*/ 61370 w 61369"/>
                  <a:gd name="connsiteY10" fmla="*/ 15342 h 61369"/>
                  <a:gd name="connsiteX11" fmla="*/ 46027 w 61369"/>
                  <a:gd name="connsiteY11" fmla="*/ 15342 h 61369"/>
                  <a:gd name="connsiteX12" fmla="*/ 46027 w 61369"/>
                  <a:gd name="connsiteY12" fmla="*/ 0 h 6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369" h="61369">
                    <a:moveTo>
                      <a:pt x="46027" y="0"/>
                    </a:moveTo>
                    <a:lnTo>
                      <a:pt x="15342" y="0"/>
                    </a:lnTo>
                    <a:lnTo>
                      <a:pt x="15342" y="15342"/>
                    </a:lnTo>
                    <a:lnTo>
                      <a:pt x="0" y="15342"/>
                    </a:lnTo>
                    <a:lnTo>
                      <a:pt x="0" y="46027"/>
                    </a:lnTo>
                    <a:lnTo>
                      <a:pt x="15342" y="46027"/>
                    </a:lnTo>
                    <a:lnTo>
                      <a:pt x="15342" y="61370"/>
                    </a:lnTo>
                    <a:lnTo>
                      <a:pt x="46027" y="61370"/>
                    </a:lnTo>
                    <a:lnTo>
                      <a:pt x="46027" y="46027"/>
                    </a:lnTo>
                    <a:lnTo>
                      <a:pt x="61370" y="46027"/>
                    </a:lnTo>
                    <a:lnTo>
                      <a:pt x="61370" y="15342"/>
                    </a:lnTo>
                    <a:lnTo>
                      <a:pt x="46027" y="15342"/>
                    </a:lnTo>
                    <a:lnTo>
                      <a:pt x="46027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340D788-B807-4E88-85FE-681C904F6C0E}"/>
                  </a:ext>
                </a:extLst>
              </p:cNvPr>
              <p:cNvSpPr/>
              <p:nvPr/>
            </p:nvSpPr>
            <p:spPr>
              <a:xfrm>
                <a:off x="5111985" y="3313302"/>
                <a:ext cx="61369" cy="61369"/>
              </a:xfrm>
              <a:custGeom>
                <a:avLst/>
                <a:gdLst>
                  <a:gd name="connsiteX0" fmla="*/ 15342 w 61369"/>
                  <a:gd name="connsiteY0" fmla="*/ 61370 h 61369"/>
                  <a:gd name="connsiteX1" fmla="*/ 46027 w 61369"/>
                  <a:gd name="connsiteY1" fmla="*/ 61370 h 61369"/>
                  <a:gd name="connsiteX2" fmla="*/ 46027 w 61369"/>
                  <a:gd name="connsiteY2" fmla="*/ 46027 h 61369"/>
                  <a:gd name="connsiteX3" fmla="*/ 61370 w 61369"/>
                  <a:gd name="connsiteY3" fmla="*/ 46027 h 61369"/>
                  <a:gd name="connsiteX4" fmla="*/ 61370 w 61369"/>
                  <a:gd name="connsiteY4" fmla="*/ 15342 h 61369"/>
                  <a:gd name="connsiteX5" fmla="*/ 46027 w 61369"/>
                  <a:gd name="connsiteY5" fmla="*/ 15342 h 61369"/>
                  <a:gd name="connsiteX6" fmla="*/ 46027 w 61369"/>
                  <a:gd name="connsiteY6" fmla="*/ 0 h 61369"/>
                  <a:gd name="connsiteX7" fmla="*/ 15342 w 61369"/>
                  <a:gd name="connsiteY7" fmla="*/ 0 h 61369"/>
                  <a:gd name="connsiteX8" fmla="*/ 15342 w 61369"/>
                  <a:gd name="connsiteY8" fmla="*/ 15342 h 61369"/>
                  <a:gd name="connsiteX9" fmla="*/ 0 w 61369"/>
                  <a:gd name="connsiteY9" fmla="*/ 15342 h 61369"/>
                  <a:gd name="connsiteX10" fmla="*/ 0 w 61369"/>
                  <a:gd name="connsiteY10" fmla="*/ 46027 h 61369"/>
                  <a:gd name="connsiteX11" fmla="*/ 15342 w 61369"/>
                  <a:gd name="connsiteY11" fmla="*/ 46027 h 61369"/>
                  <a:gd name="connsiteX12" fmla="*/ 15342 w 61369"/>
                  <a:gd name="connsiteY12" fmla="*/ 61370 h 6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1369" h="61369">
                    <a:moveTo>
                      <a:pt x="15342" y="61370"/>
                    </a:moveTo>
                    <a:lnTo>
                      <a:pt x="46027" y="61370"/>
                    </a:lnTo>
                    <a:lnTo>
                      <a:pt x="46027" y="46027"/>
                    </a:lnTo>
                    <a:lnTo>
                      <a:pt x="61370" y="46027"/>
                    </a:lnTo>
                    <a:lnTo>
                      <a:pt x="61370" y="15342"/>
                    </a:lnTo>
                    <a:lnTo>
                      <a:pt x="46027" y="15342"/>
                    </a:lnTo>
                    <a:lnTo>
                      <a:pt x="46027" y="0"/>
                    </a:lnTo>
                    <a:lnTo>
                      <a:pt x="15342" y="0"/>
                    </a:lnTo>
                    <a:lnTo>
                      <a:pt x="15342" y="15342"/>
                    </a:lnTo>
                    <a:lnTo>
                      <a:pt x="0" y="15342"/>
                    </a:lnTo>
                    <a:lnTo>
                      <a:pt x="0" y="46027"/>
                    </a:lnTo>
                    <a:lnTo>
                      <a:pt x="15342" y="46027"/>
                    </a:lnTo>
                    <a:lnTo>
                      <a:pt x="15342" y="6137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608CC1A-4A6B-497A-A51A-94F3EE069F06}"/>
                  </a:ext>
                </a:extLst>
              </p:cNvPr>
              <p:cNvSpPr/>
              <p:nvPr/>
            </p:nvSpPr>
            <p:spPr>
              <a:xfrm>
                <a:off x="4928043" y="3129360"/>
                <a:ext cx="153257" cy="153257"/>
              </a:xfrm>
              <a:custGeom>
                <a:avLst/>
                <a:gdLst>
                  <a:gd name="connsiteX0" fmla="*/ 76628 w 153257"/>
                  <a:gd name="connsiteY0" fmla="*/ 0 h 153257"/>
                  <a:gd name="connsiteX1" fmla="*/ 0 w 153257"/>
                  <a:gd name="connsiteY1" fmla="*/ 76628 h 153257"/>
                  <a:gd name="connsiteX2" fmla="*/ 76628 w 153257"/>
                  <a:gd name="connsiteY2" fmla="*/ 153257 h 153257"/>
                  <a:gd name="connsiteX3" fmla="*/ 153257 w 153257"/>
                  <a:gd name="connsiteY3" fmla="*/ 76628 h 153257"/>
                  <a:gd name="connsiteX4" fmla="*/ 76628 w 153257"/>
                  <a:gd name="connsiteY4" fmla="*/ 0 h 153257"/>
                  <a:gd name="connsiteX5" fmla="*/ 76628 w 153257"/>
                  <a:gd name="connsiteY5" fmla="*/ 122656 h 153257"/>
                  <a:gd name="connsiteX6" fmla="*/ 30601 w 153257"/>
                  <a:gd name="connsiteY6" fmla="*/ 76628 h 153257"/>
                  <a:gd name="connsiteX7" fmla="*/ 76628 w 153257"/>
                  <a:gd name="connsiteY7" fmla="*/ 30601 h 153257"/>
                  <a:gd name="connsiteX8" fmla="*/ 122656 w 153257"/>
                  <a:gd name="connsiteY8" fmla="*/ 76628 h 153257"/>
                  <a:gd name="connsiteX9" fmla="*/ 76628 w 153257"/>
                  <a:gd name="connsiteY9" fmla="*/ 122656 h 15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257" h="153257">
                    <a:moveTo>
                      <a:pt x="76628" y="0"/>
                    </a:moveTo>
                    <a:cubicBezTo>
                      <a:pt x="34290" y="0"/>
                      <a:pt x="0" y="34290"/>
                      <a:pt x="0" y="76628"/>
                    </a:cubicBezTo>
                    <a:cubicBezTo>
                      <a:pt x="0" y="118967"/>
                      <a:pt x="34290" y="153257"/>
                      <a:pt x="76628" y="153257"/>
                    </a:cubicBezTo>
                    <a:cubicBezTo>
                      <a:pt x="118967" y="153257"/>
                      <a:pt x="153257" y="118967"/>
                      <a:pt x="153257" y="76628"/>
                    </a:cubicBezTo>
                    <a:cubicBezTo>
                      <a:pt x="153257" y="34374"/>
                      <a:pt x="118967" y="84"/>
                      <a:pt x="76628" y="0"/>
                    </a:cubicBezTo>
                    <a:close/>
                    <a:moveTo>
                      <a:pt x="76628" y="122656"/>
                    </a:moveTo>
                    <a:cubicBezTo>
                      <a:pt x="51225" y="122656"/>
                      <a:pt x="30601" y="102031"/>
                      <a:pt x="30601" y="76628"/>
                    </a:cubicBezTo>
                    <a:cubicBezTo>
                      <a:pt x="30601" y="51225"/>
                      <a:pt x="51225" y="30601"/>
                      <a:pt x="76628" y="30601"/>
                    </a:cubicBezTo>
                    <a:cubicBezTo>
                      <a:pt x="102031" y="30601"/>
                      <a:pt x="122656" y="51225"/>
                      <a:pt x="122656" y="76628"/>
                    </a:cubicBezTo>
                    <a:cubicBezTo>
                      <a:pt x="122656" y="102031"/>
                      <a:pt x="102031" y="122656"/>
                      <a:pt x="76628" y="122656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C39A817-2BD1-4917-80D9-6DE1B1556E84}"/>
                  </a:ext>
                </a:extLst>
              </p:cNvPr>
              <p:cNvSpPr/>
              <p:nvPr/>
            </p:nvSpPr>
            <p:spPr>
              <a:xfrm>
                <a:off x="5066041" y="3267359"/>
                <a:ext cx="153257" cy="153257"/>
              </a:xfrm>
              <a:custGeom>
                <a:avLst/>
                <a:gdLst>
                  <a:gd name="connsiteX0" fmla="*/ 76629 w 153257"/>
                  <a:gd name="connsiteY0" fmla="*/ 153257 h 153257"/>
                  <a:gd name="connsiteX1" fmla="*/ 153257 w 153257"/>
                  <a:gd name="connsiteY1" fmla="*/ 76628 h 153257"/>
                  <a:gd name="connsiteX2" fmla="*/ 76629 w 153257"/>
                  <a:gd name="connsiteY2" fmla="*/ 0 h 153257"/>
                  <a:gd name="connsiteX3" fmla="*/ 0 w 153257"/>
                  <a:gd name="connsiteY3" fmla="*/ 76628 h 153257"/>
                  <a:gd name="connsiteX4" fmla="*/ 76629 w 153257"/>
                  <a:gd name="connsiteY4" fmla="*/ 153257 h 153257"/>
                  <a:gd name="connsiteX5" fmla="*/ 76629 w 153257"/>
                  <a:gd name="connsiteY5" fmla="*/ 30685 h 153257"/>
                  <a:gd name="connsiteX6" fmla="*/ 122656 w 153257"/>
                  <a:gd name="connsiteY6" fmla="*/ 76712 h 153257"/>
                  <a:gd name="connsiteX7" fmla="*/ 76629 w 153257"/>
                  <a:gd name="connsiteY7" fmla="*/ 122740 h 153257"/>
                  <a:gd name="connsiteX8" fmla="*/ 30601 w 153257"/>
                  <a:gd name="connsiteY8" fmla="*/ 76712 h 153257"/>
                  <a:gd name="connsiteX9" fmla="*/ 76629 w 153257"/>
                  <a:gd name="connsiteY9" fmla="*/ 30685 h 15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257" h="153257">
                    <a:moveTo>
                      <a:pt x="76629" y="153257"/>
                    </a:moveTo>
                    <a:cubicBezTo>
                      <a:pt x="118967" y="153257"/>
                      <a:pt x="153257" y="118967"/>
                      <a:pt x="153257" y="76628"/>
                    </a:cubicBezTo>
                    <a:cubicBezTo>
                      <a:pt x="153257" y="34290"/>
                      <a:pt x="118967" y="0"/>
                      <a:pt x="76629" y="0"/>
                    </a:cubicBezTo>
                    <a:cubicBezTo>
                      <a:pt x="34290" y="0"/>
                      <a:pt x="0" y="34290"/>
                      <a:pt x="0" y="76628"/>
                    </a:cubicBezTo>
                    <a:cubicBezTo>
                      <a:pt x="0" y="118967"/>
                      <a:pt x="34290" y="153257"/>
                      <a:pt x="76629" y="153257"/>
                    </a:cubicBezTo>
                    <a:close/>
                    <a:moveTo>
                      <a:pt x="76629" y="30685"/>
                    </a:moveTo>
                    <a:cubicBezTo>
                      <a:pt x="102032" y="30685"/>
                      <a:pt x="122656" y="51309"/>
                      <a:pt x="122656" y="76712"/>
                    </a:cubicBezTo>
                    <a:cubicBezTo>
                      <a:pt x="122656" y="102115"/>
                      <a:pt x="102032" y="122740"/>
                      <a:pt x="76629" y="122740"/>
                    </a:cubicBezTo>
                    <a:cubicBezTo>
                      <a:pt x="51226" y="122740"/>
                      <a:pt x="30601" y="102115"/>
                      <a:pt x="30601" y="76712"/>
                    </a:cubicBezTo>
                    <a:cubicBezTo>
                      <a:pt x="30601" y="51225"/>
                      <a:pt x="51226" y="30685"/>
                      <a:pt x="76629" y="30685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68A28EB1-B632-4441-9545-1179F13D0DD0}"/>
              </a:ext>
            </a:extLst>
          </p:cNvPr>
          <p:cNvGrpSpPr/>
          <p:nvPr/>
        </p:nvGrpSpPr>
        <p:grpSpPr>
          <a:xfrm>
            <a:off x="2866292" y="3910602"/>
            <a:ext cx="3616730" cy="916690"/>
            <a:chOff x="3009804" y="3609155"/>
            <a:chExt cx="3616730" cy="916690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D1996DE2-1DB8-4C61-AE2A-EE8104A3ADD9}"/>
                </a:ext>
              </a:extLst>
            </p:cNvPr>
            <p:cNvSpPr/>
            <p:nvPr/>
          </p:nvSpPr>
          <p:spPr>
            <a:xfrm>
              <a:off x="3018096" y="3909009"/>
              <a:ext cx="3608438" cy="61683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Sed id semper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leo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sit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molestie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tellus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Quisque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nunc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sapien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08E92691-265A-4FFC-8D48-510A91A02660}"/>
                </a:ext>
              </a:extLst>
            </p:cNvPr>
            <p:cNvSpPr txBox="1"/>
            <p:nvPr/>
          </p:nvSpPr>
          <p:spPr>
            <a:xfrm>
              <a:off x="3009804" y="3609155"/>
              <a:ext cx="267092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j-lt"/>
                </a:rPr>
                <a:t>Underlying protocol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D241765-4F5E-4687-9AA7-71C93D338FD6}"/>
              </a:ext>
            </a:extLst>
          </p:cNvPr>
          <p:cNvGrpSpPr/>
          <p:nvPr/>
        </p:nvGrpSpPr>
        <p:grpSpPr>
          <a:xfrm>
            <a:off x="1506555" y="5493845"/>
            <a:ext cx="848420" cy="848418"/>
            <a:chOff x="1506555" y="5506866"/>
            <a:chExt cx="848420" cy="848418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8C12507-377C-4152-B13D-1A1EC3A0ABE6}"/>
                </a:ext>
              </a:extLst>
            </p:cNvPr>
            <p:cNvGrpSpPr/>
            <p:nvPr/>
          </p:nvGrpSpPr>
          <p:grpSpPr>
            <a:xfrm>
              <a:off x="1506555" y="5506866"/>
              <a:ext cx="848420" cy="848418"/>
              <a:chOff x="10794729" y="3045103"/>
              <a:chExt cx="694548" cy="694548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C6D57634-76C3-48DD-B0DA-17A1DF9FB236}"/>
                  </a:ext>
                </a:extLst>
              </p:cNvPr>
              <p:cNvSpPr/>
              <p:nvPr/>
            </p:nvSpPr>
            <p:spPr>
              <a:xfrm rot="2700000">
                <a:off x="10794729" y="3045103"/>
                <a:ext cx="694548" cy="694548"/>
              </a:xfrm>
              <a:prstGeom prst="rect">
                <a:avLst/>
              </a:pr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048D5A97-EBBD-4F82-88D7-88C04E4C2115}"/>
                  </a:ext>
                </a:extLst>
              </p:cNvPr>
              <p:cNvSpPr/>
              <p:nvPr/>
            </p:nvSpPr>
            <p:spPr>
              <a:xfrm rot="2700000">
                <a:off x="10872227" y="3122601"/>
                <a:ext cx="539552" cy="539552"/>
              </a:xfrm>
              <a:prstGeom prst="rect">
                <a:avLst/>
              </a:prstGeom>
              <a:solidFill>
                <a:schemeClr val="tx2"/>
              </a:solidFill>
              <a:ln w="9525" cap="flat">
                <a:noFill/>
                <a:prstDash val="solid"/>
                <a:miter/>
              </a:ln>
              <a:effectLst>
                <a:outerShdw blurRad="558800" sx="108000" sy="108000" algn="ctr" rotWithShape="0">
                  <a:prstClr val="black">
                    <a:alpha val="27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7" name="Graphic 2">
              <a:extLst>
                <a:ext uri="{FF2B5EF4-FFF2-40B4-BE49-F238E27FC236}">
                  <a16:creationId xmlns:a16="http://schemas.microsoft.com/office/drawing/2014/main" id="{92138976-9BDB-44B8-B7CC-56CD62EF258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45249" y="5772071"/>
              <a:ext cx="366920" cy="318008"/>
              <a:chOff x="5067467" y="4588991"/>
              <a:chExt cx="749684" cy="649749"/>
            </a:xfrm>
            <a:solidFill>
              <a:schemeClr val="bg2"/>
            </a:solidFill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9369BB8F-A227-44BF-BF18-A6FF25FB3655}"/>
                  </a:ext>
                </a:extLst>
              </p:cNvPr>
              <p:cNvSpPr/>
              <p:nvPr/>
            </p:nvSpPr>
            <p:spPr>
              <a:xfrm>
                <a:off x="5067467" y="4588991"/>
                <a:ext cx="749684" cy="649749"/>
              </a:xfrm>
              <a:custGeom>
                <a:avLst/>
                <a:gdLst>
                  <a:gd name="connsiteX0" fmla="*/ 737193 w 749684"/>
                  <a:gd name="connsiteY0" fmla="*/ 0 h 649749"/>
                  <a:gd name="connsiteX1" fmla="*/ 12492 w 749684"/>
                  <a:gd name="connsiteY1" fmla="*/ 0 h 649749"/>
                  <a:gd name="connsiteX2" fmla="*/ 0 w 749684"/>
                  <a:gd name="connsiteY2" fmla="*/ 12492 h 649749"/>
                  <a:gd name="connsiteX3" fmla="*/ 0 w 749684"/>
                  <a:gd name="connsiteY3" fmla="*/ 637258 h 649749"/>
                  <a:gd name="connsiteX4" fmla="*/ 12492 w 749684"/>
                  <a:gd name="connsiteY4" fmla="*/ 649749 h 649749"/>
                  <a:gd name="connsiteX5" fmla="*/ 737193 w 749684"/>
                  <a:gd name="connsiteY5" fmla="*/ 649749 h 649749"/>
                  <a:gd name="connsiteX6" fmla="*/ 749685 w 749684"/>
                  <a:gd name="connsiteY6" fmla="*/ 637258 h 649749"/>
                  <a:gd name="connsiteX7" fmla="*/ 749685 w 749684"/>
                  <a:gd name="connsiteY7" fmla="*/ 12492 h 649749"/>
                  <a:gd name="connsiteX8" fmla="*/ 737193 w 749684"/>
                  <a:gd name="connsiteY8" fmla="*/ 0 h 649749"/>
                  <a:gd name="connsiteX9" fmla="*/ 724701 w 749684"/>
                  <a:gd name="connsiteY9" fmla="*/ 624766 h 649749"/>
                  <a:gd name="connsiteX10" fmla="*/ 24984 w 749684"/>
                  <a:gd name="connsiteY10" fmla="*/ 624766 h 649749"/>
                  <a:gd name="connsiteX11" fmla="*/ 24984 w 749684"/>
                  <a:gd name="connsiteY11" fmla="*/ 125004 h 649749"/>
                  <a:gd name="connsiteX12" fmla="*/ 724701 w 749684"/>
                  <a:gd name="connsiteY12" fmla="*/ 125004 h 649749"/>
                  <a:gd name="connsiteX13" fmla="*/ 724701 w 749684"/>
                  <a:gd name="connsiteY13" fmla="*/ 624766 h 649749"/>
                  <a:gd name="connsiteX14" fmla="*/ 724701 w 749684"/>
                  <a:gd name="connsiteY14" fmla="*/ 99936 h 649749"/>
                  <a:gd name="connsiteX15" fmla="*/ 24984 w 749684"/>
                  <a:gd name="connsiteY15" fmla="*/ 99936 h 649749"/>
                  <a:gd name="connsiteX16" fmla="*/ 24984 w 749684"/>
                  <a:gd name="connsiteY16" fmla="*/ 24984 h 649749"/>
                  <a:gd name="connsiteX17" fmla="*/ 724701 w 749684"/>
                  <a:gd name="connsiteY17" fmla="*/ 24984 h 649749"/>
                  <a:gd name="connsiteX18" fmla="*/ 724701 w 749684"/>
                  <a:gd name="connsiteY18" fmla="*/ 99936 h 649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49684" h="649749">
                    <a:moveTo>
                      <a:pt x="737193" y="0"/>
                    </a:moveTo>
                    <a:lnTo>
                      <a:pt x="12492" y="0"/>
                    </a:lnTo>
                    <a:cubicBezTo>
                      <a:pt x="5617" y="0"/>
                      <a:pt x="0" y="5618"/>
                      <a:pt x="0" y="12492"/>
                    </a:cubicBezTo>
                    <a:lnTo>
                      <a:pt x="0" y="637258"/>
                    </a:lnTo>
                    <a:cubicBezTo>
                      <a:pt x="0" y="644132"/>
                      <a:pt x="5617" y="649749"/>
                      <a:pt x="12492" y="649749"/>
                    </a:cubicBezTo>
                    <a:lnTo>
                      <a:pt x="737193" y="649749"/>
                    </a:lnTo>
                    <a:cubicBezTo>
                      <a:pt x="744068" y="649749"/>
                      <a:pt x="749685" y="644132"/>
                      <a:pt x="749685" y="637258"/>
                    </a:cubicBezTo>
                    <a:lnTo>
                      <a:pt x="749685" y="12492"/>
                    </a:lnTo>
                    <a:cubicBezTo>
                      <a:pt x="749685" y="5618"/>
                      <a:pt x="744068" y="0"/>
                      <a:pt x="737193" y="0"/>
                    </a:cubicBezTo>
                    <a:close/>
                    <a:moveTo>
                      <a:pt x="724701" y="624766"/>
                    </a:moveTo>
                    <a:lnTo>
                      <a:pt x="24984" y="624766"/>
                    </a:lnTo>
                    <a:lnTo>
                      <a:pt x="24984" y="125004"/>
                    </a:lnTo>
                    <a:lnTo>
                      <a:pt x="724701" y="125004"/>
                    </a:lnTo>
                    <a:lnTo>
                      <a:pt x="724701" y="624766"/>
                    </a:lnTo>
                    <a:close/>
                    <a:moveTo>
                      <a:pt x="724701" y="99936"/>
                    </a:moveTo>
                    <a:lnTo>
                      <a:pt x="24984" y="99936"/>
                    </a:lnTo>
                    <a:lnTo>
                      <a:pt x="24984" y="24984"/>
                    </a:lnTo>
                    <a:lnTo>
                      <a:pt x="724701" y="24984"/>
                    </a:lnTo>
                    <a:lnTo>
                      <a:pt x="724701" y="99936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76E8464-806F-463B-9371-95A9F999F5DE}"/>
                  </a:ext>
                </a:extLst>
              </p:cNvPr>
              <p:cNvSpPr/>
              <p:nvPr/>
            </p:nvSpPr>
            <p:spPr>
              <a:xfrm>
                <a:off x="5117434" y="4626467"/>
                <a:ext cx="49967" cy="49967"/>
              </a:xfrm>
              <a:custGeom>
                <a:avLst/>
                <a:gdLst>
                  <a:gd name="connsiteX0" fmla="*/ 49968 w 49967"/>
                  <a:gd name="connsiteY0" fmla="*/ 24984 h 49967"/>
                  <a:gd name="connsiteX1" fmla="*/ 24984 w 49967"/>
                  <a:gd name="connsiteY1" fmla="*/ 49968 h 49967"/>
                  <a:gd name="connsiteX2" fmla="*/ 0 w 49967"/>
                  <a:gd name="connsiteY2" fmla="*/ 24984 h 49967"/>
                  <a:gd name="connsiteX3" fmla="*/ 24984 w 49967"/>
                  <a:gd name="connsiteY3" fmla="*/ 0 h 49967"/>
                  <a:gd name="connsiteX4" fmla="*/ 49968 w 49967"/>
                  <a:gd name="connsiteY4" fmla="*/ 24984 h 4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7" h="49967">
                    <a:moveTo>
                      <a:pt x="49968" y="24984"/>
                    </a:moveTo>
                    <a:cubicBezTo>
                      <a:pt x="49968" y="38782"/>
                      <a:pt x="38782" y="49968"/>
                      <a:pt x="24984" y="49968"/>
                    </a:cubicBezTo>
                    <a:cubicBezTo>
                      <a:pt x="11185" y="49968"/>
                      <a:pt x="0" y="38782"/>
                      <a:pt x="0" y="24984"/>
                    </a:cubicBezTo>
                    <a:cubicBezTo>
                      <a:pt x="0" y="11186"/>
                      <a:pt x="11185" y="0"/>
                      <a:pt x="24984" y="0"/>
                    </a:cubicBezTo>
                    <a:cubicBezTo>
                      <a:pt x="38782" y="0"/>
                      <a:pt x="49968" y="11186"/>
                      <a:pt x="49968" y="24984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497FB17-E074-4EB7-9CCC-4CE65257AA55}"/>
                  </a:ext>
                </a:extLst>
              </p:cNvPr>
              <p:cNvSpPr/>
              <p:nvPr/>
            </p:nvSpPr>
            <p:spPr>
              <a:xfrm>
                <a:off x="5192386" y="4626467"/>
                <a:ext cx="49967" cy="49967"/>
              </a:xfrm>
              <a:custGeom>
                <a:avLst/>
                <a:gdLst>
                  <a:gd name="connsiteX0" fmla="*/ 49968 w 49967"/>
                  <a:gd name="connsiteY0" fmla="*/ 24984 h 49967"/>
                  <a:gd name="connsiteX1" fmla="*/ 24984 w 49967"/>
                  <a:gd name="connsiteY1" fmla="*/ 49968 h 49967"/>
                  <a:gd name="connsiteX2" fmla="*/ 0 w 49967"/>
                  <a:gd name="connsiteY2" fmla="*/ 24984 h 49967"/>
                  <a:gd name="connsiteX3" fmla="*/ 24984 w 49967"/>
                  <a:gd name="connsiteY3" fmla="*/ 0 h 49967"/>
                  <a:gd name="connsiteX4" fmla="*/ 49968 w 49967"/>
                  <a:gd name="connsiteY4" fmla="*/ 24984 h 4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7" h="49967">
                    <a:moveTo>
                      <a:pt x="49968" y="24984"/>
                    </a:moveTo>
                    <a:cubicBezTo>
                      <a:pt x="49968" y="38782"/>
                      <a:pt x="38782" y="49968"/>
                      <a:pt x="24984" y="49968"/>
                    </a:cubicBezTo>
                    <a:cubicBezTo>
                      <a:pt x="11185" y="49968"/>
                      <a:pt x="0" y="38782"/>
                      <a:pt x="0" y="24984"/>
                    </a:cubicBezTo>
                    <a:cubicBezTo>
                      <a:pt x="0" y="11186"/>
                      <a:pt x="11185" y="0"/>
                      <a:pt x="24984" y="0"/>
                    </a:cubicBezTo>
                    <a:cubicBezTo>
                      <a:pt x="38782" y="0"/>
                      <a:pt x="49968" y="11186"/>
                      <a:pt x="49968" y="24984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0F5C786-1F0A-49F4-8992-2A6D3B69E6B3}"/>
                  </a:ext>
                </a:extLst>
              </p:cNvPr>
              <p:cNvSpPr/>
              <p:nvPr/>
            </p:nvSpPr>
            <p:spPr>
              <a:xfrm>
                <a:off x="5267422" y="4626467"/>
                <a:ext cx="49967" cy="49967"/>
              </a:xfrm>
              <a:custGeom>
                <a:avLst/>
                <a:gdLst>
                  <a:gd name="connsiteX0" fmla="*/ 49968 w 49967"/>
                  <a:gd name="connsiteY0" fmla="*/ 24984 h 49967"/>
                  <a:gd name="connsiteX1" fmla="*/ 24984 w 49967"/>
                  <a:gd name="connsiteY1" fmla="*/ 49968 h 49967"/>
                  <a:gd name="connsiteX2" fmla="*/ 0 w 49967"/>
                  <a:gd name="connsiteY2" fmla="*/ 24984 h 49967"/>
                  <a:gd name="connsiteX3" fmla="*/ 24984 w 49967"/>
                  <a:gd name="connsiteY3" fmla="*/ 0 h 49967"/>
                  <a:gd name="connsiteX4" fmla="*/ 49968 w 49967"/>
                  <a:gd name="connsiteY4" fmla="*/ 24984 h 4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7" h="49967">
                    <a:moveTo>
                      <a:pt x="49968" y="24984"/>
                    </a:moveTo>
                    <a:cubicBezTo>
                      <a:pt x="49968" y="38782"/>
                      <a:pt x="38782" y="49968"/>
                      <a:pt x="24984" y="49968"/>
                    </a:cubicBezTo>
                    <a:cubicBezTo>
                      <a:pt x="11186" y="49968"/>
                      <a:pt x="0" y="38782"/>
                      <a:pt x="0" y="24984"/>
                    </a:cubicBezTo>
                    <a:cubicBezTo>
                      <a:pt x="0" y="11186"/>
                      <a:pt x="11186" y="0"/>
                      <a:pt x="24984" y="0"/>
                    </a:cubicBezTo>
                    <a:cubicBezTo>
                      <a:pt x="38782" y="0"/>
                      <a:pt x="49968" y="11186"/>
                      <a:pt x="49968" y="24984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6073D22B-CABB-4DF6-9D60-A90939F6CF6D}"/>
                  </a:ext>
                </a:extLst>
              </p:cNvPr>
              <p:cNvSpPr/>
              <p:nvPr/>
            </p:nvSpPr>
            <p:spPr>
              <a:xfrm>
                <a:off x="5117531" y="4738739"/>
                <a:ext cx="649736" cy="424965"/>
              </a:xfrm>
              <a:custGeom>
                <a:avLst/>
                <a:gdLst>
                  <a:gd name="connsiteX0" fmla="*/ 624669 w 649736"/>
                  <a:gd name="connsiteY0" fmla="*/ 399981 h 424965"/>
                  <a:gd name="connsiteX1" fmla="*/ 624669 w 649736"/>
                  <a:gd name="connsiteY1" fmla="*/ 112583 h 424965"/>
                  <a:gd name="connsiteX2" fmla="*/ 612177 w 649736"/>
                  <a:gd name="connsiteY2" fmla="*/ 100090 h 424965"/>
                  <a:gd name="connsiteX3" fmla="*/ 537225 w 649736"/>
                  <a:gd name="connsiteY3" fmla="*/ 100090 h 424965"/>
                  <a:gd name="connsiteX4" fmla="*/ 524733 w 649736"/>
                  <a:gd name="connsiteY4" fmla="*/ 112583 h 424965"/>
                  <a:gd name="connsiteX5" fmla="*/ 524733 w 649736"/>
                  <a:gd name="connsiteY5" fmla="*/ 399981 h 424965"/>
                  <a:gd name="connsiteX6" fmla="*/ 474766 w 649736"/>
                  <a:gd name="connsiteY6" fmla="*/ 399981 h 424965"/>
                  <a:gd name="connsiteX7" fmla="*/ 474766 w 649736"/>
                  <a:gd name="connsiteY7" fmla="*/ 212518 h 424965"/>
                  <a:gd name="connsiteX8" fmla="*/ 462273 w 649736"/>
                  <a:gd name="connsiteY8" fmla="*/ 200026 h 424965"/>
                  <a:gd name="connsiteX9" fmla="*/ 387322 w 649736"/>
                  <a:gd name="connsiteY9" fmla="*/ 200026 h 424965"/>
                  <a:gd name="connsiteX10" fmla="*/ 374830 w 649736"/>
                  <a:gd name="connsiteY10" fmla="*/ 212518 h 424965"/>
                  <a:gd name="connsiteX11" fmla="*/ 374830 w 649736"/>
                  <a:gd name="connsiteY11" fmla="*/ 399981 h 424965"/>
                  <a:gd name="connsiteX12" fmla="*/ 324862 w 649736"/>
                  <a:gd name="connsiteY12" fmla="*/ 399981 h 424965"/>
                  <a:gd name="connsiteX13" fmla="*/ 324862 w 649736"/>
                  <a:gd name="connsiteY13" fmla="*/ 287554 h 424965"/>
                  <a:gd name="connsiteX14" fmla="*/ 312370 w 649736"/>
                  <a:gd name="connsiteY14" fmla="*/ 275062 h 424965"/>
                  <a:gd name="connsiteX15" fmla="*/ 237418 w 649736"/>
                  <a:gd name="connsiteY15" fmla="*/ 275062 h 424965"/>
                  <a:gd name="connsiteX16" fmla="*/ 224926 w 649736"/>
                  <a:gd name="connsiteY16" fmla="*/ 287554 h 424965"/>
                  <a:gd name="connsiteX17" fmla="*/ 224926 w 649736"/>
                  <a:gd name="connsiteY17" fmla="*/ 399981 h 424965"/>
                  <a:gd name="connsiteX18" fmla="*/ 149975 w 649736"/>
                  <a:gd name="connsiteY18" fmla="*/ 399981 h 424965"/>
                  <a:gd name="connsiteX19" fmla="*/ 149975 w 649736"/>
                  <a:gd name="connsiteY19" fmla="*/ 274391 h 424965"/>
                  <a:gd name="connsiteX20" fmla="*/ 274391 w 649736"/>
                  <a:gd name="connsiteY20" fmla="*/ 124991 h 424965"/>
                  <a:gd name="connsiteX21" fmla="*/ 124991 w 649736"/>
                  <a:gd name="connsiteY21" fmla="*/ 574 h 424965"/>
                  <a:gd name="connsiteX22" fmla="*/ 574 w 649736"/>
                  <a:gd name="connsiteY22" fmla="*/ 149975 h 424965"/>
                  <a:gd name="connsiteX23" fmla="*/ 124991 w 649736"/>
                  <a:gd name="connsiteY23" fmla="*/ 274391 h 424965"/>
                  <a:gd name="connsiteX24" fmla="*/ 124991 w 649736"/>
                  <a:gd name="connsiteY24" fmla="*/ 412473 h 424965"/>
                  <a:gd name="connsiteX25" fmla="*/ 137483 w 649736"/>
                  <a:gd name="connsiteY25" fmla="*/ 424965 h 424965"/>
                  <a:gd name="connsiteX26" fmla="*/ 649737 w 649736"/>
                  <a:gd name="connsiteY26" fmla="*/ 424965 h 424965"/>
                  <a:gd name="connsiteX27" fmla="*/ 649737 w 649736"/>
                  <a:gd name="connsiteY27" fmla="*/ 399981 h 424965"/>
                  <a:gd name="connsiteX28" fmla="*/ 624669 w 649736"/>
                  <a:gd name="connsiteY28" fmla="*/ 399981 h 424965"/>
                  <a:gd name="connsiteX29" fmla="*/ 24887 w 649736"/>
                  <a:gd name="connsiteY29" fmla="*/ 137651 h 424965"/>
                  <a:gd name="connsiteX30" fmla="*/ 137315 w 649736"/>
                  <a:gd name="connsiteY30" fmla="*/ 25223 h 424965"/>
                  <a:gd name="connsiteX31" fmla="*/ 249742 w 649736"/>
                  <a:gd name="connsiteY31" fmla="*/ 137651 h 424965"/>
                  <a:gd name="connsiteX32" fmla="*/ 137315 w 649736"/>
                  <a:gd name="connsiteY32" fmla="*/ 250078 h 424965"/>
                  <a:gd name="connsiteX33" fmla="*/ 24887 w 649736"/>
                  <a:gd name="connsiteY33" fmla="*/ 137651 h 424965"/>
                  <a:gd name="connsiteX34" fmla="*/ 299794 w 649736"/>
                  <a:gd name="connsiteY34" fmla="*/ 399981 h 424965"/>
                  <a:gd name="connsiteX35" fmla="*/ 249826 w 649736"/>
                  <a:gd name="connsiteY35" fmla="*/ 399981 h 424965"/>
                  <a:gd name="connsiteX36" fmla="*/ 249826 w 649736"/>
                  <a:gd name="connsiteY36" fmla="*/ 300046 h 424965"/>
                  <a:gd name="connsiteX37" fmla="*/ 299794 w 649736"/>
                  <a:gd name="connsiteY37" fmla="*/ 300046 h 424965"/>
                  <a:gd name="connsiteX38" fmla="*/ 299794 w 649736"/>
                  <a:gd name="connsiteY38" fmla="*/ 399981 h 424965"/>
                  <a:gd name="connsiteX39" fmla="*/ 449698 w 649736"/>
                  <a:gd name="connsiteY39" fmla="*/ 399981 h 424965"/>
                  <a:gd name="connsiteX40" fmla="*/ 399730 w 649736"/>
                  <a:gd name="connsiteY40" fmla="*/ 399981 h 424965"/>
                  <a:gd name="connsiteX41" fmla="*/ 399730 w 649736"/>
                  <a:gd name="connsiteY41" fmla="*/ 225094 h 424965"/>
                  <a:gd name="connsiteX42" fmla="*/ 449698 w 649736"/>
                  <a:gd name="connsiteY42" fmla="*/ 225094 h 424965"/>
                  <a:gd name="connsiteX43" fmla="*/ 449698 w 649736"/>
                  <a:gd name="connsiteY43" fmla="*/ 399981 h 424965"/>
                  <a:gd name="connsiteX44" fmla="*/ 599685 w 649736"/>
                  <a:gd name="connsiteY44" fmla="*/ 399981 h 424965"/>
                  <a:gd name="connsiteX45" fmla="*/ 549717 w 649736"/>
                  <a:gd name="connsiteY45" fmla="*/ 399981 h 424965"/>
                  <a:gd name="connsiteX46" fmla="*/ 549717 w 649736"/>
                  <a:gd name="connsiteY46" fmla="*/ 125075 h 424965"/>
                  <a:gd name="connsiteX47" fmla="*/ 599685 w 649736"/>
                  <a:gd name="connsiteY47" fmla="*/ 125075 h 424965"/>
                  <a:gd name="connsiteX48" fmla="*/ 599685 w 649736"/>
                  <a:gd name="connsiteY48" fmla="*/ 399981 h 424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49736" h="424965">
                    <a:moveTo>
                      <a:pt x="624669" y="399981"/>
                    </a:moveTo>
                    <a:lnTo>
                      <a:pt x="624669" y="112583"/>
                    </a:lnTo>
                    <a:cubicBezTo>
                      <a:pt x="624669" y="105708"/>
                      <a:pt x="619052" y="100090"/>
                      <a:pt x="612177" y="100090"/>
                    </a:cubicBezTo>
                    <a:lnTo>
                      <a:pt x="537225" y="100090"/>
                    </a:lnTo>
                    <a:cubicBezTo>
                      <a:pt x="530350" y="100090"/>
                      <a:pt x="524733" y="105708"/>
                      <a:pt x="524733" y="112583"/>
                    </a:cubicBezTo>
                    <a:lnTo>
                      <a:pt x="524733" y="399981"/>
                    </a:lnTo>
                    <a:lnTo>
                      <a:pt x="474766" y="399981"/>
                    </a:lnTo>
                    <a:lnTo>
                      <a:pt x="474766" y="212518"/>
                    </a:lnTo>
                    <a:cubicBezTo>
                      <a:pt x="474766" y="205644"/>
                      <a:pt x="469148" y="200026"/>
                      <a:pt x="462273" y="200026"/>
                    </a:cubicBezTo>
                    <a:lnTo>
                      <a:pt x="387322" y="200026"/>
                    </a:lnTo>
                    <a:cubicBezTo>
                      <a:pt x="380447" y="200026"/>
                      <a:pt x="374830" y="205644"/>
                      <a:pt x="374830" y="212518"/>
                    </a:cubicBezTo>
                    <a:lnTo>
                      <a:pt x="374830" y="399981"/>
                    </a:lnTo>
                    <a:lnTo>
                      <a:pt x="324862" y="399981"/>
                    </a:lnTo>
                    <a:lnTo>
                      <a:pt x="324862" y="287554"/>
                    </a:lnTo>
                    <a:cubicBezTo>
                      <a:pt x="324862" y="280679"/>
                      <a:pt x="319245" y="275062"/>
                      <a:pt x="312370" y="275062"/>
                    </a:cubicBezTo>
                    <a:lnTo>
                      <a:pt x="237418" y="275062"/>
                    </a:lnTo>
                    <a:cubicBezTo>
                      <a:pt x="230544" y="275062"/>
                      <a:pt x="224926" y="280679"/>
                      <a:pt x="224926" y="287554"/>
                    </a:cubicBezTo>
                    <a:lnTo>
                      <a:pt x="224926" y="399981"/>
                    </a:lnTo>
                    <a:lnTo>
                      <a:pt x="149975" y="399981"/>
                    </a:lnTo>
                    <a:lnTo>
                      <a:pt x="149975" y="274391"/>
                    </a:lnTo>
                    <a:cubicBezTo>
                      <a:pt x="225597" y="267516"/>
                      <a:pt x="281266" y="200613"/>
                      <a:pt x="274391" y="124991"/>
                    </a:cubicBezTo>
                    <a:cubicBezTo>
                      <a:pt x="267516" y="49368"/>
                      <a:pt x="200613" y="-6301"/>
                      <a:pt x="124991" y="574"/>
                    </a:cubicBezTo>
                    <a:cubicBezTo>
                      <a:pt x="49368" y="7449"/>
                      <a:pt x="-6301" y="74352"/>
                      <a:pt x="574" y="149975"/>
                    </a:cubicBezTo>
                    <a:cubicBezTo>
                      <a:pt x="6610" y="216039"/>
                      <a:pt x="58926" y="268355"/>
                      <a:pt x="124991" y="274391"/>
                    </a:cubicBezTo>
                    <a:lnTo>
                      <a:pt x="124991" y="412473"/>
                    </a:lnTo>
                    <a:cubicBezTo>
                      <a:pt x="124991" y="419348"/>
                      <a:pt x="130608" y="424965"/>
                      <a:pt x="137483" y="424965"/>
                    </a:cubicBezTo>
                    <a:lnTo>
                      <a:pt x="649737" y="424965"/>
                    </a:lnTo>
                    <a:lnTo>
                      <a:pt x="649737" y="399981"/>
                    </a:lnTo>
                    <a:lnTo>
                      <a:pt x="624669" y="399981"/>
                    </a:lnTo>
                    <a:close/>
                    <a:moveTo>
                      <a:pt x="24887" y="137651"/>
                    </a:moveTo>
                    <a:cubicBezTo>
                      <a:pt x="24887" y="75526"/>
                      <a:pt x="75274" y="25223"/>
                      <a:pt x="137315" y="25223"/>
                    </a:cubicBezTo>
                    <a:cubicBezTo>
                      <a:pt x="199356" y="25223"/>
                      <a:pt x="249742" y="75610"/>
                      <a:pt x="249742" y="137651"/>
                    </a:cubicBezTo>
                    <a:cubicBezTo>
                      <a:pt x="249742" y="199775"/>
                      <a:pt x="199356" y="250078"/>
                      <a:pt x="137315" y="250078"/>
                    </a:cubicBezTo>
                    <a:cubicBezTo>
                      <a:pt x="75274" y="249994"/>
                      <a:pt x="24971" y="199691"/>
                      <a:pt x="24887" y="137651"/>
                    </a:cubicBezTo>
                    <a:close/>
                    <a:moveTo>
                      <a:pt x="299794" y="399981"/>
                    </a:moveTo>
                    <a:lnTo>
                      <a:pt x="249826" y="399981"/>
                    </a:lnTo>
                    <a:lnTo>
                      <a:pt x="249826" y="300046"/>
                    </a:lnTo>
                    <a:lnTo>
                      <a:pt x="299794" y="300046"/>
                    </a:lnTo>
                    <a:lnTo>
                      <a:pt x="299794" y="399981"/>
                    </a:lnTo>
                    <a:close/>
                    <a:moveTo>
                      <a:pt x="449698" y="399981"/>
                    </a:moveTo>
                    <a:lnTo>
                      <a:pt x="399730" y="399981"/>
                    </a:lnTo>
                    <a:lnTo>
                      <a:pt x="399730" y="225094"/>
                    </a:lnTo>
                    <a:lnTo>
                      <a:pt x="449698" y="225094"/>
                    </a:lnTo>
                    <a:lnTo>
                      <a:pt x="449698" y="399981"/>
                    </a:lnTo>
                    <a:close/>
                    <a:moveTo>
                      <a:pt x="599685" y="399981"/>
                    </a:moveTo>
                    <a:lnTo>
                      <a:pt x="549717" y="399981"/>
                    </a:lnTo>
                    <a:lnTo>
                      <a:pt x="549717" y="125075"/>
                    </a:lnTo>
                    <a:lnTo>
                      <a:pt x="599685" y="125075"/>
                    </a:lnTo>
                    <a:lnTo>
                      <a:pt x="599685" y="399981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35DE18-B536-4CB9-B506-35F8D49DED00}"/>
                  </a:ext>
                </a:extLst>
              </p:cNvPr>
              <p:cNvSpPr/>
              <p:nvPr/>
            </p:nvSpPr>
            <p:spPr>
              <a:xfrm>
                <a:off x="5192470" y="4801438"/>
                <a:ext cx="124919" cy="149903"/>
              </a:xfrm>
              <a:custGeom>
                <a:avLst/>
                <a:gdLst>
                  <a:gd name="connsiteX0" fmla="*/ 124920 w 124919"/>
                  <a:gd name="connsiteY0" fmla="*/ 49967 h 149903"/>
                  <a:gd name="connsiteX1" fmla="*/ 99936 w 124919"/>
                  <a:gd name="connsiteY1" fmla="*/ 14756 h 149903"/>
                  <a:gd name="connsiteX2" fmla="*/ 99936 w 124919"/>
                  <a:gd name="connsiteY2" fmla="*/ 0 h 149903"/>
                  <a:gd name="connsiteX3" fmla="*/ 74952 w 124919"/>
                  <a:gd name="connsiteY3" fmla="*/ 0 h 149903"/>
                  <a:gd name="connsiteX4" fmla="*/ 74952 w 124919"/>
                  <a:gd name="connsiteY4" fmla="*/ 12492 h 149903"/>
                  <a:gd name="connsiteX5" fmla="*/ 49968 w 124919"/>
                  <a:gd name="connsiteY5" fmla="*/ 12492 h 149903"/>
                  <a:gd name="connsiteX6" fmla="*/ 49968 w 124919"/>
                  <a:gd name="connsiteY6" fmla="*/ 0 h 149903"/>
                  <a:gd name="connsiteX7" fmla="*/ 24984 w 124919"/>
                  <a:gd name="connsiteY7" fmla="*/ 0 h 149903"/>
                  <a:gd name="connsiteX8" fmla="*/ 24984 w 124919"/>
                  <a:gd name="connsiteY8" fmla="*/ 12492 h 149903"/>
                  <a:gd name="connsiteX9" fmla="*/ 0 w 124919"/>
                  <a:gd name="connsiteY9" fmla="*/ 12492 h 149903"/>
                  <a:gd name="connsiteX10" fmla="*/ 0 w 124919"/>
                  <a:gd name="connsiteY10" fmla="*/ 37476 h 149903"/>
                  <a:gd name="connsiteX11" fmla="*/ 12492 w 124919"/>
                  <a:gd name="connsiteY11" fmla="*/ 37476 h 149903"/>
                  <a:gd name="connsiteX12" fmla="*/ 12492 w 124919"/>
                  <a:gd name="connsiteY12" fmla="*/ 112427 h 149903"/>
                  <a:gd name="connsiteX13" fmla="*/ 0 w 124919"/>
                  <a:gd name="connsiteY13" fmla="*/ 112427 h 149903"/>
                  <a:gd name="connsiteX14" fmla="*/ 0 w 124919"/>
                  <a:gd name="connsiteY14" fmla="*/ 137412 h 149903"/>
                  <a:gd name="connsiteX15" fmla="*/ 24984 w 124919"/>
                  <a:gd name="connsiteY15" fmla="*/ 137412 h 149903"/>
                  <a:gd name="connsiteX16" fmla="*/ 24984 w 124919"/>
                  <a:gd name="connsiteY16" fmla="*/ 149904 h 149903"/>
                  <a:gd name="connsiteX17" fmla="*/ 49968 w 124919"/>
                  <a:gd name="connsiteY17" fmla="*/ 149904 h 149903"/>
                  <a:gd name="connsiteX18" fmla="*/ 49968 w 124919"/>
                  <a:gd name="connsiteY18" fmla="*/ 137412 h 149903"/>
                  <a:gd name="connsiteX19" fmla="*/ 74952 w 124919"/>
                  <a:gd name="connsiteY19" fmla="*/ 137412 h 149903"/>
                  <a:gd name="connsiteX20" fmla="*/ 74952 w 124919"/>
                  <a:gd name="connsiteY20" fmla="*/ 149904 h 149903"/>
                  <a:gd name="connsiteX21" fmla="*/ 99936 w 124919"/>
                  <a:gd name="connsiteY21" fmla="*/ 149904 h 149903"/>
                  <a:gd name="connsiteX22" fmla="*/ 99936 w 124919"/>
                  <a:gd name="connsiteY22" fmla="*/ 135148 h 149903"/>
                  <a:gd name="connsiteX23" fmla="*/ 124920 w 124919"/>
                  <a:gd name="connsiteY23" fmla="*/ 99936 h 149903"/>
                  <a:gd name="connsiteX24" fmla="*/ 115194 w 124919"/>
                  <a:gd name="connsiteY24" fmla="*/ 74952 h 149903"/>
                  <a:gd name="connsiteX25" fmla="*/ 124920 w 124919"/>
                  <a:gd name="connsiteY25" fmla="*/ 49967 h 149903"/>
                  <a:gd name="connsiteX26" fmla="*/ 87444 w 124919"/>
                  <a:gd name="connsiteY26" fmla="*/ 112427 h 149903"/>
                  <a:gd name="connsiteX27" fmla="*/ 37476 w 124919"/>
                  <a:gd name="connsiteY27" fmla="*/ 112427 h 149903"/>
                  <a:gd name="connsiteX28" fmla="*/ 37476 w 124919"/>
                  <a:gd name="connsiteY28" fmla="*/ 87444 h 149903"/>
                  <a:gd name="connsiteX29" fmla="*/ 87444 w 124919"/>
                  <a:gd name="connsiteY29" fmla="*/ 87444 h 149903"/>
                  <a:gd name="connsiteX30" fmla="*/ 99936 w 124919"/>
                  <a:gd name="connsiteY30" fmla="*/ 99936 h 149903"/>
                  <a:gd name="connsiteX31" fmla="*/ 87444 w 124919"/>
                  <a:gd name="connsiteY31" fmla="*/ 112427 h 149903"/>
                  <a:gd name="connsiteX32" fmla="*/ 87444 w 124919"/>
                  <a:gd name="connsiteY32" fmla="*/ 62460 h 149903"/>
                  <a:gd name="connsiteX33" fmla="*/ 37476 w 124919"/>
                  <a:gd name="connsiteY33" fmla="*/ 62460 h 149903"/>
                  <a:gd name="connsiteX34" fmla="*/ 37476 w 124919"/>
                  <a:gd name="connsiteY34" fmla="*/ 37476 h 149903"/>
                  <a:gd name="connsiteX35" fmla="*/ 87444 w 124919"/>
                  <a:gd name="connsiteY35" fmla="*/ 37476 h 149903"/>
                  <a:gd name="connsiteX36" fmla="*/ 99936 w 124919"/>
                  <a:gd name="connsiteY36" fmla="*/ 49967 h 149903"/>
                  <a:gd name="connsiteX37" fmla="*/ 87444 w 124919"/>
                  <a:gd name="connsiteY37" fmla="*/ 62460 h 14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4919" h="149903">
                    <a:moveTo>
                      <a:pt x="124920" y="49967"/>
                    </a:moveTo>
                    <a:cubicBezTo>
                      <a:pt x="124836" y="34122"/>
                      <a:pt x="114859" y="20038"/>
                      <a:pt x="99936" y="14756"/>
                    </a:cubicBezTo>
                    <a:lnTo>
                      <a:pt x="99936" y="0"/>
                    </a:lnTo>
                    <a:lnTo>
                      <a:pt x="74952" y="0"/>
                    </a:lnTo>
                    <a:lnTo>
                      <a:pt x="74952" y="12492"/>
                    </a:lnTo>
                    <a:lnTo>
                      <a:pt x="49968" y="12492"/>
                    </a:lnTo>
                    <a:lnTo>
                      <a:pt x="49968" y="0"/>
                    </a:lnTo>
                    <a:lnTo>
                      <a:pt x="24984" y="0"/>
                    </a:lnTo>
                    <a:lnTo>
                      <a:pt x="24984" y="12492"/>
                    </a:lnTo>
                    <a:lnTo>
                      <a:pt x="0" y="12492"/>
                    </a:lnTo>
                    <a:lnTo>
                      <a:pt x="0" y="37476"/>
                    </a:lnTo>
                    <a:lnTo>
                      <a:pt x="12492" y="37476"/>
                    </a:lnTo>
                    <a:lnTo>
                      <a:pt x="12492" y="112427"/>
                    </a:lnTo>
                    <a:lnTo>
                      <a:pt x="0" y="112427"/>
                    </a:lnTo>
                    <a:lnTo>
                      <a:pt x="0" y="137412"/>
                    </a:lnTo>
                    <a:lnTo>
                      <a:pt x="24984" y="137412"/>
                    </a:lnTo>
                    <a:lnTo>
                      <a:pt x="24984" y="149904"/>
                    </a:lnTo>
                    <a:lnTo>
                      <a:pt x="49968" y="149904"/>
                    </a:lnTo>
                    <a:lnTo>
                      <a:pt x="49968" y="137412"/>
                    </a:lnTo>
                    <a:lnTo>
                      <a:pt x="74952" y="137412"/>
                    </a:lnTo>
                    <a:lnTo>
                      <a:pt x="74952" y="149904"/>
                    </a:lnTo>
                    <a:lnTo>
                      <a:pt x="99936" y="149904"/>
                    </a:lnTo>
                    <a:lnTo>
                      <a:pt x="99936" y="135148"/>
                    </a:lnTo>
                    <a:cubicBezTo>
                      <a:pt x="114859" y="129866"/>
                      <a:pt x="124836" y="115781"/>
                      <a:pt x="124920" y="99936"/>
                    </a:cubicBezTo>
                    <a:cubicBezTo>
                      <a:pt x="124920" y="90713"/>
                      <a:pt x="121398" y="81743"/>
                      <a:pt x="115194" y="74952"/>
                    </a:cubicBezTo>
                    <a:cubicBezTo>
                      <a:pt x="121398" y="68077"/>
                      <a:pt x="124836" y="59190"/>
                      <a:pt x="124920" y="49967"/>
                    </a:cubicBezTo>
                    <a:close/>
                    <a:moveTo>
                      <a:pt x="87444" y="112427"/>
                    </a:moveTo>
                    <a:lnTo>
                      <a:pt x="37476" y="112427"/>
                    </a:lnTo>
                    <a:lnTo>
                      <a:pt x="37476" y="87444"/>
                    </a:lnTo>
                    <a:lnTo>
                      <a:pt x="87444" y="87444"/>
                    </a:lnTo>
                    <a:cubicBezTo>
                      <a:pt x="94318" y="87444"/>
                      <a:pt x="99936" y="93061"/>
                      <a:pt x="99936" y="99936"/>
                    </a:cubicBezTo>
                    <a:cubicBezTo>
                      <a:pt x="99936" y="106810"/>
                      <a:pt x="94318" y="112427"/>
                      <a:pt x="87444" y="112427"/>
                    </a:cubicBezTo>
                    <a:close/>
                    <a:moveTo>
                      <a:pt x="87444" y="62460"/>
                    </a:moveTo>
                    <a:lnTo>
                      <a:pt x="37476" y="62460"/>
                    </a:lnTo>
                    <a:lnTo>
                      <a:pt x="37476" y="37476"/>
                    </a:lnTo>
                    <a:lnTo>
                      <a:pt x="87444" y="37476"/>
                    </a:lnTo>
                    <a:cubicBezTo>
                      <a:pt x="94318" y="37476"/>
                      <a:pt x="99936" y="43093"/>
                      <a:pt x="99936" y="49967"/>
                    </a:cubicBezTo>
                    <a:cubicBezTo>
                      <a:pt x="99936" y="56842"/>
                      <a:pt x="94318" y="62460"/>
                      <a:pt x="87444" y="62460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5A5CAD1-A7B3-45D2-AB24-3F5EB01BE5BA}"/>
                  </a:ext>
                </a:extLst>
              </p:cNvPr>
              <p:cNvSpPr/>
              <p:nvPr/>
            </p:nvSpPr>
            <p:spPr>
              <a:xfrm>
                <a:off x="5117434" y="5051277"/>
                <a:ext cx="24984" cy="24983"/>
              </a:xfrm>
              <a:custGeom>
                <a:avLst/>
                <a:gdLst>
                  <a:gd name="connsiteX0" fmla="*/ 0 w 24984"/>
                  <a:gd name="connsiteY0" fmla="*/ 0 h 24983"/>
                  <a:gd name="connsiteX1" fmla="*/ 24984 w 24984"/>
                  <a:gd name="connsiteY1" fmla="*/ 0 h 24983"/>
                  <a:gd name="connsiteX2" fmla="*/ 24984 w 24984"/>
                  <a:gd name="connsiteY2" fmla="*/ 24984 h 24983"/>
                  <a:gd name="connsiteX3" fmla="*/ 0 w 24984"/>
                  <a:gd name="connsiteY3" fmla="*/ 24984 h 24983"/>
                  <a:gd name="connsiteX4" fmla="*/ 0 w 24984"/>
                  <a:gd name="connsiteY4" fmla="*/ 0 h 2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84" h="24983">
                    <a:moveTo>
                      <a:pt x="0" y="0"/>
                    </a:moveTo>
                    <a:lnTo>
                      <a:pt x="24984" y="0"/>
                    </a:lnTo>
                    <a:lnTo>
                      <a:pt x="24984" y="24984"/>
                    </a:lnTo>
                    <a:lnTo>
                      <a:pt x="0" y="249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9A9922A-AEB5-4035-B304-E78A4C3C6B2D}"/>
                  </a:ext>
                </a:extLst>
              </p:cNvPr>
              <p:cNvSpPr/>
              <p:nvPr/>
            </p:nvSpPr>
            <p:spPr>
              <a:xfrm>
                <a:off x="5167402" y="5051277"/>
                <a:ext cx="49968" cy="24983"/>
              </a:xfrm>
              <a:custGeom>
                <a:avLst/>
                <a:gdLst>
                  <a:gd name="connsiteX0" fmla="*/ 0 w 49968"/>
                  <a:gd name="connsiteY0" fmla="*/ 0 h 24983"/>
                  <a:gd name="connsiteX1" fmla="*/ 49968 w 49968"/>
                  <a:gd name="connsiteY1" fmla="*/ 0 h 24983"/>
                  <a:gd name="connsiteX2" fmla="*/ 49968 w 49968"/>
                  <a:gd name="connsiteY2" fmla="*/ 24984 h 24983"/>
                  <a:gd name="connsiteX3" fmla="*/ 0 w 49968"/>
                  <a:gd name="connsiteY3" fmla="*/ 24984 h 24983"/>
                  <a:gd name="connsiteX4" fmla="*/ 0 w 49968"/>
                  <a:gd name="connsiteY4" fmla="*/ 0 h 2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68" h="24983">
                    <a:moveTo>
                      <a:pt x="0" y="0"/>
                    </a:moveTo>
                    <a:lnTo>
                      <a:pt x="49968" y="0"/>
                    </a:lnTo>
                    <a:lnTo>
                      <a:pt x="49968" y="24984"/>
                    </a:lnTo>
                    <a:lnTo>
                      <a:pt x="0" y="249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B6122FEE-2F5A-49FC-B2C1-E9B723CE2D4A}"/>
                  </a:ext>
                </a:extLst>
              </p:cNvPr>
              <p:cNvSpPr/>
              <p:nvPr/>
            </p:nvSpPr>
            <p:spPr>
              <a:xfrm>
                <a:off x="5117434" y="5101245"/>
                <a:ext cx="99935" cy="24983"/>
              </a:xfrm>
              <a:custGeom>
                <a:avLst/>
                <a:gdLst>
                  <a:gd name="connsiteX0" fmla="*/ 0 w 99935"/>
                  <a:gd name="connsiteY0" fmla="*/ 0 h 24983"/>
                  <a:gd name="connsiteX1" fmla="*/ 99936 w 99935"/>
                  <a:gd name="connsiteY1" fmla="*/ 0 h 24983"/>
                  <a:gd name="connsiteX2" fmla="*/ 99936 w 99935"/>
                  <a:gd name="connsiteY2" fmla="*/ 24984 h 24983"/>
                  <a:gd name="connsiteX3" fmla="*/ 0 w 99935"/>
                  <a:gd name="connsiteY3" fmla="*/ 24984 h 24983"/>
                  <a:gd name="connsiteX4" fmla="*/ 0 w 99935"/>
                  <a:gd name="connsiteY4" fmla="*/ 0 h 2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935" h="24983">
                    <a:moveTo>
                      <a:pt x="0" y="0"/>
                    </a:moveTo>
                    <a:lnTo>
                      <a:pt x="99936" y="0"/>
                    </a:lnTo>
                    <a:lnTo>
                      <a:pt x="99936" y="24984"/>
                    </a:lnTo>
                    <a:lnTo>
                      <a:pt x="0" y="2498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487DB76F-48EB-4319-AAED-51B656129CE9}"/>
              </a:ext>
            </a:extLst>
          </p:cNvPr>
          <p:cNvGrpSpPr/>
          <p:nvPr/>
        </p:nvGrpSpPr>
        <p:grpSpPr>
          <a:xfrm>
            <a:off x="2866292" y="5459709"/>
            <a:ext cx="3616730" cy="916690"/>
            <a:chOff x="3009804" y="3609155"/>
            <a:chExt cx="3616730" cy="916690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B4E141C-37C8-4B12-AC45-08D1B2553BEF}"/>
                </a:ext>
              </a:extLst>
            </p:cNvPr>
            <p:cNvSpPr/>
            <p:nvPr/>
          </p:nvSpPr>
          <p:spPr>
            <a:xfrm>
              <a:off x="3018096" y="3909009"/>
              <a:ext cx="3608438" cy="61683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Sed id semper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leo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sit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molestie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tellus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Quisque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nunc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sapien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CB815B0-197B-4AA5-9D34-307AAE5B76E4}"/>
                </a:ext>
              </a:extLst>
            </p:cNvPr>
            <p:cNvSpPr txBox="1"/>
            <p:nvPr/>
          </p:nvSpPr>
          <p:spPr>
            <a:xfrm>
              <a:off x="3009804" y="3609155"/>
              <a:ext cx="281756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j-lt"/>
                </a:rPr>
                <a:t>Massive Positive Impact</a:t>
              </a:r>
              <a:endPara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endParaRPr>
            </a:p>
          </p:txBody>
        </p:sp>
      </p:grpSp>
      <p:sp>
        <p:nvSpPr>
          <p:cNvPr id="70" name="Rectangle 69">
            <a:extLst>
              <a:ext uri="{FF2B5EF4-FFF2-40B4-BE49-F238E27FC236}">
                <a16:creationId xmlns:a16="http://schemas.microsoft.com/office/drawing/2014/main" id="{61289416-E1F3-40BA-BA85-4F09FDCF3125}"/>
              </a:ext>
            </a:extLst>
          </p:cNvPr>
          <p:cNvSpPr/>
          <p:nvPr/>
        </p:nvSpPr>
        <p:spPr>
          <a:xfrm>
            <a:off x="7105650" y="609601"/>
            <a:ext cx="4610100" cy="6248399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A7C43A86-8C1D-EE44-B2B9-DF1E26592C49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04441206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C4EC8F2-3315-47C3-B1E0-EADDFFE55C01}"/>
              </a:ext>
            </a:extLst>
          </p:cNvPr>
          <p:cNvSpPr/>
          <p:nvPr/>
        </p:nvSpPr>
        <p:spPr>
          <a:xfrm rot="18900000" flipV="1">
            <a:off x="1892303" y="-3077848"/>
            <a:ext cx="6155696" cy="6155696"/>
          </a:xfrm>
          <a:custGeom>
            <a:avLst/>
            <a:gdLst>
              <a:gd name="connsiteX0" fmla="*/ 0 w 4849337"/>
              <a:gd name="connsiteY0" fmla="*/ 0 h 4849337"/>
              <a:gd name="connsiteX1" fmla="*/ 4849337 w 4849337"/>
              <a:gd name="connsiteY1" fmla="*/ 0 h 4849337"/>
              <a:gd name="connsiteX2" fmla="*/ 0 w 4849337"/>
              <a:gd name="connsiteY2" fmla="*/ 4849337 h 4849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49337" h="4849337">
                <a:moveTo>
                  <a:pt x="0" y="0"/>
                </a:moveTo>
                <a:lnTo>
                  <a:pt x="4849337" y="0"/>
                </a:lnTo>
                <a:lnTo>
                  <a:pt x="0" y="484933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C2AE427-6DAE-4992-8A0A-F31025A9AA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3695" y="1840832"/>
            <a:ext cx="8919414" cy="5017168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347F7EE-675B-4FAE-8EE2-88AFA8079D27}"/>
              </a:ext>
            </a:extLst>
          </p:cNvPr>
          <p:cNvSpPr txBox="1"/>
          <p:nvPr/>
        </p:nvSpPr>
        <p:spPr>
          <a:xfrm>
            <a:off x="8295601" y="2021915"/>
            <a:ext cx="1523174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BEST</a:t>
            </a:r>
          </a:p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MENTOR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8F99806-6CD4-4FBC-9074-377A33A15A12}"/>
              </a:ext>
            </a:extLst>
          </p:cNvPr>
          <p:cNvSpPr txBox="1"/>
          <p:nvPr/>
        </p:nvSpPr>
        <p:spPr>
          <a:xfrm>
            <a:off x="8295602" y="3625541"/>
            <a:ext cx="16984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2"/>
                </a:solidFill>
                <a:latin typeface="+mj-lt"/>
              </a:rPr>
              <a:t>Big Investors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005AFAA-46DD-4501-A88E-F4DFB8AC1600}"/>
              </a:ext>
            </a:extLst>
          </p:cNvPr>
          <p:cNvSpPr/>
          <p:nvPr/>
        </p:nvSpPr>
        <p:spPr>
          <a:xfrm>
            <a:off x="8293815" y="3964095"/>
            <a:ext cx="3026693" cy="89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.</a:t>
            </a:r>
            <a:br>
              <a:rPr lang="en-US" sz="1200" dirty="0"/>
            </a:br>
            <a:r>
              <a:rPr lang="en-US" sz="1200" dirty="0"/>
              <a:t>semper </a:t>
            </a:r>
            <a:r>
              <a:rPr lang="en-US" sz="1200" dirty="0" err="1"/>
              <a:t>leo</a:t>
            </a:r>
            <a:r>
              <a:rPr lang="en-US" sz="1200" dirty="0"/>
              <a:t>, sit </a:t>
            </a:r>
            <a:r>
              <a:rPr lang="en-US" sz="1200" dirty="0" err="1"/>
              <a:t>amet</a:t>
            </a:r>
            <a:r>
              <a:rPr lang="en-US" sz="1200" dirty="0"/>
              <a:t> </a:t>
            </a:r>
            <a:r>
              <a:rPr lang="en-US" sz="1200" dirty="0" err="1"/>
              <a:t>molesti</a:t>
            </a:r>
            <a:r>
              <a:rPr lang="en-US" sz="1200" dirty="0"/>
              <a:t>. 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2A92F34-3CA0-473B-ACF4-F838857AF1EE}"/>
              </a:ext>
            </a:extLst>
          </p:cNvPr>
          <p:cNvGrpSpPr/>
          <p:nvPr/>
        </p:nvGrpSpPr>
        <p:grpSpPr>
          <a:xfrm>
            <a:off x="8403333" y="5388933"/>
            <a:ext cx="2347916" cy="918483"/>
            <a:chOff x="1420416" y="4627074"/>
            <a:chExt cx="2347916" cy="918483"/>
          </a:xfrm>
        </p:grpSpPr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D08A3A72-919D-4D90-B9E2-55EEEFCA461F}"/>
                </a:ext>
              </a:extLst>
            </p:cNvPr>
            <p:cNvSpPr/>
            <p:nvPr/>
          </p:nvSpPr>
          <p:spPr>
            <a:xfrm>
              <a:off x="1420416" y="4627076"/>
              <a:ext cx="806450" cy="806450"/>
            </a:xfrm>
            <a:prstGeom prst="arc">
              <a:avLst>
                <a:gd name="adj1" fmla="val 5388901"/>
                <a:gd name="adj2" fmla="val 23708"/>
              </a:avLst>
            </a:prstGeom>
            <a:ln w="63500" cap="rnd">
              <a:solidFill>
                <a:schemeClr val="tx2">
                  <a:lumMod val="50000"/>
                  <a:lumOff val="5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D454B223-4B35-43D3-8867-82FD2930C1D0}"/>
                </a:ext>
              </a:extLst>
            </p:cNvPr>
            <p:cNvCxnSpPr>
              <a:cxnSpLocks/>
              <a:stCxn id="18" idx="0"/>
            </p:cNvCxnSpPr>
            <p:nvPr/>
          </p:nvCxnSpPr>
          <p:spPr>
            <a:xfrm>
              <a:off x="1824943" y="5433524"/>
              <a:ext cx="623379" cy="0"/>
            </a:xfrm>
            <a:prstGeom prst="line">
              <a:avLst/>
            </a:prstGeom>
            <a:ln w="63500" cap="rnd">
              <a:solidFill>
                <a:schemeClr val="tx2">
                  <a:lumMod val="50000"/>
                  <a:lumOff val="50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Arc 19">
              <a:extLst>
                <a:ext uri="{FF2B5EF4-FFF2-40B4-BE49-F238E27FC236}">
                  <a16:creationId xmlns:a16="http://schemas.microsoft.com/office/drawing/2014/main" id="{AD3BC33C-A683-46D3-B488-35E66972E3A1}"/>
                </a:ext>
              </a:extLst>
            </p:cNvPr>
            <p:cNvSpPr/>
            <p:nvPr/>
          </p:nvSpPr>
          <p:spPr>
            <a:xfrm>
              <a:off x="1420416" y="4627074"/>
              <a:ext cx="806450" cy="806450"/>
            </a:xfrm>
            <a:prstGeom prst="arc">
              <a:avLst>
                <a:gd name="adj1" fmla="val 5388901"/>
                <a:gd name="adj2" fmla="val 30290"/>
              </a:avLst>
            </a:prstGeom>
            <a:ln w="25400" cap="rnd">
              <a:solidFill>
                <a:schemeClr val="bg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1742B272-3B6C-4662-A9E3-7795400437F0}"/>
                </a:ext>
              </a:extLst>
            </p:cNvPr>
            <p:cNvCxnSpPr>
              <a:cxnSpLocks/>
              <a:stCxn id="20" idx="0"/>
            </p:cNvCxnSpPr>
            <p:nvPr/>
          </p:nvCxnSpPr>
          <p:spPr>
            <a:xfrm>
              <a:off x="1824943" y="5433522"/>
              <a:ext cx="623379" cy="0"/>
            </a:xfrm>
            <a:prstGeom prst="line">
              <a:avLst/>
            </a:prstGeom>
            <a:ln w="2540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5FC4F9C-AE42-4C6D-ACEC-D2AE43EA3E8E}"/>
                </a:ext>
              </a:extLst>
            </p:cNvPr>
            <p:cNvSpPr txBox="1"/>
            <p:nvPr/>
          </p:nvSpPr>
          <p:spPr>
            <a:xfrm>
              <a:off x="1512850" y="4876410"/>
              <a:ext cx="62158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accent1"/>
                  </a:solidFill>
                  <a:latin typeface="+mj-lt"/>
                  <a:cs typeface="Poppins" panose="00000500000000000000" pitchFamily="2" charset="0"/>
                </a:rPr>
                <a:t>100%</a:t>
              </a:r>
              <a:endParaRPr lang="en-US" sz="1400" dirty="0">
                <a:solidFill>
                  <a:schemeClr val="accent2"/>
                </a:solidFill>
                <a:latin typeface="+mj-lt"/>
                <a:cs typeface="Poppins" panose="00000500000000000000" pitchFamily="2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FBF24277-E78A-4221-BA8B-92265A85F151}"/>
                </a:ext>
              </a:extLst>
            </p:cNvPr>
            <p:cNvSpPr/>
            <p:nvPr/>
          </p:nvSpPr>
          <p:spPr>
            <a:xfrm>
              <a:off x="2574243" y="4928721"/>
              <a:ext cx="1194089" cy="61683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/>
                <a:t>Lorem ipsum dolor sit </a:t>
              </a:r>
              <a:r>
                <a:rPr lang="en-US" sz="1200" dirty="0" err="1"/>
                <a:t>amet</a:t>
              </a:r>
              <a:endParaRPr lang="en-US" sz="1200" dirty="0"/>
            </a:p>
          </p:txBody>
        </p:sp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B78275CE-EFC3-42E1-8429-6A3DE4DB799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658940" y="4636381"/>
              <a:ext cx="417635" cy="292340"/>
              <a:chOff x="3595512" y="4709802"/>
              <a:chExt cx="755637" cy="528937"/>
            </a:xfrm>
            <a:solidFill>
              <a:schemeClr val="accent1"/>
            </a:solidFill>
          </p:grpSpPr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397E372-C01E-4F6E-A829-7F67ECABACE5}"/>
                  </a:ext>
                </a:extLst>
              </p:cNvPr>
              <p:cNvSpPr/>
              <p:nvPr/>
            </p:nvSpPr>
            <p:spPr>
              <a:xfrm>
                <a:off x="3897834" y="4785341"/>
                <a:ext cx="402928" cy="402928"/>
              </a:xfrm>
              <a:custGeom>
                <a:avLst/>
                <a:gdLst>
                  <a:gd name="connsiteX0" fmla="*/ 201464 w 402928"/>
                  <a:gd name="connsiteY0" fmla="*/ 0 h 402928"/>
                  <a:gd name="connsiteX1" fmla="*/ 0 w 402928"/>
                  <a:gd name="connsiteY1" fmla="*/ 201464 h 402928"/>
                  <a:gd name="connsiteX2" fmla="*/ 201464 w 402928"/>
                  <a:gd name="connsiteY2" fmla="*/ 402928 h 402928"/>
                  <a:gd name="connsiteX3" fmla="*/ 402928 w 402928"/>
                  <a:gd name="connsiteY3" fmla="*/ 201464 h 402928"/>
                  <a:gd name="connsiteX4" fmla="*/ 201464 w 402928"/>
                  <a:gd name="connsiteY4" fmla="*/ 0 h 402928"/>
                  <a:gd name="connsiteX5" fmla="*/ 201464 w 402928"/>
                  <a:gd name="connsiteY5" fmla="*/ 377777 h 402928"/>
                  <a:gd name="connsiteX6" fmla="*/ 25152 w 402928"/>
                  <a:gd name="connsiteY6" fmla="*/ 201464 h 402928"/>
                  <a:gd name="connsiteX7" fmla="*/ 201464 w 402928"/>
                  <a:gd name="connsiteY7" fmla="*/ 25152 h 402928"/>
                  <a:gd name="connsiteX8" fmla="*/ 377777 w 402928"/>
                  <a:gd name="connsiteY8" fmla="*/ 201464 h 402928"/>
                  <a:gd name="connsiteX9" fmla="*/ 201464 w 402928"/>
                  <a:gd name="connsiteY9" fmla="*/ 377777 h 402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2928" h="402928">
                    <a:moveTo>
                      <a:pt x="201464" y="0"/>
                    </a:moveTo>
                    <a:cubicBezTo>
                      <a:pt x="90210" y="0"/>
                      <a:pt x="0" y="90210"/>
                      <a:pt x="0" y="201464"/>
                    </a:cubicBezTo>
                    <a:cubicBezTo>
                      <a:pt x="0" y="312718"/>
                      <a:pt x="90210" y="402928"/>
                      <a:pt x="201464" y="402928"/>
                    </a:cubicBezTo>
                    <a:cubicBezTo>
                      <a:pt x="312718" y="402928"/>
                      <a:pt x="402928" y="312718"/>
                      <a:pt x="402928" y="201464"/>
                    </a:cubicBezTo>
                    <a:cubicBezTo>
                      <a:pt x="402761" y="90294"/>
                      <a:pt x="312634" y="167"/>
                      <a:pt x="201464" y="0"/>
                    </a:cubicBezTo>
                    <a:close/>
                    <a:moveTo>
                      <a:pt x="201464" y="377777"/>
                    </a:moveTo>
                    <a:cubicBezTo>
                      <a:pt x="104128" y="377777"/>
                      <a:pt x="25152" y="298801"/>
                      <a:pt x="25152" y="201464"/>
                    </a:cubicBezTo>
                    <a:cubicBezTo>
                      <a:pt x="25152" y="104127"/>
                      <a:pt x="104128" y="25152"/>
                      <a:pt x="201464" y="25152"/>
                    </a:cubicBezTo>
                    <a:cubicBezTo>
                      <a:pt x="298801" y="25152"/>
                      <a:pt x="377777" y="104127"/>
                      <a:pt x="377777" y="201464"/>
                    </a:cubicBezTo>
                    <a:cubicBezTo>
                      <a:pt x="377609" y="298801"/>
                      <a:pt x="298801" y="377693"/>
                      <a:pt x="201464" y="377777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9FC53C5E-6FFB-4187-844A-DE7DDEAC33BA}"/>
                  </a:ext>
                </a:extLst>
              </p:cNvPr>
              <p:cNvSpPr/>
              <p:nvPr/>
            </p:nvSpPr>
            <p:spPr>
              <a:xfrm>
                <a:off x="3595512" y="4709802"/>
                <a:ext cx="755637" cy="528937"/>
              </a:xfrm>
              <a:custGeom>
                <a:avLst/>
                <a:gdLst>
                  <a:gd name="connsiteX0" fmla="*/ 528938 w 755637"/>
                  <a:gd name="connsiteY0" fmla="*/ 26409 h 528937"/>
                  <a:gd name="connsiteX1" fmla="*/ 528938 w 755637"/>
                  <a:gd name="connsiteY1" fmla="*/ 12576 h 528937"/>
                  <a:gd name="connsiteX2" fmla="*/ 516362 w 755637"/>
                  <a:gd name="connsiteY2" fmla="*/ 0 h 528937"/>
                  <a:gd name="connsiteX3" fmla="*/ 37811 w 755637"/>
                  <a:gd name="connsiteY3" fmla="*/ 0 h 528937"/>
                  <a:gd name="connsiteX4" fmla="*/ 25235 w 755637"/>
                  <a:gd name="connsiteY4" fmla="*/ 12576 h 528937"/>
                  <a:gd name="connsiteX5" fmla="*/ 25235 w 755637"/>
                  <a:gd name="connsiteY5" fmla="*/ 100774 h 528937"/>
                  <a:gd name="connsiteX6" fmla="*/ 12660 w 755637"/>
                  <a:gd name="connsiteY6" fmla="*/ 100774 h 528937"/>
                  <a:gd name="connsiteX7" fmla="*/ 84 w 755637"/>
                  <a:gd name="connsiteY7" fmla="*/ 113349 h 528937"/>
                  <a:gd name="connsiteX8" fmla="*/ 84 w 755637"/>
                  <a:gd name="connsiteY8" fmla="*/ 214124 h 528937"/>
                  <a:gd name="connsiteX9" fmla="*/ 12660 w 755637"/>
                  <a:gd name="connsiteY9" fmla="*/ 226699 h 528937"/>
                  <a:gd name="connsiteX10" fmla="*/ 25235 w 755637"/>
                  <a:gd name="connsiteY10" fmla="*/ 226699 h 528937"/>
                  <a:gd name="connsiteX11" fmla="*/ 25235 w 755637"/>
                  <a:gd name="connsiteY11" fmla="*/ 314898 h 528937"/>
                  <a:gd name="connsiteX12" fmla="*/ 37811 w 755637"/>
                  <a:gd name="connsiteY12" fmla="*/ 327474 h 528937"/>
                  <a:gd name="connsiteX13" fmla="*/ 62963 w 755637"/>
                  <a:gd name="connsiteY13" fmla="*/ 327474 h 528937"/>
                  <a:gd name="connsiteX14" fmla="*/ 62963 w 755637"/>
                  <a:gd name="connsiteY14" fmla="*/ 403012 h 528937"/>
                  <a:gd name="connsiteX15" fmla="*/ 12576 w 755637"/>
                  <a:gd name="connsiteY15" fmla="*/ 403012 h 528937"/>
                  <a:gd name="connsiteX16" fmla="*/ 0 w 755637"/>
                  <a:gd name="connsiteY16" fmla="*/ 415588 h 528937"/>
                  <a:gd name="connsiteX17" fmla="*/ 0 w 755637"/>
                  <a:gd name="connsiteY17" fmla="*/ 516362 h 528937"/>
                  <a:gd name="connsiteX18" fmla="*/ 12576 w 755637"/>
                  <a:gd name="connsiteY18" fmla="*/ 528938 h 528937"/>
                  <a:gd name="connsiteX19" fmla="*/ 503703 w 755637"/>
                  <a:gd name="connsiteY19" fmla="*/ 528938 h 528937"/>
                  <a:gd name="connsiteX20" fmla="*/ 755638 w 755637"/>
                  <a:gd name="connsiteY20" fmla="*/ 277087 h 528937"/>
                  <a:gd name="connsiteX21" fmla="*/ 528938 w 755637"/>
                  <a:gd name="connsiteY21" fmla="*/ 26409 h 528937"/>
                  <a:gd name="connsiteX22" fmla="*/ 528938 w 755637"/>
                  <a:gd name="connsiteY22" fmla="*/ 26409 h 528937"/>
                  <a:gd name="connsiteX23" fmla="*/ 403012 w 755637"/>
                  <a:gd name="connsiteY23" fmla="*/ 25152 h 528937"/>
                  <a:gd name="connsiteX24" fmla="*/ 503786 w 755637"/>
                  <a:gd name="connsiteY24" fmla="*/ 25152 h 528937"/>
                  <a:gd name="connsiteX25" fmla="*/ 403012 w 755637"/>
                  <a:gd name="connsiteY25" fmla="*/ 46279 h 528937"/>
                  <a:gd name="connsiteX26" fmla="*/ 403012 w 755637"/>
                  <a:gd name="connsiteY26" fmla="*/ 25152 h 528937"/>
                  <a:gd name="connsiteX27" fmla="*/ 327474 w 755637"/>
                  <a:gd name="connsiteY27" fmla="*/ 25152 h 528937"/>
                  <a:gd name="connsiteX28" fmla="*/ 377861 w 755637"/>
                  <a:gd name="connsiteY28" fmla="*/ 25152 h 528937"/>
                  <a:gd name="connsiteX29" fmla="*/ 377861 w 755637"/>
                  <a:gd name="connsiteY29" fmla="*/ 59274 h 528937"/>
                  <a:gd name="connsiteX30" fmla="*/ 327474 w 755637"/>
                  <a:gd name="connsiteY30" fmla="*/ 97420 h 528937"/>
                  <a:gd name="connsiteX31" fmla="*/ 327474 w 755637"/>
                  <a:gd name="connsiteY31" fmla="*/ 25152 h 528937"/>
                  <a:gd name="connsiteX32" fmla="*/ 253109 w 755637"/>
                  <a:gd name="connsiteY32" fmla="*/ 302238 h 528937"/>
                  <a:gd name="connsiteX33" fmla="*/ 176313 w 755637"/>
                  <a:gd name="connsiteY33" fmla="*/ 302238 h 528937"/>
                  <a:gd name="connsiteX34" fmla="*/ 176313 w 755637"/>
                  <a:gd name="connsiteY34" fmla="*/ 226699 h 528937"/>
                  <a:gd name="connsiteX35" fmla="*/ 256882 w 755637"/>
                  <a:gd name="connsiteY35" fmla="*/ 226699 h 528937"/>
                  <a:gd name="connsiteX36" fmla="*/ 251851 w 755637"/>
                  <a:gd name="connsiteY36" fmla="*/ 277087 h 528937"/>
                  <a:gd name="connsiteX37" fmla="*/ 253109 w 755637"/>
                  <a:gd name="connsiteY37" fmla="*/ 302238 h 528937"/>
                  <a:gd name="connsiteX38" fmla="*/ 151161 w 755637"/>
                  <a:gd name="connsiteY38" fmla="*/ 377777 h 528937"/>
                  <a:gd name="connsiteX39" fmla="*/ 151161 w 755637"/>
                  <a:gd name="connsiteY39" fmla="*/ 327390 h 528937"/>
                  <a:gd name="connsiteX40" fmla="*/ 188972 w 755637"/>
                  <a:gd name="connsiteY40" fmla="*/ 327390 h 528937"/>
                  <a:gd name="connsiteX41" fmla="*/ 188972 w 755637"/>
                  <a:gd name="connsiteY41" fmla="*/ 402928 h 528937"/>
                  <a:gd name="connsiteX42" fmla="*/ 88198 w 755637"/>
                  <a:gd name="connsiteY42" fmla="*/ 402928 h 528937"/>
                  <a:gd name="connsiteX43" fmla="*/ 88198 w 755637"/>
                  <a:gd name="connsiteY43" fmla="*/ 327390 h 528937"/>
                  <a:gd name="connsiteX44" fmla="*/ 126009 w 755637"/>
                  <a:gd name="connsiteY44" fmla="*/ 327390 h 528937"/>
                  <a:gd name="connsiteX45" fmla="*/ 126009 w 755637"/>
                  <a:gd name="connsiteY45" fmla="*/ 377777 h 528937"/>
                  <a:gd name="connsiteX46" fmla="*/ 151161 w 755637"/>
                  <a:gd name="connsiteY46" fmla="*/ 377777 h 528937"/>
                  <a:gd name="connsiteX47" fmla="*/ 226700 w 755637"/>
                  <a:gd name="connsiteY47" fmla="*/ 201464 h 528937"/>
                  <a:gd name="connsiteX48" fmla="*/ 226700 w 755637"/>
                  <a:gd name="connsiteY48" fmla="*/ 151077 h 528937"/>
                  <a:gd name="connsiteX49" fmla="*/ 201548 w 755637"/>
                  <a:gd name="connsiteY49" fmla="*/ 151077 h 528937"/>
                  <a:gd name="connsiteX50" fmla="*/ 201548 w 755637"/>
                  <a:gd name="connsiteY50" fmla="*/ 201464 h 528937"/>
                  <a:gd name="connsiteX51" fmla="*/ 151161 w 755637"/>
                  <a:gd name="connsiteY51" fmla="*/ 201464 h 528937"/>
                  <a:gd name="connsiteX52" fmla="*/ 151161 w 755637"/>
                  <a:gd name="connsiteY52" fmla="*/ 125925 h 528937"/>
                  <a:gd name="connsiteX53" fmla="*/ 302825 w 755637"/>
                  <a:gd name="connsiteY53" fmla="*/ 125925 h 528937"/>
                  <a:gd name="connsiteX54" fmla="*/ 263505 w 755637"/>
                  <a:gd name="connsiteY54" fmla="*/ 201464 h 528937"/>
                  <a:gd name="connsiteX55" fmla="*/ 226700 w 755637"/>
                  <a:gd name="connsiteY55" fmla="*/ 201464 h 528937"/>
                  <a:gd name="connsiteX56" fmla="*/ 176313 w 755637"/>
                  <a:gd name="connsiteY56" fmla="*/ 25152 h 528937"/>
                  <a:gd name="connsiteX57" fmla="*/ 302238 w 755637"/>
                  <a:gd name="connsiteY57" fmla="*/ 25152 h 528937"/>
                  <a:gd name="connsiteX58" fmla="*/ 302238 w 755637"/>
                  <a:gd name="connsiteY58" fmla="*/ 100690 h 528937"/>
                  <a:gd name="connsiteX59" fmla="*/ 251851 w 755637"/>
                  <a:gd name="connsiteY59" fmla="*/ 100690 h 528937"/>
                  <a:gd name="connsiteX60" fmla="*/ 251851 w 755637"/>
                  <a:gd name="connsiteY60" fmla="*/ 50303 h 528937"/>
                  <a:gd name="connsiteX61" fmla="*/ 226700 w 755637"/>
                  <a:gd name="connsiteY61" fmla="*/ 50303 h 528937"/>
                  <a:gd name="connsiteX62" fmla="*/ 226700 w 755637"/>
                  <a:gd name="connsiteY62" fmla="*/ 100690 h 528937"/>
                  <a:gd name="connsiteX63" fmla="*/ 176313 w 755637"/>
                  <a:gd name="connsiteY63" fmla="*/ 100690 h 528937"/>
                  <a:gd name="connsiteX64" fmla="*/ 176313 w 755637"/>
                  <a:gd name="connsiteY64" fmla="*/ 25152 h 528937"/>
                  <a:gd name="connsiteX65" fmla="*/ 50387 w 755637"/>
                  <a:gd name="connsiteY65" fmla="*/ 25152 h 528937"/>
                  <a:gd name="connsiteX66" fmla="*/ 88198 w 755637"/>
                  <a:gd name="connsiteY66" fmla="*/ 25152 h 528937"/>
                  <a:gd name="connsiteX67" fmla="*/ 88198 w 755637"/>
                  <a:gd name="connsiteY67" fmla="*/ 75539 h 528937"/>
                  <a:gd name="connsiteX68" fmla="*/ 113350 w 755637"/>
                  <a:gd name="connsiteY68" fmla="*/ 75539 h 528937"/>
                  <a:gd name="connsiteX69" fmla="*/ 113350 w 755637"/>
                  <a:gd name="connsiteY69" fmla="*/ 25152 h 528937"/>
                  <a:gd name="connsiteX70" fmla="*/ 151161 w 755637"/>
                  <a:gd name="connsiteY70" fmla="*/ 25152 h 528937"/>
                  <a:gd name="connsiteX71" fmla="*/ 151161 w 755637"/>
                  <a:gd name="connsiteY71" fmla="*/ 100690 h 528937"/>
                  <a:gd name="connsiteX72" fmla="*/ 50387 w 755637"/>
                  <a:gd name="connsiteY72" fmla="*/ 100690 h 528937"/>
                  <a:gd name="connsiteX73" fmla="*/ 50387 w 755637"/>
                  <a:gd name="connsiteY73" fmla="*/ 25152 h 528937"/>
                  <a:gd name="connsiteX74" fmla="*/ 25152 w 755637"/>
                  <a:gd name="connsiteY74" fmla="*/ 201464 h 528937"/>
                  <a:gd name="connsiteX75" fmla="*/ 25152 w 755637"/>
                  <a:gd name="connsiteY75" fmla="*/ 125925 h 528937"/>
                  <a:gd name="connsiteX76" fmla="*/ 62963 w 755637"/>
                  <a:gd name="connsiteY76" fmla="*/ 125925 h 528937"/>
                  <a:gd name="connsiteX77" fmla="*/ 62963 w 755637"/>
                  <a:gd name="connsiteY77" fmla="*/ 176312 h 528937"/>
                  <a:gd name="connsiteX78" fmla="*/ 88114 w 755637"/>
                  <a:gd name="connsiteY78" fmla="*/ 176312 h 528937"/>
                  <a:gd name="connsiteX79" fmla="*/ 88114 w 755637"/>
                  <a:gd name="connsiteY79" fmla="*/ 125925 h 528937"/>
                  <a:gd name="connsiteX80" fmla="*/ 125926 w 755637"/>
                  <a:gd name="connsiteY80" fmla="*/ 125925 h 528937"/>
                  <a:gd name="connsiteX81" fmla="*/ 125926 w 755637"/>
                  <a:gd name="connsiteY81" fmla="*/ 201464 h 528937"/>
                  <a:gd name="connsiteX82" fmla="*/ 25152 w 755637"/>
                  <a:gd name="connsiteY82" fmla="*/ 201464 h 528937"/>
                  <a:gd name="connsiteX83" fmla="*/ 50387 w 755637"/>
                  <a:gd name="connsiteY83" fmla="*/ 302238 h 528937"/>
                  <a:gd name="connsiteX84" fmla="*/ 50387 w 755637"/>
                  <a:gd name="connsiteY84" fmla="*/ 226699 h 528937"/>
                  <a:gd name="connsiteX85" fmla="*/ 88198 w 755637"/>
                  <a:gd name="connsiteY85" fmla="*/ 226699 h 528937"/>
                  <a:gd name="connsiteX86" fmla="*/ 88198 w 755637"/>
                  <a:gd name="connsiteY86" fmla="*/ 277087 h 528937"/>
                  <a:gd name="connsiteX87" fmla="*/ 113350 w 755637"/>
                  <a:gd name="connsiteY87" fmla="*/ 277087 h 528937"/>
                  <a:gd name="connsiteX88" fmla="*/ 113350 w 755637"/>
                  <a:gd name="connsiteY88" fmla="*/ 226699 h 528937"/>
                  <a:gd name="connsiteX89" fmla="*/ 151161 w 755637"/>
                  <a:gd name="connsiteY89" fmla="*/ 226699 h 528937"/>
                  <a:gd name="connsiteX90" fmla="*/ 151161 w 755637"/>
                  <a:gd name="connsiteY90" fmla="*/ 302238 h 528937"/>
                  <a:gd name="connsiteX91" fmla="*/ 50387 w 755637"/>
                  <a:gd name="connsiteY91" fmla="*/ 302238 h 528937"/>
                  <a:gd name="connsiteX92" fmla="*/ 125926 w 755637"/>
                  <a:gd name="connsiteY92" fmla="*/ 503702 h 528937"/>
                  <a:gd name="connsiteX93" fmla="*/ 25152 w 755637"/>
                  <a:gd name="connsiteY93" fmla="*/ 503702 h 528937"/>
                  <a:gd name="connsiteX94" fmla="*/ 25152 w 755637"/>
                  <a:gd name="connsiteY94" fmla="*/ 428164 h 528937"/>
                  <a:gd name="connsiteX95" fmla="*/ 62963 w 755637"/>
                  <a:gd name="connsiteY95" fmla="*/ 428164 h 528937"/>
                  <a:gd name="connsiteX96" fmla="*/ 62963 w 755637"/>
                  <a:gd name="connsiteY96" fmla="*/ 478551 h 528937"/>
                  <a:gd name="connsiteX97" fmla="*/ 88114 w 755637"/>
                  <a:gd name="connsiteY97" fmla="*/ 478551 h 528937"/>
                  <a:gd name="connsiteX98" fmla="*/ 88114 w 755637"/>
                  <a:gd name="connsiteY98" fmla="*/ 428164 h 528937"/>
                  <a:gd name="connsiteX99" fmla="*/ 125926 w 755637"/>
                  <a:gd name="connsiteY99" fmla="*/ 428164 h 528937"/>
                  <a:gd name="connsiteX100" fmla="*/ 125926 w 755637"/>
                  <a:gd name="connsiteY100" fmla="*/ 503702 h 528937"/>
                  <a:gd name="connsiteX101" fmla="*/ 277087 w 755637"/>
                  <a:gd name="connsiteY101" fmla="*/ 503702 h 528937"/>
                  <a:gd name="connsiteX102" fmla="*/ 226700 w 755637"/>
                  <a:gd name="connsiteY102" fmla="*/ 503702 h 528937"/>
                  <a:gd name="connsiteX103" fmla="*/ 226700 w 755637"/>
                  <a:gd name="connsiteY103" fmla="*/ 453316 h 528937"/>
                  <a:gd name="connsiteX104" fmla="*/ 201548 w 755637"/>
                  <a:gd name="connsiteY104" fmla="*/ 453316 h 528937"/>
                  <a:gd name="connsiteX105" fmla="*/ 201548 w 755637"/>
                  <a:gd name="connsiteY105" fmla="*/ 503702 h 528937"/>
                  <a:gd name="connsiteX106" fmla="*/ 151161 w 755637"/>
                  <a:gd name="connsiteY106" fmla="*/ 503702 h 528937"/>
                  <a:gd name="connsiteX107" fmla="*/ 151161 w 755637"/>
                  <a:gd name="connsiteY107" fmla="*/ 428164 h 528937"/>
                  <a:gd name="connsiteX108" fmla="*/ 277087 w 755637"/>
                  <a:gd name="connsiteY108" fmla="*/ 428164 h 528937"/>
                  <a:gd name="connsiteX109" fmla="*/ 277087 w 755637"/>
                  <a:gd name="connsiteY109" fmla="*/ 503702 h 528937"/>
                  <a:gd name="connsiteX110" fmla="*/ 214124 w 755637"/>
                  <a:gd name="connsiteY110" fmla="*/ 403012 h 528937"/>
                  <a:gd name="connsiteX111" fmla="*/ 214124 w 755637"/>
                  <a:gd name="connsiteY111" fmla="*/ 327474 h 528937"/>
                  <a:gd name="connsiteX112" fmla="*/ 256965 w 755637"/>
                  <a:gd name="connsiteY112" fmla="*/ 327474 h 528937"/>
                  <a:gd name="connsiteX113" fmla="*/ 286057 w 755637"/>
                  <a:gd name="connsiteY113" fmla="*/ 403012 h 528937"/>
                  <a:gd name="connsiteX114" fmla="*/ 214124 w 755637"/>
                  <a:gd name="connsiteY114" fmla="*/ 403012 h 528937"/>
                  <a:gd name="connsiteX115" fmla="*/ 302238 w 755637"/>
                  <a:gd name="connsiteY115" fmla="*/ 503702 h 528937"/>
                  <a:gd name="connsiteX116" fmla="*/ 302238 w 755637"/>
                  <a:gd name="connsiteY116" fmla="*/ 428164 h 528937"/>
                  <a:gd name="connsiteX117" fmla="*/ 302741 w 755637"/>
                  <a:gd name="connsiteY117" fmla="*/ 428164 h 528937"/>
                  <a:gd name="connsiteX118" fmla="*/ 394712 w 755637"/>
                  <a:gd name="connsiteY118" fmla="*/ 503702 h 528937"/>
                  <a:gd name="connsiteX119" fmla="*/ 302238 w 755637"/>
                  <a:gd name="connsiteY119" fmla="*/ 503702 h 528937"/>
                  <a:gd name="connsiteX120" fmla="*/ 503786 w 755637"/>
                  <a:gd name="connsiteY120" fmla="*/ 503702 h 528937"/>
                  <a:gd name="connsiteX121" fmla="*/ 277087 w 755637"/>
                  <a:gd name="connsiteY121" fmla="*/ 277003 h 528937"/>
                  <a:gd name="connsiteX122" fmla="*/ 503786 w 755637"/>
                  <a:gd name="connsiteY122" fmla="*/ 50303 h 528937"/>
                  <a:gd name="connsiteX123" fmla="*/ 730486 w 755637"/>
                  <a:gd name="connsiteY123" fmla="*/ 277003 h 528937"/>
                  <a:gd name="connsiteX124" fmla="*/ 503786 w 755637"/>
                  <a:gd name="connsiteY124" fmla="*/ 503702 h 52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755637" h="528937">
                    <a:moveTo>
                      <a:pt x="528938" y="26409"/>
                    </a:moveTo>
                    <a:lnTo>
                      <a:pt x="528938" y="12576"/>
                    </a:lnTo>
                    <a:cubicBezTo>
                      <a:pt x="528938" y="5617"/>
                      <a:pt x="523321" y="0"/>
                      <a:pt x="516362" y="0"/>
                    </a:cubicBezTo>
                    <a:lnTo>
                      <a:pt x="37811" y="0"/>
                    </a:lnTo>
                    <a:cubicBezTo>
                      <a:pt x="30853" y="0"/>
                      <a:pt x="25235" y="5617"/>
                      <a:pt x="25235" y="12576"/>
                    </a:cubicBezTo>
                    <a:lnTo>
                      <a:pt x="25235" y="100774"/>
                    </a:lnTo>
                    <a:lnTo>
                      <a:pt x="12660" y="100774"/>
                    </a:lnTo>
                    <a:cubicBezTo>
                      <a:pt x="5701" y="100774"/>
                      <a:pt x="84" y="106391"/>
                      <a:pt x="84" y="113349"/>
                    </a:cubicBezTo>
                    <a:lnTo>
                      <a:pt x="84" y="214124"/>
                    </a:lnTo>
                    <a:cubicBezTo>
                      <a:pt x="84" y="221082"/>
                      <a:pt x="5701" y="226699"/>
                      <a:pt x="12660" y="226699"/>
                    </a:cubicBezTo>
                    <a:lnTo>
                      <a:pt x="25235" y="226699"/>
                    </a:lnTo>
                    <a:lnTo>
                      <a:pt x="25235" y="314898"/>
                    </a:lnTo>
                    <a:cubicBezTo>
                      <a:pt x="25235" y="321856"/>
                      <a:pt x="30853" y="327474"/>
                      <a:pt x="37811" y="327474"/>
                    </a:cubicBezTo>
                    <a:lnTo>
                      <a:pt x="62963" y="327474"/>
                    </a:lnTo>
                    <a:lnTo>
                      <a:pt x="62963" y="403012"/>
                    </a:lnTo>
                    <a:lnTo>
                      <a:pt x="12576" y="403012"/>
                    </a:lnTo>
                    <a:cubicBezTo>
                      <a:pt x="5617" y="403012"/>
                      <a:pt x="0" y="408629"/>
                      <a:pt x="0" y="415588"/>
                    </a:cubicBezTo>
                    <a:lnTo>
                      <a:pt x="0" y="516362"/>
                    </a:lnTo>
                    <a:cubicBezTo>
                      <a:pt x="0" y="523321"/>
                      <a:pt x="5617" y="528938"/>
                      <a:pt x="12576" y="528938"/>
                    </a:cubicBezTo>
                    <a:lnTo>
                      <a:pt x="503703" y="528938"/>
                    </a:lnTo>
                    <a:cubicBezTo>
                      <a:pt x="642791" y="528938"/>
                      <a:pt x="755554" y="416175"/>
                      <a:pt x="755638" y="277087"/>
                    </a:cubicBezTo>
                    <a:cubicBezTo>
                      <a:pt x="755638" y="147724"/>
                      <a:pt x="657630" y="39320"/>
                      <a:pt x="528938" y="26409"/>
                    </a:cubicBezTo>
                    <a:lnTo>
                      <a:pt x="528938" y="26409"/>
                    </a:lnTo>
                    <a:close/>
                    <a:moveTo>
                      <a:pt x="403012" y="25152"/>
                    </a:moveTo>
                    <a:lnTo>
                      <a:pt x="503786" y="25152"/>
                    </a:lnTo>
                    <a:cubicBezTo>
                      <a:pt x="469077" y="25152"/>
                      <a:pt x="434787" y="32362"/>
                      <a:pt x="403012" y="46279"/>
                    </a:cubicBezTo>
                    <a:lnTo>
                      <a:pt x="403012" y="25152"/>
                    </a:lnTo>
                    <a:close/>
                    <a:moveTo>
                      <a:pt x="327474" y="25152"/>
                    </a:moveTo>
                    <a:lnTo>
                      <a:pt x="377861" y="25152"/>
                    </a:lnTo>
                    <a:lnTo>
                      <a:pt x="377861" y="59274"/>
                    </a:lnTo>
                    <a:cubicBezTo>
                      <a:pt x="359500" y="69837"/>
                      <a:pt x="342648" y="82665"/>
                      <a:pt x="327474" y="97420"/>
                    </a:cubicBezTo>
                    <a:lnTo>
                      <a:pt x="327474" y="25152"/>
                    </a:lnTo>
                    <a:close/>
                    <a:moveTo>
                      <a:pt x="253109" y="302238"/>
                    </a:moveTo>
                    <a:lnTo>
                      <a:pt x="176313" y="302238"/>
                    </a:lnTo>
                    <a:lnTo>
                      <a:pt x="176313" y="226699"/>
                    </a:lnTo>
                    <a:lnTo>
                      <a:pt x="256882" y="226699"/>
                    </a:lnTo>
                    <a:cubicBezTo>
                      <a:pt x="253528" y="243299"/>
                      <a:pt x="251851" y="260151"/>
                      <a:pt x="251851" y="277087"/>
                    </a:cubicBezTo>
                    <a:cubicBezTo>
                      <a:pt x="251851" y="285638"/>
                      <a:pt x="252354" y="293938"/>
                      <a:pt x="253109" y="302238"/>
                    </a:cubicBezTo>
                    <a:close/>
                    <a:moveTo>
                      <a:pt x="151161" y="377777"/>
                    </a:moveTo>
                    <a:lnTo>
                      <a:pt x="151161" y="327390"/>
                    </a:lnTo>
                    <a:lnTo>
                      <a:pt x="188972" y="327390"/>
                    </a:lnTo>
                    <a:lnTo>
                      <a:pt x="188972" y="402928"/>
                    </a:lnTo>
                    <a:lnTo>
                      <a:pt x="88198" y="402928"/>
                    </a:lnTo>
                    <a:lnTo>
                      <a:pt x="88198" y="327390"/>
                    </a:lnTo>
                    <a:lnTo>
                      <a:pt x="126009" y="327390"/>
                    </a:lnTo>
                    <a:lnTo>
                      <a:pt x="126009" y="377777"/>
                    </a:lnTo>
                    <a:lnTo>
                      <a:pt x="151161" y="377777"/>
                    </a:lnTo>
                    <a:close/>
                    <a:moveTo>
                      <a:pt x="226700" y="201464"/>
                    </a:moveTo>
                    <a:lnTo>
                      <a:pt x="226700" y="151077"/>
                    </a:lnTo>
                    <a:lnTo>
                      <a:pt x="201548" y="151077"/>
                    </a:lnTo>
                    <a:lnTo>
                      <a:pt x="201548" y="201464"/>
                    </a:lnTo>
                    <a:lnTo>
                      <a:pt x="151161" y="201464"/>
                    </a:lnTo>
                    <a:lnTo>
                      <a:pt x="151161" y="125925"/>
                    </a:lnTo>
                    <a:lnTo>
                      <a:pt x="302825" y="125925"/>
                    </a:lnTo>
                    <a:cubicBezTo>
                      <a:pt x="285554" y="148730"/>
                      <a:pt x="272224" y="174216"/>
                      <a:pt x="263505" y="201464"/>
                    </a:cubicBezTo>
                    <a:lnTo>
                      <a:pt x="226700" y="201464"/>
                    </a:lnTo>
                    <a:close/>
                    <a:moveTo>
                      <a:pt x="176313" y="25152"/>
                    </a:moveTo>
                    <a:lnTo>
                      <a:pt x="302238" y="25152"/>
                    </a:lnTo>
                    <a:lnTo>
                      <a:pt x="302238" y="100690"/>
                    </a:lnTo>
                    <a:lnTo>
                      <a:pt x="251851" y="100690"/>
                    </a:lnTo>
                    <a:lnTo>
                      <a:pt x="251851" y="50303"/>
                    </a:lnTo>
                    <a:lnTo>
                      <a:pt x="226700" y="50303"/>
                    </a:lnTo>
                    <a:lnTo>
                      <a:pt x="226700" y="100690"/>
                    </a:lnTo>
                    <a:lnTo>
                      <a:pt x="176313" y="100690"/>
                    </a:lnTo>
                    <a:lnTo>
                      <a:pt x="176313" y="25152"/>
                    </a:lnTo>
                    <a:close/>
                    <a:moveTo>
                      <a:pt x="50387" y="25152"/>
                    </a:moveTo>
                    <a:lnTo>
                      <a:pt x="88198" y="25152"/>
                    </a:lnTo>
                    <a:lnTo>
                      <a:pt x="88198" y="75539"/>
                    </a:lnTo>
                    <a:lnTo>
                      <a:pt x="113350" y="75539"/>
                    </a:lnTo>
                    <a:lnTo>
                      <a:pt x="113350" y="25152"/>
                    </a:lnTo>
                    <a:lnTo>
                      <a:pt x="151161" y="25152"/>
                    </a:lnTo>
                    <a:lnTo>
                      <a:pt x="151161" y="100690"/>
                    </a:lnTo>
                    <a:lnTo>
                      <a:pt x="50387" y="100690"/>
                    </a:lnTo>
                    <a:lnTo>
                      <a:pt x="50387" y="25152"/>
                    </a:lnTo>
                    <a:close/>
                    <a:moveTo>
                      <a:pt x="25152" y="201464"/>
                    </a:moveTo>
                    <a:lnTo>
                      <a:pt x="25152" y="125925"/>
                    </a:lnTo>
                    <a:lnTo>
                      <a:pt x="62963" y="125925"/>
                    </a:lnTo>
                    <a:lnTo>
                      <a:pt x="62963" y="176312"/>
                    </a:lnTo>
                    <a:lnTo>
                      <a:pt x="88114" y="176312"/>
                    </a:lnTo>
                    <a:lnTo>
                      <a:pt x="88114" y="125925"/>
                    </a:lnTo>
                    <a:lnTo>
                      <a:pt x="125926" y="125925"/>
                    </a:lnTo>
                    <a:lnTo>
                      <a:pt x="125926" y="201464"/>
                    </a:lnTo>
                    <a:lnTo>
                      <a:pt x="25152" y="201464"/>
                    </a:lnTo>
                    <a:close/>
                    <a:moveTo>
                      <a:pt x="50387" y="302238"/>
                    </a:moveTo>
                    <a:lnTo>
                      <a:pt x="50387" y="226699"/>
                    </a:lnTo>
                    <a:lnTo>
                      <a:pt x="88198" y="226699"/>
                    </a:lnTo>
                    <a:lnTo>
                      <a:pt x="88198" y="277087"/>
                    </a:lnTo>
                    <a:lnTo>
                      <a:pt x="113350" y="277087"/>
                    </a:lnTo>
                    <a:lnTo>
                      <a:pt x="113350" y="226699"/>
                    </a:lnTo>
                    <a:lnTo>
                      <a:pt x="151161" y="226699"/>
                    </a:lnTo>
                    <a:lnTo>
                      <a:pt x="151161" y="302238"/>
                    </a:lnTo>
                    <a:lnTo>
                      <a:pt x="50387" y="302238"/>
                    </a:lnTo>
                    <a:close/>
                    <a:moveTo>
                      <a:pt x="125926" y="503702"/>
                    </a:moveTo>
                    <a:lnTo>
                      <a:pt x="25152" y="503702"/>
                    </a:lnTo>
                    <a:lnTo>
                      <a:pt x="25152" y="428164"/>
                    </a:lnTo>
                    <a:lnTo>
                      <a:pt x="62963" y="428164"/>
                    </a:lnTo>
                    <a:lnTo>
                      <a:pt x="62963" y="478551"/>
                    </a:lnTo>
                    <a:lnTo>
                      <a:pt x="88114" y="478551"/>
                    </a:lnTo>
                    <a:lnTo>
                      <a:pt x="88114" y="428164"/>
                    </a:lnTo>
                    <a:lnTo>
                      <a:pt x="125926" y="428164"/>
                    </a:lnTo>
                    <a:lnTo>
                      <a:pt x="125926" y="503702"/>
                    </a:lnTo>
                    <a:close/>
                    <a:moveTo>
                      <a:pt x="277087" y="503702"/>
                    </a:moveTo>
                    <a:lnTo>
                      <a:pt x="226700" y="503702"/>
                    </a:lnTo>
                    <a:lnTo>
                      <a:pt x="226700" y="453316"/>
                    </a:lnTo>
                    <a:lnTo>
                      <a:pt x="201548" y="453316"/>
                    </a:lnTo>
                    <a:lnTo>
                      <a:pt x="201548" y="503702"/>
                    </a:lnTo>
                    <a:lnTo>
                      <a:pt x="151161" y="503702"/>
                    </a:lnTo>
                    <a:lnTo>
                      <a:pt x="151161" y="428164"/>
                    </a:lnTo>
                    <a:lnTo>
                      <a:pt x="277087" y="428164"/>
                    </a:lnTo>
                    <a:lnTo>
                      <a:pt x="277087" y="503702"/>
                    </a:lnTo>
                    <a:close/>
                    <a:moveTo>
                      <a:pt x="214124" y="403012"/>
                    </a:moveTo>
                    <a:lnTo>
                      <a:pt x="214124" y="327474"/>
                    </a:lnTo>
                    <a:lnTo>
                      <a:pt x="256965" y="327474"/>
                    </a:lnTo>
                    <a:cubicBezTo>
                      <a:pt x="262499" y="354050"/>
                      <a:pt x="272308" y="379621"/>
                      <a:pt x="286057" y="403012"/>
                    </a:cubicBezTo>
                    <a:lnTo>
                      <a:pt x="214124" y="403012"/>
                    </a:lnTo>
                    <a:close/>
                    <a:moveTo>
                      <a:pt x="302238" y="503702"/>
                    </a:moveTo>
                    <a:lnTo>
                      <a:pt x="302238" y="428164"/>
                    </a:lnTo>
                    <a:lnTo>
                      <a:pt x="302741" y="428164"/>
                    </a:lnTo>
                    <a:cubicBezTo>
                      <a:pt x="326971" y="460274"/>
                      <a:pt x="358494" y="486180"/>
                      <a:pt x="394712" y="503702"/>
                    </a:cubicBezTo>
                    <a:lnTo>
                      <a:pt x="302238" y="503702"/>
                    </a:lnTo>
                    <a:close/>
                    <a:moveTo>
                      <a:pt x="503786" y="503702"/>
                    </a:moveTo>
                    <a:cubicBezTo>
                      <a:pt x="378615" y="503702"/>
                      <a:pt x="277087" y="402174"/>
                      <a:pt x="277087" y="277003"/>
                    </a:cubicBezTo>
                    <a:cubicBezTo>
                      <a:pt x="277087" y="151832"/>
                      <a:pt x="378615" y="50303"/>
                      <a:pt x="503786" y="50303"/>
                    </a:cubicBezTo>
                    <a:cubicBezTo>
                      <a:pt x="628958" y="50303"/>
                      <a:pt x="730486" y="151832"/>
                      <a:pt x="730486" y="277003"/>
                    </a:cubicBezTo>
                    <a:cubicBezTo>
                      <a:pt x="730318" y="402174"/>
                      <a:pt x="628874" y="503619"/>
                      <a:pt x="503786" y="503702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BD5168B4-5872-4F98-90A9-6913B9E5D4F9}"/>
                  </a:ext>
                </a:extLst>
              </p:cNvPr>
              <p:cNvSpPr/>
              <p:nvPr/>
            </p:nvSpPr>
            <p:spPr>
              <a:xfrm>
                <a:off x="4011100" y="4848387"/>
                <a:ext cx="188888" cy="276919"/>
              </a:xfrm>
              <a:custGeom>
                <a:avLst/>
                <a:gdLst>
                  <a:gd name="connsiteX0" fmla="*/ 188888 w 188888"/>
                  <a:gd name="connsiteY0" fmla="*/ 88114 h 276919"/>
                  <a:gd name="connsiteX1" fmla="*/ 125926 w 188888"/>
                  <a:gd name="connsiteY1" fmla="*/ 25152 h 276919"/>
                  <a:gd name="connsiteX2" fmla="*/ 125926 w 188888"/>
                  <a:gd name="connsiteY2" fmla="*/ 0 h 276919"/>
                  <a:gd name="connsiteX3" fmla="*/ 100774 w 188888"/>
                  <a:gd name="connsiteY3" fmla="*/ 0 h 276919"/>
                  <a:gd name="connsiteX4" fmla="*/ 100774 w 188888"/>
                  <a:gd name="connsiteY4" fmla="*/ 25152 h 276919"/>
                  <a:gd name="connsiteX5" fmla="*/ 62963 w 188888"/>
                  <a:gd name="connsiteY5" fmla="*/ 25152 h 276919"/>
                  <a:gd name="connsiteX6" fmla="*/ 62963 w 188888"/>
                  <a:gd name="connsiteY6" fmla="*/ 0 h 276919"/>
                  <a:gd name="connsiteX7" fmla="*/ 37811 w 188888"/>
                  <a:gd name="connsiteY7" fmla="*/ 0 h 276919"/>
                  <a:gd name="connsiteX8" fmla="*/ 37811 w 188888"/>
                  <a:gd name="connsiteY8" fmla="*/ 25152 h 276919"/>
                  <a:gd name="connsiteX9" fmla="*/ 0 w 188888"/>
                  <a:gd name="connsiteY9" fmla="*/ 25152 h 276919"/>
                  <a:gd name="connsiteX10" fmla="*/ 0 w 188888"/>
                  <a:gd name="connsiteY10" fmla="*/ 50303 h 276919"/>
                  <a:gd name="connsiteX11" fmla="*/ 25152 w 188888"/>
                  <a:gd name="connsiteY11" fmla="*/ 50303 h 276919"/>
                  <a:gd name="connsiteX12" fmla="*/ 25152 w 188888"/>
                  <a:gd name="connsiteY12" fmla="*/ 226616 h 276919"/>
                  <a:gd name="connsiteX13" fmla="*/ 0 w 188888"/>
                  <a:gd name="connsiteY13" fmla="*/ 226616 h 276919"/>
                  <a:gd name="connsiteX14" fmla="*/ 0 w 188888"/>
                  <a:gd name="connsiteY14" fmla="*/ 251768 h 276919"/>
                  <a:gd name="connsiteX15" fmla="*/ 37811 w 188888"/>
                  <a:gd name="connsiteY15" fmla="*/ 251768 h 276919"/>
                  <a:gd name="connsiteX16" fmla="*/ 37811 w 188888"/>
                  <a:gd name="connsiteY16" fmla="*/ 276919 h 276919"/>
                  <a:gd name="connsiteX17" fmla="*/ 62963 w 188888"/>
                  <a:gd name="connsiteY17" fmla="*/ 276919 h 276919"/>
                  <a:gd name="connsiteX18" fmla="*/ 62963 w 188888"/>
                  <a:gd name="connsiteY18" fmla="*/ 251768 h 276919"/>
                  <a:gd name="connsiteX19" fmla="*/ 100774 w 188888"/>
                  <a:gd name="connsiteY19" fmla="*/ 251768 h 276919"/>
                  <a:gd name="connsiteX20" fmla="*/ 100774 w 188888"/>
                  <a:gd name="connsiteY20" fmla="*/ 276919 h 276919"/>
                  <a:gd name="connsiteX21" fmla="*/ 125926 w 188888"/>
                  <a:gd name="connsiteY21" fmla="*/ 276919 h 276919"/>
                  <a:gd name="connsiteX22" fmla="*/ 125926 w 188888"/>
                  <a:gd name="connsiteY22" fmla="*/ 251768 h 276919"/>
                  <a:gd name="connsiteX23" fmla="*/ 188888 w 188888"/>
                  <a:gd name="connsiteY23" fmla="*/ 189140 h 276919"/>
                  <a:gd name="connsiteX24" fmla="*/ 163318 w 188888"/>
                  <a:gd name="connsiteY24" fmla="*/ 138418 h 276919"/>
                  <a:gd name="connsiteX25" fmla="*/ 188888 w 188888"/>
                  <a:gd name="connsiteY25" fmla="*/ 88114 h 276919"/>
                  <a:gd name="connsiteX26" fmla="*/ 163737 w 188888"/>
                  <a:gd name="connsiteY26" fmla="*/ 188805 h 276919"/>
                  <a:gd name="connsiteX27" fmla="*/ 125926 w 188888"/>
                  <a:gd name="connsiteY27" fmla="*/ 226616 h 276919"/>
                  <a:gd name="connsiteX28" fmla="*/ 50387 w 188888"/>
                  <a:gd name="connsiteY28" fmla="*/ 226616 h 276919"/>
                  <a:gd name="connsiteX29" fmla="*/ 50387 w 188888"/>
                  <a:gd name="connsiteY29" fmla="*/ 151077 h 276919"/>
                  <a:gd name="connsiteX30" fmla="*/ 125926 w 188888"/>
                  <a:gd name="connsiteY30" fmla="*/ 151077 h 276919"/>
                  <a:gd name="connsiteX31" fmla="*/ 163737 w 188888"/>
                  <a:gd name="connsiteY31" fmla="*/ 188805 h 276919"/>
                  <a:gd name="connsiteX32" fmla="*/ 125926 w 188888"/>
                  <a:gd name="connsiteY32" fmla="*/ 125842 h 276919"/>
                  <a:gd name="connsiteX33" fmla="*/ 50387 w 188888"/>
                  <a:gd name="connsiteY33" fmla="*/ 125842 h 276919"/>
                  <a:gd name="connsiteX34" fmla="*/ 50387 w 188888"/>
                  <a:gd name="connsiteY34" fmla="*/ 50303 h 276919"/>
                  <a:gd name="connsiteX35" fmla="*/ 125926 w 188888"/>
                  <a:gd name="connsiteY35" fmla="*/ 50303 h 276919"/>
                  <a:gd name="connsiteX36" fmla="*/ 163737 w 188888"/>
                  <a:gd name="connsiteY36" fmla="*/ 88114 h 276919"/>
                  <a:gd name="connsiteX37" fmla="*/ 125926 w 188888"/>
                  <a:gd name="connsiteY37" fmla="*/ 125842 h 276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88888" h="276919">
                    <a:moveTo>
                      <a:pt x="188888" y="88114"/>
                    </a:moveTo>
                    <a:cubicBezTo>
                      <a:pt x="188888" y="53321"/>
                      <a:pt x="160719" y="25152"/>
                      <a:pt x="125926" y="25152"/>
                    </a:cubicBezTo>
                    <a:lnTo>
                      <a:pt x="125926" y="0"/>
                    </a:lnTo>
                    <a:lnTo>
                      <a:pt x="100774" y="0"/>
                    </a:lnTo>
                    <a:lnTo>
                      <a:pt x="100774" y="25152"/>
                    </a:lnTo>
                    <a:lnTo>
                      <a:pt x="62963" y="25152"/>
                    </a:lnTo>
                    <a:lnTo>
                      <a:pt x="62963" y="0"/>
                    </a:lnTo>
                    <a:lnTo>
                      <a:pt x="37811" y="0"/>
                    </a:lnTo>
                    <a:lnTo>
                      <a:pt x="37811" y="25152"/>
                    </a:lnTo>
                    <a:lnTo>
                      <a:pt x="0" y="25152"/>
                    </a:lnTo>
                    <a:lnTo>
                      <a:pt x="0" y="50303"/>
                    </a:lnTo>
                    <a:lnTo>
                      <a:pt x="25152" y="50303"/>
                    </a:lnTo>
                    <a:lnTo>
                      <a:pt x="25152" y="226616"/>
                    </a:lnTo>
                    <a:lnTo>
                      <a:pt x="0" y="226616"/>
                    </a:lnTo>
                    <a:lnTo>
                      <a:pt x="0" y="251768"/>
                    </a:lnTo>
                    <a:lnTo>
                      <a:pt x="37811" y="251768"/>
                    </a:lnTo>
                    <a:lnTo>
                      <a:pt x="37811" y="276919"/>
                    </a:lnTo>
                    <a:lnTo>
                      <a:pt x="62963" y="276919"/>
                    </a:lnTo>
                    <a:lnTo>
                      <a:pt x="62963" y="251768"/>
                    </a:lnTo>
                    <a:lnTo>
                      <a:pt x="100774" y="251768"/>
                    </a:lnTo>
                    <a:lnTo>
                      <a:pt x="100774" y="276919"/>
                    </a:lnTo>
                    <a:lnTo>
                      <a:pt x="125926" y="276919"/>
                    </a:lnTo>
                    <a:lnTo>
                      <a:pt x="125926" y="251768"/>
                    </a:lnTo>
                    <a:cubicBezTo>
                      <a:pt x="160635" y="251852"/>
                      <a:pt x="188805" y="223849"/>
                      <a:pt x="188888" y="189140"/>
                    </a:cubicBezTo>
                    <a:cubicBezTo>
                      <a:pt x="188972" y="169102"/>
                      <a:pt x="179415" y="150239"/>
                      <a:pt x="163318" y="138418"/>
                    </a:cubicBezTo>
                    <a:cubicBezTo>
                      <a:pt x="179331" y="126680"/>
                      <a:pt x="188805" y="107984"/>
                      <a:pt x="188888" y="88114"/>
                    </a:cubicBezTo>
                    <a:close/>
                    <a:moveTo>
                      <a:pt x="163737" y="188805"/>
                    </a:moveTo>
                    <a:cubicBezTo>
                      <a:pt x="163653" y="209681"/>
                      <a:pt x="146801" y="226532"/>
                      <a:pt x="125926" y="226616"/>
                    </a:cubicBezTo>
                    <a:lnTo>
                      <a:pt x="50387" y="226616"/>
                    </a:lnTo>
                    <a:lnTo>
                      <a:pt x="50387" y="151077"/>
                    </a:lnTo>
                    <a:lnTo>
                      <a:pt x="125926" y="151077"/>
                    </a:lnTo>
                    <a:cubicBezTo>
                      <a:pt x="146801" y="151077"/>
                      <a:pt x="163653" y="168013"/>
                      <a:pt x="163737" y="188805"/>
                    </a:cubicBezTo>
                    <a:close/>
                    <a:moveTo>
                      <a:pt x="125926" y="125842"/>
                    </a:moveTo>
                    <a:lnTo>
                      <a:pt x="50387" y="125842"/>
                    </a:lnTo>
                    <a:lnTo>
                      <a:pt x="50387" y="50303"/>
                    </a:lnTo>
                    <a:lnTo>
                      <a:pt x="125926" y="50303"/>
                    </a:lnTo>
                    <a:cubicBezTo>
                      <a:pt x="146801" y="50303"/>
                      <a:pt x="163737" y="67239"/>
                      <a:pt x="163737" y="88114"/>
                    </a:cubicBezTo>
                    <a:cubicBezTo>
                      <a:pt x="163737" y="108990"/>
                      <a:pt x="146801" y="125842"/>
                      <a:pt x="125926" y="125842"/>
                    </a:cubicBezTo>
                    <a:close/>
                  </a:path>
                </a:pathLst>
              </a:custGeom>
              <a:grpFill/>
              <a:ln w="83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BB80CC0-A9D6-4D04-A05A-9560E3B2B6A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B328608-F0A1-4C39-BFFB-0B168C372244}"/>
              </a:ext>
            </a:extLst>
          </p:cNvPr>
          <p:cNvGrpSpPr/>
          <p:nvPr/>
        </p:nvGrpSpPr>
        <p:grpSpPr>
          <a:xfrm>
            <a:off x="8403333" y="4908729"/>
            <a:ext cx="1944583" cy="257315"/>
            <a:chOff x="8325852" y="4718414"/>
            <a:chExt cx="1944583" cy="25731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2FADB3C1-E28B-48FF-ACBC-9F2F16E16EB6}"/>
                </a:ext>
              </a:extLst>
            </p:cNvPr>
            <p:cNvCxnSpPr>
              <a:cxnSpLocks/>
            </p:cNvCxnSpPr>
            <p:nvPr/>
          </p:nvCxnSpPr>
          <p:spPr>
            <a:xfrm>
              <a:off x="8325852" y="4862949"/>
              <a:ext cx="576848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93E2932-2C5C-4219-9322-5EAC2FCD8BEE}"/>
                </a:ext>
              </a:extLst>
            </p:cNvPr>
            <p:cNvSpPr/>
            <p:nvPr/>
          </p:nvSpPr>
          <p:spPr>
            <a:xfrm>
              <a:off x="8810690" y="4718414"/>
              <a:ext cx="974908" cy="257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1"/>
                  </a:solidFill>
                </a:rPr>
                <a:t>PERCENTAGE</a:t>
              </a:r>
            </a:p>
          </p:txBody>
        </p: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B815F480-8E57-4880-9242-9E224067FDB1}"/>
                </a:ext>
              </a:extLst>
            </p:cNvPr>
            <p:cNvCxnSpPr>
              <a:cxnSpLocks/>
            </p:cNvCxnSpPr>
            <p:nvPr/>
          </p:nvCxnSpPr>
          <p:spPr>
            <a:xfrm>
              <a:off x="9693587" y="4862949"/>
              <a:ext cx="576848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C809D0E3-AC75-4BAE-81E5-BC566C8F68A4}"/>
              </a:ext>
            </a:extLst>
          </p:cNvPr>
          <p:cNvSpPr/>
          <p:nvPr/>
        </p:nvSpPr>
        <p:spPr>
          <a:xfrm>
            <a:off x="1607344" y="2819405"/>
            <a:ext cx="4964906" cy="3119463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0E0F23E-49B2-664E-8E98-D7EE23DB9CA1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29332096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0296E7CF-2E0E-40D2-B9D8-8541F7353F8C}"/>
              </a:ext>
            </a:extLst>
          </p:cNvPr>
          <p:cNvSpPr/>
          <p:nvPr/>
        </p:nvSpPr>
        <p:spPr>
          <a:xfrm rot="2700000">
            <a:off x="6089150" y="-660292"/>
            <a:ext cx="9017526" cy="4508762"/>
          </a:xfrm>
          <a:custGeom>
            <a:avLst/>
            <a:gdLst>
              <a:gd name="connsiteX0" fmla="*/ 0 w 9017526"/>
              <a:gd name="connsiteY0" fmla="*/ 4508762 h 4508762"/>
              <a:gd name="connsiteX1" fmla="*/ 4508762 w 9017526"/>
              <a:gd name="connsiteY1" fmla="*/ 0 h 4508762"/>
              <a:gd name="connsiteX2" fmla="*/ 9017526 w 9017526"/>
              <a:gd name="connsiteY2" fmla="*/ 4508762 h 450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17526" h="4508762">
                <a:moveTo>
                  <a:pt x="0" y="4508762"/>
                </a:moveTo>
                <a:lnTo>
                  <a:pt x="4508762" y="0"/>
                </a:lnTo>
                <a:lnTo>
                  <a:pt x="9017526" y="450876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FA8DB087-A15B-4C62-BF12-FD4D2DB353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8C65E997-1FC9-44BC-BB06-353A7A69EE5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DCC44595-56A1-4D29-88DC-3D5333C35BB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11F8BAE-E8FE-420B-8BB7-A355E49CB578}"/>
              </a:ext>
            </a:extLst>
          </p:cNvPr>
          <p:cNvGrpSpPr/>
          <p:nvPr/>
        </p:nvGrpSpPr>
        <p:grpSpPr>
          <a:xfrm>
            <a:off x="4296382" y="0"/>
            <a:ext cx="7895618" cy="6857999"/>
            <a:chOff x="-3495067" y="0"/>
            <a:chExt cx="7895618" cy="6857999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623416F-076A-460E-9AA1-89A6DAAD371C}"/>
                </a:ext>
              </a:extLst>
            </p:cNvPr>
            <p:cNvSpPr/>
            <p:nvPr/>
          </p:nvSpPr>
          <p:spPr>
            <a:xfrm>
              <a:off x="348232" y="4003622"/>
              <a:ext cx="4052319" cy="2854377"/>
            </a:xfrm>
            <a:custGeom>
              <a:avLst/>
              <a:gdLst>
                <a:gd name="connsiteX0" fmla="*/ 981043 w 4052319"/>
                <a:gd name="connsiteY0" fmla="*/ 2854378 h 2854377"/>
                <a:gd name="connsiteX1" fmla="*/ 7081 w 4052319"/>
                <a:gd name="connsiteY1" fmla="*/ 2273323 h 2854377"/>
                <a:gd name="connsiteX2" fmla="*/ 112362 w 4052319"/>
                <a:gd name="connsiteY2" fmla="*/ 2020702 h 2854377"/>
                <a:gd name="connsiteX3" fmla="*/ 3495464 w 4052319"/>
                <a:gd name="connsiteY3" fmla="*/ 66976 h 2854377"/>
                <a:gd name="connsiteX4" fmla="*/ 3801127 w 4052319"/>
                <a:gd name="connsiteY4" fmla="*/ 11969 h 2854377"/>
                <a:gd name="connsiteX5" fmla="*/ 4052319 w 4052319"/>
                <a:gd name="connsiteY5" fmla="*/ 118143 h 2854377"/>
                <a:gd name="connsiteX6" fmla="*/ 4052319 w 4052319"/>
                <a:gd name="connsiteY6" fmla="*/ 1916404 h 2854377"/>
                <a:gd name="connsiteX7" fmla="*/ 2447744 w 4052319"/>
                <a:gd name="connsiteY7" fmla="*/ 2854378 h 2854377"/>
                <a:gd name="connsiteX8" fmla="*/ 981043 w 4052319"/>
                <a:gd name="connsiteY8" fmla="*/ 2854378 h 2854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52319" h="2854377">
                  <a:moveTo>
                    <a:pt x="981043" y="2854378"/>
                  </a:moveTo>
                  <a:lnTo>
                    <a:pt x="7081" y="2273323"/>
                  </a:lnTo>
                  <a:cubicBezTo>
                    <a:pt x="7081" y="2273323"/>
                    <a:pt x="-40782" y="2106874"/>
                    <a:pt x="112362" y="2020702"/>
                  </a:cubicBezTo>
                  <a:cubicBezTo>
                    <a:pt x="265417" y="1934620"/>
                    <a:pt x="3495464" y="66976"/>
                    <a:pt x="3495464" y="66976"/>
                  </a:cubicBezTo>
                  <a:cubicBezTo>
                    <a:pt x="3495464" y="66976"/>
                    <a:pt x="3663342" y="-33930"/>
                    <a:pt x="3801127" y="11969"/>
                  </a:cubicBezTo>
                  <a:cubicBezTo>
                    <a:pt x="3938912" y="57868"/>
                    <a:pt x="4052319" y="118143"/>
                    <a:pt x="4052319" y="118143"/>
                  </a:cubicBezTo>
                  <a:lnTo>
                    <a:pt x="4052319" y="1916404"/>
                  </a:lnTo>
                  <a:lnTo>
                    <a:pt x="2447744" y="2854378"/>
                  </a:lnTo>
                  <a:lnTo>
                    <a:pt x="981043" y="2854378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78000">
                  <a:schemeClr val="accent3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05F0E94-2DAD-4740-A82A-16BB9D81F1C7}"/>
                </a:ext>
              </a:extLst>
            </p:cNvPr>
            <p:cNvSpPr/>
            <p:nvPr/>
          </p:nvSpPr>
          <p:spPr>
            <a:xfrm>
              <a:off x="-1584874" y="1719302"/>
              <a:ext cx="5448357" cy="3181726"/>
            </a:xfrm>
            <a:custGeom>
              <a:avLst/>
              <a:gdLst>
                <a:gd name="connsiteX0" fmla="*/ 57363 w 5448357"/>
                <a:gd name="connsiteY0" fmla="*/ 2297807 h 3181726"/>
                <a:gd name="connsiteX1" fmla="*/ 1509688 w 5448357"/>
                <a:gd name="connsiteY1" fmla="*/ 3147378 h 3181726"/>
                <a:gd name="connsiteX2" fmla="*/ 1982336 w 5448357"/>
                <a:gd name="connsiteY2" fmla="*/ 3122464 h 3181726"/>
                <a:gd name="connsiteX3" fmla="*/ 5417051 w 5448357"/>
                <a:gd name="connsiteY3" fmla="*/ 1149628 h 3181726"/>
                <a:gd name="connsiteX4" fmla="*/ 5389816 w 5448357"/>
                <a:gd name="connsiteY4" fmla="*/ 897007 h 3181726"/>
                <a:gd name="connsiteX5" fmla="*/ 3894897 w 5448357"/>
                <a:gd name="connsiteY5" fmla="*/ 30202 h 3181726"/>
                <a:gd name="connsiteX6" fmla="*/ 3570570 w 5448357"/>
                <a:gd name="connsiteY6" fmla="*/ 30202 h 3181726"/>
                <a:gd name="connsiteX7" fmla="*/ 66918 w 5448357"/>
                <a:gd name="connsiteY7" fmla="*/ 2047151 h 3181726"/>
                <a:gd name="connsiteX8" fmla="*/ 4767 w 5448357"/>
                <a:gd name="connsiteY8" fmla="*/ 2222262 h 3181726"/>
                <a:gd name="connsiteX9" fmla="*/ 57363 w 5448357"/>
                <a:gd name="connsiteY9" fmla="*/ 2297807 h 3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8357" h="3181726">
                  <a:moveTo>
                    <a:pt x="57363" y="2297807"/>
                  </a:moveTo>
                  <a:lnTo>
                    <a:pt x="1509688" y="3147378"/>
                  </a:lnTo>
                  <a:cubicBezTo>
                    <a:pt x="1509688" y="3147378"/>
                    <a:pt x="1781418" y="3239264"/>
                    <a:pt x="1982336" y="3122464"/>
                  </a:cubicBezTo>
                  <a:cubicBezTo>
                    <a:pt x="2183254" y="3005664"/>
                    <a:pt x="5417051" y="1149628"/>
                    <a:pt x="5417051" y="1149628"/>
                  </a:cubicBezTo>
                  <a:cubicBezTo>
                    <a:pt x="5417051" y="1149628"/>
                    <a:pt x="5503133" y="981750"/>
                    <a:pt x="5389816" y="897007"/>
                  </a:cubicBezTo>
                  <a:cubicBezTo>
                    <a:pt x="5276409" y="812354"/>
                    <a:pt x="3894897" y="30202"/>
                    <a:pt x="3894897" y="30202"/>
                  </a:cubicBezTo>
                  <a:cubicBezTo>
                    <a:pt x="3894897" y="30202"/>
                    <a:pt x="3688264" y="-37753"/>
                    <a:pt x="3570570" y="30202"/>
                  </a:cubicBezTo>
                  <a:cubicBezTo>
                    <a:pt x="3452877" y="98157"/>
                    <a:pt x="66918" y="2047151"/>
                    <a:pt x="66918" y="2047151"/>
                  </a:cubicBezTo>
                  <a:cubicBezTo>
                    <a:pt x="66918" y="2047151"/>
                    <a:pt x="-21129" y="2143770"/>
                    <a:pt x="4767" y="2222262"/>
                  </a:cubicBezTo>
                  <a:cubicBezTo>
                    <a:pt x="30574" y="2300665"/>
                    <a:pt x="57363" y="2297807"/>
                    <a:pt x="57363" y="229780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78000">
                  <a:schemeClr val="accent3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F72AA6D-C74F-40CC-AB40-1D39F4E2FF4D}"/>
                </a:ext>
              </a:extLst>
            </p:cNvPr>
            <p:cNvSpPr/>
            <p:nvPr/>
          </p:nvSpPr>
          <p:spPr>
            <a:xfrm>
              <a:off x="-3495067" y="0"/>
              <a:ext cx="5434239" cy="2637312"/>
            </a:xfrm>
            <a:custGeom>
              <a:avLst/>
              <a:gdLst>
                <a:gd name="connsiteX0" fmla="*/ 27224 w 5434239"/>
                <a:gd name="connsiteY0" fmla="*/ 1719411 h 2637312"/>
                <a:gd name="connsiteX1" fmla="*/ 1535091 w 5434239"/>
                <a:gd name="connsiteY1" fmla="*/ 2599164 h 2637312"/>
                <a:gd name="connsiteX2" fmla="*/ 1984790 w 5434239"/>
                <a:gd name="connsiteY2" fmla="*/ 2589610 h 2637312"/>
                <a:gd name="connsiteX3" fmla="*/ 5371642 w 5434239"/>
                <a:gd name="connsiteY3" fmla="*/ 641687 h 2637312"/>
                <a:gd name="connsiteX4" fmla="*/ 5406110 w 5434239"/>
                <a:gd name="connsiteY4" fmla="*/ 368975 h 2637312"/>
                <a:gd name="connsiteX5" fmla="*/ 4820055 w 5434239"/>
                <a:gd name="connsiteY5" fmla="*/ 0 h 2637312"/>
                <a:gd name="connsiteX6" fmla="*/ 2642015 w 5434239"/>
                <a:gd name="connsiteY6" fmla="*/ 0 h 2637312"/>
                <a:gd name="connsiteX7" fmla="*/ 108573 w 5434239"/>
                <a:gd name="connsiteY7" fmla="*/ 1462594 h 2637312"/>
                <a:gd name="connsiteX8" fmla="*/ 27224 w 5434239"/>
                <a:gd name="connsiteY8" fmla="*/ 1719411 h 263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4239" h="2637312">
                  <a:moveTo>
                    <a:pt x="27224" y="1719411"/>
                  </a:moveTo>
                  <a:lnTo>
                    <a:pt x="1535091" y="2599164"/>
                  </a:lnTo>
                  <a:cubicBezTo>
                    <a:pt x="1535091" y="2599164"/>
                    <a:pt x="1791462" y="2691051"/>
                    <a:pt x="1984790" y="2589610"/>
                  </a:cubicBezTo>
                  <a:cubicBezTo>
                    <a:pt x="2178118" y="2488168"/>
                    <a:pt x="5371642" y="641687"/>
                    <a:pt x="5371642" y="641687"/>
                  </a:cubicBezTo>
                  <a:cubicBezTo>
                    <a:pt x="5371642" y="641687"/>
                    <a:pt x="5485495" y="439787"/>
                    <a:pt x="5406110" y="368975"/>
                  </a:cubicBezTo>
                  <a:lnTo>
                    <a:pt x="4820055" y="0"/>
                  </a:lnTo>
                  <a:lnTo>
                    <a:pt x="2642015" y="0"/>
                  </a:lnTo>
                  <a:lnTo>
                    <a:pt x="108573" y="1462594"/>
                  </a:lnTo>
                  <a:cubicBezTo>
                    <a:pt x="108573" y="1462594"/>
                    <a:pt x="-65556" y="1595914"/>
                    <a:pt x="27224" y="171941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78000">
                  <a:schemeClr val="accent3">
                    <a:alpha val="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>
                <a:solidFill>
                  <a:schemeClr val="lt1"/>
                </a:solidFill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83BB5BE3-0459-4B7D-ABB0-4DDE68FE432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376"/>
          <a:stretch/>
        </p:blipFill>
        <p:spPr>
          <a:xfrm flipH="1">
            <a:off x="3962401" y="0"/>
            <a:ext cx="6045676" cy="342899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47F455C-9E1A-42A3-86C0-125DC2E0DD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876926" y="1161870"/>
            <a:ext cx="6045676" cy="453425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31A42AB-9C7F-4F77-A671-C0EFBDD9A2D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11" b="24376"/>
          <a:stretch/>
        </p:blipFill>
        <p:spPr>
          <a:xfrm flipH="1">
            <a:off x="7791450" y="3428999"/>
            <a:ext cx="4400549" cy="3429001"/>
          </a:xfrm>
          <a:prstGeom prst="rect">
            <a:avLst/>
          </a:prstGeom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BB5D2415-2EA0-4FD3-BB53-6E5E4A33385A}"/>
              </a:ext>
            </a:extLst>
          </p:cNvPr>
          <p:cNvGrpSpPr/>
          <p:nvPr/>
        </p:nvGrpSpPr>
        <p:grpSpPr>
          <a:xfrm>
            <a:off x="1012259" y="3369679"/>
            <a:ext cx="3026693" cy="2790670"/>
            <a:chOff x="917009" y="2905457"/>
            <a:chExt cx="3026693" cy="279067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D1320B6-9C0F-48D0-AAAB-67C7CA1A09BA}"/>
                </a:ext>
              </a:extLst>
            </p:cNvPr>
            <p:cNvSpPr txBox="1"/>
            <p:nvPr/>
          </p:nvSpPr>
          <p:spPr>
            <a:xfrm>
              <a:off x="918795" y="2905457"/>
              <a:ext cx="2333972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b="1" dirty="0">
                  <a:solidFill>
                    <a:srgbClr val="CCB082"/>
                  </a:solidFill>
                  <a:latin typeface="Crimson" panose="02030503060406020304" pitchFamily="18" charset="0"/>
                </a:rPr>
                <a:t>SMARTPHONE</a:t>
              </a:r>
            </a:p>
            <a:p>
              <a:pPr>
                <a:lnSpc>
                  <a:spcPts val="3000"/>
                </a:lnSpc>
              </a:pPr>
              <a:r>
                <a:rPr lang="en-US" sz="2800" b="1" dirty="0">
                  <a:solidFill>
                    <a:srgbClr val="CCB082"/>
                  </a:solidFill>
                  <a:latin typeface="Crimson" panose="02030503060406020304" pitchFamily="18" charset="0"/>
                </a:rPr>
                <a:t>SUPPORT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BCE541B-B791-4AA6-A41C-D4EDE12E04B5}"/>
                </a:ext>
              </a:extLst>
            </p:cNvPr>
            <p:cNvSpPr txBox="1"/>
            <p:nvPr/>
          </p:nvSpPr>
          <p:spPr>
            <a:xfrm>
              <a:off x="918796" y="4463739"/>
              <a:ext cx="177709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chemeClr val="bg2"/>
                  </a:solidFill>
                  <a:latin typeface="+mj-lt"/>
                </a:rPr>
                <a:t>Available Now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7A55A4B0-7DBF-44E3-85F4-9317523F9841}"/>
                </a:ext>
              </a:extLst>
            </p:cNvPr>
            <p:cNvSpPr/>
            <p:nvPr/>
          </p:nvSpPr>
          <p:spPr>
            <a:xfrm>
              <a:off x="917009" y="4802293"/>
              <a:ext cx="3026693" cy="8938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/>
                <a:t>Lorem ipsum dolor sit </a:t>
              </a:r>
              <a:r>
                <a:rPr lang="en-US" sz="1200" dirty="0" err="1"/>
                <a:t>amet</a:t>
              </a:r>
              <a:r>
                <a:rPr lang="en-US" sz="1200" dirty="0"/>
                <a:t>, </a:t>
              </a:r>
              <a:r>
                <a:rPr lang="en-US" sz="1200" dirty="0" err="1"/>
                <a:t>consectetur</a:t>
              </a:r>
              <a:r>
                <a:rPr lang="en-US" sz="1200" dirty="0"/>
                <a:t> </a:t>
              </a:r>
              <a:r>
                <a:rPr lang="en-US" sz="1200" dirty="0" err="1"/>
                <a:t>adipiscing</a:t>
              </a:r>
              <a:r>
                <a:rPr lang="en-US" sz="1200" dirty="0"/>
                <a:t> </a:t>
              </a:r>
              <a:r>
                <a:rPr lang="en-US" sz="1200" dirty="0" err="1"/>
                <a:t>elit</a:t>
              </a:r>
              <a:r>
                <a:rPr lang="en-US" sz="1200" dirty="0"/>
                <a:t>.</a:t>
              </a:r>
              <a:br>
                <a:rPr lang="en-US" sz="1200" dirty="0"/>
              </a:br>
              <a:r>
                <a:rPr lang="en-US" sz="1200" dirty="0"/>
                <a:t>semper </a:t>
              </a:r>
              <a:r>
                <a:rPr lang="en-US" sz="1200" dirty="0" err="1"/>
                <a:t>leo</a:t>
              </a:r>
              <a:r>
                <a:rPr lang="en-US" sz="1200" dirty="0"/>
                <a:t>, sit </a:t>
              </a:r>
              <a:r>
                <a:rPr lang="en-US" sz="1200" dirty="0" err="1"/>
                <a:t>amet</a:t>
              </a:r>
              <a:r>
                <a:rPr lang="en-US" sz="1200" dirty="0"/>
                <a:t> </a:t>
              </a:r>
              <a:r>
                <a:rPr lang="en-US" sz="1200" dirty="0" err="1"/>
                <a:t>molesti</a:t>
              </a:r>
              <a:r>
                <a:rPr lang="en-US" sz="1200" dirty="0"/>
                <a:t>. 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5FA5AC2-DCFF-478F-B447-CAD34ADD8A0A}"/>
              </a:ext>
            </a:extLst>
          </p:cNvPr>
          <p:cNvGrpSpPr/>
          <p:nvPr/>
        </p:nvGrpSpPr>
        <p:grpSpPr>
          <a:xfrm>
            <a:off x="1263218" y="2088195"/>
            <a:ext cx="848420" cy="848418"/>
            <a:chOff x="7957790" y="1641784"/>
            <a:chExt cx="848420" cy="848418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1CD49226-6CA3-47C6-8140-C44BF6DEA9CC}"/>
                </a:ext>
              </a:extLst>
            </p:cNvPr>
            <p:cNvSpPr/>
            <p:nvPr/>
          </p:nvSpPr>
          <p:spPr>
            <a:xfrm rot="2700000">
              <a:off x="7957791" y="1641783"/>
              <a:ext cx="848418" cy="848420"/>
            </a:xfrm>
            <a:prstGeom prst="rect">
              <a:avLst/>
            </a:prstGeom>
            <a:solidFill>
              <a:schemeClr val="accent5"/>
            </a:solidFill>
            <a:ln w="9525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2607F443-1823-465E-8049-4D9B31A02065}"/>
                </a:ext>
              </a:extLst>
            </p:cNvPr>
            <p:cNvSpPr/>
            <p:nvPr/>
          </p:nvSpPr>
          <p:spPr>
            <a:xfrm rot="2700000">
              <a:off x="8052458" y="1736450"/>
              <a:ext cx="659084" cy="659086"/>
            </a:xfrm>
            <a:prstGeom prst="rect">
              <a:avLst/>
            </a:prstGeom>
            <a:solidFill>
              <a:schemeClr val="tx2"/>
            </a:solidFill>
            <a:ln w="9525" cap="flat">
              <a:noFill/>
              <a:prstDash val="solid"/>
              <a:miter/>
            </a:ln>
            <a:effectLst>
              <a:outerShdw blurRad="558800" sx="108000" sy="108000" algn="ctr" rotWithShape="0">
                <a:prstClr val="black">
                  <a:alpha val="27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EC4E612-B23A-46B9-96B2-FA5EBB97C8C5}"/>
              </a:ext>
            </a:extLst>
          </p:cNvPr>
          <p:cNvGrpSpPr/>
          <p:nvPr/>
        </p:nvGrpSpPr>
        <p:grpSpPr>
          <a:xfrm>
            <a:off x="2697468" y="2088195"/>
            <a:ext cx="848420" cy="848418"/>
            <a:chOff x="7957790" y="1641784"/>
            <a:chExt cx="848420" cy="848418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C7A9749C-6045-4661-B4D1-24D39A1E59FA}"/>
                </a:ext>
              </a:extLst>
            </p:cNvPr>
            <p:cNvSpPr/>
            <p:nvPr/>
          </p:nvSpPr>
          <p:spPr>
            <a:xfrm rot="2700000">
              <a:off x="7957791" y="1641783"/>
              <a:ext cx="848418" cy="848420"/>
            </a:xfrm>
            <a:prstGeom prst="rect">
              <a:avLst/>
            </a:prstGeom>
            <a:solidFill>
              <a:schemeClr val="accent5"/>
            </a:solidFill>
            <a:ln w="9525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4ADDDC1B-F0EE-4AB4-B021-00D5CE33A271}"/>
                </a:ext>
              </a:extLst>
            </p:cNvPr>
            <p:cNvSpPr/>
            <p:nvPr/>
          </p:nvSpPr>
          <p:spPr>
            <a:xfrm rot="2700000">
              <a:off x="8052458" y="1736450"/>
              <a:ext cx="659084" cy="659086"/>
            </a:xfrm>
            <a:prstGeom prst="rect">
              <a:avLst/>
            </a:prstGeom>
            <a:solidFill>
              <a:schemeClr val="tx2"/>
            </a:solidFill>
            <a:ln w="9525" cap="flat">
              <a:noFill/>
              <a:prstDash val="solid"/>
              <a:miter/>
            </a:ln>
            <a:effectLst>
              <a:outerShdw blurRad="558800" sx="108000" sy="108000" algn="ctr" rotWithShape="0">
                <a:prstClr val="black">
                  <a:alpha val="27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9" name="Graphic 2">
            <a:extLst>
              <a:ext uri="{FF2B5EF4-FFF2-40B4-BE49-F238E27FC236}">
                <a16:creationId xmlns:a16="http://schemas.microsoft.com/office/drawing/2014/main" id="{84C57F02-A509-4A58-81CB-3DCBD297E65C}"/>
              </a:ext>
            </a:extLst>
          </p:cNvPr>
          <p:cNvGrpSpPr>
            <a:grpSpLocks noChangeAspect="1"/>
          </p:cNvGrpSpPr>
          <p:nvPr/>
        </p:nvGrpSpPr>
        <p:grpSpPr>
          <a:xfrm>
            <a:off x="1571088" y="2364636"/>
            <a:ext cx="312778" cy="312740"/>
            <a:chOff x="7663111" y="4574822"/>
            <a:chExt cx="722773" cy="722689"/>
          </a:xfrm>
          <a:solidFill>
            <a:schemeClr val="bg2"/>
          </a:solidFill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FED87CBC-60C8-461F-A278-DB4FF155684C}"/>
                </a:ext>
              </a:extLst>
            </p:cNvPr>
            <p:cNvSpPr/>
            <p:nvPr/>
          </p:nvSpPr>
          <p:spPr>
            <a:xfrm>
              <a:off x="8120954" y="4815774"/>
              <a:ext cx="264929" cy="264930"/>
            </a:xfrm>
            <a:custGeom>
              <a:avLst/>
              <a:gdLst>
                <a:gd name="connsiteX0" fmla="*/ 132465 w 264929"/>
                <a:gd name="connsiteY0" fmla="*/ 0 h 264930"/>
                <a:gd name="connsiteX1" fmla="*/ 0 w 264929"/>
                <a:gd name="connsiteY1" fmla="*/ 132465 h 264930"/>
                <a:gd name="connsiteX2" fmla="*/ 132465 w 264929"/>
                <a:gd name="connsiteY2" fmla="*/ 264930 h 264930"/>
                <a:gd name="connsiteX3" fmla="*/ 264930 w 264929"/>
                <a:gd name="connsiteY3" fmla="*/ 132465 h 264930"/>
                <a:gd name="connsiteX4" fmla="*/ 132465 w 264929"/>
                <a:gd name="connsiteY4" fmla="*/ 0 h 264930"/>
                <a:gd name="connsiteX5" fmla="*/ 132465 w 264929"/>
                <a:gd name="connsiteY5" fmla="*/ 240869 h 264930"/>
                <a:gd name="connsiteX6" fmla="*/ 24062 w 264929"/>
                <a:gd name="connsiteY6" fmla="*/ 132465 h 264930"/>
                <a:gd name="connsiteX7" fmla="*/ 132465 w 264929"/>
                <a:gd name="connsiteY7" fmla="*/ 24062 h 264930"/>
                <a:gd name="connsiteX8" fmla="*/ 240868 w 264929"/>
                <a:gd name="connsiteY8" fmla="*/ 132465 h 264930"/>
                <a:gd name="connsiteX9" fmla="*/ 132465 w 264929"/>
                <a:gd name="connsiteY9" fmla="*/ 240869 h 26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929" h="264930">
                  <a:moveTo>
                    <a:pt x="132465" y="0"/>
                  </a:moveTo>
                  <a:cubicBezTo>
                    <a:pt x="59273" y="0"/>
                    <a:pt x="0" y="59358"/>
                    <a:pt x="0" y="132465"/>
                  </a:cubicBezTo>
                  <a:cubicBezTo>
                    <a:pt x="0" y="205656"/>
                    <a:pt x="59357" y="264930"/>
                    <a:pt x="132465" y="264930"/>
                  </a:cubicBezTo>
                  <a:cubicBezTo>
                    <a:pt x="205656" y="264930"/>
                    <a:pt x="264930" y="205572"/>
                    <a:pt x="264930" y="132465"/>
                  </a:cubicBezTo>
                  <a:cubicBezTo>
                    <a:pt x="264846" y="59274"/>
                    <a:pt x="205572" y="0"/>
                    <a:pt x="132465" y="0"/>
                  </a:cubicBezTo>
                  <a:close/>
                  <a:moveTo>
                    <a:pt x="132465" y="240869"/>
                  </a:moveTo>
                  <a:cubicBezTo>
                    <a:pt x="72604" y="240869"/>
                    <a:pt x="24062" y="192326"/>
                    <a:pt x="24062" y="132465"/>
                  </a:cubicBezTo>
                  <a:cubicBezTo>
                    <a:pt x="24062" y="72605"/>
                    <a:pt x="72604" y="24062"/>
                    <a:pt x="132465" y="24062"/>
                  </a:cubicBezTo>
                  <a:cubicBezTo>
                    <a:pt x="192325" y="24062"/>
                    <a:pt x="240868" y="72605"/>
                    <a:pt x="240868" y="132465"/>
                  </a:cubicBezTo>
                  <a:cubicBezTo>
                    <a:pt x="240700" y="192326"/>
                    <a:pt x="192242" y="240785"/>
                    <a:pt x="132465" y="240869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8219A58-A1BB-4D58-887D-C942F1C219BB}"/>
                </a:ext>
              </a:extLst>
            </p:cNvPr>
            <p:cNvSpPr/>
            <p:nvPr/>
          </p:nvSpPr>
          <p:spPr>
            <a:xfrm>
              <a:off x="8193306" y="4875971"/>
              <a:ext cx="120308" cy="144537"/>
            </a:xfrm>
            <a:custGeom>
              <a:avLst/>
              <a:gdLst>
                <a:gd name="connsiteX0" fmla="*/ 120309 w 120308"/>
                <a:gd name="connsiteY0" fmla="*/ 48207 h 144537"/>
                <a:gd name="connsiteX1" fmla="*/ 96247 w 120308"/>
                <a:gd name="connsiteY1" fmla="*/ 14252 h 144537"/>
                <a:gd name="connsiteX2" fmla="*/ 96247 w 120308"/>
                <a:gd name="connsiteY2" fmla="*/ 0 h 144537"/>
                <a:gd name="connsiteX3" fmla="*/ 72185 w 120308"/>
                <a:gd name="connsiteY3" fmla="*/ 0 h 144537"/>
                <a:gd name="connsiteX4" fmla="*/ 72185 w 120308"/>
                <a:gd name="connsiteY4" fmla="*/ 12073 h 144537"/>
                <a:gd name="connsiteX5" fmla="*/ 48124 w 120308"/>
                <a:gd name="connsiteY5" fmla="*/ 12073 h 144537"/>
                <a:gd name="connsiteX6" fmla="*/ 48124 w 120308"/>
                <a:gd name="connsiteY6" fmla="*/ 0 h 144537"/>
                <a:gd name="connsiteX7" fmla="*/ 24062 w 120308"/>
                <a:gd name="connsiteY7" fmla="*/ 0 h 144537"/>
                <a:gd name="connsiteX8" fmla="*/ 24062 w 120308"/>
                <a:gd name="connsiteY8" fmla="*/ 12073 h 144537"/>
                <a:gd name="connsiteX9" fmla="*/ 0 w 120308"/>
                <a:gd name="connsiteY9" fmla="*/ 12073 h 144537"/>
                <a:gd name="connsiteX10" fmla="*/ 0 w 120308"/>
                <a:gd name="connsiteY10" fmla="*/ 36134 h 144537"/>
                <a:gd name="connsiteX11" fmla="*/ 12073 w 120308"/>
                <a:gd name="connsiteY11" fmla="*/ 36134 h 144537"/>
                <a:gd name="connsiteX12" fmla="*/ 12073 w 120308"/>
                <a:gd name="connsiteY12" fmla="*/ 108403 h 144537"/>
                <a:gd name="connsiteX13" fmla="*/ 0 w 120308"/>
                <a:gd name="connsiteY13" fmla="*/ 108403 h 144537"/>
                <a:gd name="connsiteX14" fmla="*/ 0 w 120308"/>
                <a:gd name="connsiteY14" fmla="*/ 132465 h 144537"/>
                <a:gd name="connsiteX15" fmla="*/ 24062 w 120308"/>
                <a:gd name="connsiteY15" fmla="*/ 132465 h 144537"/>
                <a:gd name="connsiteX16" fmla="*/ 24062 w 120308"/>
                <a:gd name="connsiteY16" fmla="*/ 144538 h 144537"/>
                <a:gd name="connsiteX17" fmla="*/ 48124 w 120308"/>
                <a:gd name="connsiteY17" fmla="*/ 144538 h 144537"/>
                <a:gd name="connsiteX18" fmla="*/ 48124 w 120308"/>
                <a:gd name="connsiteY18" fmla="*/ 132465 h 144537"/>
                <a:gd name="connsiteX19" fmla="*/ 72185 w 120308"/>
                <a:gd name="connsiteY19" fmla="*/ 132465 h 144537"/>
                <a:gd name="connsiteX20" fmla="*/ 72185 w 120308"/>
                <a:gd name="connsiteY20" fmla="*/ 144538 h 144537"/>
                <a:gd name="connsiteX21" fmla="*/ 96247 w 120308"/>
                <a:gd name="connsiteY21" fmla="*/ 144538 h 144537"/>
                <a:gd name="connsiteX22" fmla="*/ 96247 w 120308"/>
                <a:gd name="connsiteY22" fmla="*/ 130285 h 144537"/>
                <a:gd name="connsiteX23" fmla="*/ 120309 w 120308"/>
                <a:gd name="connsiteY23" fmla="*/ 96331 h 144537"/>
                <a:gd name="connsiteX24" fmla="*/ 110919 w 120308"/>
                <a:gd name="connsiteY24" fmla="*/ 72269 h 144537"/>
                <a:gd name="connsiteX25" fmla="*/ 120309 w 120308"/>
                <a:gd name="connsiteY25" fmla="*/ 48207 h 144537"/>
                <a:gd name="connsiteX26" fmla="*/ 84174 w 120308"/>
                <a:gd name="connsiteY26" fmla="*/ 108403 h 144537"/>
                <a:gd name="connsiteX27" fmla="*/ 35967 w 120308"/>
                <a:gd name="connsiteY27" fmla="*/ 108403 h 144537"/>
                <a:gd name="connsiteX28" fmla="*/ 35967 w 120308"/>
                <a:gd name="connsiteY28" fmla="*/ 84342 h 144537"/>
                <a:gd name="connsiteX29" fmla="*/ 84174 w 120308"/>
                <a:gd name="connsiteY29" fmla="*/ 84342 h 144537"/>
                <a:gd name="connsiteX30" fmla="*/ 96247 w 120308"/>
                <a:gd name="connsiteY30" fmla="*/ 96414 h 144537"/>
                <a:gd name="connsiteX31" fmla="*/ 84174 w 120308"/>
                <a:gd name="connsiteY31" fmla="*/ 108403 h 144537"/>
                <a:gd name="connsiteX32" fmla="*/ 84174 w 120308"/>
                <a:gd name="connsiteY32" fmla="*/ 60196 h 144537"/>
                <a:gd name="connsiteX33" fmla="*/ 35967 w 120308"/>
                <a:gd name="connsiteY33" fmla="*/ 60196 h 144537"/>
                <a:gd name="connsiteX34" fmla="*/ 35967 w 120308"/>
                <a:gd name="connsiteY34" fmla="*/ 36134 h 144537"/>
                <a:gd name="connsiteX35" fmla="*/ 84174 w 120308"/>
                <a:gd name="connsiteY35" fmla="*/ 36134 h 144537"/>
                <a:gd name="connsiteX36" fmla="*/ 96247 w 120308"/>
                <a:gd name="connsiteY36" fmla="*/ 48207 h 144537"/>
                <a:gd name="connsiteX37" fmla="*/ 84174 w 120308"/>
                <a:gd name="connsiteY37" fmla="*/ 60196 h 14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0308" h="144537">
                  <a:moveTo>
                    <a:pt x="120309" y="48207"/>
                  </a:moveTo>
                  <a:cubicBezTo>
                    <a:pt x="120225" y="32949"/>
                    <a:pt x="110583" y="19367"/>
                    <a:pt x="96247" y="14252"/>
                  </a:cubicBezTo>
                  <a:lnTo>
                    <a:pt x="96247" y="0"/>
                  </a:lnTo>
                  <a:lnTo>
                    <a:pt x="72185" y="0"/>
                  </a:lnTo>
                  <a:lnTo>
                    <a:pt x="72185" y="12073"/>
                  </a:lnTo>
                  <a:lnTo>
                    <a:pt x="48124" y="12073"/>
                  </a:lnTo>
                  <a:lnTo>
                    <a:pt x="48124" y="0"/>
                  </a:lnTo>
                  <a:lnTo>
                    <a:pt x="24062" y="0"/>
                  </a:lnTo>
                  <a:lnTo>
                    <a:pt x="24062" y="12073"/>
                  </a:lnTo>
                  <a:lnTo>
                    <a:pt x="0" y="12073"/>
                  </a:lnTo>
                  <a:lnTo>
                    <a:pt x="0" y="36134"/>
                  </a:lnTo>
                  <a:lnTo>
                    <a:pt x="12073" y="36134"/>
                  </a:lnTo>
                  <a:lnTo>
                    <a:pt x="12073" y="108403"/>
                  </a:lnTo>
                  <a:lnTo>
                    <a:pt x="0" y="108403"/>
                  </a:lnTo>
                  <a:lnTo>
                    <a:pt x="0" y="132465"/>
                  </a:lnTo>
                  <a:lnTo>
                    <a:pt x="24062" y="132465"/>
                  </a:lnTo>
                  <a:lnTo>
                    <a:pt x="24062" y="144538"/>
                  </a:lnTo>
                  <a:lnTo>
                    <a:pt x="48124" y="144538"/>
                  </a:lnTo>
                  <a:lnTo>
                    <a:pt x="48124" y="132465"/>
                  </a:lnTo>
                  <a:lnTo>
                    <a:pt x="72185" y="132465"/>
                  </a:lnTo>
                  <a:lnTo>
                    <a:pt x="72185" y="144538"/>
                  </a:lnTo>
                  <a:lnTo>
                    <a:pt x="96247" y="144538"/>
                  </a:lnTo>
                  <a:lnTo>
                    <a:pt x="96247" y="130285"/>
                  </a:lnTo>
                  <a:cubicBezTo>
                    <a:pt x="110667" y="125171"/>
                    <a:pt x="120225" y="111589"/>
                    <a:pt x="120309" y="96331"/>
                  </a:cubicBezTo>
                  <a:cubicBezTo>
                    <a:pt x="120309" y="87444"/>
                    <a:pt x="116955" y="78808"/>
                    <a:pt x="110919" y="72269"/>
                  </a:cubicBezTo>
                  <a:cubicBezTo>
                    <a:pt x="116955" y="65729"/>
                    <a:pt x="120309" y="57094"/>
                    <a:pt x="120309" y="48207"/>
                  </a:cubicBezTo>
                  <a:close/>
                  <a:moveTo>
                    <a:pt x="84174" y="108403"/>
                  </a:moveTo>
                  <a:lnTo>
                    <a:pt x="35967" y="108403"/>
                  </a:lnTo>
                  <a:lnTo>
                    <a:pt x="35967" y="84342"/>
                  </a:lnTo>
                  <a:lnTo>
                    <a:pt x="84174" y="84342"/>
                  </a:lnTo>
                  <a:cubicBezTo>
                    <a:pt x="90797" y="84342"/>
                    <a:pt x="96247" y="89707"/>
                    <a:pt x="96247" y="96414"/>
                  </a:cubicBezTo>
                  <a:cubicBezTo>
                    <a:pt x="96247" y="103037"/>
                    <a:pt x="90797" y="108403"/>
                    <a:pt x="84174" y="108403"/>
                  </a:cubicBezTo>
                  <a:close/>
                  <a:moveTo>
                    <a:pt x="84174" y="60196"/>
                  </a:moveTo>
                  <a:lnTo>
                    <a:pt x="35967" y="60196"/>
                  </a:lnTo>
                  <a:lnTo>
                    <a:pt x="35967" y="36134"/>
                  </a:lnTo>
                  <a:lnTo>
                    <a:pt x="84174" y="36134"/>
                  </a:lnTo>
                  <a:cubicBezTo>
                    <a:pt x="90797" y="36134"/>
                    <a:pt x="96247" y="41500"/>
                    <a:pt x="96247" y="48207"/>
                  </a:cubicBezTo>
                  <a:cubicBezTo>
                    <a:pt x="96247" y="54830"/>
                    <a:pt x="90797" y="60196"/>
                    <a:pt x="84174" y="60196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EA5E648-1BA2-4E7C-A2A6-C0E216FB51BC}"/>
                </a:ext>
              </a:extLst>
            </p:cNvPr>
            <p:cNvSpPr/>
            <p:nvPr/>
          </p:nvSpPr>
          <p:spPr>
            <a:xfrm>
              <a:off x="7663111" y="4972301"/>
              <a:ext cx="457780" cy="325209"/>
            </a:xfrm>
            <a:custGeom>
              <a:avLst/>
              <a:gdLst>
                <a:gd name="connsiteX0" fmla="*/ 457340 w 457780"/>
                <a:gd name="connsiteY0" fmla="*/ 114439 h 325209"/>
                <a:gd name="connsiteX1" fmla="*/ 420367 w 457780"/>
                <a:gd name="connsiteY1" fmla="*/ 84342 h 325209"/>
                <a:gd name="connsiteX2" fmla="*/ 228963 w 457780"/>
                <a:gd name="connsiteY2" fmla="*/ 84342 h 325209"/>
                <a:gd name="connsiteX3" fmla="*/ 228963 w 457780"/>
                <a:gd name="connsiteY3" fmla="*/ 42171 h 325209"/>
                <a:gd name="connsiteX4" fmla="*/ 186793 w 457780"/>
                <a:gd name="connsiteY4" fmla="*/ 0 h 325209"/>
                <a:gd name="connsiteX5" fmla="*/ 144622 w 457780"/>
                <a:gd name="connsiteY5" fmla="*/ 42171 h 325209"/>
                <a:gd name="connsiteX6" fmla="*/ 144622 w 457780"/>
                <a:gd name="connsiteY6" fmla="*/ 96331 h 325209"/>
                <a:gd name="connsiteX7" fmla="*/ 132549 w 457780"/>
                <a:gd name="connsiteY7" fmla="*/ 108403 h 325209"/>
                <a:gd name="connsiteX8" fmla="*/ 96414 w 457780"/>
                <a:gd name="connsiteY8" fmla="*/ 108403 h 325209"/>
                <a:gd name="connsiteX9" fmla="*/ 96414 w 457780"/>
                <a:gd name="connsiteY9" fmla="*/ 96331 h 325209"/>
                <a:gd name="connsiteX10" fmla="*/ 84342 w 457780"/>
                <a:gd name="connsiteY10" fmla="*/ 84258 h 325209"/>
                <a:gd name="connsiteX11" fmla="*/ 12073 w 457780"/>
                <a:gd name="connsiteY11" fmla="*/ 84258 h 325209"/>
                <a:gd name="connsiteX12" fmla="*/ 0 w 457780"/>
                <a:gd name="connsiteY12" fmla="*/ 96331 h 325209"/>
                <a:gd name="connsiteX13" fmla="*/ 0 w 457780"/>
                <a:gd name="connsiteY13" fmla="*/ 313137 h 325209"/>
                <a:gd name="connsiteX14" fmla="*/ 12073 w 457780"/>
                <a:gd name="connsiteY14" fmla="*/ 325210 h 325209"/>
                <a:gd name="connsiteX15" fmla="*/ 84342 w 457780"/>
                <a:gd name="connsiteY15" fmla="*/ 325210 h 325209"/>
                <a:gd name="connsiteX16" fmla="*/ 96414 w 457780"/>
                <a:gd name="connsiteY16" fmla="*/ 313137 h 325209"/>
                <a:gd name="connsiteX17" fmla="*/ 96414 w 457780"/>
                <a:gd name="connsiteY17" fmla="*/ 301148 h 325209"/>
                <a:gd name="connsiteX18" fmla="*/ 299807 w 457780"/>
                <a:gd name="connsiteY18" fmla="*/ 301148 h 325209"/>
                <a:gd name="connsiteX19" fmla="*/ 337283 w 457780"/>
                <a:gd name="connsiteY19" fmla="*/ 266355 h 325209"/>
                <a:gd name="connsiteX20" fmla="*/ 334600 w 457780"/>
                <a:gd name="connsiteY20" fmla="*/ 251348 h 325209"/>
                <a:gd name="connsiteX21" fmla="*/ 360255 w 457780"/>
                <a:gd name="connsiteY21" fmla="*/ 207668 h 325209"/>
                <a:gd name="connsiteX22" fmla="*/ 352793 w 457780"/>
                <a:gd name="connsiteY22" fmla="*/ 193416 h 325209"/>
                <a:gd name="connsiteX23" fmla="*/ 352206 w 457780"/>
                <a:gd name="connsiteY23" fmla="*/ 192661 h 325209"/>
                <a:gd name="connsiteX24" fmla="*/ 359333 w 457780"/>
                <a:gd name="connsiteY24" fmla="*/ 156527 h 325209"/>
                <a:gd name="connsiteX25" fmla="*/ 421625 w 457780"/>
                <a:gd name="connsiteY25" fmla="*/ 156527 h 325209"/>
                <a:gd name="connsiteX26" fmla="*/ 457759 w 457780"/>
                <a:gd name="connsiteY26" fmla="*/ 120392 h 325209"/>
                <a:gd name="connsiteX27" fmla="*/ 457340 w 457780"/>
                <a:gd name="connsiteY27" fmla="*/ 114439 h 325209"/>
                <a:gd name="connsiteX28" fmla="*/ 457340 w 457780"/>
                <a:gd name="connsiteY28" fmla="*/ 114439 h 325209"/>
                <a:gd name="connsiteX29" fmla="*/ 72353 w 457780"/>
                <a:gd name="connsiteY29" fmla="*/ 301148 h 325209"/>
                <a:gd name="connsiteX30" fmla="*/ 24146 w 457780"/>
                <a:gd name="connsiteY30" fmla="*/ 301148 h 325209"/>
                <a:gd name="connsiteX31" fmla="*/ 24146 w 457780"/>
                <a:gd name="connsiteY31" fmla="*/ 108403 h 325209"/>
                <a:gd name="connsiteX32" fmla="*/ 72353 w 457780"/>
                <a:gd name="connsiteY32" fmla="*/ 108403 h 325209"/>
                <a:gd name="connsiteX33" fmla="*/ 72353 w 457780"/>
                <a:gd name="connsiteY33" fmla="*/ 301148 h 325209"/>
                <a:gd name="connsiteX34" fmla="*/ 430763 w 457780"/>
                <a:gd name="connsiteY34" fmla="*/ 128273 h 325209"/>
                <a:gd name="connsiteX35" fmla="*/ 421625 w 457780"/>
                <a:gd name="connsiteY35" fmla="*/ 132465 h 325209"/>
                <a:gd name="connsiteX36" fmla="*/ 325294 w 457780"/>
                <a:gd name="connsiteY36" fmla="*/ 132465 h 325209"/>
                <a:gd name="connsiteX37" fmla="*/ 313222 w 457780"/>
                <a:gd name="connsiteY37" fmla="*/ 144538 h 325209"/>
                <a:gd name="connsiteX38" fmla="*/ 325294 w 457780"/>
                <a:gd name="connsiteY38" fmla="*/ 156611 h 325209"/>
                <a:gd name="connsiteX39" fmla="*/ 337367 w 457780"/>
                <a:gd name="connsiteY39" fmla="*/ 168683 h 325209"/>
                <a:gd name="connsiteX40" fmla="*/ 325294 w 457780"/>
                <a:gd name="connsiteY40" fmla="*/ 180756 h 325209"/>
                <a:gd name="connsiteX41" fmla="*/ 313222 w 457780"/>
                <a:gd name="connsiteY41" fmla="*/ 192829 h 325209"/>
                <a:gd name="connsiteX42" fmla="*/ 325294 w 457780"/>
                <a:gd name="connsiteY42" fmla="*/ 204902 h 325209"/>
                <a:gd name="connsiteX43" fmla="*/ 337367 w 457780"/>
                <a:gd name="connsiteY43" fmla="*/ 217058 h 325209"/>
                <a:gd name="connsiteX44" fmla="*/ 337199 w 457780"/>
                <a:gd name="connsiteY44" fmla="*/ 218986 h 325209"/>
                <a:gd name="connsiteX45" fmla="*/ 323953 w 457780"/>
                <a:gd name="connsiteY45" fmla="*/ 228963 h 325209"/>
                <a:gd name="connsiteX46" fmla="*/ 301149 w 457780"/>
                <a:gd name="connsiteY46" fmla="*/ 228963 h 325209"/>
                <a:gd name="connsiteX47" fmla="*/ 289076 w 457780"/>
                <a:gd name="connsiteY47" fmla="*/ 241036 h 325209"/>
                <a:gd name="connsiteX48" fmla="*/ 301149 w 457780"/>
                <a:gd name="connsiteY48" fmla="*/ 253109 h 325209"/>
                <a:gd name="connsiteX49" fmla="*/ 313222 w 457780"/>
                <a:gd name="connsiteY49" fmla="*/ 265265 h 325209"/>
                <a:gd name="connsiteX50" fmla="*/ 313054 w 457780"/>
                <a:gd name="connsiteY50" fmla="*/ 267194 h 325209"/>
                <a:gd name="connsiteX51" fmla="*/ 299807 w 457780"/>
                <a:gd name="connsiteY51" fmla="*/ 277171 h 325209"/>
                <a:gd name="connsiteX52" fmla="*/ 96414 w 457780"/>
                <a:gd name="connsiteY52" fmla="*/ 277171 h 325209"/>
                <a:gd name="connsiteX53" fmla="*/ 96414 w 457780"/>
                <a:gd name="connsiteY53" fmla="*/ 132633 h 325209"/>
                <a:gd name="connsiteX54" fmla="*/ 132549 w 457780"/>
                <a:gd name="connsiteY54" fmla="*/ 132633 h 325209"/>
                <a:gd name="connsiteX55" fmla="*/ 168683 w 457780"/>
                <a:gd name="connsiteY55" fmla="*/ 96498 h 325209"/>
                <a:gd name="connsiteX56" fmla="*/ 168683 w 457780"/>
                <a:gd name="connsiteY56" fmla="*/ 42338 h 325209"/>
                <a:gd name="connsiteX57" fmla="*/ 186709 w 457780"/>
                <a:gd name="connsiteY57" fmla="*/ 24313 h 325209"/>
                <a:gd name="connsiteX58" fmla="*/ 204734 w 457780"/>
                <a:gd name="connsiteY58" fmla="*/ 42338 h 325209"/>
                <a:gd name="connsiteX59" fmla="*/ 204734 w 457780"/>
                <a:gd name="connsiteY59" fmla="*/ 84509 h 325209"/>
                <a:gd name="connsiteX60" fmla="*/ 228796 w 457780"/>
                <a:gd name="connsiteY60" fmla="*/ 108571 h 325209"/>
                <a:gd name="connsiteX61" fmla="*/ 420199 w 457780"/>
                <a:gd name="connsiteY61" fmla="*/ 108571 h 325209"/>
                <a:gd name="connsiteX62" fmla="*/ 433446 w 457780"/>
                <a:gd name="connsiteY62" fmla="*/ 118464 h 325209"/>
                <a:gd name="connsiteX63" fmla="*/ 430763 w 457780"/>
                <a:gd name="connsiteY63" fmla="*/ 128273 h 32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57780" h="325209">
                  <a:moveTo>
                    <a:pt x="457340" y="114439"/>
                  </a:moveTo>
                  <a:cubicBezTo>
                    <a:pt x="453903" y="96750"/>
                    <a:pt x="438393" y="84090"/>
                    <a:pt x="420367" y="84342"/>
                  </a:cubicBezTo>
                  <a:lnTo>
                    <a:pt x="228963" y="84342"/>
                  </a:lnTo>
                  <a:lnTo>
                    <a:pt x="228963" y="42171"/>
                  </a:lnTo>
                  <a:cubicBezTo>
                    <a:pt x="228963" y="18864"/>
                    <a:pt x="210100" y="0"/>
                    <a:pt x="186793" y="0"/>
                  </a:cubicBezTo>
                  <a:cubicBezTo>
                    <a:pt x="163485" y="0"/>
                    <a:pt x="144622" y="18864"/>
                    <a:pt x="144622" y="42171"/>
                  </a:cubicBezTo>
                  <a:lnTo>
                    <a:pt x="144622" y="96331"/>
                  </a:lnTo>
                  <a:cubicBezTo>
                    <a:pt x="144622" y="102954"/>
                    <a:pt x="139256" y="108403"/>
                    <a:pt x="132549" y="108403"/>
                  </a:cubicBezTo>
                  <a:lnTo>
                    <a:pt x="96414" y="108403"/>
                  </a:lnTo>
                  <a:lnTo>
                    <a:pt x="96414" y="96331"/>
                  </a:lnTo>
                  <a:cubicBezTo>
                    <a:pt x="96414" y="89707"/>
                    <a:pt x="91049" y="84258"/>
                    <a:pt x="84342" y="84258"/>
                  </a:cubicBezTo>
                  <a:lnTo>
                    <a:pt x="12073" y="84258"/>
                  </a:lnTo>
                  <a:cubicBezTo>
                    <a:pt x="5450" y="84258"/>
                    <a:pt x="0" y="89624"/>
                    <a:pt x="0" y="96331"/>
                  </a:cubicBezTo>
                  <a:lnTo>
                    <a:pt x="0" y="313137"/>
                  </a:lnTo>
                  <a:cubicBezTo>
                    <a:pt x="0" y="319760"/>
                    <a:pt x="5366" y="325210"/>
                    <a:pt x="12073" y="325210"/>
                  </a:cubicBezTo>
                  <a:lnTo>
                    <a:pt x="84342" y="325210"/>
                  </a:lnTo>
                  <a:cubicBezTo>
                    <a:pt x="90965" y="325210"/>
                    <a:pt x="96414" y="319844"/>
                    <a:pt x="96414" y="313137"/>
                  </a:cubicBezTo>
                  <a:lnTo>
                    <a:pt x="96414" y="301148"/>
                  </a:lnTo>
                  <a:lnTo>
                    <a:pt x="299807" y="301148"/>
                  </a:lnTo>
                  <a:cubicBezTo>
                    <a:pt x="319761" y="301903"/>
                    <a:pt x="336528" y="286309"/>
                    <a:pt x="337283" y="266355"/>
                  </a:cubicBezTo>
                  <a:cubicBezTo>
                    <a:pt x="337451" y="261241"/>
                    <a:pt x="336612" y="256127"/>
                    <a:pt x="334600" y="251348"/>
                  </a:cubicBezTo>
                  <a:cubicBezTo>
                    <a:pt x="353715" y="246318"/>
                    <a:pt x="365201" y="226783"/>
                    <a:pt x="360255" y="207668"/>
                  </a:cubicBezTo>
                  <a:cubicBezTo>
                    <a:pt x="358913" y="202386"/>
                    <a:pt x="356314" y="197524"/>
                    <a:pt x="352793" y="193416"/>
                  </a:cubicBezTo>
                  <a:cubicBezTo>
                    <a:pt x="352541" y="193164"/>
                    <a:pt x="352374" y="192996"/>
                    <a:pt x="352206" y="192661"/>
                  </a:cubicBezTo>
                  <a:cubicBezTo>
                    <a:pt x="360925" y="182768"/>
                    <a:pt x="363692" y="168935"/>
                    <a:pt x="359333" y="156527"/>
                  </a:cubicBezTo>
                  <a:lnTo>
                    <a:pt x="421625" y="156527"/>
                  </a:lnTo>
                  <a:cubicBezTo>
                    <a:pt x="441578" y="156527"/>
                    <a:pt x="457759" y="140346"/>
                    <a:pt x="457759" y="120392"/>
                  </a:cubicBezTo>
                  <a:cubicBezTo>
                    <a:pt x="457843" y="118464"/>
                    <a:pt x="457675" y="116451"/>
                    <a:pt x="457340" y="114439"/>
                  </a:cubicBezTo>
                  <a:lnTo>
                    <a:pt x="457340" y="114439"/>
                  </a:lnTo>
                  <a:close/>
                  <a:moveTo>
                    <a:pt x="72353" y="301148"/>
                  </a:moveTo>
                  <a:lnTo>
                    <a:pt x="24146" y="301148"/>
                  </a:lnTo>
                  <a:lnTo>
                    <a:pt x="24146" y="108403"/>
                  </a:lnTo>
                  <a:lnTo>
                    <a:pt x="72353" y="108403"/>
                  </a:lnTo>
                  <a:lnTo>
                    <a:pt x="72353" y="301148"/>
                  </a:lnTo>
                  <a:close/>
                  <a:moveTo>
                    <a:pt x="430763" y="128273"/>
                  </a:moveTo>
                  <a:cubicBezTo>
                    <a:pt x="428500" y="130956"/>
                    <a:pt x="425146" y="132465"/>
                    <a:pt x="421625" y="132465"/>
                  </a:cubicBezTo>
                  <a:lnTo>
                    <a:pt x="325294" y="132465"/>
                  </a:lnTo>
                  <a:cubicBezTo>
                    <a:pt x="318671" y="132465"/>
                    <a:pt x="313222" y="137831"/>
                    <a:pt x="313222" y="144538"/>
                  </a:cubicBezTo>
                  <a:cubicBezTo>
                    <a:pt x="313222" y="151161"/>
                    <a:pt x="318587" y="156611"/>
                    <a:pt x="325294" y="156611"/>
                  </a:cubicBezTo>
                  <a:cubicBezTo>
                    <a:pt x="331917" y="156611"/>
                    <a:pt x="337367" y="161976"/>
                    <a:pt x="337367" y="168683"/>
                  </a:cubicBezTo>
                  <a:cubicBezTo>
                    <a:pt x="337367" y="175306"/>
                    <a:pt x="332001" y="180756"/>
                    <a:pt x="325294" y="180756"/>
                  </a:cubicBezTo>
                  <a:cubicBezTo>
                    <a:pt x="318671" y="180756"/>
                    <a:pt x="313222" y="186122"/>
                    <a:pt x="313222" y="192829"/>
                  </a:cubicBezTo>
                  <a:cubicBezTo>
                    <a:pt x="313222" y="199452"/>
                    <a:pt x="318587" y="204902"/>
                    <a:pt x="325294" y="204902"/>
                  </a:cubicBezTo>
                  <a:cubicBezTo>
                    <a:pt x="332001" y="204902"/>
                    <a:pt x="337367" y="210351"/>
                    <a:pt x="337367" y="217058"/>
                  </a:cubicBezTo>
                  <a:cubicBezTo>
                    <a:pt x="337367" y="217729"/>
                    <a:pt x="337283" y="218400"/>
                    <a:pt x="337199" y="218986"/>
                  </a:cubicBezTo>
                  <a:cubicBezTo>
                    <a:pt x="335690" y="225023"/>
                    <a:pt x="330157" y="229215"/>
                    <a:pt x="323953" y="228963"/>
                  </a:cubicBezTo>
                  <a:lnTo>
                    <a:pt x="301149" y="228963"/>
                  </a:lnTo>
                  <a:cubicBezTo>
                    <a:pt x="294525" y="228963"/>
                    <a:pt x="289076" y="234329"/>
                    <a:pt x="289076" y="241036"/>
                  </a:cubicBezTo>
                  <a:cubicBezTo>
                    <a:pt x="289076" y="247659"/>
                    <a:pt x="294441" y="253109"/>
                    <a:pt x="301149" y="253109"/>
                  </a:cubicBezTo>
                  <a:cubicBezTo>
                    <a:pt x="307856" y="253109"/>
                    <a:pt x="313222" y="258558"/>
                    <a:pt x="313222" y="265265"/>
                  </a:cubicBezTo>
                  <a:cubicBezTo>
                    <a:pt x="313222" y="265936"/>
                    <a:pt x="313138" y="266607"/>
                    <a:pt x="313054" y="267194"/>
                  </a:cubicBezTo>
                  <a:cubicBezTo>
                    <a:pt x="311545" y="273230"/>
                    <a:pt x="306011" y="277422"/>
                    <a:pt x="299807" y="277171"/>
                  </a:cubicBezTo>
                  <a:lnTo>
                    <a:pt x="96414" y="277171"/>
                  </a:lnTo>
                  <a:lnTo>
                    <a:pt x="96414" y="132633"/>
                  </a:lnTo>
                  <a:lnTo>
                    <a:pt x="132549" y="132633"/>
                  </a:lnTo>
                  <a:cubicBezTo>
                    <a:pt x="152503" y="132549"/>
                    <a:pt x="168600" y="116451"/>
                    <a:pt x="168683" y="96498"/>
                  </a:cubicBezTo>
                  <a:lnTo>
                    <a:pt x="168683" y="42338"/>
                  </a:lnTo>
                  <a:cubicBezTo>
                    <a:pt x="168683" y="32362"/>
                    <a:pt x="176732" y="24313"/>
                    <a:pt x="186709" y="24313"/>
                  </a:cubicBezTo>
                  <a:cubicBezTo>
                    <a:pt x="196686" y="24313"/>
                    <a:pt x="204734" y="32362"/>
                    <a:pt x="204734" y="42338"/>
                  </a:cubicBezTo>
                  <a:lnTo>
                    <a:pt x="204734" y="84509"/>
                  </a:lnTo>
                  <a:cubicBezTo>
                    <a:pt x="204734" y="97756"/>
                    <a:pt x="215549" y="108571"/>
                    <a:pt x="228796" y="108571"/>
                  </a:cubicBezTo>
                  <a:lnTo>
                    <a:pt x="420199" y="108571"/>
                  </a:lnTo>
                  <a:cubicBezTo>
                    <a:pt x="426404" y="108319"/>
                    <a:pt x="431937" y="112427"/>
                    <a:pt x="433446" y="118464"/>
                  </a:cubicBezTo>
                  <a:cubicBezTo>
                    <a:pt x="434201" y="121901"/>
                    <a:pt x="433111" y="125506"/>
                    <a:pt x="430763" y="128273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405BEB7-5492-44AD-A462-FAAA9BD1BC1D}"/>
                </a:ext>
              </a:extLst>
            </p:cNvPr>
            <p:cNvSpPr/>
            <p:nvPr/>
          </p:nvSpPr>
          <p:spPr>
            <a:xfrm>
              <a:off x="8036612" y="4936167"/>
              <a:ext cx="48207" cy="24061"/>
            </a:xfrm>
            <a:custGeom>
              <a:avLst/>
              <a:gdLst>
                <a:gd name="connsiteX0" fmla="*/ 0 w 48207"/>
                <a:gd name="connsiteY0" fmla="*/ 0 h 24061"/>
                <a:gd name="connsiteX1" fmla="*/ 48207 w 48207"/>
                <a:gd name="connsiteY1" fmla="*/ 0 h 24061"/>
                <a:gd name="connsiteX2" fmla="*/ 48207 w 48207"/>
                <a:gd name="connsiteY2" fmla="*/ 24062 h 24061"/>
                <a:gd name="connsiteX3" fmla="*/ 0 w 48207"/>
                <a:gd name="connsiteY3" fmla="*/ 24062 h 24061"/>
                <a:gd name="connsiteX4" fmla="*/ 0 w 48207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07" h="24061">
                  <a:moveTo>
                    <a:pt x="0" y="0"/>
                  </a:moveTo>
                  <a:lnTo>
                    <a:pt x="48207" y="0"/>
                  </a:lnTo>
                  <a:lnTo>
                    <a:pt x="48207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9712BA4D-C3E5-4E51-BD56-0A240E182894}"/>
                </a:ext>
              </a:extLst>
            </p:cNvPr>
            <p:cNvSpPr/>
            <p:nvPr/>
          </p:nvSpPr>
          <p:spPr>
            <a:xfrm>
              <a:off x="7988404" y="4936167"/>
              <a:ext cx="24062" cy="24061"/>
            </a:xfrm>
            <a:custGeom>
              <a:avLst/>
              <a:gdLst>
                <a:gd name="connsiteX0" fmla="*/ 0 w 24062"/>
                <a:gd name="connsiteY0" fmla="*/ 0 h 24061"/>
                <a:gd name="connsiteX1" fmla="*/ 24062 w 24062"/>
                <a:gd name="connsiteY1" fmla="*/ 0 h 24061"/>
                <a:gd name="connsiteX2" fmla="*/ 24062 w 24062"/>
                <a:gd name="connsiteY2" fmla="*/ 24062 h 24061"/>
                <a:gd name="connsiteX3" fmla="*/ 0 w 24062"/>
                <a:gd name="connsiteY3" fmla="*/ 24062 h 24061"/>
                <a:gd name="connsiteX4" fmla="*/ 0 w 24062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2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280939C-EC29-44BC-85D6-6FB90A3B6B6E}"/>
                </a:ext>
              </a:extLst>
            </p:cNvPr>
            <p:cNvSpPr/>
            <p:nvPr/>
          </p:nvSpPr>
          <p:spPr>
            <a:xfrm>
              <a:off x="8072747" y="4863898"/>
              <a:ext cx="48207" cy="24061"/>
            </a:xfrm>
            <a:custGeom>
              <a:avLst/>
              <a:gdLst>
                <a:gd name="connsiteX0" fmla="*/ 0 w 48207"/>
                <a:gd name="connsiteY0" fmla="*/ 0 h 24061"/>
                <a:gd name="connsiteX1" fmla="*/ 48207 w 48207"/>
                <a:gd name="connsiteY1" fmla="*/ 0 h 24061"/>
                <a:gd name="connsiteX2" fmla="*/ 48207 w 48207"/>
                <a:gd name="connsiteY2" fmla="*/ 24062 h 24061"/>
                <a:gd name="connsiteX3" fmla="*/ 0 w 48207"/>
                <a:gd name="connsiteY3" fmla="*/ 24062 h 24061"/>
                <a:gd name="connsiteX4" fmla="*/ 0 w 48207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07" h="24061">
                  <a:moveTo>
                    <a:pt x="0" y="0"/>
                  </a:moveTo>
                  <a:lnTo>
                    <a:pt x="48207" y="0"/>
                  </a:lnTo>
                  <a:lnTo>
                    <a:pt x="48207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7AD5D51-524B-4B25-ACC5-8E0DD45E8EBC}"/>
                </a:ext>
              </a:extLst>
            </p:cNvPr>
            <p:cNvSpPr/>
            <p:nvPr/>
          </p:nvSpPr>
          <p:spPr>
            <a:xfrm>
              <a:off x="8024539" y="4863898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0927488-DCFB-4782-9D98-3DFF57F257AA}"/>
                </a:ext>
              </a:extLst>
            </p:cNvPr>
            <p:cNvSpPr/>
            <p:nvPr/>
          </p:nvSpPr>
          <p:spPr>
            <a:xfrm>
              <a:off x="8072747" y="5008436"/>
              <a:ext cx="48207" cy="24061"/>
            </a:xfrm>
            <a:custGeom>
              <a:avLst/>
              <a:gdLst>
                <a:gd name="connsiteX0" fmla="*/ 0 w 48207"/>
                <a:gd name="connsiteY0" fmla="*/ 0 h 24061"/>
                <a:gd name="connsiteX1" fmla="*/ 48207 w 48207"/>
                <a:gd name="connsiteY1" fmla="*/ 0 h 24061"/>
                <a:gd name="connsiteX2" fmla="*/ 48207 w 48207"/>
                <a:gd name="connsiteY2" fmla="*/ 24062 h 24061"/>
                <a:gd name="connsiteX3" fmla="*/ 0 w 48207"/>
                <a:gd name="connsiteY3" fmla="*/ 24062 h 24061"/>
                <a:gd name="connsiteX4" fmla="*/ 0 w 48207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07" h="24061">
                  <a:moveTo>
                    <a:pt x="0" y="0"/>
                  </a:moveTo>
                  <a:lnTo>
                    <a:pt x="48207" y="0"/>
                  </a:lnTo>
                  <a:lnTo>
                    <a:pt x="48207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BCCDCE8-0964-4D39-80B7-51FF8121ABEA}"/>
                </a:ext>
              </a:extLst>
            </p:cNvPr>
            <p:cNvSpPr/>
            <p:nvPr/>
          </p:nvSpPr>
          <p:spPr>
            <a:xfrm>
              <a:off x="8024539" y="5008436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FC7F75E-6298-4E5A-A6DF-9799DC63D6A3}"/>
                </a:ext>
              </a:extLst>
            </p:cNvPr>
            <p:cNvSpPr/>
            <p:nvPr/>
          </p:nvSpPr>
          <p:spPr>
            <a:xfrm>
              <a:off x="7795743" y="4574822"/>
              <a:ext cx="264930" cy="264930"/>
            </a:xfrm>
            <a:custGeom>
              <a:avLst/>
              <a:gdLst>
                <a:gd name="connsiteX0" fmla="*/ 132465 w 264930"/>
                <a:gd name="connsiteY0" fmla="*/ 0 h 264930"/>
                <a:gd name="connsiteX1" fmla="*/ 0 w 264930"/>
                <a:gd name="connsiteY1" fmla="*/ 132465 h 264930"/>
                <a:gd name="connsiteX2" fmla="*/ 132465 w 264930"/>
                <a:gd name="connsiteY2" fmla="*/ 264930 h 264930"/>
                <a:gd name="connsiteX3" fmla="*/ 264930 w 264930"/>
                <a:gd name="connsiteY3" fmla="*/ 132465 h 264930"/>
                <a:gd name="connsiteX4" fmla="*/ 132465 w 264930"/>
                <a:gd name="connsiteY4" fmla="*/ 0 h 264930"/>
                <a:gd name="connsiteX5" fmla="*/ 132465 w 264930"/>
                <a:gd name="connsiteY5" fmla="*/ 240952 h 264930"/>
                <a:gd name="connsiteX6" fmla="*/ 24062 w 264930"/>
                <a:gd name="connsiteY6" fmla="*/ 132549 h 264930"/>
                <a:gd name="connsiteX7" fmla="*/ 132465 w 264930"/>
                <a:gd name="connsiteY7" fmla="*/ 24146 h 264930"/>
                <a:gd name="connsiteX8" fmla="*/ 240868 w 264930"/>
                <a:gd name="connsiteY8" fmla="*/ 132549 h 264930"/>
                <a:gd name="connsiteX9" fmla="*/ 132465 w 264930"/>
                <a:gd name="connsiteY9" fmla="*/ 240952 h 26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930" h="264930">
                  <a:moveTo>
                    <a:pt x="132465" y="0"/>
                  </a:moveTo>
                  <a:cubicBezTo>
                    <a:pt x="59274" y="0"/>
                    <a:pt x="0" y="59358"/>
                    <a:pt x="0" y="132465"/>
                  </a:cubicBezTo>
                  <a:cubicBezTo>
                    <a:pt x="0" y="205572"/>
                    <a:pt x="59358" y="264930"/>
                    <a:pt x="132465" y="264930"/>
                  </a:cubicBezTo>
                  <a:cubicBezTo>
                    <a:pt x="205656" y="264930"/>
                    <a:pt x="264930" y="205572"/>
                    <a:pt x="264930" y="132465"/>
                  </a:cubicBezTo>
                  <a:cubicBezTo>
                    <a:pt x="264846" y="59358"/>
                    <a:pt x="205573" y="84"/>
                    <a:pt x="132465" y="0"/>
                  </a:cubicBezTo>
                  <a:close/>
                  <a:moveTo>
                    <a:pt x="132465" y="240952"/>
                  </a:moveTo>
                  <a:cubicBezTo>
                    <a:pt x="72605" y="240952"/>
                    <a:pt x="24062" y="192410"/>
                    <a:pt x="24062" y="132549"/>
                  </a:cubicBezTo>
                  <a:cubicBezTo>
                    <a:pt x="24062" y="72688"/>
                    <a:pt x="72605" y="24146"/>
                    <a:pt x="132465" y="24146"/>
                  </a:cubicBezTo>
                  <a:cubicBezTo>
                    <a:pt x="192326" y="24146"/>
                    <a:pt x="240868" y="72688"/>
                    <a:pt x="240868" y="132549"/>
                  </a:cubicBezTo>
                  <a:cubicBezTo>
                    <a:pt x="240785" y="192326"/>
                    <a:pt x="192242" y="240869"/>
                    <a:pt x="132465" y="240952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D9343D9-D8EF-40C1-AF2B-A5AA7C199620}"/>
                </a:ext>
              </a:extLst>
            </p:cNvPr>
            <p:cNvSpPr/>
            <p:nvPr/>
          </p:nvSpPr>
          <p:spPr>
            <a:xfrm>
              <a:off x="7868096" y="4635018"/>
              <a:ext cx="120308" cy="144538"/>
            </a:xfrm>
            <a:custGeom>
              <a:avLst/>
              <a:gdLst>
                <a:gd name="connsiteX0" fmla="*/ 120308 w 120308"/>
                <a:gd name="connsiteY0" fmla="*/ 48207 h 144538"/>
                <a:gd name="connsiteX1" fmla="*/ 96247 w 120308"/>
                <a:gd name="connsiteY1" fmla="*/ 14253 h 144538"/>
                <a:gd name="connsiteX2" fmla="*/ 96247 w 120308"/>
                <a:gd name="connsiteY2" fmla="*/ 0 h 144538"/>
                <a:gd name="connsiteX3" fmla="*/ 72185 w 120308"/>
                <a:gd name="connsiteY3" fmla="*/ 0 h 144538"/>
                <a:gd name="connsiteX4" fmla="*/ 72185 w 120308"/>
                <a:gd name="connsiteY4" fmla="*/ 12073 h 144538"/>
                <a:gd name="connsiteX5" fmla="*/ 48123 w 120308"/>
                <a:gd name="connsiteY5" fmla="*/ 12073 h 144538"/>
                <a:gd name="connsiteX6" fmla="*/ 48123 w 120308"/>
                <a:gd name="connsiteY6" fmla="*/ 0 h 144538"/>
                <a:gd name="connsiteX7" fmla="*/ 24062 w 120308"/>
                <a:gd name="connsiteY7" fmla="*/ 0 h 144538"/>
                <a:gd name="connsiteX8" fmla="*/ 24062 w 120308"/>
                <a:gd name="connsiteY8" fmla="*/ 12073 h 144538"/>
                <a:gd name="connsiteX9" fmla="*/ 0 w 120308"/>
                <a:gd name="connsiteY9" fmla="*/ 12073 h 144538"/>
                <a:gd name="connsiteX10" fmla="*/ 0 w 120308"/>
                <a:gd name="connsiteY10" fmla="*/ 36134 h 144538"/>
                <a:gd name="connsiteX11" fmla="*/ 12073 w 120308"/>
                <a:gd name="connsiteY11" fmla="*/ 36134 h 144538"/>
                <a:gd name="connsiteX12" fmla="*/ 12073 w 120308"/>
                <a:gd name="connsiteY12" fmla="*/ 108404 h 144538"/>
                <a:gd name="connsiteX13" fmla="*/ 0 w 120308"/>
                <a:gd name="connsiteY13" fmla="*/ 108404 h 144538"/>
                <a:gd name="connsiteX14" fmla="*/ 0 w 120308"/>
                <a:gd name="connsiteY14" fmla="*/ 132465 h 144538"/>
                <a:gd name="connsiteX15" fmla="*/ 24062 w 120308"/>
                <a:gd name="connsiteY15" fmla="*/ 132465 h 144538"/>
                <a:gd name="connsiteX16" fmla="*/ 24062 w 120308"/>
                <a:gd name="connsiteY16" fmla="*/ 144538 h 144538"/>
                <a:gd name="connsiteX17" fmla="*/ 48123 w 120308"/>
                <a:gd name="connsiteY17" fmla="*/ 144538 h 144538"/>
                <a:gd name="connsiteX18" fmla="*/ 48123 w 120308"/>
                <a:gd name="connsiteY18" fmla="*/ 132465 h 144538"/>
                <a:gd name="connsiteX19" fmla="*/ 72185 w 120308"/>
                <a:gd name="connsiteY19" fmla="*/ 132465 h 144538"/>
                <a:gd name="connsiteX20" fmla="*/ 72185 w 120308"/>
                <a:gd name="connsiteY20" fmla="*/ 144538 h 144538"/>
                <a:gd name="connsiteX21" fmla="*/ 96247 w 120308"/>
                <a:gd name="connsiteY21" fmla="*/ 144538 h 144538"/>
                <a:gd name="connsiteX22" fmla="*/ 96247 w 120308"/>
                <a:gd name="connsiteY22" fmla="*/ 130286 h 144538"/>
                <a:gd name="connsiteX23" fmla="*/ 120308 w 120308"/>
                <a:gd name="connsiteY23" fmla="*/ 96331 h 144538"/>
                <a:gd name="connsiteX24" fmla="*/ 110918 w 120308"/>
                <a:gd name="connsiteY24" fmla="*/ 72269 h 144538"/>
                <a:gd name="connsiteX25" fmla="*/ 120308 w 120308"/>
                <a:gd name="connsiteY25" fmla="*/ 48207 h 144538"/>
                <a:gd name="connsiteX26" fmla="*/ 84174 w 120308"/>
                <a:gd name="connsiteY26" fmla="*/ 108487 h 144538"/>
                <a:gd name="connsiteX27" fmla="*/ 35967 w 120308"/>
                <a:gd name="connsiteY27" fmla="*/ 108487 h 144538"/>
                <a:gd name="connsiteX28" fmla="*/ 35967 w 120308"/>
                <a:gd name="connsiteY28" fmla="*/ 84426 h 144538"/>
                <a:gd name="connsiteX29" fmla="*/ 84174 w 120308"/>
                <a:gd name="connsiteY29" fmla="*/ 84426 h 144538"/>
                <a:gd name="connsiteX30" fmla="*/ 96247 w 120308"/>
                <a:gd name="connsiteY30" fmla="*/ 96498 h 144538"/>
                <a:gd name="connsiteX31" fmla="*/ 84174 w 120308"/>
                <a:gd name="connsiteY31" fmla="*/ 108487 h 144538"/>
                <a:gd name="connsiteX32" fmla="*/ 84174 w 120308"/>
                <a:gd name="connsiteY32" fmla="*/ 60280 h 144538"/>
                <a:gd name="connsiteX33" fmla="*/ 35967 w 120308"/>
                <a:gd name="connsiteY33" fmla="*/ 60280 h 144538"/>
                <a:gd name="connsiteX34" fmla="*/ 35967 w 120308"/>
                <a:gd name="connsiteY34" fmla="*/ 36218 h 144538"/>
                <a:gd name="connsiteX35" fmla="*/ 84174 w 120308"/>
                <a:gd name="connsiteY35" fmla="*/ 36218 h 144538"/>
                <a:gd name="connsiteX36" fmla="*/ 96247 w 120308"/>
                <a:gd name="connsiteY36" fmla="*/ 48291 h 144538"/>
                <a:gd name="connsiteX37" fmla="*/ 84174 w 120308"/>
                <a:gd name="connsiteY37" fmla="*/ 60280 h 14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0308" h="144538">
                  <a:moveTo>
                    <a:pt x="120308" y="48207"/>
                  </a:moveTo>
                  <a:cubicBezTo>
                    <a:pt x="120225" y="32949"/>
                    <a:pt x="110583" y="19367"/>
                    <a:pt x="96247" y="14253"/>
                  </a:cubicBezTo>
                  <a:lnTo>
                    <a:pt x="96247" y="0"/>
                  </a:lnTo>
                  <a:lnTo>
                    <a:pt x="72185" y="0"/>
                  </a:lnTo>
                  <a:lnTo>
                    <a:pt x="72185" y="12073"/>
                  </a:lnTo>
                  <a:lnTo>
                    <a:pt x="48123" y="12073"/>
                  </a:lnTo>
                  <a:lnTo>
                    <a:pt x="48123" y="0"/>
                  </a:lnTo>
                  <a:lnTo>
                    <a:pt x="24062" y="0"/>
                  </a:lnTo>
                  <a:lnTo>
                    <a:pt x="24062" y="12073"/>
                  </a:lnTo>
                  <a:lnTo>
                    <a:pt x="0" y="12073"/>
                  </a:lnTo>
                  <a:lnTo>
                    <a:pt x="0" y="36134"/>
                  </a:lnTo>
                  <a:lnTo>
                    <a:pt x="12073" y="36134"/>
                  </a:lnTo>
                  <a:lnTo>
                    <a:pt x="12073" y="108404"/>
                  </a:lnTo>
                  <a:lnTo>
                    <a:pt x="0" y="108404"/>
                  </a:lnTo>
                  <a:lnTo>
                    <a:pt x="0" y="132465"/>
                  </a:lnTo>
                  <a:lnTo>
                    <a:pt x="24062" y="132465"/>
                  </a:lnTo>
                  <a:lnTo>
                    <a:pt x="24062" y="144538"/>
                  </a:lnTo>
                  <a:lnTo>
                    <a:pt x="48123" y="144538"/>
                  </a:lnTo>
                  <a:lnTo>
                    <a:pt x="48123" y="132465"/>
                  </a:lnTo>
                  <a:lnTo>
                    <a:pt x="72185" y="132465"/>
                  </a:lnTo>
                  <a:lnTo>
                    <a:pt x="72185" y="144538"/>
                  </a:lnTo>
                  <a:lnTo>
                    <a:pt x="96247" y="144538"/>
                  </a:lnTo>
                  <a:lnTo>
                    <a:pt x="96247" y="130286"/>
                  </a:lnTo>
                  <a:cubicBezTo>
                    <a:pt x="110667" y="125172"/>
                    <a:pt x="120225" y="111589"/>
                    <a:pt x="120308" y="96331"/>
                  </a:cubicBezTo>
                  <a:cubicBezTo>
                    <a:pt x="120308" y="87444"/>
                    <a:pt x="116955" y="78809"/>
                    <a:pt x="110918" y="72269"/>
                  </a:cubicBezTo>
                  <a:cubicBezTo>
                    <a:pt x="116955" y="65730"/>
                    <a:pt x="120308" y="57178"/>
                    <a:pt x="120308" y="48207"/>
                  </a:cubicBezTo>
                  <a:close/>
                  <a:moveTo>
                    <a:pt x="84174" y="108487"/>
                  </a:moveTo>
                  <a:lnTo>
                    <a:pt x="35967" y="108487"/>
                  </a:lnTo>
                  <a:lnTo>
                    <a:pt x="35967" y="84426"/>
                  </a:lnTo>
                  <a:lnTo>
                    <a:pt x="84174" y="84426"/>
                  </a:lnTo>
                  <a:cubicBezTo>
                    <a:pt x="90797" y="84426"/>
                    <a:pt x="96247" y="89791"/>
                    <a:pt x="96247" y="96498"/>
                  </a:cubicBezTo>
                  <a:cubicBezTo>
                    <a:pt x="96247" y="103038"/>
                    <a:pt x="90797" y="108487"/>
                    <a:pt x="84174" y="108487"/>
                  </a:cubicBezTo>
                  <a:close/>
                  <a:moveTo>
                    <a:pt x="84174" y="60280"/>
                  </a:moveTo>
                  <a:lnTo>
                    <a:pt x="35967" y="60280"/>
                  </a:lnTo>
                  <a:lnTo>
                    <a:pt x="35967" y="36218"/>
                  </a:lnTo>
                  <a:lnTo>
                    <a:pt x="84174" y="36218"/>
                  </a:lnTo>
                  <a:cubicBezTo>
                    <a:pt x="90797" y="36218"/>
                    <a:pt x="96247" y="41584"/>
                    <a:pt x="96247" y="48291"/>
                  </a:cubicBezTo>
                  <a:cubicBezTo>
                    <a:pt x="96247" y="54915"/>
                    <a:pt x="90797" y="60280"/>
                    <a:pt x="84174" y="60280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9C91ECE-982E-42F7-9D29-C73716D355B1}"/>
                </a:ext>
              </a:extLst>
            </p:cNvPr>
            <p:cNvSpPr/>
            <p:nvPr/>
          </p:nvSpPr>
          <p:spPr>
            <a:xfrm>
              <a:off x="7711402" y="4695298"/>
              <a:ext cx="48207" cy="24061"/>
            </a:xfrm>
            <a:custGeom>
              <a:avLst/>
              <a:gdLst>
                <a:gd name="connsiteX0" fmla="*/ 0 w 48207"/>
                <a:gd name="connsiteY0" fmla="*/ 0 h 24061"/>
                <a:gd name="connsiteX1" fmla="*/ 48207 w 48207"/>
                <a:gd name="connsiteY1" fmla="*/ 0 h 24061"/>
                <a:gd name="connsiteX2" fmla="*/ 48207 w 48207"/>
                <a:gd name="connsiteY2" fmla="*/ 24062 h 24061"/>
                <a:gd name="connsiteX3" fmla="*/ 0 w 48207"/>
                <a:gd name="connsiteY3" fmla="*/ 24062 h 24061"/>
                <a:gd name="connsiteX4" fmla="*/ 0 w 48207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07" h="24061">
                  <a:moveTo>
                    <a:pt x="0" y="0"/>
                  </a:moveTo>
                  <a:lnTo>
                    <a:pt x="48207" y="0"/>
                  </a:lnTo>
                  <a:lnTo>
                    <a:pt x="48207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EF448E89-CC8D-4449-838D-43B000374B3F}"/>
                </a:ext>
              </a:extLst>
            </p:cNvPr>
            <p:cNvSpPr/>
            <p:nvPr/>
          </p:nvSpPr>
          <p:spPr>
            <a:xfrm>
              <a:off x="7663195" y="4695298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4C7C615-A4A1-4AA4-B642-8B9C7A3D7E8E}"/>
                </a:ext>
              </a:extLst>
            </p:cNvPr>
            <p:cNvSpPr/>
            <p:nvPr/>
          </p:nvSpPr>
          <p:spPr>
            <a:xfrm>
              <a:off x="7747536" y="4623029"/>
              <a:ext cx="48207" cy="24061"/>
            </a:xfrm>
            <a:custGeom>
              <a:avLst/>
              <a:gdLst>
                <a:gd name="connsiteX0" fmla="*/ 0 w 48207"/>
                <a:gd name="connsiteY0" fmla="*/ 0 h 24061"/>
                <a:gd name="connsiteX1" fmla="*/ 48207 w 48207"/>
                <a:gd name="connsiteY1" fmla="*/ 0 h 24061"/>
                <a:gd name="connsiteX2" fmla="*/ 48207 w 48207"/>
                <a:gd name="connsiteY2" fmla="*/ 24062 h 24061"/>
                <a:gd name="connsiteX3" fmla="*/ 0 w 48207"/>
                <a:gd name="connsiteY3" fmla="*/ 24062 h 24061"/>
                <a:gd name="connsiteX4" fmla="*/ 0 w 48207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07" h="24061">
                  <a:moveTo>
                    <a:pt x="0" y="0"/>
                  </a:moveTo>
                  <a:lnTo>
                    <a:pt x="48207" y="0"/>
                  </a:lnTo>
                  <a:lnTo>
                    <a:pt x="48207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C1E56FD-357F-4EBE-A840-F9A0D8423FD7}"/>
                </a:ext>
              </a:extLst>
            </p:cNvPr>
            <p:cNvSpPr/>
            <p:nvPr/>
          </p:nvSpPr>
          <p:spPr>
            <a:xfrm>
              <a:off x="7699329" y="4623029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4F9FA84-D27B-4473-AAE5-B9871105C474}"/>
                </a:ext>
              </a:extLst>
            </p:cNvPr>
            <p:cNvSpPr/>
            <p:nvPr/>
          </p:nvSpPr>
          <p:spPr>
            <a:xfrm>
              <a:off x="7747536" y="4767567"/>
              <a:ext cx="48207" cy="24062"/>
            </a:xfrm>
            <a:custGeom>
              <a:avLst/>
              <a:gdLst>
                <a:gd name="connsiteX0" fmla="*/ 0 w 48207"/>
                <a:gd name="connsiteY0" fmla="*/ 0 h 24062"/>
                <a:gd name="connsiteX1" fmla="*/ 48207 w 48207"/>
                <a:gd name="connsiteY1" fmla="*/ 0 h 24062"/>
                <a:gd name="connsiteX2" fmla="*/ 48207 w 48207"/>
                <a:gd name="connsiteY2" fmla="*/ 24062 h 24062"/>
                <a:gd name="connsiteX3" fmla="*/ 0 w 48207"/>
                <a:gd name="connsiteY3" fmla="*/ 24062 h 24062"/>
                <a:gd name="connsiteX4" fmla="*/ 0 w 48207"/>
                <a:gd name="connsiteY4" fmla="*/ 0 h 2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07" h="24062">
                  <a:moveTo>
                    <a:pt x="0" y="0"/>
                  </a:moveTo>
                  <a:lnTo>
                    <a:pt x="48207" y="0"/>
                  </a:lnTo>
                  <a:lnTo>
                    <a:pt x="48207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7ACDA1B-517C-4B0B-904D-49BE080C4A2A}"/>
                </a:ext>
              </a:extLst>
            </p:cNvPr>
            <p:cNvSpPr/>
            <p:nvPr/>
          </p:nvSpPr>
          <p:spPr>
            <a:xfrm>
              <a:off x="7699329" y="4767567"/>
              <a:ext cx="24061" cy="24062"/>
            </a:xfrm>
            <a:custGeom>
              <a:avLst/>
              <a:gdLst>
                <a:gd name="connsiteX0" fmla="*/ 0 w 24061"/>
                <a:gd name="connsiteY0" fmla="*/ 0 h 24062"/>
                <a:gd name="connsiteX1" fmla="*/ 24062 w 24061"/>
                <a:gd name="connsiteY1" fmla="*/ 0 h 24062"/>
                <a:gd name="connsiteX2" fmla="*/ 24062 w 24061"/>
                <a:gd name="connsiteY2" fmla="*/ 24062 h 24062"/>
                <a:gd name="connsiteX3" fmla="*/ 0 w 24061"/>
                <a:gd name="connsiteY3" fmla="*/ 24062 h 24062"/>
                <a:gd name="connsiteX4" fmla="*/ 0 w 24061"/>
                <a:gd name="connsiteY4" fmla="*/ 0 h 24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2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B7A62E-6742-4773-99D1-550B2BAE5681}"/>
                </a:ext>
              </a:extLst>
            </p:cNvPr>
            <p:cNvSpPr/>
            <p:nvPr/>
          </p:nvSpPr>
          <p:spPr>
            <a:xfrm>
              <a:off x="8217284" y="4635102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6F158D1-AC2C-4682-98E7-447B9BB95AB0}"/>
                </a:ext>
              </a:extLst>
            </p:cNvPr>
            <p:cNvSpPr/>
            <p:nvPr/>
          </p:nvSpPr>
          <p:spPr>
            <a:xfrm>
              <a:off x="8217284" y="4683225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377C855-D8A6-4A24-82CE-6842C42B20EA}"/>
                </a:ext>
              </a:extLst>
            </p:cNvPr>
            <p:cNvSpPr/>
            <p:nvPr/>
          </p:nvSpPr>
          <p:spPr>
            <a:xfrm>
              <a:off x="8241346" y="4659164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F20CF12-EB1A-4C04-B46C-42C6CD4ACE8B}"/>
                </a:ext>
              </a:extLst>
            </p:cNvPr>
            <p:cNvSpPr/>
            <p:nvPr/>
          </p:nvSpPr>
          <p:spPr>
            <a:xfrm>
              <a:off x="8193139" y="4659164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61CBA88-F273-4161-B0FC-6D4695F107C5}"/>
                </a:ext>
              </a:extLst>
            </p:cNvPr>
            <p:cNvSpPr/>
            <p:nvPr/>
          </p:nvSpPr>
          <p:spPr>
            <a:xfrm>
              <a:off x="8205212" y="5165046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CA9443D-1EF3-49F1-B919-586F1939AE32}"/>
                </a:ext>
              </a:extLst>
            </p:cNvPr>
            <p:cNvSpPr/>
            <p:nvPr/>
          </p:nvSpPr>
          <p:spPr>
            <a:xfrm>
              <a:off x="8205212" y="5213253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3710459-972C-4E14-9C68-A7D485519A67}"/>
                </a:ext>
              </a:extLst>
            </p:cNvPr>
            <p:cNvSpPr/>
            <p:nvPr/>
          </p:nvSpPr>
          <p:spPr>
            <a:xfrm>
              <a:off x="8229273" y="5189108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6D348-1ED2-4008-9509-993EBBFEBC93}"/>
                </a:ext>
              </a:extLst>
            </p:cNvPr>
            <p:cNvSpPr/>
            <p:nvPr/>
          </p:nvSpPr>
          <p:spPr>
            <a:xfrm>
              <a:off x="8181150" y="5189108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D087181-D59A-465E-8C68-50CD41F6F618}"/>
                </a:ext>
              </a:extLst>
            </p:cNvPr>
            <p:cNvSpPr/>
            <p:nvPr/>
          </p:nvSpPr>
          <p:spPr>
            <a:xfrm>
              <a:off x="7735463" y="4875971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FB2B363-0765-47A5-AA2F-E380EC6006B9}"/>
                </a:ext>
              </a:extLst>
            </p:cNvPr>
            <p:cNvSpPr/>
            <p:nvPr/>
          </p:nvSpPr>
          <p:spPr>
            <a:xfrm>
              <a:off x="7735463" y="4924178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B0FE6EA8-3198-483D-9280-22E8409B3300}"/>
                </a:ext>
              </a:extLst>
            </p:cNvPr>
            <p:cNvSpPr/>
            <p:nvPr/>
          </p:nvSpPr>
          <p:spPr>
            <a:xfrm>
              <a:off x="7759525" y="4900032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D4E2471-23A8-4447-A1B6-A348F6D7045F}"/>
                </a:ext>
              </a:extLst>
            </p:cNvPr>
            <p:cNvSpPr/>
            <p:nvPr/>
          </p:nvSpPr>
          <p:spPr>
            <a:xfrm>
              <a:off x="7711402" y="4900032"/>
              <a:ext cx="24061" cy="24061"/>
            </a:xfrm>
            <a:custGeom>
              <a:avLst/>
              <a:gdLst>
                <a:gd name="connsiteX0" fmla="*/ 0 w 24061"/>
                <a:gd name="connsiteY0" fmla="*/ 0 h 24061"/>
                <a:gd name="connsiteX1" fmla="*/ 24062 w 24061"/>
                <a:gd name="connsiteY1" fmla="*/ 0 h 24061"/>
                <a:gd name="connsiteX2" fmla="*/ 24062 w 24061"/>
                <a:gd name="connsiteY2" fmla="*/ 24062 h 24061"/>
                <a:gd name="connsiteX3" fmla="*/ 0 w 24061"/>
                <a:gd name="connsiteY3" fmla="*/ 24062 h 24061"/>
                <a:gd name="connsiteX4" fmla="*/ 0 w 24061"/>
                <a:gd name="connsiteY4" fmla="*/ 0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61" h="24061">
                  <a:moveTo>
                    <a:pt x="0" y="0"/>
                  </a:moveTo>
                  <a:lnTo>
                    <a:pt x="24062" y="0"/>
                  </a:lnTo>
                  <a:lnTo>
                    <a:pt x="24062" y="24062"/>
                  </a:lnTo>
                  <a:lnTo>
                    <a:pt x="0" y="2406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aphic 2">
            <a:extLst>
              <a:ext uri="{FF2B5EF4-FFF2-40B4-BE49-F238E27FC236}">
                <a16:creationId xmlns:a16="http://schemas.microsoft.com/office/drawing/2014/main" id="{1077D250-2170-4B0D-BEE9-C2D9C9BDAD73}"/>
              </a:ext>
            </a:extLst>
          </p:cNvPr>
          <p:cNvGrpSpPr>
            <a:grpSpLocks noChangeAspect="1"/>
          </p:cNvGrpSpPr>
          <p:nvPr/>
        </p:nvGrpSpPr>
        <p:grpSpPr>
          <a:xfrm>
            <a:off x="2954393" y="2364636"/>
            <a:ext cx="312682" cy="312740"/>
            <a:chOff x="8921864" y="4518000"/>
            <a:chExt cx="779448" cy="779594"/>
          </a:xfrm>
          <a:solidFill>
            <a:schemeClr val="bg2"/>
          </a:solidFill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71668005-63DA-431F-9EBD-A720BA81A3F8}"/>
                </a:ext>
              </a:extLst>
            </p:cNvPr>
            <p:cNvSpPr/>
            <p:nvPr/>
          </p:nvSpPr>
          <p:spPr>
            <a:xfrm>
              <a:off x="8921864" y="4518000"/>
              <a:ext cx="779448" cy="779594"/>
            </a:xfrm>
            <a:custGeom>
              <a:avLst/>
              <a:gdLst>
                <a:gd name="connsiteX0" fmla="*/ 740631 w 779448"/>
                <a:gd name="connsiteY0" fmla="*/ 64954 h 779594"/>
                <a:gd name="connsiteX1" fmla="*/ 561048 w 779448"/>
                <a:gd name="connsiteY1" fmla="*/ 64954 h 779594"/>
                <a:gd name="connsiteX2" fmla="*/ 218567 w 779448"/>
                <a:gd name="connsiteY2" fmla="*/ 64954 h 779594"/>
                <a:gd name="connsiteX3" fmla="*/ 38985 w 779448"/>
                <a:gd name="connsiteY3" fmla="*/ 64954 h 779594"/>
                <a:gd name="connsiteX4" fmla="*/ 0 w 779448"/>
                <a:gd name="connsiteY4" fmla="*/ 103939 h 779594"/>
                <a:gd name="connsiteX5" fmla="*/ 0 w 779448"/>
                <a:gd name="connsiteY5" fmla="*/ 558680 h 779594"/>
                <a:gd name="connsiteX6" fmla="*/ 38985 w 779448"/>
                <a:gd name="connsiteY6" fmla="*/ 597665 h 779594"/>
                <a:gd name="connsiteX7" fmla="*/ 324791 w 779448"/>
                <a:gd name="connsiteY7" fmla="*/ 597665 h 779594"/>
                <a:gd name="connsiteX8" fmla="*/ 324791 w 779448"/>
                <a:gd name="connsiteY8" fmla="*/ 675634 h 779594"/>
                <a:gd name="connsiteX9" fmla="*/ 246821 w 779448"/>
                <a:gd name="connsiteY9" fmla="*/ 675634 h 779594"/>
                <a:gd name="connsiteX10" fmla="*/ 233826 w 779448"/>
                <a:gd name="connsiteY10" fmla="*/ 688630 h 779594"/>
                <a:gd name="connsiteX11" fmla="*/ 233826 w 779448"/>
                <a:gd name="connsiteY11" fmla="*/ 753605 h 779594"/>
                <a:gd name="connsiteX12" fmla="*/ 207836 w 779448"/>
                <a:gd name="connsiteY12" fmla="*/ 753605 h 779594"/>
                <a:gd name="connsiteX13" fmla="*/ 207836 w 779448"/>
                <a:gd name="connsiteY13" fmla="*/ 779595 h 779594"/>
                <a:gd name="connsiteX14" fmla="*/ 571612 w 779448"/>
                <a:gd name="connsiteY14" fmla="*/ 779595 h 779594"/>
                <a:gd name="connsiteX15" fmla="*/ 571612 w 779448"/>
                <a:gd name="connsiteY15" fmla="*/ 753605 h 779594"/>
                <a:gd name="connsiteX16" fmla="*/ 545622 w 779448"/>
                <a:gd name="connsiteY16" fmla="*/ 753605 h 779594"/>
                <a:gd name="connsiteX17" fmla="*/ 545622 w 779448"/>
                <a:gd name="connsiteY17" fmla="*/ 688630 h 779594"/>
                <a:gd name="connsiteX18" fmla="*/ 532627 w 779448"/>
                <a:gd name="connsiteY18" fmla="*/ 675634 h 779594"/>
                <a:gd name="connsiteX19" fmla="*/ 454657 w 779448"/>
                <a:gd name="connsiteY19" fmla="*/ 675634 h 779594"/>
                <a:gd name="connsiteX20" fmla="*/ 454657 w 779448"/>
                <a:gd name="connsiteY20" fmla="*/ 597665 h 779594"/>
                <a:gd name="connsiteX21" fmla="*/ 740463 w 779448"/>
                <a:gd name="connsiteY21" fmla="*/ 597665 h 779594"/>
                <a:gd name="connsiteX22" fmla="*/ 779448 w 779448"/>
                <a:gd name="connsiteY22" fmla="*/ 558680 h 779594"/>
                <a:gd name="connsiteX23" fmla="*/ 779448 w 779448"/>
                <a:gd name="connsiteY23" fmla="*/ 103939 h 779594"/>
                <a:gd name="connsiteX24" fmla="*/ 740631 w 779448"/>
                <a:gd name="connsiteY24" fmla="*/ 64954 h 779594"/>
                <a:gd name="connsiteX25" fmla="*/ 389766 w 779448"/>
                <a:gd name="connsiteY25" fmla="*/ 25969 h 779594"/>
                <a:gd name="connsiteX26" fmla="*/ 623676 w 779448"/>
                <a:gd name="connsiteY26" fmla="*/ 259879 h 779594"/>
                <a:gd name="connsiteX27" fmla="*/ 389766 w 779448"/>
                <a:gd name="connsiteY27" fmla="*/ 493788 h 779594"/>
                <a:gd name="connsiteX28" fmla="*/ 155856 w 779448"/>
                <a:gd name="connsiteY28" fmla="*/ 259879 h 779594"/>
                <a:gd name="connsiteX29" fmla="*/ 389766 w 779448"/>
                <a:gd name="connsiteY29" fmla="*/ 25969 h 779594"/>
                <a:gd name="connsiteX30" fmla="*/ 25990 w 779448"/>
                <a:gd name="connsiteY30" fmla="*/ 103939 h 779594"/>
                <a:gd name="connsiteX31" fmla="*/ 38985 w 779448"/>
                <a:gd name="connsiteY31" fmla="*/ 90944 h 779594"/>
                <a:gd name="connsiteX32" fmla="*/ 192661 w 779448"/>
                <a:gd name="connsiteY32" fmla="*/ 90944 h 779594"/>
                <a:gd name="connsiteX33" fmla="*/ 219909 w 779448"/>
                <a:gd name="connsiteY33" fmla="*/ 456313 h 779594"/>
                <a:gd name="connsiteX34" fmla="*/ 277254 w 779448"/>
                <a:gd name="connsiteY34" fmla="*/ 493705 h 779594"/>
                <a:gd name="connsiteX35" fmla="*/ 25990 w 779448"/>
                <a:gd name="connsiteY35" fmla="*/ 493705 h 779594"/>
                <a:gd name="connsiteX36" fmla="*/ 25990 w 779448"/>
                <a:gd name="connsiteY36" fmla="*/ 103939 h 779594"/>
                <a:gd name="connsiteX37" fmla="*/ 519716 w 779448"/>
                <a:gd name="connsiteY37" fmla="*/ 701541 h 779594"/>
                <a:gd name="connsiteX38" fmla="*/ 519716 w 779448"/>
                <a:gd name="connsiteY38" fmla="*/ 753521 h 779594"/>
                <a:gd name="connsiteX39" fmla="*/ 259900 w 779448"/>
                <a:gd name="connsiteY39" fmla="*/ 753521 h 779594"/>
                <a:gd name="connsiteX40" fmla="*/ 259900 w 779448"/>
                <a:gd name="connsiteY40" fmla="*/ 701541 h 779594"/>
                <a:gd name="connsiteX41" fmla="*/ 519716 w 779448"/>
                <a:gd name="connsiteY41" fmla="*/ 701541 h 779594"/>
                <a:gd name="connsiteX42" fmla="*/ 350781 w 779448"/>
                <a:gd name="connsiteY42" fmla="*/ 675550 h 779594"/>
                <a:gd name="connsiteX43" fmla="*/ 350781 w 779448"/>
                <a:gd name="connsiteY43" fmla="*/ 597581 h 779594"/>
                <a:gd name="connsiteX44" fmla="*/ 428751 w 779448"/>
                <a:gd name="connsiteY44" fmla="*/ 597581 h 779594"/>
                <a:gd name="connsiteX45" fmla="*/ 428751 w 779448"/>
                <a:gd name="connsiteY45" fmla="*/ 675550 h 779594"/>
                <a:gd name="connsiteX46" fmla="*/ 350781 w 779448"/>
                <a:gd name="connsiteY46" fmla="*/ 675550 h 779594"/>
                <a:gd name="connsiteX47" fmla="*/ 753626 w 779448"/>
                <a:gd name="connsiteY47" fmla="*/ 558680 h 779594"/>
                <a:gd name="connsiteX48" fmla="*/ 740631 w 779448"/>
                <a:gd name="connsiteY48" fmla="*/ 571675 h 779594"/>
                <a:gd name="connsiteX49" fmla="*/ 38985 w 779448"/>
                <a:gd name="connsiteY49" fmla="*/ 571675 h 779594"/>
                <a:gd name="connsiteX50" fmla="*/ 25990 w 779448"/>
                <a:gd name="connsiteY50" fmla="*/ 558680 h 779594"/>
                <a:gd name="connsiteX51" fmla="*/ 25990 w 779448"/>
                <a:gd name="connsiteY51" fmla="*/ 519695 h 779594"/>
                <a:gd name="connsiteX52" fmla="*/ 753626 w 779448"/>
                <a:gd name="connsiteY52" fmla="*/ 519695 h 779594"/>
                <a:gd name="connsiteX53" fmla="*/ 753626 w 779448"/>
                <a:gd name="connsiteY53" fmla="*/ 558680 h 779594"/>
                <a:gd name="connsiteX54" fmla="*/ 753626 w 779448"/>
                <a:gd name="connsiteY54" fmla="*/ 493705 h 779594"/>
                <a:gd name="connsiteX55" fmla="*/ 502361 w 779448"/>
                <a:gd name="connsiteY55" fmla="*/ 493705 h 779594"/>
                <a:gd name="connsiteX56" fmla="*/ 624347 w 779448"/>
                <a:gd name="connsiteY56" fmla="*/ 148206 h 779594"/>
                <a:gd name="connsiteX57" fmla="*/ 586954 w 779448"/>
                <a:gd name="connsiteY57" fmla="*/ 90860 h 779594"/>
                <a:gd name="connsiteX58" fmla="*/ 740631 w 779448"/>
                <a:gd name="connsiteY58" fmla="*/ 90860 h 779594"/>
                <a:gd name="connsiteX59" fmla="*/ 753626 w 779448"/>
                <a:gd name="connsiteY59" fmla="*/ 103855 h 779594"/>
                <a:gd name="connsiteX60" fmla="*/ 753626 w 779448"/>
                <a:gd name="connsiteY60" fmla="*/ 493705 h 77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779448" h="779594">
                  <a:moveTo>
                    <a:pt x="740631" y="64954"/>
                  </a:moveTo>
                  <a:lnTo>
                    <a:pt x="561048" y="64954"/>
                  </a:lnTo>
                  <a:cubicBezTo>
                    <a:pt x="463292" y="-21651"/>
                    <a:pt x="316323" y="-21651"/>
                    <a:pt x="218567" y="64954"/>
                  </a:cubicBezTo>
                  <a:lnTo>
                    <a:pt x="38985" y="64954"/>
                  </a:lnTo>
                  <a:cubicBezTo>
                    <a:pt x="17523" y="65038"/>
                    <a:pt x="84" y="82392"/>
                    <a:pt x="0" y="103939"/>
                  </a:cubicBezTo>
                  <a:lnTo>
                    <a:pt x="0" y="558680"/>
                  </a:lnTo>
                  <a:cubicBezTo>
                    <a:pt x="84" y="580143"/>
                    <a:pt x="17439" y="597581"/>
                    <a:pt x="38985" y="597665"/>
                  </a:cubicBezTo>
                  <a:lnTo>
                    <a:pt x="324791" y="597665"/>
                  </a:lnTo>
                  <a:lnTo>
                    <a:pt x="324791" y="675634"/>
                  </a:lnTo>
                  <a:lnTo>
                    <a:pt x="246821" y="675634"/>
                  </a:lnTo>
                  <a:cubicBezTo>
                    <a:pt x="239611" y="675634"/>
                    <a:pt x="233826" y="681419"/>
                    <a:pt x="233826" y="688630"/>
                  </a:cubicBezTo>
                  <a:lnTo>
                    <a:pt x="233826" y="753605"/>
                  </a:lnTo>
                  <a:lnTo>
                    <a:pt x="207836" y="753605"/>
                  </a:lnTo>
                  <a:lnTo>
                    <a:pt x="207836" y="779595"/>
                  </a:lnTo>
                  <a:lnTo>
                    <a:pt x="571612" y="779595"/>
                  </a:lnTo>
                  <a:lnTo>
                    <a:pt x="571612" y="753605"/>
                  </a:lnTo>
                  <a:lnTo>
                    <a:pt x="545622" y="753605"/>
                  </a:lnTo>
                  <a:lnTo>
                    <a:pt x="545622" y="688630"/>
                  </a:lnTo>
                  <a:cubicBezTo>
                    <a:pt x="545622" y="681419"/>
                    <a:pt x="539837" y="675634"/>
                    <a:pt x="532627" y="675634"/>
                  </a:cubicBezTo>
                  <a:lnTo>
                    <a:pt x="454657" y="675634"/>
                  </a:lnTo>
                  <a:lnTo>
                    <a:pt x="454657" y="597665"/>
                  </a:lnTo>
                  <a:lnTo>
                    <a:pt x="740463" y="597665"/>
                  </a:lnTo>
                  <a:cubicBezTo>
                    <a:pt x="761926" y="597581"/>
                    <a:pt x="779364" y="580226"/>
                    <a:pt x="779448" y="558680"/>
                  </a:cubicBezTo>
                  <a:lnTo>
                    <a:pt x="779448" y="103939"/>
                  </a:lnTo>
                  <a:cubicBezTo>
                    <a:pt x="779531" y="82392"/>
                    <a:pt x="762093" y="64954"/>
                    <a:pt x="740631" y="64954"/>
                  </a:cubicBezTo>
                  <a:close/>
                  <a:moveTo>
                    <a:pt x="389766" y="25969"/>
                  </a:moveTo>
                  <a:cubicBezTo>
                    <a:pt x="518961" y="25969"/>
                    <a:pt x="623676" y="130683"/>
                    <a:pt x="623676" y="259879"/>
                  </a:cubicBezTo>
                  <a:cubicBezTo>
                    <a:pt x="623676" y="389074"/>
                    <a:pt x="518961" y="493788"/>
                    <a:pt x="389766" y="493788"/>
                  </a:cubicBezTo>
                  <a:cubicBezTo>
                    <a:pt x="260571" y="493788"/>
                    <a:pt x="155856" y="389074"/>
                    <a:pt x="155856" y="259879"/>
                  </a:cubicBezTo>
                  <a:cubicBezTo>
                    <a:pt x="156024" y="130683"/>
                    <a:pt x="260655" y="26053"/>
                    <a:pt x="389766" y="25969"/>
                  </a:cubicBezTo>
                  <a:close/>
                  <a:moveTo>
                    <a:pt x="25990" y="103939"/>
                  </a:moveTo>
                  <a:cubicBezTo>
                    <a:pt x="25990" y="96729"/>
                    <a:pt x="31775" y="90944"/>
                    <a:pt x="38985" y="90944"/>
                  </a:cubicBezTo>
                  <a:lnTo>
                    <a:pt x="192661" y="90944"/>
                  </a:lnTo>
                  <a:cubicBezTo>
                    <a:pt x="99265" y="199347"/>
                    <a:pt x="111505" y="362916"/>
                    <a:pt x="219909" y="456313"/>
                  </a:cubicBezTo>
                  <a:cubicBezTo>
                    <a:pt x="237263" y="471236"/>
                    <a:pt x="256546" y="483812"/>
                    <a:pt x="277254" y="493705"/>
                  </a:cubicBezTo>
                  <a:lnTo>
                    <a:pt x="25990" y="493705"/>
                  </a:lnTo>
                  <a:lnTo>
                    <a:pt x="25990" y="103939"/>
                  </a:lnTo>
                  <a:close/>
                  <a:moveTo>
                    <a:pt x="519716" y="701541"/>
                  </a:moveTo>
                  <a:lnTo>
                    <a:pt x="519716" y="753521"/>
                  </a:lnTo>
                  <a:lnTo>
                    <a:pt x="259900" y="753521"/>
                  </a:lnTo>
                  <a:lnTo>
                    <a:pt x="259900" y="701541"/>
                  </a:lnTo>
                  <a:lnTo>
                    <a:pt x="519716" y="701541"/>
                  </a:lnTo>
                  <a:close/>
                  <a:moveTo>
                    <a:pt x="350781" y="675550"/>
                  </a:moveTo>
                  <a:lnTo>
                    <a:pt x="350781" y="597581"/>
                  </a:lnTo>
                  <a:lnTo>
                    <a:pt x="428751" y="597581"/>
                  </a:lnTo>
                  <a:lnTo>
                    <a:pt x="428751" y="675550"/>
                  </a:lnTo>
                  <a:lnTo>
                    <a:pt x="350781" y="675550"/>
                  </a:lnTo>
                  <a:close/>
                  <a:moveTo>
                    <a:pt x="753626" y="558680"/>
                  </a:moveTo>
                  <a:cubicBezTo>
                    <a:pt x="753626" y="565890"/>
                    <a:pt x="747841" y="571675"/>
                    <a:pt x="740631" y="571675"/>
                  </a:cubicBezTo>
                  <a:lnTo>
                    <a:pt x="38985" y="571675"/>
                  </a:lnTo>
                  <a:cubicBezTo>
                    <a:pt x="31775" y="571675"/>
                    <a:pt x="25990" y="565890"/>
                    <a:pt x="25990" y="558680"/>
                  </a:cubicBezTo>
                  <a:lnTo>
                    <a:pt x="25990" y="519695"/>
                  </a:lnTo>
                  <a:lnTo>
                    <a:pt x="753626" y="519695"/>
                  </a:lnTo>
                  <a:lnTo>
                    <a:pt x="753626" y="558680"/>
                  </a:lnTo>
                  <a:close/>
                  <a:moveTo>
                    <a:pt x="753626" y="493705"/>
                  </a:moveTo>
                  <a:lnTo>
                    <a:pt x="502361" y="493705"/>
                  </a:lnTo>
                  <a:cubicBezTo>
                    <a:pt x="631473" y="431999"/>
                    <a:pt x="686052" y="277317"/>
                    <a:pt x="624347" y="148206"/>
                  </a:cubicBezTo>
                  <a:cubicBezTo>
                    <a:pt x="614453" y="127497"/>
                    <a:pt x="601877" y="108215"/>
                    <a:pt x="586954" y="90860"/>
                  </a:cubicBezTo>
                  <a:lnTo>
                    <a:pt x="740631" y="90860"/>
                  </a:lnTo>
                  <a:cubicBezTo>
                    <a:pt x="747841" y="90860"/>
                    <a:pt x="753626" y="96645"/>
                    <a:pt x="753626" y="103855"/>
                  </a:cubicBezTo>
                  <a:lnTo>
                    <a:pt x="753626" y="493705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93F238D-113C-459E-AC4F-C14FDFC0D420}"/>
                </a:ext>
              </a:extLst>
            </p:cNvPr>
            <p:cNvSpPr/>
            <p:nvPr/>
          </p:nvSpPr>
          <p:spPr>
            <a:xfrm>
              <a:off x="9103710" y="4569960"/>
              <a:ext cx="415839" cy="415839"/>
            </a:xfrm>
            <a:custGeom>
              <a:avLst/>
              <a:gdLst>
                <a:gd name="connsiteX0" fmla="*/ 207920 w 415839"/>
                <a:gd name="connsiteY0" fmla="*/ 0 h 415839"/>
                <a:gd name="connsiteX1" fmla="*/ 0 w 415839"/>
                <a:gd name="connsiteY1" fmla="*/ 207920 h 415839"/>
                <a:gd name="connsiteX2" fmla="*/ 207920 w 415839"/>
                <a:gd name="connsiteY2" fmla="*/ 415839 h 415839"/>
                <a:gd name="connsiteX3" fmla="*/ 415839 w 415839"/>
                <a:gd name="connsiteY3" fmla="*/ 207920 h 415839"/>
                <a:gd name="connsiteX4" fmla="*/ 207920 w 415839"/>
                <a:gd name="connsiteY4" fmla="*/ 0 h 415839"/>
                <a:gd name="connsiteX5" fmla="*/ 207920 w 415839"/>
                <a:gd name="connsiteY5" fmla="*/ 389766 h 415839"/>
                <a:gd name="connsiteX6" fmla="*/ 25990 w 415839"/>
                <a:gd name="connsiteY6" fmla="*/ 207836 h 415839"/>
                <a:gd name="connsiteX7" fmla="*/ 207920 w 415839"/>
                <a:gd name="connsiteY7" fmla="*/ 25906 h 415839"/>
                <a:gd name="connsiteX8" fmla="*/ 389850 w 415839"/>
                <a:gd name="connsiteY8" fmla="*/ 207836 h 415839"/>
                <a:gd name="connsiteX9" fmla="*/ 207920 w 415839"/>
                <a:gd name="connsiteY9" fmla="*/ 389766 h 41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5839" h="415839">
                  <a:moveTo>
                    <a:pt x="207920" y="0"/>
                  </a:moveTo>
                  <a:cubicBezTo>
                    <a:pt x="93145" y="0"/>
                    <a:pt x="0" y="93061"/>
                    <a:pt x="0" y="207920"/>
                  </a:cubicBezTo>
                  <a:cubicBezTo>
                    <a:pt x="0" y="322695"/>
                    <a:pt x="93061" y="415839"/>
                    <a:pt x="207920" y="415839"/>
                  </a:cubicBezTo>
                  <a:cubicBezTo>
                    <a:pt x="322695" y="415839"/>
                    <a:pt x="415839" y="322779"/>
                    <a:pt x="415839" y="207920"/>
                  </a:cubicBezTo>
                  <a:cubicBezTo>
                    <a:pt x="415672" y="93145"/>
                    <a:pt x="322695" y="83"/>
                    <a:pt x="207920" y="0"/>
                  </a:cubicBezTo>
                  <a:close/>
                  <a:moveTo>
                    <a:pt x="207920" y="389766"/>
                  </a:moveTo>
                  <a:cubicBezTo>
                    <a:pt x="107481" y="389766"/>
                    <a:pt x="25990" y="308358"/>
                    <a:pt x="25990" y="207836"/>
                  </a:cubicBezTo>
                  <a:cubicBezTo>
                    <a:pt x="25990" y="107397"/>
                    <a:pt x="107397" y="25906"/>
                    <a:pt x="207920" y="25906"/>
                  </a:cubicBezTo>
                  <a:cubicBezTo>
                    <a:pt x="308359" y="25906"/>
                    <a:pt x="389850" y="107313"/>
                    <a:pt x="389850" y="207836"/>
                  </a:cubicBezTo>
                  <a:cubicBezTo>
                    <a:pt x="389766" y="308274"/>
                    <a:pt x="308359" y="389682"/>
                    <a:pt x="207920" y="389766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B46063C5-247C-429B-9E54-0F712CF5C37A}"/>
                </a:ext>
              </a:extLst>
            </p:cNvPr>
            <p:cNvSpPr/>
            <p:nvPr/>
          </p:nvSpPr>
          <p:spPr>
            <a:xfrm>
              <a:off x="9220581" y="4634851"/>
              <a:ext cx="194978" cy="285889"/>
            </a:xfrm>
            <a:custGeom>
              <a:avLst/>
              <a:gdLst>
                <a:gd name="connsiteX0" fmla="*/ 168599 w 194978"/>
                <a:gd name="connsiteY0" fmla="*/ 142945 h 285889"/>
                <a:gd name="connsiteX1" fmla="*/ 182349 w 194978"/>
                <a:gd name="connsiteY1" fmla="*/ 52399 h 285889"/>
                <a:gd name="connsiteX2" fmla="*/ 129950 w 194978"/>
                <a:gd name="connsiteY2" fmla="*/ 25990 h 285889"/>
                <a:gd name="connsiteX3" fmla="*/ 129950 w 194978"/>
                <a:gd name="connsiteY3" fmla="*/ 0 h 285889"/>
                <a:gd name="connsiteX4" fmla="*/ 103960 w 194978"/>
                <a:gd name="connsiteY4" fmla="*/ 0 h 285889"/>
                <a:gd name="connsiteX5" fmla="*/ 103960 w 194978"/>
                <a:gd name="connsiteY5" fmla="*/ 25990 h 285889"/>
                <a:gd name="connsiteX6" fmla="*/ 64975 w 194978"/>
                <a:gd name="connsiteY6" fmla="*/ 25990 h 285889"/>
                <a:gd name="connsiteX7" fmla="*/ 64975 w 194978"/>
                <a:gd name="connsiteY7" fmla="*/ 0 h 285889"/>
                <a:gd name="connsiteX8" fmla="*/ 38985 w 194978"/>
                <a:gd name="connsiteY8" fmla="*/ 0 h 285889"/>
                <a:gd name="connsiteX9" fmla="*/ 38985 w 194978"/>
                <a:gd name="connsiteY9" fmla="*/ 25990 h 285889"/>
                <a:gd name="connsiteX10" fmla="*/ 0 w 194978"/>
                <a:gd name="connsiteY10" fmla="*/ 25990 h 285889"/>
                <a:gd name="connsiteX11" fmla="*/ 0 w 194978"/>
                <a:gd name="connsiteY11" fmla="*/ 51980 h 285889"/>
                <a:gd name="connsiteX12" fmla="*/ 25990 w 194978"/>
                <a:gd name="connsiteY12" fmla="*/ 51980 h 285889"/>
                <a:gd name="connsiteX13" fmla="*/ 25990 w 194978"/>
                <a:gd name="connsiteY13" fmla="*/ 233909 h 285889"/>
                <a:gd name="connsiteX14" fmla="*/ 0 w 194978"/>
                <a:gd name="connsiteY14" fmla="*/ 233909 h 285889"/>
                <a:gd name="connsiteX15" fmla="*/ 0 w 194978"/>
                <a:gd name="connsiteY15" fmla="*/ 259900 h 285889"/>
                <a:gd name="connsiteX16" fmla="*/ 38985 w 194978"/>
                <a:gd name="connsiteY16" fmla="*/ 259900 h 285889"/>
                <a:gd name="connsiteX17" fmla="*/ 38985 w 194978"/>
                <a:gd name="connsiteY17" fmla="*/ 285890 h 285889"/>
                <a:gd name="connsiteX18" fmla="*/ 64975 w 194978"/>
                <a:gd name="connsiteY18" fmla="*/ 285890 h 285889"/>
                <a:gd name="connsiteX19" fmla="*/ 64975 w 194978"/>
                <a:gd name="connsiteY19" fmla="*/ 259900 h 285889"/>
                <a:gd name="connsiteX20" fmla="*/ 103960 w 194978"/>
                <a:gd name="connsiteY20" fmla="*/ 259900 h 285889"/>
                <a:gd name="connsiteX21" fmla="*/ 103960 w 194978"/>
                <a:gd name="connsiteY21" fmla="*/ 285890 h 285889"/>
                <a:gd name="connsiteX22" fmla="*/ 129950 w 194978"/>
                <a:gd name="connsiteY22" fmla="*/ 285890 h 285889"/>
                <a:gd name="connsiteX23" fmla="*/ 129950 w 194978"/>
                <a:gd name="connsiteY23" fmla="*/ 259900 h 285889"/>
                <a:gd name="connsiteX24" fmla="*/ 194925 w 194978"/>
                <a:gd name="connsiteY24" fmla="*/ 195344 h 285889"/>
                <a:gd name="connsiteX25" fmla="*/ 168599 w 194978"/>
                <a:gd name="connsiteY25" fmla="*/ 142945 h 285889"/>
                <a:gd name="connsiteX26" fmla="*/ 52064 w 194978"/>
                <a:gd name="connsiteY26" fmla="*/ 51980 h 285889"/>
                <a:gd name="connsiteX27" fmla="*/ 130034 w 194978"/>
                <a:gd name="connsiteY27" fmla="*/ 51980 h 285889"/>
                <a:gd name="connsiteX28" fmla="*/ 169018 w 194978"/>
                <a:gd name="connsiteY28" fmla="*/ 90965 h 285889"/>
                <a:gd name="connsiteX29" fmla="*/ 130034 w 194978"/>
                <a:gd name="connsiteY29" fmla="*/ 129950 h 285889"/>
                <a:gd name="connsiteX30" fmla="*/ 52064 w 194978"/>
                <a:gd name="connsiteY30" fmla="*/ 129950 h 285889"/>
                <a:gd name="connsiteX31" fmla="*/ 52064 w 194978"/>
                <a:gd name="connsiteY31" fmla="*/ 51980 h 285889"/>
                <a:gd name="connsiteX32" fmla="*/ 130034 w 194978"/>
                <a:gd name="connsiteY32" fmla="*/ 233909 h 285889"/>
                <a:gd name="connsiteX33" fmla="*/ 52064 w 194978"/>
                <a:gd name="connsiteY33" fmla="*/ 233909 h 285889"/>
                <a:gd name="connsiteX34" fmla="*/ 52064 w 194978"/>
                <a:gd name="connsiteY34" fmla="*/ 155940 h 285889"/>
                <a:gd name="connsiteX35" fmla="*/ 130034 w 194978"/>
                <a:gd name="connsiteY35" fmla="*/ 155940 h 285889"/>
                <a:gd name="connsiteX36" fmla="*/ 169018 w 194978"/>
                <a:gd name="connsiteY36" fmla="*/ 194925 h 285889"/>
                <a:gd name="connsiteX37" fmla="*/ 130034 w 194978"/>
                <a:gd name="connsiteY37" fmla="*/ 233909 h 2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4978" h="285889">
                  <a:moveTo>
                    <a:pt x="168599" y="142945"/>
                  </a:moveTo>
                  <a:cubicBezTo>
                    <a:pt x="197440" y="121733"/>
                    <a:pt x="203560" y="81240"/>
                    <a:pt x="182349" y="52399"/>
                  </a:cubicBezTo>
                  <a:cubicBezTo>
                    <a:pt x="170108" y="35715"/>
                    <a:pt x="150658" y="25990"/>
                    <a:pt x="129950" y="25990"/>
                  </a:cubicBezTo>
                  <a:lnTo>
                    <a:pt x="129950" y="0"/>
                  </a:lnTo>
                  <a:lnTo>
                    <a:pt x="103960" y="0"/>
                  </a:lnTo>
                  <a:lnTo>
                    <a:pt x="103960" y="25990"/>
                  </a:lnTo>
                  <a:lnTo>
                    <a:pt x="64975" y="25990"/>
                  </a:lnTo>
                  <a:lnTo>
                    <a:pt x="64975" y="0"/>
                  </a:lnTo>
                  <a:lnTo>
                    <a:pt x="38985" y="0"/>
                  </a:lnTo>
                  <a:lnTo>
                    <a:pt x="38985" y="25990"/>
                  </a:lnTo>
                  <a:lnTo>
                    <a:pt x="0" y="25990"/>
                  </a:lnTo>
                  <a:lnTo>
                    <a:pt x="0" y="51980"/>
                  </a:lnTo>
                  <a:lnTo>
                    <a:pt x="25990" y="51980"/>
                  </a:lnTo>
                  <a:lnTo>
                    <a:pt x="25990" y="233909"/>
                  </a:lnTo>
                  <a:lnTo>
                    <a:pt x="0" y="233909"/>
                  </a:lnTo>
                  <a:lnTo>
                    <a:pt x="0" y="259900"/>
                  </a:lnTo>
                  <a:lnTo>
                    <a:pt x="38985" y="259900"/>
                  </a:lnTo>
                  <a:lnTo>
                    <a:pt x="38985" y="285890"/>
                  </a:lnTo>
                  <a:lnTo>
                    <a:pt x="64975" y="285890"/>
                  </a:lnTo>
                  <a:lnTo>
                    <a:pt x="64975" y="259900"/>
                  </a:lnTo>
                  <a:lnTo>
                    <a:pt x="103960" y="259900"/>
                  </a:lnTo>
                  <a:lnTo>
                    <a:pt x="103960" y="285890"/>
                  </a:lnTo>
                  <a:lnTo>
                    <a:pt x="129950" y="285890"/>
                  </a:lnTo>
                  <a:lnTo>
                    <a:pt x="129950" y="259900"/>
                  </a:lnTo>
                  <a:cubicBezTo>
                    <a:pt x="165749" y="259984"/>
                    <a:pt x="194841" y="231143"/>
                    <a:pt x="194925" y="195344"/>
                  </a:cubicBezTo>
                  <a:cubicBezTo>
                    <a:pt x="195093" y="174636"/>
                    <a:pt x="185283" y="155185"/>
                    <a:pt x="168599" y="142945"/>
                  </a:cubicBezTo>
                  <a:close/>
                  <a:moveTo>
                    <a:pt x="52064" y="51980"/>
                  </a:moveTo>
                  <a:lnTo>
                    <a:pt x="130034" y="51980"/>
                  </a:lnTo>
                  <a:cubicBezTo>
                    <a:pt x="151580" y="51980"/>
                    <a:pt x="169018" y="69418"/>
                    <a:pt x="169018" y="90965"/>
                  </a:cubicBezTo>
                  <a:cubicBezTo>
                    <a:pt x="169018" y="112511"/>
                    <a:pt x="151580" y="129950"/>
                    <a:pt x="130034" y="129950"/>
                  </a:cubicBezTo>
                  <a:lnTo>
                    <a:pt x="52064" y="129950"/>
                  </a:lnTo>
                  <a:lnTo>
                    <a:pt x="52064" y="51980"/>
                  </a:lnTo>
                  <a:close/>
                  <a:moveTo>
                    <a:pt x="130034" y="233909"/>
                  </a:moveTo>
                  <a:lnTo>
                    <a:pt x="52064" y="233909"/>
                  </a:lnTo>
                  <a:lnTo>
                    <a:pt x="52064" y="155940"/>
                  </a:lnTo>
                  <a:lnTo>
                    <a:pt x="130034" y="155940"/>
                  </a:lnTo>
                  <a:cubicBezTo>
                    <a:pt x="151580" y="155940"/>
                    <a:pt x="169018" y="173378"/>
                    <a:pt x="169018" y="194925"/>
                  </a:cubicBezTo>
                  <a:cubicBezTo>
                    <a:pt x="169018" y="216471"/>
                    <a:pt x="151580" y="233909"/>
                    <a:pt x="130034" y="233909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CFE8D0A-5EB8-4A68-BA7E-C82ACCFC8152}"/>
                </a:ext>
              </a:extLst>
            </p:cNvPr>
            <p:cNvSpPr/>
            <p:nvPr/>
          </p:nvSpPr>
          <p:spPr>
            <a:xfrm>
              <a:off x="9623510" y="5050690"/>
              <a:ext cx="25989" cy="25990"/>
            </a:xfrm>
            <a:custGeom>
              <a:avLst/>
              <a:gdLst>
                <a:gd name="connsiteX0" fmla="*/ 0 w 25989"/>
                <a:gd name="connsiteY0" fmla="*/ 0 h 25990"/>
                <a:gd name="connsiteX1" fmla="*/ 25990 w 25989"/>
                <a:gd name="connsiteY1" fmla="*/ 0 h 25990"/>
                <a:gd name="connsiteX2" fmla="*/ 25990 w 25989"/>
                <a:gd name="connsiteY2" fmla="*/ 25990 h 25990"/>
                <a:gd name="connsiteX3" fmla="*/ 0 w 25989"/>
                <a:gd name="connsiteY3" fmla="*/ 25990 h 25990"/>
                <a:gd name="connsiteX4" fmla="*/ 0 w 25989"/>
                <a:gd name="connsiteY4" fmla="*/ 0 h 2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9" h="25990">
                  <a:moveTo>
                    <a:pt x="0" y="0"/>
                  </a:moveTo>
                  <a:lnTo>
                    <a:pt x="25990" y="0"/>
                  </a:lnTo>
                  <a:lnTo>
                    <a:pt x="25990" y="25990"/>
                  </a:lnTo>
                  <a:lnTo>
                    <a:pt x="0" y="25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574B4A3-AB18-4E52-B852-0F525463855D}"/>
                </a:ext>
              </a:extLst>
            </p:cNvPr>
            <p:cNvSpPr/>
            <p:nvPr/>
          </p:nvSpPr>
          <p:spPr>
            <a:xfrm>
              <a:off x="8960856" y="4647769"/>
              <a:ext cx="143013" cy="350933"/>
            </a:xfrm>
            <a:custGeom>
              <a:avLst/>
              <a:gdLst>
                <a:gd name="connsiteX0" fmla="*/ 25983 w 143013"/>
                <a:gd name="connsiteY0" fmla="*/ 75699 h 350933"/>
                <a:gd name="connsiteX1" fmla="*/ 25983 w 143013"/>
                <a:gd name="connsiteY1" fmla="*/ 311956 h 350933"/>
                <a:gd name="connsiteX2" fmla="*/ 38977 w 143013"/>
                <a:gd name="connsiteY2" fmla="*/ 324951 h 350933"/>
                <a:gd name="connsiteX3" fmla="*/ 67315 w 143013"/>
                <a:gd name="connsiteY3" fmla="*/ 324951 h 350933"/>
                <a:gd name="connsiteX4" fmla="*/ 117031 w 143013"/>
                <a:gd name="connsiteY4" fmla="*/ 348677 h 350933"/>
                <a:gd name="connsiteX5" fmla="*/ 140758 w 143013"/>
                <a:gd name="connsiteY5" fmla="*/ 298961 h 350933"/>
                <a:gd name="connsiteX6" fmla="*/ 91041 w 143013"/>
                <a:gd name="connsiteY6" fmla="*/ 275235 h 350933"/>
                <a:gd name="connsiteX7" fmla="*/ 67315 w 143013"/>
                <a:gd name="connsiteY7" fmla="*/ 298961 h 350933"/>
                <a:gd name="connsiteX8" fmla="*/ 51972 w 143013"/>
                <a:gd name="connsiteY8" fmla="*/ 298961 h 350933"/>
                <a:gd name="connsiteX9" fmla="*/ 51972 w 143013"/>
                <a:gd name="connsiteY9" fmla="*/ 75699 h 350933"/>
                <a:gd name="connsiteX10" fmla="*/ 75699 w 143013"/>
                <a:gd name="connsiteY10" fmla="*/ 25982 h 350933"/>
                <a:gd name="connsiteX11" fmla="*/ 25983 w 143013"/>
                <a:gd name="connsiteY11" fmla="*/ 2256 h 350933"/>
                <a:gd name="connsiteX12" fmla="*/ 2256 w 143013"/>
                <a:gd name="connsiteY12" fmla="*/ 51972 h 350933"/>
                <a:gd name="connsiteX13" fmla="*/ 25983 w 143013"/>
                <a:gd name="connsiteY13" fmla="*/ 75699 h 350933"/>
                <a:gd name="connsiteX14" fmla="*/ 103952 w 143013"/>
                <a:gd name="connsiteY14" fmla="*/ 298961 h 350933"/>
                <a:gd name="connsiteX15" fmla="*/ 116947 w 143013"/>
                <a:gd name="connsiteY15" fmla="*/ 311956 h 350933"/>
                <a:gd name="connsiteX16" fmla="*/ 103952 w 143013"/>
                <a:gd name="connsiteY16" fmla="*/ 324951 h 350933"/>
                <a:gd name="connsiteX17" fmla="*/ 90957 w 143013"/>
                <a:gd name="connsiteY17" fmla="*/ 311956 h 350933"/>
                <a:gd name="connsiteX18" fmla="*/ 103952 w 143013"/>
                <a:gd name="connsiteY18" fmla="*/ 298961 h 350933"/>
                <a:gd name="connsiteX19" fmla="*/ 38977 w 143013"/>
                <a:gd name="connsiteY19" fmla="*/ 26066 h 350933"/>
                <a:gd name="connsiteX20" fmla="*/ 51972 w 143013"/>
                <a:gd name="connsiteY20" fmla="*/ 39061 h 350933"/>
                <a:gd name="connsiteX21" fmla="*/ 38977 w 143013"/>
                <a:gd name="connsiteY21" fmla="*/ 52056 h 350933"/>
                <a:gd name="connsiteX22" fmla="*/ 25983 w 143013"/>
                <a:gd name="connsiteY22" fmla="*/ 39061 h 350933"/>
                <a:gd name="connsiteX23" fmla="*/ 38977 w 143013"/>
                <a:gd name="connsiteY23" fmla="*/ 26066 h 35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3013" h="350933">
                  <a:moveTo>
                    <a:pt x="25983" y="75699"/>
                  </a:moveTo>
                  <a:lnTo>
                    <a:pt x="25983" y="311956"/>
                  </a:lnTo>
                  <a:cubicBezTo>
                    <a:pt x="25983" y="319166"/>
                    <a:pt x="31767" y="324951"/>
                    <a:pt x="38977" y="324951"/>
                  </a:cubicBezTo>
                  <a:lnTo>
                    <a:pt x="67315" y="324951"/>
                  </a:lnTo>
                  <a:cubicBezTo>
                    <a:pt x="74525" y="345240"/>
                    <a:pt x="96742" y="355887"/>
                    <a:pt x="117031" y="348677"/>
                  </a:cubicBezTo>
                  <a:cubicBezTo>
                    <a:pt x="137321" y="341467"/>
                    <a:pt x="147968" y="319250"/>
                    <a:pt x="140758" y="298961"/>
                  </a:cubicBezTo>
                  <a:cubicBezTo>
                    <a:pt x="133548" y="278672"/>
                    <a:pt x="111330" y="268025"/>
                    <a:pt x="91041" y="275235"/>
                  </a:cubicBezTo>
                  <a:cubicBezTo>
                    <a:pt x="79975" y="279175"/>
                    <a:pt x="71172" y="287894"/>
                    <a:pt x="67315" y="298961"/>
                  </a:cubicBezTo>
                  <a:lnTo>
                    <a:pt x="51972" y="298961"/>
                  </a:lnTo>
                  <a:lnTo>
                    <a:pt x="51972" y="75699"/>
                  </a:lnTo>
                  <a:cubicBezTo>
                    <a:pt x="72262" y="68488"/>
                    <a:pt x="82909" y="46271"/>
                    <a:pt x="75699" y="25982"/>
                  </a:cubicBezTo>
                  <a:cubicBezTo>
                    <a:pt x="68489" y="5693"/>
                    <a:pt x="46271" y="-4954"/>
                    <a:pt x="25983" y="2256"/>
                  </a:cubicBezTo>
                  <a:cubicBezTo>
                    <a:pt x="5694" y="9466"/>
                    <a:pt x="-4954" y="31684"/>
                    <a:pt x="2256" y="51972"/>
                  </a:cubicBezTo>
                  <a:cubicBezTo>
                    <a:pt x="6113" y="63039"/>
                    <a:pt x="14916" y="71758"/>
                    <a:pt x="25983" y="75699"/>
                  </a:cubicBezTo>
                  <a:close/>
                  <a:moveTo>
                    <a:pt x="103952" y="298961"/>
                  </a:moveTo>
                  <a:cubicBezTo>
                    <a:pt x="111162" y="298961"/>
                    <a:pt x="116947" y="304746"/>
                    <a:pt x="116947" y="311956"/>
                  </a:cubicBezTo>
                  <a:cubicBezTo>
                    <a:pt x="116947" y="319166"/>
                    <a:pt x="111162" y="324951"/>
                    <a:pt x="103952" y="324951"/>
                  </a:cubicBezTo>
                  <a:cubicBezTo>
                    <a:pt x="96742" y="324951"/>
                    <a:pt x="90957" y="319166"/>
                    <a:pt x="90957" y="311956"/>
                  </a:cubicBezTo>
                  <a:cubicBezTo>
                    <a:pt x="90957" y="304746"/>
                    <a:pt x="96742" y="298961"/>
                    <a:pt x="103952" y="298961"/>
                  </a:cubicBezTo>
                  <a:close/>
                  <a:moveTo>
                    <a:pt x="38977" y="26066"/>
                  </a:moveTo>
                  <a:cubicBezTo>
                    <a:pt x="46187" y="26066"/>
                    <a:pt x="51972" y="31851"/>
                    <a:pt x="51972" y="39061"/>
                  </a:cubicBezTo>
                  <a:cubicBezTo>
                    <a:pt x="51972" y="46271"/>
                    <a:pt x="46187" y="52056"/>
                    <a:pt x="38977" y="52056"/>
                  </a:cubicBezTo>
                  <a:cubicBezTo>
                    <a:pt x="31767" y="52056"/>
                    <a:pt x="25983" y="46271"/>
                    <a:pt x="25983" y="39061"/>
                  </a:cubicBezTo>
                  <a:cubicBezTo>
                    <a:pt x="25983" y="31851"/>
                    <a:pt x="31767" y="26066"/>
                    <a:pt x="38977" y="26066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DA61992-1D9C-4936-A280-DE5FDBD359CB}"/>
                </a:ext>
              </a:extLst>
            </p:cNvPr>
            <p:cNvSpPr/>
            <p:nvPr/>
          </p:nvSpPr>
          <p:spPr>
            <a:xfrm>
              <a:off x="9610515" y="4621939"/>
              <a:ext cx="25989" cy="25990"/>
            </a:xfrm>
            <a:custGeom>
              <a:avLst/>
              <a:gdLst>
                <a:gd name="connsiteX0" fmla="*/ 0 w 25989"/>
                <a:gd name="connsiteY0" fmla="*/ 0 h 25990"/>
                <a:gd name="connsiteX1" fmla="*/ 25990 w 25989"/>
                <a:gd name="connsiteY1" fmla="*/ 0 h 25990"/>
                <a:gd name="connsiteX2" fmla="*/ 25990 w 25989"/>
                <a:gd name="connsiteY2" fmla="*/ 25990 h 25990"/>
                <a:gd name="connsiteX3" fmla="*/ 0 w 25989"/>
                <a:gd name="connsiteY3" fmla="*/ 25990 h 25990"/>
                <a:gd name="connsiteX4" fmla="*/ 0 w 25989"/>
                <a:gd name="connsiteY4" fmla="*/ 0 h 2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9" h="25990">
                  <a:moveTo>
                    <a:pt x="0" y="0"/>
                  </a:moveTo>
                  <a:lnTo>
                    <a:pt x="25990" y="0"/>
                  </a:lnTo>
                  <a:lnTo>
                    <a:pt x="25990" y="25990"/>
                  </a:lnTo>
                  <a:lnTo>
                    <a:pt x="0" y="25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81EAA35-72D9-496F-8F27-A8460C64F4FB}"/>
                </a:ext>
              </a:extLst>
            </p:cNvPr>
            <p:cNvSpPr/>
            <p:nvPr/>
          </p:nvSpPr>
          <p:spPr>
            <a:xfrm>
              <a:off x="9636504" y="4647929"/>
              <a:ext cx="25990" cy="25989"/>
            </a:xfrm>
            <a:custGeom>
              <a:avLst/>
              <a:gdLst>
                <a:gd name="connsiteX0" fmla="*/ 0 w 25990"/>
                <a:gd name="connsiteY0" fmla="*/ 0 h 25989"/>
                <a:gd name="connsiteX1" fmla="*/ 25990 w 25990"/>
                <a:gd name="connsiteY1" fmla="*/ 0 h 25989"/>
                <a:gd name="connsiteX2" fmla="*/ 25990 w 25990"/>
                <a:gd name="connsiteY2" fmla="*/ 25990 h 25989"/>
                <a:gd name="connsiteX3" fmla="*/ 0 w 25990"/>
                <a:gd name="connsiteY3" fmla="*/ 25990 h 25989"/>
                <a:gd name="connsiteX4" fmla="*/ 0 w 25990"/>
                <a:gd name="connsiteY4" fmla="*/ 0 h 2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0" h="25989">
                  <a:moveTo>
                    <a:pt x="0" y="0"/>
                  </a:moveTo>
                  <a:lnTo>
                    <a:pt x="25990" y="0"/>
                  </a:lnTo>
                  <a:lnTo>
                    <a:pt x="25990" y="25990"/>
                  </a:lnTo>
                  <a:lnTo>
                    <a:pt x="0" y="25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88CA170-FFEA-49EB-9D46-09D9E0A381E1}"/>
                </a:ext>
              </a:extLst>
            </p:cNvPr>
            <p:cNvSpPr/>
            <p:nvPr/>
          </p:nvSpPr>
          <p:spPr>
            <a:xfrm>
              <a:off x="9584524" y="4647929"/>
              <a:ext cx="25990" cy="25989"/>
            </a:xfrm>
            <a:custGeom>
              <a:avLst/>
              <a:gdLst>
                <a:gd name="connsiteX0" fmla="*/ 0 w 25990"/>
                <a:gd name="connsiteY0" fmla="*/ 0 h 25989"/>
                <a:gd name="connsiteX1" fmla="*/ 25990 w 25990"/>
                <a:gd name="connsiteY1" fmla="*/ 0 h 25989"/>
                <a:gd name="connsiteX2" fmla="*/ 25990 w 25990"/>
                <a:gd name="connsiteY2" fmla="*/ 25990 h 25989"/>
                <a:gd name="connsiteX3" fmla="*/ 0 w 25990"/>
                <a:gd name="connsiteY3" fmla="*/ 25990 h 25989"/>
                <a:gd name="connsiteX4" fmla="*/ 0 w 25990"/>
                <a:gd name="connsiteY4" fmla="*/ 0 h 2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0" h="25989">
                  <a:moveTo>
                    <a:pt x="0" y="0"/>
                  </a:moveTo>
                  <a:lnTo>
                    <a:pt x="25990" y="0"/>
                  </a:lnTo>
                  <a:lnTo>
                    <a:pt x="25990" y="25990"/>
                  </a:lnTo>
                  <a:lnTo>
                    <a:pt x="0" y="25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276B436-1379-4BB0-81C1-95ADCBB7C303}"/>
                </a:ext>
              </a:extLst>
            </p:cNvPr>
            <p:cNvSpPr/>
            <p:nvPr/>
          </p:nvSpPr>
          <p:spPr>
            <a:xfrm>
              <a:off x="9610515" y="4673835"/>
              <a:ext cx="25989" cy="25990"/>
            </a:xfrm>
            <a:custGeom>
              <a:avLst/>
              <a:gdLst>
                <a:gd name="connsiteX0" fmla="*/ 0 w 25989"/>
                <a:gd name="connsiteY0" fmla="*/ 0 h 25990"/>
                <a:gd name="connsiteX1" fmla="*/ 25990 w 25989"/>
                <a:gd name="connsiteY1" fmla="*/ 0 h 25990"/>
                <a:gd name="connsiteX2" fmla="*/ 25990 w 25989"/>
                <a:gd name="connsiteY2" fmla="*/ 25990 h 25990"/>
                <a:gd name="connsiteX3" fmla="*/ 0 w 25989"/>
                <a:gd name="connsiteY3" fmla="*/ 25990 h 25990"/>
                <a:gd name="connsiteX4" fmla="*/ 0 w 25989"/>
                <a:gd name="connsiteY4" fmla="*/ 0 h 2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9" h="25990">
                  <a:moveTo>
                    <a:pt x="0" y="0"/>
                  </a:moveTo>
                  <a:lnTo>
                    <a:pt x="25990" y="0"/>
                  </a:lnTo>
                  <a:lnTo>
                    <a:pt x="25990" y="25990"/>
                  </a:lnTo>
                  <a:lnTo>
                    <a:pt x="0" y="25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7B83835-081C-4EBC-92DE-A784FCC9CF43}"/>
                </a:ext>
              </a:extLst>
            </p:cNvPr>
            <p:cNvSpPr/>
            <p:nvPr/>
          </p:nvSpPr>
          <p:spPr>
            <a:xfrm>
              <a:off x="9597520" y="4907745"/>
              <a:ext cx="25989" cy="25989"/>
            </a:xfrm>
            <a:custGeom>
              <a:avLst/>
              <a:gdLst>
                <a:gd name="connsiteX0" fmla="*/ 0 w 25989"/>
                <a:gd name="connsiteY0" fmla="*/ 0 h 25989"/>
                <a:gd name="connsiteX1" fmla="*/ 25990 w 25989"/>
                <a:gd name="connsiteY1" fmla="*/ 0 h 25989"/>
                <a:gd name="connsiteX2" fmla="*/ 25990 w 25989"/>
                <a:gd name="connsiteY2" fmla="*/ 25990 h 25989"/>
                <a:gd name="connsiteX3" fmla="*/ 0 w 25989"/>
                <a:gd name="connsiteY3" fmla="*/ 25990 h 25989"/>
                <a:gd name="connsiteX4" fmla="*/ 0 w 25989"/>
                <a:gd name="connsiteY4" fmla="*/ 0 h 2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9" h="25989">
                  <a:moveTo>
                    <a:pt x="0" y="0"/>
                  </a:moveTo>
                  <a:lnTo>
                    <a:pt x="25990" y="0"/>
                  </a:lnTo>
                  <a:lnTo>
                    <a:pt x="25990" y="25990"/>
                  </a:lnTo>
                  <a:lnTo>
                    <a:pt x="0" y="25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E6A7ED3-E4C9-437E-813D-77E818306597}"/>
                </a:ext>
              </a:extLst>
            </p:cNvPr>
            <p:cNvSpPr/>
            <p:nvPr/>
          </p:nvSpPr>
          <p:spPr>
            <a:xfrm>
              <a:off x="9623510" y="4933735"/>
              <a:ext cx="25989" cy="25990"/>
            </a:xfrm>
            <a:custGeom>
              <a:avLst/>
              <a:gdLst>
                <a:gd name="connsiteX0" fmla="*/ 0 w 25989"/>
                <a:gd name="connsiteY0" fmla="*/ 0 h 25990"/>
                <a:gd name="connsiteX1" fmla="*/ 25990 w 25989"/>
                <a:gd name="connsiteY1" fmla="*/ 0 h 25990"/>
                <a:gd name="connsiteX2" fmla="*/ 25990 w 25989"/>
                <a:gd name="connsiteY2" fmla="*/ 25990 h 25990"/>
                <a:gd name="connsiteX3" fmla="*/ 0 w 25989"/>
                <a:gd name="connsiteY3" fmla="*/ 25990 h 25990"/>
                <a:gd name="connsiteX4" fmla="*/ 0 w 25989"/>
                <a:gd name="connsiteY4" fmla="*/ 0 h 2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9" h="25990">
                  <a:moveTo>
                    <a:pt x="0" y="0"/>
                  </a:moveTo>
                  <a:lnTo>
                    <a:pt x="25990" y="0"/>
                  </a:lnTo>
                  <a:lnTo>
                    <a:pt x="25990" y="25990"/>
                  </a:lnTo>
                  <a:lnTo>
                    <a:pt x="0" y="25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E01D309-957F-43E5-B1B4-0141E33D6224}"/>
                </a:ext>
              </a:extLst>
            </p:cNvPr>
            <p:cNvSpPr/>
            <p:nvPr/>
          </p:nvSpPr>
          <p:spPr>
            <a:xfrm>
              <a:off x="9571530" y="4933735"/>
              <a:ext cx="25990" cy="25990"/>
            </a:xfrm>
            <a:custGeom>
              <a:avLst/>
              <a:gdLst>
                <a:gd name="connsiteX0" fmla="*/ 0 w 25990"/>
                <a:gd name="connsiteY0" fmla="*/ 0 h 25990"/>
                <a:gd name="connsiteX1" fmla="*/ 25990 w 25990"/>
                <a:gd name="connsiteY1" fmla="*/ 0 h 25990"/>
                <a:gd name="connsiteX2" fmla="*/ 25990 w 25990"/>
                <a:gd name="connsiteY2" fmla="*/ 25990 h 25990"/>
                <a:gd name="connsiteX3" fmla="*/ 0 w 25990"/>
                <a:gd name="connsiteY3" fmla="*/ 25990 h 25990"/>
                <a:gd name="connsiteX4" fmla="*/ 0 w 25990"/>
                <a:gd name="connsiteY4" fmla="*/ 0 h 2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0" h="25990">
                  <a:moveTo>
                    <a:pt x="0" y="0"/>
                  </a:moveTo>
                  <a:lnTo>
                    <a:pt x="25990" y="0"/>
                  </a:lnTo>
                  <a:lnTo>
                    <a:pt x="25990" y="25990"/>
                  </a:lnTo>
                  <a:lnTo>
                    <a:pt x="0" y="25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481CBEF-88B3-47D2-826F-C18E93DAA1E2}"/>
                </a:ext>
              </a:extLst>
            </p:cNvPr>
            <p:cNvSpPr/>
            <p:nvPr/>
          </p:nvSpPr>
          <p:spPr>
            <a:xfrm>
              <a:off x="9597520" y="4959725"/>
              <a:ext cx="25989" cy="25989"/>
            </a:xfrm>
            <a:custGeom>
              <a:avLst/>
              <a:gdLst>
                <a:gd name="connsiteX0" fmla="*/ 0 w 25989"/>
                <a:gd name="connsiteY0" fmla="*/ 0 h 25989"/>
                <a:gd name="connsiteX1" fmla="*/ 25990 w 25989"/>
                <a:gd name="connsiteY1" fmla="*/ 0 h 25989"/>
                <a:gd name="connsiteX2" fmla="*/ 25990 w 25989"/>
                <a:gd name="connsiteY2" fmla="*/ 25990 h 25989"/>
                <a:gd name="connsiteX3" fmla="*/ 0 w 25989"/>
                <a:gd name="connsiteY3" fmla="*/ 25990 h 25989"/>
                <a:gd name="connsiteX4" fmla="*/ 0 w 25989"/>
                <a:gd name="connsiteY4" fmla="*/ 0 h 2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89" h="25989">
                  <a:moveTo>
                    <a:pt x="0" y="0"/>
                  </a:moveTo>
                  <a:lnTo>
                    <a:pt x="25990" y="0"/>
                  </a:lnTo>
                  <a:lnTo>
                    <a:pt x="25990" y="25990"/>
                  </a:lnTo>
                  <a:lnTo>
                    <a:pt x="0" y="2599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3" name="TextBox 92">
            <a:extLst>
              <a:ext uri="{FF2B5EF4-FFF2-40B4-BE49-F238E27FC236}">
                <a16:creationId xmlns:a16="http://schemas.microsoft.com/office/drawing/2014/main" id="{CE58DFCA-6098-F544-813D-5FB90207F515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00286264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7CACB0D-CE9D-4BEC-BF87-0DC615E68EB3}"/>
              </a:ext>
            </a:extLst>
          </p:cNvPr>
          <p:cNvSpPr/>
          <p:nvPr/>
        </p:nvSpPr>
        <p:spPr>
          <a:xfrm rot="2700000">
            <a:off x="2002748" y="4433333"/>
            <a:ext cx="4849337" cy="4849337"/>
          </a:xfrm>
          <a:custGeom>
            <a:avLst/>
            <a:gdLst>
              <a:gd name="connsiteX0" fmla="*/ 0 w 4849337"/>
              <a:gd name="connsiteY0" fmla="*/ 0 h 4849337"/>
              <a:gd name="connsiteX1" fmla="*/ 4849337 w 4849337"/>
              <a:gd name="connsiteY1" fmla="*/ 0 h 4849337"/>
              <a:gd name="connsiteX2" fmla="*/ 0 w 4849337"/>
              <a:gd name="connsiteY2" fmla="*/ 4849337 h 4849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49337" h="4849337">
                <a:moveTo>
                  <a:pt x="0" y="0"/>
                </a:moveTo>
                <a:lnTo>
                  <a:pt x="4849337" y="0"/>
                </a:lnTo>
                <a:lnTo>
                  <a:pt x="0" y="484933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64C64987-A694-42E0-A8C2-D15E0B1464D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52" r="8892"/>
          <a:stretch/>
        </p:blipFill>
        <p:spPr>
          <a:xfrm>
            <a:off x="0" y="829500"/>
            <a:ext cx="8055429" cy="5199000"/>
          </a:xfrm>
          <a:prstGeom prst="rect">
            <a:avLst/>
          </a:prstGeom>
        </p:spPr>
      </p:pic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7297F839-90E0-4955-B22E-B8778DFC7E8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8" name="Picture Placeholder 47">
            <a:extLst>
              <a:ext uri="{FF2B5EF4-FFF2-40B4-BE49-F238E27FC236}">
                <a16:creationId xmlns:a16="http://schemas.microsoft.com/office/drawing/2014/main" id="{E0F409B6-EF3C-4D0C-B81F-A82A85D852C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0EFD9183-C6F6-409B-93AE-753D274D6851}"/>
              </a:ext>
            </a:extLst>
          </p:cNvPr>
          <p:cNvSpPr/>
          <p:nvPr/>
        </p:nvSpPr>
        <p:spPr>
          <a:xfrm>
            <a:off x="3719846" y="1662113"/>
            <a:ext cx="3125454" cy="2766997"/>
          </a:xfrm>
          <a:custGeom>
            <a:avLst/>
            <a:gdLst>
              <a:gd name="connsiteX0" fmla="*/ 0 w 3182902"/>
              <a:gd name="connsiteY0" fmla="*/ 0 h 2817856"/>
              <a:gd name="connsiteX1" fmla="*/ 0 w 3182902"/>
              <a:gd name="connsiteY1" fmla="*/ 2769577 h 2817856"/>
              <a:gd name="connsiteX2" fmla="*/ 3182903 w 3182902"/>
              <a:gd name="connsiteY2" fmla="*/ 2817857 h 2817856"/>
              <a:gd name="connsiteX3" fmla="*/ 3151370 w 3182902"/>
              <a:gd name="connsiteY3" fmla="*/ 684988 h 2817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2902" h="2817856">
                <a:moveTo>
                  <a:pt x="0" y="0"/>
                </a:moveTo>
                <a:lnTo>
                  <a:pt x="0" y="2769577"/>
                </a:lnTo>
                <a:lnTo>
                  <a:pt x="3182903" y="2817857"/>
                </a:lnTo>
                <a:lnTo>
                  <a:pt x="3151370" y="684988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8C72DF0A-A6C0-4841-912D-DAF6358A176D}"/>
              </a:ext>
            </a:extLst>
          </p:cNvPr>
          <p:cNvSpPr/>
          <p:nvPr/>
        </p:nvSpPr>
        <p:spPr>
          <a:xfrm>
            <a:off x="1733550" y="2103281"/>
            <a:ext cx="1471031" cy="2407436"/>
          </a:xfrm>
          <a:custGeom>
            <a:avLst/>
            <a:gdLst>
              <a:gd name="connsiteX0" fmla="*/ 1451578 w 1498933"/>
              <a:gd name="connsiteY0" fmla="*/ 2430750 h 2453099"/>
              <a:gd name="connsiteX1" fmla="*/ 0 w 1498933"/>
              <a:gd name="connsiteY1" fmla="*/ 2453100 h 2453099"/>
              <a:gd name="connsiteX2" fmla="*/ 58502 w 1498933"/>
              <a:gd name="connsiteY2" fmla="*/ 606099 h 2453099"/>
              <a:gd name="connsiteX3" fmla="*/ 1498934 w 1498933"/>
              <a:gd name="connsiteY3" fmla="*/ 0 h 245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8933" h="2453099">
                <a:moveTo>
                  <a:pt x="1451578" y="2430750"/>
                </a:moveTo>
                <a:lnTo>
                  <a:pt x="0" y="2453100"/>
                </a:lnTo>
                <a:lnTo>
                  <a:pt x="58502" y="606099"/>
                </a:lnTo>
                <a:lnTo>
                  <a:pt x="1498934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D6FF77B-EA6B-4561-B044-1ABA4A59F76C}"/>
              </a:ext>
            </a:extLst>
          </p:cNvPr>
          <p:cNvSpPr txBox="1"/>
          <p:nvPr/>
        </p:nvSpPr>
        <p:spPr>
          <a:xfrm>
            <a:off x="8057215" y="1457266"/>
            <a:ext cx="1505540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WEBSITE</a:t>
            </a:r>
          </a:p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ACCESS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602F973-C6E3-44CC-A7DD-B383F8384959}"/>
              </a:ext>
            </a:extLst>
          </p:cNvPr>
          <p:cNvSpPr txBox="1"/>
          <p:nvPr/>
        </p:nvSpPr>
        <p:spPr>
          <a:xfrm>
            <a:off x="8057216" y="3060892"/>
            <a:ext cx="20247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Great User Experience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589A2532-CA16-4D22-B28E-0B249B733446}"/>
              </a:ext>
            </a:extLst>
          </p:cNvPr>
          <p:cNvSpPr/>
          <p:nvPr/>
        </p:nvSpPr>
        <p:spPr>
          <a:xfrm>
            <a:off x="8055429" y="3758770"/>
            <a:ext cx="3026693" cy="89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.</a:t>
            </a:r>
            <a:br>
              <a:rPr lang="en-US" sz="1200" dirty="0"/>
            </a:br>
            <a:r>
              <a:rPr lang="en-US" sz="1200" dirty="0"/>
              <a:t>semper </a:t>
            </a:r>
            <a:r>
              <a:rPr lang="en-US" sz="1200" dirty="0" err="1"/>
              <a:t>leo</a:t>
            </a:r>
            <a:r>
              <a:rPr lang="en-US" sz="1200" dirty="0"/>
              <a:t>, sit </a:t>
            </a:r>
            <a:r>
              <a:rPr lang="en-US" sz="1200" dirty="0" err="1"/>
              <a:t>amet</a:t>
            </a:r>
            <a:r>
              <a:rPr lang="en-US" sz="1200" dirty="0"/>
              <a:t> </a:t>
            </a:r>
            <a:r>
              <a:rPr lang="en-US" sz="1200" dirty="0" err="1"/>
              <a:t>molesti</a:t>
            </a:r>
            <a:r>
              <a:rPr lang="en-US" sz="1200" dirty="0"/>
              <a:t>. 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7B470BD-78BD-46AB-BE2B-C3D0122DFFEF}"/>
              </a:ext>
            </a:extLst>
          </p:cNvPr>
          <p:cNvSpPr/>
          <p:nvPr/>
        </p:nvSpPr>
        <p:spPr>
          <a:xfrm>
            <a:off x="8115564" y="4991158"/>
            <a:ext cx="1592847" cy="409575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 dirty="0">
                <a:solidFill>
                  <a:schemeClr val="bg2"/>
                </a:solidFill>
                <a:latin typeface="+mj-lt"/>
              </a:rPr>
              <a:t>Join Now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4D32274-68A0-4B08-88B1-F4BB561A1B8A}"/>
              </a:ext>
            </a:extLst>
          </p:cNvPr>
          <p:cNvGrpSpPr/>
          <p:nvPr/>
        </p:nvGrpSpPr>
        <p:grpSpPr>
          <a:xfrm>
            <a:off x="8148698" y="3516829"/>
            <a:ext cx="1023588" cy="176101"/>
            <a:chOff x="6740836" y="2533000"/>
            <a:chExt cx="1023588" cy="176101"/>
          </a:xfrm>
        </p:grpSpPr>
        <p:sp>
          <p:nvSpPr>
            <p:cNvPr id="42" name="5-Point Star 52">
              <a:extLst>
                <a:ext uri="{FF2B5EF4-FFF2-40B4-BE49-F238E27FC236}">
                  <a16:creationId xmlns:a16="http://schemas.microsoft.com/office/drawing/2014/main" id="{C981467D-90BF-47AE-BBCB-7B32B4397EA3}"/>
                </a:ext>
              </a:extLst>
            </p:cNvPr>
            <p:cNvSpPr/>
            <p:nvPr/>
          </p:nvSpPr>
          <p:spPr>
            <a:xfrm>
              <a:off x="6740836" y="2533000"/>
              <a:ext cx="176101" cy="176101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43" name="5-Point Star 53">
              <a:extLst>
                <a:ext uri="{FF2B5EF4-FFF2-40B4-BE49-F238E27FC236}">
                  <a16:creationId xmlns:a16="http://schemas.microsoft.com/office/drawing/2014/main" id="{22C70FE5-423C-4F3A-A7EC-BD78FBC4840D}"/>
                </a:ext>
              </a:extLst>
            </p:cNvPr>
            <p:cNvSpPr/>
            <p:nvPr/>
          </p:nvSpPr>
          <p:spPr>
            <a:xfrm>
              <a:off x="6952708" y="2533000"/>
              <a:ext cx="176101" cy="176101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44" name="5-Point Star 54">
              <a:extLst>
                <a:ext uri="{FF2B5EF4-FFF2-40B4-BE49-F238E27FC236}">
                  <a16:creationId xmlns:a16="http://schemas.microsoft.com/office/drawing/2014/main" id="{BCDD04CB-36E1-4D2A-A69F-C32E9F48044E}"/>
                </a:ext>
              </a:extLst>
            </p:cNvPr>
            <p:cNvSpPr/>
            <p:nvPr/>
          </p:nvSpPr>
          <p:spPr>
            <a:xfrm>
              <a:off x="7164581" y="2533000"/>
              <a:ext cx="176101" cy="176101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45" name="5-Point Star 55">
              <a:extLst>
                <a:ext uri="{FF2B5EF4-FFF2-40B4-BE49-F238E27FC236}">
                  <a16:creationId xmlns:a16="http://schemas.microsoft.com/office/drawing/2014/main" id="{D397CBAC-2C90-4B4F-BF5F-7D61E249A4ED}"/>
                </a:ext>
              </a:extLst>
            </p:cNvPr>
            <p:cNvSpPr/>
            <p:nvPr/>
          </p:nvSpPr>
          <p:spPr>
            <a:xfrm>
              <a:off x="7376453" y="2533000"/>
              <a:ext cx="176101" cy="176101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46" name="5-Point Star 56">
              <a:extLst>
                <a:ext uri="{FF2B5EF4-FFF2-40B4-BE49-F238E27FC236}">
                  <a16:creationId xmlns:a16="http://schemas.microsoft.com/office/drawing/2014/main" id="{DF03FA06-D700-44DB-BB79-0548E39294E7}"/>
                </a:ext>
              </a:extLst>
            </p:cNvPr>
            <p:cNvSpPr/>
            <p:nvPr/>
          </p:nvSpPr>
          <p:spPr>
            <a:xfrm>
              <a:off x="7588323" y="2533000"/>
              <a:ext cx="176101" cy="176101"/>
            </a:xfrm>
            <a:prstGeom prst="star5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E4E6583-A512-8B42-9611-19BF64CB1D5C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88274745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72B768A-251E-4929-AFAB-9A136583BB5B}"/>
              </a:ext>
            </a:extLst>
          </p:cNvPr>
          <p:cNvSpPr/>
          <p:nvPr/>
        </p:nvSpPr>
        <p:spPr>
          <a:xfrm rot="2700000">
            <a:off x="9323593" y="850344"/>
            <a:ext cx="4830538" cy="6037003"/>
          </a:xfrm>
          <a:custGeom>
            <a:avLst/>
            <a:gdLst>
              <a:gd name="connsiteX0" fmla="*/ 0 w 4830538"/>
              <a:gd name="connsiteY0" fmla="*/ 0 h 6037003"/>
              <a:gd name="connsiteX1" fmla="*/ 4830538 w 4830538"/>
              <a:gd name="connsiteY1" fmla="*/ 4830537 h 6037003"/>
              <a:gd name="connsiteX2" fmla="*/ 3624072 w 4830538"/>
              <a:gd name="connsiteY2" fmla="*/ 6037002 h 6037003"/>
              <a:gd name="connsiteX3" fmla="*/ 0 w 4830538"/>
              <a:gd name="connsiteY3" fmla="*/ 6037003 h 6037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30538" h="6037003">
                <a:moveTo>
                  <a:pt x="0" y="0"/>
                </a:moveTo>
                <a:lnTo>
                  <a:pt x="4830538" y="4830537"/>
                </a:lnTo>
                <a:lnTo>
                  <a:pt x="3624072" y="6037002"/>
                </a:lnTo>
                <a:lnTo>
                  <a:pt x="0" y="603700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9D0D8F2-EB61-4995-8E41-B6740ED5034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316" r="27237"/>
          <a:stretch/>
        </p:blipFill>
        <p:spPr>
          <a:xfrm flipH="1">
            <a:off x="6570242" y="382482"/>
            <a:ext cx="5031208" cy="6093036"/>
          </a:xfrm>
          <a:prstGeom prst="rect">
            <a:avLst/>
          </a:prstGeom>
        </p:spPr>
      </p:pic>
      <p:sp>
        <p:nvSpPr>
          <p:cNvPr id="70" name="Picture Placeholder 69">
            <a:extLst>
              <a:ext uri="{FF2B5EF4-FFF2-40B4-BE49-F238E27FC236}">
                <a16:creationId xmlns:a16="http://schemas.microsoft.com/office/drawing/2014/main" id="{B3DB6723-92C4-4538-A536-B70C6700B0F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8" name="Graphic 16">
            <a:extLst>
              <a:ext uri="{FF2B5EF4-FFF2-40B4-BE49-F238E27FC236}">
                <a16:creationId xmlns:a16="http://schemas.microsoft.com/office/drawing/2014/main" id="{4ACA78A8-B613-4076-9EA3-E5D178B5C103}"/>
              </a:ext>
            </a:extLst>
          </p:cNvPr>
          <p:cNvSpPr/>
          <p:nvPr/>
        </p:nvSpPr>
        <p:spPr>
          <a:xfrm>
            <a:off x="7546975" y="2303461"/>
            <a:ext cx="1481608" cy="1890503"/>
          </a:xfrm>
          <a:custGeom>
            <a:avLst/>
            <a:gdLst>
              <a:gd name="connsiteX0" fmla="*/ 0 w 1239869"/>
              <a:gd name="connsiteY0" fmla="*/ 128969 h 1582050"/>
              <a:gd name="connsiteX1" fmla="*/ 101659 w 1239869"/>
              <a:gd name="connsiteY1" fmla="*/ 1582051 h 1582050"/>
              <a:gd name="connsiteX2" fmla="*/ 1239870 w 1239869"/>
              <a:gd name="connsiteY2" fmla="*/ 1453082 h 1582050"/>
              <a:gd name="connsiteX3" fmla="*/ 1138153 w 1239869"/>
              <a:gd name="connsiteY3" fmla="*/ 0 h 158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9869" h="1582050">
                <a:moveTo>
                  <a:pt x="0" y="128969"/>
                </a:moveTo>
                <a:lnTo>
                  <a:pt x="101659" y="1582051"/>
                </a:lnTo>
                <a:lnTo>
                  <a:pt x="1239870" y="1453082"/>
                </a:lnTo>
                <a:lnTo>
                  <a:pt x="113815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CC373A6-1282-4AB6-B9A4-35A7BC4D4BC2}"/>
              </a:ext>
            </a:extLst>
          </p:cNvPr>
          <p:cNvSpPr txBox="1"/>
          <p:nvPr/>
        </p:nvSpPr>
        <p:spPr>
          <a:xfrm>
            <a:off x="1550017" y="886608"/>
            <a:ext cx="1289712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BEST</a:t>
            </a:r>
          </a:p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MERCH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16BC169-434F-4151-B6C1-8CDBF92F04B2}"/>
              </a:ext>
            </a:extLst>
          </p:cNvPr>
          <p:cNvSpPr txBox="1"/>
          <p:nvPr/>
        </p:nvSpPr>
        <p:spPr>
          <a:xfrm>
            <a:off x="1550018" y="2490234"/>
            <a:ext cx="14198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2"/>
                </a:solidFill>
                <a:latin typeface="+mj-lt"/>
              </a:rPr>
              <a:t>Big Brands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4CEA5357-A3F4-49F3-890C-CC5500950418}"/>
              </a:ext>
            </a:extLst>
          </p:cNvPr>
          <p:cNvSpPr/>
          <p:nvPr/>
        </p:nvSpPr>
        <p:spPr>
          <a:xfrm>
            <a:off x="1548231" y="2828788"/>
            <a:ext cx="3026693" cy="89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Lorem ipsum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.</a:t>
            </a:r>
            <a:br>
              <a:rPr lang="en-US" sz="1200" dirty="0"/>
            </a:br>
            <a:r>
              <a:rPr lang="en-US" sz="1200" dirty="0"/>
              <a:t>semper </a:t>
            </a:r>
            <a:r>
              <a:rPr lang="en-US" sz="1200" dirty="0" err="1"/>
              <a:t>leo</a:t>
            </a:r>
            <a:r>
              <a:rPr lang="en-US" sz="1200" dirty="0"/>
              <a:t>, sit </a:t>
            </a:r>
            <a:r>
              <a:rPr lang="en-US" sz="1200" dirty="0" err="1"/>
              <a:t>amet</a:t>
            </a:r>
            <a:r>
              <a:rPr lang="en-US" sz="1200" dirty="0"/>
              <a:t> </a:t>
            </a:r>
            <a:r>
              <a:rPr lang="en-US" sz="1200" dirty="0" err="1"/>
              <a:t>molesti</a:t>
            </a:r>
            <a:r>
              <a:rPr lang="en-US" sz="1200" dirty="0"/>
              <a:t>. 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3236819-C3FC-42BD-ADD2-5AF8C68D979E}"/>
              </a:ext>
            </a:extLst>
          </p:cNvPr>
          <p:cNvGrpSpPr/>
          <p:nvPr/>
        </p:nvGrpSpPr>
        <p:grpSpPr>
          <a:xfrm>
            <a:off x="1635901" y="4195118"/>
            <a:ext cx="624023" cy="624022"/>
            <a:chOff x="7957790" y="1641784"/>
            <a:chExt cx="848420" cy="848418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37AD7CB3-8920-43BA-8A26-B323F2B7E858}"/>
                </a:ext>
              </a:extLst>
            </p:cNvPr>
            <p:cNvSpPr/>
            <p:nvPr/>
          </p:nvSpPr>
          <p:spPr>
            <a:xfrm rot="2700000">
              <a:off x="7957791" y="1641783"/>
              <a:ext cx="848418" cy="848420"/>
            </a:xfrm>
            <a:prstGeom prst="rect">
              <a:avLst/>
            </a:prstGeom>
            <a:solidFill>
              <a:schemeClr val="accent5"/>
            </a:solidFill>
            <a:ln w="9525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AF2A7E1-7EA3-42EF-B962-937CD8CD87B9}"/>
                </a:ext>
              </a:extLst>
            </p:cNvPr>
            <p:cNvSpPr/>
            <p:nvPr/>
          </p:nvSpPr>
          <p:spPr>
            <a:xfrm rot="2700000">
              <a:off x="8052458" y="1736450"/>
              <a:ext cx="659084" cy="659086"/>
            </a:xfrm>
            <a:prstGeom prst="rect">
              <a:avLst/>
            </a:prstGeom>
            <a:solidFill>
              <a:schemeClr val="bg2"/>
            </a:solidFill>
            <a:ln w="9525" cap="flat">
              <a:noFill/>
              <a:prstDash val="solid"/>
              <a:miter/>
            </a:ln>
            <a:effectLst>
              <a:outerShdw blurRad="558800" sx="108000" sy="108000" algn="ctr" rotWithShape="0">
                <a:prstClr val="black">
                  <a:alpha val="27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8" name="Graphic 2">
            <a:extLst>
              <a:ext uri="{FF2B5EF4-FFF2-40B4-BE49-F238E27FC236}">
                <a16:creationId xmlns:a16="http://schemas.microsoft.com/office/drawing/2014/main" id="{96C0EA31-4684-4C33-A81B-2E7EB549CD6E}"/>
              </a:ext>
            </a:extLst>
          </p:cNvPr>
          <p:cNvGrpSpPr>
            <a:grpSpLocks noChangeAspect="1"/>
          </p:cNvGrpSpPr>
          <p:nvPr/>
        </p:nvGrpSpPr>
        <p:grpSpPr>
          <a:xfrm>
            <a:off x="1813419" y="4372625"/>
            <a:ext cx="268986" cy="269008"/>
            <a:chOff x="3553569" y="323280"/>
            <a:chExt cx="797663" cy="797725"/>
          </a:xfrm>
          <a:solidFill>
            <a:schemeClr val="accent1"/>
          </a:solidFill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939710E-BA81-4F0E-91C2-27BFD25DDB9B}"/>
                </a:ext>
              </a:extLst>
            </p:cNvPr>
            <p:cNvSpPr/>
            <p:nvPr/>
          </p:nvSpPr>
          <p:spPr>
            <a:xfrm>
              <a:off x="3872598" y="376519"/>
              <a:ext cx="425397" cy="425397"/>
            </a:xfrm>
            <a:custGeom>
              <a:avLst/>
              <a:gdLst>
                <a:gd name="connsiteX0" fmla="*/ 212699 w 425397"/>
                <a:gd name="connsiteY0" fmla="*/ 0 h 425397"/>
                <a:gd name="connsiteX1" fmla="*/ 0 w 425397"/>
                <a:gd name="connsiteY1" fmla="*/ 212699 h 425397"/>
                <a:gd name="connsiteX2" fmla="*/ 212699 w 425397"/>
                <a:gd name="connsiteY2" fmla="*/ 425397 h 425397"/>
                <a:gd name="connsiteX3" fmla="*/ 425397 w 425397"/>
                <a:gd name="connsiteY3" fmla="*/ 212699 h 425397"/>
                <a:gd name="connsiteX4" fmla="*/ 212699 w 425397"/>
                <a:gd name="connsiteY4" fmla="*/ 0 h 425397"/>
                <a:gd name="connsiteX5" fmla="*/ 212699 w 425397"/>
                <a:gd name="connsiteY5" fmla="*/ 398820 h 425397"/>
                <a:gd name="connsiteX6" fmla="*/ 26577 w 425397"/>
                <a:gd name="connsiteY6" fmla="*/ 212699 h 425397"/>
                <a:gd name="connsiteX7" fmla="*/ 212699 w 425397"/>
                <a:gd name="connsiteY7" fmla="*/ 26577 h 425397"/>
                <a:gd name="connsiteX8" fmla="*/ 398820 w 425397"/>
                <a:gd name="connsiteY8" fmla="*/ 212699 h 425397"/>
                <a:gd name="connsiteX9" fmla="*/ 212699 w 425397"/>
                <a:gd name="connsiteY9" fmla="*/ 398820 h 425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397" h="425397">
                  <a:moveTo>
                    <a:pt x="212699" y="0"/>
                  </a:moveTo>
                  <a:cubicBezTo>
                    <a:pt x="95241" y="0"/>
                    <a:pt x="0" y="95241"/>
                    <a:pt x="0" y="212699"/>
                  </a:cubicBezTo>
                  <a:cubicBezTo>
                    <a:pt x="0" y="330157"/>
                    <a:pt x="95241" y="425397"/>
                    <a:pt x="212699" y="425397"/>
                  </a:cubicBezTo>
                  <a:cubicBezTo>
                    <a:pt x="330156" y="425397"/>
                    <a:pt x="425397" y="330157"/>
                    <a:pt x="425397" y="212699"/>
                  </a:cubicBezTo>
                  <a:cubicBezTo>
                    <a:pt x="425313" y="95241"/>
                    <a:pt x="330156" y="168"/>
                    <a:pt x="212699" y="0"/>
                  </a:cubicBezTo>
                  <a:close/>
                  <a:moveTo>
                    <a:pt x="212699" y="398820"/>
                  </a:moveTo>
                  <a:cubicBezTo>
                    <a:pt x="109912" y="398820"/>
                    <a:pt x="26577" y="315485"/>
                    <a:pt x="26577" y="212699"/>
                  </a:cubicBezTo>
                  <a:cubicBezTo>
                    <a:pt x="26577" y="109912"/>
                    <a:pt x="109912" y="26577"/>
                    <a:pt x="212699" y="26577"/>
                  </a:cubicBezTo>
                  <a:cubicBezTo>
                    <a:pt x="315485" y="26577"/>
                    <a:pt x="398820" y="109912"/>
                    <a:pt x="398820" y="212699"/>
                  </a:cubicBezTo>
                  <a:cubicBezTo>
                    <a:pt x="398737" y="315485"/>
                    <a:pt x="315485" y="398737"/>
                    <a:pt x="212699" y="398820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132CD4-3835-481B-B802-9D494522B4E9}"/>
                </a:ext>
              </a:extLst>
            </p:cNvPr>
            <p:cNvSpPr/>
            <p:nvPr/>
          </p:nvSpPr>
          <p:spPr>
            <a:xfrm>
              <a:off x="3553569" y="323280"/>
              <a:ext cx="797663" cy="797725"/>
            </a:xfrm>
            <a:custGeom>
              <a:avLst/>
              <a:gdLst>
                <a:gd name="connsiteX0" fmla="*/ 682302 w 797663"/>
                <a:gd name="connsiteY0" fmla="*/ 484924 h 797725"/>
                <a:gd name="connsiteX1" fmla="*/ 750798 w 797663"/>
                <a:gd name="connsiteY1" fmla="*/ 115279 h 797725"/>
                <a:gd name="connsiteX2" fmla="*/ 381154 w 797663"/>
                <a:gd name="connsiteY2" fmla="*/ 46783 h 797725"/>
                <a:gd name="connsiteX3" fmla="*/ 265875 w 797663"/>
                <a:gd name="connsiteY3" fmla="*/ 265937 h 797725"/>
                <a:gd name="connsiteX4" fmla="*/ 267468 w 797663"/>
                <a:gd name="connsiteY4" fmla="*/ 294107 h 797725"/>
                <a:gd name="connsiteX5" fmla="*/ 237706 w 797663"/>
                <a:gd name="connsiteY5" fmla="*/ 332421 h 797725"/>
                <a:gd name="connsiteX6" fmla="*/ 80424 w 797663"/>
                <a:gd name="connsiteY6" fmla="*/ 479055 h 797725"/>
                <a:gd name="connsiteX7" fmla="*/ 26768 w 797663"/>
                <a:gd name="connsiteY7" fmla="*/ 717325 h 797725"/>
                <a:gd name="connsiteX8" fmla="*/ 172898 w 797663"/>
                <a:gd name="connsiteY8" fmla="*/ 797726 h 797725"/>
                <a:gd name="connsiteX9" fmla="*/ 638203 w 797663"/>
                <a:gd name="connsiteY9" fmla="*/ 797726 h 797725"/>
                <a:gd name="connsiteX10" fmla="*/ 797664 w 797663"/>
                <a:gd name="connsiteY10" fmla="*/ 638097 h 797725"/>
                <a:gd name="connsiteX11" fmla="*/ 682302 w 797663"/>
                <a:gd name="connsiteY11" fmla="*/ 484924 h 797725"/>
                <a:gd name="connsiteX12" fmla="*/ 531728 w 797663"/>
                <a:gd name="connsiteY12" fmla="*/ 26662 h 797725"/>
                <a:gd name="connsiteX13" fmla="*/ 771087 w 797663"/>
                <a:gd name="connsiteY13" fmla="*/ 266021 h 797725"/>
                <a:gd name="connsiteX14" fmla="*/ 531728 w 797663"/>
                <a:gd name="connsiteY14" fmla="*/ 505380 h 797725"/>
                <a:gd name="connsiteX15" fmla="*/ 292368 w 797663"/>
                <a:gd name="connsiteY15" fmla="*/ 266021 h 797725"/>
                <a:gd name="connsiteX16" fmla="*/ 531728 w 797663"/>
                <a:gd name="connsiteY16" fmla="*/ 26662 h 797725"/>
                <a:gd name="connsiteX17" fmla="*/ 558388 w 797663"/>
                <a:gd name="connsiteY17" fmla="*/ 678088 h 797725"/>
                <a:gd name="connsiteX18" fmla="*/ 531811 w 797663"/>
                <a:gd name="connsiteY18" fmla="*/ 704665 h 797725"/>
                <a:gd name="connsiteX19" fmla="*/ 505235 w 797663"/>
                <a:gd name="connsiteY19" fmla="*/ 678088 h 797725"/>
                <a:gd name="connsiteX20" fmla="*/ 531811 w 797663"/>
                <a:gd name="connsiteY20" fmla="*/ 651511 h 797725"/>
                <a:gd name="connsiteX21" fmla="*/ 558388 w 797663"/>
                <a:gd name="connsiteY21" fmla="*/ 678088 h 797725"/>
                <a:gd name="connsiteX22" fmla="*/ 638119 w 797663"/>
                <a:gd name="connsiteY22" fmla="*/ 771149 h 797725"/>
                <a:gd name="connsiteX23" fmla="*/ 172814 w 797663"/>
                <a:gd name="connsiteY23" fmla="*/ 771149 h 797725"/>
                <a:gd name="connsiteX24" fmla="*/ 26600 w 797663"/>
                <a:gd name="connsiteY24" fmla="*/ 625186 h 797725"/>
                <a:gd name="connsiteX25" fmla="*/ 99959 w 797663"/>
                <a:gd name="connsiteY25" fmla="*/ 498338 h 797725"/>
                <a:gd name="connsiteX26" fmla="*/ 106582 w 797663"/>
                <a:gd name="connsiteY26" fmla="*/ 487271 h 797725"/>
                <a:gd name="connsiteX27" fmla="*/ 239298 w 797663"/>
                <a:gd name="connsiteY27" fmla="*/ 358998 h 797725"/>
                <a:gd name="connsiteX28" fmla="*/ 241562 w 797663"/>
                <a:gd name="connsiteY28" fmla="*/ 359166 h 797725"/>
                <a:gd name="connsiteX29" fmla="*/ 245419 w 797663"/>
                <a:gd name="connsiteY29" fmla="*/ 359334 h 797725"/>
                <a:gd name="connsiteX30" fmla="*/ 257240 w 797663"/>
                <a:gd name="connsiteY30" fmla="*/ 352123 h 797725"/>
                <a:gd name="connsiteX31" fmla="*/ 273337 w 797663"/>
                <a:gd name="connsiteY31" fmla="*/ 327223 h 797725"/>
                <a:gd name="connsiteX32" fmla="*/ 359188 w 797663"/>
                <a:gd name="connsiteY32" fmla="*/ 467737 h 797725"/>
                <a:gd name="connsiteX33" fmla="*/ 358936 w 797663"/>
                <a:gd name="connsiteY33" fmla="*/ 545120 h 797725"/>
                <a:gd name="connsiteX34" fmla="*/ 239298 w 797663"/>
                <a:gd name="connsiteY34" fmla="*/ 545120 h 797725"/>
                <a:gd name="connsiteX35" fmla="*/ 225968 w 797663"/>
                <a:gd name="connsiteY35" fmla="*/ 558450 h 797725"/>
                <a:gd name="connsiteX36" fmla="*/ 225968 w 797663"/>
                <a:gd name="connsiteY36" fmla="*/ 626779 h 797725"/>
                <a:gd name="connsiteX37" fmla="*/ 187738 w 797663"/>
                <a:gd name="connsiteY37" fmla="*/ 691586 h 797725"/>
                <a:gd name="connsiteX38" fmla="*/ 252545 w 797663"/>
                <a:gd name="connsiteY38" fmla="*/ 729816 h 797725"/>
                <a:gd name="connsiteX39" fmla="*/ 290775 w 797663"/>
                <a:gd name="connsiteY39" fmla="*/ 665009 h 797725"/>
                <a:gd name="connsiteX40" fmla="*/ 252545 w 797663"/>
                <a:gd name="connsiteY40" fmla="*/ 626779 h 797725"/>
                <a:gd name="connsiteX41" fmla="*/ 252545 w 797663"/>
                <a:gd name="connsiteY41" fmla="*/ 571697 h 797725"/>
                <a:gd name="connsiteX42" fmla="*/ 372183 w 797663"/>
                <a:gd name="connsiteY42" fmla="*/ 571697 h 797725"/>
                <a:gd name="connsiteX43" fmla="*/ 385513 w 797663"/>
                <a:gd name="connsiteY43" fmla="*/ 558366 h 797725"/>
                <a:gd name="connsiteX44" fmla="*/ 385681 w 797663"/>
                <a:gd name="connsiteY44" fmla="*/ 487774 h 797725"/>
                <a:gd name="connsiteX45" fmla="*/ 518481 w 797663"/>
                <a:gd name="connsiteY45" fmla="*/ 531119 h 797725"/>
                <a:gd name="connsiteX46" fmla="*/ 518481 w 797663"/>
                <a:gd name="connsiteY46" fmla="*/ 626695 h 797725"/>
                <a:gd name="connsiteX47" fmla="*/ 480251 w 797663"/>
                <a:gd name="connsiteY47" fmla="*/ 691502 h 797725"/>
                <a:gd name="connsiteX48" fmla="*/ 545058 w 797663"/>
                <a:gd name="connsiteY48" fmla="*/ 729733 h 797725"/>
                <a:gd name="connsiteX49" fmla="*/ 583288 w 797663"/>
                <a:gd name="connsiteY49" fmla="*/ 664925 h 797725"/>
                <a:gd name="connsiteX50" fmla="*/ 545058 w 797663"/>
                <a:gd name="connsiteY50" fmla="*/ 626695 h 797725"/>
                <a:gd name="connsiteX51" fmla="*/ 545058 w 797663"/>
                <a:gd name="connsiteY51" fmla="*/ 531119 h 797725"/>
                <a:gd name="connsiteX52" fmla="*/ 646251 w 797663"/>
                <a:gd name="connsiteY52" fmla="*/ 505632 h 797725"/>
                <a:gd name="connsiteX53" fmla="*/ 770919 w 797663"/>
                <a:gd name="connsiteY53" fmla="*/ 646229 h 797725"/>
                <a:gd name="connsiteX54" fmla="*/ 638119 w 797663"/>
                <a:gd name="connsiteY54" fmla="*/ 771149 h 797725"/>
                <a:gd name="connsiteX55" fmla="*/ 638119 w 797663"/>
                <a:gd name="connsiteY55" fmla="*/ 771149 h 797725"/>
                <a:gd name="connsiteX56" fmla="*/ 265875 w 797663"/>
                <a:gd name="connsiteY56" fmla="*/ 678088 h 797725"/>
                <a:gd name="connsiteX57" fmla="*/ 239298 w 797663"/>
                <a:gd name="connsiteY57" fmla="*/ 704665 h 797725"/>
                <a:gd name="connsiteX58" fmla="*/ 212722 w 797663"/>
                <a:gd name="connsiteY58" fmla="*/ 678088 h 797725"/>
                <a:gd name="connsiteX59" fmla="*/ 239298 w 797663"/>
                <a:gd name="connsiteY59" fmla="*/ 651511 h 797725"/>
                <a:gd name="connsiteX60" fmla="*/ 265875 w 797663"/>
                <a:gd name="connsiteY60" fmla="*/ 678088 h 79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797663" h="797725">
                  <a:moveTo>
                    <a:pt x="682302" y="484924"/>
                  </a:moveTo>
                  <a:cubicBezTo>
                    <a:pt x="803281" y="401756"/>
                    <a:pt x="833966" y="236258"/>
                    <a:pt x="750798" y="115279"/>
                  </a:cubicBezTo>
                  <a:cubicBezTo>
                    <a:pt x="667630" y="-5700"/>
                    <a:pt x="502133" y="-36385"/>
                    <a:pt x="381154" y="46783"/>
                  </a:cubicBezTo>
                  <a:cubicBezTo>
                    <a:pt x="308968" y="96416"/>
                    <a:pt x="265875" y="178326"/>
                    <a:pt x="265875" y="265937"/>
                  </a:cubicBezTo>
                  <a:cubicBezTo>
                    <a:pt x="265875" y="275327"/>
                    <a:pt x="266378" y="284801"/>
                    <a:pt x="267468" y="294107"/>
                  </a:cubicBezTo>
                  <a:cubicBezTo>
                    <a:pt x="255899" y="305509"/>
                    <a:pt x="245838" y="318336"/>
                    <a:pt x="237706" y="332421"/>
                  </a:cubicBezTo>
                  <a:cubicBezTo>
                    <a:pt x="155124" y="333008"/>
                    <a:pt x="86796" y="396726"/>
                    <a:pt x="80424" y="479055"/>
                  </a:cubicBezTo>
                  <a:cubicBezTo>
                    <a:pt x="-228" y="530029"/>
                    <a:pt x="-24206" y="636672"/>
                    <a:pt x="26768" y="717325"/>
                  </a:cubicBezTo>
                  <a:cubicBezTo>
                    <a:pt x="58459" y="767460"/>
                    <a:pt x="113624" y="797810"/>
                    <a:pt x="172898" y="797726"/>
                  </a:cubicBezTo>
                  <a:lnTo>
                    <a:pt x="638203" y="797726"/>
                  </a:lnTo>
                  <a:cubicBezTo>
                    <a:pt x="726317" y="797726"/>
                    <a:pt x="797748" y="726211"/>
                    <a:pt x="797664" y="638097"/>
                  </a:cubicBezTo>
                  <a:cubicBezTo>
                    <a:pt x="797580" y="567086"/>
                    <a:pt x="750547" y="504626"/>
                    <a:pt x="682302" y="484924"/>
                  </a:cubicBezTo>
                  <a:close/>
                  <a:moveTo>
                    <a:pt x="531728" y="26662"/>
                  </a:moveTo>
                  <a:cubicBezTo>
                    <a:pt x="663941" y="26662"/>
                    <a:pt x="771087" y="133808"/>
                    <a:pt x="771087" y="266021"/>
                  </a:cubicBezTo>
                  <a:cubicBezTo>
                    <a:pt x="771087" y="398235"/>
                    <a:pt x="663941" y="505380"/>
                    <a:pt x="531728" y="505380"/>
                  </a:cubicBezTo>
                  <a:cubicBezTo>
                    <a:pt x="399514" y="505380"/>
                    <a:pt x="292368" y="398235"/>
                    <a:pt x="292368" y="266021"/>
                  </a:cubicBezTo>
                  <a:cubicBezTo>
                    <a:pt x="292536" y="133808"/>
                    <a:pt x="399598" y="26746"/>
                    <a:pt x="531728" y="26662"/>
                  </a:cubicBezTo>
                  <a:close/>
                  <a:moveTo>
                    <a:pt x="558388" y="678088"/>
                  </a:moveTo>
                  <a:cubicBezTo>
                    <a:pt x="558388" y="692760"/>
                    <a:pt x="546483" y="704665"/>
                    <a:pt x="531811" y="704665"/>
                  </a:cubicBezTo>
                  <a:cubicBezTo>
                    <a:pt x="517140" y="704665"/>
                    <a:pt x="505235" y="692760"/>
                    <a:pt x="505235" y="678088"/>
                  </a:cubicBezTo>
                  <a:cubicBezTo>
                    <a:pt x="505235" y="663416"/>
                    <a:pt x="517140" y="651511"/>
                    <a:pt x="531811" y="651511"/>
                  </a:cubicBezTo>
                  <a:cubicBezTo>
                    <a:pt x="546399" y="651595"/>
                    <a:pt x="558304" y="663416"/>
                    <a:pt x="558388" y="678088"/>
                  </a:cubicBezTo>
                  <a:close/>
                  <a:moveTo>
                    <a:pt x="638119" y="771149"/>
                  </a:moveTo>
                  <a:lnTo>
                    <a:pt x="172814" y="771149"/>
                  </a:lnTo>
                  <a:cubicBezTo>
                    <a:pt x="92162" y="771233"/>
                    <a:pt x="26684" y="705839"/>
                    <a:pt x="26600" y="625186"/>
                  </a:cubicBezTo>
                  <a:cubicBezTo>
                    <a:pt x="26516" y="572787"/>
                    <a:pt x="54518" y="524412"/>
                    <a:pt x="99959" y="498338"/>
                  </a:cubicBezTo>
                  <a:cubicBezTo>
                    <a:pt x="103899" y="496074"/>
                    <a:pt x="106414" y="491882"/>
                    <a:pt x="106582" y="487271"/>
                  </a:cubicBezTo>
                  <a:cubicBezTo>
                    <a:pt x="108846" y="415673"/>
                    <a:pt x="167616" y="358830"/>
                    <a:pt x="239298" y="358998"/>
                  </a:cubicBezTo>
                  <a:cubicBezTo>
                    <a:pt x="240053" y="358998"/>
                    <a:pt x="240808" y="358998"/>
                    <a:pt x="241562" y="359166"/>
                  </a:cubicBezTo>
                  <a:cubicBezTo>
                    <a:pt x="242904" y="359166"/>
                    <a:pt x="244077" y="359334"/>
                    <a:pt x="245419" y="359334"/>
                  </a:cubicBezTo>
                  <a:cubicBezTo>
                    <a:pt x="250365" y="359334"/>
                    <a:pt x="254976" y="356567"/>
                    <a:pt x="257240" y="352123"/>
                  </a:cubicBezTo>
                  <a:cubicBezTo>
                    <a:pt x="261851" y="343320"/>
                    <a:pt x="267217" y="335020"/>
                    <a:pt x="273337" y="327223"/>
                  </a:cubicBezTo>
                  <a:cubicBezTo>
                    <a:pt x="286332" y="381970"/>
                    <a:pt x="316430" y="431267"/>
                    <a:pt x="359188" y="467737"/>
                  </a:cubicBezTo>
                  <a:lnTo>
                    <a:pt x="358936" y="545120"/>
                  </a:lnTo>
                  <a:lnTo>
                    <a:pt x="239298" y="545120"/>
                  </a:lnTo>
                  <a:cubicBezTo>
                    <a:pt x="231921" y="545120"/>
                    <a:pt x="225968" y="551072"/>
                    <a:pt x="225968" y="558450"/>
                  </a:cubicBezTo>
                  <a:lnTo>
                    <a:pt x="225968" y="626779"/>
                  </a:lnTo>
                  <a:cubicBezTo>
                    <a:pt x="197547" y="634157"/>
                    <a:pt x="180444" y="663165"/>
                    <a:pt x="187738" y="691586"/>
                  </a:cubicBezTo>
                  <a:cubicBezTo>
                    <a:pt x="195116" y="720007"/>
                    <a:pt x="224124" y="737110"/>
                    <a:pt x="252545" y="729816"/>
                  </a:cubicBezTo>
                  <a:cubicBezTo>
                    <a:pt x="280966" y="722439"/>
                    <a:pt x="298069" y="693430"/>
                    <a:pt x="290775" y="665009"/>
                  </a:cubicBezTo>
                  <a:cubicBezTo>
                    <a:pt x="285913" y="646313"/>
                    <a:pt x="271325" y="631641"/>
                    <a:pt x="252545" y="626779"/>
                  </a:cubicBezTo>
                  <a:lnTo>
                    <a:pt x="252545" y="571697"/>
                  </a:lnTo>
                  <a:lnTo>
                    <a:pt x="372183" y="571697"/>
                  </a:lnTo>
                  <a:cubicBezTo>
                    <a:pt x="379561" y="571697"/>
                    <a:pt x="385513" y="565744"/>
                    <a:pt x="385513" y="558366"/>
                  </a:cubicBezTo>
                  <a:lnTo>
                    <a:pt x="385681" y="487774"/>
                  </a:lnTo>
                  <a:cubicBezTo>
                    <a:pt x="425253" y="513848"/>
                    <a:pt x="471112" y="528855"/>
                    <a:pt x="518481" y="531119"/>
                  </a:cubicBezTo>
                  <a:lnTo>
                    <a:pt x="518481" y="626695"/>
                  </a:lnTo>
                  <a:cubicBezTo>
                    <a:pt x="490060" y="634073"/>
                    <a:pt x="472957" y="663081"/>
                    <a:pt x="480251" y="691502"/>
                  </a:cubicBezTo>
                  <a:cubicBezTo>
                    <a:pt x="487629" y="719923"/>
                    <a:pt x="516637" y="737027"/>
                    <a:pt x="545058" y="729733"/>
                  </a:cubicBezTo>
                  <a:cubicBezTo>
                    <a:pt x="573479" y="722439"/>
                    <a:pt x="590582" y="693347"/>
                    <a:pt x="583288" y="664925"/>
                  </a:cubicBezTo>
                  <a:cubicBezTo>
                    <a:pt x="578426" y="646229"/>
                    <a:pt x="563838" y="631558"/>
                    <a:pt x="545058" y="626695"/>
                  </a:cubicBezTo>
                  <a:lnTo>
                    <a:pt x="545058" y="531119"/>
                  </a:lnTo>
                  <a:cubicBezTo>
                    <a:pt x="580103" y="529358"/>
                    <a:pt x="614560" y="520639"/>
                    <a:pt x="646251" y="505632"/>
                  </a:cubicBezTo>
                  <a:cubicBezTo>
                    <a:pt x="719526" y="510075"/>
                    <a:pt x="775279" y="572954"/>
                    <a:pt x="770919" y="646229"/>
                  </a:cubicBezTo>
                  <a:cubicBezTo>
                    <a:pt x="766644" y="716486"/>
                    <a:pt x="708460" y="771233"/>
                    <a:pt x="638119" y="771149"/>
                  </a:cubicBezTo>
                  <a:lnTo>
                    <a:pt x="638119" y="771149"/>
                  </a:lnTo>
                  <a:close/>
                  <a:moveTo>
                    <a:pt x="265875" y="678088"/>
                  </a:moveTo>
                  <a:cubicBezTo>
                    <a:pt x="265875" y="692760"/>
                    <a:pt x="253970" y="704665"/>
                    <a:pt x="239298" y="704665"/>
                  </a:cubicBezTo>
                  <a:cubicBezTo>
                    <a:pt x="224627" y="704665"/>
                    <a:pt x="212722" y="692760"/>
                    <a:pt x="212722" y="678088"/>
                  </a:cubicBezTo>
                  <a:cubicBezTo>
                    <a:pt x="212722" y="663416"/>
                    <a:pt x="224627" y="651511"/>
                    <a:pt x="239298" y="651511"/>
                  </a:cubicBezTo>
                  <a:cubicBezTo>
                    <a:pt x="253970" y="651595"/>
                    <a:pt x="265791" y="663416"/>
                    <a:pt x="265875" y="678088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CB1EE2F-8A39-4BB8-B7E9-F52B62A5A4EC}"/>
                </a:ext>
              </a:extLst>
            </p:cNvPr>
            <p:cNvSpPr/>
            <p:nvPr/>
          </p:nvSpPr>
          <p:spPr>
            <a:xfrm>
              <a:off x="3992236" y="443003"/>
              <a:ext cx="199462" cy="292429"/>
            </a:xfrm>
            <a:custGeom>
              <a:avLst/>
              <a:gdLst>
                <a:gd name="connsiteX0" fmla="*/ 172456 w 199462"/>
                <a:gd name="connsiteY0" fmla="*/ 146215 h 292429"/>
                <a:gd name="connsiteX1" fmla="*/ 186541 w 199462"/>
                <a:gd name="connsiteY1" fmla="*/ 53573 h 292429"/>
                <a:gd name="connsiteX2" fmla="*/ 132968 w 199462"/>
                <a:gd name="connsiteY2" fmla="*/ 26577 h 292429"/>
                <a:gd name="connsiteX3" fmla="*/ 132968 w 199462"/>
                <a:gd name="connsiteY3" fmla="*/ 0 h 292429"/>
                <a:gd name="connsiteX4" fmla="*/ 106391 w 199462"/>
                <a:gd name="connsiteY4" fmla="*/ 0 h 292429"/>
                <a:gd name="connsiteX5" fmla="*/ 106391 w 199462"/>
                <a:gd name="connsiteY5" fmla="*/ 26577 h 292429"/>
                <a:gd name="connsiteX6" fmla="*/ 66484 w 199462"/>
                <a:gd name="connsiteY6" fmla="*/ 26577 h 292429"/>
                <a:gd name="connsiteX7" fmla="*/ 66484 w 199462"/>
                <a:gd name="connsiteY7" fmla="*/ 0 h 292429"/>
                <a:gd name="connsiteX8" fmla="*/ 39907 w 199462"/>
                <a:gd name="connsiteY8" fmla="*/ 0 h 292429"/>
                <a:gd name="connsiteX9" fmla="*/ 39907 w 199462"/>
                <a:gd name="connsiteY9" fmla="*/ 26577 h 292429"/>
                <a:gd name="connsiteX10" fmla="*/ 0 w 199462"/>
                <a:gd name="connsiteY10" fmla="*/ 26577 h 292429"/>
                <a:gd name="connsiteX11" fmla="*/ 0 w 199462"/>
                <a:gd name="connsiteY11" fmla="*/ 53154 h 292429"/>
                <a:gd name="connsiteX12" fmla="*/ 26577 w 199462"/>
                <a:gd name="connsiteY12" fmla="*/ 53154 h 292429"/>
                <a:gd name="connsiteX13" fmla="*/ 26577 w 199462"/>
                <a:gd name="connsiteY13" fmla="*/ 239275 h 292429"/>
                <a:gd name="connsiteX14" fmla="*/ 0 w 199462"/>
                <a:gd name="connsiteY14" fmla="*/ 239275 h 292429"/>
                <a:gd name="connsiteX15" fmla="*/ 0 w 199462"/>
                <a:gd name="connsiteY15" fmla="*/ 265852 h 292429"/>
                <a:gd name="connsiteX16" fmla="*/ 39907 w 199462"/>
                <a:gd name="connsiteY16" fmla="*/ 265852 h 292429"/>
                <a:gd name="connsiteX17" fmla="*/ 39907 w 199462"/>
                <a:gd name="connsiteY17" fmla="*/ 292429 h 292429"/>
                <a:gd name="connsiteX18" fmla="*/ 66484 w 199462"/>
                <a:gd name="connsiteY18" fmla="*/ 292429 h 292429"/>
                <a:gd name="connsiteX19" fmla="*/ 66484 w 199462"/>
                <a:gd name="connsiteY19" fmla="*/ 265852 h 292429"/>
                <a:gd name="connsiteX20" fmla="*/ 106391 w 199462"/>
                <a:gd name="connsiteY20" fmla="*/ 265852 h 292429"/>
                <a:gd name="connsiteX21" fmla="*/ 106391 w 199462"/>
                <a:gd name="connsiteY21" fmla="*/ 292429 h 292429"/>
                <a:gd name="connsiteX22" fmla="*/ 132968 w 199462"/>
                <a:gd name="connsiteY22" fmla="*/ 292429 h 292429"/>
                <a:gd name="connsiteX23" fmla="*/ 132968 w 199462"/>
                <a:gd name="connsiteY23" fmla="*/ 265852 h 292429"/>
                <a:gd name="connsiteX24" fmla="*/ 199452 w 199462"/>
                <a:gd name="connsiteY24" fmla="*/ 199787 h 292429"/>
                <a:gd name="connsiteX25" fmla="*/ 172456 w 199462"/>
                <a:gd name="connsiteY25" fmla="*/ 146215 h 292429"/>
                <a:gd name="connsiteX26" fmla="*/ 53237 w 199462"/>
                <a:gd name="connsiteY26" fmla="*/ 53154 h 292429"/>
                <a:gd name="connsiteX27" fmla="*/ 133052 w 199462"/>
                <a:gd name="connsiteY27" fmla="*/ 53154 h 292429"/>
                <a:gd name="connsiteX28" fmla="*/ 172959 w 199462"/>
                <a:gd name="connsiteY28" fmla="*/ 93061 h 292429"/>
                <a:gd name="connsiteX29" fmla="*/ 133052 w 199462"/>
                <a:gd name="connsiteY29" fmla="*/ 132968 h 292429"/>
                <a:gd name="connsiteX30" fmla="*/ 53237 w 199462"/>
                <a:gd name="connsiteY30" fmla="*/ 132968 h 292429"/>
                <a:gd name="connsiteX31" fmla="*/ 53237 w 199462"/>
                <a:gd name="connsiteY31" fmla="*/ 53154 h 292429"/>
                <a:gd name="connsiteX32" fmla="*/ 132968 w 199462"/>
                <a:gd name="connsiteY32" fmla="*/ 239275 h 292429"/>
                <a:gd name="connsiteX33" fmla="*/ 53154 w 199462"/>
                <a:gd name="connsiteY33" fmla="*/ 239275 h 292429"/>
                <a:gd name="connsiteX34" fmla="*/ 53154 w 199462"/>
                <a:gd name="connsiteY34" fmla="*/ 159461 h 292429"/>
                <a:gd name="connsiteX35" fmla="*/ 132968 w 199462"/>
                <a:gd name="connsiteY35" fmla="*/ 159461 h 292429"/>
                <a:gd name="connsiteX36" fmla="*/ 172875 w 199462"/>
                <a:gd name="connsiteY36" fmla="*/ 199368 h 292429"/>
                <a:gd name="connsiteX37" fmla="*/ 132968 w 199462"/>
                <a:gd name="connsiteY37" fmla="*/ 239275 h 2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9462" h="292429">
                  <a:moveTo>
                    <a:pt x="172456" y="146215"/>
                  </a:moveTo>
                  <a:cubicBezTo>
                    <a:pt x="201967" y="124500"/>
                    <a:pt x="208255" y="83000"/>
                    <a:pt x="186541" y="53573"/>
                  </a:cubicBezTo>
                  <a:cubicBezTo>
                    <a:pt x="174049" y="36554"/>
                    <a:pt x="154095" y="26493"/>
                    <a:pt x="132968" y="26577"/>
                  </a:cubicBezTo>
                  <a:lnTo>
                    <a:pt x="132968" y="0"/>
                  </a:lnTo>
                  <a:lnTo>
                    <a:pt x="106391" y="0"/>
                  </a:lnTo>
                  <a:lnTo>
                    <a:pt x="106391" y="26577"/>
                  </a:lnTo>
                  <a:lnTo>
                    <a:pt x="66484" y="26577"/>
                  </a:lnTo>
                  <a:lnTo>
                    <a:pt x="66484" y="0"/>
                  </a:lnTo>
                  <a:lnTo>
                    <a:pt x="39907" y="0"/>
                  </a:lnTo>
                  <a:lnTo>
                    <a:pt x="39907" y="26577"/>
                  </a:lnTo>
                  <a:lnTo>
                    <a:pt x="0" y="26577"/>
                  </a:lnTo>
                  <a:lnTo>
                    <a:pt x="0" y="53154"/>
                  </a:lnTo>
                  <a:lnTo>
                    <a:pt x="26577" y="53154"/>
                  </a:lnTo>
                  <a:lnTo>
                    <a:pt x="26577" y="239275"/>
                  </a:lnTo>
                  <a:lnTo>
                    <a:pt x="0" y="239275"/>
                  </a:lnTo>
                  <a:lnTo>
                    <a:pt x="0" y="265852"/>
                  </a:lnTo>
                  <a:lnTo>
                    <a:pt x="39907" y="265852"/>
                  </a:lnTo>
                  <a:lnTo>
                    <a:pt x="39907" y="292429"/>
                  </a:lnTo>
                  <a:lnTo>
                    <a:pt x="66484" y="292429"/>
                  </a:lnTo>
                  <a:lnTo>
                    <a:pt x="66484" y="265852"/>
                  </a:lnTo>
                  <a:lnTo>
                    <a:pt x="106391" y="265852"/>
                  </a:lnTo>
                  <a:lnTo>
                    <a:pt x="106391" y="292429"/>
                  </a:lnTo>
                  <a:lnTo>
                    <a:pt x="132968" y="292429"/>
                  </a:lnTo>
                  <a:lnTo>
                    <a:pt x="132968" y="265852"/>
                  </a:lnTo>
                  <a:cubicBezTo>
                    <a:pt x="169606" y="265936"/>
                    <a:pt x="199368" y="236425"/>
                    <a:pt x="199452" y="199787"/>
                  </a:cubicBezTo>
                  <a:cubicBezTo>
                    <a:pt x="199536" y="178660"/>
                    <a:pt x="189475" y="158790"/>
                    <a:pt x="172456" y="146215"/>
                  </a:cubicBezTo>
                  <a:close/>
                  <a:moveTo>
                    <a:pt x="53237" y="53154"/>
                  </a:moveTo>
                  <a:lnTo>
                    <a:pt x="133052" y="53154"/>
                  </a:lnTo>
                  <a:cubicBezTo>
                    <a:pt x="155101" y="53154"/>
                    <a:pt x="172959" y="71011"/>
                    <a:pt x="172959" y="93061"/>
                  </a:cubicBezTo>
                  <a:cubicBezTo>
                    <a:pt x="172959" y="115110"/>
                    <a:pt x="155101" y="132968"/>
                    <a:pt x="133052" y="132968"/>
                  </a:cubicBezTo>
                  <a:lnTo>
                    <a:pt x="53237" y="132968"/>
                  </a:lnTo>
                  <a:lnTo>
                    <a:pt x="53237" y="53154"/>
                  </a:lnTo>
                  <a:close/>
                  <a:moveTo>
                    <a:pt x="132968" y="239275"/>
                  </a:moveTo>
                  <a:lnTo>
                    <a:pt x="53154" y="239275"/>
                  </a:lnTo>
                  <a:lnTo>
                    <a:pt x="53154" y="159461"/>
                  </a:lnTo>
                  <a:lnTo>
                    <a:pt x="132968" y="159461"/>
                  </a:lnTo>
                  <a:cubicBezTo>
                    <a:pt x="155018" y="159461"/>
                    <a:pt x="172875" y="177319"/>
                    <a:pt x="172875" y="199368"/>
                  </a:cubicBezTo>
                  <a:cubicBezTo>
                    <a:pt x="172875" y="221418"/>
                    <a:pt x="155018" y="239275"/>
                    <a:pt x="132968" y="239275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0272D87-7CC9-4C2F-9511-B3ABE2FFD408}"/>
                </a:ext>
              </a:extLst>
            </p:cNvPr>
            <p:cNvSpPr/>
            <p:nvPr/>
          </p:nvSpPr>
          <p:spPr>
            <a:xfrm>
              <a:off x="3699723" y="403096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E0AC86E-CF08-4263-9AB8-4168140F25D4}"/>
                </a:ext>
              </a:extLst>
            </p:cNvPr>
            <p:cNvSpPr/>
            <p:nvPr/>
          </p:nvSpPr>
          <p:spPr>
            <a:xfrm>
              <a:off x="3699723" y="456249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B73908D-A668-4D77-95F5-21EA2CCE24AC}"/>
                </a:ext>
              </a:extLst>
            </p:cNvPr>
            <p:cNvSpPr/>
            <p:nvPr/>
          </p:nvSpPr>
          <p:spPr>
            <a:xfrm>
              <a:off x="3726384" y="429672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C6C1A92-3EF9-4CDA-96BF-2608E5EB2D11}"/>
                </a:ext>
              </a:extLst>
            </p:cNvPr>
            <p:cNvSpPr/>
            <p:nvPr/>
          </p:nvSpPr>
          <p:spPr>
            <a:xfrm>
              <a:off x="3673146" y="429672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ECADB12-6941-451F-9DE1-DA35B676A9AB}"/>
                </a:ext>
              </a:extLst>
            </p:cNvPr>
            <p:cNvSpPr/>
            <p:nvPr/>
          </p:nvSpPr>
          <p:spPr>
            <a:xfrm>
              <a:off x="3593416" y="562641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EF78793-938E-471E-A83C-10E15C1DE646}"/>
                </a:ext>
              </a:extLst>
            </p:cNvPr>
            <p:cNvSpPr/>
            <p:nvPr/>
          </p:nvSpPr>
          <p:spPr>
            <a:xfrm>
              <a:off x="3593416" y="615794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127507F-816B-45AC-BE7F-33373CCE2E4D}"/>
                </a:ext>
              </a:extLst>
            </p:cNvPr>
            <p:cNvSpPr/>
            <p:nvPr/>
          </p:nvSpPr>
          <p:spPr>
            <a:xfrm>
              <a:off x="3619993" y="589217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77E2A66-E232-4059-A94A-D72D4DFD9A8D}"/>
                </a:ext>
              </a:extLst>
            </p:cNvPr>
            <p:cNvSpPr/>
            <p:nvPr/>
          </p:nvSpPr>
          <p:spPr>
            <a:xfrm>
              <a:off x="3566839" y="589217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4" name="Rectangle 63">
            <a:extLst>
              <a:ext uri="{FF2B5EF4-FFF2-40B4-BE49-F238E27FC236}">
                <a16:creationId xmlns:a16="http://schemas.microsoft.com/office/drawing/2014/main" id="{4DBCDD61-F912-4BB1-935B-58770D2821F5}"/>
              </a:ext>
            </a:extLst>
          </p:cNvPr>
          <p:cNvSpPr/>
          <p:nvPr/>
        </p:nvSpPr>
        <p:spPr>
          <a:xfrm>
            <a:off x="2619457" y="4198711"/>
            <a:ext cx="2354652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consectetur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.</a:t>
            </a:r>
            <a:br>
              <a:rPr lang="en-US" sz="1200" dirty="0"/>
            </a:br>
            <a:r>
              <a:rPr lang="en-US" sz="1200" dirty="0"/>
              <a:t>semper </a:t>
            </a:r>
            <a:r>
              <a:rPr lang="en-US" sz="1200" dirty="0" err="1"/>
              <a:t>leo</a:t>
            </a:r>
            <a:r>
              <a:rPr lang="en-US" sz="1200" dirty="0"/>
              <a:t>, sit </a:t>
            </a:r>
            <a:r>
              <a:rPr lang="en-US" sz="1200" dirty="0" err="1"/>
              <a:t>amet</a:t>
            </a:r>
            <a:r>
              <a:rPr lang="en-US" sz="1200" dirty="0"/>
              <a:t> </a:t>
            </a:r>
            <a:r>
              <a:rPr lang="en-US" sz="1200" dirty="0" err="1"/>
              <a:t>molesti</a:t>
            </a:r>
            <a:r>
              <a:rPr lang="en-US" sz="1200" dirty="0"/>
              <a:t>. 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01F1908-33F8-42FF-8D8B-4DFB288C00C3}"/>
              </a:ext>
            </a:extLst>
          </p:cNvPr>
          <p:cNvGrpSpPr/>
          <p:nvPr/>
        </p:nvGrpSpPr>
        <p:grpSpPr>
          <a:xfrm>
            <a:off x="1635901" y="5347371"/>
            <a:ext cx="624023" cy="624022"/>
            <a:chOff x="7957790" y="1641784"/>
            <a:chExt cx="848420" cy="848418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8B86E8F-EF94-41E6-ABED-46C3C3C0996F}"/>
                </a:ext>
              </a:extLst>
            </p:cNvPr>
            <p:cNvSpPr/>
            <p:nvPr/>
          </p:nvSpPr>
          <p:spPr>
            <a:xfrm rot="2700000">
              <a:off x="7957791" y="1641783"/>
              <a:ext cx="848418" cy="848420"/>
            </a:xfrm>
            <a:prstGeom prst="rect">
              <a:avLst/>
            </a:prstGeom>
            <a:solidFill>
              <a:schemeClr val="accent5"/>
            </a:solidFill>
            <a:ln w="9525" cap="flat">
              <a:noFill/>
              <a:prstDash val="solid"/>
              <a:miter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5FFA92BB-F873-4F79-92C5-3CE07260A323}"/>
                </a:ext>
              </a:extLst>
            </p:cNvPr>
            <p:cNvSpPr/>
            <p:nvPr/>
          </p:nvSpPr>
          <p:spPr>
            <a:xfrm rot="2700000">
              <a:off x="8052458" y="1736450"/>
              <a:ext cx="659084" cy="659086"/>
            </a:xfrm>
            <a:prstGeom prst="rect">
              <a:avLst/>
            </a:prstGeom>
            <a:solidFill>
              <a:schemeClr val="bg2"/>
            </a:solidFill>
            <a:ln w="9525" cap="flat">
              <a:noFill/>
              <a:prstDash val="solid"/>
              <a:miter/>
            </a:ln>
            <a:effectLst>
              <a:outerShdw blurRad="558800" sx="108000" sy="108000" algn="ctr" rotWithShape="0">
                <a:prstClr val="black">
                  <a:alpha val="27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50" name="Graphic 2">
            <a:extLst>
              <a:ext uri="{FF2B5EF4-FFF2-40B4-BE49-F238E27FC236}">
                <a16:creationId xmlns:a16="http://schemas.microsoft.com/office/drawing/2014/main" id="{D2A7F20F-DF9F-46F5-B048-0AA0456F7071}"/>
              </a:ext>
            </a:extLst>
          </p:cNvPr>
          <p:cNvGrpSpPr>
            <a:grpSpLocks noChangeAspect="1"/>
          </p:cNvGrpSpPr>
          <p:nvPr/>
        </p:nvGrpSpPr>
        <p:grpSpPr>
          <a:xfrm>
            <a:off x="1811123" y="5524879"/>
            <a:ext cx="273578" cy="269006"/>
            <a:chOff x="3553509" y="1673335"/>
            <a:chExt cx="797724" cy="784394"/>
          </a:xfrm>
          <a:solidFill>
            <a:schemeClr val="accent1"/>
          </a:solidFill>
        </p:grpSpPr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3F581B-1A52-407F-8296-BC41C7095C67}"/>
                </a:ext>
              </a:extLst>
            </p:cNvPr>
            <p:cNvSpPr/>
            <p:nvPr/>
          </p:nvSpPr>
          <p:spPr>
            <a:xfrm>
              <a:off x="3566881" y="1739861"/>
              <a:ext cx="239149" cy="239233"/>
            </a:xfrm>
            <a:custGeom>
              <a:avLst/>
              <a:gdLst>
                <a:gd name="connsiteX0" fmla="*/ 13205 w 239149"/>
                <a:gd name="connsiteY0" fmla="*/ 132926 h 239233"/>
                <a:gd name="connsiteX1" fmla="*/ 66358 w 239149"/>
                <a:gd name="connsiteY1" fmla="*/ 132926 h 239233"/>
                <a:gd name="connsiteX2" fmla="*/ 66358 w 239149"/>
                <a:gd name="connsiteY2" fmla="*/ 159503 h 239233"/>
                <a:gd name="connsiteX3" fmla="*/ 92935 w 239149"/>
                <a:gd name="connsiteY3" fmla="*/ 159503 h 239233"/>
                <a:gd name="connsiteX4" fmla="*/ 92935 w 239149"/>
                <a:gd name="connsiteY4" fmla="*/ 119596 h 239233"/>
                <a:gd name="connsiteX5" fmla="*/ 79605 w 239149"/>
                <a:gd name="connsiteY5" fmla="*/ 106265 h 239233"/>
                <a:gd name="connsiteX6" fmla="*/ 45231 w 239149"/>
                <a:gd name="connsiteY6" fmla="*/ 106265 h 239233"/>
                <a:gd name="connsiteX7" fmla="*/ 119512 w 239149"/>
                <a:gd name="connsiteY7" fmla="*/ 31984 h 239233"/>
                <a:gd name="connsiteX8" fmla="*/ 193793 w 239149"/>
                <a:gd name="connsiteY8" fmla="*/ 106265 h 239233"/>
                <a:gd name="connsiteX9" fmla="*/ 159419 w 239149"/>
                <a:gd name="connsiteY9" fmla="*/ 106265 h 239233"/>
                <a:gd name="connsiteX10" fmla="*/ 146089 w 239149"/>
                <a:gd name="connsiteY10" fmla="*/ 119596 h 239233"/>
                <a:gd name="connsiteX11" fmla="*/ 146089 w 239149"/>
                <a:gd name="connsiteY11" fmla="*/ 239234 h 239233"/>
                <a:gd name="connsiteX12" fmla="*/ 172666 w 239149"/>
                <a:gd name="connsiteY12" fmla="*/ 239234 h 239233"/>
                <a:gd name="connsiteX13" fmla="*/ 172666 w 239149"/>
                <a:gd name="connsiteY13" fmla="*/ 132926 h 239233"/>
                <a:gd name="connsiteX14" fmla="*/ 225819 w 239149"/>
                <a:gd name="connsiteY14" fmla="*/ 132926 h 239233"/>
                <a:gd name="connsiteX15" fmla="*/ 239150 w 239149"/>
                <a:gd name="connsiteY15" fmla="*/ 119596 h 239233"/>
                <a:gd name="connsiteX16" fmla="*/ 235293 w 239149"/>
                <a:gd name="connsiteY16" fmla="*/ 110206 h 239233"/>
                <a:gd name="connsiteX17" fmla="*/ 128986 w 239149"/>
                <a:gd name="connsiteY17" fmla="*/ 3899 h 239233"/>
                <a:gd name="connsiteX18" fmla="*/ 110206 w 239149"/>
                <a:gd name="connsiteY18" fmla="*/ 3899 h 239233"/>
                <a:gd name="connsiteX19" fmla="*/ 3899 w 239149"/>
                <a:gd name="connsiteY19" fmla="*/ 110206 h 239233"/>
                <a:gd name="connsiteX20" fmla="*/ 3899 w 239149"/>
                <a:gd name="connsiteY20" fmla="*/ 128986 h 239233"/>
                <a:gd name="connsiteX21" fmla="*/ 13205 w 239149"/>
                <a:gd name="connsiteY21" fmla="*/ 132926 h 2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9149" h="239233">
                  <a:moveTo>
                    <a:pt x="13205" y="132926"/>
                  </a:moveTo>
                  <a:lnTo>
                    <a:pt x="66358" y="132926"/>
                  </a:lnTo>
                  <a:lnTo>
                    <a:pt x="66358" y="159503"/>
                  </a:lnTo>
                  <a:lnTo>
                    <a:pt x="92935" y="159503"/>
                  </a:lnTo>
                  <a:lnTo>
                    <a:pt x="92935" y="119596"/>
                  </a:lnTo>
                  <a:cubicBezTo>
                    <a:pt x="92935" y="112218"/>
                    <a:pt x="86983" y="106265"/>
                    <a:pt x="79605" y="106265"/>
                  </a:cubicBezTo>
                  <a:lnTo>
                    <a:pt x="45231" y="106265"/>
                  </a:lnTo>
                  <a:lnTo>
                    <a:pt x="119512" y="31984"/>
                  </a:lnTo>
                  <a:lnTo>
                    <a:pt x="193793" y="106265"/>
                  </a:lnTo>
                  <a:lnTo>
                    <a:pt x="159419" y="106265"/>
                  </a:lnTo>
                  <a:cubicBezTo>
                    <a:pt x="152041" y="106265"/>
                    <a:pt x="146089" y="112218"/>
                    <a:pt x="146089" y="119596"/>
                  </a:cubicBezTo>
                  <a:lnTo>
                    <a:pt x="146089" y="239234"/>
                  </a:lnTo>
                  <a:lnTo>
                    <a:pt x="172666" y="239234"/>
                  </a:lnTo>
                  <a:lnTo>
                    <a:pt x="172666" y="132926"/>
                  </a:lnTo>
                  <a:lnTo>
                    <a:pt x="225819" y="132926"/>
                  </a:lnTo>
                  <a:cubicBezTo>
                    <a:pt x="233197" y="132926"/>
                    <a:pt x="239150" y="126974"/>
                    <a:pt x="239150" y="119596"/>
                  </a:cubicBezTo>
                  <a:cubicBezTo>
                    <a:pt x="239150" y="116075"/>
                    <a:pt x="237725" y="112721"/>
                    <a:pt x="235293" y="110206"/>
                  </a:cubicBezTo>
                  <a:lnTo>
                    <a:pt x="128986" y="3899"/>
                  </a:lnTo>
                  <a:cubicBezTo>
                    <a:pt x="123788" y="-1300"/>
                    <a:pt x="115404" y="-1300"/>
                    <a:pt x="110206" y="3899"/>
                  </a:cubicBezTo>
                  <a:lnTo>
                    <a:pt x="3899" y="110206"/>
                  </a:lnTo>
                  <a:cubicBezTo>
                    <a:pt x="-1300" y="115404"/>
                    <a:pt x="-1300" y="123788"/>
                    <a:pt x="3899" y="128986"/>
                  </a:cubicBezTo>
                  <a:cubicBezTo>
                    <a:pt x="6330" y="131501"/>
                    <a:pt x="9683" y="132926"/>
                    <a:pt x="13205" y="132926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35F98B7-B1B0-4723-B971-B2D9A99FD35F}"/>
                </a:ext>
              </a:extLst>
            </p:cNvPr>
            <p:cNvSpPr/>
            <p:nvPr/>
          </p:nvSpPr>
          <p:spPr>
            <a:xfrm>
              <a:off x="3633239" y="1925941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94FFE64-2D62-499F-BDA5-27D66F76AC8F}"/>
                </a:ext>
              </a:extLst>
            </p:cNvPr>
            <p:cNvSpPr/>
            <p:nvPr/>
          </p:nvSpPr>
          <p:spPr>
            <a:xfrm>
              <a:off x="3593416" y="2019001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9E0BFEB-5BB8-4586-AC3F-CC7614D008E4}"/>
                </a:ext>
              </a:extLst>
            </p:cNvPr>
            <p:cNvSpPr/>
            <p:nvPr/>
          </p:nvSpPr>
          <p:spPr>
            <a:xfrm>
              <a:off x="3593416" y="2072155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442DEF8-BB30-40C3-A744-F78CED0261A2}"/>
                </a:ext>
              </a:extLst>
            </p:cNvPr>
            <p:cNvSpPr/>
            <p:nvPr/>
          </p:nvSpPr>
          <p:spPr>
            <a:xfrm>
              <a:off x="3619993" y="2045578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2E63B75-5098-4894-87A7-BC50B93ED1BA}"/>
                </a:ext>
              </a:extLst>
            </p:cNvPr>
            <p:cNvSpPr/>
            <p:nvPr/>
          </p:nvSpPr>
          <p:spPr>
            <a:xfrm>
              <a:off x="3566839" y="2045578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DEE9933-EB4B-409D-8088-34F1155F95E3}"/>
                </a:ext>
              </a:extLst>
            </p:cNvPr>
            <p:cNvSpPr/>
            <p:nvPr/>
          </p:nvSpPr>
          <p:spPr>
            <a:xfrm>
              <a:off x="3819361" y="1673335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755BDA8-51E7-4805-93A8-20B42508211F}"/>
                </a:ext>
              </a:extLst>
            </p:cNvPr>
            <p:cNvSpPr/>
            <p:nvPr/>
          </p:nvSpPr>
          <p:spPr>
            <a:xfrm>
              <a:off x="3819361" y="1726488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2701AD7-68C3-4389-AA9C-5882CA944916}"/>
                </a:ext>
              </a:extLst>
            </p:cNvPr>
            <p:cNvSpPr/>
            <p:nvPr/>
          </p:nvSpPr>
          <p:spPr>
            <a:xfrm>
              <a:off x="3845938" y="1699912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BCBDE0-CEF8-4966-956A-6819E2C5AA1B}"/>
                </a:ext>
              </a:extLst>
            </p:cNvPr>
            <p:cNvSpPr/>
            <p:nvPr/>
          </p:nvSpPr>
          <p:spPr>
            <a:xfrm>
              <a:off x="3792784" y="1699912"/>
              <a:ext cx="26576" cy="26576"/>
            </a:xfrm>
            <a:custGeom>
              <a:avLst/>
              <a:gdLst>
                <a:gd name="connsiteX0" fmla="*/ 0 w 26576"/>
                <a:gd name="connsiteY0" fmla="*/ 0 h 26576"/>
                <a:gd name="connsiteX1" fmla="*/ 26577 w 26576"/>
                <a:gd name="connsiteY1" fmla="*/ 0 h 26576"/>
                <a:gd name="connsiteX2" fmla="*/ 26577 w 26576"/>
                <a:gd name="connsiteY2" fmla="*/ 26577 h 26576"/>
                <a:gd name="connsiteX3" fmla="*/ 0 w 26576"/>
                <a:gd name="connsiteY3" fmla="*/ 26577 h 26576"/>
                <a:gd name="connsiteX4" fmla="*/ 0 w 26576"/>
                <a:gd name="connsiteY4" fmla="*/ 0 h 2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76" h="26576">
                  <a:moveTo>
                    <a:pt x="0" y="0"/>
                  </a:moveTo>
                  <a:lnTo>
                    <a:pt x="26577" y="0"/>
                  </a:lnTo>
                  <a:lnTo>
                    <a:pt x="26577" y="26577"/>
                  </a:lnTo>
                  <a:lnTo>
                    <a:pt x="0" y="2657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50D3757-277F-477A-A751-10A909362E4F}"/>
                </a:ext>
              </a:extLst>
            </p:cNvPr>
            <p:cNvSpPr/>
            <p:nvPr/>
          </p:nvSpPr>
          <p:spPr>
            <a:xfrm>
              <a:off x="3553509" y="1686213"/>
              <a:ext cx="797724" cy="771516"/>
            </a:xfrm>
            <a:custGeom>
              <a:avLst/>
              <a:gdLst>
                <a:gd name="connsiteX0" fmla="*/ 721851 w 797724"/>
                <a:gd name="connsiteY0" fmla="*/ 524444 h 771516"/>
                <a:gd name="connsiteX1" fmla="*/ 674146 w 797724"/>
                <a:gd name="connsiteY1" fmla="*/ 469697 h 771516"/>
                <a:gd name="connsiteX2" fmla="*/ 762177 w 797724"/>
                <a:gd name="connsiteY2" fmla="*/ 123528 h 771516"/>
                <a:gd name="connsiteX3" fmla="*/ 416007 w 797724"/>
                <a:gd name="connsiteY3" fmla="*/ 35497 h 771516"/>
                <a:gd name="connsiteX4" fmla="*/ 320012 w 797724"/>
                <a:gd name="connsiteY4" fmla="*/ 367246 h 771516"/>
                <a:gd name="connsiteX5" fmla="*/ 75790 w 797724"/>
                <a:gd name="connsiteY5" fmla="*/ 524360 h 771516"/>
                <a:gd name="connsiteX6" fmla="*/ 11737 w 797724"/>
                <a:gd name="connsiteY6" fmla="*/ 661939 h 771516"/>
                <a:gd name="connsiteX7" fmla="*/ 0 w 797724"/>
                <a:gd name="connsiteY7" fmla="*/ 758186 h 771516"/>
                <a:gd name="connsiteX8" fmla="*/ 13330 w 797724"/>
                <a:gd name="connsiteY8" fmla="*/ 771516 h 771516"/>
                <a:gd name="connsiteX9" fmla="*/ 784394 w 797724"/>
                <a:gd name="connsiteY9" fmla="*/ 771516 h 771516"/>
                <a:gd name="connsiteX10" fmla="*/ 797725 w 797724"/>
                <a:gd name="connsiteY10" fmla="*/ 758186 h 771516"/>
                <a:gd name="connsiteX11" fmla="*/ 785987 w 797724"/>
                <a:gd name="connsiteY11" fmla="*/ 661939 h 771516"/>
                <a:gd name="connsiteX12" fmla="*/ 721851 w 797724"/>
                <a:gd name="connsiteY12" fmla="*/ 524444 h 771516"/>
                <a:gd name="connsiteX13" fmla="*/ 721851 w 797724"/>
                <a:gd name="connsiteY13" fmla="*/ 524444 h 771516"/>
                <a:gd name="connsiteX14" fmla="*/ 683788 w 797724"/>
                <a:gd name="connsiteY14" fmla="*/ 518910 h 771516"/>
                <a:gd name="connsiteX15" fmla="*/ 579996 w 797724"/>
                <a:gd name="connsiteY15" fmla="*/ 518910 h 771516"/>
                <a:gd name="connsiteX16" fmla="*/ 573372 w 797724"/>
                <a:gd name="connsiteY16" fmla="*/ 503903 h 771516"/>
                <a:gd name="connsiteX17" fmla="*/ 649163 w 797724"/>
                <a:gd name="connsiteY17" fmla="*/ 482860 h 771516"/>
                <a:gd name="connsiteX18" fmla="*/ 683788 w 797724"/>
                <a:gd name="connsiteY18" fmla="*/ 518910 h 771516"/>
                <a:gd name="connsiteX19" fmla="*/ 683788 w 797724"/>
                <a:gd name="connsiteY19" fmla="*/ 518910 h 771516"/>
                <a:gd name="connsiteX20" fmla="*/ 561886 w 797724"/>
                <a:gd name="connsiteY20" fmla="*/ 545487 h 771516"/>
                <a:gd name="connsiteX21" fmla="*/ 589553 w 797724"/>
                <a:gd name="connsiteY21" fmla="*/ 651795 h 771516"/>
                <a:gd name="connsiteX22" fmla="*/ 412067 w 797724"/>
                <a:gd name="connsiteY22" fmla="*/ 651795 h 771516"/>
                <a:gd name="connsiteX23" fmla="*/ 412067 w 797724"/>
                <a:gd name="connsiteY23" fmla="*/ 545487 h 771516"/>
                <a:gd name="connsiteX24" fmla="*/ 561886 w 797724"/>
                <a:gd name="connsiteY24" fmla="*/ 545487 h 771516"/>
                <a:gd name="connsiteX25" fmla="*/ 412067 w 797724"/>
                <a:gd name="connsiteY25" fmla="*/ 518910 h 771516"/>
                <a:gd name="connsiteX26" fmla="*/ 412067 w 797724"/>
                <a:gd name="connsiteY26" fmla="*/ 467434 h 771516"/>
                <a:gd name="connsiteX27" fmla="*/ 544448 w 797724"/>
                <a:gd name="connsiteY27" fmla="*/ 505580 h 771516"/>
                <a:gd name="connsiteX28" fmla="*/ 550988 w 797724"/>
                <a:gd name="connsiteY28" fmla="*/ 518910 h 771516"/>
                <a:gd name="connsiteX29" fmla="*/ 412067 w 797724"/>
                <a:gd name="connsiteY29" fmla="*/ 518910 h 771516"/>
                <a:gd name="connsiteX30" fmla="*/ 319006 w 797724"/>
                <a:gd name="connsiteY30" fmla="*/ 252974 h 771516"/>
                <a:gd name="connsiteX31" fmla="*/ 545035 w 797724"/>
                <a:gd name="connsiteY31" fmla="*/ 26945 h 771516"/>
                <a:gd name="connsiteX32" fmla="*/ 771064 w 797724"/>
                <a:gd name="connsiteY32" fmla="*/ 252974 h 771516"/>
                <a:gd name="connsiteX33" fmla="*/ 545035 w 797724"/>
                <a:gd name="connsiteY33" fmla="*/ 479003 h 771516"/>
                <a:gd name="connsiteX34" fmla="*/ 319006 w 797724"/>
                <a:gd name="connsiteY34" fmla="*/ 252974 h 771516"/>
                <a:gd name="connsiteX35" fmla="*/ 299639 w 797724"/>
                <a:gd name="connsiteY35" fmla="*/ 399524 h 771516"/>
                <a:gd name="connsiteX36" fmla="*/ 217729 w 797724"/>
                <a:gd name="connsiteY36" fmla="*/ 518910 h 771516"/>
                <a:gd name="connsiteX37" fmla="*/ 113937 w 797724"/>
                <a:gd name="connsiteY37" fmla="*/ 518910 h 771516"/>
                <a:gd name="connsiteX38" fmla="*/ 299639 w 797724"/>
                <a:gd name="connsiteY38" fmla="*/ 399524 h 771516"/>
                <a:gd name="connsiteX39" fmla="*/ 173043 w 797724"/>
                <a:gd name="connsiteY39" fmla="*/ 744856 h 771516"/>
                <a:gd name="connsiteX40" fmla="*/ 26828 w 797724"/>
                <a:gd name="connsiteY40" fmla="*/ 744856 h 771516"/>
                <a:gd name="connsiteX41" fmla="*/ 35212 w 797724"/>
                <a:gd name="connsiteY41" fmla="*/ 678372 h 771516"/>
                <a:gd name="connsiteX42" fmla="*/ 177319 w 797724"/>
                <a:gd name="connsiteY42" fmla="*/ 678372 h 771516"/>
                <a:gd name="connsiteX43" fmla="*/ 173043 w 797724"/>
                <a:gd name="connsiteY43" fmla="*/ 744856 h 771516"/>
                <a:gd name="connsiteX44" fmla="*/ 42003 w 797724"/>
                <a:gd name="connsiteY44" fmla="*/ 651795 h 771516"/>
                <a:gd name="connsiteX45" fmla="*/ 93480 w 797724"/>
                <a:gd name="connsiteY45" fmla="*/ 545487 h 771516"/>
                <a:gd name="connsiteX46" fmla="*/ 207501 w 797724"/>
                <a:gd name="connsiteY46" fmla="*/ 545487 h 771516"/>
                <a:gd name="connsiteX47" fmla="*/ 181008 w 797724"/>
                <a:gd name="connsiteY47" fmla="*/ 651795 h 771516"/>
                <a:gd name="connsiteX48" fmla="*/ 42003 w 797724"/>
                <a:gd name="connsiteY48" fmla="*/ 651795 h 771516"/>
                <a:gd name="connsiteX49" fmla="*/ 385490 w 797724"/>
                <a:gd name="connsiteY49" fmla="*/ 744856 h 771516"/>
                <a:gd name="connsiteX50" fmla="*/ 199536 w 797724"/>
                <a:gd name="connsiteY50" fmla="*/ 744856 h 771516"/>
                <a:gd name="connsiteX51" fmla="*/ 204315 w 797724"/>
                <a:gd name="connsiteY51" fmla="*/ 678372 h 771516"/>
                <a:gd name="connsiteX52" fmla="*/ 385490 w 797724"/>
                <a:gd name="connsiteY52" fmla="*/ 678372 h 771516"/>
                <a:gd name="connsiteX53" fmla="*/ 385490 w 797724"/>
                <a:gd name="connsiteY53" fmla="*/ 744856 h 771516"/>
                <a:gd name="connsiteX54" fmla="*/ 385490 w 797724"/>
                <a:gd name="connsiteY54" fmla="*/ 651795 h 771516"/>
                <a:gd name="connsiteX55" fmla="*/ 208004 w 797724"/>
                <a:gd name="connsiteY55" fmla="*/ 651795 h 771516"/>
                <a:gd name="connsiteX56" fmla="*/ 235670 w 797724"/>
                <a:gd name="connsiteY56" fmla="*/ 545487 h 771516"/>
                <a:gd name="connsiteX57" fmla="*/ 385490 w 797724"/>
                <a:gd name="connsiteY57" fmla="*/ 545487 h 771516"/>
                <a:gd name="connsiteX58" fmla="*/ 385490 w 797724"/>
                <a:gd name="connsiteY58" fmla="*/ 651795 h 771516"/>
                <a:gd name="connsiteX59" fmla="*/ 385490 w 797724"/>
                <a:gd name="connsiteY59" fmla="*/ 518910 h 771516"/>
                <a:gd name="connsiteX60" fmla="*/ 246737 w 797724"/>
                <a:gd name="connsiteY60" fmla="*/ 518910 h 771516"/>
                <a:gd name="connsiteX61" fmla="*/ 341642 w 797724"/>
                <a:gd name="connsiteY61" fmla="*/ 402207 h 771516"/>
                <a:gd name="connsiteX62" fmla="*/ 385490 w 797724"/>
                <a:gd name="connsiteY62" fmla="*/ 448570 h 771516"/>
                <a:gd name="connsiteX63" fmla="*/ 385490 w 797724"/>
                <a:gd name="connsiteY63" fmla="*/ 518910 h 771516"/>
                <a:gd name="connsiteX64" fmla="*/ 412067 w 797724"/>
                <a:gd name="connsiteY64" fmla="*/ 744856 h 771516"/>
                <a:gd name="connsiteX65" fmla="*/ 412067 w 797724"/>
                <a:gd name="connsiteY65" fmla="*/ 678372 h 771516"/>
                <a:gd name="connsiteX66" fmla="*/ 593242 w 797724"/>
                <a:gd name="connsiteY66" fmla="*/ 678372 h 771516"/>
                <a:gd name="connsiteX67" fmla="*/ 598021 w 797724"/>
                <a:gd name="connsiteY67" fmla="*/ 744856 h 771516"/>
                <a:gd name="connsiteX68" fmla="*/ 412067 w 797724"/>
                <a:gd name="connsiteY68" fmla="*/ 744856 h 771516"/>
                <a:gd name="connsiteX69" fmla="*/ 590056 w 797724"/>
                <a:gd name="connsiteY69" fmla="*/ 545487 h 771516"/>
                <a:gd name="connsiteX70" fmla="*/ 704077 w 797724"/>
                <a:gd name="connsiteY70" fmla="*/ 545487 h 771516"/>
                <a:gd name="connsiteX71" fmla="*/ 755554 w 797724"/>
                <a:gd name="connsiteY71" fmla="*/ 651795 h 771516"/>
                <a:gd name="connsiteX72" fmla="*/ 616466 w 797724"/>
                <a:gd name="connsiteY72" fmla="*/ 651795 h 771516"/>
                <a:gd name="connsiteX73" fmla="*/ 590056 w 797724"/>
                <a:gd name="connsiteY73" fmla="*/ 545487 h 771516"/>
                <a:gd name="connsiteX74" fmla="*/ 590056 w 797724"/>
                <a:gd name="connsiteY74" fmla="*/ 545487 h 771516"/>
                <a:gd name="connsiteX75" fmla="*/ 624514 w 797724"/>
                <a:gd name="connsiteY75" fmla="*/ 744856 h 771516"/>
                <a:gd name="connsiteX76" fmla="*/ 620238 w 797724"/>
                <a:gd name="connsiteY76" fmla="*/ 678372 h 771516"/>
                <a:gd name="connsiteX77" fmla="*/ 762345 w 797724"/>
                <a:gd name="connsiteY77" fmla="*/ 678372 h 771516"/>
                <a:gd name="connsiteX78" fmla="*/ 770729 w 797724"/>
                <a:gd name="connsiteY78" fmla="*/ 744856 h 771516"/>
                <a:gd name="connsiteX79" fmla="*/ 624514 w 797724"/>
                <a:gd name="connsiteY79" fmla="*/ 744856 h 77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97724" h="771516">
                  <a:moveTo>
                    <a:pt x="721851" y="524444"/>
                  </a:moveTo>
                  <a:cubicBezTo>
                    <a:pt x="707682" y="504742"/>
                    <a:pt x="691669" y="486465"/>
                    <a:pt x="674146" y="469697"/>
                  </a:cubicBezTo>
                  <a:cubicBezTo>
                    <a:pt x="794036" y="398434"/>
                    <a:pt x="833440" y="243417"/>
                    <a:pt x="762177" y="123528"/>
                  </a:cubicBezTo>
                  <a:cubicBezTo>
                    <a:pt x="690914" y="3638"/>
                    <a:pt x="535897" y="-35766"/>
                    <a:pt x="416007" y="35497"/>
                  </a:cubicBezTo>
                  <a:cubicBezTo>
                    <a:pt x="301568" y="103490"/>
                    <a:pt x="259564" y="248615"/>
                    <a:pt x="320012" y="367246"/>
                  </a:cubicBezTo>
                  <a:cubicBezTo>
                    <a:pt x="221837" y="387284"/>
                    <a:pt x="134729" y="443288"/>
                    <a:pt x="75790" y="524360"/>
                  </a:cubicBezTo>
                  <a:cubicBezTo>
                    <a:pt x="45608" y="565609"/>
                    <a:pt x="23894" y="612307"/>
                    <a:pt x="11737" y="661939"/>
                  </a:cubicBezTo>
                  <a:cubicBezTo>
                    <a:pt x="3940" y="693463"/>
                    <a:pt x="0" y="725740"/>
                    <a:pt x="0" y="758186"/>
                  </a:cubicBezTo>
                  <a:cubicBezTo>
                    <a:pt x="0" y="765564"/>
                    <a:pt x="5952" y="771516"/>
                    <a:pt x="13330" y="771516"/>
                  </a:cubicBezTo>
                  <a:lnTo>
                    <a:pt x="784394" y="771516"/>
                  </a:lnTo>
                  <a:cubicBezTo>
                    <a:pt x="791772" y="771516"/>
                    <a:pt x="797725" y="765564"/>
                    <a:pt x="797725" y="758186"/>
                  </a:cubicBezTo>
                  <a:cubicBezTo>
                    <a:pt x="797725" y="725740"/>
                    <a:pt x="793784" y="693463"/>
                    <a:pt x="785987" y="661939"/>
                  </a:cubicBezTo>
                  <a:cubicBezTo>
                    <a:pt x="773831" y="612307"/>
                    <a:pt x="752033" y="565609"/>
                    <a:pt x="721851" y="524444"/>
                  </a:cubicBezTo>
                  <a:lnTo>
                    <a:pt x="721851" y="524444"/>
                  </a:lnTo>
                  <a:close/>
                  <a:moveTo>
                    <a:pt x="683788" y="518910"/>
                  </a:moveTo>
                  <a:lnTo>
                    <a:pt x="579996" y="518910"/>
                  </a:lnTo>
                  <a:cubicBezTo>
                    <a:pt x="577900" y="513880"/>
                    <a:pt x="575720" y="508766"/>
                    <a:pt x="573372" y="503903"/>
                  </a:cubicBezTo>
                  <a:cubicBezTo>
                    <a:pt x="599614" y="500969"/>
                    <a:pt x="625185" y="493927"/>
                    <a:pt x="649163" y="482860"/>
                  </a:cubicBezTo>
                  <a:cubicBezTo>
                    <a:pt x="661487" y="494094"/>
                    <a:pt x="673057" y="506083"/>
                    <a:pt x="683788" y="518910"/>
                  </a:cubicBezTo>
                  <a:lnTo>
                    <a:pt x="683788" y="518910"/>
                  </a:lnTo>
                  <a:close/>
                  <a:moveTo>
                    <a:pt x="561886" y="545487"/>
                  </a:moveTo>
                  <a:cubicBezTo>
                    <a:pt x="574630" y="579945"/>
                    <a:pt x="583852" y="615576"/>
                    <a:pt x="589553" y="651795"/>
                  </a:cubicBezTo>
                  <a:lnTo>
                    <a:pt x="412067" y="651795"/>
                  </a:lnTo>
                  <a:lnTo>
                    <a:pt x="412067" y="545487"/>
                  </a:lnTo>
                  <a:lnTo>
                    <a:pt x="561886" y="545487"/>
                  </a:lnTo>
                  <a:close/>
                  <a:moveTo>
                    <a:pt x="412067" y="518910"/>
                  </a:moveTo>
                  <a:lnTo>
                    <a:pt x="412067" y="467434"/>
                  </a:lnTo>
                  <a:cubicBezTo>
                    <a:pt x="451806" y="492250"/>
                    <a:pt x="497666" y="505413"/>
                    <a:pt x="544448" y="505580"/>
                  </a:cubicBezTo>
                  <a:cubicBezTo>
                    <a:pt x="546712" y="509940"/>
                    <a:pt x="548975" y="514383"/>
                    <a:pt x="550988" y="518910"/>
                  </a:cubicBezTo>
                  <a:lnTo>
                    <a:pt x="412067" y="518910"/>
                  </a:lnTo>
                  <a:close/>
                  <a:moveTo>
                    <a:pt x="319006" y="252974"/>
                  </a:moveTo>
                  <a:cubicBezTo>
                    <a:pt x="319006" y="128139"/>
                    <a:pt x="420199" y="26945"/>
                    <a:pt x="545035" y="26945"/>
                  </a:cubicBezTo>
                  <a:cubicBezTo>
                    <a:pt x="669871" y="26945"/>
                    <a:pt x="771064" y="128139"/>
                    <a:pt x="771064" y="252974"/>
                  </a:cubicBezTo>
                  <a:cubicBezTo>
                    <a:pt x="771064" y="377810"/>
                    <a:pt x="669871" y="479003"/>
                    <a:pt x="545035" y="479003"/>
                  </a:cubicBezTo>
                  <a:cubicBezTo>
                    <a:pt x="420283" y="478836"/>
                    <a:pt x="319258" y="377726"/>
                    <a:pt x="319006" y="252974"/>
                  </a:cubicBezTo>
                  <a:close/>
                  <a:moveTo>
                    <a:pt x="299639" y="399524"/>
                  </a:moveTo>
                  <a:cubicBezTo>
                    <a:pt x="263672" y="432557"/>
                    <a:pt x="235670" y="473386"/>
                    <a:pt x="217729" y="518910"/>
                  </a:cubicBezTo>
                  <a:lnTo>
                    <a:pt x="113937" y="518910"/>
                  </a:lnTo>
                  <a:cubicBezTo>
                    <a:pt x="162395" y="461313"/>
                    <a:pt x="227119" y="419729"/>
                    <a:pt x="299639" y="399524"/>
                  </a:cubicBezTo>
                  <a:close/>
                  <a:moveTo>
                    <a:pt x="173043" y="744856"/>
                  </a:moveTo>
                  <a:lnTo>
                    <a:pt x="26828" y="744856"/>
                  </a:lnTo>
                  <a:cubicBezTo>
                    <a:pt x="27583" y="722471"/>
                    <a:pt x="30433" y="700253"/>
                    <a:pt x="35212" y="678372"/>
                  </a:cubicBezTo>
                  <a:lnTo>
                    <a:pt x="177319" y="678372"/>
                  </a:lnTo>
                  <a:cubicBezTo>
                    <a:pt x="174971" y="700086"/>
                    <a:pt x="173462" y="722303"/>
                    <a:pt x="173043" y="744856"/>
                  </a:cubicBezTo>
                  <a:close/>
                  <a:moveTo>
                    <a:pt x="42003" y="651795"/>
                  </a:moveTo>
                  <a:cubicBezTo>
                    <a:pt x="53237" y="613816"/>
                    <a:pt x="70592" y="577849"/>
                    <a:pt x="93480" y="545487"/>
                  </a:cubicBezTo>
                  <a:lnTo>
                    <a:pt x="207501" y="545487"/>
                  </a:lnTo>
                  <a:cubicBezTo>
                    <a:pt x="195344" y="580029"/>
                    <a:pt x="186541" y="615660"/>
                    <a:pt x="181008" y="651795"/>
                  </a:cubicBezTo>
                  <a:lnTo>
                    <a:pt x="42003" y="651795"/>
                  </a:lnTo>
                  <a:close/>
                  <a:moveTo>
                    <a:pt x="385490" y="744856"/>
                  </a:moveTo>
                  <a:lnTo>
                    <a:pt x="199536" y="744856"/>
                  </a:lnTo>
                  <a:cubicBezTo>
                    <a:pt x="199955" y="722638"/>
                    <a:pt x="201548" y="700421"/>
                    <a:pt x="204315" y="678372"/>
                  </a:cubicBezTo>
                  <a:lnTo>
                    <a:pt x="385490" y="678372"/>
                  </a:lnTo>
                  <a:lnTo>
                    <a:pt x="385490" y="744856"/>
                  </a:lnTo>
                  <a:close/>
                  <a:moveTo>
                    <a:pt x="385490" y="651795"/>
                  </a:moveTo>
                  <a:lnTo>
                    <a:pt x="208004" y="651795"/>
                  </a:lnTo>
                  <a:cubicBezTo>
                    <a:pt x="213705" y="615493"/>
                    <a:pt x="222927" y="579861"/>
                    <a:pt x="235670" y="545487"/>
                  </a:cubicBezTo>
                  <a:lnTo>
                    <a:pt x="385490" y="545487"/>
                  </a:lnTo>
                  <a:lnTo>
                    <a:pt x="385490" y="651795"/>
                  </a:lnTo>
                  <a:close/>
                  <a:moveTo>
                    <a:pt x="385490" y="518910"/>
                  </a:moveTo>
                  <a:lnTo>
                    <a:pt x="246737" y="518910"/>
                  </a:lnTo>
                  <a:cubicBezTo>
                    <a:pt x="271889" y="463745"/>
                    <a:pt x="304921" y="423083"/>
                    <a:pt x="341642" y="402207"/>
                  </a:cubicBezTo>
                  <a:cubicBezTo>
                    <a:pt x="354302" y="419478"/>
                    <a:pt x="368974" y="435072"/>
                    <a:pt x="385490" y="448570"/>
                  </a:cubicBezTo>
                  <a:lnTo>
                    <a:pt x="385490" y="518910"/>
                  </a:lnTo>
                  <a:close/>
                  <a:moveTo>
                    <a:pt x="412067" y="744856"/>
                  </a:moveTo>
                  <a:lnTo>
                    <a:pt x="412067" y="678372"/>
                  </a:lnTo>
                  <a:lnTo>
                    <a:pt x="593242" y="678372"/>
                  </a:lnTo>
                  <a:cubicBezTo>
                    <a:pt x="596009" y="700421"/>
                    <a:pt x="597602" y="722638"/>
                    <a:pt x="598021" y="744856"/>
                  </a:cubicBezTo>
                  <a:lnTo>
                    <a:pt x="412067" y="744856"/>
                  </a:lnTo>
                  <a:close/>
                  <a:moveTo>
                    <a:pt x="590056" y="545487"/>
                  </a:moveTo>
                  <a:lnTo>
                    <a:pt x="704077" y="545487"/>
                  </a:lnTo>
                  <a:cubicBezTo>
                    <a:pt x="726881" y="577849"/>
                    <a:pt x="744319" y="613816"/>
                    <a:pt x="755554" y="651795"/>
                  </a:cubicBezTo>
                  <a:lnTo>
                    <a:pt x="616466" y="651795"/>
                  </a:lnTo>
                  <a:cubicBezTo>
                    <a:pt x="611100" y="615576"/>
                    <a:pt x="602213" y="580029"/>
                    <a:pt x="590056" y="545487"/>
                  </a:cubicBezTo>
                  <a:lnTo>
                    <a:pt x="590056" y="545487"/>
                  </a:lnTo>
                  <a:close/>
                  <a:moveTo>
                    <a:pt x="624514" y="744856"/>
                  </a:moveTo>
                  <a:cubicBezTo>
                    <a:pt x="624095" y="722219"/>
                    <a:pt x="622669" y="700086"/>
                    <a:pt x="620238" y="678372"/>
                  </a:cubicBezTo>
                  <a:lnTo>
                    <a:pt x="762345" y="678372"/>
                  </a:lnTo>
                  <a:cubicBezTo>
                    <a:pt x="767124" y="700253"/>
                    <a:pt x="769890" y="722471"/>
                    <a:pt x="770729" y="744856"/>
                  </a:cubicBezTo>
                  <a:lnTo>
                    <a:pt x="624514" y="744856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9917DC2-9DA5-4498-A399-6F510248C3FA}"/>
                </a:ext>
              </a:extLst>
            </p:cNvPr>
            <p:cNvSpPr/>
            <p:nvPr/>
          </p:nvSpPr>
          <p:spPr>
            <a:xfrm>
              <a:off x="3885845" y="1726488"/>
              <a:ext cx="425397" cy="425397"/>
            </a:xfrm>
            <a:custGeom>
              <a:avLst/>
              <a:gdLst>
                <a:gd name="connsiteX0" fmla="*/ 212699 w 425397"/>
                <a:gd name="connsiteY0" fmla="*/ 0 h 425397"/>
                <a:gd name="connsiteX1" fmla="*/ 0 w 425397"/>
                <a:gd name="connsiteY1" fmla="*/ 212699 h 425397"/>
                <a:gd name="connsiteX2" fmla="*/ 212699 w 425397"/>
                <a:gd name="connsiteY2" fmla="*/ 425397 h 425397"/>
                <a:gd name="connsiteX3" fmla="*/ 425397 w 425397"/>
                <a:gd name="connsiteY3" fmla="*/ 212699 h 425397"/>
                <a:gd name="connsiteX4" fmla="*/ 212699 w 425397"/>
                <a:gd name="connsiteY4" fmla="*/ 0 h 425397"/>
                <a:gd name="connsiteX5" fmla="*/ 212699 w 425397"/>
                <a:gd name="connsiteY5" fmla="*/ 398820 h 425397"/>
                <a:gd name="connsiteX6" fmla="*/ 26577 w 425397"/>
                <a:gd name="connsiteY6" fmla="*/ 212699 h 425397"/>
                <a:gd name="connsiteX7" fmla="*/ 212699 w 425397"/>
                <a:gd name="connsiteY7" fmla="*/ 26577 h 425397"/>
                <a:gd name="connsiteX8" fmla="*/ 398820 w 425397"/>
                <a:gd name="connsiteY8" fmla="*/ 212699 h 425397"/>
                <a:gd name="connsiteX9" fmla="*/ 212699 w 425397"/>
                <a:gd name="connsiteY9" fmla="*/ 398820 h 425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397" h="425397">
                  <a:moveTo>
                    <a:pt x="212699" y="0"/>
                  </a:moveTo>
                  <a:cubicBezTo>
                    <a:pt x="95241" y="0"/>
                    <a:pt x="0" y="95241"/>
                    <a:pt x="0" y="212699"/>
                  </a:cubicBezTo>
                  <a:cubicBezTo>
                    <a:pt x="0" y="330157"/>
                    <a:pt x="95241" y="425397"/>
                    <a:pt x="212699" y="425397"/>
                  </a:cubicBezTo>
                  <a:cubicBezTo>
                    <a:pt x="330156" y="425397"/>
                    <a:pt x="425397" y="330157"/>
                    <a:pt x="425397" y="212699"/>
                  </a:cubicBezTo>
                  <a:cubicBezTo>
                    <a:pt x="425230" y="95325"/>
                    <a:pt x="330073" y="168"/>
                    <a:pt x="212699" y="0"/>
                  </a:cubicBezTo>
                  <a:close/>
                  <a:moveTo>
                    <a:pt x="212699" y="398820"/>
                  </a:moveTo>
                  <a:cubicBezTo>
                    <a:pt x="109912" y="398820"/>
                    <a:pt x="26577" y="315485"/>
                    <a:pt x="26577" y="212699"/>
                  </a:cubicBezTo>
                  <a:cubicBezTo>
                    <a:pt x="26577" y="109912"/>
                    <a:pt x="109912" y="26577"/>
                    <a:pt x="212699" y="26577"/>
                  </a:cubicBezTo>
                  <a:cubicBezTo>
                    <a:pt x="315485" y="26577"/>
                    <a:pt x="398820" y="109912"/>
                    <a:pt x="398820" y="212699"/>
                  </a:cubicBezTo>
                  <a:cubicBezTo>
                    <a:pt x="398737" y="315485"/>
                    <a:pt x="315401" y="398737"/>
                    <a:pt x="212699" y="398820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185EFB8-E911-45FA-A186-AF257C71AC10}"/>
                </a:ext>
              </a:extLst>
            </p:cNvPr>
            <p:cNvSpPr/>
            <p:nvPr/>
          </p:nvSpPr>
          <p:spPr>
            <a:xfrm>
              <a:off x="4005399" y="1792972"/>
              <a:ext cx="199462" cy="292429"/>
            </a:xfrm>
            <a:custGeom>
              <a:avLst/>
              <a:gdLst>
                <a:gd name="connsiteX0" fmla="*/ 172540 w 199462"/>
                <a:gd name="connsiteY0" fmla="*/ 146215 h 292429"/>
                <a:gd name="connsiteX1" fmla="*/ 180085 w 199462"/>
                <a:gd name="connsiteY1" fmla="*/ 139927 h 292429"/>
                <a:gd name="connsiteX2" fmla="*/ 179918 w 199462"/>
                <a:gd name="connsiteY2" fmla="*/ 45944 h 292429"/>
                <a:gd name="connsiteX3" fmla="*/ 132968 w 199462"/>
                <a:gd name="connsiteY3" fmla="*/ 26577 h 292429"/>
                <a:gd name="connsiteX4" fmla="*/ 132968 w 199462"/>
                <a:gd name="connsiteY4" fmla="*/ 0 h 292429"/>
                <a:gd name="connsiteX5" fmla="*/ 106391 w 199462"/>
                <a:gd name="connsiteY5" fmla="*/ 0 h 292429"/>
                <a:gd name="connsiteX6" fmla="*/ 106391 w 199462"/>
                <a:gd name="connsiteY6" fmla="*/ 26577 h 292429"/>
                <a:gd name="connsiteX7" fmla="*/ 66484 w 199462"/>
                <a:gd name="connsiteY7" fmla="*/ 26577 h 292429"/>
                <a:gd name="connsiteX8" fmla="*/ 66484 w 199462"/>
                <a:gd name="connsiteY8" fmla="*/ 0 h 292429"/>
                <a:gd name="connsiteX9" fmla="*/ 39907 w 199462"/>
                <a:gd name="connsiteY9" fmla="*/ 0 h 292429"/>
                <a:gd name="connsiteX10" fmla="*/ 39907 w 199462"/>
                <a:gd name="connsiteY10" fmla="*/ 26577 h 292429"/>
                <a:gd name="connsiteX11" fmla="*/ 0 w 199462"/>
                <a:gd name="connsiteY11" fmla="*/ 26577 h 292429"/>
                <a:gd name="connsiteX12" fmla="*/ 0 w 199462"/>
                <a:gd name="connsiteY12" fmla="*/ 53154 h 292429"/>
                <a:gd name="connsiteX13" fmla="*/ 26577 w 199462"/>
                <a:gd name="connsiteY13" fmla="*/ 53154 h 292429"/>
                <a:gd name="connsiteX14" fmla="*/ 26577 w 199462"/>
                <a:gd name="connsiteY14" fmla="*/ 239275 h 292429"/>
                <a:gd name="connsiteX15" fmla="*/ 0 w 199462"/>
                <a:gd name="connsiteY15" fmla="*/ 239275 h 292429"/>
                <a:gd name="connsiteX16" fmla="*/ 0 w 199462"/>
                <a:gd name="connsiteY16" fmla="*/ 265852 h 292429"/>
                <a:gd name="connsiteX17" fmla="*/ 39907 w 199462"/>
                <a:gd name="connsiteY17" fmla="*/ 265852 h 292429"/>
                <a:gd name="connsiteX18" fmla="*/ 39907 w 199462"/>
                <a:gd name="connsiteY18" fmla="*/ 292429 h 292429"/>
                <a:gd name="connsiteX19" fmla="*/ 66484 w 199462"/>
                <a:gd name="connsiteY19" fmla="*/ 292429 h 292429"/>
                <a:gd name="connsiteX20" fmla="*/ 66484 w 199462"/>
                <a:gd name="connsiteY20" fmla="*/ 265852 h 292429"/>
                <a:gd name="connsiteX21" fmla="*/ 106391 w 199462"/>
                <a:gd name="connsiteY21" fmla="*/ 265852 h 292429"/>
                <a:gd name="connsiteX22" fmla="*/ 106391 w 199462"/>
                <a:gd name="connsiteY22" fmla="*/ 292429 h 292429"/>
                <a:gd name="connsiteX23" fmla="*/ 132968 w 199462"/>
                <a:gd name="connsiteY23" fmla="*/ 292429 h 292429"/>
                <a:gd name="connsiteX24" fmla="*/ 132968 w 199462"/>
                <a:gd name="connsiteY24" fmla="*/ 265852 h 292429"/>
                <a:gd name="connsiteX25" fmla="*/ 199452 w 199462"/>
                <a:gd name="connsiteY25" fmla="*/ 199787 h 292429"/>
                <a:gd name="connsiteX26" fmla="*/ 172540 w 199462"/>
                <a:gd name="connsiteY26" fmla="*/ 146215 h 292429"/>
                <a:gd name="connsiteX27" fmla="*/ 53238 w 199462"/>
                <a:gd name="connsiteY27" fmla="*/ 53154 h 292429"/>
                <a:gd name="connsiteX28" fmla="*/ 132968 w 199462"/>
                <a:gd name="connsiteY28" fmla="*/ 53154 h 292429"/>
                <a:gd name="connsiteX29" fmla="*/ 172875 w 199462"/>
                <a:gd name="connsiteY29" fmla="*/ 93061 h 292429"/>
                <a:gd name="connsiteX30" fmla="*/ 132968 w 199462"/>
                <a:gd name="connsiteY30" fmla="*/ 132968 h 292429"/>
                <a:gd name="connsiteX31" fmla="*/ 53238 w 199462"/>
                <a:gd name="connsiteY31" fmla="*/ 132968 h 292429"/>
                <a:gd name="connsiteX32" fmla="*/ 53238 w 199462"/>
                <a:gd name="connsiteY32" fmla="*/ 53154 h 292429"/>
                <a:gd name="connsiteX33" fmla="*/ 161306 w 199462"/>
                <a:gd name="connsiteY33" fmla="*/ 227622 h 292429"/>
                <a:gd name="connsiteX34" fmla="*/ 132968 w 199462"/>
                <a:gd name="connsiteY34" fmla="*/ 239359 h 292429"/>
                <a:gd name="connsiteX35" fmla="*/ 53238 w 199462"/>
                <a:gd name="connsiteY35" fmla="*/ 239359 h 292429"/>
                <a:gd name="connsiteX36" fmla="*/ 53238 w 199462"/>
                <a:gd name="connsiteY36" fmla="*/ 159629 h 292429"/>
                <a:gd name="connsiteX37" fmla="*/ 132968 w 199462"/>
                <a:gd name="connsiteY37" fmla="*/ 159629 h 292429"/>
                <a:gd name="connsiteX38" fmla="*/ 172875 w 199462"/>
                <a:gd name="connsiteY38" fmla="*/ 199620 h 292429"/>
                <a:gd name="connsiteX39" fmla="*/ 161306 w 199462"/>
                <a:gd name="connsiteY39" fmla="*/ 227622 h 2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9462" h="292429">
                  <a:moveTo>
                    <a:pt x="172540" y="146215"/>
                  </a:moveTo>
                  <a:cubicBezTo>
                    <a:pt x="175223" y="144286"/>
                    <a:pt x="177738" y="142190"/>
                    <a:pt x="180085" y="139927"/>
                  </a:cubicBezTo>
                  <a:cubicBezTo>
                    <a:pt x="205992" y="113937"/>
                    <a:pt x="205908" y="71850"/>
                    <a:pt x="179918" y="45944"/>
                  </a:cubicBezTo>
                  <a:cubicBezTo>
                    <a:pt x="167426" y="33535"/>
                    <a:pt x="150574" y="26577"/>
                    <a:pt x="132968" y="26577"/>
                  </a:cubicBezTo>
                  <a:lnTo>
                    <a:pt x="132968" y="0"/>
                  </a:lnTo>
                  <a:lnTo>
                    <a:pt x="106391" y="0"/>
                  </a:lnTo>
                  <a:lnTo>
                    <a:pt x="106391" y="26577"/>
                  </a:lnTo>
                  <a:lnTo>
                    <a:pt x="66484" y="26577"/>
                  </a:lnTo>
                  <a:lnTo>
                    <a:pt x="66484" y="0"/>
                  </a:lnTo>
                  <a:lnTo>
                    <a:pt x="39907" y="0"/>
                  </a:lnTo>
                  <a:lnTo>
                    <a:pt x="39907" y="26577"/>
                  </a:lnTo>
                  <a:lnTo>
                    <a:pt x="0" y="26577"/>
                  </a:lnTo>
                  <a:lnTo>
                    <a:pt x="0" y="53154"/>
                  </a:lnTo>
                  <a:lnTo>
                    <a:pt x="26577" y="53154"/>
                  </a:lnTo>
                  <a:lnTo>
                    <a:pt x="26577" y="239275"/>
                  </a:lnTo>
                  <a:lnTo>
                    <a:pt x="0" y="239275"/>
                  </a:lnTo>
                  <a:lnTo>
                    <a:pt x="0" y="265852"/>
                  </a:lnTo>
                  <a:lnTo>
                    <a:pt x="39907" y="265852"/>
                  </a:lnTo>
                  <a:lnTo>
                    <a:pt x="39907" y="292429"/>
                  </a:lnTo>
                  <a:lnTo>
                    <a:pt x="66484" y="292429"/>
                  </a:lnTo>
                  <a:lnTo>
                    <a:pt x="66484" y="265852"/>
                  </a:lnTo>
                  <a:lnTo>
                    <a:pt x="106391" y="265852"/>
                  </a:lnTo>
                  <a:lnTo>
                    <a:pt x="106391" y="292429"/>
                  </a:lnTo>
                  <a:lnTo>
                    <a:pt x="132968" y="292429"/>
                  </a:lnTo>
                  <a:lnTo>
                    <a:pt x="132968" y="265852"/>
                  </a:lnTo>
                  <a:cubicBezTo>
                    <a:pt x="169606" y="265936"/>
                    <a:pt x="199368" y="236425"/>
                    <a:pt x="199452" y="199787"/>
                  </a:cubicBezTo>
                  <a:cubicBezTo>
                    <a:pt x="199536" y="178660"/>
                    <a:pt x="189559" y="158790"/>
                    <a:pt x="172540" y="146215"/>
                  </a:cubicBezTo>
                  <a:close/>
                  <a:moveTo>
                    <a:pt x="53238" y="53154"/>
                  </a:moveTo>
                  <a:lnTo>
                    <a:pt x="132968" y="53154"/>
                  </a:lnTo>
                  <a:cubicBezTo>
                    <a:pt x="155018" y="53154"/>
                    <a:pt x="172875" y="71011"/>
                    <a:pt x="172875" y="93061"/>
                  </a:cubicBezTo>
                  <a:cubicBezTo>
                    <a:pt x="172875" y="115110"/>
                    <a:pt x="155018" y="132968"/>
                    <a:pt x="132968" y="132968"/>
                  </a:cubicBezTo>
                  <a:lnTo>
                    <a:pt x="53238" y="132968"/>
                  </a:lnTo>
                  <a:lnTo>
                    <a:pt x="53238" y="53154"/>
                  </a:lnTo>
                  <a:close/>
                  <a:moveTo>
                    <a:pt x="161306" y="227622"/>
                  </a:moveTo>
                  <a:cubicBezTo>
                    <a:pt x="153760" y="235083"/>
                    <a:pt x="143616" y="239275"/>
                    <a:pt x="132968" y="239359"/>
                  </a:cubicBezTo>
                  <a:lnTo>
                    <a:pt x="53238" y="239359"/>
                  </a:lnTo>
                  <a:lnTo>
                    <a:pt x="53238" y="159629"/>
                  </a:lnTo>
                  <a:lnTo>
                    <a:pt x="132968" y="159629"/>
                  </a:lnTo>
                  <a:cubicBezTo>
                    <a:pt x="155018" y="159629"/>
                    <a:pt x="172875" y="177570"/>
                    <a:pt x="172875" y="199620"/>
                  </a:cubicBezTo>
                  <a:cubicBezTo>
                    <a:pt x="172875" y="210100"/>
                    <a:pt x="168767" y="220160"/>
                    <a:pt x="161306" y="227622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5" name="Rectangle 64">
            <a:extLst>
              <a:ext uri="{FF2B5EF4-FFF2-40B4-BE49-F238E27FC236}">
                <a16:creationId xmlns:a16="http://schemas.microsoft.com/office/drawing/2014/main" id="{4A9B19FF-5554-48CF-BBDE-2BDAC23618EE}"/>
              </a:ext>
            </a:extLst>
          </p:cNvPr>
          <p:cNvSpPr/>
          <p:nvPr/>
        </p:nvSpPr>
        <p:spPr>
          <a:xfrm>
            <a:off x="2619457" y="5350964"/>
            <a:ext cx="2354652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</a:rPr>
              <a:t>consectetur</a:t>
            </a:r>
            <a:r>
              <a:rPr lang="en-US" sz="1200" dirty="0">
                <a:solidFill>
                  <a:schemeClr val="bg2"/>
                </a:solidFill>
              </a:rPr>
              <a:t> </a:t>
            </a:r>
            <a:r>
              <a:rPr lang="en-US" sz="1200" dirty="0" err="1">
                <a:solidFill>
                  <a:schemeClr val="bg2"/>
                </a:solidFill>
              </a:rPr>
              <a:t>adipiscing</a:t>
            </a:r>
            <a:r>
              <a:rPr lang="en-US" sz="1200" dirty="0">
                <a:solidFill>
                  <a:schemeClr val="bg2"/>
                </a:solidFill>
              </a:rPr>
              <a:t> </a:t>
            </a:r>
            <a:r>
              <a:rPr lang="en-US" sz="1200" dirty="0" err="1">
                <a:solidFill>
                  <a:schemeClr val="bg2"/>
                </a:solidFill>
              </a:rPr>
              <a:t>elit</a:t>
            </a:r>
            <a:r>
              <a:rPr lang="en-US" sz="1200" dirty="0">
                <a:solidFill>
                  <a:schemeClr val="bg2"/>
                </a:solidFill>
              </a:rPr>
              <a:t>.</a:t>
            </a:r>
            <a:br>
              <a:rPr lang="en-US" sz="1200" dirty="0">
                <a:solidFill>
                  <a:schemeClr val="bg2"/>
                </a:solidFill>
              </a:rPr>
            </a:br>
            <a:r>
              <a:rPr lang="en-US" sz="1200" dirty="0">
                <a:solidFill>
                  <a:schemeClr val="bg2"/>
                </a:solidFill>
              </a:rPr>
              <a:t>semper </a:t>
            </a:r>
            <a:r>
              <a:rPr lang="en-US" sz="1200" dirty="0" err="1">
                <a:solidFill>
                  <a:schemeClr val="bg2"/>
                </a:solidFill>
              </a:rPr>
              <a:t>leo</a:t>
            </a:r>
            <a:r>
              <a:rPr lang="en-US" sz="1200" dirty="0">
                <a:solidFill>
                  <a:schemeClr val="bg2"/>
                </a:solidFill>
              </a:rPr>
              <a:t>, sit </a:t>
            </a:r>
            <a:r>
              <a:rPr lang="en-US" sz="1200" dirty="0" err="1">
                <a:solidFill>
                  <a:schemeClr val="bg2"/>
                </a:solidFill>
              </a:rPr>
              <a:t>amet</a:t>
            </a:r>
            <a:r>
              <a:rPr lang="en-US" sz="1200" dirty="0">
                <a:solidFill>
                  <a:schemeClr val="bg2"/>
                </a:solidFill>
              </a:rPr>
              <a:t> </a:t>
            </a:r>
            <a:r>
              <a:rPr lang="en-US" sz="1200" dirty="0" err="1">
                <a:solidFill>
                  <a:schemeClr val="bg2"/>
                </a:solidFill>
              </a:rPr>
              <a:t>molesti</a:t>
            </a:r>
            <a:r>
              <a:rPr lang="en-US" sz="1200" dirty="0">
                <a:solidFill>
                  <a:schemeClr val="bg2"/>
                </a:solidFill>
              </a:rPr>
              <a:t>. </a:t>
            </a:r>
          </a:p>
        </p:txBody>
      </p:sp>
      <p:sp>
        <p:nvSpPr>
          <p:cNvPr id="69" name="Slide Number Placeholder 5">
            <a:extLst>
              <a:ext uri="{FF2B5EF4-FFF2-40B4-BE49-F238E27FC236}">
                <a16:creationId xmlns:a16="http://schemas.microsoft.com/office/drawing/2014/main" id="{FC376C00-B578-4284-AB3A-07EEDE62B1FA}"/>
              </a:ext>
            </a:extLst>
          </p:cNvPr>
          <p:cNvSpPr txBox="1">
            <a:spLocks/>
          </p:cNvSpPr>
          <p:nvPr/>
        </p:nvSpPr>
        <p:spPr>
          <a:xfrm>
            <a:off x="11553324" y="6427033"/>
            <a:ext cx="63862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6F6B72A-9E39-4F60-B91A-A616E9C2EBAE}" type="slidenum">
              <a:rPr lang="en-US" b="1" smtClean="0">
                <a:solidFill>
                  <a:schemeClr val="tx2">
                    <a:lumMod val="85000"/>
                    <a:lumOff val="15000"/>
                  </a:schemeClr>
                </a:solidFill>
                <a:latin typeface="+mj-lt"/>
              </a:rPr>
              <a:pPr algn="ctr"/>
              <a:t>44</a:t>
            </a:fld>
            <a:endParaRPr lang="en-US" b="1" dirty="0">
              <a:solidFill>
                <a:schemeClr val="tx2">
                  <a:lumMod val="85000"/>
                  <a:lumOff val="15000"/>
                </a:schemeClr>
              </a:solidFill>
              <a:latin typeface="+mj-lt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9EC9367-3C21-194D-B105-B7CF2E717CE8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4483899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8F6BDED-5F2E-49E0-BE34-7D013065CBD3}"/>
              </a:ext>
            </a:extLst>
          </p:cNvPr>
          <p:cNvSpPr/>
          <p:nvPr/>
        </p:nvSpPr>
        <p:spPr>
          <a:xfrm>
            <a:off x="609600" y="0"/>
            <a:ext cx="11582400" cy="35934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4BE8F6A6-0F30-45C2-A49C-A7EEF5F8156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711EB0D0-9E08-4B73-8130-1C0DAAB89C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E7D0E3EA-8143-4C2B-8A1E-C21D5A29E4C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46D721B-04BE-4856-A486-092CE60581DB}"/>
              </a:ext>
            </a:extLst>
          </p:cNvPr>
          <p:cNvSpPr/>
          <p:nvPr/>
        </p:nvSpPr>
        <p:spPr>
          <a:xfrm>
            <a:off x="4363453" y="1251285"/>
            <a:ext cx="2138500" cy="3143044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4A5E493F-353A-44E7-BCA5-798AD9538B2B}"/>
              </a:ext>
            </a:extLst>
          </p:cNvPr>
          <p:cNvSpPr/>
          <p:nvPr/>
        </p:nvSpPr>
        <p:spPr>
          <a:xfrm>
            <a:off x="6899304" y="1251285"/>
            <a:ext cx="2138500" cy="3143044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FA17D481-041B-4A24-B4C2-6E99FDA18091}"/>
              </a:ext>
            </a:extLst>
          </p:cNvPr>
          <p:cNvSpPr/>
          <p:nvPr/>
        </p:nvSpPr>
        <p:spPr>
          <a:xfrm>
            <a:off x="9443900" y="1251285"/>
            <a:ext cx="2138500" cy="3143044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78000">
                <a:schemeClr val="accent3">
                  <a:alpha val="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C25D8B0-AA8F-43E0-843A-F016771D0627}"/>
              </a:ext>
            </a:extLst>
          </p:cNvPr>
          <p:cNvSpPr txBox="1"/>
          <p:nvPr/>
        </p:nvSpPr>
        <p:spPr>
          <a:xfrm>
            <a:off x="1121128" y="1251285"/>
            <a:ext cx="1075359" cy="8874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3600" b="1" dirty="0">
                <a:solidFill>
                  <a:schemeClr val="bg2"/>
                </a:solidFill>
                <a:latin typeface="Crimson" panose="02030503060406020304" pitchFamily="18" charset="0"/>
              </a:rPr>
              <a:t>Our</a:t>
            </a:r>
          </a:p>
          <a:p>
            <a:pPr>
              <a:lnSpc>
                <a:spcPts val="3000"/>
              </a:lnSpc>
            </a:pPr>
            <a:r>
              <a:rPr lang="en-US" sz="3600" b="1" dirty="0">
                <a:solidFill>
                  <a:schemeClr val="bg2"/>
                </a:solidFill>
                <a:latin typeface="Crimson" panose="02030503060406020304" pitchFamily="18" charset="0"/>
              </a:rPr>
              <a:t>Staff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9F541AD-C6E8-4975-99FA-45148B7CF6DC}"/>
              </a:ext>
            </a:extLst>
          </p:cNvPr>
          <p:cNvGrpSpPr/>
          <p:nvPr/>
        </p:nvGrpSpPr>
        <p:grpSpPr>
          <a:xfrm>
            <a:off x="1121128" y="4566993"/>
            <a:ext cx="2565413" cy="1195992"/>
            <a:chOff x="1121128" y="4407224"/>
            <a:chExt cx="2565413" cy="1195992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A855F65C-33BC-4577-98C5-ADC356A6039F}"/>
                </a:ext>
              </a:extLst>
            </p:cNvPr>
            <p:cNvSpPr/>
            <p:nvPr/>
          </p:nvSpPr>
          <p:spPr>
            <a:xfrm>
              <a:off x="1121128" y="4709382"/>
              <a:ext cx="2565413" cy="89383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dolor sit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amet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,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elit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.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consectetur</a:t>
              </a:r>
              <a:r>
                <a:rPr 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adipiscing</a:t>
              </a:r>
              <a:endPara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7E7CC42-B7A6-44F7-93A3-B68F3BC97280}"/>
                </a:ext>
              </a:extLst>
            </p:cNvPr>
            <p:cNvSpPr txBox="1"/>
            <p:nvPr/>
          </p:nvSpPr>
          <p:spPr>
            <a:xfrm>
              <a:off x="1121129" y="4407224"/>
              <a:ext cx="173028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j-lt"/>
                </a:rPr>
                <a:t>The Best Team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DFACD450-B8AE-4556-8F76-0ABB6C2D8AD2}"/>
              </a:ext>
            </a:extLst>
          </p:cNvPr>
          <p:cNvSpPr txBox="1"/>
          <p:nvPr/>
        </p:nvSpPr>
        <p:spPr>
          <a:xfrm>
            <a:off x="4240162" y="4566993"/>
            <a:ext cx="1155381" cy="368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Paul Zahner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3D40AB2-6239-46D3-A227-9F8AADB285CF}"/>
              </a:ext>
            </a:extLst>
          </p:cNvPr>
          <p:cNvSpPr/>
          <p:nvPr/>
        </p:nvSpPr>
        <p:spPr>
          <a:xfrm>
            <a:off x="4240162" y="5214633"/>
            <a:ext cx="1879655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Sed id</a:t>
            </a:r>
          </a:p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EE6BBD7A-8F57-4682-9F42-B7CF73AA73F8}"/>
              </a:ext>
            </a:extLst>
          </p:cNvPr>
          <p:cNvSpPr/>
          <p:nvPr/>
        </p:nvSpPr>
        <p:spPr>
          <a:xfrm>
            <a:off x="4319002" y="5909275"/>
            <a:ext cx="1592847" cy="409575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 dirty="0">
                <a:solidFill>
                  <a:schemeClr val="bg2"/>
                </a:solidFill>
                <a:latin typeface="+mj-lt"/>
              </a:rPr>
              <a:t>Follow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20B84B4-E11B-4A0B-87B3-787C74769A16}"/>
              </a:ext>
            </a:extLst>
          </p:cNvPr>
          <p:cNvSpPr txBox="1"/>
          <p:nvPr/>
        </p:nvSpPr>
        <p:spPr>
          <a:xfrm>
            <a:off x="6903677" y="4566993"/>
            <a:ext cx="1476173" cy="368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Kyle Williamson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73C3B20-4045-49B2-8A29-A660A68C1AD5}"/>
              </a:ext>
            </a:extLst>
          </p:cNvPr>
          <p:cNvSpPr/>
          <p:nvPr/>
        </p:nvSpPr>
        <p:spPr>
          <a:xfrm>
            <a:off x="6903677" y="5214633"/>
            <a:ext cx="1879655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Sed id</a:t>
            </a:r>
          </a:p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1B3C7D08-6736-4E8E-B5B5-A64AF34FB84F}"/>
              </a:ext>
            </a:extLst>
          </p:cNvPr>
          <p:cNvSpPr/>
          <p:nvPr/>
        </p:nvSpPr>
        <p:spPr>
          <a:xfrm>
            <a:off x="6982517" y="5909275"/>
            <a:ext cx="1592847" cy="409575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 dirty="0">
                <a:solidFill>
                  <a:schemeClr val="bg2"/>
                </a:solidFill>
                <a:latin typeface="+mj-lt"/>
              </a:rPr>
              <a:t>Follow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54CF756-5CB1-4DE3-B502-EFE08B25F36E}"/>
              </a:ext>
            </a:extLst>
          </p:cNvPr>
          <p:cNvSpPr txBox="1"/>
          <p:nvPr/>
        </p:nvSpPr>
        <p:spPr>
          <a:xfrm>
            <a:off x="9443900" y="4566993"/>
            <a:ext cx="1205651" cy="368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Cassi Snyder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12FB2AF7-5560-45FC-8C3D-8BAC77689FAB}"/>
              </a:ext>
            </a:extLst>
          </p:cNvPr>
          <p:cNvSpPr/>
          <p:nvPr/>
        </p:nvSpPr>
        <p:spPr>
          <a:xfrm>
            <a:off x="9443900" y="5214633"/>
            <a:ext cx="1879655" cy="6168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elit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. Sed id</a:t>
            </a:r>
          </a:p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consectetur</a:t>
            </a:r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r>
              <a:rPr lang="en-US" sz="1200" dirty="0" err="1">
                <a:solidFill>
                  <a:schemeClr val="tx1">
                    <a:lumMod val="75000"/>
                    <a:lumOff val="25000"/>
                  </a:schemeClr>
                </a:solidFill>
              </a:rPr>
              <a:t>adipiscing</a:t>
            </a:r>
            <a:endParaRPr 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BA64BA8-0013-45FD-BCAB-8BE0E85C6064}"/>
              </a:ext>
            </a:extLst>
          </p:cNvPr>
          <p:cNvSpPr/>
          <p:nvPr/>
        </p:nvSpPr>
        <p:spPr>
          <a:xfrm>
            <a:off x="9522740" y="5909275"/>
            <a:ext cx="1592847" cy="409575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00" dirty="0">
                <a:solidFill>
                  <a:schemeClr val="bg2"/>
                </a:solidFill>
                <a:latin typeface="+mj-lt"/>
              </a:rPr>
              <a:t>Follow</a:t>
            </a:r>
          </a:p>
        </p:txBody>
      </p:sp>
      <p:grpSp>
        <p:nvGrpSpPr>
          <p:cNvPr id="25" name="Graphic 2">
            <a:extLst>
              <a:ext uri="{FF2B5EF4-FFF2-40B4-BE49-F238E27FC236}">
                <a16:creationId xmlns:a16="http://schemas.microsoft.com/office/drawing/2014/main" id="{A8B8C66E-A61F-4E32-8D72-201809C1A921}"/>
              </a:ext>
            </a:extLst>
          </p:cNvPr>
          <p:cNvGrpSpPr>
            <a:grpSpLocks noChangeAspect="1"/>
          </p:cNvGrpSpPr>
          <p:nvPr/>
        </p:nvGrpSpPr>
        <p:grpSpPr>
          <a:xfrm>
            <a:off x="1210916" y="4032272"/>
            <a:ext cx="457276" cy="457200"/>
            <a:chOff x="3553509" y="6016679"/>
            <a:chExt cx="624849" cy="624745"/>
          </a:xfrm>
          <a:solidFill>
            <a:schemeClr val="accent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F0073A9-1132-4ABA-9514-D30A9D9F9D1B}"/>
                </a:ext>
              </a:extLst>
            </p:cNvPr>
            <p:cNvSpPr/>
            <p:nvPr/>
          </p:nvSpPr>
          <p:spPr>
            <a:xfrm>
              <a:off x="3751368" y="6058347"/>
              <a:ext cx="229047" cy="229047"/>
            </a:xfrm>
            <a:custGeom>
              <a:avLst/>
              <a:gdLst>
                <a:gd name="connsiteX0" fmla="*/ 114524 w 229047"/>
                <a:gd name="connsiteY0" fmla="*/ 0 h 229047"/>
                <a:gd name="connsiteX1" fmla="*/ 0 w 229047"/>
                <a:gd name="connsiteY1" fmla="*/ 114524 h 229047"/>
                <a:gd name="connsiteX2" fmla="*/ 114524 w 229047"/>
                <a:gd name="connsiteY2" fmla="*/ 229047 h 229047"/>
                <a:gd name="connsiteX3" fmla="*/ 229047 w 229047"/>
                <a:gd name="connsiteY3" fmla="*/ 114524 h 229047"/>
                <a:gd name="connsiteX4" fmla="*/ 114524 w 229047"/>
                <a:gd name="connsiteY4" fmla="*/ 0 h 229047"/>
                <a:gd name="connsiteX5" fmla="*/ 114524 w 229047"/>
                <a:gd name="connsiteY5" fmla="*/ 208255 h 229047"/>
                <a:gd name="connsiteX6" fmla="*/ 20792 w 229047"/>
                <a:gd name="connsiteY6" fmla="*/ 114524 h 229047"/>
                <a:gd name="connsiteX7" fmla="*/ 114524 w 229047"/>
                <a:gd name="connsiteY7" fmla="*/ 20792 h 229047"/>
                <a:gd name="connsiteX8" fmla="*/ 208255 w 229047"/>
                <a:gd name="connsiteY8" fmla="*/ 114524 h 229047"/>
                <a:gd name="connsiteX9" fmla="*/ 114524 w 229047"/>
                <a:gd name="connsiteY9" fmla="*/ 208255 h 2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9047" h="229047">
                  <a:moveTo>
                    <a:pt x="114524" y="0"/>
                  </a:moveTo>
                  <a:cubicBezTo>
                    <a:pt x="51225" y="0"/>
                    <a:pt x="0" y="51309"/>
                    <a:pt x="0" y="114524"/>
                  </a:cubicBezTo>
                  <a:cubicBezTo>
                    <a:pt x="0" y="177822"/>
                    <a:pt x="51309" y="229047"/>
                    <a:pt x="114524" y="229047"/>
                  </a:cubicBezTo>
                  <a:cubicBezTo>
                    <a:pt x="177738" y="229047"/>
                    <a:pt x="229047" y="177738"/>
                    <a:pt x="229047" y="114524"/>
                  </a:cubicBezTo>
                  <a:cubicBezTo>
                    <a:pt x="229047" y="51309"/>
                    <a:pt x="177822" y="84"/>
                    <a:pt x="114524" y="0"/>
                  </a:cubicBezTo>
                  <a:close/>
                  <a:moveTo>
                    <a:pt x="114524" y="208255"/>
                  </a:moveTo>
                  <a:cubicBezTo>
                    <a:pt x="62795" y="208255"/>
                    <a:pt x="20792" y="166336"/>
                    <a:pt x="20792" y="114524"/>
                  </a:cubicBezTo>
                  <a:cubicBezTo>
                    <a:pt x="20792" y="62795"/>
                    <a:pt x="62711" y="20792"/>
                    <a:pt x="114524" y="20792"/>
                  </a:cubicBezTo>
                  <a:cubicBezTo>
                    <a:pt x="166336" y="20792"/>
                    <a:pt x="208255" y="62711"/>
                    <a:pt x="208255" y="114524"/>
                  </a:cubicBezTo>
                  <a:cubicBezTo>
                    <a:pt x="208171" y="166252"/>
                    <a:pt x="166252" y="208171"/>
                    <a:pt x="114524" y="208255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C62892B-AC11-4AD9-8549-279E82456EC9}"/>
                </a:ext>
              </a:extLst>
            </p:cNvPr>
            <p:cNvSpPr/>
            <p:nvPr/>
          </p:nvSpPr>
          <p:spPr>
            <a:xfrm>
              <a:off x="3813911" y="6110411"/>
              <a:ext cx="104043" cy="124835"/>
            </a:xfrm>
            <a:custGeom>
              <a:avLst/>
              <a:gdLst>
                <a:gd name="connsiteX0" fmla="*/ 104044 w 104043"/>
                <a:gd name="connsiteY0" fmla="*/ 41668 h 124835"/>
                <a:gd name="connsiteX1" fmla="*/ 72772 w 104043"/>
                <a:gd name="connsiteY1" fmla="*/ 10396 h 124835"/>
                <a:gd name="connsiteX2" fmla="*/ 72772 w 104043"/>
                <a:gd name="connsiteY2" fmla="*/ 0 h 124835"/>
                <a:gd name="connsiteX3" fmla="*/ 51980 w 104043"/>
                <a:gd name="connsiteY3" fmla="*/ 0 h 124835"/>
                <a:gd name="connsiteX4" fmla="*/ 51980 w 104043"/>
                <a:gd name="connsiteY4" fmla="*/ 10396 h 124835"/>
                <a:gd name="connsiteX5" fmla="*/ 41584 w 104043"/>
                <a:gd name="connsiteY5" fmla="*/ 10396 h 124835"/>
                <a:gd name="connsiteX6" fmla="*/ 41584 w 104043"/>
                <a:gd name="connsiteY6" fmla="*/ 0 h 124835"/>
                <a:gd name="connsiteX7" fmla="*/ 20792 w 104043"/>
                <a:gd name="connsiteY7" fmla="*/ 0 h 124835"/>
                <a:gd name="connsiteX8" fmla="*/ 20792 w 104043"/>
                <a:gd name="connsiteY8" fmla="*/ 10396 h 124835"/>
                <a:gd name="connsiteX9" fmla="*/ 0 w 104043"/>
                <a:gd name="connsiteY9" fmla="*/ 10396 h 124835"/>
                <a:gd name="connsiteX10" fmla="*/ 0 w 104043"/>
                <a:gd name="connsiteY10" fmla="*/ 31188 h 124835"/>
                <a:gd name="connsiteX11" fmla="*/ 10396 w 104043"/>
                <a:gd name="connsiteY11" fmla="*/ 31188 h 124835"/>
                <a:gd name="connsiteX12" fmla="*/ 10396 w 104043"/>
                <a:gd name="connsiteY12" fmla="*/ 93648 h 124835"/>
                <a:gd name="connsiteX13" fmla="*/ 0 w 104043"/>
                <a:gd name="connsiteY13" fmla="*/ 93648 h 124835"/>
                <a:gd name="connsiteX14" fmla="*/ 0 w 104043"/>
                <a:gd name="connsiteY14" fmla="*/ 114439 h 124835"/>
                <a:gd name="connsiteX15" fmla="*/ 20792 w 104043"/>
                <a:gd name="connsiteY15" fmla="*/ 114439 h 124835"/>
                <a:gd name="connsiteX16" fmla="*/ 20792 w 104043"/>
                <a:gd name="connsiteY16" fmla="*/ 124835 h 124835"/>
                <a:gd name="connsiteX17" fmla="*/ 41584 w 104043"/>
                <a:gd name="connsiteY17" fmla="*/ 124835 h 124835"/>
                <a:gd name="connsiteX18" fmla="*/ 41584 w 104043"/>
                <a:gd name="connsiteY18" fmla="*/ 114439 h 124835"/>
                <a:gd name="connsiteX19" fmla="*/ 51980 w 104043"/>
                <a:gd name="connsiteY19" fmla="*/ 114439 h 124835"/>
                <a:gd name="connsiteX20" fmla="*/ 51980 w 104043"/>
                <a:gd name="connsiteY20" fmla="*/ 124835 h 124835"/>
                <a:gd name="connsiteX21" fmla="*/ 72772 w 104043"/>
                <a:gd name="connsiteY21" fmla="*/ 124835 h 124835"/>
                <a:gd name="connsiteX22" fmla="*/ 72772 w 104043"/>
                <a:gd name="connsiteY22" fmla="*/ 114439 h 124835"/>
                <a:gd name="connsiteX23" fmla="*/ 104044 w 104043"/>
                <a:gd name="connsiteY23" fmla="*/ 83168 h 124835"/>
                <a:gd name="connsiteX24" fmla="*/ 95911 w 104043"/>
                <a:gd name="connsiteY24" fmla="*/ 62376 h 124835"/>
                <a:gd name="connsiteX25" fmla="*/ 104044 w 104043"/>
                <a:gd name="connsiteY25" fmla="*/ 41668 h 124835"/>
                <a:gd name="connsiteX26" fmla="*/ 72856 w 104043"/>
                <a:gd name="connsiteY26" fmla="*/ 93732 h 124835"/>
                <a:gd name="connsiteX27" fmla="*/ 31188 w 104043"/>
                <a:gd name="connsiteY27" fmla="*/ 93732 h 124835"/>
                <a:gd name="connsiteX28" fmla="*/ 31188 w 104043"/>
                <a:gd name="connsiteY28" fmla="*/ 72940 h 124835"/>
                <a:gd name="connsiteX29" fmla="*/ 72856 w 104043"/>
                <a:gd name="connsiteY29" fmla="*/ 72940 h 124835"/>
                <a:gd name="connsiteX30" fmla="*/ 83252 w 104043"/>
                <a:gd name="connsiteY30" fmla="*/ 83336 h 124835"/>
                <a:gd name="connsiteX31" fmla="*/ 72856 w 104043"/>
                <a:gd name="connsiteY31" fmla="*/ 93732 h 124835"/>
                <a:gd name="connsiteX32" fmla="*/ 72856 w 104043"/>
                <a:gd name="connsiteY32" fmla="*/ 52063 h 124835"/>
                <a:gd name="connsiteX33" fmla="*/ 31188 w 104043"/>
                <a:gd name="connsiteY33" fmla="*/ 52063 h 124835"/>
                <a:gd name="connsiteX34" fmla="*/ 31188 w 104043"/>
                <a:gd name="connsiteY34" fmla="*/ 31272 h 124835"/>
                <a:gd name="connsiteX35" fmla="*/ 72856 w 104043"/>
                <a:gd name="connsiteY35" fmla="*/ 31272 h 124835"/>
                <a:gd name="connsiteX36" fmla="*/ 83252 w 104043"/>
                <a:gd name="connsiteY36" fmla="*/ 41668 h 124835"/>
                <a:gd name="connsiteX37" fmla="*/ 72856 w 104043"/>
                <a:gd name="connsiteY37" fmla="*/ 52063 h 1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043" h="124835">
                  <a:moveTo>
                    <a:pt x="104044" y="41668"/>
                  </a:moveTo>
                  <a:cubicBezTo>
                    <a:pt x="103960" y="24397"/>
                    <a:pt x="90043" y="10480"/>
                    <a:pt x="72772" y="10396"/>
                  </a:cubicBezTo>
                  <a:lnTo>
                    <a:pt x="72772" y="0"/>
                  </a:lnTo>
                  <a:lnTo>
                    <a:pt x="51980" y="0"/>
                  </a:lnTo>
                  <a:lnTo>
                    <a:pt x="51980" y="10396"/>
                  </a:lnTo>
                  <a:lnTo>
                    <a:pt x="41584" y="10396"/>
                  </a:lnTo>
                  <a:lnTo>
                    <a:pt x="41584" y="0"/>
                  </a:lnTo>
                  <a:lnTo>
                    <a:pt x="20792" y="0"/>
                  </a:lnTo>
                  <a:lnTo>
                    <a:pt x="20792" y="10396"/>
                  </a:lnTo>
                  <a:lnTo>
                    <a:pt x="0" y="10396"/>
                  </a:lnTo>
                  <a:lnTo>
                    <a:pt x="0" y="31188"/>
                  </a:lnTo>
                  <a:lnTo>
                    <a:pt x="10396" y="31188"/>
                  </a:lnTo>
                  <a:lnTo>
                    <a:pt x="10396" y="93648"/>
                  </a:lnTo>
                  <a:lnTo>
                    <a:pt x="0" y="93648"/>
                  </a:lnTo>
                  <a:lnTo>
                    <a:pt x="0" y="114439"/>
                  </a:lnTo>
                  <a:lnTo>
                    <a:pt x="20792" y="114439"/>
                  </a:lnTo>
                  <a:lnTo>
                    <a:pt x="20792" y="124835"/>
                  </a:lnTo>
                  <a:lnTo>
                    <a:pt x="41584" y="124835"/>
                  </a:lnTo>
                  <a:lnTo>
                    <a:pt x="41584" y="114439"/>
                  </a:lnTo>
                  <a:lnTo>
                    <a:pt x="51980" y="114439"/>
                  </a:lnTo>
                  <a:lnTo>
                    <a:pt x="51980" y="124835"/>
                  </a:lnTo>
                  <a:lnTo>
                    <a:pt x="72772" y="124835"/>
                  </a:lnTo>
                  <a:lnTo>
                    <a:pt x="72772" y="114439"/>
                  </a:lnTo>
                  <a:cubicBezTo>
                    <a:pt x="90043" y="114356"/>
                    <a:pt x="103960" y="100439"/>
                    <a:pt x="104044" y="83168"/>
                  </a:cubicBezTo>
                  <a:cubicBezTo>
                    <a:pt x="104044" y="75455"/>
                    <a:pt x="101109" y="67993"/>
                    <a:pt x="95911" y="62376"/>
                  </a:cubicBezTo>
                  <a:cubicBezTo>
                    <a:pt x="101109" y="56842"/>
                    <a:pt x="104044" y="49381"/>
                    <a:pt x="104044" y="41668"/>
                  </a:cubicBezTo>
                  <a:close/>
                  <a:moveTo>
                    <a:pt x="72856" y="93732"/>
                  </a:moveTo>
                  <a:lnTo>
                    <a:pt x="31188" y="93732"/>
                  </a:lnTo>
                  <a:lnTo>
                    <a:pt x="31188" y="72940"/>
                  </a:lnTo>
                  <a:lnTo>
                    <a:pt x="72856" y="72940"/>
                  </a:lnTo>
                  <a:cubicBezTo>
                    <a:pt x="78641" y="72940"/>
                    <a:pt x="83252" y="77635"/>
                    <a:pt x="83252" y="83336"/>
                  </a:cubicBezTo>
                  <a:cubicBezTo>
                    <a:pt x="83252" y="89037"/>
                    <a:pt x="78557" y="93732"/>
                    <a:pt x="72856" y="93732"/>
                  </a:cubicBezTo>
                  <a:close/>
                  <a:moveTo>
                    <a:pt x="72856" y="52063"/>
                  </a:moveTo>
                  <a:lnTo>
                    <a:pt x="31188" y="52063"/>
                  </a:lnTo>
                  <a:lnTo>
                    <a:pt x="31188" y="31272"/>
                  </a:lnTo>
                  <a:lnTo>
                    <a:pt x="72856" y="31272"/>
                  </a:lnTo>
                  <a:cubicBezTo>
                    <a:pt x="78641" y="31272"/>
                    <a:pt x="83252" y="35967"/>
                    <a:pt x="83252" y="41668"/>
                  </a:cubicBezTo>
                  <a:cubicBezTo>
                    <a:pt x="83252" y="47369"/>
                    <a:pt x="78557" y="52063"/>
                    <a:pt x="72856" y="52063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3C2CB73-678C-4C40-B0D6-DD03E073CB96}"/>
                </a:ext>
              </a:extLst>
            </p:cNvPr>
            <p:cNvSpPr/>
            <p:nvPr/>
          </p:nvSpPr>
          <p:spPr>
            <a:xfrm>
              <a:off x="3553509" y="6016679"/>
              <a:ext cx="624849" cy="624745"/>
            </a:xfrm>
            <a:custGeom>
              <a:avLst/>
              <a:gdLst>
                <a:gd name="connsiteX0" fmla="*/ 593577 w 624849"/>
                <a:gd name="connsiteY0" fmla="*/ 0 h 624745"/>
                <a:gd name="connsiteX1" fmla="*/ 31272 w 624849"/>
                <a:gd name="connsiteY1" fmla="*/ 0 h 624745"/>
                <a:gd name="connsiteX2" fmla="*/ 0 w 624849"/>
                <a:gd name="connsiteY2" fmla="*/ 31272 h 624745"/>
                <a:gd name="connsiteX3" fmla="*/ 0 w 624849"/>
                <a:gd name="connsiteY3" fmla="*/ 395718 h 624745"/>
                <a:gd name="connsiteX4" fmla="*/ 31272 w 624849"/>
                <a:gd name="connsiteY4" fmla="*/ 426990 h 624745"/>
                <a:gd name="connsiteX5" fmla="*/ 260403 w 624849"/>
                <a:gd name="connsiteY5" fmla="*/ 426990 h 624745"/>
                <a:gd name="connsiteX6" fmla="*/ 260403 w 624849"/>
                <a:gd name="connsiteY6" fmla="*/ 489450 h 624745"/>
                <a:gd name="connsiteX7" fmla="*/ 197943 w 624849"/>
                <a:gd name="connsiteY7" fmla="*/ 489450 h 624745"/>
                <a:gd name="connsiteX8" fmla="*/ 187547 w 624849"/>
                <a:gd name="connsiteY8" fmla="*/ 499846 h 624745"/>
                <a:gd name="connsiteX9" fmla="*/ 187547 w 624849"/>
                <a:gd name="connsiteY9" fmla="*/ 551909 h 624745"/>
                <a:gd name="connsiteX10" fmla="*/ 166755 w 624849"/>
                <a:gd name="connsiteY10" fmla="*/ 551909 h 624745"/>
                <a:gd name="connsiteX11" fmla="*/ 166755 w 624849"/>
                <a:gd name="connsiteY11" fmla="*/ 572702 h 624745"/>
                <a:gd name="connsiteX12" fmla="*/ 458346 w 624849"/>
                <a:gd name="connsiteY12" fmla="*/ 572702 h 624745"/>
                <a:gd name="connsiteX13" fmla="*/ 458346 w 624849"/>
                <a:gd name="connsiteY13" fmla="*/ 551909 h 624745"/>
                <a:gd name="connsiteX14" fmla="*/ 437554 w 624849"/>
                <a:gd name="connsiteY14" fmla="*/ 551909 h 624745"/>
                <a:gd name="connsiteX15" fmla="*/ 437554 w 624849"/>
                <a:gd name="connsiteY15" fmla="*/ 499846 h 624745"/>
                <a:gd name="connsiteX16" fmla="*/ 427158 w 624849"/>
                <a:gd name="connsiteY16" fmla="*/ 489450 h 624745"/>
                <a:gd name="connsiteX17" fmla="*/ 364698 w 624849"/>
                <a:gd name="connsiteY17" fmla="*/ 489450 h 624745"/>
                <a:gd name="connsiteX18" fmla="*/ 364698 w 624849"/>
                <a:gd name="connsiteY18" fmla="*/ 426990 h 624745"/>
                <a:gd name="connsiteX19" fmla="*/ 500097 w 624849"/>
                <a:gd name="connsiteY19" fmla="*/ 426990 h 624745"/>
                <a:gd name="connsiteX20" fmla="*/ 500097 w 624849"/>
                <a:gd name="connsiteY20" fmla="*/ 479054 h 624745"/>
                <a:gd name="connsiteX21" fmla="*/ 520889 w 624849"/>
                <a:gd name="connsiteY21" fmla="*/ 479054 h 624745"/>
                <a:gd name="connsiteX22" fmla="*/ 520889 w 624849"/>
                <a:gd name="connsiteY22" fmla="*/ 333259 h 624745"/>
                <a:gd name="connsiteX23" fmla="*/ 500097 w 624849"/>
                <a:gd name="connsiteY23" fmla="*/ 333259 h 624745"/>
                <a:gd name="connsiteX24" fmla="*/ 500097 w 624849"/>
                <a:gd name="connsiteY24" fmla="*/ 343654 h 624745"/>
                <a:gd name="connsiteX25" fmla="*/ 21043 w 624849"/>
                <a:gd name="connsiteY25" fmla="*/ 343654 h 624745"/>
                <a:gd name="connsiteX26" fmla="*/ 21043 w 624849"/>
                <a:gd name="connsiteY26" fmla="*/ 31272 h 624745"/>
                <a:gd name="connsiteX27" fmla="*/ 31439 w 624849"/>
                <a:gd name="connsiteY27" fmla="*/ 20876 h 624745"/>
                <a:gd name="connsiteX28" fmla="*/ 448285 w 624849"/>
                <a:gd name="connsiteY28" fmla="*/ 20876 h 624745"/>
                <a:gd name="connsiteX29" fmla="*/ 437554 w 624849"/>
                <a:gd name="connsiteY29" fmla="*/ 52147 h 624745"/>
                <a:gd name="connsiteX30" fmla="*/ 489618 w 624849"/>
                <a:gd name="connsiteY30" fmla="*/ 104211 h 624745"/>
                <a:gd name="connsiteX31" fmla="*/ 541681 w 624849"/>
                <a:gd name="connsiteY31" fmla="*/ 52147 h 624745"/>
                <a:gd name="connsiteX32" fmla="*/ 530950 w 624849"/>
                <a:gd name="connsiteY32" fmla="*/ 20876 h 624745"/>
                <a:gd name="connsiteX33" fmla="*/ 593745 w 624849"/>
                <a:gd name="connsiteY33" fmla="*/ 20876 h 624745"/>
                <a:gd name="connsiteX34" fmla="*/ 604141 w 624849"/>
                <a:gd name="connsiteY34" fmla="*/ 31272 h 624745"/>
                <a:gd name="connsiteX35" fmla="*/ 604141 w 624849"/>
                <a:gd name="connsiteY35" fmla="*/ 343654 h 624745"/>
                <a:gd name="connsiteX36" fmla="*/ 583349 w 624849"/>
                <a:gd name="connsiteY36" fmla="*/ 343654 h 624745"/>
                <a:gd name="connsiteX37" fmla="*/ 583349 w 624849"/>
                <a:gd name="connsiteY37" fmla="*/ 301986 h 624745"/>
                <a:gd name="connsiteX38" fmla="*/ 572953 w 624849"/>
                <a:gd name="connsiteY38" fmla="*/ 291591 h 624745"/>
                <a:gd name="connsiteX39" fmla="*/ 73107 w 624849"/>
                <a:gd name="connsiteY39" fmla="*/ 291591 h 624745"/>
                <a:gd name="connsiteX40" fmla="*/ 73107 w 624849"/>
                <a:gd name="connsiteY40" fmla="*/ 112679 h 624745"/>
                <a:gd name="connsiteX41" fmla="*/ 92139 w 624849"/>
                <a:gd name="connsiteY41" fmla="*/ 72772 h 624745"/>
                <a:gd name="connsiteX42" fmla="*/ 52231 w 624849"/>
                <a:gd name="connsiteY42" fmla="*/ 53740 h 624745"/>
                <a:gd name="connsiteX43" fmla="*/ 33200 w 624849"/>
                <a:gd name="connsiteY43" fmla="*/ 93648 h 624745"/>
                <a:gd name="connsiteX44" fmla="*/ 52231 w 624849"/>
                <a:gd name="connsiteY44" fmla="*/ 112679 h 624745"/>
                <a:gd name="connsiteX45" fmla="*/ 52231 w 624849"/>
                <a:gd name="connsiteY45" fmla="*/ 301986 h 624745"/>
                <a:gd name="connsiteX46" fmla="*/ 62627 w 624849"/>
                <a:gd name="connsiteY46" fmla="*/ 312382 h 624745"/>
                <a:gd name="connsiteX47" fmla="*/ 562473 w 624849"/>
                <a:gd name="connsiteY47" fmla="*/ 312382 h 624745"/>
                <a:gd name="connsiteX48" fmla="*/ 562473 w 624849"/>
                <a:gd name="connsiteY48" fmla="*/ 531118 h 624745"/>
                <a:gd name="connsiteX49" fmla="*/ 572869 w 624849"/>
                <a:gd name="connsiteY49" fmla="*/ 541513 h 624745"/>
                <a:gd name="connsiteX50" fmla="*/ 583265 w 624849"/>
                <a:gd name="connsiteY50" fmla="*/ 541513 h 624745"/>
                <a:gd name="connsiteX51" fmla="*/ 541598 w 624849"/>
                <a:gd name="connsiteY51" fmla="*/ 597015 h 624745"/>
                <a:gd name="connsiteX52" fmla="*/ 499930 w 624849"/>
                <a:gd name="connsiteY52" fmla="*/ 541513 h 624745"/>
                <a:gd name="connsiteX53" fmla="*/ 510326 w 624849"/>
                <a:gd name="connsiteY53" fmla="*/ 541513 h 624745"/>
                <a:gd name="connsiteX54" fmla="*/ 520722 w 624849"/>
                <a:gd name="connsiteY54" fmla="*/ 531118 h 624745"/>
                <a:gd name="connsiteX55" fmla="*/ 520722 w 624849"/>
                <a:gd name="connsiteY55" fmla="*/ 499846 h 624745"/>
                <a:gd name="connsiteX56" fmla="*/ 499930 w 624849"/>
                <a:gd name="connsiteY56" fmla="*/ 499846 h 624745"/>
                <a:gd name="connsiteX57" fmla="*/ 499930 w 624849"/>
                <a:gd name="connsiteY57" fmla="*/ 520638 h 624745"/>
                <a:gd name="connsiteX58" fmla="*/ 479138 w 624849"/>
                <a:gd name="connsiteY58" fmla="*/ 520638 h 624745"/>
                <a:gd name="connsiteX59" fmla="*/ 469832 w 624849"/>
                <a:gd name="connsiteY59" fmla="*/ 526339 h 624745"/>
                <a:gd name="connsiteX60" fmla="*/ 470754 w 624849"/>
                <a:gd name="connsiteY60" fmla="*/ 537238 h 624745"/>
                <a:gd name="connsiteX61" fmla="*/ 533214 w 624849"/>
                <a:gd name="connsiteY61" fmla="*/ 620573 h 624745"/>
                <a:gd name="connsiteX62" fmla="*/ 547802 w 624849"/>
                <a:gd name="connsiteY62" fmla="*/ 622669 h 624745"/>
                <a:gd name="connsiteX63" fmla="*/ 549898 w 624849"/>
                <a:gd name="connsiteY63" fmla="*/ 620573 h 624745"/>
                <a:gd name="connsiteX64" fmla="*/ 612357 w 624849"/>
                <a:gd name="connsiteY64" fmla="*/ 537238 h 624745"/>
                <a:gd name="connsiteX65" fmla="*/ 613280 w 624849"/>
                <a:gd name="connsiteY65" fmla="*/ 526339 h 624745"/>
                <a:gd name="connsiteX66" fmla="*/ 603974 w 624849"/>
                <a:gd name="connsiteY66" fmla="*/ 520638 h 624745"/>
                <a:gd name="connsiteX67" fmla="*/ 583182 w 624849"/>
                <a:gd name="connsiteY67" fmla="*/ 520638 h 624745"/>
                <a:gd name="connsiteX68" fmla="*/ 583182 w 624849"/>
                <a:gd name="connsiteY68" fmla="*/ 426906 h 624745"/>
                <a:gd name="connsiteX69" fmla="*/ 593577 w 624849"/>
                <a:gd name="connsiteY69" fmla="*/ 426906 h 624745"/>
                <a:gd name="connsiteX70" fmla="*/ 624849 w 624849"/>
                <a:gd name="connsiteY70" fmla="*/ 395635 h 624745"/>
                <a:gd name="connsiteX71" fmla="*/ 624849 w 624849"/>
                <a:gd name="connsiteY71" fmla="*/ 31188 h 624745"/>
                <a:gd name="connsiteX72" fmla="*/ 593577 w 624849"/>
                <a:gd name="connsiteY72" fmla="*/ 0 h 624745"/>
                <a:gd name="connsiteX73" fmla="*/ 416510 w 624849"/>
                <a:gd name="connsiteY73" fmla="*/ 510242 h 624745"/>
                <a:gd name="connsiteX74" fmla="*/ 416510 w 624849"/>
                <a:gd name="connsiteY74" fmla="*/ 551909 h 624745"/>
                <a:gd name="connsiteX75" fmla="*/ 208255 w 624849"/>
                <a:gd name="connsiteY75" fmla="*/ 551909 h 624745"/>
                <a:gd name="connsiteX76" fmla="*/ 208255 w 624849"/>
                <a:gd name="connsiteY76" fmla="*/ 510242 h 624745"/>
                <a:gd name="connsiteX77" fmla="*/ 416510 w 624849"/>
                <a:gd name="connsiteY77" fmla="*/ 510242 h 624745"/>
                <a:gd name="connsiteX78" fmla="*/ 281195 w 624849"/>
                <a:gd name="connsiteY78" fmla="*/ 489450 h 624745"/>
                <a:gd name="connsiteX79" fmla="*/ 281195 w 624849"/>
                <a:gd name="connsiteY79" fmla="*/ 426990 h 624745"/>
                <a:gd name="connsiteX80" fmla="*/ 343655 w 624849"/>
                <a:gd name="connsiteY80" fmla="*/ 426990 h 624745"/>
                <a:gd name="connsiteX81" fmla="*/ 343655 w 624849"/>
                <a:gd name="connsiteY81" fmla="*/ 489450 h 624745"/>
                <a:gd name="connsiteX82" fmla="*/ 281195 w 624849"/>
                <a:gd name="connsiteY82" fmla="*/ 489450 h 624745"/>
                <a:gd name="connsiteX83" fmla="*/ 499846 w 624849"/>
                <a:gd name="connsiteY83" fmla="*/ 364530 h 624745"/>
                <a:gd name="connsiteX84" fmla="*/ 499846 w 624849"/>
                <a:gd name="connsiteY84" fmla="*/ 406198 h 624745"/>
                <a:gd name="connsiteX85" fmla="*/ 31272 w 624849"/>
                <a:gd name="connsiteY85" fmla="*/ 406198 h 624745"/>
                <a:gd name="connsiteX86" fmla="*/ 20876 w 624849"/>
                <a:gd name="connsiteY86" fmla="*/ 395802 h 624745"/>
                <a:gd name="connsiteX87" fmla="*/ 20876 w 624849"/>
                <a:gd name="connsiteY87" fmla="*/ 364530 h 624745"/>
                <a:gd name="connsiteX88" fmla="*/ 499846 w 624849"/>
                <a:gd name="connsiteY88" fmla="*/ 364530 h 624745"/>
                <a:gd name="connsiteX89" fmla="*/ 489450 w 624849"/>
                <a:gd name="connsiteY89" fmla="*/ 83336 h 624745"/>
                <a:gd name="connsiteX90" fmla="*/ 458178 w 624849"/>
                <a:gd name="connsiteY90" fmla="*/ 52063 h 624745"/>
                <a:gd name="connsiteX91" fmla="*/ 489450 w 624849"/>
                <a:gd name="connsiteY91" fmla="*/ 20792 h 624745"/>
                <a:gd name="connsiteX92" fmla="*/ 520722 w 624849"/>
                <a:gd name="connsiteY92" fmla="*/ 52063 h 624745"/>
                <a:gd name="connsiteX93" fmla="*/ 489450 w 624849"/>
                <a:gd name="connsiteY93" fmla="*/ 83336 h 624745"/>
                <a:gd name="connsiteX94" fmla="*/ 62460 w 624849"/>
                <a:gd name="connsiteY94" fmla="*/ 93732 h 624745"/>
                <a:gd name="connsiteX95" fmla="*/ 52064 w 624849"/>
                <a:gd name="connsiteY95" fmla="*/ 83336 h 624745"/>
                <a:gd name="connsiteX96" fmla="*/ 62460 w 624849"/>
                <a:gd name="connsiteY96" fmla="*/ 72939 h 624745"/>
                <a:gd name="connsiteX97" fmla="*/ 72856 w 624849"/>
                <a:gd name="connsiteY97" fmla="*/ 83336 h 624745"/>
                <a:gd name="connsiteX98" fmla="*/ 62460 w 624849"/>
                <a:gd name="connsiteY98" fmla="*/ 93732 h 624745"/>
                <a:gd name="connsiteX99" fmla="*/ 603974 w 624849"/>
                <a:gd name="connsiteY99" fmla="*/ 395718 h 624745"/>
                <a:gd name="connsiteX100" fmla="*/ 593577 w 624849"/>
                <a:gd name="connsiteY100" fmla="*/ 406114 h 624745"/>
                <a:gd name="connsiteX101" fmla="*/ 583182 w 624849"/>
                <a:gd name="connsiteY101" fmla="*/ 406114 h 624745"/>
                <a:gd name="connsiteX102" fmla="*/ 583182 w 624849"/>
                <a:gd name="connsiteY102" fmla="*/ 364446 h 624745"/>
                <a:gd name="connsiteX103" fmla="*/ 603974 w 624849"/>
                <a:gd name="connsiteY103" fmla="*/ 364446 h 624745"/>
                <a:gd name="connsiteX104" fmla="*/ 603974 w 624849"/>
                <a:gd name="connsiteY104" fmla="*/ 395718 h 6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624849" h="624745">
                  <a:moveTo>
                    <a:pt x="593577" y="0"/>
                  </a:moveTo>
                  <a:lnTo>
                    <a:pt x="31272" y="0"/>
                  </a:lnTo>
                  <a:cubicBezTo>
                    <a:pt x="14001" y="83"/>
                    <a:pt x="84" y="14001"/>
                    <a:pt x="0" y="31272"/>
                  </a:cubicBezTo>
                  <a:lnTo>
                    <a:pt x="0" y="395718"/>
                  </a:lnTo>
                  <a:cubicBezTo>
                    <a:pt x="84" y="412989"/>
                    <a:pt x="14001" y="426906"/>
                    <a:pt x="31272" y="426990"/>
                  </a:cubicBezTo>
                  <a:lnTo>
                    <a:pt x="260403" y="426990"/>
                  </a:lnTo>
                  <a:lnTo>
                    <a:pt x="260403" y="489450"/>
                  </a:lnTo>
                  <a:lnTo>
                    <a:pt x="197943" y="489450"/>
                  </a:lnTo>
                  <a:cubicBezTo>
                    <a:pt x="192158" y="489450"/>
                    <a:pt x="187547" y="494145"/>
                    <a:pt x="187547" y="499846"/>
                  </a:cubicBezTo>
                  <a:lnTo>
                    <a:pt x="187547" y="551909"/>
                  </a:lnTo>
                  <a:lnTo>
                    <a:pt x="166755" y="551909"/>
                  </a:lnTo>
                  <a:lnTo>
                    <a:pt x="166755" y="572702"/>
                  </a:lnTo>
                  <a:lnTo>
                    <a:pt x="458346" y="572702"/>
                  </a:lnTo>
                  <a:lnTo>
                    <a:pt x="458346" y="551909"/>
                  </a:lnTo>
                  <a:lnTo>
                    <a:pt x="437554" y="551909"/>
                  </a:lnTo>
                  <a:lnTo>
                    <a:pt x="437554" y="499846"/>
                  </a:lnTo>
                  <a:cubicBezTo>
                    <a:pt x="437554" y="494061"/>
                    <a:pt x="432859" y="489450"/>
                    <a:pt x="427158" y="489450"/>
                  </a:cubicBezTo>
                  <a:lnTo>
                    <a:pt x="364698" y="489450"/>
                  </a:lnTo>
                  <a:lnTo>
                    <a:pt x="364698" y="426990"/>
                  </a:lnTo>
                  <a:lnTo>
                    <a:pt x="500097" y="426990"/>
                  </a:lnTo>
                  <a:lnTo>
                    <a:pt x="500097" y="479054"/>
                  </a:lnTo>
                  <a:lnTo>
                    <a:pt x="520889" y="479054"/>
                  </a:lnTo>
                  <a:lnTo>
                    <a:pt x="520889" y="333259"/>
                  </a:lnTo>
                  <a:lnTo>
                    <a:pt x="500097" y="333259"/>
                  </a:lnTo>
                  <a:lnTo>
                    <a:pt x="500097" y="343654"/>
                  </a:lnTo>
                  <a:lnTo>
                    <a:pt x="21043" y="343654"/>
                  </a:lnTo>
                  <a:lnTo>
                    <a:pt x="21043" y="31272"/>
                  </a:lnTo>
                  <a:cubicBezTo>
                    <a:pt x="21043" y="25487"/>
                    <a:pt x="25738" y="20876"/>
                    <a:pt x="31439" y="20876"/>
                  </a:cubicBezTo>
                  <a:lnTo>
                    <a:pt x="448285" y="20876"/>
                  </a:lnTo>
                  <a:cubicBezTo>
                    <a:pt x="441327" y="29847"/>
                    <a:pt x="437554" y="40829"/>
                    <a:pt x="437554" y="52147"/>
                  </a:cubicBezTo>
                  <a:cubicBezTo>
                    <a:pt x="437554" y="80904"/>
                    <a:pt x="460861" y="104211"/>
                    <a:pt x="489618" y="104211"/>
                  </a:cubicBezTo>
                  <a:cubicBezTo>
                    <a:pt x="518374" y="104211"/>
                    <a:pt x="541681" y="80904"/>
                    <a:pt x="541681" y="52147"/>
                  </a:cubicBezTo>
                  <a:cubicBezTo>
                    <a:pt x="541681" y="40829"/>
                    <a:pt x="537909" y="29847"/>
                    <a:pt x="530950" y="20876"/>
                  </a:cubicBezTo>
                  <a:lnTo>
                    <a:pt x="593745" y="20876"/>
                  </a:lnTo>
                  <a:cubicBezTo>
                    <a:pt x="599530" y="20876"/>
                    <a:pt x="604141" y="25571"/>
                    <a:pt x="604141" y="31272"/>
                  </a:cubicBezTo>
                  <a:lnTo>
                    <a:pt x="604141" y="343654"/>
                  </a:lnTo>
                  <a:lnTo>
                    <a:pt x="583349" y="343654"/>
                  </a:lnTo>
                  <a:lnTo>
                    <a:pt x="583349" y="301986"/>
                  </a:lnTo>
                  <a:cubicBezTo>
                    <a:pt x="583349" y="296202"/>
                    <a:pt x="578654" y="291591"/>
                    <a:pt x="572953" y="291591"/>
                  </a:cubicBezTo>
                  <a:lnTo>
                    <a:pt x="73107" y="291591"/>
                  </a:lnTo>
                  <a:lnTo>
                    <a:pt x="73107" y="112679"/>
                  </a:lnTo>
                  <a:cubicBezTo>
                    <a:pt x="89372" y="106894"/>
                    <a:pt x="97923" y="89121"/>
                    <a:pt x="92139" y="72772"/>
                  </a:cubicBezTo>
                  <a:cubicBezTo>
                    <a:pt x="86354" y="56507"/>
                    <a:pt x="68580" y="47955"/>
                    <a:pt x="52231" y="53740"/>
                  </a:cubicBezTo>
                  <a:cubicBezTo>
                    <a:pt x="35883" y="59525"/>
                    <a:pt x="27415" y="77299"/>
                    <a:pt x="33200" y="93648"/>
                  </a:cubicBezTo>
                  <a:cubicBezTo>
                    <a:pt x="36386" y="102534"/>
                    <a:pt x="43345" y="109577"/>
                    <a:pt x="52231" y="112679"/>
                  </a:cubicBezTo>
                  <a:lnTo>
                    <a:pt x="52231" y="301986"/>
                  </a:lnTo>
                  <a:cubicBezTo>
                    <a:pt x="52231" y="307771"/>
                    <a:pt x="56926" y="312382"/>
                    <a:pt x="62627" y="312382"/>
                  </a:cubicBezTo>
                  <a:lnTo>
                    <a:pt x="562473" y="312382"/>
                  </a:lnTo>
                  <a:lnTo>
                    <a:pt x="562473" y="531118"/>
                  </a:lnTo>
                  <a:cubicBezTo>
                    <a:pt x="562473" y="536902"/>
                    <a:pt x="567168" y="541513"/>
                    <a:pt x="572869" y="541513"/>
                  </a:cubicBezTo>
                  <a:lnTo>
                    <a:pt x="583265" y="541513"/>
                  </a:lnTo>
                  <a:lnTo>
                    <a:pt x="541598" y="597015"/>
                  </a:lnTo>
                  <a:lnTo>
                    <a:pt x="499930" y="541513"/>
                  </a:lnTo>
                  <a:lnTo>
                    <a:pt x="510326" y="541513"/>
                  </a:lnTo>
                  <a:cubicBezTo>
                    <a:pt x="516111" y="541513"/>
                    <a:pt x="520722" y="536819"/>
                    <a:pt x="520722" y="531118"/>
                  </a:cubicBezTo>
                  <a:lnTo>
                    <a:pt x="520722" y="499846"/>
                  </a:lnTo>
                  <a:lnTo>
                    <a:pt x="499930" y="499846"/>
                  </a:lnTo>
                  <a:lnTo>
                    <a:pt x="499930" y="520638"/>
                  </a:lnTo>
                  <a:lnTo>
                    <a:pt x="479138" y="520638"/>
                  </a:lnTo>
                  <a:cubicBezTo>
                    <a:pt x="475197" y="520554"/>
                    <a:pt x="471592" y="522818"/>
                    <a:pt x="469832" y="526339"/>
                  </a:cubicBezTo>
                  <a:cubicBezTo>
                    <a:pt x="468071" y="529860"/>
                    <a:pt x="468406" y="534136"/>
                    <a:pt x="470754" y="537238"/>
                  </a:cubicBezTo>
                  <a:lnTo>
                    <a:pt x="533214" y="620573"/>
                  </a:lnTo>
                  <a:cubicBezTo>
                    <a:pt x="536651" y="625184"/>
                    <a:pt x="543190" y="626107"/>
                    <a:pt x="547802" y="622669"/>
                  </a:cubicBezTo>
                  <a:cubicBezTo>
                    <a:pt x="548556" y="622082"/>
                    <a:pt x="549311" y="621412"/>
                    <a:pt x="549898" y="620573"/>
                  </a:cubicBezTo>
                  <a:lnTo>
                    <a:pt x="612357" y="537238"/>
                  </a:lnTo>
                  <a:cubicBezTo>
                    <a:pt x="614705" y="534052"/>
                    <a:pt x="615124" y="529860"/>
                    <a:pt x="613280" y="526339"/>
                  </a:cubicBezTo>
                  <a:cubicBezTo>
                    <a:pt x="611519" y="522818"/>
                    <a:pt x="607914" y="520554"/>
                    <a:pt x="603974" y="520638"/>
                  </a:cubicBezTo>
                  <a:lnTo>
                    <a:pt x="583182" y="520638"/>
                  </a:lnTo>
                  <a:lnTo>
                    <a:pt x="583182" y="426906"/>
                  </a:lnTo>
                  <a:lnTo>
                    <a:pt x="593577" y="426906"/>
                  </a:lnTo>
                  <a:cubicBezTo>
                    <a:pt x="610848" y="426822"/>
                    <a:pt x="624765" y="412905"/>
                    <a:pt x="624849" y="395635"/>
                  </a:cubicBezTo>
                  <a:lnTo>
                    <a:pt x="624849" y="31188"/>
                  </a:lnTo>
                  <a:cubicBezTo>
                    <a:pt x="624765" y="14001"/>
                    <a:pt x="610764" y="83"/>
                    <a:pt x="593577" y="0"/>
                  </a:cubicBezTo>
                  <a:close/>
                  <a:moveTo>
                    <a:pt x="416510" y="510242"/>
                  </a:moveTo>
                  <a:lnTo>
                    <a:pt x="416510" y="551909"/>
                  </a:lnTo>
                  <a:lnTo>
                    <a:pt x="208255" y="551909"/>
                  </a:lnTo>
                  <a:lnTo>
                    <a:pt x="208255" y="510242"/>
                  </a:lnTo>
                  <a:lnTo>
                    <a:pt x="416510" y="510242"/>
                  </a:lnTo>
                  <a:close/>
                  <a:moveTo>
                    <a:pt x="281195" y="489450"/>
                  </a:moveTo>
                  <a:lnTo>
                    <a:pt x="281195" y="426990"/>
                  </a:lnTo>
                  <a:lnTo>
                    <a:pt x="343655" y="426990"/>
                  </a:lnTo>
                  <a:lnTo>
                    <a:pt x="343655" y="489450"/>
                  </a:lnTo>
                  <a:lnTo>
                    <a:pt x="281195" y="489450"/>
                  </a:lnTo>
                  <a:close/>
                  <a:moveTo>
                    <a:pt x="499846" y="364530"/>
                  </a:moveTo>
                  <a:lnTo>
                    <a:pt x="499846" y="406198"/>
                  </a:lnTo>
                  <a:lnTo>
                    <a:pt x="31272" y="406198"/>
                  </a:lnTo>
                  <a:cubicBezTo>
                    <a:pt x="25487" y="406198"/>
                    <a:pt x="20876" y="401503"/>
                    <a:pt x="20876" y="395802"/>
                  </a:cubicBezTo>
                  <a:lnTo>
                    <a:pt x="20876" y="364530"/>
                  </a:lnTo>
                  <a:lnTo>
                    <a:pt x="499846" y="364530"/>
                  </a:lnTo>
                  <a:close/>
                  <a:moveTo>
                    <a:pt x="489450" y="83336"/>
                  </a:moveTo>
                  <a:cubicBezTo>
                    <a:pt x="472179" y="83336"/>
                    <a:pt x="458178" y="69334"/>
                    <a:pt x="458178" y="52063"/>
                  </a:cubicBezTo>
                  <a:cubicBezTo>
                    <a:pt x="458178" y="34793"/>
                    <a:pt x="472179" y="20792"/>
                    <a:pt x="489450" y="20792"/>
                  </a:cubicBezTo>
                  <a:cubicBezTo>
                    <a:pt x="506721" y="20792"/>
                    <a:pt x="520722" y="34793"/>
                    <a:pt x="520722" y="52063"/>
                  </a:cubicBezTo>
                  <a:cubicBezTo>
                    <a:pt x="520638" y="69334"/>
                    <a:pt x="506637" y="83252"/>
                    <a:pt x="489450" y="83336"/>
                  </a:cubicBezTo>
                  <a:close/>
                  <a:moveTo>
                    <a:pt x="62460" y="93732"/>
                  </a:moveTo>
                  <a:cubicBezTo>
                    <a:pt x="56675" y="93732"/>
                    <a:pt x="52064" y="89037"/>
                    <a:pt x="52064" y="83336"/>
                  </a:cubicBezTo>
                  <a:cubicBezTo>
                    <a:pt x="52064" y="77634"/>
                    <a:pt x="56759" y="72939"/>
                    <a:pt x="62460" y="72939"/>
                  </a:cubicBezTo>
                  <a:cubicBezTo>
                    <a:pt x="68161" y="72939"/>
                    <a:pt x="72856" y="77634"/>
                    <a:pt x="72856" y="83336"/>
                  </a:cubicBezTo>
                  <a:cubicBezTo>
                    <a:pt x="72856" y="89037"/>
                    <a:pt x="68245" y="93732"/>
                    <a:pt x="62460" y="93732"/>
                  </a:cubicBezTo>
                  <a:close/>
                  <a:moveTo>
                    <a:pt x="603974" y="395718"/>
                  </a:moveTo>
                  <a:cubicBezTo>
                    <a:pt x="603974" y="401503"/>
                    <a:pt x="599279" y="406114"/>
                    <a:pt x="593577" y="406114"/>
                  </a:cubicBezTo>
                  <a:lnTo>
                    <a:pt x="583182" y="406114"/>
                  </a:lnTo>
                  <a:lnTo>
                    <a:pt x="583182" y="364446"/>
                  </a:lnTo>
                  <a:lnTo>
                    <a:pt x="603974" y="364446"/>
                  </a:lnTo>
                  <a:lnTo>
                    <a:pt x="603974" y="395718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9A9C32-F54C-4B85-8860-757A8D8D43C6}"/>
                </a:ext>
              </a:extLst>
            </p:cNvPr>
            <p:cNvSpPr/>
            <p:nvPr/>
          </p:nvSpPr>
          <p:spPr>
            <a:xfrm>
              <a:off x="4022083" y="6058347"/>
              <a:ext cx="41667" cy="20791"/>
            </a:xfrm>
            <a:custGeom>
              <a:avLst/>
              <a:gdLst>
                <a:gd name="connsiteX0" fmla="*/ 0 w 41667"/>
                <a:gd name="connsiteY0" fmla="*/ 0 h 20791"/>
                <a:gd name="connsiteX1" fmla="*/ 41668 w 41667"/>
                <a:gd name="connsiteY1" fmla="*/ 0 h 20791"/>
                <a:gd name="connsiteX2" fmla="*/ 41668 w 41667"/>
                <a:gd name="connsiteY2" fmla="*/ 20792 h 20791"/>
                <a:gd name="connsiteX3" fmla="*/ 0 w 41667"/>
                <a:gd name="connsiteY3" fmla="*/ 20792 h 20791"/>
                <a:gd name="connsiteX4" fmla="*/ 0 w 41667"/>
                <a:gd name="connsiteY4" fmla="*/ 0 h 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7" h="20791">
                  <a:moveTo>
                    <a:pt x="0" y="0"/>
                  </a:moveTo>
                  <a:lnTo>
                    <a:pt x="41668" y="0"/>
                  </a:lnTo>
                  <a:lnTo>
                    <a:pt x="41668" y="20792"/>
                  </a:lnTo>
                  <a:lnTo>
                    <a:pt x="0" y="2079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3606F48-40F5-4D42-A311-C081D280BD36}"/>
                </a:ext>
              </a:extLst>
            </p:cNvPr>
            <p:cNvSpPr/>
            <p:nvPr/>
          </p:nvSpPr>
          <p:spPr>
            <a:xfrm>
              <a:off x="4063751" y="6214538"/>
              <a:ext cx="41667" cy="20791"/>
            </a:xfrm>
            <a:custGeom>
              <a:avLst/>
              <a:gdLst>
                <a:gd name="connsiteX0" fmla="*/ 0 w 41667"/>
                <a:gd name="connsiteY0" fmla="*/ 0 h 20791"/>
                <a:gd name="connsiteX1" fmla="*/ 41668 w 41667"/>
                <a:gd name="connsiteY1" fmla="*/ 0 h 20791"/>
                <a:gd name="connsiteX2" fmla="*/ 41668 w 41667"/>
                <a:gd name="connsiteY2" fmla="*/ 20792 h 20791"/>
                <a:gd name="connsiteX3" fmla="*/ 0 w 41667"/>
                <a:gd name="connsiteY3" fmla="*/ 20792 h 20791"/>
                <a:gd name="connsiteX4" fmla="*/ 0 w 41667"/>
                <a:gd name="connsiteY4" fmla="*/ 0 h 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7" h="20791">
                  <a:moveTo>
                    <a:pt x="0" y="0"/>
                  </a:moveTo>
                  <a:lnTo>
                    <a:pt x="41668" y="0"/>
                  </a:lnTo>
                  <a:lnTo>
                    <a:pt x="41668" y="20792"/>
                  </a:lnTo>
                  <a:lnTo>
                    <a:pt x="0" y="2079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9A9E42B-6796-4BBF-AF79-32FFBAB0082E}"/>
                </a:ext>
              </a:extLst>
            </p:cNvPr>
            <p:cNvSpPr/>
            <p:nvPr/>
          </p:nvSpPr>
          <p:spPr>
            <a:xfrm>
              <a:off x="4032563" y="6172870"/>
              <a:ext cx="104127" cy="104127"/>
            </a:xfrm>
            <a:custGeom>
              <a:avLst/>
              <a:gdLst>
                <a:gd name="connsiteX0" fmla="*/ 104128 w 104127"/>
                <a:gd name="connsiteY0" fmla="*/ 52063 h 104127"/>
                <a:gd name="connsiteX1" fmla="*/ 52064 w 104127"/>
                <a:gd name="connsiteY1" fmla="*/ 0 h 104127"/>
                <a:gd name="connsiteX2" fmla="*/ 0 w 104127"/>
                <a:gd name="connsiteY2" fmla="*/ 52063 h 104127"/>
                <a:gd name="connsiteX3" fmla="*/ 52064 w 104127"/>
                <a:gd name="connsiteY3" fmla="*/ 104127 h 104127"/>
                <a:gd name="connsiteX4" fmla="*/ 104128 w 104127"/>
                <a:gd name="connsiteY4" fmla="*/ 52063 h 104127"/>
                <a:gd name="connsiteX5" fmla="*/ 20792 w 104127"/>
                <a:gd name="connsiteY5" fmla="*/ 52063 h 104127"/>
                <a:gd name="connsiteX6" fmla="*/ 52064 w 104127"/>
                <a:gd name="connsiteY6" fmla="*/ 20792 h 104127"/>
                <a:gd name="connsiteX7" fmla="*/ 83336 w 104127"/>
                <a:gd name="connsiteY7" fmla="*/ 52063 h 104127"/>
                <a:gd name="connsiteX8" fmla="*/ 52064 w 104127"/>
                <a:gd name="connsiteY8" fmla="*/ 83335 h 104127"/>
                <a:gd name="connsiteX9" fmla="*/ 20792 w 104127"/>
                <a:gd name="connsiteY9" fmla="*/ 52063 h 10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127" h="104127">
                  <a:moveTo>
                    <a:pt x="104128" y="52063"/>
                  </a:moveTo>
                  <a:cubicBezTo>
                    <a:pt x="104128" y="23307"/>
                    <a:pt x="80820" y="0"/>
                    <a:pt x="52064" y="0"/>
                  </a:cubicBezTo>
                  <a:cubicBezTo>
                    <a:pt x="23307" y="0"/>
                    <a:pt x="0" y="23307"/>
                    <a:pt x="0" y="52063"/>
                  </a:cubicBezTo>
                  <a:cubicBezTo>
                    <a:pt x="0" y="80820"/>
                    <a:pt x="23307" y="104127"/>
                    <a:pt x="52064" y="104127"/>
                  </a:cubicBezTo>
                  <a:cubicBezTo>
                    <a:pt x="80737" y="104127"/>
                    <a:pt x="104044" y="80820"/>
                    <a:pt x="104128" y="52063"/>
                  </a:cubicBezTo>
                  <a:close/>
                  <a:moveTo>
                    <a:pt x="20792" y="52063"/>
                  </a:moveTo>
                  <a:cubicBezTo>
                    <a:pt x="20792" y="34793"/>
                    <a:pt x="34793" y="20792"/>
                    <a:pt x="52064" y="20792"/>
                  </a:cubicBezTo>
                  <a:cubicBezTo>
                    <a:pt x="69334" y="20792"/>
                    <a:pt x="83336" y="34793"/>
                    <a:pt x="83336" y="52063"/>
                  </a:cubicBezTo>
                  <a:cubicBezTo>
                    <a:pt x="83336" y="69334"/>
                    <a:pt x="69334" y="83335"/>
                    <a:pt x="52064" y="83335"/>
                  </a:cubicBezTo>
                  <a:cubicBezTo>
                    <a:pt x="34793" y="83335"/>
                    <a:pt x="20792" y="69334"/>
                    <a:pt x="20792" y="52063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5A1CC30-AE6F-4E59-B774-D8E0475821F2}"/>
                </a:ext>
              </a:extLst>
            </p:cNvPr>
            <p:cNvSpPr/>
            <p:nvPr/>
          </p:nvSpPr>
          <p:spPr>
            <a:xfrm>
              <a:off x="3678428" y="6224934"/>
              <a:ext cx="41667" cy="20791"/>
            </a:xfrm>
            <a:custGeom>
              <a:avLst/>
              <a:gdLst>
                <a:gd name="connsiteX0" fmla="*/ 0 w 41667"/>
                <a:gd name="connsiteY0" fmla="*/ 0 h 20791"/>
                <a:gd name="connsiteX1" fmla="*/ 41668 w 41667"/>
                <a:gd name="connsiteY1" fmla="*/ 0 h 20791"/>
                <a:gd name="connsiteX2" fmla="*/ 41668 w 41667"/>
                <a:gd name="connsiteY2" fmla="*/ 20792 h 20791"/>
                <a:gd name="connsiteX3" fmla="*/ 0 w 41667"/>
                <a:gd name="connsiteY3" fmla="*/ 20792 h 20791"/>
                <a:gd name="connsiteX4" fmla="*/ 0 w 41667"/>
                <a:gd name="connsiteY4" fmla="*/ 0 h 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67" h="20791">
                  <a:moveTo>
                    <a:pt x="0" y="0"/>
                  </a:moveTo>
                  <a:lnTo>
                    <a:pt x="41668" y="0"/>
                  </a:lnTo>
                  <a:lnTo>
                    <a:pt x="41668" y="20792"/>
                  </a:lnTo>
                  <a:lnTo>
                    <a:pt x="0" y="2079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B0D9BE7-D873-4D96-BF99-EDC17F188DA6}"/>
                </a:ext>
              </a:extLst>
            </p:cNvPr>
            <p:cNvSpPr/>
            <p:nvPr/>
          </p:nvSpPr>
          <p:spPr>
            <a:xfrm>
              <a:off x="3647240" y="6183350"/>
              <a:ext cx="104127" cy="104127"/>
            </a:xfrm>
            <a:custGeom>
              <a:avLst/>
              <a:gdLst>
                <a:gd name="connsiteX0" fmla="*/ 52064 w 104127"/>
                <a:gd name="connsiteY0" fmla="*/ 104127 h 104127"/>
                <a:gd name="connsiteX1" fmla="*/ 104128 w 104127"/>
                <a:gd name="connsiteY1" fmla="*/ 52063 h 104127"/>
                <a:gd name="connsiteX2" fmla="*/ 52064 w 104127"/>
                <a:gd name="connsiteY2" fmla="*/ 0 h 104127"/>
                <a:gd name="connsiteX3" fmla="*/ 0 w 104127"/>
                <a:gd name="connsiteY3" fmla="*/ 52063 h 104127"/>
                <a:gd name="connsiteX4" fmla="*/ 52064 w 104127"/>
                <a:gd name="connsiteY4" fmla="*/ 104127 h 104127"/>
                <a:gd name="connsiteX5" fmla="*/ 52064 w 104127"/>
                <a:gd name="connsiteY5" fmla="*/ 20792 h 104127"/>
                <a:gd name="connsiteX6" fmla="*/ 83336 w 104127"/>
                <a:gd name="connsiteY6" fmla="*/ 52063 h 104127"/>
                <a:gd name="connsiteX7" fmla="*/ 52064 w 104127"/>
                <a:gd name="connsiteY7" fmla="*/ 83335 h 104127"/>
                <a:gd name="connsiteX8" fmla="*/ 20792 w 104127"/>
                <a:gd name="connsiteY8" fmla="*/ 52063 h 104127"/>
                <a:gd name="connsiteX9" fmla="*/ 52064 w 104127"/>
                <a:gd name="connsiteY9" fmla="*/ 20792 h 104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127" h="104127">
                  <a:moveTo>
                    <a:pt x="52064" y="104127"/>
                  </a:moveTo>
                  <a:cubicBezTo>
                    <a:pt x="80820" y="104127"/>
                    <a:pt x="104128" y="80820"/>
                    <a:pt x="104128" y="52063"/>
                  </a:cubicBezTo>
                  <a:cubicBezTo>
                    <a:pt x="104128" y="23307"/>
                    <a:pt x="80820" y="0"/>
                    <a:pt x="52064" y="0"/>
                  </a:cubicBezTo>
                  <a:cubicBezTo>
                    <a:pt x="23307" y="0"/>
                    <a:pt x="0" y="23307"/>
                    <a:pt x="0" y="52063"/>
                  </a:cubicBezTo>
                  <a:cubicBezTo>
                    <a:pt x="0" y="80736"/>
                    <a:pt x="23307" y="104044"/>
                    <a:pt x="52064" y="104127"/>
                  </a:cubicBezTo>
                  <a:close/>
                  <a:moveTo>
                    <a:pt x="52064" y="20792"/>
                  </a:moveTo>
                  <a:cubicBezTo>
                    <a:pt x="69335" y="20792"/>
                    <a:pt x="83336" y="34793"/>
                    <a:pt x="83336" y="52063"/>
                  </a:cubicBezTo>
                  <a:cubicBezTo>
                    <a:pt x="83336" y="69334"/>
                    <a:pt x="69335" y="83335"/>
                    <a:pt x="52064" y="83335"/>
                  </a:cubicBezTo>
                  <a:cubicBezTo>
                    <a:pt x="34793" y="83335"/>
                    <a:pt x="20792" y="69334"/>
                    <a:pt x="20792" y="52063"/>
                  </a:cubicBezTo>
                  <a:cubicBezTo>
                    <a:pt x="20792" y="34793"/>
                    <a:pt x="34793" y="20792"/>
                    <a:pt x="52064" y="20792"/>
                  </a:cubicBezTo>
                  <a:close/>
                </a:path>
              </a:pathLst>
            </a:custGeom>
            <a:grpFill/>
            <a:ln w="83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220CA415-0978-B94C-AB02-FB96FD7D67F4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92791604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7 CuadroTexto">
            <a:extLst>
              <a:ext uri="{FF2B5EF4-FFF2-40B4-BE49-F238E27FC236}">
                <a16:creationId xmlns:a16="http://schemas.microsoft.com/office/drawing/2014/main" id="{313C4AA8-CDCE-4644-BF3D-7FDD3008CEFA}"/>
              </a:ext>
            </a:extLst>
          </p:cNvPr>
          <p:cNvSpPr txBox="1"/>
          <p:nvPr/>
        </p:nvSpPr>
        <p:spPr>
          <a:xfrm>
            <a:off x="9986554" y="5643856"/>
            <a:ext cx="1737360" cy="18466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Designer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7439039-9402-41D1-9593-483C97815218}"/>
              </a:ext>
            </a:extLst>
          </p:cNvPr>
          <p:cNvSpPr txBox="1"/>
          <p:nvPr/>
        </p:nvSpPr>
        <p:spPr>
          <a:xfrm>
            <a:off x="9986554" y="5348513"/>
            <a:ext cx="1737360" cy="246221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Who’s This B?</a:t>
            </a:r>
          </a:p>
        </p:txBody>
      </p:sp>
      <p:sp>
        <p:nvSpPr>
          <p:cNvPr id="29" name="7 CuadroTexto">
            <a:extLst>
              <a:ext uri="{FF2B5EF4-FFF2-40B4-BE49-F238E27FC236}">
                <a16:creationId xmlns:a16="http://schemas.microsoft.com/office/drawing/2014/main" id="{4E711E03-60F3-4FEB-A6C5-B8994219AA45}"/>
              </a:ext>
            </a:extLst>
          </p:cNvPr>
          <p:cNvSpPr txBox="1"/>
          <p:nvPr/>
        </p:nvSpPr>
        <p:spPr>
          <a:xfrm>
            <a:off x="8075023" y="5643856"/>
            <a:ext cx="1737360" cy="18466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Accounting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0C61293-9250-457C-A503-984312BBF26D}"/>
              </a:ext>
            </a:extLst>
          </p:cNvPr>
          <p:cNvSpPr txBox="1"/>
          <p:nvPr/>
        </p:nvSpPr>
        <p:spPr>
          <a:xfrm>
            <a:off x="8075023" y="5348513"/>
            <a:ext cx="1737360" cy="246221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Cassi Snyder</a:t>
            </a:r>
          </a:p>
        </p:txBody>
      </p:sp>
      <p:sp>
        <p:nvSpPr>
          <p:cNvPr id="31" name="7 CuadroTexto">
            <a:extLst>
              <a:ext uri="{FF2B5EF4-FFF2-40B4-BE49-F238E27FC236}">
                <a16:creationId xmlns:a16="http://schemas.microsoft.com/office/drawing/2014/main" id="{7D1B45DB-5F4E-4376-A338-6E8A7822DD77}"/>
              </a:ext>
            </a:extLst>
          </p:cNvPr>
          <p:cNvSpPr txBox="1"/>
          <p:nvPr/>
        </p:nvSpPr>
        <p:spPr>
          <a:xfrm>
            <a:off x="4251961" y="5643856"/>
            <a:ext cx="1737360" cy="18466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Manager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AE2A641-A694-4EC4-A599-89C76DA6E000}"/>
              </a:ext>
            </a:extLst>
          </p:cNvPr>
          <p:cNvSpPr txBox="1"/>
          <p:nvPr/>
        </p:nvSpPr>
        <p:spPr>
          <a:xfrm>
            <a:off x="4251961" y="5348513"/>
            <a:ext cx="1737360" cy="246221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Paul Zahner</a:t>
            </a:r>
          </a:p>
        </p:txBody>
      </p:sp>
      <p:sp>
        <p:nvSpPr>
          <p:cNvPr id="33" name="7 CuadroTexto">
            <a:extLst>
              <a:ext uri="{FF2B5EF4-FFF2-40B4-BE49-F238E27FC236}">
                <a16:creationId xmlns:a16="http://schemas.microsoft.com/office/drawing/2014/main" id="{E6685CE9-37A1-4842-AF29-F18ABECA43CD}"/>
              </a:ext>
            </a:extLst>
          </p:cNvPr>
          <p:cNvSpPr txBox="1"/>
          <p:nvPr/>
        </p:nvSpPr>
        <p:spPr>
          <a:xfrm>
            <a:off x="6163492" y="5643856"/>
            <a:ext cx="1737360" cy="18466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Leaders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13FC7CB-3744-491B-9792-D14ABFFD5A90}"/>
              </a:ext>
            </a:extLst>
          </p:cNvPr>
          <p:cNvSpPr txBox="1"/>
          <p:nvPr/>
        </p:nvSpPr>
        <p:spPr>
          <a:xfrm>
            <a:off x="6163492" y="5348513"/>
            <a:ext cx="1737360" cy="246221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algn="ctr" defTabSz="91435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Kyle PITA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FD9F957-4E5E-4DA0-A5FD-4815B8043980}"/>
              </a:ext>
            </a:extLst>
          </p:cNvPr>
          <p:cNvSpPr txBox="1"/>
          <p:nvPr/>
        </p:nvSpPr>
        <p:spPr>
          <a:xfrm>
            <a:off x="786836" y="2302299"/>
            <a:ext cx="2591206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  <a:cs typeface="Open Sans Extrabold" panose="020B0906030804020204" pitchFamily="34" charset="0"/>
              </a:rPr>
              <a:t>Our Team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964A544A-01B1-4054-86C7-B000FAEB3256}"/>
              </a:ext>
            </a:extLst>
          </p:cNvPr>
          <p:cNvSpPr/>
          <p:nvPr/>
        </p:nvSpPr>
        <p:spPr>
          <a:xfrm>
            <a:off x="786835" y="2916086"/>
            <a:ext cx="2591207" cy="1639616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growth strategies. Seamlessly visualize quality intellectual.</a:t>
            </a:r>
          </a:p>
          <a:p>
            <a:pPr>
              <a:lnSpc>
                <a:spcPct val="150000"/>
              </a:lnSpc>
            </a:pP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Collaboration. Leverage agile frameworks to provide a robust. Seamlessly visualize quality intellectual capital without superior collaboration and idea sharing coordinate proactive.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6BBADA3-61FD-0341-ACB2-DB74995BF52F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87544940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2C4E0B68-91EF-4769-8ED9-6B9D528A6EDE}"/>
              </a:ext>
            </a:extLst>
          </p:cNvPr>
          <p:cNvSpPr/>
          <p:nvPr/>
        </p:nvSpPr>
        <p:spPr>
          <a:xfrm>
            <a:off x="3657599" y="1549400"/>
            <a:ext cx="7454684" cy="3759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8458823-2963-4D53-90A3-B3C530B364C6}"/>
              </a:ext>
            </a:extLst>
          </p:cNvPr>
          <p:cNvGrpSpPr/>
          <p:nvPr/>
        </p:nvGrpSpPr>
        <p:grpSpPr>
          <a:xfrm>
            <a:off x="7479624" y="2171971"/>
            <a:ext cx="3268051" cy="1474718"/>
            <a:chOff x="8099303" y="2100846"/>
            <a:chExt cx="2900792" cy="1474718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FBAF0023-097F-40E5-A39A-0689CA9E2469}"/>
                </a:ext>
              </a:extLst>
            </p:cNvPr>
            <p:cNvGrpSpPr/>
            <p:nvPr/>
          </p:nvGrpSpPr>
          <p:grpSpPr>
            <a:xfrm>
              <a:off x="8099303" y="2520604"/>
              <a:ext cx="2900792" cy="215444"/>
              <a:chOff x="8099303" y="2560796"/>
              <a:chExt cx="2900792" cy="215444"/>
            </a:xfrm>
          </p:grpSpPr>
          <p:sp>
            <p:nvSpPr>
              <p:cNvPr id="3" name="TextBox 28">
                <a:extLst>
                  <a:ext uri="{FF2B5EF4-FFF2-40B4-BE49-F238E27FC236}">
                    <a16:creationId xmlns:a16="http://schemas.microsoft.com/office/drawing/2014/main" id="{55233F29-1FDA-42A5-9DA1-2F9A518128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9303" y="2560796"/>
                <a:ext cx="86541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/>
                  </a:rPr>
                  <a:t>Address</a:t>
                </a:r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3277092-B06C-4F1D-8711-74A5E50357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23530" y="2578333"/>
                <a:ext cx="1576565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r>
                  <a:rPr lang="en-US" sz="11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Arimo" panose="020B0604020202020204" pitchFamily="34" charset="0"/>
                  </a:rPr>
                  <a:t>Westerville, USA</a:t>
                </a:r>
              </a:p>
            </p:txBody>
          </p:sp>
          <p:sp>
            <p:nvSpPr>
              <p:cNvPr id="10" name="TextBox 28">
                <a:extLst>
                  <a:ext uri="{FF2B5EF4-FFF2-40B4-BE49-F238E27FC236}">
                    <a16:creationId xmlns:a16="http://schemas.microsoft.com/office/drawing/2014/main" id="{94BA97E1-E7EF-4067-BE05-ABAD9E2AC4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48402" y="2560796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/>
                  </a:rPr>
                  <a:t>:</a:t>
                </a:r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5CC3DBD-113C-4F8A-87C4-269B0FBE3E5A}"/>
                </a:ext>
              </a:extLst>
            </p:cNvPr>
            <p:cNvGrpSpPr/>
            <p:nvPr/>
          </p:nvGrpSpPr>
          <p:grpSpPr>
            <a:xfrm>
              <a:off x="8099303" y="2940362"/>
              <a:ext cx="2900792" cy="390203"/>
              <a:chOff x="8099303" y="2972689"/>
              <a:chExt cx="2900792" cy="390203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2A6A741-1378-409E-9140-EECF1B4EE4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9303" y="2972689"/>
                <a:ext cx="86541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/>
                  </a:rPr>
                  <a:t>E-Mail</a:t>
                </a: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7037E77-30F1-4149-801C-85BC0F0FDA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23530" y="2990226"/>
                <a:ext cx="1576565" cy="372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altLang="en-US" sz="1100" dirty="0" err="1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kyle@circlebconsulting.com</a:t>
                </a:r>
                <a:endParaRPr lang="en-US" altLang="en-US" sz="1100" dirty="0">
                  <a:solidFill>
                    <a:schemeClr val="bg1">
                      <a:lumMod val="50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7E4F7B2C-A151-484C-AE96-D517B358A0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48402" y="2972689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/>
                  </a:rPr>
                  <a:t>:</a:t>
                </a: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1808E1A2-DEB2-4156-97D6-C8E225385945}"/>
                </a:ext>
              </a:extLst>
            </p:cNvPr>
            <p:cNvGrpSpPr/>
            <p:nvPr/>
          </p:nvGrpSpPr>
          <p:grpSpPr>
            <a:xfrm>
              <a:off x="8099303" y="3360120"/>
              <a:ext cx="2900792" cy="215444"/>
              <a:chOff x="8099303" y="3384582"/>
              <a:chExt cx="2900792" cy="215444"/>
            </a:xfrm>
          </p:grpSpPr>
          <p:sp>
            <p:nvSpPr>
              <p:cNvPr id="7" name="TextBox 28">
                <a:extLst>
                  <a:ext uri="{FF2B5EF4-FFF2-40B4-BE49-F238E27FC236}">
                    <a16:creationId xmlns:a16="http://schemas.microsoft.com/office/drawing/2014/main" id="{858C4795-3C32-4991-B006-5F73D632A1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9303" y="3384582"/>
                <a:ext cx="86541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/>
                  </a:rPr>
                  <a:t>Phone/Fax</a:t>
                </a: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513E6BE-E102-47F2-AEE4-35E791417C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23530" y="3402119"/>
                <a:ext cx="1576565" cy="1803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sz="11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6140000000</a:t>
                </a:r>
              </a:p>
            </p:txBody>
          </p:sp>
          <p:sp>
            <p:nvSpPr>
              <p:cNvPr id="12" name="TextBox 28">
                <a:extLst>
                  <a:ext uri="{FF2B5EF4-FFF2-40B4-BE49-F238E27FC236}">
                    <a16:creationId xmlns:a16="http://schemas.microsoft.com/office/drawing/2014/main" id="{5793A723-C318-4443-B3A9-1DC4F2A904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48402" y="3384582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/>
                  </a:rPr>
                  <a:t>:</a:t>
                </a: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DAB55E48-3E17-4985-9735-9C805F82D5F9}"/>
                </a:ext>
              </a:extLst>
            </p:cNvPr>
            <p:cNvGrpSpPr/>
            <p:nvPr/>
          </p:nvGrpSpPr>
          <p:grpSpPr>
            <a:xfrm>
              <a:off x="8099303" y="2100846"/>
              <a:ext cx="2900792" cy="215444"/>
              <a:chOff x="8099303" y="2148903"/>
              <a:chExt cx="2900792" cy="215444"/>
            </a:xfrm>
          </p:grpSpPr>
          <p:sp>
            <p:nvSpPr>
              <p:cNvPr id="9" name="TextBox 28">
                <a:extLst>
                  <a:ext uri="{FF2B5EF4-FFF2-40B4-BE49-F238E27FC236}">
                    <a16:creationId xmlns:a16="http://schemas.microsoft.com/office/drawing/2014/main" id="{9F3931C1-2A8F-42B6-9679-1F7AC74C49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9303" y="2148903"/>
                <a:ext cx="86541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/>
                  </a:rPr>
                  <a:t>Position</a:t>
                </a:r>
              </a:p>
            </p:txBody>
          </p:sp>
          <p:sp>
            <p:nvSpPr>
              <p:cNvPr id="13" name="TextBox 28">
                <a:extLst>
                  <a:ext uri="{FF2B5EF4-FFF2-40B4-BE49-F238E27FC236}">
                    <a16:creationId xmlns:a16="http://schemas.microsoft.com/office/drawing/2014/main" id="{28CE964A-6F0B-47F5-BBC1-2E777DD44B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48402" y="2148903"/>
                <a:ext cx="91440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/>
                <a:r>
                  <a:rPr lang="en-US" altLang="en-US" sz="1400" b="1" dirty="0">
                    <a:solidFill>
                      <a:schemeClr val="bg2"/>
                    </a:solidFill>
                    <a:latin typeface="PT Sans" panose="020B0503020203020204" pitchFamily="34" charset="0"/>
                    <a:ea typeface="PT Sans" panose="020B0503020203020204" pitchFamily="34" charset="0"/>
                    <a:cs typeface="Lato" panose="020F0502020204030203"/>
                  </a:rPr>
                  <a:t>: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6351325B-119A-4904-BEB9-A486FB397D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423530" y="2166440"/>
                <a:ext cx="1576565" cy="1803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912813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ts val="1500"/>
                  </a:lnSpc>
                </a:pPr>
                <a:r>
                  <a:rPr lang="en-US" sz="1100" dirty="0">
                    <a:solidFill>
                      <a:schemeClr val="bg1">
                        <a:lumMod val="50000"/>
                      </a:schemeClr>
                    </a:solidFill>
                    <a:latin typeface="PT Sans" panose="020B0503020203020204" pitchFamily="34" charset="0"/>
                    <a:ea typeface="PT Sans" panose="020B0503020203020204" pitchFamily="34" charset="0"/>
                  </a:rPr>
                  <a:t>Pain in the Ass</a:t>
                </a: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BF984F6-1F6D-47D6-82B1-F0CF8DA933CC}"/>
              </a:ext>
            </a:extLst>
          </p:cNvPr>
          <p:cNvGrpSpPr/>
          <p:nvPr/>
        </p:nvGrpSpPr>
        <p:grpSpPr>
          <a:xfrm>
            <a:off x="4389465" y="2171971"/>
            <a:ext cx="2701601" cy="1474718"/>
            <a:chOff x="4785104" y="2100846"/>
            <a:chExt cx="2701601" cy="147471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C0EB877-64DA-409F-BF6B-810DE989D4C2}"/>
                </a:ext>
              </a:extLst>
            </p:cNvPr>
            <p:cNvSpPr txBox="1"/>
            <p:nvPr/>
          </p:nvSpPr>
          <p:spPr>
            <a:xfrm>
              <a:off x="4785104" y="2609905"/>
              <a:ext cx="2700612" cy="2462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Arimo" panose="020B0604020202020204" pitchFamily="34" charset="0"/>
                </a:rPr>
                <a:t>Kyle Williamson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EC00598-3DE3-47D2-B4FA-8C182ACF2778}"/>
                </a:ext>
              </a:extLst>
            </p:cNvPr>
            <p:cNvSpPr/>
            <p:nvPr/>
          </p:nvSpPr>
          <p:spPr>
            <a:xfrm>
              <a:off x="4786093" y="2974694"/>
              <a:ext cx="2700612" cy="600870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Arimo" panose="020B0604020202020204" pitchFamily="34" charset="0"/>
                </a:rPr>
                <a:t>Interactively coordinate proactive e-commerce process centric outside the box  thinking pursue scalable with customer service through administrate.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2672537-E27D-459B-8CAE-3763BF0E72BD}"/>
                </a:ext>
              </a:extLst>
            </p:cNvPr>
            <p:cNvSpPr txBox="1"/>
            <p:nvPr/>
          </p:nvSpPr>
          <p:spPr>
            <a:xfrm>
              <a:off x="4785104" y="2100846"/>
              <a:ext cx="2700612" cy="3962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bg2"/>
                  </a:solidFill>
                  <a:latin typeface="Crimson" panose="02030503060406020304" pitchFamily="18" charset="0"/>
                  <a:ea typeface="PT Sans" panose="020B0503020203020204" pitchFamily="34" charset="0"/>
                  <a:cs typeface="Arimo" panose="020B0604020202020204" pitchFamily="34" charset="0"/>
                </a:rPr>
                <a:t>Our Team Profile</a:t>
              </a:r>
            </a:p>
          </p:txBody>
        </p:sp>
      </p:grp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230889F-DAC5-4AA6-B86D-691820153B1C}"/>
              </a:ext>
            </a:extLst>
          </p:cNvPr>
          <p:cNvCxnSpPr/>
          <p:nvPr/>
        </p:nvCxnSpPr>
        <p:spPr>
          <a:xfrm>
            <a:off x="4389465" y="4203183"/>
            <a:ext cx="5421971" cy="0"/>
          </a:xfrm>
          <a:prstGeom prst="line">
            <a:avLst/>
          </a:prstGeom>
          <a:ln w="63500" cap="rnd" cmpd="sng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58B341D7-5D99-4BC1-8F94-C5D7DE0A4636}"/>
              </a:ext>
            </a:extLst>
          </p:cNvPr>
          <p:cNvCxnSpPr/>
          <p:nvPr/>
        </p:nvCxnSpPr>
        <p:spPr>
          <a:xfrm>
            <a:off x="4389465" y="4601390"/>
            <a:ext cx="4513264" cy="0"/>
          </a:xfrm>
          <a:prstGeom prst="line">
            <a:avLst/>
          </a:prstGeom>
          <a:ln w="63500" cap="rnd" cmpd="sng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8336F224-BCB3-4249-A0B9-E4E4434A9E8B}"/>
              </a:ext>
            </a:extLst>
          </p:cNvPr>
          <p:cNvSpPr txBox="1"/>
          <p:nvPr/>
        </p:nvSpPr>
        <p:spPr>
          <a:xfrm>
            <a:off x="4389465" y="4339404"/>
            <a:ext cx="320856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Not Public Relations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C99451A-3AA9-4A04-8A7C-D16BDCC02AF0}"/>
              </a:ext>
            </a:extLst>
          </p:cNvPr>
          <p:cNvSpPr txBox="1"/>
          <p:nvPr/>
        </p:nvSpPr>
        <p:spPr>
          <a:xfrm>
            <a:off x="4389465" y="3955618"/>
            <a:ext cx="320856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Branding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F33F13A-658E-4867-BC4B-FB2FCC833448}"/>
              </a:ext>
            </a:extLst>
          </p:cNvPr>
          <p:cNvSpPr txBox="1"/>
          <p:nvPr/>
        </p:nvSpPr>
        <p:spPr>
          <a:xfrm>
            <a:off x="10001506" y="4118545"/>
            <a:ext cx="37891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100%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C00C2A8-498F-4CBA-B0E3-DFE0967520B6}"/>
              </a:ext>
            </a:extLst>
          </p:cNvPr>
          <p:cNvSpPr txBox="1"/>
          <p:nvPr/>
        </p:nvSpPr>
        <p:spPr>
          <a:xfrm>
            <a:off x="9092795" y="4516752"/>
            <a:ext cx="378911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80%</a:t>
            </a:r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D43E12D-123C-E54E-B91A-EB10953179C5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84610452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FE9E301B-91A2-4547-9C98-2D8FBCA89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560" y="4197626"/>
            <a:ext cx="1947862" cy="1685925"/>
          </a:xfrm>
          <a:custGeom>
            <a:avLst/>
            <a:gdLst>
              <a:gd name="T0" fmla="*/ 2706 w 5410"/>
              <a:gd name="T1" fmla="*/ 4684 h 4685"/>
              <a:gd name="T2" fmla="*/ 0 w 5410"/>
              <a:gd name="T3" fmla="*/ 0 h 4685"/>
              <a:gd name="T4" fmla="*/ 5409 w 5410"/>
              <a:gd name="T5" fmla="*/ 0 h 4685"/>
              <a:gd name="T6" fmla="*/ 2706 w 5410"/>
              <a:gd name="T7" fmla="*/ 4684 h 4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10" h="4685">
                <a:moveTo>
                  <a:pt x="2706" y="4684"/>
                </a:moveTo>
                <a:lnTo>
                  <a:pt x="0" y="0"/>
                </a:lnTo>
                <a:lnTo>
                  <a:pt x="5409" y="0"/>
                </a:lnTo>
                <a:lnTo>
                  <a:pt x="2706" y="4684"/>
                </a:lnTo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A5105CDF-5459-4B50-BBD7-9D2A5E54B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560" y="2511701"/>
            <a:ext cx="1947862" cy="1685925"/>
          </a:xfrm>
          <a:custGeom>
            <a:avLst/>
            <a:gdLst>
              <a:gd name="T0" fmla="*/ 2706 w 5410"/>
              <a:gd name="T1" fmla="*/ 0 h 4682"/>
              <a:gd name="T2" fmla="*/ 0 w 5410"/>
              <a:gd name="T3" fmla="*/ 4681 h 4682"/>
              <a:gd name="T4" fmla="*/ 5409 w 5410"/>
              <a:gd name="T5" fmla="*/ 4681 h 4682"/>
              <a:gd name="T6" fmla="*/ 2706 w 5410"/>
              <a:gd name="T7" fmla="*/ 0 h 46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10" h="4682">
                <a:moveTo>
                  <a:pt x="2706" y="0"/>
                </a:moveTo>
                <a:lnTo>
                  <a:pt x="0" y="4681"/>
                </a:lnTo>
                <a:lnTo>
                  <a:pt x="5409" y="4681"/>
                </a:lnTo>
                <a:lnTo>
                  <a:pt x="2706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A8F27EA4-325C-497F-98FC-05ED85E02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5697" y="4197626"/>
            <a:ext cx="1946275" cy="1685925"/>
          </a:xfrm>
          <a:custGeom>
            <a:avLst/>
            <a:gdLst>
              <a:gd name="T0" fmla="*/ 2703 w 5407"/>
              <a:gd name="T1" fmla="*/ 0 h 4685"/>
              <a:gd name="T2" fmla="*/ 0 w 5407"/>
              <a:gd name="T3" fmla="*/ 4684 h 4685"/>
              <a:gd name="T4" fmla="*/ 5406 w 5407"/>
              <a:gd name="T5" fmla="*/ 4684 h 4685"/>
              <a:gd name="T6" fmla="*/ 2703 w 5407"/>
              <a:gd name="T7" fmla="*/ 0 h 4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07" h="4685">
                <a:moveTo>
                  <a:pt x="2703" y="0"/>
                </a:moveTo>
                <a:lnTo>
                  <a:pt x="0" y="4684"/>
                </a:lnTo>
                <a:lnTo>
                  <a:pt x="5406" y="4684"/>
                </a:lnTo>
                <a:lnTo>
                  <a:pt x="2703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0A5ED427-1107-4CF4-92E8-D25AA9C36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2597" y="4197626"/>
            <a:ext cx="1947863" cy="1685925"/>
          </a:xfrm>
          <a:custGeom>
            <a:avLst/>
            <a:gdLst>
              <a:gd name="T0" fmla="*/ 2704 w 5409"/>
              <a:gd name="T1" fmla="*/ 0 h 4685"/>
              <a:gd name="T2" fmla="*/ 0 w 5409"/>
              <a:gd name="T3" fmla="*/ 4684 h 4685"/>
              <a:gd name="T4" fmla="*/ 5408 w 5409"/>
              <a:gd name="T5" fmla="*/ 4684 h 4685"/>
              <a:gd name="T6" fmla="*/ 2704 w 5409"/>
              <a:gd name="T7" fmla="*/ 0 h 4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409" h="4685">
                <a:moveTo>
                  <a:pt x="2704" y="0"/>
                </a:moveTo>
                <a:lnTo>
                  <a:pt x="0" y="4684"/>
                </a:lnTo>
                <a:lnTo>
                  <a:pt x="5408" y="4684"/>
                </a:lnTo>
                <a:lnTo>
                  <a:pt x="2704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708CE4C-0936-4185-BA50-FF2BD5ED7659}"/>
              </a:ext>
            </a:extLst>
          </p:cNvPr>
          <p:cNvGrpSpPr/>
          <p:nvPr/>
        </p:nvGrpSpPr>
        <p:grpSpPr>
          <a:xfrm>
            <a:off x="2394823" y="3265181"/>
            <a:ext cx="1063336" cy="749565"/>
            <a:chOff x="8849325" y="2747520"/>
            <a:chExt cx="1540379" cy="749565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3AD1C13-66E2-4C90-AC0D-166DAD7934B8}"/>
                </a:ext>
              </a:extLst>
            </p:cNvPr>
            <p:cNvSpPr txBox="1"/>
            <p:nvPr/>
          </p:nvSpPr>
          <p:spPr>
            <a:xfrm>
              <a:off x="8849325" y="2747520"/>
              <a:ext cx="154037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Title</a:t>
              </a:r>
            </a:p>
          </p:txBody>
        </p:sp>
        <p:sp>
          <p:nvSpPr>
            <p:cNvPr id="8" name="7 CuadroTexto">
              <a:extLst>
                <a:ext uri="{FF2B5EF4-FFF2-40B4-BE49-F238E27FC236}">
                  <a16:creationId xmlns:a16="http://schemas.microsoft.com/office/drawing/2014/main" id="{E8C05B7C-2DAB-4670-9F16-BEDEC6DDF4DC}"/>
                </a:ext>
              </a:extLst>
            </p:cNvPr>
            <p:cNvSpPr txBox="1"/>
            <p:nvPr/>
          </p:nvSpPr>
          <p:spPr>
            <a:xfrm>
              <a:off x="8849325" y="2962964"/>
              <a:ext cx="1540379" cy="534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US" sz="8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good.</a:t>
              </a:r>
              <a:endParaRPr lang="en-US" sz="8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24DC8C0-8394-49D4-9113-954C25909912}"/>
              </a:ext>
            </a:extLst>
          </p:cNvPr>
          <p:cNvGrpSpPr/>
          <p:nvPr/>
        </p:nvGrpSpPr>
        <p:grpSpPr>
          <a:xfrm>
            <a:off x="3367166" y="4951106"/>
            <a:ext cx="1063336" cy="749565"/>
            <a:chOff x="8849325" y="2747520"/>
            <a:chExt cx="1540379" cy="74956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F33BAE0-2303-46CD-8262-C7E810F703F1}"/>
                </a:ext>
              </a:extLst>
            </p:cNvPr>
            <p:cNvSpPr txBox="1"/>
            <p:nvPr/>
          </p:nvSpPr>
          <p:spPr>
            <a:xfrm>
              <a:off x="8849325" y="2747520"/>
              <a:ext cx="154037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Title</a:t>
              </a:r>
            </a:p>
          </p:txBody>
        </p:sp>
        <p:sp>
          <p:nvSpPr>
            <p:cNvPr id="11" name="7 CuadroTexto">
              <a:extLst>
                <a:ext uri="{FF2B5EF4-FFF2-40B4-BE49-F238E27FC236}">
                  <a16:creationId xmlns:a16="http://schemas.microsoft.com/office/drawing/2014/main" id="{DFBDFD1D-4549-4C5C-8236-61BE2AAFF04B}"/>
                </a:ext>
              </a:extLst>
            </p:cNvPr>
            <p:cNvSpPr txBox="1"/>
            <p:nvPr/>
          </p:nvSpPr>
          <p:spPr>
            <a:xfrm>
              <a:off x="8849325" y="2962964"/>
              <a:ext cx="1540379" cy="534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US" sz="8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good.</a:t>
              </a:r>
              <a:endParaRPr lang="en-US" sz="8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15140A8-290C-44D4-B7B6-27C2EF3632EF}"/>
              </a:ext>
            </a:extLst>
          </p:cNvPr>
          <p:cNvGrpSpPr/>
          <p:nvPr/>
        </p:nvGrpSpPr>
        <p:grpSpPr>
          <a:xfrm>
            <a:off x="1420892" y="4951106"/>
            <a:ext cx="1063336" cy="749565"/>
            <a:chOff x="8849325" y="2747520"/>
            <a:chExt cx="1540379" cy="749565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32535D8-B440-42E2-BFEC-B27464758B0D}"/>
                </a:ext>
              </a:extLst>
            </p:cNvPr>
            <p:cNvSpPr txBox="1"/>
            <p:nvPr/>
          </p:nvSpPr>
          <p:spPr>
            <a:xfrm>
              <a:off x="8849325" y="2747520"/>
              <a:ext cx="154037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Title</a:t>
              </a:r>
            </a:p>
          </p:txBody>
        </p:sp>
        <p:sp>
          <p:nvSpPr>
            <p:cNvPr id="14" name="7 CuadroTexto">
              <a:extLst>
                <a:ext uri="{FF2B5EF4-FFF2-40B4-BE49-F238E27FC236}">
                  <a16:creationId xmlns:a16="http://schemas.microsoft.com/office/drawing/2014/main" id="{10CFE559-FC19-495B-A734-374363D3567C}"/>
                </a:ext>
              </a:extLst>
            </p:cNvPr>
            <p:cNvSpPr txBox="1"/>
            <p:nvPr/>
          </p:nvSpPr>
          <p:spPr>
            <a:xfrm>
              <a:off x="8849325" y="2962964"/>
              <a:ext cx="1540379" cy="534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en-US" sz="8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good.</a:t>
              </a:r>
              <a:endParaRPr lang="en-US" sz="8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C9E3DD78-E3A4-4B65-AC97-6DBE18C698C4}"/>
              </a:ext>
            </a:extLst>
          </p:cNvPr>
          <p:cNvSpPr txBox="1"/>
          <p:nvPr/>
        </p:nvSpPr>
        <p:spPr>
          <a:xfrm>
            <a:off x="7588433" y="5212599"/>
            <a:ext cx="362097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Creative Project</a:t>
            </a:r>
          </a:p>
        </p:txBody>
      </p:sp>
      <p:sp>
        <p:nvSpPr>
          <p:cNvPr id="17" name="7 CuadroTexto">
            <a:extLst>
              <a:ext uri="{FF2B5EF4-FFF2-40B4-BE49-F238E27FC236}">
                <a16:creationId xmlns:a16="http://schemas.microsoft.com/office/drawing/2014/main" id="{8869915A-6A0A-4362-961D-3ACAF0730BAB}"/>
              </a:ext>
            </a:extLst>
          </p:cNvPr>
          <p:cNvSpPr txBox="1"/>
          <p:nvPr/>
        </p:nvSpPr>
        <p:spPr>
          <a:xfrm>
            <a:off x="7588433" y="5490430"/>
            <a:ext cx="3620971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for growth strategies seamlessly visualize quality intellectual good.</a:t>
            </a:r>
          </a:p>
        </p:txBody>
      </p:sp>
      <p:sp>
        <p:nvSpPr>
          <p:cNvPr id="22" name="Freeform 69">
            <a:extLst>
              <a:ext uri="{FF2B5EF4-FFF2-40B4-BE49-F238E27FC236}">
                <a16:creationId xmlns:a16="http://schemas.microsoft.com/office/drawing/2014/main" id="{FF493F3C-2045-4390-8AA7-66E141444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9040" y="5212599"/>
            <a:ext cx="377923" cy="441325"/>
          </a:xfrm>
          <a:custGeom>
            <a:avLst/>
            <a:gdLst>
              <a:gd name="T0" fmla="*/ 525 w 1051"/>
              <a:gd name="T1" fmla="*/ 700 h 1226"/>
              <a:gd name="T2" fmla="*/ 818 w 1051"/>
              <a:gd name="T3" fmla="*/ 410 h 1226"/>
              <a:gd name="T4" fmla="*/ 700 w 1051"/>
              <a:gd name="T5" fmla="*/ 410 h 1226"/>
              <a:gd name="T6" fmla="*/ 525 w 1051"/>
              <a:gd name="T7" fmla="*/ 585 h 1226"/>
              <a:gd name="T8" fmla="*/ 350 w 1051"/>
              <a:gd name="T9" fmla="*/ 410 h 1226"/>
              <a:gd name="T10" fmla="*/ 233 w 1051"/>
              <a:gd name="T11" fmla="*/ 410 h 1226"/>
              <a:gd name="T12" fmla="*/ 525 w 1051"/>
              <a:gd name="T13" fmla="*/ 700 h 1226"/>
              <a:gd name="T14" fmla="*/ 525 w 1051"/>
              <a:gd name="T15" fmla="*/ 118 h 1226"/>
              <a:gd name="T16" fmla="*/ 350 w 1051"/>
              <a:gd name="T17" fmla="*/ 293 h 1226"/>
              <a:gd name="T18" fmla="*/ 700 w 1051"/>
              <a:gd name="T19" fmla="*/ 293 h 1226"/>
              <a:gd name="T20" fmla="*/ 525 w 1051"/>
              <a:gd name="T21" fmla="*/ 118 h 1226"/>
              <a:gd name="T22" fmla="*/ 932 w 1051"/>
              <a:gd name="T23" fmla="*/ 293 h 1226"/>
              <a:gd name="T24" fmla="*/ 1050 w 1051"/>
              <a:gd name="T25" fmla="*/ 410 h 1226"/>
              <a:gd name="T26" fmla="*/ 1050 w 1051"/>
              <a:gd name="T27" fmla="*/ 1110 h 1226"/>
              <a:gd name="T28" fmla="*/ 932 w 1051"/>
              <a:gd name="T29" fmla="*/ 1225 h 1226"/>
              <a:gd name="T30" fmla="*/ 118 w 1051"/>
              <a:gd name="T31" fmla="*/ 1225 h 1226"/>
              <a:gd name="T32" fmla="*/ 0 w 1051"/>
              <a:gd name="T33" fmla="*/ 1110 h 1226"/>
              <a:gd name="T34" fmla="*/ 0 w 1051"/>
              <a:gd name="T35" fmla="*/ 410 h 1226"/>
              <a:gd name="T36" fmla="*/ 118 w 1051"/>
              <a:gd name="T37" fmla="*/ 293 h 1226"/>
              <a:gd name="T38" fmla="*/ 233 w 1051"/>
              <a:gd name="T39" fmla="*/ 293 h 1226"/>
              <a:gd name="T40" fmla="*/ 525 w 1051"/>
              <a:gd name="T41" fmla="*/ 0 h 1226"/>
              <a:gd name="T42" fmla="*/ 818 w 1051"/>
              <a:gd name="T43" fmla="*/ 293 h 1226"/>
              <a:gd name="T44" fmla="*/ 932 w 1051"/>
              <a:gd name="T45" fmla="*/ 293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6">
                <a:moveTo>
                  <a:pt x="525" y="700"/>
                </a:moveTo>
                <a:cubicBezTo>
                  <a:pt x="686" y="700"/>
                  <a:pt x="818" y="571"/>
                  <a:pt x="818" y="410"/>
                </a:cubicBezTo>
                <a:lnTo>
                  <a:pt x="700" y="410"/>
                </a:lnTo>
                <a:cubicBezTo>
                  <a:pt x="700" y="506"/>
                  <a:pt x="621" y="585"/>
                  <a:pt x="525" y="585"/>
                </a:cubicBezTo>
                <a:cubicBezTo>
                  <a:pt x="430" y="585"/>
                  <a:pt x="350" y="506"/>
                  <a:pt x="350" y="410"/>
                </a:cubicBezTo>
                <a:lnTo>
                  <a:pt x="233" y="410"/>
                </a:lnTo>
                <a:cubicBezTo>
                  <a:pt x="233" y="571"/>
                  <a:pt x="364" y="700"/>
                  <a:pt x="525" y="700"/>
                </a:cubicBezTo>
                <a:close/>
                <a:moveTo>
                  <a:pt x="525" y="118"/>
                </a:moveTo>
                <a:cubicBezTo>
                  <a:pt x="430" y="118"/>
                  <a:pt x="350" y="197"/>
                  <a:pt x="350" y="293"/>
                </a:cubicBezTo>
                <a:lnTo>
                  <a:pt x="700" y="293"/>
                </a:lnTo>
                <a:cubicBezTo>
                  <a:pt x="700" y="197"/>
                  <a:pt x="621" y="118"/>
                  <a:pt x="525" y="118"/>
                </a:cubicBezTo>
                <a:close/>
                <a:moveTo>
                  <a:pt x="932" y="293"/>
                </a:moveTo>
                <a:cubicBezTo>
                  <a:pt x="995" y="293"/>
                  <a:pt x="1050" y="347"/>
                  <a:pt x="1050" y="410"/>
                </a:cubicBezTo>
                <a:lnTo>
                  <a:pt x="1050" y="1110"/>
                </a:lnTo>
                <a:cubicBezTo>
                  <a:pt x="1050" y="1173"/>
                  <a:pt x="995" y="1225"/>
                  <a:pt x="932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410"/>
                </a:lnTo>
                <a:cubicBezTo>
                  <a:pt x="0" y="347"/>
                  <a:pt x="55" y="293"/>
                  <a:pt x="118" y="293"/>
                </a:cubicBezTo>
                <a:lnTo>
                  <a:pt x="233" y="293"/>
                </a:lnTo>
                <a:cubicBezTo>
                  <a:pt x="233" y="131"/>
                  <a:pt x="364" y="0"/>
                  <a:pt x="525" y="0"/>
                </a:cubicBezTo>
                <a:cubicBezTo>
                  <a:pt x="686" y="0"/>
                  <a:pt x="818" y="131"/>
                  <a:pt x="818" y="293"/>
                </a:cubicBezTo>
                <a:lnTo>
                  <a:pt x="932" y="2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0D2712E-F7CC-4081-87B9-03AB56906BFE}"/>
              </a:ext>
            </a:extLst>
          </p:cNvPr>
          <p:cNvSpPr txBox="1"/>
          <p:nvPr/>
        </p:nvSpPr>
        <p:spPr>
          <a:xfrm>
            <a:off x="7588433" y="2511701"/>
            <a:ext cx="362097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Technology</a:t>
            </a:r>
          </a:p>
        </p:txBody>
      </p:sp>
      <p:sp>
        <p:nvSpPr>
          <p:cNvPr id="19" name="7 CuadroTexto">
            <a:extLst>
              <a:ext uri="{FF2B5EF4-FFF2-40B4-BE49-F238E27FC236}">
                <a16:creationId xmlns:a16="http://schemas.microsoft.com/office/drawing/2014/main" id="{652AA46A-F1E0-4743-B895-568551C53969}"/>
              </a:ext>
            </a:extLst>
          </p:cNvPr>
          <p:cNvSpPr txBox="1"/>
          <p:nvPr/>
        </p:nvSpPr>
        <p:spPr>
          <a:xfrm>
            <a:off x="7588433" y="2789532"/>
            <a:ext cx="3620971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for growth strategies seamlessly visualize quality intellectual good.</a:t>
            </a:r>
          </a:p>
        </p:txBody>
      </p:sp>
      <p:sp>
        <p:nvSpPr>
          <p:cNvPr id="23" name="Freeform 67">
            <a:extLst>
              <a:ext uri="{FF2B5EF4-FFF2-40B4-BE49-F238E27FC236}">
                <a16:creationId xmlns:a16="http://schemas.microsoft.com/office/drawing/2014/main" id="{BC114EBE-4BAC-42E8-A6CC-44D3D46C8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9040" y="2511701"/>
            <a:ext cx="398566" cy="377825"/>
          </a:xfrm>
          <a:custGeom>
            <a:avLst/>
            <a:gdLst>
              <a:gd name="T0" fmla="*/ 757 w 1108"/>
              <a:gd name="T1" fmla="*/ 612 h 1050"/>
              <a:gd name="T2" fmla="*/ 844 w 1108"/>
              <a:gd name="T3" fmla="*/ 525 h 1050"/>
              <a:gd name="T4" fmla="*/ 757 w 1108"/>
              <a:gd name="T5" fmla="*/ 437 h 1050"/>
              <a:gd name="T6" fmla="*/ 669 w 1108"/>
              <a:gd name="T7" fmla="*/ 525 h 1050"/>
              <a:gd name="T8" fmla="*/ 757 w 1108"/>
              <a:gd name="T9" fmla="*/ 612 h 1050"/>
              <a:gd name="T10" fmla="*/ 525 w 1108"/>
              <a:gd name="T11" fmla="*/ 757 h 1050"/>
              <a:gd name="T12" fmla="*/ 525 w 1108"/>
              <a:gd name="T13" fmla="*/ 293 h 1050"/>
              <a:gd name="T14" fmla="*/ 1107 w 1108"/>
              <a:gd name="T15" fmla="*/ 293 h 1050"/>
              <a:gd name="T16" fmla="*/ 1107 w 1108"/>
              <a:gd name="T17" fmla="*/ 757 h 1050"/>
              <a:gd name="T18" fmla="*/ 525 w 1108"/>
              <a:gd name="T19" fmla="*/ 757 h 1050"/>
              <a:gd name="T20" fmla="*/ 1049 w 1108"/>
              <a:gd name="T21" fmla="*/ 932 h 1050"/>
              <a:gd name="T22" fmla="*/ 932 w 1108"/>
              <a:gd name="T23" fmla="*/ 1049 h 1050"/>
              <a:gd name="T24" fmla="*/ 117 w 1108"/>
              <a:gd name="T25" fmla="*/ 1049 h 1050"/>
              <a:gd name="T26" fmla="*/ 0 w 1108"/>
              <a:gd name="T27" fmla="*/ 932 h 1050"/>
              <a:gd name="T28" fmla="*/ 0 w 1108"/>
              <a:gd name="T29" fmla="*/ 118 h 1050"/>
              <a:gd name="T30" fmla="*/ 117 w 1108"/>
              <a:gd name="T31" fmla="*/ 0 h 1050"/>
              <a:gd name="T32" fmla="*/ 932 w 1108"/>
              <a:gd name="T33" fmla="*/ 0 h 1050"/>
              <a:gd name="T34" fmla="*/ 1049 w 1108"/>
              <a:gd name="T35" fmla="*/ 118 h 1050"/>
              <a:gd name="T36" fmla="*/ 1049 w 1108"/>
              <a:gd name="T37" fmla="*/ 175 h 1050"/>
              <a:gd name="T38" fmla="*/ 525 w 1108"/>
              <a:gd name="T39" fmla="*/ 175 h 1050"/>
              <a:gd name="T40" fmla="*/ 407 w 1108"/>
              <a:gd name="T41" fmla="*/ 293 h 1050"/>
              <a:gd name="T42" fmla="*/ 407 w 1108"/>
              <a:gd name="T43" fmla="*/ 757 h 1050"/>
              <a:gd name="T44" fmla="*/ 525 w 1108"/>
              <a:gd name="T45" fmla="*/ 875 h 1050"/>
              <a:gd name="T46" fmla="*/ 1049 w 1108"/>
              <a:gd name="T47" fmla="*/ 875 h 1050"/>
              <a:gd name="T48" fmla="*/ 1049 w 1108"/>
              <a:gd name="T4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1050">
                <a:moveTo>
                  <a:pt x="757" y="612"/>
                </a:moveTo>
                <a:cubicBezTo>
                  <a:pt x="806" y="612"/>
                  <a:pt x="844" y="574"/>
                  <a:pt x="844" y="525"/>
                </a:cubicBezTo>
                <a:cubicBezTo>
                  <a:pt x="844" y="476"/>
                  <a:pt x="806" y="437"/>
                  <a:pt x="757" y="437"/>
                </a:cubicBezTo>
                <a:cubicBezTo>
                  <a:pt x="708" y="437"/>
                  <a:pt x="669" y="476"/>
                  <a:pt x="669" y="525"/>
                </a:cubicBezTo>
                <a:cubicBezTo>
                  <a:pt x="669" y="574"/>
                  <a:pt x="708" y="612"/>
                  <a:pt x="757" y="612"/>
                </a:cubicBezTo>
                <a:close/>
                <a:moveTo>
                  <a:pt x="525" y="757"/>
                </a:moveTo>
                <a:lnTo>
                  <a:pt x="525" y="293"/>
                </a:lnTo>
                <a:lnTo>
                  <a:pt x="1107" y="293"/>
                </a:lnTo>
                <a:lnTo>
                  <a:pt x="1107" y="757"/>
                </a:lnTo>
                <a:lnTo>
                  <a:pt x="525" y="757"/>
                </a:lnTo>
                <a:close/>
                <a:moveTo>
                  <a:pt x="1049" y="932"/>
                </a:moveTo>
                <a:cubicBezTo>
                  <a:pt x="1049" y="995"/>
                  <a:pt x="995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5" y="0"/>
                  <a:pt x="1049" y="55"/>
                  <a:pt x="1049" y="118"/>
                </a:cubicBezTo>
                <a:lnTo>
                  <a:pt x="1049" y="175"/>
                </a:lnTo>
                <a:lnTo>
                  <a:pt x="525" y="175"/>
                </a:lnTo>
                <a:cubicBezTo>
                  <a:pt x="459" y="175"/>
                  <a:pt x="407" y="230"/>
                  <a:pt x="407" y="293"/>
                </a:cubicBezTo>
                <a:lnTo>
                  <a:pt x="407" y="757"/>
                </a:lnTo>
                <a:cubicBezTo>
                  <a:pt x="407" y="820"/>
                  <a:pt x="459" y="875"/>
                  <a:pt x="525" y="875"/>
                </a:cubicBezTo>
                <a:lnTo>
                  <a:pt x="1049" y="875"/>
                </a:lnTo>
                <a:lnTo>
                  <a:pt x="1049" y="9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42F05F5-1D1E-4960-92D4-8B77040B15E0}"/>
              </a:ext>
            </a:extLst>
          </p:cNvPr>
          <p:cNvSpPr txBox="1"/>
          <p:nvPr/>
        </p:nvSpPr>
        <p:spPr>
          <a:xfrm>
            <a:off x="7588433" y="3862150"/>
            <a:ext cx="362097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Startup Business</a:t>
            </a:r>
          </a:p>
        </p:txBody>
      </p:sp>
      <p:sp>
        <p:nvSpPr>
          <p:cNvPr id="21" name="7 CuadroTexto">
            <a:extLst>
              <a:ext uri="{FF2B5EF4-FFF2-40B4-BE49-F238E27FC236}">
                <a16:creationId xmlns:a16="http://schemas.microsoft.com/office/drawing/2014/main" id="{87FCE7CF-189B-4879-90F6-36037BB288B9}"/>
              </a:ext>
            </a:extLst>
          </p:cNvPr>
          <p:cNvSpPr txBox="1"/>
          <p:nvPr/>
        </p:nvSpPr>
        <p:spPr>
          <a:xfrm>
            <a:off x="7588433" y="4139981"/>
            <a:ext cx="3620971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for growth strategies seamlessly visualize quality intellectual good.</a:t>
            </a:r>
          </a:p>
        </p:txBody>
      </p:sp>
      <p:sp>
        <p:nvSpPr>
          <p:cNvPr id="24" name="Freeform 32">
            <a:extLst>
              <a:ext uri="{FF2B5EF4-FFF2-40B4-BE49-F238E27FC236}">
                <a16:creationId xmlns:a16="http://schemas.microsoft.com/office/drawing/2014/main" id="{D87C2BBD-D0EE-4DDF-9D46-E793A4AC5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9040" y="3862150"/>
            <a:ext cx="441325" cy="441325"/>
          </a:xfrm>
          <a:custGeom>
            <a:avLst/>
            <a:gdLst>
              <a:gd name="T0" fmla="*/ 1077 w 1226"/>
              <a:gd name="T1" fmla="*/ 585 h 1225"/>
              <a:gd name="T2" fmla="*/ 1225 w 1226"/>
              <a:gd name="T3" fmla="*/ 729 h 1225"/>
              <a:gd name="T4" fmla="*/ 1077 w 1226"/>
              <a:gd name="T5" fmla="*/ 874 h 1225"/>
              <a:gd name="T6" fmla="*/ 990 w 1226"/>
              <a:gd name="T7" fmla="*/ 874 h 1225"/>
              <a:gd name="T8" fmla="*/ 990 w 1226"/>
              <a:gd name="T9" fmla="*/ 1109 h 1225"/>
              <a:gd name="T10" fmla="*/ 875 w 1226"/>
              <a:gd name="T11" fmla="*/ 1224 h 1225"/>
              <a:gd name="T12" fmla="*/ 653 w 1226"/>
              <a:gd name="T13" fmla="*/ 1224 h 1225"/>
              <a:gd name="T14" fmla="*/ 653 w 1226"/>
              <a:gd name="T15" fmla="*/ 1136 h 1225"/>
              <a:gd name="T16" fmla="*/ 495 w 1226"/>
              <a:gd name="T17" fmla="*/ 981 h 1225"/>
              <a:gd name="T18" fmla="*/ 336 w 1226"/>
              <a:gd name="T19" fmla="*/ 1136 h 1225"/>
              <a:gd name="T20" fmla="*/ 336 w 1226"/>
              <a:gd name="T21" fmla="*/ 1224 h 1225"/>
              <a:gd name="T22" fmla="*/ 115 w 1226"/>
              <a:gd name="T23" fmla="*/ 1224 h 1225"/>
              <a:gd name="T24" fmla="*/ 0 w 1226"/>
              <a:gd name="T25" fmla="*/ 1109 h 1225"/>
              <a:gd name="T26" fmla="*/ 0 w 1226"/>
              <a:gd name="T27" fmla="*/ 888 h 1225"/>
              <a:gd name="T28" fmla="*/ 87 w 1226"/>
              <a:gd name="T29" fmla="*/ 888 h 1225"/>
              <a:gd name="T30" fmla="*/ 243 w 1226"/>
              <a:gd name="T31" fmla="*/ 729 h 1225"/>
              <a:gd name="T32" fmla="*/ 87 w 1226"/>
              <a:gd name="T33" fmla="*/ 571 h 1225"/>
              <a:gd name="T34" fmla="*/ 0 w 1226"/>
              <a:gd name="T35" fmla="*/ 571 h 1225"/>
              <a:gd name="T36" fmla="*/ 0 w 1226"/>
              <a:gd name="T37" fmla="*/ 350 h 1225"/>
              <a:gd name="T38" fmla="*/ 115 w 1226"/>
              <a:gd name="T39" fmla="*/ 235 h 1225"/>
              <a:gd name="T40" fmla="*/ 350 w 1226"/>
              <a:gd name="T41" fmla="*/ 235 h 1225"/>
              <a:gd name="T42" fmla="*/ 350 w 1226"/>
              <a:gd name="T43" fmla="*/ 148 h 1225"/>
              <a:gd name="T44" fmla="*/ 495 w 1226"/>
              <a:gd name="T45" fmla="*/ 0 h 1225"/>
              <a:gd name="T46" fmla="*/ 640 w 1226"/>
              <a:gd name="T47" fmla="*/ 148 h 1225"/>
              <a:gd name="T48" fmla="*/ 640 w 1226"/>
              <a:gd name="T49" fmla="*/ 235 h 1225"/>
              <a:gd name="T50" fmla="*/ 875 w 1226"/>
              <a:gd name="T51" fmla="*/ 235 h 1225"/>
              <a:gd name="T52" fmla="*/ 990 w 1226"/>
              <a:gd name="T53" fmla="*/ 350 h 1225"/>
              <a:gd name="T54" fmla="*/ 990 w 1226"/>
              <a:gd name="T55" fmla="*/ 585 h 1225"/>
              <a:gd name="T56" fmla="*/ 1077 w 1226"/>
              <a:gd name="T57" fmla="*/ 585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26" h="1225">
                <a:moveTo>
                  <a:pt x="1077" y="585"/>
                </a:moveTo>
                <a:cubicBezTo>
                  <a:pt x="1157" y="585"/>
                  <a:pt x="1225" y="650"/>
                  <a:pt x="1225" y="729"/>
                </a:cubicBezTo>
                <a:cubicBezTo>
                  <a:pt x="1225" y="808"/>
                  <a:pt x="1157" y="874"/>
                  <a:pt x="1077" y="874"/>
                </a:cubicBezTo>
                <a:lnTo>
                  <a:pt x="990" y="874"/>
                </a:ln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653" y="1224"/>
                </a:lnTo>
                <a:lnTo>
                  <a:pt x="653" y="1136"/>
                </a:lnTo>
                <a:cubicBezTo>
                  <a:pt x="653" y="1049"/>
                  <a:pt x="582" y="981"/>
                  <a:pt x="495" y="981"/>
                </a:cubicBezTo>
                <a:cubicBezTo>
                  <a:pt x="407" y="981"/>
                  <a:pt x="336" y="1049"/>
                  <a:pt x="336" y="1136"/>
                </a:cubicBezTo>
                <a:lnTo>
                  <a:pt x="336" y="1224"/>
                </a:lnTo>
                <a:lnTo>
                  <a:pt x="115" y="1224"/>
                </a:lnTo>
                <a:cubicBezTo>
                  <a:pt x="52" y="1224"/>
                  <a:pt x="0" y="1172"/>
                  <a:pt x="0" y="1109"/>
                </a:cubicBezTo>
                <a:lnTo>
                  <a:pt x="0" y="888"/>
                </a:lnTo>
                <a:lnTo>
                  <a:pt x="87" y="888"/>
                </a:lnTo>
                <a:cubicBezTo>
                  <a:pt x="175" y="888"/>
                  <a:pt x="243" y="817"/>
                  <a:pt x="243" y="729"/>
                </a:cubicBezTo>
                <a:cubicBezTo>
                  <a:pt x="243" y="642"/>
                  <a:pt x="175" y="571"/>
                  <a:pt x="87" y="571"/>
                </a:cubicBezTo>
                <a:lnTo>
                  <a:pt x="0" y="571"/>
                </a:lnTo>
                <a:lnTo>
                  <a:pt x="0" y="350"/>
                </a:lnTo>
                <a:cubicBezTo>
                  <a:pt x="0" y="287"/>
                  <a:pt x="52" y="235"/>
                  <a:pt x="115" y="235"/>
                </a:cubicBezTo>
                <a:lnTo>
                  <a:pt x="350" y="235"/>
                </a:lnTo>
                <a:lnTo>
                  <a:pt x="350" y="148"/>
                </a:lnTo>
                <a:cubicBezTo>
                  <a:pt x="350" y="68"/>
                  <a:pt x="416" y="0"/>
                  <a:pt x="495" y="0"/>
                </a:cubicBezTo>
                <a:cubicBezTo>
                  <a:pt x="574" y="0"/>
                  <a:pt x="640" y="68"/>
                  <a:pt x="640" y="148"/>
                </a:cubicBezTo>
                <a:lnTo>
                  <a:pt x="640" y="235"/>
                </a:lnTo>
                <a:lnTo>
                  <a:pt x="875" y="235"/>
                </a:lnTo>
                <a:cubicBezTo>
                  <a:pt x="938" y="235"/>
                  <a:pt x="990" y="287"/>
                  <a:pt x="990" y="350"/>
                </a:cubicBezTo>
                <a:lnTo>
                  <a:pt x="990" y="585"/>
                </a:lnTo>
                <a:lnTo>
                  <a:pt x="1077" y="585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5F9257D-30DB-442E-A151-5D87F377F7C7}"/>
              </a:ext>
            </a:extLst>
          </p:cNvPr>
          <p:cNvSpPr/>
          <p:nvPr/>
        </p:nvSpPr>
        <p:spPr>
          <a:xfrm>
            <a:off x="982597" y="1297801"/>
            <a:ext cx="6005057" cy="8010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to the table win-win survival strategies to ensure proactive domination. At the end of the day, going forward, a new normal that has evolved from generation X is on the runway heading </a:t>
            </a: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and idea sharing coordinate proactive.</a:t>
            </a:r>
            <a:endParaRPr lang="en-US" sz="1200" dirty="0">
              <a:latin typeface="PT Sans" panose="020B0503020203020204" pitchFamily="34" charset="0"/>
              <a:ea typeface="PT Sans" panose="020B0503020203020204" pitchFamily="34" charset="0"/>
              <a:cs typeface="Latha" panose="020B0502040204020203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60F6BD1-F4A8-40A6-8EF6-18F4B5462C01}"/>
              </a:ext>
            </a:extLst>
          </p:cNvPr>
          <p:cNvSpPr txBox="1"/>
          <p:nvPr/>
        </p:nvSpPr>
        <p:spPr>
          <a:xfrm>
            <a:off x="982597" y="770764"/>
            <a:ext cx="6005057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</a:rPr>
              <a:t>Why Do We Build A “Better Ethereum” ?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0C1DDF6-63D9-4052-8378-1F6E66062B28}"/>
              </a:ext>
            </a:extLst>
          </p:cNvPr>
          <p:cNvGrpSpPr/>
          <p:nvPr/>
        </p:nvGrpSpPr>
        <p:grpSpPr>
          <a:xfrm>
            <a:off x="2583992" y="4389247"/>
            <a:ext cx="684999" cy="684999"/>
            <a:chOff x="4524375" y="1452563"/>
            <a:chExt cx="1420813" cy="1420812"/>
          </a:xfrm>
        </p:grpSpPr>
        <p:sp>
          <p:nvSpPr>
            <p:cNvPr id="29" name="Freeform 575">
              <a:extLst>
                <a:ext uri="{FF2B5EF4-FFF2-40B4-BE49-F238E27FC236}">
                  <a16:creationId xmlns:a16="http://schemas.microsoft.com/office/drawing/2014/main" id="{5AFFE4D4-6864-41E5-8C97-0201C4827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1452563"/>
              <a:ext cx="1420813" cy="1420812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0" name="Freeform 576">
              <a:extLst>
                <a:ext uri="{FF2B5EF4-FFF2-40B4-BE49-F238E27FC236}">
                  <a16:creationId xmlns:a16="http://schemas.microsoft.com/office/drawing/2014/main" id="{9423A3BE-F3E5-48B4-A222-E88B1FAB0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85900"/>
              <a:ext cx="1352550" cy="135255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1" name="Freeform 577">
              <a:extLst>
                <a:ext uri="{FF2B5EF4-FFF2-40B4-BE49-F238E27FC236}">
                  <a16:creationId xmlns:a16="http://schemas.microsoft.com/office/drawing/2014/main" id="{0E2706B5-4A5E-410A-B860-B3BDA9FED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98600"/>
              <a:ext cx="1143000" cy="133985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2" name="Freeform 578">
              <a:extLst>
                <a:ext uri="{FF2B5EF4-FFF2-40B4-BE49-F238E27FC236}">
                  <a16:creationId xmlns:a16="http://schemas.microsoft.com/office/drawing/2014/main" id="{5A5F6FEF-F486-494C-9DAF-C14CD95B7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1598613"/>
              <a:ext cx="1128712" cy="1130300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3" name="Freeform 579">
              <a:extLst>
                <a:ext uri="{FF2B5EF4-FFF2-40B4-BE49-F238E27FC236}">
                  <a16:creationId xmlns:a16="http://schemas.microsoft.com/office/drawing/2014/main" id="{FFC6CD82-0CB4-4912-9CB9-A53243DCE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19250"/>
              <a:ext cx="1089025" cy="1089025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4" name="Freeform 580">
              <a:extLst>
                <a:ext uri="{FF2B5EF4-FFF2-40B4-BE49-F238E27FC236}">
                  <a16:creationId xmlns:a16="http://schemas.microsoft.com/office/drawing/2014/main" id="{20012A2A-0C65-4035-93AC-955C19B55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3195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5" name="Freeform 581">
              <a:extLst>
                <a:ext uri="{FF2B5EF4-FFF2-40B4-BE49-F238E27FC236}">
                  <a16:creationId xmlns:a16="http://schemas.microsoft.com/office/drawing/2014/main" id="{7DD4E961-CCAB-426A-BC54-3185210E9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6" name="Freeform 582">
              <a:extLst>
                <a:ext uri="{FF2B5EF4-FFF2-40B4-BE49-F238E27FC236}">
                  <a16:creationId xmlns:a16="http://schemas.microsoft.com/office/drawing/2014/main" id="{50CAF831-9548-4163-B7A6-93162A1E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7" name="Freeform 583">
              <a:extLst>
                <a:ext uri="{FF2B5EF4-FFF2-40B4-BE49-F238E27FC236}">
                  <a16:creationId xmlns:a16="http://schemas.microsoft.com/office/drawing/2014/main" id="{D7D4909E-9089-4394-B696-BE0069CC1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8" name="Freeform 584">
              <a:extLst>
                <a:ext uri="{FF2B5EF4-FFF2-40B4-BE49-F238E27FC236}">
                  <a16:creationId xmlns:a16="http://schemas.microsoft.com/office/drawing/2014/main" id="{3E8E1B5D-9BE1-4B86-AB0A-6B93FAE02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" name="Freeform 585">
              <a:extLst>
                <a:ext uri="{FF2B5EF4-FFF2-40B4-BE49-F238E27FC236}">
                  <a16:creationId xmlns:a16="http://schemas.microsoft.com/office/drawing/2014/main" id="{2FC30110-8B9E-47B0-830E-284B2C00C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1706563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0" name="Freeform 586">
              <a:extLst>
                <a:ext uri="{FF2B5EF4-FFF2-40B4-BE49-F238E27FC236}">
                  <a16:creationId xmlns:a16="http://schemas.microsoft.com/office/drawing/2014/main" id="{66CC23A2-E568-4B02-B969-4EE91383F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2566988"/>
              <a:ext cx="53975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" name="Freeform 587">
              <a:extLst>
                <a:ext uri="{FF2B5EF4-FFF2-40B4-BE49-F238E27FC236}">
                  <a16:creationId xmlns:a16="http://schemas.microsoft.com/office/drawing/2014/main" id="{5B35DE70-D3DF-4320-B4C4-1CCD1DAB8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2" name="Freeform 588">
              <a:extLst>
                <a:ext uri="{FF2B5EF4-FFF2-40B4-BE49-F238E27FC236}">
                  <a16:creationId xmlns:a16="http://schemas.microsoft.com/office/drawing/2014/main" id="{D93EC4E8-82CF-4357-B701-EB97E4BE9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689100"/>
              <a:ext cx="53975" cy="52388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3" name="Freeform 589">
              <a:extLst>
                <a:ext uri="{FF2B5EF4-FFF2-40B4-BE49-F238E27FC236}">
                  <a16:creationId xmlns:a16="http://schemas.microsoft.com/office/drawing/2014/main" id="{A5204006-DB4B-4AA5-A767-1CEDF8B69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1562100"/>
              <a:ext cx="36512" cy="65088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4" name="Freeform 590">
              <a:extLst>
                <a:ext uri="{FF2B5EF4-FFF2-40B4-BE49-F238E27FC236}">
                  <a16:creationId xmlns:a16="http://schemas.microsoft.com/office/drawing/2014/main" id="{22FDB261-FF22-4F89-A2F9-D6C24ECA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5" name="Freeform 591">
              <a:extLst>
                <a:ext uri="{FF2B5EF4-FFF2-40B4-BE49-F238E27FC236}">
                  <a16:creationId xmlns:a16="http://schemas.microsoft.com/office/drawing/2014/main" id="{CB2E56D2-92C1-4BFE-81C9-75DF8B24C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6" name="Freeform 592">
              <a:extLst>
                <a:ext uri="{FF2B5EF4-FFF2-40B4-BE49-F238E27FC236}">
                  <a16:creationId xmlns:a16="http://schemas.microsoft.com/office/drawing/2014/main" id="{F85F6864-023C-455C-B8D0-8B93FE76C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7" name="Freeform 593">
              <a:extLst>
                <a:ext uri="{FF2B5EF4-FFF2-40B4-BE49-F238E27FC236}">
                  <a16:creationId xmlns:a16="http://schemas.microsoft.com/office/drawing/2014/main" id="{1EEB9FD2-1F88-4707-9281-32E23E9B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8" name="Freeform 594">
              <a:extLst>
                <a:ext uri="{FF2B5EF4-FFF2-40B4-BE49-F238E27FC236}">
                  <a16:creationId xmlns:a16="http://schemas.microsoft.com/office/drawing/2014/main" id="{7C0CB4C2-F9DF-4B17-9183-9600B9297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9" name="Freeform 595">
              <a:extLst>
                <a:ext uri="{FF2B5EF4-FFF2-40B4-BE49-F238E27FC236}">
                  <a16:creationId xmlns:a16="http://schemas.microsoft.com/office/drawing/2014/main" id="{AC69EA37-76BC-4243-9F71-1FF1DDE01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0" name="Freeform 596">
              <a:extLst>
                <a:ext uri="{FF2B5EF4-FFF2-40B4-BE49-F238E27FC236}">
                  <a16:creationId xmlns:a16="http://schemas.microsoft.com/office/drawing/2014/main" id="{C6BDF58B-5DC1-4C5F-A59F-DBDA76FAE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1" name="Freeform 597">
              <a:extLst>
                <a:ext uri="{FF2B5EF4-FFF2-40B4-BE49-F238E27FC236}">
                  <a16:creationId xmlns:a16="http://schemas.microsoft.com/office/drawing/2014/main" id="{F627A71D-4398-406A-9809-8C4744DFB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1524000"/>
              <a:ext cx="25400" cy="68263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2" name="Freeform 598">
              <a:extLst>
                <a:ext uri="{FF2B5EF4-FFF2-40B4-BE49-F238E27FC236}">
                  <a16:creationId xmlns:a16="http://schemas.microsoft.com/office/drawing/2014/main" id="{65A64001-30B6-45C0-A1BD-6D4020A3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2733675"/>
              <a:ext cx="25400" cy="66675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3" name="Freeform 599">
              <a:extLst>
                <a:ext uri="{FF2B5EF4-FFF2-40B4-BE49-F238E27FC236}">
                  <a16:creationId xmlns:a16="http://schemas.microsoft.com/office/drawing/2014/main" id="{DB835614-B6CB-4054-85A5-D51E231E0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2289175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4" name="Freeform 600">
              <a:extLst>
                <a:ext uri="{FF2B5EF4-FFF2-40B4-BE49-F238E27FC236}">
                  <a16:creationId xmlns:a16="http://schemas.microsoft.com/office/drawing/2014/main" id="{184F2739-6DC4-43C9-899A-48FE4A7AC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5" name="Freeform 601">
              <a:extLst>
                <a:ext uri="{FF2B5EF4-FFF2-40B4-BE49-F238E27FC236}">
                  <a16:creationId xmlns:a16="http://schemas.microsoft.com/office/drawing/2014/main" id="{A2799712-96EB-42EC-9FD1-3C23EBA0A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6" name="Freeform 602">
              <a:extLst>
                <a:ext uri="{FF2B5EF4-FFF2-40B4-BE49-F238E27FC236}">
                  <a16:creationId xmlns:a16="http://schemas.microsoft.com/office/drawing/2014/main" id="{9C15D7F8-81E5-45AF-8367-2A791F45C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7" name="Freeform 603">
              <a:extLst>
                <a:ext uri="{FF2B5EF4-FFF2-40B4-BE49-F238E27FC236}">
                  <a16:creationId xmlns:a16="http://schemas.microsoft.com/office/drawing/2014/main" id="{2558BB33-00C5-4473-AF14-9F9436B49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8" name="Freeform 604">
              <a:extLst>
                <a:ext uri="{FF2B5EF4-FFF2-40B4-BE49-F238E27FC236}">
                  <a16:creationId xmlns:a16="http://schemas.microsoft.com/office/drawing/2014/main" id="{8C4F1E8E-63F5-4DB3-A01E-3510E8F7F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1606550"/>
              <a:ext cx="46037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59" name="Freeform 605">
              <a:extLst>
                <a:ext uri="{FF2B5EF4-FFF2-40B4-BE49-F238E27FC236}">
                  <a16:creationId xmlns:a16="http://schemas.microsoft.com/office/drawing/2014/main" id="{A4CAEEF9-3363-4B3E-88A2-CD29706DB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0" name="Freeform 606">
              <a:extLst>
                <a:ext uri="{FF2B5EF4-FFF2-40B4-BE49-F238E27FC236}">
                  <a16:creationId xmlns:a16="http://schemas.microsoft.com/office/drawing/2014/main" id="{6259A329-39F5-4946-A462-DCFBA9FFA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1" name="Freeform 607">
              <a:extLst>
                <a:ext uri="{FF2B5EF4-FFF2-40B4-BE49-F238E27FC236}">
                  <a16:creationId xmlns:a16="http://schemas.microsoft.com/office/drawing/2014/main" id="{4AF480A5-D102-4326-A6B7-358A55E96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249872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2" name="Freeform 608">
              <a:extLst>
                <a:ext uri="{FF2B5EF4-FFF2-40B4-BE49-F238E27FC236}">
                  <a16:creationId xmlns:a16="http://schemas.microsoft.com/office/drawing/2014/main" id="{CBFDD048-7FDA-4EDE-931F-6C095D1CB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78117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3" name="Freeform 609">
              <a:extLst>
                <a:ext uri="{FF2B5EF4-FFF2-40B4-BE49-F238E27FC236}">
                  <a16:creationId xmlns:a16="http://schemas.microsoft.com/office/drawing/2014/main" id="{5A6DBDB8-E9FE-4905-B7FF-7C1A74118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4" name="Freeform 610">
              <a:extLst>
                <a:ext uri="{FF2B5EF4-FFF2-40B4-BE49-F238E27FC236}">
                  <a16:creationId xmlns:a16="http://schemas.microsoft.com/office/drawing/2014/main" id="{1C044544-C004-4A2B-917D-24F7188AD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5" name="Freeform 611">
              <a:extLst>
                <a:ext uri="{FF2B5EF4-FFF2-40B4-BE49-F238E27FC236}">
                  <a16:creationId xmlns:a16="http://schemas.microsoft.com/office/drawing/2014/main" id="{DF6E6405-7A45-4C89-A5C4-4F3B2D562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274002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6" name="Freeform 612">
              <a:extLst>
                <a:ext uri="{FF2B5EF4-FFF2-40B4-BE49-F238E27FC236}">
                  <a16:creationId xmlns:a16="http://schemas.microsoft.com/office/drawing/2014/main" id="{21A3D1A9-CE44-4E68-B830-90F66822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7" name="Freeform 613">
              <a:extLst>
                <a:ext uri="{FF2B5EF4-FFF2-40B4-BE49-F238E27FC236}">
                  <a16:creationId xmlns:a16="http://schemas.microsoft.com/office/drawing/2014/main" id="{989263A9-F1B7-44FF-ACE6-2842BEB23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1509713"/>
              <a:ext cx="26988" cy="74612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8" name="Freeform 614">
              <a:extLst>
                <a:ext uri="{FF2B5EF4-FFF2-40B4-BE49-F238E27FC236}">
                  <a16:creationId xmlns:a16="http://schemas.microsoft.com/office/drawing/2014/main" id="{0D181B2D-49F1-47A1-8241-A332572FF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69" name="Freeform 615">
              <a:extLst>
                <a:ext uri="{FF2B5EF4-FFF2-40B4-BE49-F238E27FC236}">
                  <a16:creationId xmlns:a16="http://schemas.microsoft.com/office/drawing/2014/main" id="{74D24798-2143-4910-AB80-15EEE6CCF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0" name="Freeform 616">
              <a:extLst>
                <a:ext uri="{FF2B5EF4-FFF2-40B4-BE49-F238E27FC236}">
                  <a16:creationId xmlns:a16="http://schemas.microsoft.com/office/drawing/2014/main" id="{501BF43D-4996-42EF-8E4D-E0D7BE062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1" name="Freeform 617">
              <a:extLst>
                <a:ext uri="{FF2B5EF4-FFF2-40B4-BE49-F238E27FC236}">
                  <a16:creationId xmlns:a16="http://schemas.microsoft.com/office/drawing/2014/main" id="{74260A2D-02D9-44B9-9407-5B2AFABCE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2" name="Freeform 618">
              <a:extLst>
                <a:ext uri="{FF2B5EF4-FFF2-40B4-BE49-F238E27FC236}">
                  <a16:creationId xmlns:a16="http://schemas.microsoft.com/office/drawing/2014/main" id="{4DE2DE33-4E16-48E8-8C03-8D490D3B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3" name="Freeform 619">
              <a:extLst>
                <a:ext uri="{FF2B5EF4-FFF2-40B4-BE49-F238E27FC236}">
                  <a16:creationId xmlns:a16="http://schemas.microsoft.com/office/drawing/2014/main" id="{3558EC06-086A-40B5-B1ED-8521ED631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4" name="Freeform 620">
              <a:extLst>
                <a:ext uri="{FF2B5EF4-FFF2-40B4-BE49-F238E27FC236}">
                  <a16:creationId xmlns:a16="http://schemas.microsoft.com/office/drawing/2014/main" id="{47A647D3-B368-4C7A-810D-3DEDE178B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5" name="Freeform 621">
              <a:extLst>
                <a:ext uri="{FF2B5EF4-FFF2-40B4-BE49-F238E27FC236}">
                  <a16:creationId xmlns:a16="http://schemas.microsoft.com/office/drawing/2014/main" id="{BCEE8A39-8F39-45A5-81FF-9B2260427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6" name="Freeform 622">
              <a:extLst>
                <a:ext uri="{FF2B5EF4-FFF2-40B4-BE49-F238E27FC236}">
                  <a16:creationId xmlns:a16="http://schemas.microsoft.com/office/drawing/2014/main" id="{A9BC94EA-5C6A-496B-9DDF-C9FCDB08E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7" name="Freeform 623">
              <a:extLst>
                <a:ext uri="{FF2B5EF4-FFF2-40B4-BE49-F238E27FC236}">
                  <a16:creationId xmlns:a16="http://schemas.microsoft.com/office/drawing/2014/main" id="{7BC022A4-F7BC-41E2-AACF-F56D60374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8" name="Freeform 624">
              <a:extLst>
                <a:ext uri="{FF2B5EF4-FFF2-40B4-BE49-F238E27FC236}">
                  <a16:creationId xmlns:a16="http://schemas.microsoft.com/office/drawing/2014/main" id="{73A2A439-5DFE-43A2-80CE-9D537A4E0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79" name="Freeform 625">
              <a:extLst>
                <a:ext uri="{FF2B5EF4-FFF2-40B4-BE49-F238E27FC236}">
                  <a16:creationId xmlns:a16="http://schemas.microsoft.com/office/drawing/2014/main" id="{89929C8D-2FFE-469F-85EB-6CFA984CC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0" name="Freeform 626">
              <a:extLst>
                <a:ext uri="{FF2B5EF4-FFF2-40B4-BE49-F238E27FC236}">
                  <a16:creationId xmlns:a16="http://schemas.microsoft.com/office/drawing/2014/main" id="{B68317E3-6021-4A54-8B5D-33538071C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1" name="Freeform 627">
              <a:extLst>
                <a:ext uri="{FF2B5EF4-FFF2-40B4-BE49-F238E27FC236}">
                  <a16:creationId xmlns:a16="http://schemas.microsoft.com/office/drawing/2014/main" id="{E609B879-AC0E-42F3-A3CA-1B8BA2E7D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2" name="Freeform 628">
              <a:extLst>
                <a:ext uri="{FF2B5EF4-FFF2-40B4-BE49-F238E27FC236}">
                  <a16:creationId xmlns:a16="http://schemas.microsoft.com/office/drawing/2014/main" id="{B9579301-3014-40E3-9EE3-3CC24E40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528763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3" name="Freeform 629">
              <a:extLst>
                <a:ext uri="{FF2B5EF4-FFF2-40B4-BE49-F238E27FC236}">
                  <a16:creationId xmlns:a16="http://schemas.microsoft.com/office/drawing/2014/main" id="{15377A55-DA53-4896-B871-73E7B2CF9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4" name="Freeform 630">
              <a:extLst>
                <a:ext uri="{FF2B5EF4-FFF2-40B4-BE49-F238E27FC236}">
                  <a16:creationId xmlns:a16="http://schemas.microsoft.com/office/drawing/2014/main" id="{DA6EC180-0CCA-463E-8CC6-5AC0002D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5" name="Freeform 631">
              <a:extLst>
                <a:ext uri="{FF2B5EF4-FFF2-40B4-BE49-F238E27FC236}">
                  <a16:creationId xmlns:a16="http://schemas.microsoft.com/office/drawing/2014/main" id="{1F3CD437-A5C2-4073-86FB-621585E15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6" name="Freeform 632">
              <a:extLst>
                <a:ext uri="{FF2B5EF4-FFF2-40B4-BE49-F238E27FC236}">
                  <a16:creationId xmlns:a16="http://schemas.microsoft.com/office/drawing/2014/main" id="{DCBAF519-F58B-4B2F-B5BD-27AE926E2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7" name="Freeform 633">
              <a:extLst>
                <a:ext uri="{FF2B5EF4-FFF2-40B4-BE49-F238E27FC236}">
                  <a16:creationId xmlns:a16="http://schemas.microsoft.com/office/drawing/2014/main" id="{512AD0D9-90DA-4AB8-9657-19782E550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8" name="Freeform 634">
              <a:extLst>
                <a:ext uri="{FF2B5EF4-FFF2-40B4-BE49-F238E27FC236}">
                  <a16:creationId xmlns:a16="http://schemas.microsoft.com/office/drawing/2014/main" id="{ED5EC1DA-8CEF-41C0-AF19-990303EE7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89" name="Freeform 635">
              <a:extLst>
                <a:ext uri="{FF2B5EF4-FFF2-40B4-BE49-F238E27FC236}">
                  <a16:creationId xmlns:a16="http://schemas.microsoft.com/office/drawing/2014/main" id="{72065FBC-93D8-4A72-9229-C8459AE7D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0" name="Freeform 636">
              <a:extLst>
                <a:ext uri="{FF2B5EF4-FFF2-40B4-BE49-F238E27FC236}">
                  <a16:creationId xmlns:a16="http://schemas.microsoft.com/office/drawing/2014/main" id="{DD85B3E3-1918-4CFE-A27D-F2399A2C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1" name="Freeform 637">
              <a:extLst>
                <a:ext uri="{FF2B5EF4-FFF2-40B4-BE49-F238E27FC236}">
                  <a16:creationId xmlns:a16="http://schemas.microsoft.com/office/drawing/2014/main" id="{7819267A-A638-4055-96CC-63562BA51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2" name="Freeform 638">
              <a:extLst>
                <a:ext uri="{FF2B5EF4-FFF2-40B4-BE49-F238E27FC236}">
                  <a16:creationId xmlns:a16="http://schemas.microsoft.com/office/drawing/2014/main" id="{80339B74-76C2-4D7D-87B8-425F766D9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3" name="Freeform 639">
              <a:extLst>
                <a:ext uri="{FF2B5EF4-FFF2-40B4-BE49-F238E27FC236}">
                  <a16:creationId xmlns:a16="http://schemas.microsoft.com/office/drawing/2014/main" id="{0906FAB2-E356-4D14-8FA8-12895EA4D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4" name="Freeform 640">
              <a:extLst>
                <a:ext uri="{FF2B5EF4-FFF2-40B4-BE49-F238E27FC236}">
                  <a16:creationId xmlns:a16="http://schemas.microsoft.com/office/drawing/2014/main" id="{D341E481-148A-4DB4-98D0-BA6FCC9AD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5" name="Freeform 641">
              <a:extLst>
                <a:ext uri="{FF2B5EF4-FFF2-40B4-BE49-F238E27FC236}">
                  <a16:creationId xmlns:a16="http://schemas.microsoft.com/office/drawing/2014/main" id="{8D13095D-7167-498E-80BF-5BD87A963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6" name="Freeform 642">
              <a:extLst>
                <a:ext uri="{FF2B5EF4-FFF2-40B4-BE49-F238E27FC236}">
                  <a16:creationId xmlns:a16="http://schemas.microsoft.com/office/drawing/2014/main" id="{2FDA869F-3F9E-49E1-9557-E57E4FDC3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219392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7" name="Freeform 643">
              <a:extLst>
                <a:ext uri="{FF2B5EF4-FFF2-40B4-BE49-F238E27FC236}">
                  <a16:creationId xmlns:a16="http://schemas.microsoft.com/office/drawing/2014/main" id="{4D1740B5-5107-4288-B0EB-9315621D2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2743200"/>
              <a:ext cx="26988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8" name="Freeform 644">
              <a:extLst>
                <a:ext uri="{FF2B5EF4-FFF2-40B4-BE49-F238E27FC236}">
                  <a16:creationId xmlns:a16="http://schemas.microsoft.com/office/drawing/2014/main" id="{800DD33A-C829-4EB5-A4E8-3746AAAC8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1506538"/>
              <a:ext cx="25400" cy="74612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9" name="Freeform 645">
              <a:extLst>
                <a:ext uri="{FF2B5EF4-FFF2-40B4-BE49-F238E27FC236}">
                  <a16:creationId xmlns:a16="http://schemas.microsoft.com/office/drawing/2014/main" id="{C551AF27-CAD1-4733-8D99-CDEB93EC4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713" y="1679575"/>
              <a:ext cx="284162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0" name="Freeform 646">
              <a:extLst>
                <a:ext uri="{FF2B5EF4-FFF2-40B4-BE49-F238E27FC236}">
                  <a16:creationId xmlns:a16="http://schemas.microsoft.com/office/drawing/2014/main" id="{E2D4B9EF-39E3-4F8B-9D29-9A1063B0E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1" name="Freeform 647">
              <a:extLst>
                <a:ext uri="{FF2B5EF4-FFF2-40B4-BE49-F238E27FC236}">
                  <a16:creationId xmlns:a16="http://schemas.microsoft.com/office/drawing/2014/main" id="{7BF9FEDE-0286-4865-B919-BA909A6DD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2235200"/>
              <a:ext cx="298450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2" name="Freeform 648">
              <a:extLst>
                <a:ext uri="{FF2B5EF4-FFF2-40B4-BE49-F238E27FC236}">
                  <a16:creationId xmlns:a16="http://schemas.microsoft.com/office/drawing/2014/main" id="{383387D8-5FF4-4AD7-BD9E-CD6DD08BF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1679575"/>
              <a:ext cx="284162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3" name="Freeform 649">
              <a:extLst>
                <a:ext uri="{FF2B5EF4-FFF2-40B4-BE49-F238E27FC236}">
                  <a16:creationId xmlns:a16="http://schemas.microsoft.com/office/drawing/2014/main" id="{A1E59FE5-F9CF-4E31-BEB5-C56CBB111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062163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104" name="Freeform 650">
              <a:extLst>
                <a:ext uri="{FF2B5EF4-FFF2-40B4-BE49-F238E27FC236}">
                  <a16:creationId xmlns:a16="http://schemas.microsoft.com/office/drawing/2014/main" id="{C4509CD7-DE63-4D38-B702-542C86C01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235200"/>
              <a:ext cx="298450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0807AFAF-8F45-E04D-9151-DD48E8681919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21348697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743AD41-A5EC-414B-A6E0-5670AEDF8901}"/>
              </a:ext>
            </a:extLst>
          </p:cNvPr>
          <p:cNvSpPr/>
          <p:nvPr/>
        </p:nvSpPr>
        <p:spPr>
          <a:xfrm>
            <a:off x="10190922" y="0"/>
            <a:ext cx="2001078" cy="3313043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0719BFE-C7A3-438D-82B2-2120EFE56DAD}"/>
              </a:ext>
            </a:extLst>
          </p:cNvPr>
          <p:cNvSpPr/>
          <p:nvPr/>
        </p:nvSpPr>
        <p:spPr>
          <a:xfrm>
            <a:off x="0" y="4253948"/>
            <a:ext cx="1338470" cy="26040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1F0923E-0DF7-44BE-B5AD-A93A3E1676A9}"/>
              </a:ext>
            </a:extLst>
          </p:cNvPr>
          <p:cNvGrpSpPr/>
          <p:nvPr/>
        </p:nvGrpSpPr>
        <p:grpSpPr>
          <a:xfrm>
            <a:off x="6115818" y="695678"/>
            <a:ext cx="1285582" cy="1285582"/>
            <a:chOff x="6407150" y="3084513"/>
            <a:chExt cx="1420813" cy="1420812"/>
          </a:xfrm>
        </p:grpSpPr>
        <p:sp>
          <p:nvSpPr>
            <p:cNvPr id="14" name="Freeform 215">
              <a:extLst>
                <a:ext uri="{FF2B5EF4-FFF2-40B4-BE49-F238E27FC236}">
                  <a16:creationId xmlns:a16="http://schemas.microsoft.com/office/drawing/2014/main" id="{F8BFEFFF-9B4C-431C-B273-128967EF5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3084513"/>
              <a:ext cx="1420813" cy="1420812"/>
            </a:xfrm>
            <a:custGeom>
              <a:avLst/>
              <a:gdLst>
                <a:gd name="T0" fmla="*/ 1973 w 3948"/>
                <a:gd name="T1" fmla="*/ 3946 h 3947"/>
                <a:gd name="T2" fmla="*/ 0 w 3948"/>
                <a:gd name="T3" fmla="*/ 1973 h 3947"/>
                <a:gd name="T4" fmla="*/ 1973 w 3948"/>
                <a:gd name="T5" fmla="*/ 0 h 3947"/>
                <a:gd name="T6" fmla="*/ 3947 w 3948"/>
                <a:gd name="T7" fmla="*/ 1973 h 3947"/>
                <a:gd name="T8" fmla="*/ 1973 w 3948"/>
                <a:gd name="T9" fmla="*/ 3946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8" h="3947">
                  <a:moveTo>
                    <a:pt x="1973" y="3946"/>
                  </a:moveTo>
                  <a:cubicBezTo>
                    <a:pt x="883" y="3946"/>
                    <a:pt x="0" y="3062"/>
                    <a:pt x="0" y="1973"/>
                  </a:cubicBezTo>
                  <a:cubicBezTo>
                    <a:pt x="0" y="883"/>
                    <a:pt x="883" y="0"/>
                    <a:pt x="1973" y="0"/>
                  </a:cubicBezTo>
                  <a:cubicBezTo>
                    <a:pt x="3063" y="0"/>
                    <a:pt x="3947" y="883"/>
                    <a:pt x="3947" y="1973"/>
                  </a:cubicBezTo>
                  <a:cubicBezTo>
                    <a:pt x="3947" y="3062"/>
                    <a:pt x="3063" y="3946"/>
                    <a:pt x="1973" y="3946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216">
              <a:extLst>
                <a:ext uri="{FF2B5EF4-FFF2-40B4-BE49-F238E27FC236}">
                  <a16:creationId xmlns:a16="http://schemas.microsoft.com/office/drawing/2014/main" id="{57BDD1E7-BFCB-4265-B16A-03128B482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3119438"/>
              <a:ext cx="1352550" cy="1352550"/>
            </a:xfrm>
            <a:custGeom>
              <a:avLst/>
              <a:gdLst>
                <a:gd name="T0" fmla="*/ 1878 w 3758"/>
                <a:gd name="T1" fmla="*/ 3756 h 3757"/>
                <a:gd name="T2" fmla="*/ 0 w 3758"/>
                <a:gd name="T3" fmla="*/ 1878 h 3757"/>
                <a:gd name="T4" fmla="*/ 1878 w 3758"/>
                <a:gd name="T5" fmla="*/ 0 h 3757"/>
                <a:gd name="T6" fmla="*/ 3757 w 3758"/>
                <a:gd name="T7" fmla="*/ 1878 h 3757"/>
                <a:gd name="T8" fmla="*/ 1878 w 3758"/>
                <a:gd name="T9" fmla="*/ 3756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7">
                  <a:moveTo>
                    <a:pt x="1878" y="3756"/>
                  </a:moveTo>
                  <a:cubicBezTo>
                    <a:pt x="841" y="3756"/>
                    <a:pt x="0" y="2915"/>
                    <a:pt x="0" y="1878"/>
                  </a:cubicBezTo>
                  <a:cubicBezTo>
                    <a:pt x="0" y="841"/>
                    <a:pt x="841" y="0"/>
                    <a:pt x="1878" y="0"/>
                  </a:cubicBezTo>
                  <a:cubicBezTo>
                    <a:pt x="2916" y="0"/>
                    <a:pt x="3757" y="841"/>
                    <a:pt x="3757" y="1878"/>
                  </a:cubicBezTo>
                  <a:cubicBezTo>
                    <a:pt x="3757" y="2915"/>
                    <a:pt x="2916" y="3756"/>
                    <a:pt x="1878" y="3756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217">
              <a:extLst>
                <a:ext uri="{FF2B5EF4-FFF2-40B4-BE49-F238E27FC236}">
                  <a16:creationId xmlns:a16="http://schemas.microsoft.com/office/drawing/2014/main" id="{8EC09FC2-73D5-4D1D-83E8-4617C9EB8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3130550"/>
              <a:ext cx="1143000" cy="1339850"/>
            </a:xfrm>
            <a:custGeom>
              <a:avLst/>
              <a:gdLst>
                <a:gd name="T0" fmla="*/ 1878 w 3177"/>
                <a:gd name="T1" fmla="*/ 3722 h 3723"/>
                <a:gd name="T2" fmla="*/ 0 w 3177"/>
                <a:gd name="T3" fmla="*/ 1844 h 3723"/>
                <a:gd name="T4" fmla="*/ 1520 w 3177"/>
                <a:gd name="T5" fmla="*/ 0 h 3723"/>
                <a:gd name="T6" fmla="*/ 939 w 3177"/>
                <a:gd name="T7" fmla="*/ 1358 h 3723"/>
                <a:gd name="T8" fmla="*/ 2818 w 3177"/>
                <a:gd name="T9" fmla="*/ 3236 h 3723"/>
                <a:gd name="T10" fmla="*/ 3176 w 3177"/>
                <a:gd name="T11" fmla="*/ 3202 h 3723"/>
                <a:gd name="T12" fmla="*/ 1878 w 3177"/>
                <a:gd name="T13" fmla="*/ 3722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3">
                  <a:moveTo>
                    <a:pt x="1878" y="3722"/>
                  </a:moveTo>
                  <a:cubicBezTo>
                    <a:pt x="841" y="3722"/>
                    <a:pt x="0" y="2881"/>
                    <a:pt x="0" y="1844"/>
                  </a:cubicBezTo>
                  <a:cubicBezTo>
                    <a:pt x="0" y="929"/>
                    <a:pt x="654" y="167"/>
                    <a:pt x="1520" y="0"/>
                  </a:cubicBezTo>
                  <a:cubicBezTo>
                    <a:pt x="1162" y="342"/>
                    <a:pt x="939" y="824"/>
                    <a:pt x="939" y="1358"/>
                  </a:cubicBezTo>
                  <a:cubicBezTo>
                    <a:pt x="939" y="2395"/>
                    <a:pt x="1780" y="3236"/>
                    <a:pt x="2818" y="3236"/>
                  </a:cubicBezTo>
                  <a:cubicBezTo>
                    <a:pt x="2940" y="3236"/>
                    <a:pt x="3060" y="3224"/>
                    <a:pt x="3176" y="3202"/>
                  </a:cubicBezTo>
                  <a:cubicBezTo>
                    <a:pt x="2838" y="3524"/>
                    <a:pt x="2381" y="3722"/>
                    <a:pt x="1878" y="3722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218">
              <a:extLst>
                <a:ext uri="{FF2B5EF4-FFF2-40B4-BE49-F238E27FC236}">
                  <a16:creationId xmlns:a16="http://schemas.microsoft.com/office/drawing/2014/main" id="{AF1E5FA5-72C0-46B4-9AC8-2D690B404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1613" y="3230563"/>
              <a:ext cx="1130300" cy="1128712"/>
            </a:xfrm>
            <a:custGeom>
              <a:avLst/>
              <a:gdLst>
                <a:gd name="T0" fmla="*/ 1568 w 3138"/>
                <a:gd name="T1" fmla="*/ 3136 h 3137"/>
                <a:gd name="T2" fmla="*/ 0 w 3138"/>
                <a:gd name="T3" fmla="*/ 1568 h 3137"/>
                <a:gd name="T4" fmla="*/ 1568 w 3138"/>
                <a:gd name="T5" fmla="*/ 0 h 3137"/>
                <a:gd name="T6" fmla="*/ 3137 w 3138"/>
                <a:gd name="T7" fmla="*/ 1568 h 3137"/>
                <a:gd name="T8" fmla="*/ 1568 w 3138"/>
                <a:gd name="T9" fmla="*/ 3136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7">
                  <a:moveTo>
                    <a:pt x="1568" y="3136"/>
                  </a:moveTo>
                  <a:cubicBezTo>
                    <a:pt x="702" y="3136"/>
                    <a:pt x="0" y="2433"/>
                    <a:pt x="0" y="1568"/>
                  </a:cubicBezTo>
                  <a:cubicBezTo>
                    <a:pt x="0" y="702"/>
                    <a:pt x="702" y="0"/>
                    <a:pt x="1568" y="0"/>
                  </a:cubicBezTo>
                  <a:cubicBezTo>
                    <a:pt x="2435" y="0"/>
                    <a:pt x="3137" y="702"/>
                    <a:pt x="3137" y="1568"/>
                  </a:cubicBezTo>
                  <a:cubicBezTo>
                    <a:pt x="3137" y="2433"/>
                    <a:pt x="2435" y="3136"/>
                    <a:pt x="1568" y="3136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219">
              <a:extLst>
                <a:ext uri="{FF2B5EF4-FFF2-40B4-BE49-F238E27FC236}">
                  <a16:creationId xmlns:a16="http://schemas.microsoft.com/office/drawing/2014/main" id="{8350AD5A-07DC-46D3-9DE2-8FD03C21F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51200"/>
              <a:ext cx="1089025" cy="1089025"/>
            </a:xfrm>
            <a:custGeom>
              <a:avLst/>
              <a:gdLst>
                <a:gd name="T0" fmla="*/ 1511 w 3024"/>
                <a:gd name="T1" fmla="*/ 3022 h 3023"/>
                <a:gd name="T2" fmla="*/ 0 w 3024"/>
                <a:gd name="T3" fmla="*/ 1511 h 3023"/>
                <a:gd name="T4" fmla="*/ 1511 w 3024"/>
                <a:gd name="T5" fmla="*/ 0 h 3023"/>
                <a:gd name="T6" fmla="*/ 3023 w 3024"/>
                <a:gd name="T7" fmla="*/ 1511 h 3023"/>
                <a:gd name="T8" fmla="*/ 1511 w 3024"/>
                <a:gd name="T9" fmla="*/ 3022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3">
                  <a:moveTo>
                    <a:pt x="1511" y="3022"/>
                  </a:moveTo>
                  <a:cubicBezTo>
                    <a:pt x="677" y="3022"/>
                    <a:pt x="0" y="2345"/>
                    <a:pt x="0" y="1511"/>
                  </a:cubicBezTo>
                  <a:cubicBezTo>
                    <a:pt x="0" y="676"/>
                    <a:pt x="677" y="0"/>
                    <a:pt x="1511" y="0"/>
                  </a:cubicBezTo>
                  <a:cubicBezTo>
                    <a:pt x="2346" y="0"/>
                    <a:pt x="3023" y="676"/>
                    <a:pt x="3023" y="1511"/>
                  </a:cubicBezTo>
                  <a:cubicBezTo>
                    <a:pt x="3023" y="2345"/>
                    <a:pt x="2346" y="3022"/>
                    <a:pt x="1511" y="3022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220">
              <a:extLst>
                <a:ext uri="{FF2B5EF4-FFF2-40B4-BE49-F238E27FC236}">
                  <a16:creationId xmlns:a16="http://schemas.microsoft.com/office/drawing/2014/main" id="{A91013F3-BAA5-48F5-8C48-B9E94E2DF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63900"/>
              <a:ext cx="896938" cy="1074738"/>
            </a:xfrm>
            <a:custGeom>
              <a:avLst/>
              <a:gdLst>
                <a:gd name="T0" fmla="*/ 1511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59 w 2492"/>
                <a:gd name="T9" fmla="*/ 2662 h 2987"/>
                <a:gd name="T10" fmla="*/ 2491 w 2492"/>
                <a:gd name="T11" fmla="*/ 2626 h 2987"/>
                <a:gd name="T12" fmla="*/ 1511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1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5"/>
                    <a:pt x="504" y="151"/>
                    <a:pt x="1180" y="0"/>
                  </a:cubicBezTo>
                  <a:cubicBezTo>
                    <a:pt x="854" y="277"/>
                    <a:pt x="648" y="690"/>
                    <a:pt x="648" y="1151"/>
                  </a:cubicBezTo>
                  <a:cubicBezTo>
                    <a:pt x="648" y="1985"/>
                    <a:pt x="1324" y="2662"/>
                    <a:pt x="2159" y="2662"/>
                  </a:cubicBezTo>
                  <a:cubicBezTo>
                    <a:pt x="2273" y="2662"/>
                    <a:pt x="2384" y="2649"/>
                    <a:pt x="2491" y="2626"/>
                  </a:cubicBezTo>
                  <a:cubicBezTo>
                    <a:pt x="2227" y="2850"/>
                    <a:pt x="1885" y="2986"/>
                    <a:pt x="1511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221">
              <a:extLst>
                <a:ext uri="{FF2B5EF4-FFF2-40B4-BE49-F238E27FC236}">
                  <a16:creationId xmlns:a16="http://schemas.microsoft.com/office/drawing/2014/main" id="{B8ED4D7C-3581-4FA6-A94C-1441D28F6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525" y="3141663"/>
              <a:ext cx="14288" cy="68262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79"/>
                    <a:pt x="29" y="188"/>
                    <a:pt x="19" y="188"/>
                  </a:cubicBezTo>
                  <a:cubicBezTo>
                    <a:pt x="8" y="188"/>
                    <a:pt x="0" y="179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222">
              <a:extLst>
                <a:ext uri="{FF2B5EF4-FFF2-40B4-BE49-F238E27FC236}">
                  <a16:creationId xmlns:a16="http://schemas.microsoft.com/office/drawing/2014/main" id="{342562C5-986A-482E-9874-7FCC15882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81500"/>
              <a:ext cx="14287" cy="68263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23">
              <a:extLst>
                <a:ext uri="{FF2B5EF4-FFF2-40B4-BE49-F238E27FC236}">
                  <a16:creationId xmlns:a16="http://schemas.microsoft.com/office/drawing/2014/main" id="{E14737BD-B851-4C71-BAC3-6CD0A5B18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2550" y="3800475"/>
              <a:ext cx="68263" cy="12700"/>
            </a:xfrm>
            <a:custGeom>
              <a:avLst/>
              <a:gdLst>
                <a:gd name="T0" fmla="*/ 18 w 189"/>
                <a:gd name="T1" fmla="*/ 36 h 37"/>
                <a:gd name="T2" fmla="*/ 0 w 189"/>
                <a:gd name="T3" fmla="*/ 19 h 37"/>
                <a:gd name="T4" fmla="*/ 18 w 189"/>
                <a:gd name="T5" fmla="*/ 0 h 37"/>
                <a:gd name="T6" fmla="*/ 169 w 189"/>
                <a:gd name="T7" fmla="*/ 0 h 37"/>
                <a:gd name="T8" fmla="*/ 188 w 189"/>
                <a:gd name="T9" fmla="*/ 19 h 37"/>
                <a:gd name="T10" fmla="*/ 169 w 189"/>
                <a:gd name="T11" fmla="*/ 36 h 37"/>
                <a:gd name="T12" fmla="*/ 18 w 189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7">
                  <a:moveTo>
                    <a:pt x="18" y="36"/>
                  </a:moveTo>
                  <a:cubicBezTo>
                    <a:pt x="8" y="36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80" y="0"/>
                    <a:pt x="188" y="8"/>
                    <a:pt x="188" y="19"/>
                  </a:cubicBezTo>
                  <a:cubicBezTo>
                    <a:pt x="188" y="29"/>
                    <a:pt x="180" y="36"/>
                    <a:pt x="169" y="36"/>
                  </a:cubicBezTo>
                  <a:lnTo>
                    <a:pt x="18" y="36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4">
              <a:extLst>
                <a:ext uri="{FF2B5EF4-FFF2-40B4-BE49-F238E27FC236}">
                  <a16:creationId xmlns:a16="http://schemas.microsoft.com/office/drawing/2014/main" id="{F26A78F8-1ECA-4608-B561-514150426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377666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9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9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9"/>
                    <a:pt x="188" y="19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25">
              <a:extLst>
                <a:ext uri="{FF2B5EF4-FFF2-40B4-BE49-F238E27FC236}">
                  <a16:creationId xmlns:a16="http://schemas.microsoft.com/office/drawing/2014/main" id="{4B40DAD2-C2DA-4EE0-BC84-3533D503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450" y="3338513"/>
              <a:ext cx="53975" cy="52387"/>
            </a:xfrm>
            <a:custGeom>
              <a:avLst/>
              <a:gdLst>
                <a:gd name="T0" fmla="*/ 7 w 148"/>
                <a:gd name="T1" fmla="*/ 141 h 147"/>
                <a:gd name="T2" fmla="*/ 7 w 148"/>
                <a:gd name="T3" fmla="*/ 114 h 147"/>
                <a:gd name="T4" fmla="*/ 114 w 148"/>
                <a:gd name="T5" fmla="*/ 8 h 147"/>
                <a:gd name="T6" fmla="*/ 140 w 148"/>
                <a:gd name="T7" fmla="*/ 8 h 147"/>
                <a:gd name="T8" fmla="*/ 140 w 148"/>
                <a:gd name="T9" fmla="*/ 34 h 147"/>
                <a:gd name="T10" fmla="*/ 33 w 148"/>
                <a:gd name="T11" fmla="*/ 141 h 147"/>
                <a:gd name="T12" fmla="*/ 20 w 148"/>
                <a:gd name="T13" fmla="*/ 146 h 147"/>
                <a:gd name="T14" fmla="*/ 7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1"/>
                  </a:moveTo>
                  <a:cubicBezTo>
                    <a:pt x="0" y="133"/>
                    <a:pt x="0" y="122"/>
                    <a:pt x="7" y="114"/>
                  </a:cubicBezTo>
                  <a:lnTo>
                    <a:pt x="114" y="8"/>
                  </a:lnTo>
                  <a:cubicBezTo>
                    <a:pt x="121" y="0"/>
                    <a:pt x="132" y="0"/>
                    <a:pt x="140" y="8"/>
                  </a:cubicBezTo>
                  <a:cubicBezTo>
                    <a:pt x="147" y="15"/>
                    <a:pt x="147" y="26"/>
                    <a:pt x="140" y="34"/>
                  </a:cubicBezTo>
                  <a:lnTo>
                    <a:pt x="33" y="141"/>
                  </a:lnTo>
                  <a:cubicBezTo>
                    <a:pt x="29" y="144"/>
                    <a:pt x="25" y="146"/>
                    <a:pt x="20" y="146"/>
                  </a:cubicBezTo>
                  <a:cubicBezTo>
                    <a:pt x="15" y="146"/>
                    <a:pt x="10" y="144"/>
                    <a:pt x="7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26">
              <a:extLst>
                <a:ext uri="{FF2B5EF4-FFF2-40B4-BE49-F238E27FC236}">
                  <a16:creationId xmlns:a16="http://schemas.microsoft.com/office/drawing/2014/main" id="{72959FDF-8987-4AC3-A9A5-9482D2E52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3688" y="4198938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3"/>
                    <a:pt x="25" y="145"/>
                    <a:pt x="20" y="145"/>
                  </a:cubicBezTo>
                  <a:cubicBezTo>
                    <a:pt x="15" y="145"/>
                    <a:pt x="10" y="143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227">
              <a:extLst>
                <a:ext uri="{FF2B5EF4-FFF2-40B4-BE49-F238E27FC236}">
                  <a16:creationId xmlns:a16="http://schemas.microsoft.com/office/drawing/2014/main" id="{F1DA26B4-D7FA-499B-9737-94A5AA2DE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988" y="4214813"/>
              <a:ext cx="53975" cy="52387"/>
            </a:xfrm>
            <a:custGeom>
              <a:avLst/>
              <a:gdLst>
                <a:gd name="T0" fmla="*/ 114 w 148"/>
                <a:gd name="T1" fmla="*/ 141 h 147"/>
                <a:gd name="T2" fmla="*/ 7 w 148"/>
                <a:gd name="T3" fmla="*/ 34 h 147"/>
                <a:gd name="T4" fmla="*/ 7 w 148"/>
                <a:gd name="T5" fmla="*/ 8 h 147"/>
                <a:gd name="T6" fmla="*/ 33 w 148"/>
                <a:gd name="T7" fmla="*/ 8 h 147"/>
                <a:gd name="T8" fmla="*/ 140 w 148"/>
                <a:gd name="T9" fmla="*/ 115 h 147"/>
                <a:gd name="T10" fmla="*/ 140 w 148"/>
                <a:gd name="T11" fmla="*/ 141 h 147"/>
                <a:gd name="T12" fmla="*/ 127 w 148"/>
                <a:gd name="T13" fmla="*/ 146 h 147"/>
                <a:gd name="T14" fmla="*/ 114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1"/>
                  </a:moveTo>
                  <a:lnTo>
                    <a:pt x="7" y="34"/>
                  </a:ln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3" y="8"/>
                  </a:cubicBezTo>
                  <a:lnTo>
                    <a:pt x="140" y="115"/>
                  </a:lnTo>
                  <a:cubicBezTo>
                    <a:pt x="147" y="122"/>
                    <a:pt x="147" y="133"/>
                    <a:pt x="140" y="141"/>
                  </a:cubicBezTo>
                  <a:cubicBezTo>
                    <a:pt x="136" y="144"/>
                    <a:pt x="132" y="146"/>
                    <a:pt x="127" y="146"/>
                  </a:cubicBezTo>
                  <a:cubicBezTo>
                    <a:pt x="122" y="146"/>
                    <a:pt x="117" y="144"/>
                    <a:pt x="114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28">
              <a:extLst>
                <a:ext uri="{FF2B5EF4-FFF2-40B4-BE49-F238E27FC236}">
                  <a16:creationId xmlns:a16="http://schemas.microsoft.com/office/drawing/2014/main" id="{7A271BA2-D4A6-401E-A2B9-63751BE77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3322638"/>
              <a:ext cx="53975" cy="52387"/>
            </a:xfrm>
            <a:custGeom>
              <a:avLst/>
              <a:gdLst>
                <a:gd name="T0" fmla="*/ 115 w 149"/>
                <a:gd name="T1" fmla="*/ 140 h 146"/>
                <a:gd name="T2" fmla="*/ 8 w 149"/>
                <a:gd name="T3" fmla="*/ 33 h 146"/>
                <a:gd name="T4" fmla="*/ 8 w 149"/>
                <a:gd name="T5" fmla="*/ 7 h 146"/>
                <a:gd name="T6" fmla="*/ 34 w 149"/>
                <a:gd name="T7" fmla="*/ 7 h 146"/>
                <a:gd name="T8" fmla="*/ 141 w 149"/>
                <a:gd name="T9" fmla="*/ 114 h 146"/>
                <a:gd name="T10" fmla="*/ 141 w 149"/>
                <a:gd name="T11" fmla="*/ 140 h 146"/>
                <a:gd name="T12" fmla="*/ 128 w 149"/>
                <a:gd name="T13" fmla="*/ 145 h 146"/>
                <a:gd name="T14" fmla="*/ 115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115" y="140"/>
                  </a:moveTo>
                  <a:lnTo>
                    <a:pt x="8" y="33"/>
                  </a:lnTo>
                  <a:cubicBezTo>
                    <a:pt x="0" y="26"/>
                    <a:pt x="1" y="14"/>
                    <a:pt x="8" y="7"/>
                  </a:cubicBezTo>
                  <a:cubicBezTo>
                    <a:pt x="16" y="0"/>
                    <a:pt x="27" y="0"/>
                    <a:pt x="34" y="7"/>
                  </a:cubicBezTo>
                  <a:lnTo>
                    <a:pt x="141" y="114"/>
                  </a:lnTo>
                  <a:cubicBezTo>
                    <a:pt x="148" y="121"/>
                    <a:pt x="148" y="133"/>
                    <a:pt x="141" y="140"/>
                  </a:cubicBezTo>
                  <a:cubicBezTo>
                    <a:pt x="137" y="143"/>
                    <a:pt x="132" y="145"/>
                    <a:pt x="128" y="145"/>
                  </a:cubicBezTo>
                  <a:cubicBezTo>
                    <a:pt x="123" y="145"/>
                    <a:pt x="118" y="143"/>
                    <a:pt x="115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29">
              <a:extLst>
                <a:ext uri="{FF2B5EF4-FFF2-40B4-BE49-F238E27FC236}">
                  <a16:creationId xmlns:a16="http://schemas.microsoft.com/office/drawing/2014/main" id="{D07EEC38-243D-45EB-BF28-2E6915E78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6950" y="31940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4" y="174"/>
                    <a:pt x="0" y="163"/>
                    <a:pt x="4" y="154"/>
                  </a:cubicBezTo>
                  <a:lnTo>
                    <a:pt x="61" y="14"/>
                  </a:lnTo>
                  <a:cubicBezTo>
                    <a:pt x="65" y="5"/>
                    <a:pt x="76" y="0"/>
                    <a:pt x="85" y="4"/>
                  </a:cubicBezTo>
                  <a:cubicBezTo>
                    <a:pt x="95" y="8"/>
                    <a:pt x="99" y="19"/>
                    <a:pt x="95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8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30">
              <a:extLst>
                <a:ext uri="{FF2B5EF4-FFF2-40B4-BE49-F238E27FC236}">
                  <a16:creationId xmlns:a16="http://schemas.microsoft.com/office/drawing/2014/main" id="{FA149D8C-147E-40E5-AACC-DEDFAE95A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650" y="4330700"/>
              <a:ext cx="36513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4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7" y="0"/>
                    <a:pt x="86" y="4"/>
                  </a:cubicBezTo>
                  <a:cubicBezTo>
                    <a:pt x="95" y="8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5"/>
                    <a:pt x="29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31">
              <a:extLst>
                <a:ext uri="{FF2B5EF4-FFF2-40B4-BE49-F238E27FC236}">
                  <a16:creationId xmlns:a16="http://schemas.microsoft.com/office/drawing/2014/main" id="{3467FC46-560D-44CF-AEB1-6587EF2FD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3338" y="4024313"/>
              <a:ext cx="65087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8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8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232">
              <a:extLst>
                <a:ext uri="{FF2B5EF4-FFF2-40B4-BE49-F238E27FC236}">
                  <a16:creationId xmlns:a16="http://schemas.microsoft.com/office/drawing/2014/main" id="{EB114B37-F478-480B-85B2-D49F0E204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3530600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4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7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8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 233">
              <a:extLst>
                <a:ext uri="{FF2B5EF4-FFF2-40B4-BE49-F238E27FC236}">
                  <a16:creationId xmlns:a16="http://schemas.microsoft.com/office/drawing/2014/main" id="{B224BA1D-A91A-4785-8D86-57567462A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5" y="3549650"/>
              <a:ext cx="65088" cy="34925"/>
            </a:xfrm>
            <a:custGeom>
              <a:avLst/>
              <a:gdLst>
                <a:gd name="T0" fmla="*/ 4 w 183"/>
                <a:gd name="T1" fmla="*/ 86 h 98"/>
                <a:gd name="T2" fmla="*/ 14 w 183"/>
                <a:gd name="T3" fmla="*/ 62 h 98"/>
                <a:gd name="T4" fmla="*/ 154 w 183"/>
                <a:gd name="T5" fmla="*/ 4 h 98"/>
                <a:gd name="T6" fmla="*/ 178 w 183"/>
                <a:gd name="T7" fmla="*/ 14 h 98"/>
                <a:gd name="T8" fmla="*/ 168 w 183"/>
                <a:gd name="T9" fmla="*/ 38 h 98"/>
                <a:gd name="T10" fmla="*/ 28 w 183"/>
                <a:gd name="T11" fmla="*/ 96 h 98"/>
                <a:gd name="T12" fmla="*/ 21 w 183"/>
                <a:gd name="T13" fmla="*/ 97 h 98"/>
                <a:gd name="T14" fmla="*/ 4 w 183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4" y="86"/>
                  </a:moveTo>
                  <a:cubicBezTo>
                    <a:pt x="0" y="77"/>
                    <a:pt x="5" y="66"/>
                    <a:pt x="14" y="62"/>
                  </a:cubicBezTo>
                  <a:lnTo>
                    <a:pt x="154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2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4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234">
              <a:extLst>
                <a:ext uri="{FF2B5EF4-FFF2-40B4-BE49-F238E27FC236}">
                  <a16:creationId xmlns:a16="http://schemas.microsoft.com/office/drawing/2014/main" id="{0DF06475-046F-4282-8257-5438EAB0C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400526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3 h 98"/>
                <a:gd name="T6" fmla="*/ 177 w 182"/>
                <a:gd name="T7" fmla="*/ 13 h 98"/>
                <a:gd name="T8" fmla="*/ 167 w 182"/>
                <a:gd name="T9" fmla="*/ 37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6"/>
                    <a:pt x="4" y="65"/>
                    <a:pt x="14" y="62"/>
                  </a:cubicBezTo>
                  <a:lnTo>
                    <a:pt x="153" y="3"/>
                  </a:lnTo>
                  <a:cubicBezTo>
                    <a:pt x="163" y="0"/>
                    <a:pt x="174" y="4"/>
                    <a:pt x="177" y="13"/>
                  </a:cubicBezTo>
                  <a:cubicBezTo>
                    <a:pt x="181" y="23"/>
                    <a:pt x="177" y="34"/>
                    <a:pt x="167" y="37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235">
              <a:extLst>
                <a:ext uri="{FF2B5EF4-FFF2-40B4-BE49-F238E27FC236}">
                  <a16:creationId xmlns:a16="http://schemas.microsoft.com/office/drawing/2014/main" id="{2CBA361F-8318-40DC-9CC6-043DC5C86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4338638"/>
              <a:ext cx="36512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236">
              <a:extLst>
                <a:ext uri="{FF2B5EF4-FFF2-40B4-BE49-F238E27FC236}">
                  <a16:creationId xmlns:a16="http://schemas.microsoft.com/office/drawing/2014/main" id="{43C38D3E-398D-46BC-9273-E88160394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0700" y="3186113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3"/>
                    <a:pt x="96" y="173"/>
                    <a:pt x="86" y="177"/>
                  </a:cubicBezTo>
                  <a:cubicBezTo>
                    <a:pt x="84" y="178"/>
                    <a:pt x="81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237">
              <a:extLst>
                <a:ext uri="{FF2B5EF4-FFF2-40B4-BE49-F238E27FC236}">
                  <a16:creationId xmlns:a16="http://schemas.microsoft.com/office/drawing/2014/main" id="{4D6CF1EC-7D4D-4DD4-A6AD-9B4104CBE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157538"/>
              <a:ext cx="26988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238">
              <a:extLst>
                <a:ext uri="{FF2B5EF4-FFF2-40B4-BE49-F238E27FC236}">
                  <a16:creationId xmlns:a16="http://schemas.microsoft.com/office/drawing/2014/main" id="{26277B8C-FED2-4E7E-B8C3-53650F39C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4365625"/>
              <a:ext cx="25400" cy="68263"/>
            </a:xfrm>
            <a:custGeom>
              <a:avLst/>
              <a:gdLst>
                <a:gd name="T0" fmla="*/ 16 w 72"/>
                <a:gd name="T1" fmla="*/ 187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3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7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3"/>
                  </a:cubicBezTo>
                  <a:cubicBezTo>
                    <a:pt x="65" y="5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7" y="187"/>
                    <a:pt x="16" y="1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239">
              <a:extLst>
                <a:ext uri="{FF2B5EF4-FFF2-40B4-BE49-F238E27FC236}">
                  <a16:creationId xmlns:a16="http://schemas.microsoft.com/office/drawing/2014/main" id="{32CF5377-AD05-4250-B7C4-7EBFCD35F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3921125"/>
              <a:ext cx="68262" cy="25400"/>
            </a:xfrm>
            <a:custGeom>
              <a:avLst/>
              <a:gdLst>
                <a:gd name="T0" fmla="*/ 164 w 189"/>
                <a:gd name="T1" fmla="*/ 70 h 71"/>
                <a:gd name="T2" fmla="*/ 16 w 189"/>
                <a:gd name="T3" fmla="*/ 39 h 71"/>
                <a:gd name="T4" fmla="*/ 2 w 189"/>
                <a:gd name="T5" fmla="*/ 17 h 71"/>
                <a:gd name="T6" fmla="*/ 23 w 189"/>
                <a:gd name="T7" fmla="*/ 3 h 71"/>
                <a:gd name="T8" fmla="*/ 171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70"/>
                  </a:moveTo>
                  <a:lnTo>
                    <a:pt x="16" y="39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3" y="3"/>
                  </a:cubicBezTo>
                  <a:lnTo>
                    <a:pt x="171" y="33"/>
                  </a:lnTo>
                  <a:cubicBezTo>
                    <a:pt x="181" y="36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240">
              <a:extLst>
                <a:ext uri="{FF2B5EF4-FFF2-40B4-BE49-F238E27FC236}">
                  <a16:creationId xmlns:a16="http://schemas.microsoft.com/office/drawing/2014/main" id="{F71DF650-80A1-41DA-809C-496393932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8588" y="3643313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7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241">
              <a:extLst>
                <a:ext uri="{FF2B5EF4-FFF2-40B4-BE49-F238E27FC236}">
                  <a16:creationId xmlns:a16="http://schemas.microsoft.com/office/drawing/2014/main" id="{E863B192-0F67-4C00-B1C8-D4DF9C712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063" y="3443288"/>
              <a:ext cx="60325" cy="44450"/>
            </a:xfrm>
            <a:custGeom>
              <a:avLst/>
              <a:gdLst>
                <a:gd name="T0" fmla="*/ 5 w 169"/>
                <a:gd name="T1" fmla="*/ 113 h 123"/>
                <a:gd name="T2" fmla="*/ 11 w 169"/>
                <a:gd name="T3" fmla="*/ 88 h 123"/>
                <a:gd name="T4" fmla="*/ 137 w 169"/>
                <a:gd name="T5" fmla="*/ 5 h 123"/>
                <a:gd name="T6" fmla="*/ 163 w 169"/>
                <a:gd name="T7" fmla="*/ 10 h 123"/>
                <a:gd name="T8" fmla="*/ 157 w 169"/>
                <a:gd name="T9" fmla="*/ 36 h 123"/>
                <a:gd name="T10" fmla="*/ 31 w 169"/>
                <a:gd name="T11" fmla="*/ 119 h 123"/>
                <a:gd name="T12" fmla="*/ 21 w 169"/>
                <a:gd name="T13" fmla="*/ 122 h 123"/>
                <a:gd name="T14" fmla="*/ 5 w 169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23">
                  <a:moveTo>
                    <a:pt x="5" y="113"/>
                  </a:moveTo>
                  <a:cubicBezTo>
                    <a:pt x="0" y="105"/>
                    <a:pt x="2" y="93"/>
                    <a:pt x="11" y="88"/>
                  </a:cubicBezTo>
                  <a:lnTo>
                    <a:pt x="137" y="5"/>
                  </a:lnTo>
                  <a:cubicBezTo>
                    <a:pt x="145" y="0"/>
                    <a:pt x="157" y="2"/>
                    <a:pt x="163" y="10"/>
                  </a:cubicBezTo>
                  <a:cubicBezTo>
                    <a:pt x="168" y="19"/>
                    <a:pt x="166" y="30"/>
                    <a:pt x="157" y="36"/>
                  </a:cubicBezTo>
                  <a:lnTo>
                    <a:pt x="31" y="119"/>
                  </a:lnTo>
                  <a:cubicBezTo>
                    <a:pt x="28" y="121"/>
                    <a:pt x="24" y="122"/>
                    <a:pt x="21" y="122"/>
                  </a:cubicBezTo>
                  <a:cubicBezTo>
                    <a:pt x="15" y="122"/>
                    <a:pt x="9" y="119"/>
                    <a:pt x="5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242">
              <a:extLst>
                <a:ext uri="{FF2B5EF4-FFF2-40B4-BE49-F238E27FC236}">
                  <a16:creationId xmlns:a16="http://schemas.microsoft.com/office/drawing/2014/main" id="{DEE8F16B-1017-46B3-AA9B-48E5D77A7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4102100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7 h 123"/>
                <a:gd name="T10" fmla="*/ 32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3"/>
                    <a:pt x="163" y="11"/>
                  </a:cubicBezTo>
                  <a:cubicBezTo>
                    <a:pt x="169" y="20"/>
                    <a:pt x="167" y="31"/>
                    <a:pt x="158" y="37"/>
                  </a:cubicBezTo>
                  <a:lnTo>
                    <a:pt x="32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10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243">
              <a:extLst>
                <a:ext uri="{FF2B5EF4-FFF2-40B4-BE49-F238E27FC236}">
                  <a16:creationId xmlns:a16="http://schemas.microsoft.com/office/drawing/2014/main" id="{51BE9C67-30B6-4157-AB50-F3295A89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150" y="4289425"/>
              <a:ext cx="46038" cy="60325"/>
            </a:xfrm>
            <a:custGeom>
              <a:avLst/>
              <a:gdLst>
                <a:gd name="T0" fmla="*/ 89 w 126"/>
                <a:gd name="T1" fmla="*/ 157 h 166"/>
                <a:gd name="T2" fmla="*/ 6 w 126"/>
                <a:gd name="T3" fmla="*/ 31 h 166"/>
                <a:gd name="T4" fmla="*/ 11 w 126"/>
                <a:gd name="T5" fmla="*/ 5 h 166"/>
                <a:gd name="T6" fmla="*/ 37 w 126"/>
                <a:gd name="T7" fmla="*/ 10 h 166"/>
                <a:gd name="T8" fmla="*/ 119 w 126"/>
                <a:gd name="T9" fmla="*/ 137 h 166"/>
                <a:gd name="T10" fmla="*/ 114 w 126"/>
                <a:gd name="T11" fmla="*/ 162 h 166"/>
                <a:gd name="T12" fmla="*/ 104 w 126"/>
                <a:gd name="T13" fmla="*/ 165 h 166"/>
                <a:gd name="T14" fmla="*/ 89 w 126"/>
                <a:gd name="T15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6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0"/>
                  </a:cubicBezTo>
                  <a:lnTo>
                    <a:pt x="119" y="137"/>
                  </a:lnTo>
                  <a:cubicBezTo>
                    <a:pt x="125" y="145"/>
                    <a:pt x="123" y="157"/>
                    <a:pt x="114" y="162"/>
                  </a:cubicBezTo>
                  <a:cubicBezTo>
                    <a:pt x="111" y="165"/>
                    <a:pt x="107" y="165"/>
                    <a:pt x="104" y="165"/>
                  </a:cubicBezTo>
                  <a:cubicBezTo>
                    <a:pt x="98" y="165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244">
              <a:extLst>
                <a:ext uri="{FF2B5EF4-FFF2-40B4-BE49-F238E27FC236}">
                  <a16:creationId xmlns:a16="http://schemas.microsoft.com/office/drawing/2014/main" id="{4D50F00B-5306-4D60-8B38-69122780A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3238500"/>
              <a:ext cx="44450" cy="60325"/>
            </a:xfrm>
            <a:custGeom>
              <a:avLst/>
              <a:gdLst>
                <a:gd name="T0" fmla="*/ 88 w 125"/>
                <a:gd name="T1" fmla="*/ 158 h 167"/>
                <a:gd name="T2" fmla="*/ 5 w 125"/>
                <a:gd name="T3" fmla="*/ 31 h 167"/>
                <a:gd name="T4" fmla="*/ 11 w 125"/>
                <a:gd name="T5" fmla="*/ 6 h 167"/>
                <a:gd name="T6" fmla="*/ 36 w 125"/>
                <a:gd name="T7" fmla="*/ 11 h 167"/>
                <a:gd name="T8" fmla="*/ 119 w 125"/>
                <a:gd name="T9" fmla="*/ 138 h 167"/>
                <a:gd name="T10" fmla="*/ 113 w 125"/>
                <a:gd name="T11" fmla="*/ 163 h 167"/>
                <a:gd name="T12" fmla="*/ 103 w 125"/>
                <a:gd name="T13" fmla="*/ 166 h 167"/>
                <a:gd name="T14" fmla="*/ 88 w 125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2"/>
                    <a:pt x="11" y="6"/>
                  </a:cubicBezTo>
                  <a:cubicBezTo>
                    <a:pt x="19" y="0"/>
                    <a:pt x="30" y="3"/>
                    <a:pt x="36" y="11"/>
                  </a:cubicBezTo>
                  <a:lnTo>
                    <a:pt x="119" y="138"/>
                  </a:lnTo>
                  <a:cubicBezTo>
                    <a:pt x="124" y="146"/>
                    <a:pt x="122" y="158"/>
                    <a:pt x="113" y="163"/>
                  </a:cubicBezTo>
                  <a:cubicBezTo>
                    <a:pt x="110" y="165"/>
                    <a:pt x="107" y="166"/>
                    <a:pt x="103" y="166"/>
                  </a:cubicBezTo>
                  <a:cubicBezTo>
                    <a:pt x="97" y="166"/>
                    <a:pt x="91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245">
              <a:extLst>
                <a:ext uri="{FF2B5EF4-FFF2-40B4-BE49-F238E27FC236}">
                  <a16:creationId xmlns:a16="http://schemas.microsoft.com/office/drawing/2014/main" id="{CA76340A-E5A8-4A27-9EA3-1BC2245FE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325913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5 h 165"/>
                <a:gd name="T8" fmla="*/ 122 w 128"/>
                <a:gd name="T9" fmla="*/ 31 h 165"/>
                <a:gd name="T10" fmla="*/ 37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3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5"/>
                  </a:cubicBezTo>
                  <a:cubicBezTo>
                    <a:pt x="125" y="11"/>
                    <a:pt x="127" y="23"/>
                    <a:pt x="122" y="31"/>
                  </a:cubicBezTo>
                  <a:lnTo>
                    <a:pt x="37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246">
              <a:extLst>
                <a:ext uri="{FF2B5EF4-FFF2-40B4-BE49-F238E27FC236}">
                  <a16:creationId xmlns:a16="http://schemas.microsoft.com/office/drawing/2014/main" id="{15629146-235C-4E2A-AFFA-361F76590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5763" y="427037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6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247">
              <a:extLst>
                <a:ext uri="{FF2B5EF4-FFF2-40B4-BE49-F238E27FC236}">
                  <a16:creationId xmlns:a16="http://schemas.microsoft.com/office/drawing/2014/main" id="{4448B6B9-A1F1-462A-88CC-F1244FF77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3013" y="4130675"/>
              <a:ext cx="60325" cy="46038"/>
            </a:xfrm>
            <a:custGeom>
              <a:avLst/>
              <a:gdLst>
                <a:gd name="T0" fmla="*/ 136 w 168"/>
                <a:gd name="T1" fmla="*/ 122 h 126"/>
                <a:gd name="T2" fmla="*/ 11 w 168"/>
                <a:gd name="T3" fmla="*/ 36 h 126"/>
                <a:gd name="T4" fmla="*/ 6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6 w 168"/>
                <a:gd name="T15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6" y="122"/>
                  </a:moveTo>
                  <a:lnTo>
                    <a:pt x="11" y="36"/>
                  </a:lnTo>
                  <a:cubicBezTo>
                    <a:pt x="2" y="31"/>
                    <a:pt x="0" y="19"/>
                    <a:pt x="6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5" y="97"/>
                    <a:pt x="167" y="108"/>
                    <a:pt x="161" y="117"/>
                  </a:cubicBezTo>
                  <a:cubicBezTo>
                    <a:pt x="158" y="122"/>
                    <a:pt x="152" y="125"/>
                    <a:pt x="146" y="125"/>
                  </a:cubicBezTo>
                  <a:cubicBezTo>
                    <a:pt x="142" y="125"/>
                    <a:pt x="139" y="124"/>
                    <a:pt x="136" y="12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248">
              <a:extLst>
                <a:ext uri="{FF2B5EF4-FFF2-40B4-BE49-F238E27FC236}">
                  <a16:creationId xmlns:a16="http://schemas.microsoft.com/office/drawing/2014/main" id="{697E0D78-278F-4CEB-A971-6E0ED45B7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188" y="3413125"/>
              <a:ext cx="60325" cy="46038"/>
            </a:xfrm>
            <a:custGeom>
              <a:avLst/>
              <a:gdLst>
                <a:gd name="T0" fmla="*/ 135 w 168"/>
                <a:gd name="T1" fmla="*/ 121 h 126"/>
                <a:gd name="T2" fmla="*/ 10 w 168"/>
                <a:gd name="T3" fmla="*/ 36 h 126"/>
                <a:gd name="T4" fmla="*/ 5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5 w 168"/>
                <a:gd name="T15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5" y="121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7" y="108"/>
                    <a:pt x="161" y="117"/>
                  </a:cubicBezTo>
                  <a:cubicBezTo>
                    <a:pt x="157" y="122"/>
                    <a:pt x="152" y="125"/>
                    <a:pt x="146" y="125"/>
                  </a:cubicBezTo>
                  <a:cubicBezTo>
                    <a:pt x="142" y="125"/>
                    <a:pt x="138" y="124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249">
              <a:extLst>
                <a:ext uri="{FF2B5EF4-FFF2-40B4-BE49-F238E27FC236}">
                  <a16:creationId xmlns:a16="http://schemas.microsoft.com/office/drawing/2014/main" id="{EB7C4828-D0CD-4779-9A41-00E8269BB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678238"/>
              <a:ext cx="68262" cy="23812"/>
            </a:xfrm>
            <a:custGeom>
              <a:avLst/>
              <a:gdLst>
                <a:gd name="T0" fmla="*/ 2 w 190"/>
                <a:gd name="T1" fmla="*/ 51 h 67"/>
                <a:gd name="T2" fmla="*/ 17 w 190"/>
                <a:gd name="T3" fmla="*/ 30 h 67"/>
                <a:gd name="T4" fmla="*/ 165 w 190"/>
                <a:gd name="T5" fmla="*/ 2 h 67"/>
                <a:gd name="T6" fmla="*/ 187 w 190"/>
                <a:gd name="T7" fmla="*/ 16 h 67"/>
                <a:gd name="T8" fmla="*/ 172 w 190"/>
                <a:gd name="T9" fmla="*/ 38 h 67"/>
                <a:gd name="T10" fmla="*/ 24 w 190"/>
                <a:gd name="T11" fmla="*/ 66 h 67"/>
                <a:gd name="T12" fmla="*/ 20 w 190"/>
                <a:gd name="T13" fmla="*/ 66 h 67"/>
                <a:gd name="T14" fmla="*/ 2 w 190"/>
                <a:gd name="T1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7">
                  <a:moveTo>
                    <a:pt x="2" y="51"/>
                  </a:moveTo>
                  <a:cubicBezTo>
                    <a:pt x="0" y="41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1" y="66"/>
                    <a:pt x="20" y="66"/>
                  </a:cubicBezTo>
                  <a:cubicBezTo>
                    <a:pt x="12" y="66"/>
                    <a:pt x="4" y="60"/>
                    <a:pt x="2" y="5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250">
              <a:extLst>
                <a:ext uri="{FF2B5EF4-FFF2-40B4-BE49-F238E27FC236}">
                  <a16:creationId xmlns:a16="http://schemas.microsoft.com/office/drawing/2014/main" id="{31234B46-4EC1-44A2-A23C-B5042B048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238" y="388620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1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9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1"/>
                  </a:cubicBezTo>
                  <a:lnTo>
                    <a:pt x="165" y="2"/>
                  </a:lnTo>
                  <a:cubicBezTo>
                    <a:pt x="175" y="0"/>
                    <a:pt x="184" y="7"/>
                    <a:pt x="186" y="17"/>
                  </a:cubicBezTo>
                  <a:cubicBezTo>
                    <a:pt x="188" y="27"/>
                    <a:pt x="182" y="37"/>
                    <a:pt x="172" y="39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3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251">
              <a:extLst>
                <a:ext uri="{FF2B5EF4-FFF2-40B4-BE49-F238E27FC236}">
                  <a16:creationId xmlns:a16="http://schemas.microsoft.com/office/drawing/2014/main" id="{8A9FFC31-5657-4EDD-A73E-545BF46BC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4371975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252">
              <a:extLst>
                <a:ext uri="{FF2B5EF4-FFF2-40B4-BE49-F238E27FC236}">
                  <a16:creationId xmlns:a16="http://schemas.microsoft.com/office/drawing/2014/main" id="{F93E8089-D4C2-4162-B66B-B91C7D925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314960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6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6" y="4"/>
                    <a:pt x="16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253">
              <a:extLst>
                <a:ext uri="{FF2B5EF4-FFF2-40B4-BE49-F238E27FC236}">
                  <a16:creationId xmlns:a16="http://schemas.microsoft.com/office/drawing/2014/main" id="{895DA136-7D15-4F94-91C9-A4067DE9E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088" y="3141663"/>
              <a:ext cx="26987" cy="74612"/>
            </a:xfrm>
            <a:custGeom>
              <a:avLst/>
              <a:gdLst>
                <a:gd name="T0" fmla="*/ 26 w 73"/>
                <a:gd name="T1" fmla="*/ 207 h 208"/>
                <a:gd name="T2" fmla="*/ 1 w 73"/>
                <a:gd name="T3" fmla="*/ 177 h 208"/>
                <a:gd name="T4" fmla="*/ 16 w 73"/>
                <a:gd name="T5" fmla="*/ 26 h 208"/>
                <a:gd name="T6" fmla="*/ 46 w 73"/>
                <a:gd name="T7" fmla="*/ 1 h 208"/>
                <a:gd name="T8" fmla="*/ 71 w 73"/>
                <a:gd name="T9" fmla="*/ 32 h 208"/>
                <a:gd name="T10" fmla="*/ 56 w 73"/>
                <a:gd name="T11" fmla="*/ 182 h 208"/>
                <a:gd name="T12" fmla="*/ 29 w 73"/>
                <a:gd name="T13" fmla="*/ 207 h 208"/>
                <a:gd name="T14" fmla="*/ 26 w 73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26" y="207"/>
                  </a:moveTo>
                  <a:cubicBezTo>
                    <a:pt x="11" y="205"/>
                    <a:pt x="0" y="192"/>
                    <a:pt x="1" y="177"/>
                  </a:cubicBezTo>
                  <a:lnTo>
                    <a:pt x="16" y="26"/>
                  </a:lnTo>
                  <a:cubicBezTo>
                    <a:pt x="17" y="11"/>
                    <a:pt x="31" y="0"/>
                    <a:pt x="46" y="1"/>
                  </a:cubicBezTo>
                  <a:cubicBezTo>
                    <a:pt x="61" y="3"/>
                    <a:pt x="72" y="17"/>
                    <a:pt x="71" y="32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254">
              <a:extLst>
                <a:ext uri="{FF2B5EF4-FFF2-40B4-BE49-F238E27FC236}">
                  <a16:creationId xmlns:a16="http://schemas.microsoft.com/office/drawing/2014/main" id="{C886CB78-DCF2-4545-962F-0294C6F7D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8" y="4373563"/>
              <a:ext cx="26987" cy="74612"/>
            </a:xfrm>
            <a:custGeom>
              <a:avLst/>
              <a:gdLst>
                <a:gd name="T0" fmla="*/ 26 w 74"/>
                <a:gd name="T1" fmla="*/ 207 h 208"/>
                <a:gd name="T2" fmla="*/ 2 w 74"/>
                <a:gd name="T3" fmla="*/ 177 h 208"/>
                <a:gd name="T4" fmla="*/ 17 w 74"/>
                <a:gd name="T5" fmla="*/ 26 h 208"/>
                <a:gd name="T6" fmla="*/ 47 w 74"/>
                <a:gd name="T7" fmla="*/ 2 h 208"/>
                <a:gd name="T8" fmla="*/ 72 w 74"/>
                <a:gd name="T9" fmla="*/ 32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2" y="177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2"/>
                  </a:cubicBezTo>
                  <a:cubicBezTo>
                    <a:pt x="62" y="3"/>
                    <a:pt x="73" y="17"/>
                    <a:pt x="72" y="32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255">
              <a:extLst>
                <a:ext uri="{FF2B5EF4-FFF2-40B4-BE49-F238E27FC236}">
                  <a16:creationId xmlns:a16="http://schemas.microsoft.com/office/drawing/2014/main" id="{7708B8EB-F901-44D2-870F-49B26FF8A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854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4"/>
                    <a:pt x="0" y="41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256">
              <a:extLst>
                <a:ext uri="{FF2B5EF4-FFF2-40B4-BE49-F238E27FC236}">
                  <a16:creationId xmlns:a16="http://schemas.microsoft.com/office/drawing/2014/main" id="{CBE4C3A9-09F6-4EE3-AF0A-BE45A24D6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3709988"/>
              <a:ext cx="74612" cy="26987"/>
            </a:xfrm>
            <a:custGeom>
              <a:avLst/>
              <a:gdLst>
                <a:gd name="T0" fmla="*/ 177 w 209"/>
                <a:gd name="T1" fmla="*/ 71 h 73"/>
                <a:gd name="T2" fmla="*/ 26 w 209"/>
                <a:gd name="T3" fmla="*/ 57 h 73"/>
                <a:gd name="T4" fmla="*/ 2 w 209"/>
                <a:gd name="T5" fmla="*/ 26 h 73"/>
                <a:gd name="T6" fmla="*/ 32 w 209"/>
                <a:gd name="T7" fmla="*/ 2 h 73"/>
                <a:gd name="T8" fmla="*/ 182 w 209"/>
                <a:gd name="T9" fmla="*/ 16 h 73"/>
                <a:gd name="T10" fmla="*/ 207 w 209"/>
                <a:gd name="T11" fmla="*/ 47 h 73"/>
                <a:gd name="T12" fmla="*/ 180 w 209"/>
                <a:gd name="T13" fmla="*/ 72 h 73"/>
                <a:gd name="T14" fmla="*/ 177 w 209"/>
                <a:gd name="T15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3">
                  <a:moveTo>
                    <a:pt x="177" y="71"/>
                  </a:moveTo>
                  <a:lnTo>
                    <a:pt x="26" y="57"/>
                  </a:lnTo>
                  <a:cubicBezTo>
                    <a:pt x="11" y="55"/>
                    <a:pt x="0" y="42"/>
                    <a:pt x="2" y="26"/>
                  </a:cubicBezTo>
                  <a:cubicBezTo>
                    <a:pt x="3" y="11"/>
                    <a:pt x="16" y="0"/>
                    <a:pt x="32" y="2"/>
                  </a:cubicBezTo>
                  <a:lnTo>
                    <a:pt x="182" y="16"/>
                  </a:lnTo>
                  <a:cubicBezTo>
                    <a:pt x="197" y="18"/>
                    <a:pt x="208" y="32"/>
                    <a:pt x="207" y="47"/>
                  </a:cubicBezTo>
                  <a:cubicBezTo>
                    <a:pt x="206" y="61"/>
                    <a:pt x="194" y="72"/>
                    <a:pt x="180" y="72"/>
                  </a:cubicBezTo>
                  <a:cubicBezTo>
                    <a:pt x="179" y="72"/>
                    <a:pt x="178" y="72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257">
              <a:extLst>
                <a:ext uri="{FF2B5EF4-FFF2-40B4-BE49-F238E27FC236}">
                  <a16:creationId xmlns:a16="http://schemas.microsoft.com/office/drawing/2014/main" id="{04F86087-A8D4-4598-BEE0-A3CAB222D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3382963"/>
              <a:ext cx="65087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3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1" y="10"/>
                  </a:lnTo>
                  <a:cubicBezTo>
                    <a:pt x="142" y="0"/>
                    <a:pt x="160" y="2"/>
                    <a:pt x="170" y="13"/>
                  </a:cubicBezTo>
                  <a:cubicBezTo>
                    <a:pt x="179" y="25"/>
                    <a:pt x="178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258">
              <a:extLst>
                <a:ext uri="{FF2B5EF4-FFF2-40B4-BE49-F238E27FC236}">
                  <a16:creationId xmlns:a16="http://schemas.microsoft.com/office/drawing/2014/main" id="{1DA0934F-DADD-4303-9803-7B9D566E4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4151313"/>
              <a:ext cx="65088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1 w 180"/>
                <a:gd name="T5" fmla="*/ 9 h 155"/>
                <a:gd name="T6" fmla="*/ 170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1" y="9"/>
                  </a:lnTo>
                  <a:cubicBezTo>
                    <a:pt x="143" y="0"/>
                    <a:pt x="160" y="1"/>
                    <a:pt x="170" y="13"/>
                  </a:cubicBezTo>
                  <a:cubicBezTo>
                    <a:pt x="179" y="25"/>
                    <a:pt x="178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" name="Freeform 259">
              <a:extLst>
                <a:ext uri="{FF2B5EF4-FFF2-40B4-BE49-F238E27FC236}">
                  <a16:creationId xmlns:a16="http://schemas.microsoft.com/office/drawing/2014/main" id="{18A881CA-DAE4-48FA-8C98-184907EC7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2363" y="4249738"/>
              <a:ext cx="57150" cy="63500"/>
            </a:xfrm>
            <a:custGeom>
              <a:avLst/>
              <a:gdLst>
                <a:gd name="T0" fmla="*/ 105 w 159"/>
                <a:gd name="T1" fmla="*/ 166 h 177"/>
                <a:gd name="T2" fmla="*/ 9 w 159"/>
                <a:gd name="T3" fmla="*/ 49 h 177"/>
                <a:gd name="T4" fmla="*/ 13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69 h 177"/>
                <a:gd name="T12" fmla="*/ 126 w 159"/>
                <a:gd name="T13" fmla="*/ 176 h 177"/>
                <a:gd name="T14" fmla="*/ 105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5" y="166"/>
                  </a:moveTo>
                  <a:lnTo>
                    <a:pt x="9" y="49"/>
                  </a:lnTo>
                  <a:cubicBezTo>
                    <a:pt x="0" y="37"/>
                    <a:pt x="1" y="20"/>
                    <a:pt x="13" y="10"/>
                  </a:cubicBezTo>
                  <a:cubicBezTo>
                    <a:pt x="25" y="0"/>
                    <a:pt x="42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69"/>
                  </a:cubicBezTo>
                  <a:cubicBezTo>
                    <a:pt x="139" y="174"/>
                    <a:pt x="133" y="176"/>
                    <a:pt x="126" y="176"/>
                  </a:cubicBezTo>
                  <a:cubicBezTo>
                    <a:pt x="118" y="176"/>
                    <a:pt x="111" y="172"/>
                    <a:pt x="105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 260">
              <a:extLst>
                <a:ext uri="{FF2B5EF4-FFF2-40B4-BE49-F238E27FC236}">
                  <a16:creationId xmlns:a16="http://schemas.microsoft.com/office/drawing/2014/main" id="{B62063A1-16A4-4FF5-B8E4-C75BB1261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276600"/>
              <a:ext cx="57150" cy="63500"/>
            </a:xfrm>
            <a:custGeom>
              <a:avLst/>
              <a:gdLst>
                <a:gd name="T0" fmla="*/ 106 w 159"/>
                <a:gd name="T1" fmla="*/ 166 h 177"/>
                <a:gd name="T2" fmla="*/ 10 w 159"/>
                <a:gd name="T3" fmla="*/ 49 h 177"/>
                <a:gd name="T4" fmla="*/ 14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70 h 177"/>
                <a:gd name="T12" fmla="*/ 127 w 159"/>
                <a:gd name="T13" fmla="*/ 176 h 177"/>
                <a:gd name="T14" fmla="*/ 106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6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4" y="10"/>
                  </a:cubicBezTo>
                  <a:cubicBezTo>
                    <a:pt x="25" y="0"/>
                    <a:pt x="43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70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6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261">
              <a:extLst>
                <a:ext uri="{FF2B5EF4-FFF2-40B4-BE49-F238E27FC236}">
                  <a16:creationId xmlns:a16="http://schemas.microsoft.com/office/drawing/2014/main" id="{7DB0D490-C8E2-4CEF-BFF0-1EF78D857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3217863"/>
              <a:ext cx="49213" cy="69850"/>
            </a:xfrm>
            <a:custGeom>
              <a:avLst/>
              <a:gdLst>
                <a:gd name="T0" fmla="*/ 19 w 136"/>
                <a:gd name="T1" fmla="*/ 189 h 193"/>
                <a:gd name="T2" fmla="*/ 8 w 136"/>
                <a:gd name="T3" fmla="*/ 152 h 193"/>
                <a:gd name="T4" fmla="*/ 79 w 136"/>
                <a:gd name="T5" fmla="*/ 18 h 193"/>
                <a:gd name="T6" fmla="*/ 116 w 136"/>
                <a:gd name="T7" fmla="*/ 7 h 193"/>
                <a:gd name="T8" fmla="*/ 128 w 136"/>
                <a:gd name="T9" fmla="*/ 44 h 193"/>
                <a:gd name="T10" fmla="*/ 56 w 136"/>
                <a:gd name="T11" fmla="*/ 178 h 193"/>
                <a:gd name="T12" fmla="*/ 32 w 136"/>
                <a:gd name="T13" fmla="*/ 192 h 193"/>
                <a:gd name="T14" fmla="*/ 19 w 136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93">
                  <a:moveTo>
                    <a:pt x="19" y="189"/>
                  </a:moveTo>
                  <a:cubicBezTo>
                    <a:pt x="6" y="182"/>
                    <a:pt x="0" y="165"/>
                    <a:pt x="8" y="152"/>
                  </a:cubicBezTo>
                  <a:lnTo>
                    <a:pt x="79" y="18"/>
                  </a:lnTo>
                  <a:cubicBezTo>
                    <a:pt x="86" y="5"/>
                    <a:pt x="103" y="0"/>
                    <a:pt x="116" y="7"/>
                  </a:cubicBezTo>
                  <a:cubicBezTo>
                    <a:pt x="130" y="14"/>
                    <a:pt x="135" y="31"/>
                    <a:pt x="128" y="44"/>
                  </a:cubicBezTo>
                  <a:lnTo>
                    <a:pt x="56" y="178"/>
                  </a:lnTo>
                  <a:cubicBezTo>
                    <a:pt x="51" y="187"/>
                    <a:pt x="42" y="192"/>
                    <a:pt x="32" y="192"/>
                  </a:cubicBezTo>
                  <a:cubicBezTo>
                    <a:pt x="28" y="192"/>
                    <a:pt x="23" y="191"/>
                    <a:pt x="19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262">
              <a:extLst>
                <a:ext uri="{FF2B5EF4-FFF2-40B4-BE49-F238E27FC236}">
                  <a16:creationId xmlns:a16="http://schemas.microsoft.com/office/drawing/2014/main" id="{F81F4637-F40F-47A9-BA3C-ACC5ED3D1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4300538"/>
              <a:ext cx="49213" cy="69850"/>
            </a:xfrm>
            <a:custGeom>
              <a:avLst/>
              <a:gdLst>
                <a:gd name="T0" fmla="*/ 18 w 135"/>
                <a:gd name="T1" fmla="*/ 189 h 194"/>
                <a:gd name="T2" fmla="*/ 7 w 135"/>
                <a:gd name="T3" fmla="*/ 152 h 194"/>
                <a:gd name="T4" fmla="*/ 78 w 135"/>
                <a:gd name="T5" fmla="*/ 19 h 194"/>
                <a:gd name="T6" fmla="*/ 115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1 w 135"/>
                <a:gd name="T13" fmla="*/ 193 h 194"/>
                <a:gd name="T14" fmla="*/ 18 w 135"/>
                <a:gd name="T15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8" y="189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7"/>
                    <a:pt x="41" y="193"/>
                    <a:pt x="31" y="193"/>
                  </a:cubicBezTo>
                  <a:cubicBezTo>
                    <a:pt x="27" y="193"/>
                    <a:pt x="23" y="192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 263">
              <a:extLst>
                <a:ext uri="{FF2B5EF4-FFF2-40B4-BE49-F238E27FC236}">
                  <a16:creationId xmlns:a16="http://schemas.microsoft.com/office/drawing/2014/main" id="{8B0192EC-718A-47A5-AFE2-33CF3343A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175" y="4071938"/>
              <a:ext cx="71438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7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6"/>
                    <a:pt x="31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3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264">
              <a:extLst>
                <a:ext uri="{FF2B5EF4-FFF2-40B4-BE49-F238E27FC236}">
                  <a16:creationId xmlns:a16="http://schemas.microsoft.com/office/drawing/2014/main" id="{E4DA7DD5-F9B1-4E9A-9316-1C74D3FAF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4686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265">
              <a:extLst>
                <a:ext uri="{FF2B5EF4-FFF2-40B4-BE49-F238E27FC236}">
                  <a16:creationId xmlns:a16="http://schemas.microsoft.com/office/drawing/2014/main" id="{8E65CB08-52BB-434B-ADC2-E39D2A29A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3" y="3606800"/>
              <a:ext cx="74612" cy="36513"/>
            </a:xfrm>
            <a:custGeom>
              <a:avLst/>
              <a:gdLst>
                <a:gd name="T0" fmla="*/ 5 w 208"/>
                <a:gd name="T1" fmla="*/ 83 h 103"/>
                <a:gd name="T2" fmla="*/ 23 w 208"/>
                <a:gd name="T3" fmla="*/ 48 h 103"/>
                <a:gd name="T4" fmla="*/ 168 w 208"/>
                <a:gd name="T5" fmla="*/ 4 h 103"/>
                <a:gd name="T6" fmla="*/ 202 w 208"/>
                <a:gd name="T7" fmla="*/ 23 h 103"/>
                <a:gd name="T8" fmla="*/ 184 w 208"/>
                <a:gd name="T9" fmla="*/ 57 h 103"/>
                <a:gd name="T10" fmla="*/ 39 w 208"/>
                <a:gd name="T11" fmla="*/ 101 h 103"/>
                <a:gd name="T12" fmla="*/ 31 w 208"/>
                <a:gd name="T13" fmla="*/ 102 h 103"/>
                <a:gd name="T14" fmla="*/ 5 w 208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3">
                  <a:moveTo>
                    <a:pt x="5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8" y="4"/>
                  </a:lnTo>
                  <a:cubicBezTo>
                    <a:pt x="182" y="0"/>
                    <a:pt x="198" y="8"/>
                    <a:pt x="202" y="23"/>
                  </a:cubicBezTo>
                  <a:cubicBezTo>
                    <a:pt x="207" y="37"/>
                    <a:pt x="198" y="53"/>
                    <a:pt x="184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5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 266">
              <a:extLst>
                <a:ext uri="{FF2B5EF4-FFF2-40B4-BE49-F238E27FC236}">
                  <a16:creationId xmlns:a16="http://schemas.microsoft.com/office/drawing/2014/main" id="{8BA33D7D-EA89-4012-ACF8-FFEFEB71B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0" y="3944938"/>
              <a:ext cx="74613" cy="36512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4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4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267">
              <a:extLst>
                <a:ext uri="{FF2B5EF4-FFF2-40B4-BE49-F238E27FC236}">
                  <a16:creationId xmlns:a16="http://schemas.microsoft.com/office/drawing/2014/main" id="{EAF8E8E0-4B51-452E-8F79-C7DD35A40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575" y="4354513"/>
              <a:ext cx="38100" cy="73025"/>
            </a:xfrm>
            <a:custGeom>
              <a:avLst/>
              <a:gdLst>
                <a:gd name="T0" fmla="*/ 48 w 107"/>
                <a:gd name="T1" fmla="*/ 184 h 204"/>
                <a:gd name="T2" fmla="*/ 4 w 107"/>
                <a:gd name="T3" fmla="*/ 39 h 204"/>
                <a:gd name="T4" fmla="*/ 23 w 107"/>
                <a:gd name="T5" fmla="*/ 5 h 204"/>
                <a:gd name="T6" fmla="*/ 57 w 107"/>
                <a:gd name="T7" fmla="*/ 23 h 204"/>
                <a:gd name="T8" fmla="*/ 101 w 107"/>
                <a:gd name="T9" fmla="*/ 168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4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5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0" y="203"/>
                    <a:pt x="78" y="203"/>
                    <a:pt x="75" y="203"/>
                  </a:cubicBezTo>
                  <a:cubicBezTo>
                    <a:pt x="63" y="203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" name="Freeform 268">
              <a:extLst>
                <a:ext uri="{FF2B5EF4-FFF2-40B4-BE49-F238E27FC236}">
                  <a16:creationId xmlns:a16="http://schemas.microsoft.com/office/drawing/2014/main" id="{468F44A0-4668-416A-AB61-3C6A9B0C4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0" y="3162300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3 w 107"/>
                <a:gd name="T5" fmla="*/ 4 h 204"/>
                <a:gd name="T6" fmla="*/ 57 w 107"/>
                <a:gd name="T7" fmla="*/ 23 h 204"/>
                <a:gd name="T8" fmla="*/ 101 w 107"/>
                <a:gd name="T9" fmla="*/ 167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4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" name="Freeform 269">
              <a:extLst>
                <a:ext uri="{FF2B5EF4-FFF2-40B4-BE49-F238E27FC236}">
                  <a16:creationId xmlns:a16="http://schemas.microsoft.com/office/drawing/2014/main" id="{F0F4D3E5-B52A-484F-9B94-ED913DD2D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170238"/>
              <a:ext cx="38100" cy="73025"/>
            </a:xfrm>
            <a:custGeom>
              <a:avLst/>
              <a:gdLst>
                <a:gd name="T0" fmla="*/ 22 w 108"/>
                <a:gd name="T1" fmla="*/ 201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4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2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1"/>
                  </a:moveTo>
                  <a:cubicBezTo>
                    <a:pt x="8" y="197"/>
                    <a:pt x="0" y="181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70" y="0"/>
                    <a:pt x="84" y="4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3" y="195"/>
                    <a:pt x="43" y="203"/>
                    <a:pt x="31" y="203"/>
                  </a:cubicBezTo>
                  <a:cubicBezTo>
                    <a:pt x="28" y="203"/>
                    <a:pt x="25" y="202"/>
                    <a:pt x="22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" name="Freeform 270">
              <a:extLst>
                <a:ext uri="{FF2B5EF4-FFF2-40B4-BE49-F238E27FC236}">
                  <a16:creationId xmlns:a16="http://schemas.microsoft.com/office/drawing/2014/main" id="{49360C37-57B8-4401-9AD9-EA46C80F7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863" y="43449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9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9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" name="Freeform 271">
              <a:extLst>
                <a:ext uri="{FF2B5EF4-FFF2-40B4-BE49-F238E27FC236}">
                  <a16:creationId xmlns:a16="http://schemas.microsoft.com/office/drawing/2014/main" id="{F24C3995-D4F8-4118-A467-471CA2026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5" y="3973513"/>
              <a:ext cx="74613" cy="38100"/>
            </a:xfrm>
            <a:custGeom>
              <a:avLst/>
              <a:gdLst>
                <a:gd name="T0" fmla="*/ 166 w 207"/>
                <a:gd name="T1" fmla="*/ 102 h 105"/>
                <a:gd name="T2" fmla="*/ 22 w 207"/>
                <a:gd name="T3" fmla="*/ 57 h 105"/>
                <a:gd name="T4" fmla="*/ 4 w 207"/>
                <a:gd name="T5" fmla="*/ 22 h 105"/>
                <a:gd name="T6" fmla="*/ 39 w 207"/>
                <a:gd name="T7" fmla="*/ 4 h 105"/>
                <a:gd name="T8" fmla="*/ 183 w 207"/>
                <a:gd name="T9" fmla="*/ 50 h 105"/>
                <a:gd name="T10" fmla="*/ 201 w 207"/>
                <a:gd name="T11" fmla="*/ 84 h 105"/>
                <a:gd name="T12" fmla="*/ 175 w 207"/>
                <a:gd name="T13" fmla="*/ 104 h 105"/>
                <a:gd name="T14" fmla="*/ 166 w 20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6" y="102"/>
                  </a:moveTo>
                  <a:lnTo>
                    <a:pt x="22" y="57"/>
                  </a:lnTo>
                  <a:cubicBezTo>
                    <a:pt x="8" y="52"/>
                    <a:pt x="0" y="37"/>
                    <a:pt x="4" y="22"/>
                  </a:cubicBezTo>
                  <a:cubicBezTo>
                    <a:pt x="9" y="8"/>
                    <a:pt x="24" y="0"/>
                    <a:pt x="39" y="4"/>
                  </a:cubicBezTo>
                  <a:lnTo>
                    <a:pt x="183" y="50"/>
                  </a:lnTo>
                  <a:cubicBezTo>
                    <a:pt x="198" y="54"/>
                    <a:pt x="206" y="70"/>
                    <a:pt x="201" y="84"/>
                  </a:cubicBezTo>
                  <a:cubicBezTo>
                    <a:pt x="197" y="96"/>
                    <a:pt x="186" y="104"/>
                    <a:pt x="175" y="104"/>
                  </a:cubicBezTo>
                  <a:cubicBezTo>
                    <a:pt x="172" y="104"/>
                    <a:pt x="169" y="103"/>
                    <a:pt x="166" y="1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" name="Freeform 272">
              <a:extLst>
                <a:ext uri="{FF2B5EF4-FFF2-40B4-BE49-F238E27FC236}">
                  <a16:creationId xmlns:a16="http://schemas.microsoft.com/office/drawing/2014/main" id="{00390697-F08C-47F4-9B7B-2CA7A12D0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357822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8"/>
                    <a:pt x="4" y="23"/>
                  </a:cubicBezTo>
                  <a:cubicBezTo>
                    <a:pt x="9" y="9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1"/>
                    <a:pt x="201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2" y="104"/>
                    <a:pt x="169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" name="Freeform 273">
              <a:extLst>
                <a:ext uri="{FF2B5EF4-FFF2-40B4-BE49-F238E27FC236}">
                  <a16:creationId xmlns:a16="http://schemas.microsoft.com/office/drawing/2014/main" id="{084A851C-3306-4CF7-A86F-2BB35AA18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3494088"/>
              <a:ext cx="71437" cy="46037"/>
            </a:xfrm>
            <a:custGeom>
              <a:avLst/>
              <a:gdLst>
                <a:gd name="T0" fmla="*/ 7 w 198"/>
                <a:gd name="T1" fmla="*/ 115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5 w 198"/>
                <a:gd name="T11" fmla="*/ 126 h 130"/>
                <a:gd name="T12" fmla="*/ 32 w 198"/>
                <a:gd name="T13" fmla="*/ 129 h 130"/>
                <a:gd name="T14" fmla="*/ 7 w 198"/>
                <a:gd name="T15" fmla="*/ 1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5"/>
                  </a:moveTo>
                  <a:cubicBezTo>
                    <a:pt x="0" y="101"/>
                    <a:pt x="6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6"/>
                    <a:pt x="190" y="19"/>
                  </a:cubicBezTo>
                  <a:cubicBezTo>
                    <a:pt x="197" y="33"/>
                    <a:pt x="192" y="49"/>
                    <a:pt x="179" y="56"/>
                  </a:cubicBezTo>
                  <a:lnTo>
                    <a:pt x="45" y="126"/>
                  </a:lnTo>
                  <a:cubicBezTo>
                    <a:pt x="41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" name="Freeform 274">
              <a:extLst>
                <a:ext uri="{FF2B5EF4-FFF2-40B4-BE49-F238E27FC236}">
                  <a16:creationId xmlns:a16="http://schemas.microsoft.com/office/drawing/2014/main" id="{3EA624FA-D4CF-4B5D-8D6C-01B863E75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213" y="40465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" name="Freeform 275">
              <a:extLst>
                <a:ext uri="{FF2B5EF4-FFF2-40B4-BE49-F238E27FC236}">
                  <a16:creationId xmlns:a16="http://schemas.microsoft.com/office/drawing/2014/main" id="{89C7AB8A-9B39-48F5-8064-161F3EF6F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4314825"/>
              <a:ext cx="47625" cy="69850"/>
            </a:xfrm>
            <a:custGeom>
              <a:avLst/>
              <a:gdLst>
                <a:gd name="T0" fmla="*/ 77 w 134"/>
                <a:gd name="T1" fmla="*/ 179 h 194"/>
                <a:gd name="T2" fmla="*/ 7 w 134"/>
                <a:gd name="T3" fmla="*/ 45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9"/>
                  </a:moveTo>
                  <a:lnTo>
                    <a:pt x="7" y="45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7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" name="Freeform 276">
              <a:extLst>
                <a:ext uri="{FF2B5EF4-FFF2-40B4-BE49-F238E27FC236}">
                  <a16:creationId xmlns:a16="http://schemas.microsoft.com/office/drawing/2014/main" id="{5952507A-4E6A-49BD-A75D-757A8E28E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2035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8 w 134"/>
                <a:gd name="T3" fmla="*/ 44 h 194"/>
                <a:gd name="T4" fmla="*/ 19 w 134"/>
                <a:gd name="T5" fmla="*/ 7 h 194"/>
                <a:gd name="T6" fmla="*/ 57 w 134"/>
                <a:gd name="T7" fmla="*/ 19 h 194"/>
                <a:gd name="T8" fmla="*/ 126 w 134"/>
                <a:gd name="T9" fmla="*/ 153 h 194"/>
                <a:gd name="T10" fmla="*/ 115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8" y="44"/>
                  </a:lnTo>
                  <a:cubicBezTo>
                    <a:pt x="0" y="31"/>
                    <a:pt x="6" y="14"/>
                    <a:pt x="19" y="7"/>
                  </a:cubicBezTo>
                  <a:cubicBezTo>
                    <a:pt x="33" y="0"/>
                    <a:pt x="49" y="5"/>
                    <a:pt x="57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5" y="190"/>
                  </a:cubicBezTo>
                  <a:cubicBezTo>
                    <a:pt x="111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" name="Freeform 277">
              <a:extLst>
                <a:ext uri="{FF2B5EF4-FFF2-40B4-BE49-F238E27FC236}">
                  <a16:creationId xmlns:a16="http://schemas.microsoft.com/office/drawing/2014/main" id="{90A0A2BA-A04F-4331-8B06-E4743B25F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4588" y="3294063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10 w 160"/>
                <a:gd name="T3" fmla="*/ 129 h 175"/>
                <a:gd name="T4" fmla="*/ 107 w 160"/>
                <a:gd name="T5" fmla="*/ 13 h 175"/>
                <a:gd name="T6" fmla="*/ 145 w 160"/>
                <a:gd name="T7" fmla="*/ 10 h 175"/>
                <a:gd name="T8" fmla="*/ 149 w 160"/>
                <a:gd name="T9" fmla="*/ 49 h 175"/>
                <a:gd name="T10" fmla="*/ 52 w 160"/>
                <a:gd name="T11" fmla="*/ 165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1"/>
                    <a:pt x="134" y="0"/>
                    <a:pt x="145" y="10"/>
                  </a:cubicBezTo>
                  <a:cubicBezTo>
                    <a:pt x="157" y="19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1"/>
                    <a:pt x="39" y="174"/>
                    <a:pt x="31" y="174"/>
                  </a:cubicBezTo>
                  <a:cubicBezTo>
                    <a:pt x="25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" name="Freeform 278">
              <a:extLst>
                <a:ext uri="{FF2B5EF4-FFF2-40B4-BE49-F238E27FC236}">
                  <a16:creationId xmlns:a16="http://schemas.microsoft.com/office/drawing/2014/main" id="{3BCE5FA2-2923-4BF9-AC61-1CA9BAE84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4230688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10 w 160"/>
                <a:gd name="T3" fmla="*/ 129 h 175"/>
                <a:gd name="T4" fmla="*/ 107 w 160"/>
                <a:gd name="T5" fmla="*/ 13 h 175"/>
                <a:gd name="T6" fmla="*/ 145 w 160"/>
                <a:gd name="T7" fmla="*/ 9 h 175"/>
                <a:gd name="T8" fmla="*/ 149 w 160"/>
                <a:gd name="T9" fmla="*/ 48 h 175"/>
                <a:gd name="T10" fmla="*/ 52 w 160"/>
                <a:gd name="T11" fmla="*/ 164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1"/>
                    <a:pt x="134" y="0"/>
                    <a:pt x="145" y="9"/>
                  </a:cubicBezTo>
                  <a:cubicBezTo>
                    <a:pt x="157" y="19"/>
                    <a:pt x="159" y="37"/>
                    <a:pt x="149" y="48"/>
                  </a:cubicBezTo>
                  <a:lnTo>
                    <a:pt x="52" y="164"/>
                  </a:lnTo>
                  <a:cubicBezTo>
                    <a:pt x="47" y="171"/>
                    <a:pt x="39" y="174"/>
                    <a:pt x="31" y="174"/>
                  </a:cubicBezTo>
                  <a:cubicBezTo>
                    <a:pt x="25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" name="Freeform 279">
              <a:extLst>
                <a:ext uri="{FF2B5EF4-FFF2-40B4-BE49-F238E27FC236}">
                  <a16:creationId xmlns:a16="http://schemas.microsoft.com/office/drawing/2014/main" id="{660267DA-E0DB-4C7D-B070-708C3B067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41735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9 w 179"/>
                <a:gd name="T5" fmla="*/ 13 h 156"/>
                <a:gd name="T6" fmla="*/ 48 w 179"/>
                <a:gd name="T7" fmla="*/ 10 h 156"/>
                <a:gd name="T8" fmla="*/ 164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9" y="13"/>
                  </a:cubicBezTo>
                  <a:cubicBezTo>
                    <a:pt x="19" y="1"/>
                    <a:pt x="37" y="0"/>
                    <a:pt x="48" y="10"/>
                  </a:cubicBezTo>
                  <a:lnTo>
                    <a:pt x="164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2" y="152"/>
                    <a:pt x="155" y="155"/>
                    <a:pt x="147" y="155"/>
                  </a:cubicBezTo>
                  <a:cubicBezTo>
                    <a:pt x="140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" name="Freeform 280">
              <a:extLst>
                <a:ext uri="{FF2B5EF4-FFF2-40B4-BE49-F238E27FC236}">
                  <a16:creationId xmlns:a16="http://schemas.microsoft.com/office/drawing/2014/main" id="{522D7D3C-3137-40F2-8B1D-E73080689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33607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10 w 179"/>
                <a:gd name="T5" fmla="*/ 13 h 156"/>
                <a:gd name="T6" fmla="*/ 49 w 179"/>
                <a:gd name="T7" fmla="*/ 10 h 156"/>
                <a:gd name="T8" fmla="*/ 165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10" y="13"/>
                  </a:cubicBezTo>
                  <a:cubicBezTo>
                    <a:pt x="19" y="1"/>
                    <a:pt x="37" y="0"/>
                    <a:pt x="49" y="10"/>
                  </a:cubicBezTo>
                  <a:lnTo>
                    <a:pt x="165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3" y="152"/>
                    <a:pt x="155" y="155"/>
                    <a:pt x="147" y="155"/>
                  </a:cubicBezTo>
                  <a:cubicBezTo>
                    <a:pt x="141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0" name="Freeform 281">
              <a:extLst>
                <a:ext uri="{FF2B5EF4-FFF2-40B4-BE49-F238E27FC236}">
                  <a16:creationId xmlns:a16="http://schemas.microsoft.com/office/drawing/2014/main" id="{A447F52B-EA21-45A5-B441-8EEBA3DF0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788" y="3738563"/>
              <a:ext cx="74612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1 w 209"/>
                <a:gd name="T11" fmla="*/ 70 h 71"/>
                <a:gd name="T12" fmla="*/ 29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29"/>
                    <a:pt x="11" y="16"/>
                    <a:pt x="26" y="15"/>
                  </a:cubicBezTo>
                  <a:lnTo>
                    <a:pt x="177" y="1"/>
                  </a:lnTo>
                  <a:cubicBezTo>
                    <a:pt x="192" y="0"/>
                    <a:pt x="205" y="11"/>
                    <a:pt x="207" y="26"/>
                  </a:cubicBezTo>
                  <a:cubicBezTo>
                    <a:pt x="208" y="41"/>
                    <a:pt x="197" y="55"/>
                    <a:pt x="182" y="56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9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1" name="Freeform 282">
              <a:extLst>
                <a:ext uri="{FF2B5EF4-FFF2-40B4-BE49-F238E27FC236}">
                  <a16:creationId xmlns:a16="http://schemas.microsoft.com/office/drawing/2014/main" id="{2C4D4DDE-1A1F-4343-8BA2-299022BC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5" y="3825875"/>
              <a:ext cx="74613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6 w 209"/>
                <a:gd name="T5" fmla="*/ 2 h 71"/>
                <a:gd name="T6" fmla="*/ 207 w 209"/>
                <a:gd name="T7" fmla="*/ 27 h 71"/>
                <a:gd name="T8" fmla="*/ 181 w 209"/>
                <a:gd name="T9" fmla="*/ 57 h 71"/>
                <a:gd name="T10" fmla="*/ 31 w 209"/>
                <a:gd name="T11" fmla="*/ 70 h 71"/>
                <a:gd name="T12" fmla="*/ 28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7"/>
                    <a:pt x="26" y="15"/>
                  </a:cubicBezTo>
                  <a:lnTo>
                    <a:pt x="176" y="2"/>
                  </a:lnTo>
                  <a:cubicBezTo>
                    <a:pt x="192" y="0"/>
                    <a:pt x="205" y="12"/>
                    <a:pt x="207" y="27"/>
                  </a:cubicBezTo>
                  <a:cubicBezTo>
                    <a:pt x="208" y="42"/>
                    <a:pt x="197" y="55"/>
                    <a:pt x="181" y="57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8" y="70"/>
                  </a:cubicBezTo>
                  <a:cubicBezTo>
                    <a:pt x="14" y="70"/>
                    <a:pt x="2" y="60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2" name="Freeform 283">
              <a:extLst>
                <a:ext uri="{FF2B5EF4-FFF2-40B4-BE49-F238E27FC236}">
                  <a16:creationId xmlns:a16="http://schemas.microsoft.com/office/drawing/2014/main" id="{B78D5BF2-7C18-4F4F-B94F-35C7C7031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4375150"/>
              <a:ext cx="26987" cy="74613"/>
            </a:xfrm>
            <a:custGeom>
              <a:avLst/>
              <a:gdLst>
                <a:gd name="T0" fmla="*/ 15 w 73"/>
                <a:gd name="T1" fmla="*/ 183 h 209"/>
                <a:gd name="T2" fmla="*/ 2 w 73"/>
                <a:gd name="T3" fmla="*/ 32 h 209"/>
                <a:gd name="T4" fmla="*/ 27 w 73"/>
                <a:gd name="T5" fmla="*/ 2 h 209"/>
                <a:gd name="T6" fmla="*/ 57 w 73"/>
                <a:gd name="T7" fmla="*/ 27 h 209"/>
                <a:gd name="T8" fmla="*/ 70 w 73"/>
                <a:gd name="T9" fmla="*/ 178 h 209"/>
                <a:gd name="T10" fmla="*/ 45 w 73"/>
                <a:gd name="T11" fmla="*/ 208 h 209"/>
                <a:gd name="T12" fmla="*/ 43 w 73"/>
                <a:gd name="T13" fmla="*/ 208 h 209"/>
                <a:gd name="T14" fmla="*/ 15 w 73"/>
                <a:gd name="T15" fmla="*/ 18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9">
                  <a:moveTo>
                    <a:pt x="15" y="183"/>
                  </a:moveTo>
                  <a:lnTo>
                    <a:pt x="2" y="32"/>
                  </a:lnTo>
                  <a:cubicBezTo>
                    <a:pt x="0" y="17"/>
                    <a:pt x="12" y="3"/>
                    <a:pt x="27" y="2"/>
                  </a:cubicBezTo>
                  <a:cubicBezTo>
                    <a:pt x="42" y="0"/>
                    <a:pt x="56" y="12"/>
                    <a:pt x="57" y="27"/>
                  </a:cubicBezTo>
                  <a:lnTo>
                    <a:pt x="70" y="178"/>
                  </a:lnTo>
                  <a:cubicBezTo>
                    <a:pt x="72" y="193"/>
                    <a:pt x="61" y="206"/>
                    <a:pt x="45" y="208"/>
                  </a:cubicBezTo>
                  <a:cubicBezTo>
                    <a:pt x="45" y="208"/>
                    <a:pt x="44" y="208"/>
                    <a:pt x="43" y="208"/>
                  </a:cubicBezTo>
                  <a:cubicBezTo>
                    <a:pt x="29" y="208"/>
                    <a:pt x="17" y="197"/>
                    <a:pt x="15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3" name="Freeform 284">
              <a:extLst>
                <a:ext uri="{FF2B5EF4-FFF2-40B4-BE49-F238E27FC236}">
                  <a16:creationId xmlns:a16="http://schemas.microsoft.com/office/drawing/2014/main" id="{91519163-2BAF-498F-816E-3625D2C44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3138488"/>
              <a:ext cx="25400" cy="74612"/>
            </a:xfrm>
            <a:custGeom>
              <a:avLst/>
              <a:gdLst>
                <a:gd name="T0" fmla="*/ 15 w 72"/>
                <a:gd name="T1" fmla="*/ 181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6 h 208"/>
                <a:gd name="T10" fmla="*/ 45 w 72"/>
                <a:gd name="T11" fmla="*/ 206 h 208"/>
                <a:gd name="T12" fmla="*/ 42 w 72"/>
                <a:gd name="T13" fmla="*/ 207 h 208"/>
                <a:gd name="T14" fmla="*/ 15 w 72"/>
                <a:gd name="T15" fmla="*/ 18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1"/>
                  </a:moveTo>
                  <a:lnTo>
                    <a:pt x="1" y="31"/>
                  </a:lnTo>
                  <a:cubicBezTo>
                    <a:pt x="0" y="16"/>
                    <a:pt x="11" y="2"/>
                    <a:pt x="26" y="1"/>
                  </a:cubicBezTo>
                  <a:cubicBezTo>
                    <a:pt x="42" y="0"/>
                    <a:pt x="55" y="11"/>
                    <a:pt x="56" y="26"/>
                  </a:cubicBezTo>
                  <a:lnTo>
                    <a:pt x="70" y="176"/>
                  </a:lnTo>
                  <a:cubicBezTo>
                    <a:pt x="71" y="192"/>
                    <a:pt x="60" y="205"/>
                    <a:pt x="45" y="206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4" name="Freeform 285">
              <a:extLst>
                <a:ext uri="{FF2B5EF4-FFF2-40B4-BE49-F238E27FC236}">
                  <a16:creationId xmlns:a16="http://schemas.microsoft.com/office/drawing/2014/main" id="{6E2FD115-1BDF-4BFB-B661-AC9E1C2C9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4513" y="3382963"/>
              <a:ext cx="444500" cy="825500"/>
            </a:xfrm>
            <a:custGeom>
              <a:avLst/>
              <a:gdLst>
                <a:gd name="T0" fmla="*/ 1234 w 1235"/>
                <a:gd name="T1" fmla="*/ 1579 h 2293"/>
                <a:gd name="T2" fmla="*/ 1234 w 1235"/>
                <a:gd name="T3" fmla="*/ 1994 h 2293"/>
                <a:gd name="T4" fmla="*/ 776 w 1235"/>
                <a:gd name="T5" fmla="*/ 1994 h 2293"/>
                <a:gd name="T6" fmla="*/ 776 w 1235"/>
                <a:gd name="T7" fmla="*/ 2292 h 2293"/>
                <a:gd name="T8" fmla="*/ 454 w 1235"/>
                <a:gd name="T9" fmla="*/ 2292 h 2293"/>
                <a:gd name="T10" fmla="*/ 454 w 1235"/>
                <a:gd name="T11" fmla="*/ 1994 h 2293"/>
                <a:gd name="T12" fmla="*/ 0 w 1235"/>
                <a:gd name="T13" fmla="*/ 1994 h 2293"/>
                <a:gd name="T14" fmla="*/ 0 w 1235"/>
                <a:gd name="T15" fmla="*/ 1689 h 2293"/>
                <a:gd name="T16" fmla="*/ 420 w 1235"/>
                <a:gd name="T17" fmla="*/ 1073 h 2293"/>
                <a:gd name="T18" fmla="*/ 652 w 1235"/>
                <a:gd name="T19" fmla="*/ 732 h 2293"/>
                <a:gd name="T20" fmla="*/ 51 w 1235"/>
                <a:gd name="T21" fmla="*/ 732 h 2293"/>
                <a:gd name="T22" fmla="*/ 51 w 1235"/>
                <a:gd name="T23" fmla="*/ 315 h 2293"/>
                <a:gd name="T24" fmla="*/ 454 w 1235"/>
                <a:gd name="T25" fmla="*/ 315 h 2293"/>
                <a:gd name="T26" fmla="*/ 454 w 1235"/>
                <a:gd name="T27" fmla="*/ 0 h 2293"/>
                <a:gd name="T28" fmla="*/ 776 w 1235"/>
                <a:gd name="T29" fmla="*/ 0 h 2293"/>
                <a:gd name="T30" fmla="*/ 776 w 1235"/>
                <a:gd name="T31" fmla="*/ 315 h 2293"/>
                <a:gd name="T32" fmla="*/ 1210 w 1235"/>
                <a:gd name="T33" fmla="*/ 315 h 2293"/>
                <a:gd name="T34" fmla="*/ 1210 w 1235"/>
                <a:gd name="T35" fmla="*/ 644 h 2293"/>
                <a:gd name="T36" fmla="*/ 742 w 1235"/>
                <a:gd name="T37" fmla="*/ 1313 h 2293"/>
                <a:gd name="T38" fmla="*/ 556 w 1235"/>
                <a:gd name="T39" fmla="*/ 1579 h 2293"/>
                <a:gd name="T40" fmla="*/ 1234 w 1235"/>
                <a:gd name="T41" fmla="*/ 1579 h 2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5" h="2293">
                  <a:moveTo>
                    <a:pt x="1234" y="1579"/>
                  </a:moveTo>
                  <a:lnTo>
                    <a:pt x="1234" y="1994"/>
                  </a:lnTo>
                  <a:lnTo>
                    <a:pt x="776" y="1994"/>
                  </a:lnTo>
                  <a:lnTo>
                    <a:pt x="776" y="2292"/>
                  </a:lnTo>
                  <a:lnTo>
                    <a:pt x="454" y="2292"/>
                  </a:lnTo>
                  <a:lnTo>
                    <a:pt x="454" y="1994"/>
                  </a:lnTo>
                  <a:lnTo>
                    <a:pt x="0" y="1994"/>
                  </a:lnTo>
                  <a:lnTo>
                    <a:pt x="0" y="1689"/>
                  </a:lnTo>
                  <a:lnTo>
                    <a:pt x="420" y="1073"/>
                  </a:lnTo>
                  <a:lnTo>
                    <a:pt x="652" y="732"/>
                  </a:lnTo>
                  <a:lnTo>
                    <a:pt x="51" y="732"/>
                  </a:lnTo>
                  <a:lnTo>
                    <a:pt x="51" y="315"/>
                  </a:lnTo>
                  <a:lnTo>
                    <a:pt x="454" y="315"/>
                  </a:lnTo>
                  <a:lnTo>
                    <a:pt x="454" y="0"/>
                  </a:lnTo>
                  <a:lnTo>
                    <a:pt x="776" y="0"/>
                  </a:lnTo>
                  <a:lnTo>
                    <a:pt x="776" y="315"/>
                  </a:lnTo>
                  <a:lnTo>
                    <a:pt x="1210" y="315"/>
                  </a:lnTo>
                  <a:lnTo>
                    <a:pt x="1210" y="644"/>
                  </a:lnTo>
                  <a:lnTo>
                    <a:pt x="742" y="1313"/>
                  </a:lnTo>
                  <a:lnTo>
                    <a:pt x="556" y="1579"/>
                  </a:lnTo>
                  <a:lnTo>
                    <a:pt x="1234" y="1579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F379641A-438E-4381-9886-AC21195CD695}"/>
              </a:ext>
            </a:extLst>
          </p:cNvPr>
          <p:cNvGrpSpPr/>
          <p:nvPr/>
        </p:nvGrpSpPr>
        <p:grpSpPr>
          <a:xfrm>
            <a:off x="2062809" y="1589506"/>
            <a:ext cx="3328670" cy="3678988"/>
            <a:chOff x="1611820" y="1366106"/>
            <a:chExt cx="3328670" cy="3678988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AC565945-1F95-459C-9258-78E957627E85}"/>
                </a:ext>
              </a:extLst>
            </p:cNvPr>
            <p:cNvSpPr txBox="1"/>
            <p:nvPr/>
          </p:nvSpPr>
          <p:spPr>
            <a:xfrm>
              <a:off x="1611820" y="1366106"/>
              <a:ext cx="3328670" cy="7809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b="1" dirty="0">
                  <a:solidFill>
                    <a:srgbClr val="CCB082"/>
                  </a:solidFill>
                  <a:latin typeface="Crimson" panose="02030503060406020304" pitchFamily="18" charset="0"/>
                  <a:ea typeface="PT Sans" panose="020B0503020203020204" pitchFamily="34" charset="0"/>
                </a:rPr>
                <a:t>We Were Always Thinking Global</a:t>
              </a: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50EA4EB1-E1F3-4E32-A782-8DD470579F44}"/>
                </a:ext>
              </a:extLst>
            </p:cNvPr>
            <p:cNvSpPr/>
            <p:nvPr/>
          </p:nvSpPr>
          <p:spPr>
            <a:xfrm>
              <a:off x="1611820" y="2324971"/>
              <a:ext cx="3328670" cy="600870"/>
            </a:xfrm>
            <a:prstGeom prst="rect">
              <a:avLst/>
            </a:prstGeom>
          </p:spPr>
          <p:txBody>
            <a:bodyPr wrap="square" lIns="0" tIns="0" rIns="0" bIns="0" numCol="1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Open Sans" panose="020B0606030504020204" pitchFamily="34" charset="0"/>
                </a:rPr>
                <a:t>Proactively envisioned multimedia-based expertise and cross media growth strategies seamlessly visualize quality intellectual. Collaboration frameworks to provide a robust visualize.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4C8499A3-B11C-491E-B89C-2AB2B334793B}"/>
                </a:ext>
              </a:extLst>
            </p:cNvPr>
            <p:cNvSpPr txBox="1"/>
            <p:nvPr/>
          </p:nvSpPr>
          <p:spPr>
            <a:xfrm>
              <a:off x="1611820" y="3281605"/>
              <a:ext cx="290597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Technology</a:t>
              </a:r>
            </a:p>
          </p:txBody>
        </p:sp>
        <p:sp>
          <p:nvSpPr>
            <p:cNvPr id="89" name="7 CuadroTexto">
              <a:extLst>
                <a:ext uri="{FF2B5EF4-FFF2-40B4-BE49-F238E27FC236}">
                  <a16:creationId xmlns:a16="http://schemas.microsoft.com/office/drawing/2014/main" id="{BB2B3757-7ACF-4C7F-B134-17F4694C5875}"/>
                </a:ext>
              </a:extLst>
            </p:cNvPr>
            <p:cNvSpPr txBox="1"/>
            <p:nvPr/>
          </p:nvSpPr>
          <p:spPr>
            <a:xfrm>
              <a:off x="1611822" y="3568275"/>
              <a:ext cx="2905976" cy="393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Leverage agile frameworks to provide a robust synopsis for high level views new normal that has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on the runway.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78DEB2B-386F-4E0C-BC15-DF854CD1E12F}"/>
                </a:ext>
              </a:extLst>
            </p:cNvPr>
            <p:cNvSpPr txBox="1"/>
            <p:nvPr/>
          </p:nvSpPr>
          <p:spPr>
            <a:xfrm>
              <a:off x="1611820" y="4365303"/>
              <a:ext cx="290597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Creative Project</a:t>
              </a:r>
            </a:p>
          </p:txBody>
        </p:sp>
        <p:sp>
          <p:nvSpPr>
            <p:cNvPr id="91" name="7 CuadroTexto">
              <a:extLst>
                <a:ext uri="{FF2B5EF4-FFF2-40B4-BE49-F238E27FC236}">
                  <a16:creationId xmlns:a16="http://schemas.microsoft.com/office/drawing/2014/main" id="{D2FC9462-A844-4002-B3EA-33AE96A287DC}"/>
                </a:ext>
              </a:extLst>
            </p:cNvPr>
            <p:cNvSpPr txBox="1"/>
            <p:nvPr/>
          </p:nvSpPr>
          <p:spPr>
            <a:xfrm>
              <a:off x="1611822" y="4651973"/>
              <a:ext cx="2905976" cy="393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Leverage agile frameworks to provide a robust synopsis for high level views new normal that has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on the runway.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DEA51511-592D-7849-85B5-B5A8471EC2DF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21249268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553482F9-CC05-4478-A586-CA1602BAD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163" y="5780087"/>
            <a:ext cx="8828087" cy="542925"/>
          </a:xfrm>
          <a:custGeom>
            <a:avLst/>
            <a:gdLst>
              <a:gd name="T0" fmla="*/ 24520 w 24521"/>
              <a:gd name="T1" fmla="*/ 753 h 1507"/>
              <a:gd name="T2" fmla="*/ 22877 w 24521"/>
              <a:gd name="T3" fmla="*/ 1129 h 1507"/>
              <a:gd name="T4" fmla="*/ 18390 w 24521"/>
              <a:gd name="T5" fmla="*/ 1405 h 1507"/>
              <a:gd name="T6" fmla="*/ 12261 w 24521"/>
              <a:gd name="T7" fmla="*/ 1506 h 1507"/>
              <a:gd name="T8" fmla="*/ 6131 w 24521"/>
              <a:gd name="T9" fmla="*/ 1405 h 1507"/>
              <a:gd name="T10" fmla="*/ 1643 w 24521"/>
              <a:gd name="T11" fmla="*/ 1129 h 1507"/>
              <a:gd name="T12" fmla="*/ 0 w 24521"/>
              <a:gd name="T13" fmla="*/ 753 h 1507"/>
              <a:gd name="T14" fmla="*/ 1643 w 24521"/>
              <a:gd name="T15" fmla="*/ 377 h 1507"/>
              <a:gd name="T16" fmla="*/ 6131 w 24521"/>
              <a:gd name="T17" fmla="*/ 101 h 1507"/>
              <a:gd name="T18" fmla="*/ 12261 w 24521"/>
              <a:gd name="T19" fmla="*/ 0 h 1507"/>
              <a:gd name="T20" fmla="*/ 18390 w 24521"/>
              <a:gd name="T21" fmla="*/ 101 h 1507"/>
              <a:gd name="T22" fmla="*/ 22877 w 24521"/>
              <a:gd name="T23" fmla="*/ 377 h 1507"/>
              <a:gd name="T24" fmla="*/ 24520 w 24521"/>
              <a:gd name="T25" fmla="*/ 753 h 1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521" h="1507">
                <a:moveTo>
                  <a:pt x="24520" y="753"/>
                </a:moveTo>
                <a:cubicBezTo>
                  <a:pt x="24520" y="892"/>
                  <a:pt x="24006" y="1009"/>
                  <a:pt x="22877" y="1129"/>
                </a:cubicBezTo>
                <a:cubicBezTo>
                  <a:pt x="21749" y="1249"/>
                  <a:pt x="20345" y="1336"/>
                  <a:pt x="18390" y="1405"/>
                </a:cubicBezTo>
                <a:cubicBezTo>
                  <a:pt x="16436" y="1474"/>
                  <a:pt x="14517" y="1506"/>
                  <a:pt x="12261" y="1506"/>
                </a:cubicBezTo>
                <a:cubicBezTo>
                  <a:pt x="10004" y="1506"/>
                  <a:pt x="8085" y="1474"/>
                  <a:pt x="6131" y="1405"/>
                </a:cubicBezTo>
                <a:cubicBezTo>
                  <a:pt x="4176" y="1336"/>
                  <a:pt x="2772" y="1249"/>
                  <a:pt x="1643" y="1129"/>
                </a:cubicBezTo>
                <a:cubicBezTo>
                  <a:pt x="514" y="1009"/>
                  <a:pt x="0" y="892"/>
                  <a:pt x="0" y="753"/>
                </a:cubicBezTo>
                <a:cubicBezTo>
                  <a:pt x="0" y="614"/>
                  <a:pt x="514" y="497"/>
                  <a:pt x="1643" y="377"/>
                </a:cubicBezTo>
                <a:cubicBezTo>
                  <a:pt x="2772" y="257"/>
                  <a:pt x="4176" y="170"/>
                  <a:pt x="6131" y="101"/>
                </a:cubicBezTo>
                <a:cubicBezTo>
                  <a:pt x="8085" y="32"/>
                  <a:pt x="10004" y="0"/>
                  <a:pt x="12261" y="0"/>
                </a:cubicBezTo>
                <a:cubicBezTo>
                  <a:pt x="14517" y="0"/>
                  <a:pt x="16436" y="32"/>
                  <a:pt x="18390" y="101"/>
                </a:cubicBezTo>
                <a:cubicBezTo>
                  <a:pt x="20345" y="170"/>
                  <a:pt x="21749" y="257"/>
                  <a:pt x="22877" y="377"/>
                </a:cubicBezTo>
                <a:cubicBezTo>
                  <a:pt x="24006" y="497"/>
                  <a:pt x="24520" y="614"/>
                  <a:pt x="24520" y="753"/>
                </a:cubicBezTo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A0959E2B-EF90-42C1-907C-3CF0B82F5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1713" y="935037"/>
            <a:ext cx="569912" cy="954088"/>
          </a:xfrm>
          <a:custGeom>
            <a:avLst/>
            <a:gdLst>
              <a:gd name="T0" fmla="*/ 0 w 1583"/>
              <a:gd name="T1" fmla="*/ 860 h 2650"/>
              <a:gd name="T2" fmla="*/ 206 w 1583"/>
              <a:gd name="T3" fmla="*/ 1927 h 2650"/>
              <a:gd name="T4" fmla="*/ 722 w 1583"/>
              <a:gd name="T5" fmla="*/ 2649 h 2650"/>
              <a:gd name="T6" fmla="*/ 1582 w 1583"/>
              <a:gd name="T7" fmla="*/ 2167 h 2650"/>
              <a:gd name="T8" fmla="*/ 1582 w 1583"/>
              <a:gd name="T9" fmla="*/ 1548 h 2650"/>
              <a:gd name="T10" fmla="*/ 1444 w 1583"/>
              <a:gd name="T11" fmla="*/ 1273 h 2650"/>
              <a:gd name="T12" fmla="*/ 963 w 1583"/>
              <a:gd name="T13" fmla="*/ 482 h 2650"/>
              <a:gd name="T14" fmla="*/ 0 w 1583"/>
              <a:gd name="T15" fmla="*/ 860 h 2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83" h="2650">
                <a:moveTo>
                  <a:pt x="0" y="860"/>
                </a:moveTo>
                <a:cubicBezTo>
                  <a:pt x="0" y="860"/>
                  <a:pt x="343" y="1583"/>
                  <a:pt x="206" y="1927"/>
                </a:cubicBezTo>
                <a:cubicBezTo>
                  <a:pt x="68" y="2271"/>
                  <a:pt x="722" y="2649"/>
                  <a:pt x="722" y="2649"/>
                </a:cubicBezTo>
                <a:lnTo>
                  <a:pt x="1582" y="2167"/>
                </a:lnTo>
                <a:lnTo>
                  <a:pt x="1582" y="1548"/>
                </a:lnTo>
                <a:lnTo>
                  <a:pt x="1444" y="1273"/>
                </a:lnTo>
                <a:cubicBezTo>
                  <a:pt x="1444" y="1273"/>
                  <a:pt x="895" y="963"/>
                  <a:pt x="963" y="482"/>
                </a:cubicBezTo>
                <a:cubicBezTo>
                  <a:pt x="1032" y="0"/>
                  <a:pt x="0" y="860"/>
                  <a:pt x="0" y="860"/>
                </a:cubicBezTo>
              </a:path>
            </a:pathLst>
          </a:custGeom>
          <a:solidFill>
            <a:srgbClr val="FFB9B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4953545E-9279-4C36-B1B4-1E3C909F0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4488" y="2333625"/>
            <a:ext cx="631825" cy="1609725"/>
          </a:xfrm>
          <a:custGeom>
            <a:avLst/>
            <a:gdLst>
              <a:gd name="T0" fmla="*/ 1169 w 1755"/>
              <a:gd name="T1" fmla="*/ 0 h 4472"/>
              <a:gd name="T2" fmla="*/ 1100 w 1755"/>
              <a:gd name="T3" fmla="*/ 860 h 4472"/>
              <a:gd name="T4" fmla="*/ 997 w 1755"/>
              <a:gd name="T5" fmla="*/ 1306 h 4472"/>
              <a:gd name="T6" fmla="*/ 378 w 1755"/>
              <a:gd name="T7" fmla="*/ 3232 h 4472"/>
              <a:gd name="T8" fmla="*/ 378 w 1755"/>
              <a:gd name="T9" fmla="*/ 4402 h 4472"/>
              <a:gd name="T10" fmla="*/ 859 w 1755"/>
              <a:gd name="T11" fmla="*/ 3404 h 4472"/>
              <a:gd name="T12" fmla="*/ 1643 w 1755"/>
              <a:gd name="T13" fmla="*/ 1926 h 4472"/>
              <a:gd name="T14" fmla="*/ 1754 w 1755"/>
              <a:gd name="T15" fmla="*/ 138 h 4472"/>
              <a:gd name="T16" fmla="*/ 1169 w 1755"/>
              <a:gd name="T17" fmla="*/ 0 h 4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55" h="4472">
                <a:moveTo>
                  <a:pt x="1169" y="0"/>
                </a:moveTo>
                <a:cubicBezTo>
                  <a:pt x="1169" y="0"/>
                  <a:pt x="1100" y="757"/>
                  <a:pt x="1100" y="860"/>
                </a:cubicBezTo>
                <a:cubicBezTo>
                  <a:pt x="1100" y="963"/>
                  <a:pt x="997" y="1306"/>
                  <a:pt x="997" y="1306"/>
                </a:cubicBezTo>
                <a:cubicBezTo>
                  <a:pt x="997" y="1306"/>
                  <a:pt x="619" y="3060"/>
                  <a:pt x="378" y="3232"/>
                </a:cubicBezTo>
                <a:cubicBezTo>
                  <a:pt x="137" y="3404"/>
                  <a:pt x="0" y="4471"/>
                  <a:pt x="378" y="4402"/>
                </a:cubicBezTo>
                <a:cubicBezTo>
                  <a:pt x="756" y="4333"/>
                  <a:pt x="859" y="3404"/>
                  <a:pt x="859" y="3404"/>
                </a:cubicBezTo>
                <a:lnTo>
                  <a:pt x="1643" y="1926"/>
                </a:lnTo>
                <a:lnTo>
                  <a:pt x="1754" y="138"/>
                </a:lnTo>
                <a:lnTo>
                  <a:pt x="1169" y="0"/>
                </a:lnTo>
              </a:path>
            </a:pathLst>
          </a:custGeom>
          <a:solidFill>
            <a:srgbClr val="F2D4B8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94A048B-5586-410C-9ABB-892BF3D2B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2400" y="5565775"/>
            <a:ext cx="149225" cy="285750"/>
          </a:xfrm>
          <a:custGeom>
            <a:avLst/>
            <a:gdLst>
              <a:gd name="T0" fmla="*/ 0 w 414"/>
              <a:gd name="T1" fmla="*/ 138 h 792"/>
              <a:gd name="T2" fmla="*/ 137 w 414"/>
              <a:gd name="T3" fmla="*/ 791 h 792"/>
              <a:gd name="T4" fmla="*/ 413 w 414"/>
              <a:gd name="T5" fmla="*/ 585 h 792"/>
              <a:gd name="T6" fmla="*/ 275 w 414"/>
              <a:gd name="T7" fmla="*/ 0 h 792"/>
              <a:gd name="T8" fmla="*/ 0 w 414"/>
              <a:gd name="T9" fmla="*/ 104 h 792"/>
              <a:gd name="T10" fmla="*/ 0 w 414"/>
              <a:gd name="T11" fmla="*/ 138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4" h="792">
                <a:moveTo>
                  <a:pt x="0" y="138"/>
                </a:moveTo>
                <a:lnTo>
                  <a:pt x="137" y="791"/>
                </a:lnTo>
                <a:lnTo>
                  <a:pt x="413" y="585"/>
                </a:lnTo>
                <a:lnTo>
                  <a:pt x="275" y="0"/>
                </a:lnTo>
                <a:lnTo>
                  <a:pt x="0" y="104"/>
                </a:lnTo>
                <a:lnTo>
                  <a:pt x="0" y="138"/>
                </a:lnTo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4D088742-EB99-4CF8-8245-24EFDE29C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5188" y="3101975"/>
            <a:ext cx="1312862" cy="2638425"/>
          </a:xfrm>
          <a:custGeom>
            <a:avLst/>
            <a:gdLst>
              <a:gd name="T0" fmla="*/ 310 w 3648"/>
              <a:gd name="T1" fmla="*/ 0 h 7327"/>
              <a:gd name="T2" fmla="*/ 103 w 3648"/>
              <a:gd name="T3" fmla="*/ 137 h 7327"/>
              <a:gd name="T4" fmla="*/ 241 w 3648"/>
              <a:gd name="T5" fmla="*/ 2270 h 7327"/>
              <a:gd name="T6" fmla="*/ 654 w 3648"/>
              <a:gd name="T7" fmla="*/ 4299 h 7327"/>
              <a:gd name="T8" fmla="*/ 1170 w 3648"/>
              <a:gd name="T9" fmla="*/ 7119 h 7327"/>
              <a:gd name="T10" fmla="*/ 1961 w 3648"/>
              <a:gd name="T11" fmla="*/ 7085 h 7327"/>
              <a:gd name="T12" fmla="*/ 1720 w 3648"/>
              <a:gd name="T13" fmla="*/ 4368 h 7327"/>
              <a:gd name="T14" fmla="*/ 1686 w 3648"/>
              <a:gd name="T15" fmla="*/ 1926 h 7327"/>
              <a:gd name="T16" fmla="*/ 2408 w 3648"/>
              <a:gd name="T17" fmla="*/ 4540 h 7327"/>
              <a:gd name="T18" fmla="*/ 2786 w 3648"/>
              <a:gd name="T19" fmla="*/ 7223 h 7327"/>
              <a:gd name="T20" fmla="*/ 3612 w 3648"/>
              <a:gd name="T21" fmla="*/ 7188 h 7327"/>
              <a:gd name="T22" fmla="*/ 3302 w 3648"/>
              <a:gd name="T23" fmla="*/ 3852 h 7327"/>
              <a:gd name="T24" fmla="*/ 2924 w 3648"/>
              <a:gd name="T25" fmla="*/ 68 h 7327"/>
              <a:gd name="T26" fmla="*/ 310 w 3648"/>
              <a:gd name="T27" fmla="*/ 0 h 7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48" h="7327">
                <a:moveTo>
                  <a:pt x="310" y="0"/>
                </a:moveTo>
                <a:lnTo>
                  <a:pt x="103" y="137"/>
                </a:lnTo>
                <a:cubicBezTo>
                  <a:pt x="103" y="137"/>
                  <a:pt x="0" y="1341"/>
                  <a:pt x="241" y="2270"/>
                </a:cubicBezTo>
                <a:cubicBezTo>
                  <a:pt x="482" y="3198"/>
                  <a:pt x="654" y="4299"/>
                  <a:pt x="654" y="4299"/>
                </a:cubicBezTo>
                <a:cubicBezTo>
                  <a:pt x="654" y="4299"/>
                  <a:pt x="1066" y="7051"/>
                  <a:pt x="1170" y="7119"/>
                </a:cubicBezTo>
                <a:cubicBezTo>
                  <a:pt x="1273" y="7188"/>
                  <a:pt x="1927" y="7223"/>
                  <a:pt x="1961" y="7085"/>
                </a:cubicBezTo>
                <a:cubicBezTo>
                  <a:pt x="1996" y="6948"/>
                  <a:pt x="1720" y="4368"/>
                  <a:pt x="1720" y="4368"/>
                </a:cubicBezTo>
                <a:cubicBezTo>
                  <a:pt x="1720" y="4368"/>
                  <a:pt x="1514" y="2201"/>
                  <a:pt x="1686" y="1926"/>
                </a:cubicBezTo>
                <a:cubicBezTo>
                  <a:pt x="1686" y="1926"/>
                  <a:pt x="2236" y="4299"/>
                  <a:pt x="2408" y="4540"/>
                </a:cubicBezTo>
                <a:cubicBezTo>
                  <a:pt x="2408" y="4540"/>
                  <a:pt x="2649" y="7154"/>
                  <a:pt x="2786" y="7223"/>
                </a:cubicBezTo>
                <a:cubicBezTo>
                  <a:pt x="2924" y="7291"/>
                  <a:pt x="3578" y="7326"/>
                  <a:pt x="3612" y="7188"/>
                </a:cubicBezTo>
                <a:cubicBezTo>
                  <a:pt x="3647" y="7051"/>
                  <a:pt x="3405" y="4093"/>
                  <a:pt x="3302" y="3852"/>
                </a:cubicBezTo>
                <a:cubicBezTo>
                  <a:pt x="3199" y="3611"/>
                  <a:pt x="3164" y="34"/>
                  <a:pt x="2924" y="68"/>
                </a:cubicBezTo>
                <a:cubicBezTo>
                  <a:pt x="2683" y="103"/>
                  <a:pt x="310" y="0"/>
                  <a:pt x="310" y="0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8C10D956-06F9-4F83-A189-3CF5D4306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9788" y="785812"/>
            <a:ext cx="731837" cy="1101725"/>
          </a:xfrm>
          <a:custGeom>
            <a:avLst/>
            <a:gdLst>
              <a:gd name="T0" fmla="*/ 1892 w 2031"/>
              <a:gd name="T1" fmla="*/ 1685 h 3062"/>
              <a:gd name="T2" fmla="*/ 1456 w 2031"/>
              <a:gd name="T3" fmla="*/ 1220 h 3062"/>
              <a:gd name="T4" fmla="*/ 1583 w 2031"/>
              <a:gd name="T5" fmla="*/ 791 h 3062"/>
              <a:gd name="T6" fmla="*/ 791 w 2031"/>
              <a:gd name="T7" fmla="*/ 0 h 3062"/>
              <a:gd name="T8" fmla="*/ 0 w 2031"/>
              <a:gd name="T9" fmla="*/ 791 h 3062"/>
              <a:gd name="T10" fmla="*/ 559 w 2031"/>
              <a:gd name="T11" fmla="*/ 1547 h 3062"/>
              <a:gd name="T12" fmla="*/ 654 w 2031"/>
              <a:gd name="T13" fmla="*/ 2339 h 3062"/>
              <a:gd name="T14" fmla="*/ 1170 w 2031"/>
              <a:gd name="T15" fmla="*/ 3061 h 3062"/>
              <a:gd name="T16" fmla="*/ 2030 w 2031"/>
              <a:gd name="T17" fmla="*/ 2580 h 3062"/>
              <a:gd name="T18" fmla="*/ 2030 w 2031"/>
              <a:gd name="T19" fmla="*/ 1960 h 3062"/>
              <a:gd name="T20" fmla="*/ 1892 w 2031"/>
              <a:gd name="T21" fmla="*/ 1685 h 3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31" h="3062">
                <a:moveTo>
                  <a:pt x="1892" y="1685"/>
                </a:moveTo>
                <a:cubicBezTo>
                  <a:pt x="1892" y="1685"/>
                  <a:pt x="1582" y="1510"/>
                  <a:pt x="1456" y="1220"/>
                </a:cubicBezTo>
                <a:cubicBezTo>
                  <a:pt x="1536" y="1096"/>
                  <a:pt x="1583" y="949"/>
                  <a:pt x="1583" y="791"/>
                </a:cubicBezTo>
                <a:cubicBezTo>
                  <a:pt x="1583" y="354"/>
                  <a:pt x="1228" y="0"/>
                  <a:pt x="791" y="0"/>
                </a:cubicBezTo>
                <a:cubicBezTo>
                  <a:pt x="355" y="0"/>
                  <a:pt x="0" y="354"/>
                  <a:pt x="0" y="791"/>
                </a:cubicBezTo>
                <a:cubicBezTo>
                  <a:pt x="0" y="1147"/>
                  <a:pt x="236" y="1448"/>
                  <a:pt x="559" y="1547"/>
                </a:cubicBezTo>
                <a:cubicBezTo>
                  <a:pt x="645" y="1788"/>
                  <a:pt x="737" y="2132"/>
                  <a:pt x="654" y="2339"/>
                </a:cubicBezTo>
                <a:cubicBezTo>
                  <a:pt x="516" y="2683"/>
                  <a:pt x="1170" y="3061"/>
                  <a:pt x="1170" y="3061"/>
                </a:cubicBezTo>
                <a:lnTo>
                  <a:pt x="2030" y="2580"/>
                </a:lnTo>
                <a:lnTo>
                  <a:pt x="2030" y="1960"/>
                </a:lnTo>
                <a:lnTo>
                  <a:pt x="1892" y="1685"/>
                </a:lnTo>
              </a:path>
            </a:pathLst>
          </a:custGeom>
          <a:solidFill>
            <a:srgbClr val="F2D4B8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F0194B15-BC46-4A6D-9CB5-90F53E542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3075" y="2036762"/>
            <a:ext cx="471488" cy="1820863"/>
          </a:xfrm>
          <a:custGeom>
            <a:avLst/>
            <a:gdLst>
              <a:gd name="T0" fmla="*/ 1101 w 1308"/>
              <a:gd name="T1" fmla="*/ 0 h 5056"/>
              <a:gd name="T2" fmla="*/ 1307 w 1308"/>
              <a:gd name="T3" fmla="*/ 1548 h 5056"/>
              <a:gd name="T4" fmla="*/ 860 w 1308"/>
              <a:gd name="T5" fmla="*/ 3782 h 5056"/>
              <a:gd name="T6" fmla="*/ 344 w 1308"/>
              <a:gd name="T7" fmla="*/ 5020 h 5056"/>
              <a:gd name="T8" fmla="*/ 344 w 1308"/>
              <a:gd name="T9" fmla="*/ 3645 h 5056"/>
              <a:gd name="T10" fmla="*/ 619 w 1308"/>
              <a:gd name="T11" fmla="*/ 1548 h 5056"/>
              <a:gd name="T12" fmla="*/ 275 w 1308"/>
              <a:gd name="T13" fmla="*/ 344 h 5056"/>
              <a:gd name="T14" fmla="*/ 1101 w 1308"/>
              <a:gd name="T15" fmla="*/ 0 h 5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8" h="5056">
                <a:moveTo>
                  <a:pt x="1101" y="0"/>
                </a:moveTo>
                <a:lnTo>
                  <a:pt x="1307" y="1548"/>
                </a:lnTo>
                <a:lnTo>
                  <a:pt x="860" y="3782"/>
                </a:lnTo>
                <a:cubicBezTo>
                  <a:pt x="860" y="3782"/>
                  <a:pt x="688" y="5055"/>
                  <a:pt x="344" y="5020"/>
                </a:cubicBezTo>
                <a:cubicBezTo>
                  <a:pt x="0" y="4986"/>
                  <a:pt x="344" y="3645"/>
                  <a:pt x="344" y="3645"/>
                </a:cubicBezTo>
                <a:lnTo>
                  <a:pt x="619" y="1548"/>
                </a:lnTo>
                <a:cubicBezTo>
                  <a:pt x="619" y="1548"/>
                  <a:pt x="172" y="481"/>
                  <a:pt x="275" y="344"/>
                </a:cubicBezTo>
                <a:cubicBezTo>
                  <a:pt x="379" y="206"/>
                  <a:pt x="1101" y="0"/>
                  <a:pt x="1101" y="0"/>
                </a:cubicBezTo>
              </a:path>
            </a:pathLst>
          </a:custGeom>
          <a:solidFill>
            <a:srgbClr val="F2D4B8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A9FFAE42-E4BC-4172-853A-34D86D90B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5651500"/>
            <a:ext cx="631825" cy="508000"/>
          </a:xfrm>
          <a:custGeom>
            <a:avLst/>
            <a:gdLst>
              <a:gd name="T0" fmla="*/ 1547 w 1755"/>
              <a:gd name="T1" fmla="*/ 241 h 1412"/>
              <a:gd name="T2" fmla="*/ 997 w 1755"/>
              <a:gd name="T3" fmla="*/ 34 h 1412"/>
              <a:gd name="T4" fmla="*/ 791 w 1755"/>
              <a:gd name="T5" fmla="*/ 550 h 1412"/>
              <a:gd name="T6" fmla="*/ 516 w 1755"/>
              <a:gd name="T7" fmla="*/ 1273 h 1412"/>
              <a:gd name="T8" fmla="*/ 1238 w 1755"/>
              <a:gd name="T9" fmla="*/ 1101 h 1412"/>
              <a:gd name="T10" fmla="*/ 1754 w 1755"/>
              <a:gd name="T11" fmla="*/ 757 h 1412"/>
              <a:gd name="T12" fmla="*/ 1685 w 1755"/>
              <a:gd name="T13" fmla="*/ 241 h 1412"/>
              <a:gd name="T14" fmla="*/ 1547 w 1755"/>
              <a:gd name="T15" fmla="*/ 241 h 1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755" h="1412">
                <a:moveTo>
                  <a:pt x="1547" y="241"/>
                </a:moveTo>
                <a:cubicBezTo>
                  <a:pt x="1547" y="241"/>
                  <a:pt x="1100" y="0"/>
                  <a:pt x="997" y="34"/>
                </a:cubicBezTo>
                <a:cubicBezTo>
                  <a:pt x="894" y="69"/>
                  <a:pt x="791" y="550"/>
                  <a:pt x="791" y="550"/>
                </a:cubicBezTo>
                <a:cubicBezTo>
                  <a:pt x="791" y="550"/>
                  <a:pt x="0" y="1136"/>
                  <a:pt x="516" y="1273"/>
                </a:cubicBezTo>
                <a:cubicBezTo>
                  <a:pt x="1032" y="1411"/>
                  <a:pt x="1238" y="1101"/>
                  <a:pt x="1238" y="1101"/>
                </a:cubicBezTo>
                <a:cubicBezTo>
                  <a:pt x="1238" y="1101"/>
                  <a:pt x="1754" y="826"/>
                  <a:pt x="1754" y="757"/>
                </a:cubicBezTo>
                <a:cubicBezTo>
                  <a:pt x="1754" y="688"/>
                  <a:pt x="1685" y="241"/>
                  <a:pt x="1685" y="241"/>
                </a:cubicBezTo>
                <a:lnTo>
                  <a:pt x="1547" y="241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73248A38-74A7-48FE-8600-776C65A42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388" y="5676900"/>
            <a:ext cx="360362" cy="495300"/>
          </a:xfrm>
          <a:custGeom>
            <a:avLst/>
            <a:gdLst>
              <a:gd name="T0" fmla="*/ 206 w 999"/>
              <a:gd name="T1" fmla="*/ 0 h 1377"/>
              <a:gd name="T2" fmla="*/ 138 w 999"/>
              <a:gd name="T3" fmla="*/ 1204 h 1377"/>
              <a:gd name="T4" fmla="*/ 929 w 999"/>
              <a:gd name="T5" fmla="*/ 1204 h 1377"/>
              <a:gd name="T6" fmla="*/ 963 w 999"/>
              <a:gd name="T7" fmla="*/ 481 h 1377"/>
              <a:gd name="T8" fmla="*/ 825 w 999"/>
              <a:gd name="T9" fmla="*/ 0 h 1377"/>
              <a:gd name="T10" fmla="*/ 206 w 999"/>
              <a:gd name="T11" fmla="*/ 0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9" h="1377">
                <a:moveTo>
                  <a:pt x="206" y="0"/>
                </a:moveTo>
                <a:cubicBezTo>
                  <a:pt x="206" y="0"/>
                  <a:pt x="0" y="1135"/>
                  <a:pt x="138" y="1204"/>
                </a:cubicBezTo>
                <a:cubicBezTo>
                  <a:pt x="275" y="1273"/>
                  <a:pt x="861" y="1376"/>
                  <a:pt x="929" y="1204"/>
                </a:cubicBezTo>
                <a:cubicBezTo>
                  <a:pt x="998" y="1032"/>
                  <a:pt x="997" y="619"/>
                  <a:pt x="963" y="481"/>
                </a:cubicBezTo>
                <a:cubicBezTo>
                  <a:pt x="929" y="344"/>
                  <a:pt x="825" y="0"/>
                  <a:pt x="825" y="0"/>
                </a:cubicBezTo>
                <a:lnTo>
                  <a:pt x="206" y="0"/>
                </a:lnTo>
              </a:path>
            </a:pathLst>
          </a:custGeom>
          <a:solidFill>
            <a:schemeClr val="tx2">
              <a:lumMod val="85000"/>
              <a:lumOff val="1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9ED09F37-E1F0-4EA8-BC53-313C5D866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1525" y="615950"/>
            <a:ext cx="654050" cy="576262"/>
          </a:xfrm>
          <a:custGeom>
            <a:avLst/>
            <a:gdLst>
              <a:gd name="T0" fmla="*/ 843 w 1819"/>
              <a:gd name="T1" fmla="*/ 11 h 1601"/>
              <a:gd name="T2" fmla="*/ 749 w 1819"/>
              <a:gd name="T3" fmla="*/ 8 h 1601"/>
              <a:gd name="T4" fmla="*/ 653 w 1819"/>
              <a:gd name="T5" fmla="*/ 86 h 1601"/>
              <a:gd name="T6" fmla="*/ 359 w 1819"/>
              <a:gd name="T7" fmla="*/ 220 h 1601"/>
              <a:gd name="T8" fmla="*/ 122 w 1819"/>
              <a:gd name="T9" fmla="*/ 423 h 1601"/>
              <a:gd name="T10" fmla="*/ 111 w 1819"/>
              <a:gd name="T11" fmla="*/ 552 h 1601"/>
              <a:gd name="T12" fmla="*/ 17 w 1819"/>
              <a:gd name="T13" fmla="*/ 913 h 1601"/>
              <a:gd name="T14" fmla="*/ 98 w 1819"/>
              <a:gd name="T15" fmla="*/ 1145 h 1601"/>
              <a:gd name="T16" fmla="*/ 92 w 1819"/>
              <a:gd name="T17" fmla="*/ 1417 h 1601"/>
              <a:gd name="T18" fmla="*/ 279 w 1819"/>
              <a:gd name="T19" fmla="*/ 1600 h 1601"/>
              <a:gd name="T20" fmla="*/ 399 w 1819"/>
              <a:gd name="T21" fmla="*/ 967 h 1601"/>
              <a:gd name="T22" fmla="*/ 442 w 1819"/>
              <a:gd name="T23" fmla="*/ 863 h 1601"/>
              <a:gd name="T24" fmla="*/ 737 w 1819"/>
              <a:gd name="T25" fmla="*/ 776 h 1601"/>
              <a:gd name="T26" fmla="*/ 832 w 1819"/>
              <a:gd name="T27" fmla="*/ 705 h 1601"/>
              <a:gd name="T28" fmla="*/ 1163 w 1819"/>
              <a:gd name="T29" fmla="*/ 766 h 1601"/>
              <a:gd name="T30" fmla="*/ 1312 w 1819"/>
              <a:gd name="T31" fmla="*/ 773 h 1601"/>
              <a:gd name="T32" fmla="*/ 1356 w 1819"/>
              <a:gd name="T33" fmla="*/ 827 h 1601"/>
              <a:gd name="T34" fmla="*/ 1467 w 1819"/>
              <a:gd name="T35" fmla="*/ 1063 h 1601"/>
              <a:gd name="T36" fmla="*/ 1685 w 1819"/>
              <a:gd name="T37" fmla="*/ 1175 h 1601"/>
              <a:gd name="T38" fmla="*/ 1744 w 1819"/>
              <a:gd name="T39" fmla="*/ 986 h 1601"/>
              <a:gd name="T40" fmla="*/ 1735 w 1819"/>
              <a:gd name="T41" fmla="*/ 644 h 1601"/>
              <a:gd name="T42" fmla="*/ 1742 w 1819"/>
              <a:gd name="T43" fmla="*/ 334 h 1601"/>
              <a:gd name="T44" fmla="*/ 1651 w 1819"/>
              <a:gd name="T45" fmla="*/ 289 h 1601"/>
              <a:gd name="T46" fmla="*/ 843 w 1819"/>
              <a:gd name="T47" fmla="*/ 11 h 1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9" h="1601">
                <a:moveTo>
                  <a:pt x="843" y="11"/>
                </a:moveTo>
                <a:cubicBezTo>
                  <a:pt x="813" y="1"/>
                  <a:pt x="780" y="0"/>
                  <a:pt x="749" y="8"/>
                </a:cubicBezTo>
                <a:cubicBezTo>
                  <a:pt x="709" y="21"/>
                  <a:pt x="683" y="57"/>
                  <a:pt x="653" y="86"/>
                </a:cubicBezTo>
                <a:cubicBezTo>
                  <a:pt x="574" y="161"/>
                  <a:pt x="462" y="184"/>
                  <a:pt x="359" y="220"/>
                </a:cubicBezTo>
                <a:cubicBezTo>
                  <a:pt x="256" y="255"/>
                  <a:pt x="148" y="318"/>
                  <a:pt x="122" y="423"/>
                </a:cubicBezTo>
                <a:cubicBezTo>
                  <a:pt x="116" y="466"/>
                  <a:pt x="112" y="509"/>
                  <a:pt x="111" y="552"/>
                </a:cubicBezTo>
                <a:cubicBezTo>
                  <a:pt x="96" y="676"/>
                  <a:pt x="0" y="789"/>
                  <a:pt x="17" y="913"/>
                </a:cubicBezTo>
                <a:cubicBezTo>
                  <a:pt x="29" y="994"/>
                  <a:pt x="87" y="1063"/>
                  <a:pt x="98" y="1145"/>
                </a:cubicBezTo>
                <a:cubicBezTo>
                  <a:pt x="112" y="1235"/>
                  <a:pt x="66" y="1329"/>
                  <a:pt x="92" y="1417"/>
                </a:cubicBezTo>
                <a:cubicBezTo>
                  <a:pt x="117" y="1503"/>
                  <a:pt x="201" y="1556"/>
                  <a:pt x="279" y="1600"/>
                </a:cubicBezTo>
                <a:cubicBezTo>
                  <a:pt x="312" y="1388"/>
                  <a:pt x="353" y="1177"/>
                  <a:pt x="399" y="967"/>
                </a:cubicBezTo>
                <a:cubicBezTo>
                  <a:pt x="405" y="930"/>
                  <a:pt x="419" y="894"/>
                  <a:pt x="442" y="863"/>
                </a:cubicBezTo>
                <a:cubicBezTo>
                  <a:pt x="511" y="785"/>
                  <a:pt x="647" y="829"/>
                  <a:pt x="737" y="776"/>
                </a:cubicBezTo>
                <a:cubicBezTo>
                  <a:pt x="771" y="755"/>
                  <a:pt x="796" y="722"/>
                  <a:pt x="832" y="705"/>
                </a:cubicBezTo>
                <a:cubicBezTo>
                  <a:pt x="936" y="655"/>
                  <a:pt x="1048" y="765"/>
                  <a:pt x="1163" y="766"/>
                </a:cubicBezTo>
                <a:cubicBezTo>
                  <a:pt x="1214" y="766"/>
                  <a:pt x="1269" y="746"/>
                  <a:pt x="1312" y="773"/>
                </a:cubicBezTo>
                <a:cubicBezTo>
                  <a:pt x="1331" y="787"/>
                  <a:pt x="1346" y="806"/>
                  <a:pt x="1356" y="827"/>
                </a:cubicBezTo>
                <a:cubicBezTo>
                  <a:pt x="1397" y="904"/>
                  <a:pt x="1419" y="990"/>
                  <a:pt x="1467" y="1063"/>
                </a:cubicBezTo>
                <a:cubicBezTo>
                  <a:pt x="1515" y="1136"/>
                  <a:pt x="1600" y="1195"/>
                  <a:pt x="1685" y="1175"/>
                </a:cubicBezTo>
                <a:cubicBezTo>
                  <a:pt x="1672" y="1109"/>
                  <a:pt x="1723" y="1050"/>
                  <a:pt x="1744" y="986"/>
                </a:cubicBezTo>
                <a:cubicBezTo>
                  <a:pt x="1779" y="877"/>
                  <a:pt x="1721" y="758"/>
                  <a:pt x="1735" y="644"/>
                </a:cubicBezTo>
                <a:cubicBezTo>
                  <a:pt x="1748" y="536"/>
                  <a:pt x="1818" y="410"/>
                  <a:pt x="1742" y="334"/>
                </a:cubicBezTo>
                <a:cubicBezTo>
                  <a:pt x="1715" y="312"/>
                  <a:pt x="1684" y="296"/>
                  <a:pt x="1651" y="289"/>
                </a:cubicBezTo>
                <a:cubicBezTo>
                  <a:pt x="1379" y="203"/>
                  <a:pt x="1129" y="58"/>
                  <a:pt x="843" y="1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EBD1C57C-6F1F-4159-B147-6852F67B3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6750" y="1355725"/>
            <a:ext cx="1547813" cy="1931987"/>
          </a:xfrm>
          <a:custGeom>
            <a:avLst/>
            <a:gdLst>
              <a:gd name="T0" fmla="*/ 3852 w 4300"/>
              <a:gd name="T1" fmla="*/ 791 h 5366"/>
              <a:gd name="T2" fmla="*/ 3061 w 4300"/>
              <a:gd name="T3" fmla="*/ 241 h 5366"/>
              <a:gd name="T4" fmla="*/ 2227 w 4300"/>
              <a:gd name="T5" fmla="*/ 0 h 5366"/>
              <a:gd name="T6" fmla="*/ 2029 w 4300"/>
              <a:gd name="T7" fmla="*/ 378 h 5366"/>
              <a:gd name="T8" fmla="*/ 1582 w 4300"/>
              <a:gd name="T9" fmla="*/ 963 h 5366"/>
              <a:gd name="T10" fmla="*/ 1410 w 4300"/>
              <a:gd name="T11" fmla="*/ 653 h 5366"/>
              <a:gd name="T12" fmla="*/ 1101 w 4300"/>
              <a:gd name="T13" fmla="*/ 447 h 5366"/>
              <a:gd name="T14" fmla="*/ 997 w 4300"/>
              <a:gd name="T15" fmla="*/ 757 h 5366"/>
              <a:gd name="T16" fmla="*/ 320 w 4300"/>
              <a:gd name="T17" fmla="*/ 1204 h 5366"/>
              <a:gd name="T18" fmla="*/ 275 w 4300"/>
              <a:gd name="T19" fmla="*/ 1204 h 5366"/>
              <a:gd name="T20" fmla="*/ 275 w 4300"/>
              <a:gd name="T21" fmla="*/ 2924 h 5366"/>
              <a:gd name="T22" fmla="*/ 819 w 4300"/>
              <a:gd name="T23" fmla="*/ 2986 h 5366"/>
              <a:gd name="T24" fmla="*/ 791 w 4300"/>
              <a:gd name="T25" fmla="*/ 3130 h 5366"/>
              <a:gd name="T26" fmla="*/ 688 w 4300"/>
              <a:gd name="T27" fmla="*/ 3508 h 5366"/>
              <a:gd name="T28" fmla="*/ 791 w 4300"/>
              <a:gd name="T29" fmla="*/ 3851 h 5366"/>
              <a:gd name="T30" fmla="*/ 757 w 4300"/>
              <a:gd name="T31" fmla="*/ 4161 h 5366"/>
              <a:gd name="T32" fmla="*/ 653 w 4300"/>
              <a:gd name="T33" fmla="*/ 4986 h 5366"/>
              <a:gd name="T34" fmla="*/ 3027 w 4300"/>
              <a:gd name="T35" fmla="*/ 5261 h 5366"/>
              <a:gd name="T36" fmla="*/ 3646 w 4300"/>
              <a:gd name="T37" fmla="*/ 5055 h 5366"/>
              <a:gd name="T38" fmla="*/ 3474 w 4300"/>
              <a:gd name="T39" fmla="*/ 4230 h 5366"/>
              <a:gd name="T40" fmla="*/ 3439 w 4300"/>
              <a:gd name="T41" fmla="*/ 3646 h 5366"/>
              <a:gd name="T42" fmla="*/ 3474 w 4300"/>
              <a:gd name="T43" fmla="*/ 3096 h 5366"/>
              <a:gd name="T44" fmla="*/ 3389 w 4300"/>
              <a:gd name="T45" fmla="*/ 2386 h 5366"/>
              <a:gd name="T46" fmla="*/ 4196 w 4300"/>
              <a:gd name="T47" fmla="*/ 2236 h 5366"/>
              <a:gd name="T48" fmla="*/ 3852 w 4300"/>
              <a:gd name="T49" fmla="*/ 791 h 5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300" h="5366">
                <a:moveTo>
                  <a:pt x="3852" y="791"/>
                </a:moveTo>
                <a:cubicBezTo>
                  <a:pt x="3852" y="791"/>
                  <a:pt x="3714" y="310"/>
                  <a:pt x="3061" y="241"/>
                </a:cubicBezTo>
                <a:cubicBezTo>
                  <a:pt x="2407" y="172"/>
                  <a:pt x="2227" y="0"/>
                  <a:pt x="2227" y="0"/>
                </a:cubicBezTo>
                <a:cubicBezTo>
                  <a:pt x="2227" y="0"/>
                  <a:pt x="2167" y="309"/>
                  <a:pt x="2029" y="378"/>
                </a:cubicBezTo>
                <a:cubicBezTo>
                  <a:pt x="1892" y="446"/>
                  <a:pt x="1582" y="963"/>
                  <a:pt x="1582" y="963"/>
                </a:cubicBezTo>
                <a:lnTo>
                  <a:pt x="1410" y="653"/>
                </a:lnTo>
                <a:cubicBezTo>
                  <a:pt x="1410" y="653"/>
                  <a:pt x="1204" y="378"/>
                  <a:pt x="1101" y="447"/>
                </a:cubicBezTo>
                <a:cubicBezTo>
                  <a:pt x="997" y="516"/>
                  <a:pt x="997" y="757"/>
                  <a:pt x="997" y="757"/>
                </a:cubicBezTo>
                <a:cubicBezTo>
                  <a:pt x="997" y="757"/>
                  <a:pt x="483" y="936"/>
                  <a:pt x="320" y="1204"/>
                </a:cubicBezTo>
                <a:lnTo>
                  <a:pt x="275" y="1204"/>
                </a:lnTo>
                <a:cubicBezTo>
                  <a:pt x="275" y="1204"/>
                  <a:pt x="0" y="2855"/>
                  <a:pt x="275" y="2924"/>
                </a:cubicBezTo>
                <a:cubicBezTo>
                  <a:pt x="426" y="2961"/>
                  <a:pt x="648" y="2978"/>
                  <a:pt x="819" y="2986"/>
                </a:cubicBezTo>
                <a:cubicBezTo>
                  <a:pt x="815" y="3047"/>
                  <a:pt x="806" y="3099"/>
                  <a:pt x="791" y="3130"/>
                </a:cubicBezTo>
                <a:cubicBezTo>
                  <a:pt x="722" y="3268"/>
                  <a:pt x="585" y="3371"/>
                  <a:pt x="688" y="3508"/>
                </a:cubicBezTo>
                <a:cubicBezTo>
                  <a:pt x="791" y="3646"/>
                  <a:pt x="825" y="3680"/>
                  <a:pt x="791" y="3851"/>
                </a:cubicBezTo>
                <a:cubicBezTo>
                  <a:pt x="757" y="4023"/>
                  <a:pt x="688" y="4092"/>
                  <a:pt x="757" y="4161"/>
                </a:cubicBezTo>
                <a:cubicBezTo>
                  <a:pt x="825" y="4230"/>
                  <a:pt x="722" y="4952"/>
                  <a:pt x="653" y="4986"/>
                </a:cubicBezTo>
                <a:cubicBezTo>
                  <a:pt x="585" y="5021"/>
                  <a:pt x="2855" y="5365"/>
                  <a:pt x="3027" y="5261"/>
                </a:cubicBezTo>
                <a:cubicBezTo>
                  <a:pt x="3199" y="5158"/>
                  <a:pt x="3680" y="5158"/>
                  <a:pt x="3646" y="5055"/>
                </a:cubicBezTo>
                <a:cubicBezTo>
                  <a:pt x="3611" y="4952"/>
                  <a:pt x="3474" y="4334"/>
                  <a:pt x="3474" y="4230"/>
                </a:cubicBezTo>
                <a:cubicBezTo>
                  <a:pt x="3474" y="4127"/>
                  <a:pt x="3474" y="3680"/>
                  <a:pt x="3439" y="3646"/>
                </a:cubicBezTo>
                <a:cubicBezTo>
                  <a:pt x="3405" y="3611"/>
                  <a:pt x="3474" y="3096"/>
                  <a:pt x="3474" y="3096"/>
                </a:cubicBezTo>
                <a:lnTo>
                  <a:pt x="3389" y="2386"/>
                </a:lnTo>
                <a:cubicBezTo>
                  <a:pt x="3671" y="2348"/>
                  <a:pt x="4126" y="2236"/>
                  <a:pt x="4196" y="2236"/>
                </a:cubicBezTo>
                <a:cubicBezTo>
                  <a:pt x="4299" y="2236"/>
                  <a:pt x="3852" y="791"/>
                  <a:pt x="3852" y="791"/>
                </a:cubicBezTo>
              </a:path>
            </a:pathLst>
          </a:custGeom>
          <a:solidFill>
            <a:srgbClr val="0070C0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396644FF-B4EC-4427-AD93-F010DF02E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6025" y="534987"/>
            <a:ext cx="3833813" cy="1587500"/>
          </a:xfrm>
          <a:custGeom>
            <a:avLst/>
            <a:gdLst>
              <a:gd name="T0" fmla="*/ 10648 w 10649"/>
              <a:gd name="T1" fmla="*/ 0 h 4411"/>
              <a:gd name="T2" fmla="*/ 0 w 10649"/>
              <a:gd name="T3" fmla="*/ 0 h 4411"/>
              <a:gd name="T4" fmla="*/ 0 w 10649"/>
              <a:gd name="T5" fmla="*/ 3496 h 4411"/>
              <a:gd name="T6" fmla="*/ 404 w 10649"/>
              <a:gd name="T7" fmla="*/ 3496 h 4411"/>
              <a:gd name="T8" fmla="*/ 404 w 10649"/>
              <a:gd name="T9" fmla="*/ 4410 h 4411"/>
              <a:gd name="T10" fmla="*/ 1318 w 10649"/>
              <a:gd name="T11" fmla="*/ 3496 h 4411"/>
              <a:gd name="T12" fmla="*/ 10648 w 10649"/>
              <a:gd name="T13" fmla="*/ 3496 h 4411"/>
              <a:gd name="T14" fmla="*/ 10648 w 10649"/>
              <a:gd name="T15" fmla="*/ 0 h 4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649" h="4411">
                <a:moveTo>
                  <a:pt x="10648" y="0"/>
                </a:moveTo>
                <a:lnTo>
                  <a:pt x="0" y="0"/>
                </a:lnTo>
                <a:lnTo>
                  <a:pt x="0" y="3496"/>
                </a:lnTo>
                <a:lnTo>
                  <a:pt x="404" y="3496"/>
                </a:lnTo>
                <a:lnTo>
                  <a:pt x="404" y="4410"/>
                </a:lnTo>
                <a:lnTo>
                  <a:pt x="1318" y="3496"/>
                </a:lnTo>
                <a:lnTo>
                  <a:pt x="10648" y="3496"/>
                </a:lnTo>
                <a:lnTo>
                  <a:pt x="10648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5CD91D80-997E-469B-B03D-20E7A2B69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6025" y="3922712"/>
            <a:ext cx="3833813" cy="1587500"/>
          </a:xfrm>
          <a:custGeom>
            <a:avLst/>
            <a:gdLst>
              <a:gd name="T0" fmla="*/ 10648 w 10649"/>
              <a:gd name="T1" fmla="*/ 0 h 4410"/>
              <a:gd name="T2" fmla="*/ 0 w 10649"/>
              <a:gd name="T3" fmla="*/ 0 h 4410"/>
              <a:gd name="T4" fmla="*/ 0 w 10649"/>
              <a:gd name="T5" fmla="*/ 3495 h 4410"/>
              <a:gd name="T6" fmla="*/ 404 w 10649"/>
              <a:gd name="T7" fmla="*/ 3495 h 4410"/>
              <a:gd name="T8" fmla="*/ 404 w 10649"/>
              <a:gd name="T9" fmla="*/ 4409 h 4410"/>
              <a:gd name="T10" fmla="*/ 1318 w 10649"/>
              <a:gd name="T11" fmla="*/ 3495 h 4410"/>
              <a:gd name="T12" fmla="*/ 10648 w 10649"/>
              <a:gd name="T13" fmla="*/ 3495 h 4410"/>
              <a:gd name="T14" fmla="*/ 10648 w 10649"/>
              <a:gd name="T15" fmla="*/ 0 h 4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649" h="4410">
                <a:moveTo>
                  <a:pt x="10648" y="0"/>
                </a:moveTo>
                <a:lnTo>
                  <a:pt x="0" y="0"/>
                </a:lnTo>
                <a:lnTo>
                  <a:pt x="0" y="3495"/>
                </a:lnTo>
                <a:lnTo>
                  <a:pt x="404" y="3495"/>
                </a:lnTo>
                <a:lnTo>
                  <a:pt x="404" y="4409"/>
                </a:lnTo>
                <a:lnTo>
                  <a:pt x="1318" y="3495"/>
                </a:lnTo>
                <a:lnTo>
                  <a:pt x="10648" y="3495"/>
                </a:lnTo>
                <a:lnTo>
                  <a:pt x="10648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1EDCC800-9955-40CA-B648-B60753BC5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3888" y="2238375"/>
            <a:ext cx="3832225" cy="1587500"/>
          </a:xfrm>
          <a:custGeom>
            <a:avLst/>
            <a:gdLst>
              <a:gd name="T0" fmla="*/ 0 w 10647"/>
              <a:gd name="T1" fmla="*/ 0 h 4410"/>
              <a:gd name="T2" fmla="*/ 10646 w 10647"/>
              <a:gd name="T3" fmla="*/ 0 h 4410"/>
              <a:gd name="T4" fmla="*/ 10646 w 10647"/>
              <a:gd name="T5" fmla="*/ 3495 h 4410"/>
              <a:gd name="T6" fmla="*/ 10242 w 10647"/>
              <a:gd name="T7" fmla="*/ 3495 h 4410"/>
              <a:gd name="T8" fmla="*/ 10242 w 10647"/>
              <a:gd name="T9" fmla="*/ 4409 h 4410"/>
              <a:gd name="T10" fmla="*/ 9328 w 10647"/>
              <a:gd name="T11" fmla="*/ 3495 h 4410"/>
              <a:gd name="T12" fmla="*/ 0 w 10647"/>
              <a:gd name="T13" fmla="*/ 3495 h 4410"/>
              <a:gd name="T14" fmla="*/ 0 w 10647"/>
              <a:gd name="T15" fmla="*/ 0 h 4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647" h="4410">
                <a:moveTo>
                  <a:pt x="0" y="0"/>
                </a:moveTo>
                <a:lnTo>
                  <a:pt x="10646" y="0"/>
                </a:lnTo>
                <a:lnTo>
                  <a:pt x="10646" y="3495"/>
                </a:lnTo>
                <a:lnTo>
                  <a:pt x="10242" y="3495"/>
                </a:lnTo>
                <a:lnTo>
                  <a:pt x="10242" y="4409"/>
                </a:lnTo>
                <a:lnTo>
                  <a:pt x="9328" y="3495"/>
                </a:lnTo>
                <a:lnTo>
                  <a:pt x="0" y="3495"/>
                </a:lnTo>
                <a:lnTo>
                  <a:pt x="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E5E0CED-2184-40F5-9394-C5B1CFFD48C1}"/>
              </a:ext>
            </a:extLst>
          </p:cNvPr>
          <p:cNvGrpSpPr/>
          <p:nvPr/>
        </p:nvGrpSpPr>
        <p:grpSpPr>
          <a:xfrm>
            <a:off x="1542614" y="830809"/>
            <a:ext cx="3180634" cy="657226"/>
            <a:chOff x="1542614" y="816712"/>
            <a:chExt cx="3180634" cy="65722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AE27668-AE72-4D87-B730-B3136414DBBD}"/>
                </a:ext>
              </a:extLst>
            </p:cNvPr>
            <p:cNvSpPr txBox="1"/>
            <p:nvPr/>
          </p:nvSpPr>
          <p:spPr>
            <a:xfrm>
              <a:off x="2201456" y="816712"/>
              <a:ext cx="25217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lang="en-US" sz="1400" b="1" dirty="0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Lao UI" panose="020B0502040204020203" pitchFamily="34" charset="0"/>
                </a:rPr>
                <a:t>Bitcoin Merchant</a:t>
              </a:r>
            </a:p>
          </p:txBody>
        </p:sp>
        <p:sp>
          <p:nvSpPr>
            <p:cNvPr id="18" name="7 CuadroTexto">
              <a:extLst>
                <a:ext uri="{FF2B5EF4-FFF2-40B4-BE49-F238E27FC236}">
                  <a16:creationId xmlns:a16="http://schemas.microsoft.com/office/drawing/2014/main" id="{1C6A1C82-51F5-468E-B8F4-3438C1B3929E}"/>
                </a:ext>
              </a:extLst>
            </p:cNvPr>
            <p:cNvSpPr txBox="1"/>
            <p:nvPr/>
          </p:nvSpPr>
          <p:spPr>
            <a:xfrm>
              <a:off x="2201458" y="1081523"/>
              <a:ext cx="2521790" cy="392415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Gudea" panose="02000000000000000000" pitchFamily="50" charset="0"/>
                  <a:ea typeface="Roboto" panose="02000000000000000000" pitchFamily="2" charset="0"/>
                </a:rPr>
                <a:t>Proactively envisioned multimedia based with expertise and cross media to growth quality.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C0FCD35-C3E3-49FC-AD92-23427BAE3E7D}"/>
                </a:ext>
              </a:extLst>
            </p:cNvPr>
            <p:cNvSpPr txBox="1"/>
            <p:nvPr/>
          </p:nvSpPr>
          <p:spPr>
            <a:xfrm>
              <a:off x="1542614" y="816712"/>
              <a:ext cx="563582" cy="4897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chemeClr val="bg2"/>
                  </a:solidFill>
                  <a:latin typeface="Gudea" panose="02000000000000000000" pitchFamily="50" charset="0"/>
                  <a:ea typeface="Roboto" panose="02000000000000000000" pitchFamily="2" charset="0"/>
                  <a:cs typeface="Times Sans Serif" panose="02020603050405020304" pitchFamily="18" charset="0"/>
                </a:rPr>
                <a:t>01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A9AD023-C1F6-44BB-8288-D467E2FCAFB9}"/>
              </a:ext>
            </a:extLst>
          </p:cNvPr>
          <p:cNvGrpSpPr/>
          <p:nvPr/>
        </p:nvGrpSpPr>
        <p:grpSpPr>
          <a:xfrm>
            <a:off x="2219683" y="2534197"/>
            <a:ext cx="3180634" cy="657226"/>
            <a:chOff x="2219683" y="2518513"/>
            <a:chExt cx="3180634" cy="65722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421D30-E9E5-4D2D-9A11-4ACD23D3FA06}"/>
                </a:ext>
              </a:extLst>
            </p:cNvPr>
            <p:cNvSpPr txBox="1"/>
            <p:nvPr/>
          </p:nvSpPr>
          <p:spPr>
            <a:xfrm>
              <a:off x="2878525" y="2518513"/>
              <a:ext cx="25217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lang="en-US" sz="1400" b="1" dirty="0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Lao UI" panose="020B0502040204020203" pitchFamily="34" charset="0"/>
                </a:rPr>
                <a:t>Litecoin Merchant</a:t>
              </a:r>
            </a:p>
          </p:txBody>
        </p:sp>
        <p:sp>
          <p:nvSpPr>
            <p:cNvPr id="22" name="7 CuadroTexto">
              <a:extLst>
                <a:ext uri="{FF2B5EF4-FFF2-40B4-BE49-F238E27FC236}">
                  <a16:creationId xmlns:a16="http://schemas.microsoft.com/office/drawing/2014/main" id="{9E587427-8A70-46DE-AC78-F6AB27B5AB3D}"/>
                </a:ext>
              </a:extLst>
            </p:cNvPr>
            <p:cNvSpPr txBox="1"/>
            <p:nvPr/>
          </p:nvSpPr>
          <p:spPr>
            <a:xfrm>
              <a:off x="2878527" y="2783324"/>
              <a:ext cx="2521790" cy="392415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Gudea" panose="02000000000000000000" pitchFamily="50" charset="0"/>
                  <a:ea typeface="Roboto" panose="02000000000000000000" pitchFamily="2" charset="0"/>
                </a:rPr>
                <a:t>Proactively envisioned multimedia based with expertise and cross media to growth quality.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5725A7-4527-4B55-BF9D-93502077D666}"/>
                </a:ext>
              </a:extLst>
            </p:cNvPr>
            <p:cNvSpPr txBox="1"/>
            <p:nvPr/>
          </p:nvSpPr>
          <p:spPr>
            <a:xfrm>
              <a:off x="2219683" y="2518513"/>
              <a:ext cx="563582" cy="4897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chemeClr val="bg2"/>
                  </a:solidFill>
                  <a:latin typeface="Gudea" panose="02000000000000000000" pitchFamily="50" charset="0"/>
                  <a:ea typeface="Roboto" panose="02000000000000000000" pitchFamily="2" charset="0"/>
                  <a:cs typeface="Times Sans Serif" panose="02020603050405020304" pitchFamily="18" charset="0"/>
                </a:rPr>
                <a:t>02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470C3CA-50A1-4EA8-AF71-C4311C1F0825}"/>
              </a:ext>
            </a:extLst>
          </p:cNvPr>
          <p:cNvGrpSpPr/>
          <p:nvPr/>
        </p:nvGrpSpPr>
        <p:grpSpPr>
          <a:xfrm>
            <a:off x="1542614" y="4218534"/>
            <a:ext cx="3180634" cy="657226"/>
            <a:chOff x="1542614" y="4202850"/>
            <a:chExt cx="3180634" cy="65722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E76C52D-05D1-4B4D-BD16-39A030A4AECC}"/>
                </a:ext>
              </a:extLst>
            </p:cNvPr>
            <p:cNvSpPr txBox="1"/>
            <p:nvPr/>
          </p:nvSpPr>
          <p:spPr>
            <a:xfrm>
              <a:off x="2201456" y="4202850"/>
              <a:ext cx="252178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lang="en-US" sz="1400" b="1" dirty="0" err="1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Lao UI" panose="020B0502040204020203" pitchFamily="34" charset="0"/>
                </a:rPr>
                <a:t>Monero</a:t>
              </a:r>
              <a:r>
                <a:rPr lang="en-US" sz="1400" b="1" dirty="0">
                  <a:solidFill>
                    <a:schemeClr val="bg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Lao UI" panose="020B0502040204020203" pitchFamily="34" charset="0"/>
                </a:rPr>
                <a:t> Merchant</a:t>
              </a:r>
            </a:p>
          </p:txBody>
        </p:sp>
        <p:sp>
          <p:nvSpPr>
            <p:cNvPr id="26" name="7 CuadroTexto">
              <a:extLst>
                <a:ext uri="{FF2B5EF4-FFF2-40B4-BE49-F238E27FC236}">
                  <a16:creationId xmlns:a16="http://schemas.microsoft.com/office/drawing/2014/main" id="{552BAA7E-D756-4181-82FF-7897A3DC02D3}"/>
                </a:ext>
              </a:extLst>
            </p:cNvPr>
            <p:cNvSpPr txBox="1"/>
            <p:nvPr/>
          </p:nvSpPr>
          <p:spPr>
            <a:xfrm>
              <a:off x="2201458" y="4467661"/>
              <a:ext cx="2521790" cy="392415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Gudea" panose="02000000000000000000" pitchFamily="50" charset="0"/>
                  <a:ea typeface="Roboto" panose="02000000000000000000" pitchFamily="2" charset="0"/>
                </a:rPr>
                <a:t>Proactively envisioned multimedia based with expertise and cross media to growth quality.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CA837AC-B90E-40EC-A72F-6459402088EC}"/>
                </a:ext>
              </a:extLst>
            </p:cNvPr>
            <p:cNvSpPr txBox="1"/>
            <p:nvPr/>
          </p:nvSpPr>
          <p:spPr>
            <a:xfrm>
              <a:off x="1542614" y="4202850"/>
              <a:ext cx="563582" cy="4897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chemeClr val="bg2"/>
                  </a:solidFill>
                  <a:latin typeface="Gudea" panose="02000000000000000000" pitchFamily="50" charset="0"/>
                  <a:ea typeface="Roboto" panose="02000000000000000000" pitchFamily="2" charset="0"/>
                  <a:cs typeface="Times Sans Serif" panose="02020603050405020304" pitchFamily="18" charset="0"/>
                </a:rPr>
                <a:t>03</a:t>
              </a: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2AA6DC45-37F4-43A4-AF8D-FABB40808DE0}"/>
              </a:ext>
            </a:extLst>
          </p:cNvPr>
          <p:cNvSpPr/>
          <p:nvPr/>
        </p:nvSpPr>
        <p:spPr>
          <a:xfrm>
            <a:off x="8033016" y="3296130"/>
            <a:ext cx="3549384" cy="122411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Arimo" panose="020B0604020202020204" pitchFamily="34" charset="0"/>
              </a:rPr>
              <a:t>Synergistically evolve 2.0 technologies rather than just in time initiatives. Quickly deploy strategic networks with compelling credibly pontificate highly efficient manufactured.</a:t>
            </a:r>
          </a:p>
          <a:p>
            <a:pPr>
              <a:lnSpc>
                <a:spcPct val="150000"/>
              </a:lnSpc>
            </a:pPr>
            <a:endParaRPr lang="en-US" sz="900" dirty="0">
              <a:solidFill>
                <a:srgbClr val="CCB082"/>
              </a:solidFill>
              <a:latin typeface="Gudea" panose="02000000000000000000" pitchFamily="50" charset="0"/>
              <a:ea typeface="Roboto" panose="02000000000000000000" pitchFamily="2" charset="0"/>
              <a:cs typeface="Arimo" panose="020B0604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900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Arimo" panose="020B0604020202020204" pitchFamily="34" charset="0"/>
              </a:rPr>
              <a:t>Objectively integrate emerging core before process-centric dramatically escalate holistic innovation rather than client-centric data.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BF2F491-CDAE-4859-9709-FE2D5E2DD679}"/>
              </a:ext>
            </a:extLst>
          </p:cNvPr>
          <p:cNvSpPr txBox="1"/>
          <p:nvPr/>
        </p:nvSpPr>
        <p:spPr>
          <a:xfrm>
            <a:off x="8033015" y="2337753"/>
            <a:ext cx="3549383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Vollkorn" panose="00000500000000000000" pitchFamily="2" charset="0"/>
                <a:ea typeface="Vollkorn" panose="00000500000000000000" pitchFamily="2" charset="0"/>
              </a:rPr>
              <a:t>Process Infographic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76E52BC-6EA3-634D-9C04-BBD3BFC33B43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88765594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CB0702C-8201-4BB3-BC76-2E440781FD85}"/>
              </a:ext>
            </a:extLst>
          </p:cNvPr>
          <p:cNvSpPr/>
          <p:nvPr/>
        </p:nvSpPr>
        <p:spPr>
          <a:xfrm>
            <a:off x="4582668" y="2353215"/>
            <a:ext cx="3026664" cy="351078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0334B26-17EA-4A48-A629-2014E420E181}"/>
              </a:ext>
            </a:extLst>
          </p:cNvPr>
          <p:cNvSpPr/>
          <p:nvPr/>
        </p:nvSpPr>
        <p:spPr>
          <a:xfrm>
            <a:off x="1229868" y="2353215"/>
            <a:ext cx="3026664" cy="3510780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A0CF12D-4370-4539-A88B-1F1C1F4217BC}"/>
              </a:ext>
            </a:extLst>
          </p:cNvPr>
          <p:cNvSpPr/>
          <p:nvPr/>
        </p:nvSpPr>
        <p:spPr>
          <a:xfrm>
            <a:off x="7935468" y="2353215"/>
            <a:ext cx="3026664" cy="3510780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9" name="7 CuadroTexto">
            <a:extLst>
              <a:ext uri="{FF2B5EF4-FFF2-40B4-BE49-F238E27FC236}">
                <a16:creationId xmlns:a16="http://schemas.microsoft.com/office/drawing/2014/main" id="{4A0EE330-8566-4285-A99E-8C2FEDD8C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0537" y="4956469"/>
            <a:ext cx="2350927" cy="600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</a:t>
            </a:r>
          </a:p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for reliable good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installed base benefits dramatic normal.</a:t>
            </a:r>
            <a:endParaRPr lang="en-US" alt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2A0A932-34D4-45F4-9A72-5CD8896392B1}"/>
              </a:ext>
            </a:extLst>
          </p:cNvPr>
          <p:cNvSpPr txBox="1"/>
          <p:nvPr/>
        </p:nvSpPr>
        <p:spPr>
          <a:xfrm>
            <a:off x="4920536" y="4245197"/>
            <a:ext cx="235092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Saturday, April 09, 2020</a:t>
            </a:r>
            <a:endParaRPr lang="en-US" altLang="en-US" sz="1200" b="1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822593F-B0F3-463C-9A5F-0E0CEF3F2F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20537" y="4588662"/>
            <a:ext cx="235092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Ethereum News</a:t>
            </a:r>
          </a:p>
        </p:txBody>
      </p:sp>
      <p:sp>
        <p:nvSpPr>
          <p:cNvPr id="32" name="7 CuadroTexto">
            <a:extLst>
              <a:ext uri="{FF2B5EF4-FFF2-40B4-BE49-F238E27FC236}">
                <a16:creationId xmlns:a16="http://schemas.microsoft.com/office/drawing/2014/main" id="{73FA48DF-713F-4ED5-BC6B-C93B59F294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7737" y="4956469"/>
            <a:ext cx="2350927" cy="600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</a:t>
            </a:r>
          </a:p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for reliable good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installed base benefits dramatic normal.</a:t>
            </a:r>
            <a:endParaRPr lang="en-US" altLang="en-US" sz="900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444B5BB-9128-4017-9015-2A2E7756A2C1}"/>
              </a:ext>
            </a:extLst>
          </p:cNvPr>
          <p:cNvSpPr txBox="1"/>
          <p:nvPr/>
        </p:nvSpPr>
        <p:spPr>
          <a:xfrm>
            <a:off x="1567736" y="4245197"/>
            <a:ext cx="235092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Saturday, February 14, 2020</a:t>
            </a:r>
            <a:endParaRPr lang="en-US" altLang="en-US" sz="1200" b="1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3BCAB15-43F2-476B-91AB-38CC7E0C5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7737" y="4588662"/>
            <a:ext cx="235092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Bitcoin News</a:t>
            </a:r>
          </a:p>
        </p:txBody>
      </p:sp>
      <p:sp>
        <p:nvSpPr>
          <p:cNvPr id="35" name="7 CuadroTexto">
            <a:extLst>
              <a:ext uri="{FF2B5EF4-FFF2-40B4-BE49-F238E27FC236}">
                <a16:creationId xmlns:a16="http://schemas.microsoft.com/office/drawing/2014/main" id="{05D4926A-758E-48F7-8C07-578F24641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3337" y="4956469"/>
            <a:ext cx="2350927" cy="600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</a:t>
            </a:r>
          </a:p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for reliable good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views new normal that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ensure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installed base benefits dramatic normal.</a:t>
            </a:r>
            <a:endParaRPr lang="en-US" altLang="en-US" sz="9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E37E8DB-6EDA-4CAE-9D72-4431AE32421B}"/>
              </a:ext>
            </a:extLst>
          </p:cNvPr>
          <p:cNvSpPr txBox="1"/>
          <p:nvPr/>
        </p:nvSpPr>
        <p:spPr>
          <a:xfrm>
            <a:off x="8273336" y="4245197"/>
            <a:ext cx="235092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Saturday, May 26, 2020</a:t>
            </a:r>
            <a:endParaRPr lang="en-US" altLang="en-US" sz="1200" b="1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CDDBEB1-0FF8-4559-9CAC-ABFC3B6BA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3337" y="4588662"/>
            <a:ext cx="235092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Ripple News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454780A-6DBC-DD4D-8094-7B443414B9C1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2EFCA2A-84C9-9840-B2E6-E4F1B83D01A0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3DC9CEC-60BA-BA4A-B26F-41163508EEDC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54818768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" name="Rectangle 699">
            <a:extLst>
              <a:ext uri="{FF2B5EF4-FFF2-40B4-BE49-F238E27FC236}">
                <a16:creationId xmlns:a16="http://schemas.microsoft.com/office/drawing/2014/main" id="{218FF32E-BCE1-4809-B267-C315424E6222}"/>
              </a:ext>
            </a:extLst>
          </p:cNvPr>
          <p:cNvSpPr/>
          <p:nvPr/>
        </p:nvSpPr>
        <p:spPr>
          <a:xfrm>
            <a:off x="0" y="0"/>
            <a:ext cx="12191999" cy="233205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1" name="Rectangle 700">
            <a:extLst>
              <a:ext uri="{FF2B5EF4-FFF2-40B4-BE49-F238E27FC236}">
                <a16:creationId xmlns:a16="http://schemas.microsoft.com/office/drawing/2014/main" id="{52FD952A-3E66-4A3E-A66E-F7F3AED6D248}"/>
              </a:ext>
            </a:extLst>
          </p:cNvPr>
          <p:cNvSpPr/>
          <p:nvPr/>
        </p:nvSpPr>
        <p:spPr>
          <a:xfrm>
            <a:off x="0" y="2332052"/>
            <a:ext cx="12191999" cy="452594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A15B9F4-DCB3-4E34-A13B-0F3DA7C031E1}"/>
              </a:ext>
            </a:extLst>
          </p:cNvPr>
          <p:cNvSpPr/>
          <p:nvPr/>
        </p:nvSpPr>
        <p:spPr>
          <a:xfrm>
            <a:off x="914400" y="914399"/>
            <a:ext cx="2834640" cy="2834640"/>
          </a:xfrm>
          <a:prstGeom prst="roundRect">
            <a:avLst>
              <a:gd name="adj" fmla="val 7724"/>
            </a:avLst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7 CuadroTexto">
            <a:extLst>
              <a:ext uri="{FF2B5EF4-FFF2-40B4-BE49-F238E27FC236}">
                <a16:creationId xmlns:a16="http://schemas.microsoft.com/office/drawing/2014/main" id="{EDD387D5-1496-4705-8D6C-B9643BD11F05}"/>
              </a:ext>
            </a:extLst>
          </p:cNvPr>
          <p:cNvSpPr txBox="1"/>
          <p:nvPr/>
        </p:nvSpPr>
        <p:spPr>
          <a:xfrm>
            <a:off x="1367657" y="2923924"/>
            <a:ext cx="1928126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Credibly pontificate highly efficient manufactured </a:t>
            </a:r>
            <a:r>
              <a:rPr lang="en-US" sz="9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products</a:t>
            </a:r>
            <a:r>
              <a:rPr lang="en-US" sz="900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 data.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927CDBF-B726-4C8C-B9A9-CFBFEC3045DF}"/>
              </a:ext>
            </a:extLst>
          </p:cNvPr>
          <p:cNvSpPr txBox="1"/>
          <p:nvPr/>
        </p:nvSpPr>
        <p:spPr>
          <a:xfrm>
            <a:off x="1367657" y="1346393"/>
            <a:ext cx="99785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Bitcoin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B1EBBAC-4861-459D-84D3-8A6E5EA6EE6E}"/>
              </a:ext>
            </a:extLst>
          </p:cNvPr>
          <p:cNvSpPr txBox="1"/>
          <p:nvPr/>
        </p:nvSpPr>
        <p:spPr>
          <a:xfrm>
            <a:off x="2297929" y="1361782"/>
            <a:ext cx="997854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Aug 2020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D46EF21-D5D9-4E6C-A8A2-BA1E5E190569}"/>
              </a:ext>
            </a:extLst>
          </p:cNvPr>
          <p:cNvSpPr txBox="1"/>
          <p:nvPr/>
        </p:nvSpPr>
        <p:spPr>
          <a:xfrm>
            <a:off x="1367657" y="1789299"/>
            <a:ext cx="1928125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Min Price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5DDB698E-D054-494C-A6EA-13D9CE27E65D}"/>
              </a:ext>
            </a:extLst>
          </p:cNvPr>
          <p:cNvSpPr/>
          <p:nvPr/>
        </p:nvSpPr>
        <p:spPr>
          <a:xfrm>
            <a:off x="1367658" y="2201427"/>
            <a:ext cx="1928125" cy="556591"/>
          </a:xfrm>
          <a:prstGeom prst="roundRect">
            <a:avLst/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0FFB207-D2AC-4B6D-AC52-0D611478A471}"/>
              </a:ext>
            </a:extLst>
          </p:cNvPr>
          <p:cNvSpPr txBox="1"/>
          <p:nvPr/>
        </p:nvSpPr>
        <p:spPr>
          <a:xfrm>
            <a:off x="1554061" y="2356612"/>
            <a:ext cx="1555318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$ 4.7 per GH/s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151D010-2C24-4055-AA2A-BA7B1DE006FC}"/>
              </a:ext>
            </a:extLst>
          </p:cNvPr>
          <p:cNvSpPr/>
          <p:nvPr/>
        </p:nvSpPr>
        <p:spPr>
          <a:xfrm>
            <a:off x="4203533" y="2398677"/>
            <a:ext cx="5637084" cy="3931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Bring to the table win-win survival strategies to ensure proactive domination. At the end of the day, going forward, a new normal that has evolved from generation X is on the runway heading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and idea sharing coordinate.</a:t>
            </a:r>
            <a:endParaRPr lang="en-US" sz="900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Latha" panose="020B0502040204020203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2DC2973-BAC3-4ADA-9885-0B321AFA3EF9}"/>
              </a:ext>
            </a:extLst>
          </p:cNvPr>
          <p:cNvSpPr txBox="1"/>
          <p:nvPr/>
        </p:nvSpPr>
        <p:spPr>
          <a:xfrm>
            <a:off x="4203533" y="1871640"/>
            <a:ext cx="5637084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chemeClr val="bg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Why Do We Build A “Better Bitcoin” ?</a:t>
            </a:r>
          </a:p>
        </p:txBody>
      </p: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C4D84E8E-3A9A-4C39-AA5C-CF5847A3DDE2}"/>
              </a:ext>
            </a:extLst>
          </p:cNvPr>
          <p:cNvGrpSpPr/>
          <p:nvPr/>
        </p:nvGrpSpPr>
        <p:grpSpPr>
          <a:xfrm>
            <a:off x="10310608" y="1848223"/>
            <a:ext cx="966992" cy="966992"/>
            <a:chOff x="10310608" y="1848223"/>
            <a:chExt cx="966992" cy="966992"/>
          </a:xfrm>
        </p:grpSpPr>
        <p:sp>
          <p:nvSpPr>
            <p:cNvPr id="315" name="Freeform 73">
              <a:extLst>
                <a:ext uri="{FF2B5EF4-FFF2-40B4-BE49-F238E27FC236}">
                  <a16:creationId xmlns:a16="http://schemas.microsoft.com/office/drawing/2014/main" id="{C864668E-0FAD-4ADC-9883-32BB78374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10608" y="1848223"/>
              <a:ext cx="966992" cy="96699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6" name="Freeform 74">
              <a:extLst>
                <a:ext uri="{FF2B5EF4-FFF2-40B4-BE49-F238E27FC236}">
                  <a16:creationId xmlns:a16="http://schemas.microsoft.com/office/drawing/2014/main" id="{3D2115D2-34F9-42EB-9F99-1817A9915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4378" y="1870912"/>
              <a:ext cx="920533" cy="920533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" name="Freeform 75">
              <a:extLst>
                <a:ext uri="{FF2B5EF4-FFF2-40B4-BE49-F238E27FC236}">
                  <a16:creationId xmlns:a16="http://schemas.microsoft.com/office/drawing/2014/main" id="{1F65823D-6ADC-4202-B59E-513513488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4378" y="1879555"/>
              <a:ext cx="777916" cy="91189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8" name="Freeform 76">
              <a:extLst>
                <a:ext uri="{FF2B5EF4-FFF2-40B4-BE49-F238E27FC236}">
                  <a16:creationId xmlns:a16="http://schemas.microsoft.com/office/drawing/2014/main" id="{A334D38F-B255-4F66-8955-9F32A3D03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0008" y="1947623"/>
              <a:ext cx="769272" cy="769272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9" name="Freeform 77">
              <a:extLst>
                <a:ext uri="{FF2B5EF4-FFF2-40B4-BE49-F238E27FC236}">
                  <a16:creationId xmlns:a16="http://schemas.microsoft.com/office/drawing/2014/main" id="{398B9E39-5DD6-497D-B2A5-AECFD6C52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4054" y="1961669"/>
              <a:ext cx="741181" cy="741181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0" name="Freeform 78">
              <a:extLst>
                <a:ext uri="{FF2B5EF4-FFF2-40B4-BE49-F238E27FC236}">
                  <a16:creationId xmlns:a16="http://schemas.microsoft.com/office/drawing/2014/main" id="{1E891467-DA5E-4D41-93CC-FF08F34FB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4054" y="1970312"/>
              <a:ext cx="610448" cy="731457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1" name="Freeform 79">
              <a:extLst>
                <a:ext uri="{FF2B5EF4-FFF2-40B4-BE49-F238E27FC236}">
                  <a16:creationId xmlns:a16="http://schemas.microsoft.com/office/drawing/2014/main" id="{336DF727-620A-4B06-A631-5B648FB33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7885" y="1886038"/>
              <a:ext cx="9724" cy="46459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2" name="Freeform 80">
              <a:extLst>
                <a:ext uri="{FF2B5EF4-FFF2-40B4-BE49-F238E27FC236}">
                  <a16:creationId xmlns:a16="http://schemas.microsoft.com/office/drawing/2014/main" id="{BAD44483-0F14-420E-8879-6AE703F2E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1679" y="2730941"/>
              <a:ext cx="9724" cy="46459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3" name="Freeform 81">
              <a:extLst>
                <a:ext uri="{FF2B5EF4-FFF2-40B4-BE49-F238E27FC236}">
                  <a16:creationId xmlns:a16="http://schemas.microsoft.com/office/drawing/2014/main" id="{1B28F61B-F725-41F4-98BB-3FA765E7A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3326" y="2335500"/>
              <a:ext cx="46459" cy="9724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4" name="Freeform 82">
              <a:extLst>
                <a:ext uri="{FF2B5EF4-FFF2-40B4-BE49-F238E27FC236}">
                  <a16:creationId xmlns:a16="http://schemas.microsoft.com/office/drawing/2014/main" id="{3ADEE56E-8792-4077-B46D-33C9A6ADC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9504" y="2319294"/>
              <a:ext cx="46459" cy="9724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5" name="Freeform 83">
              <a:extLst>
                <a:ext uri="{FF2B5EF4-FFF2-40B4-BE49-F238E27FC236}">
                  <a16:creationId xmlns:a16="http://schemas.microsoft.com/office/drawing/2014/main" id="{DB4FC381-6333-4ADF-B3E3-5A7D3E0AF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79880" y="2021093"/>
              <a:ext cx="36735" cy="35654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6" name="Freeform 84">
              <a:extLst>
                <a:ext uri="{FF2B5EF4-FFF2-40B4-BE49-F238E27FC236}">
                  <a16:creationId xmlns:a16="http://schemas.microsoft.com/office/drawing/2014/main" id="{E72FE85B-5A9D-460F-B030-FFD098AAD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674" y="2606691"/>
              <a:ext cx="36735" cy="35654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7" name="Freeform 85">
              <a:extLst>
                <a:ext uri="{FF2B5EF4-FFF2-40B4-BE49-F238E27FC236}">
                  <a16:creationId xmlns:a16="http://schemas.microsoft.com/office/drawing/2014/main" id="{8A6E901C-ECD1-4C4C-9145-7EC1D414C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9076" y="2617495"/>
              <a:ext cx="36735" cy="35654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8" name="Freeform 86">
              <a:extLst>
                <a:ext uri="{FF2B5EF4-FFF2-40B4-BE49-F238E27FC236}">
                  <a16:creationId xmlns:a16="http://schemas.microsoft.com/office/drawing/2014/main" id="{62C409F3-40E2-45DB-AA64-A1B55E24C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3478" y="2009208"/>
              <a:ext cx="36735" cy="35655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9" name="Freeform 87">
              <a:extLst>
                <a:ext uri="{FF2B5EF4-FFF2-40B4-BE49-F238E27FC236}">
                  <a16:creationId xmlns:a16="http://schemas.microsoft.com/office/drawing/2014/main" id="{E24355E2-9523-4DC9-B428-D8B30CCAB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0228" y="1922773"/>
              <a:ext cx="24850" cy="4429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0" name="Freeform 88">
              <a:extLst>
                <a:ext uri="{FF2B5EF4-FFF2-40B4-BE49-F238E27FC236}">
                  <a16:creationId xmlns:a16="http://schemas.microsoft.com/office/drawing/2014/main" id="{B5030F12-D0DE-4B51-90C9-6B468B1C5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211" y="2696367"/>
              <a:ext cx="24850" cy="4429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1" name="Freeform 89">
              <a:extLst>
                <a:ext uri="{FF2B5EF4-FFF2-40B4-BE49-F238E27FC236}">
                  <a16:creationId xmlns:a16="http://schemas.microsoft.com/office/drawing/2014/main" id="{2E0EA31D-A8D2-4338-9D13-02F2786A8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8752" y="2487843"/>
              <a:ext cx="44298" cy="23770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2" name="Freeform 90">
              <a:extLst>
                <a:ext uri="{FF2B5EF4-FFF2-40B4-BE49-F238E27FC236}">
                  <a16:creationId xmlns:a16="http://schemas.microsoft.com/office/drawing/2014/main" id="{1EC35231-C0AD-4D34-B376-DCBF99501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5158" y="2151826"/>
              <a:ext cx="44298" cy="23770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3" name="Freeform 91">
              <a:extLst>
                <a:ext uri="{FF2B5EF4-FFF2-40B4-BE49-F238E27FC236}">
                  <a16:creationId xmlns:a16="http://schemas.microsoft.com/office/drawing/2014/main" id="{3CA5D585-44D1-43A6-8131-7FF64A2DB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5234" y="2164791"/>
              <a:ext cx="44298" cy="23770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4" name="Freeform 92">
              <a:extLst>
                <a:ext uri="{FF2B5EF4-FFF2-40B4-BE49-F238E27FC236}">
                  <a16:creationId xmlns:a16="http://schemas.microsoft.com/office/drawing/2014/main" id="{F4CE349E-02CC-46A1-B57F-AFBD18E69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9756" y="2473796"/>
              <a:ext cx="44298" cy="23770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5" name="Freeform 93">
              <a:extLst>
                <a:ext uri="{FF2B5EF4-FFF2-40B4-BE49-F238E27FC236}">
                  <a16:creationId xmlns:a16="http://schemas.microsoft.com/office/drawing/2014/main" id="{060238D4-C33B-4422-BD55-E397EAE49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37262" y="2701769"/>
              <a:ext cx="24850" cy="4429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6" name="Freeform 94">
              <a:extLst>
                <a:ext uri="{FF2B5EF4-FFF2-40B4-BE49-F238E27FC236}">
                  <a16:creationId xmlns:a16="http://schemas.microsoft.com/office/drawing/2014/main" id="{B9EBA5F1-038F-4433-975C-E9954C12B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7176" y="1916290"/>
              <a:ext cx="24850" cy="4429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7" name="Freeform 95">
              <a:extLst>
                <a:ext uri="{FF2B5EF4-FFF2-40B4-BE49-F238E27FC236}">
                  <a16:creationId xmlns:a16="http://schemas.microsoft.com/office/drawing/2014/main" id="{3E3D007B-99D8-43C2-BB51-B09E9D7DC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9999" y="1896842"/>
              <a:ext cx="17287" cy="46459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8" name="Freeform 96">
              <a:extLst>
                <a:ext uri="{FF2B5EF4-FFF2-40B4-BE49-F238E27FC236}">
                  <a16:creationId xmlns:a16="http://schemas.microsoft.com/office/drawing/2014/main" id="{E2670B47-DFC6-4BA0-A4FD-E95AB1B23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0922" y="2720136"/>
              <a:ext cx="18367" cy="45378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9" name="Freeform 97">
              <a:extLst>
                <a:ext uri="{FF2B5EF4-FFF2-40B4-BE49-F238E27FC236}">
                  <a16:creationId xmlns:a16="http://schemas.microsoft.com/office/drawing/2014/main" id="{B448FD25-BB6E-4E82-8FD3-940903C88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2521" y="2417614"/>
              <a:ext cx="46459" cy="17287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0" name="Freeform 98">
              <a:extLst>
                <a:ext uri="{FF2B5EF4-FFF2-40B4-BE49-F238E27FC236}">
                  <a16:creationId xmlns:a16="http://schemas.microsoft.com/office/drawing/2014/main" id="{F9BBB5C4-1071-4B9C-9990-13A8D7174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9227" y="2228537"/>
              <a:ext cx="46459" cy="17287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1" name="Freeform 99">
              <a:extLst>
                <a:ext uri="{FF2B5EF4-FFF2-40B4-BE49-F238E27FC236}">
                  <a16:creationId xmlns:a16="http://schemas.microsoft.com/office/drawing/2014/main" id="{598AF1C4-7EB4-4C7B-9907-DB3BFC06D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1741" y="2092402"/>
              <a:ext cx="42137" cy="30252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2" name="Freeform 100">
              <a:extLst>
                <a:ext uri="{FF2B5EF4-FFF2-40B4-BE49-F238E27FC236}">
                  <a16:creationId xmlns:a16="http://schemas.microsoft.com/office/drawing/2014/main" id="{24474A09-9309-478A-96C9-BD941AAD9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6491" y="2540784"/>
              <a:ext cx="42137" cy="30252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3" name="Freeform 101">
              <a:extLst>
                <a:ext uri="{FF2B5EF4-FFF2-40B4-BE49-F238E27FC236}">
                  <a16:creationId xmlns:a16="http://schemas.microsoft.com/office/drawing/2014/main" id="{9F6FBCA8-D506-4871-B90C-54BB95BFE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3169" y="2668275"/>
              <a:ext cx="31333" cy="41057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4" name="Freeform 102">
              <a:extLst>
                <a:ext uri="{FF2B5EF4-FFF2-40B4-BE49-F238E27FC236}">
                  <a16:creationId xmlns:a16="http://schemas.microsoft.com/office/drawing/2014/main" id="{E3B35D21-B83E-45FE-B583-BB1D6AFE7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4787" y="1953025"/>
              <a:ext cx="31332" cy="41057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5" name="Freeform 103">
              <a:extLst>
                <a:ext uri="{FF2B5EF4-FFF2-40B4-BE49-F238E27FC236}">
                  <a16:creationId xmlns:a16="http://schemas.microsoft.com/office/drawing/2014/main" id="{AFECAFF1-DFF7-48D6-BE96-C14B6D42D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2617" y="1967071"/>
              <a:ext cx="31333" cy="41057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6" name="Freeform 104">
              <a:extLst>
                <a:ext uri="{FF2B5EF4-FFF2-40B4-BE49-F238E27FC236}">
                  <a16:creationId xmlns:a16="http://schemas.microsoft.com/office/drawing/2014/main" id="{107FE827-64A8-40E6-9518-AE8706606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5339" y="2655310"/>
              <a:ext cx="31332" cy="39977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7" name="Freeform 105">
              <a:extLst>
                <a:ext uri="{FF2B5EF4-FFF2-40B4-BE49-F238E27FC236}">
                  <a16:creationId xmlns:a16="http://schemas.microsoft.com/office/drawing/2014/main" id="{22D94D75-A27B-47F7-A090-86B01EB30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8776" y="2560232"/>
              <a:ext cx="41057" cy="30252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8" name="Freeform 106">
              <a:extLst>
                <a:ext uri="{FF2B5EF4-FFF2-40B4-BE49-F238E27FC236}">
                  <a16:creationId xmlns:a16="http://schemas.microsoft.com/office/drawing/2014/main" id="{BEBCA17D-04C6-4175-9BBE-CED0D9F60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9456" y="2071873"/>
              <a:ext cx="41057" cy="30252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9" name="Freeform 107">
              <a:extLst>
                <a:ext uri="{FF2B5EF4-FFF2-40B4-BE49-F238E27FC236}">
                  <a16:creationId xmlns:a16="http://schemas.microsoft.com/office/drawing/2014/main" id="{426B9378-F58A-41D8-963D-1ACBC5BA1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7924" y="2252307"/>
              <a:ext cx="46459" cy="16206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0" name="Freeform 108">
              <a:extLst>
                <a:ext uri="{FF2B5EF4-FFF2-40B4-BE49-F238E27FC236}">
                  <a16:creationId xmlns:a16="http://schemas.microsoft.com/office/drawing/2014/main" id="{5582F20C-6DAE-48A4-8188-D95EBB698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4906" y="2393844"/>
              <a:ext cx="46459" cy="16207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1" name="Freeform 109">
              <a:extLst>
                <a:ext uri="{FF2B5EF4-FFF2-40B4-BE49-F238E27FC236}">
                  <a16:creationId xmlns:a16="http://schemas.microsoft.com/office/drawing/2014/main" id="{523F7224-6B3F-490F-B7A6-FC638D5C6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7310" y="2724458"/>
              <a:ext cx="17287" cy="46459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2" name="Freeform 110">
              <a:extLst>
                <a:ext uri="{FF2B5EF4-FFF2-40B4-BE49-F238E27FC236}">
                  <a16:creationId xmlns:a16="http://schemas.microsoft.com/office/drawing/2014/main" id="{E0253B5F-FC9A-43F9-A552-918B101DD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4692" y="1892521"/>
              <a:ext cx="17287" cy="46459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3" name="Freeform 111">
              <a:extLst>
                <a:ext uri="{FF2B5EF4-FFF2-40B4-BE49-F238E27FC236}">
                  <a16:creationId xmlns:a16="http://schemas.microsoft.com/office/drawing/2014/main" id="{D42FBD89-A4E2-4910-8DD3-79AE89301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4620" y="1887119"/>
              <a:ext cx="18368" cy="50780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4" name="Freeform 112">
              <a:extLst>
                <a:ext uri="{FF2B5EF4-FFF2-40B4-BE49-F238E27FC236}">
                  <a16:creationId xmlns:a16="http://schemas.microsoft.com/office/drawing/2014/main" id="{77F18E2A-5957-40E2-B3A0-075E03BB5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6301" y="2725539"/>
              <a:ext cx="18367" cy="50780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5" name="Freeform 113">
              <a:extLst>
                <a:ext uri="{FF2B5EF4-FFF2-40B4-BE49-F238E27FC236}">
                  <a16:creationId xmlns:a16="http://schemas.microsoft.com/office/drawing/2014/main" id="{9ADE8F12-41FE-47C6-A677-E4D6CACAF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7924" y="2372235"/>
              <a:ext cx="50780" cy="17287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6" name="Freeform 114">
              <a:extLst>
                <a:ext uri="{FF2B5EF4-FFF2-40B4-BE49-F238E27FC236}">
                  <a16:creationId xmlns:a16="http://schemas.microsoft.com/office/drawing/2014/main" id="{7FAA53D3-6A6D-4562-8D9D-710DDFC90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9504" y="2272835"/>
              <a:ext cx="50780" cy="17287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7" name="Freeform 115">
              <a:extLst>
                <a:ext uri="{FF2B5EF4-FFF2-40B4-BE49-F238E27FC236}">
                  <a16:creationId xmlns:a16="http://schemas.microsoft.com/office/drawing/2014/main" id="{94B196C3-7119-49E3-862F-D146DC2E5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3650" y="2051345"/>
              <a:ext cx="44298" cy="37815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" name="Freeform 116">
              <a:extLst>
                <a:ext uri="{FF2B5EF4-FFF2-40B4-BE49-F238E27FC236}">
                  <a16:creationId xmlns:a16="http://schemas.microsoft.com/office/drawing/2014/main" id="{BDB7DDD0-2B14-4514-AEFA-93F979DDD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1341" y="2573197"/>
              <a:ext cx="44298" cy="37816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9" name="Freeform 117">
              <a:extLst>
                <a:ext uri="{FF2B5EF4-FFF2-40B4-BE49-F238E27FC236}">
                  <a16:creationId xmlns:a16="http://schemas.microsoft.com/office/drawing/2014/main" id="{F13091D7-4708-469C-A87D-5B1528D16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6663" y="2641265"/>
              <a:ext cx="38896" cy="43218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0" name="Freeform 118">
              <a:extLst>
                <a:ext uri="{FF2B5EF4-FFF2-40B4-BE49-F238E27FC236}">
                  <a16:creationId xmlns:a16="http://schemas.microsoft.com/office/drawing/2014/main" id="{5212EBA1-D37C-4B14-928B-940959D1D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3730" y="1977876"/>
              <a:ext cx="38896" cy="43218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1" name="Freeform 119">
              <a:extLst>
                <a:ext uri="{FF2B5EF4-FFF2-40B4-BE49-F238E27FC236}">
                  <a16:creationId xmlns:a16="http://schemas.microsoft.com/office/drawing/2014/main" id="{CB02D1B2-342F-4748-BE34-6B5062998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83721" y="1938980"/>
              <a:ext cx="33494" cy="47539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2" name="Freeform 120">
              <a:extLst>
                <a:ext uri="{FF2B5EF4-FFF2-40B4-BE49-F238E27FC236}">
                  <a16:creationId xmlns:a16="http://schemas.microsoft.com/office/drawing/2014/main" id="{6D337F54-B1B1-4080-8014-C56272228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3154" y="2676919"/>
              <a:ext cx="33494" cy="47539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3" name="Freeform 121">
              <a:extLst>
                <a:ext uri="{FF2B5EF4-FFF2-40B4-BE49-F238E27FC236}">
                  <a16:creationId xmlns:a16="http://schemas.microsoft.com/office/drawing/2014/main" id="{C2DB322E-0BBC-403D-BB61-50C0D5BE7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9304" y="2520256"/>
              <a:ext cx="48620" cy="32413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4" name="Freeform 122">
              <a:extLst>
                <a:ext uri="{FF2B5EF4-FFF2-40B4-BE49-F238E27FC236}">
                  <a16:creationId xmlns:a16="http://schemas.microsoft.com/office/drawing/2014/main" id="{A77563EB-F5F5-4FDD-9BCF-FA923FBB0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1365" y="2109689"/>
              <a:ext cx="48619" cy="32413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5" name="Freeform 123">
              <a:extLst>
                <a:ext uri="{FF2B5EF4-FFF2-40B4-BE49-F238E27FC236}">
                  <a16:creationId xmlns:a16="http://schemas.microsoft.com/office/drawing/2014/main" id="{C7C6997E-CED0-4F26-9D9C-DEDBEF397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74959" y="2202607"/>
              <a:ext cx="50780" cy="25931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6" name="Freeform 124">
              <a:extLst>
                <a:ext uri="{FF2B5EF4-FFF2-40B4-BE49-F238E27FC236}">
                  <a16:creationId xmlns:a16="http://schemas.microsoft.com/office/drawing/2014/main" id="{9AE9A0D9-2BF2-464B-999D-0325B6714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3549" y="2433821"/>
              <a:ext cx="50781" cy="25931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7" name="Freeform 125">
              <a:extLst>
                <a:ext uri="{FF2B5EF4-FFF2-40B4-BE49-F238E27FC236}">
                  <a16:creationId xmlns:a16="http://schemas.microsoft.com/office/drawing/2014/main" id="{CE0879DD-9334-4A74-B37C-F5A77B39A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7286" y="2712574"/>
              <a:ext cx="25931" cy="49700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8" name="Freeform 126">
              <a:extLst>
                <a:ext uri="{FF2B5EF4-FFF2-40B4-BE49-F238E27FC236}">
                  <a16:creationId xmlns:a16="http://schemas.microsoft.com/office/drawing/2014/main" id="{1C6DFD88-CAD3-4A21-A7EE-8A2CB1EB0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6072" y="1900084"/>
              <a:ext cx="25931" cy="49700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9" name="Freeform 127">
              <a:extLst>
                <a:ext uri="{FF2B5EF4-FFF2-40B4-BE49-F238E27FC236}">
                  <a16:creationId xmlns:a16="http://schemas.microsoft.com/office/drawing/2014/main" id="{B2DB3F01-7D31-4070-8503-D27F61689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5653" y="1906567"/>
              <a:ext cx="27011" cy="49700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0" name="Freeform 128">
              <a:extLst>
                <a:ext uri="{FF2B5EF4-FFF2-40B4-BE49-F238E27FC236}">
                  <a16:creationId xmlns:a16="http://schemas.microsoft.com/office/drawing/2014/main" id="{5243B072-59B1-4182-A605-14BD9C63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46624" y="2706091"/>
              <a:ext cx="25931" cy="49700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1" name="Freeform 129">
              <a:extLst>
                <a:ext uri="{FF2B5EF4-FFF2-40B4-BE49-F238E27FC236}">
                  <a16:creationId xmlns:a16="http://schemas.microsoft.com/office/drawing/2014/main" id="{19E86A34-78AB-4A9C-AB21-12690A9E1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9556" y="2452188"/>
              <a:ext cx="50781" cy="25931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2" name="Freeform 130">
              <a:extLst>
                <a:ext uri="{FF2B5EF4-FFF2-40B4-BE49-F238E27FC236}">
                  <a16:creationId xmlns:a16="http://schemas.microsoft.com/office/drawing/2014/main" id="{ACFEEA5B-30A0-42B9-BA8E-6760E1833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8952" y="2184239"/>
              <a:ext cx="50780" cy="25931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3" name="Freeform 131">
              <a:extLst>
                <a:ext uri="{FF2B5EF4-FFF2-40B4-BE49-F238E27FC236}">
                  <a16:creationId xmlns:a16="http://schemas.microsoft.com/office/drawing/2014/main" id="{7AE3F51C-2A7F-4CCC-97C7-4FF8E2295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7947" y="2126976"/>
              <a:ext cx="48620" cy="31332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4" name="Freeform 132">
              <a:extLst>
                <a:ext uri="{FF2B5EF4-FFF2-40B4-BE49-F238E27FC236}">
                  <a16:creationId xmlns:a16="http://schemas.microsoft.com/office/drawing/2014/main" id="{9C1D83C4-9806-49BD-94CE-9A0B4B683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92721" y="2502969"/>
              <a:ext cx="48619" cy="31332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5" name="Freeform 133">
              <a:extLst>
                <a:ext uri="{FF2B5EF4-FFF2-40B4-BE49-F238E27FC236}">
                  <a16:creationId xmlns:a16="http://schemas.microsoft.com/office/drawing/2014/main" id="{DDD253F6-AAF6-4DCC-8A4F-77CB167F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6434" y="2685562"/>
              <a:ext cx="32413" cy="47539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6" name="Freeform 134">
              <a:extLst>
                <a:ext uri="{FF2B5EF4-FFF2-40B4-BE49-F238E27FC236}">
                  <a16:creationId xmlns:a16="http://schemas.microsoft.com/office/drawing/2014/main" id="{4540ECAB-297B-4F01-B653-9EEFE8CF5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0441" y="1929256"/>
              <a:ext cx="32413" cy="47539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7" name="Freeform 135">
              <a:extLst>
                <a:ext uri="{FF2B5EF4-FFF2-40B4-BE49-F238E27FC236}">
                  <a16:creationId xmlns:a16="http://schemas.microsoft.com/office/drawing/2014/main" id="{26BF3EA0-EA3A-43AE-B706-0AFB8355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1789" y="1990841"/>
              <a:ext cx="38896" cy="43218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" name="Freeform 136">
              <a:extLst>
                <a:ext uri="{FF2B5EF4-FFF2-40B4-BE49-F238E27FC236}">
                  <a16:creationId xmlns:a16="http://schemas.microsoft.com/office/drawing/2014/main" id="{1930D8E3-AE63-4501-AB86-CB2FA9584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98604" y="2628300"/>
              <a:ext cx="38896" cy="43218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" name="Freeform 137">
              <a:extLst>
                <a:ext uri="{FF2B5EF4-FFF2-40B4-BE49-F238E27FC236}">
                  <a16:creationId xmlns:a16="http://schemas.microsoft.com/office/drawing/2014/main" id="{8836C836-B233-46AE-9D92-CA4FD584A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1765" y="2588323"/>
              <a:ext cx="44298" cy="38896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0" name="Freeform 138">
              <a:extLst>
                <a:ext uri="{FF2B5EF4-FFF2-40B4-BE49-F238E27FC236}">
                  <a16:creationId xmlns:a16="http://schemas.microsoft.com/office/drawing/2014/main" id="{6370939C-89A6-4B4B-B66E-47845830E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4306" y="2035138"/>
              <a:ext cx="44298" cy="38896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1" name="Freeform 139">
              <a:extLst>
                <a:ext uri="{FF2B5EF4-FFF2-40B4-BE49-F238E27FC236}">
                  <a16:creationId xmlns:a16="http://schemas.microsoft.com/office/drawing/2014/main" id="{718FF89D-200B-4B7C-B2B2-F5E136632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0085" y="2293364"/>
              <a:ext cx="51861" cy="17287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2" name="Freeform 140">
              <a:extLst>
                <a:ext uri="{FF2B5EF4-FFF2-40B4-BE49-F238E27FC236}">
                  <a16:creationId xmlns:a16="http://schemas.microsoft.com/office/drawing/2014/main" id="{6AD7C29F-99AB-41C7-A317-804B0D81F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7343" y="2352787"/>
              <a:ext cx="50780" cy="17287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3" name="Freeform 141">
              <a:extLst>
                <a:ext uri="{FF2B5EF4-FFF2-40B4-BE49-F238E27FC236}">
                  <a16:creationId xmlns:a16="http://schemas.microsoft.com/office/drawing/2014/main" id="{FEB639B1-EE73-4F11-8386-0847CE29E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5172" y="2726619"/>
              <a:ext cx="17287" cy="50781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4" name="Freeform 142">
              <a:extLst>
                <a:ext uri="{FF2B5EF4-FFF2-40B4-BE49-F238E27FC236}">
                  <a16:creationId xmlns:a16="http://schemas.microsoft.com/office/drawing/2014/main" id="{466D62CE-20DB-49B2-89D1-86DC8D03E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5749" y="1884958"/>
              <a:ext cx="18367" cy="50780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5" name="Freeform 143">
              <a:extLst>
                <a:ext uri="{FF2B5EF4-FFF2-40B4-BE49-F238E27FC236}">
                  <a16:creationId xmlns:a16="http://schemas.microsoft.com/office/drawing/2014/main" id="{49D78043-9D1B-4EDE-A209-BE968C694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6119" y="2051345"/>
              <a:ext cx="415969" cy="559667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19" name="Group 618">
            <a:extLst>
              <a:ext uri="{FF2B5EF4-FFF2-40B4-BE49-F238E27FC236}">
                <a16:creationId xmlns:a16="http://schemas.microsoft.com/office/drawing/2014/main" id="{41FC5AAC-36A9-49C5-8F20-C6311DE8ABC7}"/>
              </a:ext>
            </a:extLst>
          </p:cNvPr>
          <p:cNvGrpSpPr/>
          <p:nvPr/>
        </p:nvGrpSpPr>
        <p:grpSpPr>
          <a:xfrm>
            <a:off x="5044243" y="4420235"/>
            <a:ext cx="569391" cy="569391"/>
            <a:chOff x="4524375" y="1452563"/>
            <a:chExt cx="1420813" cy="1420812"/>
          </a:xfrm>
        </p:grpSpPr>
        <p:sp>
          <p:nvSpPr>
            <p:cNvPr id="623" name="Freeform 575">
              <a:extLst>
                <a:ext uri="{FF2B5EF4-FFF2-40B4-BE49-F238E27FC236}">
                  <a16:creationId xmlns:a16="http://schemas.microsoft.com/office/drawing/2014/main" id="{7D234DDE-5E37-43C2-969A-CA8BAB8F6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1452563"/>
              <a:ext cx="1420813" cy="1420812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" name="Freeform 576">
              <a:extLst>
                <a:ext uri="{FF2B5EF4-FFF2-40B4-BE49-F238E27FC236}">
                  <a16:creationId xmlns:a16="http://schemas.microsoft.com/office/drawing/2014/main" id="{5036FBA5-8731-4713-A5B3-46792122F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85900"/>
              <a:ext cx="1352550" cy="135255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5" name="Freeform 577">
              <a:extLst>
                <a:ext uri="{FF2B5EF4-FFF2-40B4-BE49-F238E27FC236}">
                  <a16:creationId xmlns:a16="http://schemas.microsoft.com/office/drawing/2014/main" id="{3C5F4FD7-6A59-4D2F-8EF3-7297A070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98600"/>
              <a:ext cx="1143000" cy="133985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6" name="Freeform 578">
              <a:extLst>
                <a:ext uri="{FF2B5EF4-FFF2-40B4-BE49-F238E27FC236}">
                  <a16:creationId xmlns:a16="http://schemas.microsoft.com/office/drawing/2014/main" id="{15CA0A66-D166-4D49-903D-DB1B4079B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1598613"/>
              <a:ext cx="1128712" cy="1130300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7" name="Freeform 579">
              <a:extLst>
                <a:ext uri="{FF2B5EF4-FFF2-40B4-BE49-F238E27FC236}">
                  <a16:creationId xmlns:a16="http://schemas.microsoft.com/office/drawing/2014/main" id="{8A43A8AE-A52F-4200-844C-B8F329EF9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19250"/>
              <a:ext cx="1089025" cy="1089025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8" name="Freeform 580">
              <a:extLst>
                <a:ext uri="{FF2B5EF4-FFF2-40B4-BE49-F238E27FC236}">
                  <a16:creationId xmlns:a16="http://schemas.microsoft.com/office/drawing/2014/main" id="{84D4F82C-E398-467B-9654-84CC20534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3195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9" name="Freeform 581">
              <a:extLst>
                <a:ext uri="{FF2B5EF4-FFF2-40B4-BE49-F238E27FC236}">
                  <a16:creationId xmlns:a16="http://schemas.microsoft.com/office/drawing/2014/main" id="{B98074AF-5F36-45C1-9903-4705D6601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0" name="Freeform 582">
              <a:extLst>
                <a:ext uri="{FF2B5EF4-FFF2-40B4-BE49-F238E27FC236}">
                  <a16:creationId xmlns:a16="http://schemas.microsoft.com/office/drawing/2014/main" id="{C4B1D474-01AC-4C76-BB88-BE238B09D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1" name="Freeform 583">
              <a:extLst>
                <a:ext uri="{FF2B5EF4-FFF2-40B4-BE49-F238E27FC236}">
                  <a16:creationId xmlns:a16="http://schemas.microsoft.com/office/drawing/2014/main" id="{C05744BF-9060-4AB3-B88F-CF0835BF8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2" name="Freeform 584">
              <a:extLst>
                <a:ext uri="{FF2B5EF4-FFF2-40B4-BE49-F238E27FC236}">
                  <a16:creationId xmlns:a16="http://schemas.microsoft.com/office/drawing/2014/main" id="{75EBEC07-0D8A-4936-A054-07F6FA463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3" name="Freeform 585">
              <a:extLst>
                <a:ext uri="{FF2B5EF4-FFF2-40B4-BE49-F238E27FC236}">
                  <a16:creationId xmlns:a16="http://schemas.microsoft.com/office/drawing/2014/main" id="{A064A730-7998-46A1-8DFA-725A794AD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1706563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4" name="Freeform 586">
              <a:extLst>
                <a:ext uri="{FF2B5EF4-FFF2-40B4-BE49-F238E27FC236}">
                  <a16:creationId xmlns:a16="http://schemas.microsoft.com/office/drawing/2014/main" id="{B08F1474-CFA7-4BE7-81F7-EB84211C0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2566988"/>
              <a:ext cx="53975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" name="Freeform 587">
              <a:extLst>
                <a:ext uri="{FF2B5EF4-FFF2-40B4-BE49-F238E27FC236}">
                  <a16:creationId xmlns:a16="http://schemas.microsoft.com/office/drawing/2014/main" id="{F72006A0-34A5-46AD-BFEC-E03CBA788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" name="Freeform 588">
              <a:extLst>
                <a:ext uri="{FF2B5EF4-FFF2-40B4-BE49-F238E27FC236}">
                  <a16:creationId xmlns:a16="http://schemas.microsoft.com/office/drawing/2014/main" id="{DDADF9F1-37C4-45E3-B571-5B2EC294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689100"/>
              <a:ext cx="53975" cy="52388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7" name="Freeform 589">
              <a:extLst>
                <a:ext uri="{FF2B5EF4-FFF2-40B4-BE49-F238E27FC236}">
                  <a16:creationId xmlns:a16="http://schemas.microsoft.com/office/drawing/2014/main" id="{A2B79660-5108-4DC8-8878-1DA7421A5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1562100"/>
              <a:ext cx="36512" cy="65088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8" name="Freeform 590">
              <a:extLst>
                <a:ext uri="{FF2B5EF4-FFF2-40B4-BE49-F238E27FC236}">
                  <a16:creationId xmlns:a16="http://schemas.microsoft.com/office/drawing/2014/main" id="{6576E308-D293-46EB-947D-E9642A2AC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9" name="Freeform 591">
              <a:extLst>
                <a:ext uri="{FF2B5EF4-FFF2-40B4-BE49-F238E27FC236}">
                  <a16:creationId xmlns:a16="http://schemas.microsoft.com/office/drawing/2014/main" id="{8D26F150-E1CA-4D27-A780-F89AEC57B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0" name="Freeform 592">
              <a:extLst>
                <a:ext uri="{FF2B5EF4-FFF2-40B4-BE49-F238E27FC236}">
                  <a16:creationId xmlns:a16="http://schemas.microsoft.com/office/drawing/2014/main" id="{69AF1064-B833-42D1-83B4-9F81439D0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1" name="Freeform 593">
              <a:extLst>
                <a:ext uri="{FF2B5EF4-FFF2-40B4-BE49-F238E27FC236}">
                  <a16:creationId xmlns:a16="http://schemas.microsoft.com/office/drawing/2014/main" id="{B33ED959-FF29-4CB3-84C8-D8227083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2" name="Freeform 594">
              <a:extLst>
                <a:ext uri="{FF2B5EF4-FFF2-40B4-BE49-F238E27FC236}">
                  <a16:creationId xmlns:a16="http://schemas.microsoft.com/office/drawing/2014/main" id="{82FF07FE-07FC-43AA-B4FA-5F3A3DF30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3" name="Freeform 595">
              <a:extLst>
                <a:ext uri="{FF2B5EF4-FFF2-40B4-BE49-F238E27FC236}">
                  <a16:creationId xmlns:a16="http://schemas.microsoft.com/office/drawing/2014/main" id="{DB1311AE-BBD8-47B7-A468-4A1B86309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4" name="Freeform 596">
              <a:extLst>
                <a:ext uri="{FF2B5EF4-FFF2-40B4-BE49-F238E27FC236}">
                  <a16:creationId xmlns:a16="http://schemas.microsoft.com/office/drawing/2014/main" id="{219FA4F9-8FEA-4272-87ED-1FEECD0A7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" name="Freeform 597">
              <a:extLst>
                <a:ext uri="{FF2B5EF4-FFF2-40B4-BE49-F238E27FC236}">
                  <a16:creationId xmlns:a16="http://schemas.microsoft.com/office/drawing/2014/main" id="{C18938EF-BC6A-4908-9497-E10A33691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1524000"/>
              <a:ext cx="25400" cy="68263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6" name="Freeform 598">
              <a:extLst>
                <a:ext uri="{FF2B5EF4-FFF2-40B4-BE49-F238E27FC236}">
                  <a16:creationId xmlns:a16="http://schemas.microsoft.com/office/drawing/2014/main" id="{B68377E5-249A-41B9-9E13-DE1044370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2733675"/>
              <a:ext cx="25400" cy="66675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7" name="Freeform 599">
              <a:extLst>
                <a:ext uri="{FF2B5EF4-FFF2-40B4-BE49-F238E27FC236}">
                  <a16:creationId xmlns:a16="http://schemas.microsoft.com/office/drawing/2014/main" id="{4ABA3C1C-B8EA-4099-B81A-E2ABA2E1D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2289175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8" name="Freeform 600">
              <a:extLst>
                <a:ext uri="{FF2B5EF4-FFF2-40B4-BE49-F238E27FC236}">
                  <a16:creationId xmlns:a16="http://schemas.microsoft.com/office/drawing/2014/main" id="{9D048360-852E-4630-8667-2DC1BDC0E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9" name="Freeform 601">
              <a:extLst>
                <a:ext uri="{FF2B5EF4-FFF2-40B4-BE49-F238E27FC236}">
                  <a16:creationId xmlns:a16="http://schemas.microsoft.com/office/drawing/2014/main" id="{60C3D2AF-78E2-408E-8441-03C61618B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0" name="Freeform 602">
              <a:extLst>
                <a:ext uri="{FF2B5EF4-FFF2-40B4-BE49-F238E27FC236}">
                  <a16:creationId xmlns:a16="http://schemas.microsoft.com/office/drawing/2014/main" id="{DDB3A9FA-42D1-4980-B1B3-7482CF104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1" name="Freeform 603">
              <a:extLst>
                <a:ext uri="{FF2B5EF4-FFF2-40B4-BE49-F238E27FC236}">
                  <a16:creationId xmlns:a16="http://schemas.microsoft.com/office/drawing/2014/main" id="{B590AA6D-EA76-4DCE-ADA9-DE4C958AF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2" name="Freeform 604">
              <a:extLst>
                <a:ext uri="{FF2B5EF4-FFF2-40B4-BE49-F238E27FC236}">
                  <a16:creationId xmlns:a16="http://schemas.microsoft.com/office/drawing/2014/main" id="{DD852212-2005-495D-8BB0-A2A61310C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1606550"/>
              <a:ext cx="46037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3" name="Freeform 605">
              <a:extLst>
                <a:ext uri="{FF2B5EF4-FFF2-40B4-BE49-F238E27FC236}">
                  <a16:creationId xmlns:a16="http://schemas.microsoft.com/office/drawing/2014/main" id="{0AA4F550-39CD-4952-927D-5EA087FDA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4" name="Freeform 606">
              <a:extLst>
                <a:ext uri="{FF2B5EF4-FFF2-40B4-BE49-F238E27FC236}">
                  <a16:creationId xmlns:a16="http://schemas.microsoft.com/office/drawing/2014/main" id="{61890BA4-C2F2-4A8E-9BF7-682577EB4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" name="Freeform 607">
              <a:extLst>
                <a:ext uri="{FF2B5EF4-FFF2-40B4-BE49-F238E27FC236}">
                  <a16:creationId xmlns:a16="http://schemas.microsoft.com/office/drawing/2014/main" id="{C9159B2F-2E6C-4090-A0CF-D2A5C3DE2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249872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6" name="Freeform 608">
              <a:extLst>
                <a:ext uri="{FF2B5EF4-FFF2-40B4-BE49-F238E27FC236}">
                  <a16:creationId xmlns:a16="http://schemas.microsoft.com/office/drawing/2014/main" id="{CA96A825-9867-4E8C-9EE5-25809D0F9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78117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7" name="Freeform 609">
              <a:extLst>
                <a:ext uri="{FF2B5EF4-FFF2-40B4-BE49-F238E27FC236}">
                  <a16:creationId xmlns:a16="http://schemas.microsoft.com/office/drawing/2014/main" id="{B03A23BC-4309-4644-893F-D7CBB413C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8" name="Freeform 610">
              <a:extLst>
                <a:ext uri="{FF2B5EF4-FFF2-40B4-BE49-F238E27FC236}">
                  <a16:creationId xmlns:a16="http://schemas.microsoft.com/office/drawing/2014/main" id="{B5E8BE88-0F45-4430-A355-B2FBEBB9E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9" name="Freeform 611">
              <a:extLst>
                <a:ext uri="{FF2B5EF4-FFF2-40B4-BE49-F238E27FC236}">
                  <a16:creationId xmlns:a16="http://schemas.microsoft.com/office/drawing/2014/main" id="{67BF5E23-830E-4E14-A3D0-456015196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274002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0" name="Freeform 612">
              <a:extLst>
                <a:ext uri="{FF2B5EF4-FFF2-40B4-BE49-F238E27FC236}">
                  <a16:creationId xmlns:a16="http://schemas.microsoft.com/office/drawing/2014/main" id="{51633F1A-D129-46BB-8C74-D7348FB11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1" name="Freeform 613">
              <a:extLst>
                <a:ext uri="{FF2B5EF4-FFF2-40B4-BE49-F238E27FC236}">
                  <a16:creationId xmlns:a16="http://schemas.microsoft.com/office/drawing/2014/main" id="{E2F834FE-FE48-476E-AD3A-6BC4EC024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1509713"/>
              <a:ext cx="26988" cy="74612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2" name="Freeform 614">
              <a:extLst>
                <a:ext uri="{FF2B5EF4-FFF2-40B4-BE49-F238E27FC236}">
                  <a16:creationId xmlns:a16="http://schemas.microsoft.com/office/drawing/2014/main" id="{F26B5351-F2DC-45CC-962B-D6A188AC2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3" name="Freeform 615">
              <a:extLst>
                <a:ext uri="{FF2B5EF4-FFF2-40B4-BE49-F238E27FC236}">
                  <a16:creationId xmlns:a16="http://schemas.microsoft.com/office/drawing/2014/main" id="{4BAD4CD6-6FA5-4C26-BECD-8D06BCC17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4" name="Freeform 616">
              <a:extLst>
                <a:ext uri="{FF2B5EF4-FFF2-40B4-BE49-F238E27FC236}">
                  <a16:creationId xmlns:a16="http://schemas.microsoft.com/office/drawing/2014/main" id="{8AAE9ABD-1A74-4370-95AF-1749CBB3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5" name="Freeform 617">
              <a:extLst>
                <a:ext uri="{FF2B5EF4-FFF2-40B4-BE49-F238E27FC236}">
                  <a16:creationId xmlns:a16="http://schemas.microsoft.com/office/drawing/2014/main" id="{71CCD2EC-BED7-4880-B2B3-30A8C8C30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" name="Freeform 618">
              <a:extLst>
                <a:ext uri="{FF2B5EF4-FFF2-40B4-BE49-F238E27FC236}">
                  <a16:creationId xmlns:a16="http://schemas.microsoft.com/office/drawing/2014/main" id="{131E40AF-688B-47A2-85BF-7D0A5AD85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7" name="Freeform 619">
              <a:extLst>
                <a:ext uri="{FF2B5EF4-FFF2-40B4-BE49-F238E27FC236}">
                  <a16:creationId xmlns:a16="http://schemas.microsoft.com/office/drawing/2014/main" id="{53748834-6529-495F-A388-B26DC571D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8" name="Freeform 620">
              <a:extLst>
                <a:ext uri="{FF2B5EF4-FFF2-40B4-BE49-F238E27FC236}">
                  <a16:creationId xmlns:a16="http://schemas.microsoft.com/office/drawing/2014/main" id="{31F4609E-2587-448A-88C7-4B4836D76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9" name="Freeform 621">
              <a:extLst>
                <a:ext uri="{FF2B5EF4-FFF2-40B4-BE49-F238E27FC236}">
                  <a16:creationId xmlns:a16="http://schemas.microsoft.com/office/drawing/2014/main" id="{A9EE0FF5-F001-466E-B6CC-AB527B76A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0" name="Freeform 622">
              <a:extLst>
                <a:ext uri="{FF2B5EF4-FFF2-40B4-BE49-F238E27FC236}">
                  <a16:creationId xmlns:a16="http://schemas.microsoft.com/office/drawing/2014/main" id="{9CC00839-E89C-4866-AE9C-BDDDB8AA3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1" name="Freeform 623">
              <a:extLst>
                <a:ext uri="{FF2B5EF4-FFF2-40B4-BE49-F238E27FC236}">
                  <a16:creationId xmlns:a16="http://schemas.microsoft.com/office/drawing/2014/main" id="{EA7D48E2-0593-487C-8B1F-9545162D9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2" name="Freeform 624">
              <a:extLst>
                <a:ext uri="{FF2B5EF4-FFF2-40B4-BE49-F238E27FC236}">
                  <a16:creationId xmlns:a16="http://schemas.microsoft.com/office/drawing/2014/main" id="{B40C3E2F-4EAB-44D7-BF08-BC28436DE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3" name="Freeform 625">
              <a:extLst>
                <a:ext uri="{FF2B5EF4-FFF2-40B4-BE49-F238E27FC236}">
                  <a16:creationId xmlns:a16="http://schemas.microsoft.com/office/drawing/2014/main" id="{CA6A2260-E016-40F2-9E5D-55AC286FB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4" name="Freeform 626">
              <a:extLst>
                <a:ext uri="{FF2B5EF4-FFF2-40B4-BE49-F238E27FC236}">
                  <a16:creationId xmlns:a16="http://schemas.microsoft.com/office/drawing/2014/main" id="{8472F117-9231-4267-B067-811A940E8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5" name="Freeform 627">
              <a:extLst>
                <a:ext uri="{FF2B5EF4-FFF2-40B4-BE49-F238E27FC236}">
                  <a16:creationId xmlns:a16="http://schemas.microsoft.com/office/drawing/2014/main" id="{DFEAED06-979E-439D-AB9E-54E30C5A7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6" name="Freeform 628">
              <a:extLst>
                <a:ext uri="{FF2B5EF4-FFF2-40B4-BE49-F238E27FC236}">
                  <a16:creationId xmlns:a16="http://schemas.microsoft.com/office/drawing/2014/main" id="{BE0DEBD0-E1EC-4BCC-A910-432341CB5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528763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" name="Freeform 629">
              <a:extLst>
                <a:ext uri="{FF2B5EF4-FFF2-40B4-BE49-F238E27FC236}">
                  <a16:creationId xmlns:a16="http://schemas.microsoft.com/office/drawing/2014/main" id="{5B01EACB-0387-4FF0-BDCA-1EA96BB04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8" name="Freeform 630">
              <a:extLst>
                <a:ext uri="{FF2B5EF4-FFF2-40B4-BE49-F238E27FC236}">
                  <a16:creationId xmlns:a16="http://schemas.microsoft.com/office/drawing/2014/main" id="{CB71BCC8-B4EE-4950-914E-CEF6C5EF7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9" name="Freeform 631">
              <a:extLst>
                <a:ext uri="{FF2B5EF4-FFF2-40B4-BE49-F238E27FC236}">
                  <a16:creationId xmlns:a16="http://schemas.microsoft.com/office/drawing/2014/main" id="{EB93C7C8-6CF0-403F-AEFE-26F7528A8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0" name="Freeform 632">
              <a:extLst>
                <a:ext uri="{FF2B5EF4-FFF2-40B4-BE49-F238E27FC236}">
                  <a16:creationId xmlns:a16="http://schemas.microsoft.com/office/drawing/2014/main" id="{ECDB5CE3-526C-4E28-9588-93164911F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1" name="Freeform 633">
              <a:extLst>
                <a:ext uri="{FF2B5EF4-FFF2-40B4-BE49-F238E27FC236}">
                  <a16:creationId xmlns:a16="http://schemas.microsoft.com/office/drawing/2014/main" id="{2AA33C0E-64AA-4E6C-8B12-4C799936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2" name="Freeform 634">
              <a:extLst>
                <a:ext uri="{FF2B5EF4-FFF2-40B4-BE49-F238E27FC236}">
                  <a16:creationId xmlns:a16="http://schemas.microsoft.com/office/drawing/2014/main" id="{C7AB8C24-8E20-42B3-AA47-99933EEC0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3" name="Freeform 635">
              <a:extLst>
                <a:ext uri="{FF2B5EF4-FFF2-40B4-BE49-F238E27FC236}">
                  <a16:creationId xmlns:a16="http://schemas.microsoft.com/office/drawing/2014/main" id="{F56D0B24-89FE-4ED7-81C8-BF0247BAA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4" name="Freeform 636">
              <a:extLst>
                <a:ext uri="{FF2B5EF4-FFF2-40B4-BE49-F238E27FC236}">
                  <a16:creationId xmlns:a16="http://schemas.microsoft.com/office/drawing/2014/main" id="{D303C2AA-57FB-4D60-ACC3-FB08D3448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5" name="Freeform 637">
              <a:extLst>
                <a:ext uri="{FF2B5EF4-FFF2-40B4-BE49-F238E27FC236}">
                  <a16:creationId xmlns:a16="http://schemas.microsoft.com/office/drawing/2014/main" id="{3FCFE3C8-599C-47AF-B3BC-6FFA55FBF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" name="Freeform 638">
              <a:extLst>
                <a:ext uri="{FF2B5EF4-FFF2-40B4-BE49-F238E27FC236}">
                  <a16:creationId xmlns:a16="http://schemas.microsoft.com/office/drawing/2014/main" id="{98B5C421-FE4B-4CB0-A936-2585FD200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" name="Freeform 639">
              <a:extLst>
                <a:ext uri="{FF2B5EF4-FFF2-40B4-BE49-F238E27FC236}">
                  <a16:creationId xmlns:a16="http://schemas.microsoft.com/office/drawing/2014/main" id="{8378C7AF-49C4-4EE2-AF9E-3E5FBA1D8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8" name="Freeform 640">
              <a:extLst>
                <a:ext uri="{FF2B5EF4-FFF2-40B4-BE49-F238E27FC236}">
                  <a16:creationId xmlns:a16="http://schemas.microsoft.com/office/drawing/2014/main" id="{1D4263CA-7E08-449C-9BD9-E4E5098D5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9" name="Freeform 641">
              <a:extLst>
                <a:ext uri="{FF2B5EF4-FFF2-40B4-BE49-F238E27FC236}">
                  <a16:creationId xmlns:a16="http://schemas.microsoft.com/office/drawing/2014/main" id="{5AAFB453-4119-4C1D-999D-C919B5341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0" name="Freeform 642">
              <a:extLst>
                <a:ext uri="{FF2B5EF4-FFF2-40B4-BE49-F238E27FC236}">
                  <a16:creationId xmlns:a16="http://schemas.microsoft.com/office/drawing/2014/main" id="{F577F0C1-12CA-4DCE-A7F1-F6F7C082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219392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1" name="Freeform 643">
              <a:extLst>
                <a:ext uri="{FF2B5EF4-FFF2-40B4-BE49-F238E27FC236}">
                  <a16:creationId xmlns:a16="http://schemas.microsoft.com/office/drawing/2014/main" id="{600DC648-8E96-440C-AC06-9D639F495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2743200"/>
              <a:ext cx="26988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2" name="Freeform 644">
              <a:extLst>
                <a:ext uri="{FF2B5EF4-FFF2-40B4-BE49-F238E27FC236}">
                  <a16:creationId xmlns:a16="http://schemas.microsoft.com/office/drawing/2014/main" id="{A7F66B40-1A15-4F09-882C-D2E7A780F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1506538"/>
              <a:ext cx="25400" cy="74612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3" name="Freeform 645">
              <a:extLst>
                <a:ext uri="{FF2B5EF4-FFF2-40B4-BE49-F238E27FC236}">
                  <a16:creationId xmlns:a16="http://schemas.microsoft.com/office/drawing/2014/main" id="{619C7E8A-2D20-4061-9E7A-29A5AAD96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713" y="1679575"/>
              <a:ext cx="284162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4" name="Freeform 646">
              <a:extLst>
                <a:ext uri="{FF2B5EF4-FFF2-40B4-BE49-F238E27FC236}">
                  <a16:creationId xmlns:a16="http://schemas.microsoft.com/office/drawing/2014/main" id="{65AC1C4C-9D1F-48E7-9276-DFCD5DF7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5" name="Freeform 647">
              <a:extLst>
                <a:ext uri="{FF2B5EF4-FFF2-40B4-BE49-F238E27FC236}">
                  <a16:creationId xmlns:a16="http://schemas.microsoft.com/office/drawing/2014/main" id="{13D99241-C8BB-4FEE-BEB3-1E08B0F26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2235200"/>
              <a:ext cx="298450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" name="Freeform 648">
              <a:extLst>
                <a:ext uri="{FF2B5EF4-FFF2-40B4-BE49-F238E27FC236}">
                  <a16:creationId xmlns:a16="http://schemas.microsoft.com/office/drawing/2014/main" id="{F01FDE9A-6ADF-4E28-951B-9E8B99D97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1679575"/>
              <a:ext cx="284162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7" name="Freeform 649">
              <a:extLst>
                <a:ext uri="{FF2B5EF4-FFF2-40B4-BE49-F238E27FC236}">
                  <a16:creationId xmlns:a16="http://schemas.microsoft.com/office/drawing/2014/main" id="{5D460EAF-CC1C-4F54-B559-1975EBAC2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062163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8" name="Freeform 650">
              <a:extLst>
                <a:ext uri="{FF2B5EF4-FFF2-40B4-BE49-F238E27FC236}">
                  <a16:creationId xmlns:a16="http://schemas.microsoft.com/office/drawing/2014/main" id="{C6A225CE-6277-4868-975A-622330058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235200"/>
              <a:ext cx="298450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21" name="TextBox 28">
            <a:extLst>
              <a:ext uri="{FF2B5EF4-FFF2-40B4-BE49-F238E27FC236}">
                <a16:creationId xmlns:a16="http://schemas.microsoft.com/office/drawing/2014/main" id="{77466656-B712-4FD7-ABF6-191A1ECB1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4243" y="5209915"/>
            <a:ext cx="21054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AU" sz="20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$5,272</a:t>
            </a:r>
            <a:endParaRPr lang="en-US" sz="2000" b="1" dirty="0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622" name="7 CuadroTexto">
            <a:extLst>
              <a:ext uri="{FF2B5EF4-FFF2-40B4-BE49-F238E27FC236}">
                <a16:creationId xmlns:a16="http://schemas.microsoft.com/office/drawing/2014/main" id="{9083A910-AB62-49C1-A797-C0F6A14876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4243" y="5585932"/>
            <a:ext cx="2105488" cy="600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sound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sharing coordinate proactive.</a:t>
            </a:r>
            <a:endParaRPr lang="en-US" altLang="en-US" sz="900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40307A6F-D365-4D6F-A5C5-B65F70C4DBB7}"/>
              </a:ext>
            </a:extLst>
          </p:cNvPr>
          <p:cNvGrpSpPr/>
          <p:nvPr/>
        </p:nvGrpSpPr>
        <p:grpSpPr>
          <a:xfrm>
            <a:off x="8123298" y="4420235"/>
            <a:ext cx="569391" cy="569391"/>
            <a:chOff x="6407150" y="1452563"/>
            <a:chExt cx="1420813" cy="1420812"/>
          </a:xfrm>
        </p:grpSpPr>
        <p:sp>
          <p:nvSpPr>
            <p:cNvPr id="548" name="Freeform 144">
              <a:extLst>
                <a:ext uri="{FF2B5EF4-FFF2-40B4-BE49-F238E27FC236}">
                  <a16:creationId xmlns:a16="http://schemas.microsoft.com/office/drawing/2014/main" id="{6BAC53C6-47C3-491D-BFCC-C5DD92CD2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1452563"/>
              <a:ext cx="1420813" cy="1420812"/>
            </a:xfrm>
            <a:custGeom>
              <a:avLst/>
              <a:gdLst>
                <a:gd name="T0" fmla="*/ 1973 w 3948"/>
                <a:gd name="T1" fmla="*/ 3947 h 3948"/>
                <a:gd name="T2" fmla="*/ 0 w 3948"/>
                <a:gd name="T3" fmla="*/ 1974 h 3948"/>
                <a:gd name="T4" fmla="*/ 1973 w 3948"/>
                <a:gd name="T5" fmla="*/ 0 h 3948"/>
                <a:gd name="T6" fmla="*/ 3947 w 3948"/>
                <a:gd name="T7" fmla="*/ 1974 h 3948"/>
                <a:gd name="T8" fmla="*/ 1973 w 3948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8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7" y="884"/>
                    <a:pt x="3947" y="1974"/>
                  </a:cubicBezTo>
                  <a:cubicBezTo>
                    <a:pt x="3947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Freeform 145">
              <a:extLst>
                <a:ext uri="{FF2B5EF4-FFF2-40B4-BE49-F238E27FC236}">
                  <a16:creationId xmlns:a16="http://schemas.microsoft.com/office/drawing/2014/main" id="{FC2DFD42-3A64-423A-A471-57BC10051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1485900"/>
              <a:ext cx="1352550" cy="1352550"/>
            </a:xfrm>
            <a:custGeom>
              <a:avLst/>
              <a:gdLst>
                <a:gd name="T0" fmla="*/ 1878 w 3758"/>
                <a:gd name="T1" fmla="*/ 3757 h 3758"/>
                <a:gd name="T2" fmla="*/ 0 w 3758"/>
                <a:gd name="T3" fmla="*/ 1879 h 3758"/>
                <a:gd name="T4" fmla="*/ 1878 w 3758"/>
                <a:gd name="T5" fmla="*/ 0 h 3758"/>
                <a:gd name="T6" fmla="*/ 3757 w 3758"/>
                <a:gd name="T7" fmla="*/ 1879 h 3758"/>
                <a:gd name="T8" fmla="*/ 1878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8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8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8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Freeform 146">
              <a:extLst>
                <a:ext uri="{FF2B5EF4-FFF2-40B4-BE49-F238E27FC236}">
                  <a16:creationId xmlns:a16="http://schemas.microsoft.com/office/drawing/2014/main" id="{93A4E207-685F-4E99-B96A-2AF78DD20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1498600"/>
              <a:ext cx="1143000" cy="1339850"/>
            </a:xfrm>
            <a:custGeom>
              <a:avLst/>
              <a:gdLst>
                <a:gd name="T0" fmla="*/ 1878 w 3177"/>
                <a:gd name="T1" fmla="*/ 3723 h 3724"/>
                <a:gd name="T2" fmla="*/ 0 w 3177"/>
                <a:gd name="T3" fmla="*/ 1845 h 3724"/>
                <a:gd name="T4" fmla="*/ 1520 w 3177"/>
                <a:gd name="T5" fmla="*/ 0 h 3724"/>
                <a:gd name="T6" fmla="*/ 939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8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8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20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80" y="3237"/>
                    <a:pt x="2818" y="3237"/>
                  </a:cubicBezTo>
                  <a:cubicBezTo>
                    <a:pt x="2940" y="3237"/>
                    <a:pt x="3060" y="3226"/>
                    <a:pt x="3176" y="3203"/>
                  </a:cubicBezTo>
                  <a:cubicBezTo>
                    <a:pt x="2838" y="3525"/>
                    <a:pt x="2381" y="3723"/>
                    <a:pt x="1878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Freeform 147">
              <a:extLst>
                <a:ext uri="{FF2B5EF4-FFF2-40B4-BE49-F238E27FC236}">
                  <a16:creationId xmlns:a16="http://schemas.microsoft.com/office/drawing/2014/main" id="{0B41571B-5CA4-4F8A-BA9E-BA2FB087C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1613" y="1598613"/>
              <a:ext cx="1130300" cy="1130300"/>
            </a:xfrm>
            <a:custGeom>
              <a:avLst/>
              <a:gdLst>
                <a:gd name="T0" fmla="*/ 1568 w 3138"/>
                <a:gd name="T1" fmla="*/ 3137 h 3138"/>
                <a:gd name="T2" fmla="*/ 0 w 3138"/>
                <a:gd name="T3" fmla="*/ 1569 h 3138"/>
                <a:gd name="T4" fmla="*/ 1568 w 3138"/>
                <a:gd name="T5" fmla="*/ 0 h 3138"/>
                <a:gd name="T6" fmla="*/ 3137 w 3138"/>
                <a:gd name="T7" fmla="*/ 1569 h 3138"/>
                <a:gd name="T8" fmla="*/ 1568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8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8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8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552" name="Freeform 148">
              <a:extLst>
                <a:ext uri="{FF2B5EF4-FFF2-40B4-BE49-F238E27FC236}">
                  <a16:creationId xmlns:a16="http://schemas.microsoft.com/office/drawing/2014/main" id="{714E8684-9C6A-4A5B-9F33-F496912C4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1619250"/>
              <a:ext cx="1089025" cy="1089025"/>
            </a:xfrm>
            <a:custGeom>
              <a:avLst/>
              <a:gdLst>
                <a:gd name="T0" fmla="*/ 1511 w 3024"/>
                <a:gd name="T1" fmla="*/ 3023 h 3024"/>
                <a:gd name="T2" fmla="*/ 0 w 3024"/>
                <a:gd name="T3" fmla="*/ 1512 h 3024"/>
                <a:gd name="T4" fmla="*/ 1511 w 3024"/>
                <a:gd name="T5" fmla="*/ 0 h 3024"/>
                <a:gd name="T6" fmla="*/ 3023 w 3024"/>
                <a:gd name="T7" fmla="*/ 1512 h 3024"/>
                <a:gd name="T8" fmla="*/ 1511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1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1" y="0"/>
                  </a:cubicBezTo>
                  <a:cubicBezTo>
                    <a:pt x="2346" y="0"/>
                    <a:pt x="3023" y="677"/>
                    <a:pt x="3023" y="1512"/>
                  </a:cubicBezTo>
                  <a:cubicBezTo>
                    <a:pt x="3023" y="2346"/>
                    <a:pt x="2346" y="3023"/>
                    <a:pt x="1511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Freeform 149">
              <a:extLst>
                <a:ext uri="{FF2B5EF4-FFF2-40B4-BE49-F238E27FC236}">
                  <a16:creationId xmlns:a16="http://schemas.microsoft.com/office/drawing/2014/main" id="{9CBDC5DC-0ECE-464B-96FD-0ACB1654E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1631950"/>
              <a:ext cx="896938" cy="1074738"/>
            </a:xfrm>
            <a:custGeom>
              <a:avLst/>
              <a:gdLst>
                <a:gd name="T0" fmla="*/ 1511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59 w 2492"/>
                <a:gd name="T9" fmla="*/ 2662 h 2987"/>
                <a:gd name="T10" fmla="*/ 2491 w 2492"/>
                <a:gd name="T11" fmla="*/ 2626 h 2987"/>
                <a:gd name="T12" fmla="*/ 1511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1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80" y="0"/>
                  </a:cubicBezTo>
                  <a:cubicBezTo>
                    <a:pt x="854" y="277"/>
                    <a:pt x="648" y="690"/>
                    <a:pt x="648" y="1151"/>
                  </a:cubicBezTo>
                  <a:cubicBezTo>
                    <a:pt x="648" y="1986"/>
                    <a:pt x="1324" y="2662"/>
                    <a:pt x="2159" y="2662"/>
                  </a:cubicBezTo>
                  <a:cubicBezTo>
                    <a:pt x="2273" y="2662"/>
                    <a:pt x="2384" y="2650"/>
                    <a:pt x="2491" y="2626"/>
                  </a:cubicBezTo>
                  <a:cubicBezTo>
                    <a:pt x="2227" y="2851"/>
                    <a:pt x="1885" y="2986"/>
                    <a:pt x="1511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Freeform 150">
              <a:extLst>
                <a:ext uri="{FF2B5EF4-FFF2-40B4-BE49-F238E27FC236}">
                  <a16:creationId xmlns:a16="http://schemas.microsoft.com/office/drawing/2014/main" id="{E18AAFD7-97DA-496B-8259-CEB292FAB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52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Freeform 151">
              <a:extLst>
                <a:ext uri="{FF2B5EF4-FFF2-40B4-BE49-F238E27FC236}">
                  <a16:creationId xmlns:a16="http://schemas.microsoft.com/office/drawing/2014/main" id="{CEBD0890-98CE-474D-B5AC-F7AF6EA74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Freeform 152">
              <a:extLst>
                <a:ext uri="{FF2B5EF4-FFF2-40B4-BE49-F238E27FC236}">
                  <a16:creationId xmlns:a16="http://schemas.microsoft.com/office/drawing/2014/main" id="{3D0FD445-13CD-4238-B171-9D328CF4F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2550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Freeform 153">
              <a:extLst>
                <a:ext uri="{FF2B5EF4-FFF2-40B4-BE49-F238E27FC236}">
                  <a16:creationId xmlns:a16="http://schemas.microsoft.com/office/drawing/2014/main" id="{2325A4EB-BA8A-4881-8B58-FF07D4E9C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8" name="Freeform 154">
              <a:extLst>
                <a:ext uri="{FF2B5EF4-FFF2-40B4-BE49-F238E27FC236}">
                  <a16:creationId xmlns:a16="http://schemas.microsoft.com/office/drawing/2014/main" id="{93DFE93A-9998-4616-A4C6-C942D9215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450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2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5"/>
                    <a:pt x="20" y="145"/>
                  </a:cubicBezTo>
                  <a:cubicBezTo>
                    <a:pt x="15" y="145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9" name="Freeform 155">
              <a:extLst>
                <a:ext uri="{FF2B5EF4-FFF2-40B4-BE49-F238E27FC236}">
                  <a16:creationId xmlns:a16="http://schemas.microsoft.com/office/drawing/2014/main" id="{8CD1BF85-C9A7-4025-98A0-21DBF765D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3688" y="2566988"/>
              <a:ext cx="53975" cy="52387"/>
            </a:xfrm>
            <a:custGeom>
              <a:avLst/>
              <a:gdLst>
                <a:gd name="T0" fmla="*/ 7 w 148"/>
                <a:gd name="T1" fmla="*/ 140 h 147"/>
                <a:gd name="T2" fmla="*/ 7 w 148"/>
                <a:gd name="T3" fmla="*/ 114 h 147"/>
                <a:gd name="T4" fmla="*/ 114 w 148"/>
                <a:gd name="T5" fmla="*/ 7 h 147"/>
                <a:gd name="T6" fmla="*/ 140 w 148"/>
                <a:gd name="T7" fmla="*/ 7 h 147"/>
                <a:gd name="T8" fmla="*/ 140 w 148"/>
                <a:gd name="T9" fmla="*/ 33 h 147"/>
                <a:gd name="T10" fmla="*/ 33 w 148"/>
                <a:gd name="T11" fmla="*/ 140 h 147"/>
                <a:gd name="T12" fmla="*/ 20 w 148"/>
                <a:gd name="T13" fmla="*/ 146 h 147"/>
                <a:gd name="T14" fmla="*/ 7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5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6"/>
                    <a:pt x="20" y="146"/>
                  </a:cubicBezTo>
                  <a:cubicBezTo>
                    <a:pt x="15" y="146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0" name="Freeform 156">
              <a:extLst>
                <a:ext uri="{FF2B5EF4-FFF2-40B4-BE49-F238E27FC236}">
                  <a16:creationId xmlns:a16="http://schemas.microsoft.com/office/drawing/2014/main" id="{BCD03EE6-6AC2-4874-A884-714D92A18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988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2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1" name="Freeform 157">
              <a:extLst>
                <a:ext uri="{FF2B5EF4-FFF2-40B4-BE49-F238E27FC236}">
                  <a16:creationId xmlns:a16="http://schemas.microsoft.com/office/drawing/2014/main" id="{F58F6367-508C-4B3B-BD86-838DC57D4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89100"/>
              <a:ext cx="53975" cy="53975"/>
            </a:xfrm>
            <a:custGeom>
              <a:avLst/>
              <a:gdLst>
                <a:gd name="T0" fmla="*/ 115 w 149"/>
                <a:gd name="T1" fmla="*/ 141 h 148"/>
                <a:gd name="T2" fmla="*/ 8 w 149"/>
                <a:gd name="T3" fmla="*/ 34 h 148"/>
                <a:gd name="T4" fmla="*/ 8 w 149"/>
                <a:gd name="T5" fmla="*/ 8 h 148"/>
                <a:gd name="T6" fmla="*/ 34 w 149"/>
                <a:gd name="T7" fmla="*/ 8 h 148"/>
                <a:gd name="T8" fmla="*/ 141 w 149"/>
                <a:gd name="T9" fmla="*/ 115 h 148"/>
                <a:gd name="T10" fmla="*/ 141 w 149"/>
                <a:gd name="T11" fmla="*/ 141 h 148"/>
                <a:gd name="T12" fmla="*/ 128 w 149"/>
                <a:gd name="T13" fmla="*/ 147 h 148"/>
                <a:gd name="T14" fmla="*/ 115 w 149"/>
                <a:gd name="T15" fmla="*/ 14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8">
                  <a:moveTo>
                    <a:pt x="115" y="141"/>
                  </a:moveTo>
                  <a:lnTo>
                    <a:pt x="8" y="34"/>
                  </a:lnTo>
                  <a:cubicBezTo>
                    <a:pt x="0" y="27"/>
                    <a:pt x="1" y="15"/>
                    <a:pt x="8" y="8"/>
                  </a:cubicBezTo>
                  <a:cubicBezTo>
                    <a:pt x="16" y="0"/>
                    <a:pt x="27" y="1"/>
                    <a:pt x="34" y="8"/>
                  </a:cubicBezTo>
                  <a:lnTo>
                    <a:pt x="141" y="115"/>
                  </a:lnTo>
                  <a:cubicBezTo>
                    <a:pt x="148" y="122"/>
                    <a:pt x="148" y="134"/>
                    <a:pt x="141" y="141"/>
                  </a:cubicBezTo>
                  <a:cubicBezTo>
                    <a:pt x="137" y="145"/>
                    <a:pt x="132" y="147"/>
                    <a:pt x="128" y="147"/>
                  </a:cubicBezTo>
                  <a:cubicBezTo>
                    <a:pt x="123" y="147"/>
                    <a:pt x="118" y="145"/>
                    <a:pt x="115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2" name="Freeform 158">
              <a:extLst>
                <a:ext uri="{FF2B5EF4-FFF2-40B4-BE49-F238E27FC236}">
                  <a16:creationId xmlns:a16="http://schemas.microsoft.com/office/drawing/2014/main" id="{B8E38B28-202B-4326-A66B-85778F243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6950" y="1562100"/>
              <a:ext cx="36513" cy="65088"/>
            </a:xfrm>
            <a:custGeom>
              <a:avLst/>
              <a:gdLst>
                <a:gd name="T0" fmla="*/ 14 w 100"/>
                <a:gd name="T1" fmla="*/ 177 h 180"/>
                <a:gd name="T2" fmla="*/ 4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8 w 100"/>
                <a:gd name="T11" fmla="*/ 167 h 180"/>
                <a:gd name="T12" fmla="*/ 21 w 100"/>
                <a:gd name="T13" fmla="*/ 179 h 180"/>
                <a:gd name="T14" fmla="*/ 14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7"/>
                  </a:moveTo>
                  <a:cubicBezTo>
                    <a:pt x="4" y="173"/>
                    <a:pt x="0" y="163"/>
                    <a:pt x="4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5" y="7"/>
                    <a:pt x="99" y="18"/>
                    <a:pt x="95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8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3" name="Freeform 159">
              <a:extLst>
                <a:ext uri="{FF2B5EF4-FFF2-40B4-BE49-F238E27FC236}">
                  <a16:creationId xmlns:a16="http://schemas.microsoft.com/office/drawing/2014/main" id="{8C02BAE4-9383-4BDF-B95F-CE184C3D3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650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7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9" y="179"/>
                    <a:pt x="21" y="179"/>
                  </a:cubicBezTo>
                  <a:cubicBezTo>
                    <a:pt x="19" y="179"/>
                    <a:pt x="17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" name="Freeform 160">
              <a:extLst>
                <a:ext uri="{FF2B5EF4-FFF2-40B4-BE49-F238E27FC236}">
                  <a16:creationId xmlns:a16="http://schemas.microsoft.com/office/drawing/2014/main" id="{210EBC75-B12D-446C-B6CA-D28B2DF9C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3338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2 h 98"/>
                <a:gd name="T10" fmla="*/ 178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5"/>
                    <a:pt x="18" y="0"/>
                    <a:pt x="28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8" y="86"/>
                  </a:cubicBezTo>
                  <a:cubicBezTo>
                    <a:pt x="175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" name="Freeform 161">
              <a:extLst>
                <a:ext uri="{FF2B5EF4-FFF2-40B4-BE49-F238E27FC236}">
                  <a16:creationId xmlns:a16="http://schemas.microsoft.com/office/drawing/2014/main" id="{FD66BAE8-725D-41E3-9421-37A5B59C7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6" name="Freeform 162">
              <a:extLst>
                <a:ext uri="{FF2B5EF4-FFF2-40B4-BE49-F238E27FC236}">
                  <a16:creationId xmlns:a16="http://schemas.microsoft.com/office/drawing/2014/main" id="{CB6B8A2C-7073-426E-A1E2-BFD0E8DBB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5" y="1917700"/>
              <a:ext cx="65088" cy="34925"/>
            </a:xfrm>
            <a:custGeom>
              <a:avLst/>
              <a:gdLst>
                <a:gd name="T0" fmla="*/ 4 w 183"/>
                <a:gd name="T1" fmla="*/ 87 h 99"/>
                <a:gd name="T2" fmla="*/ 14 w 183"/>
                <a:gd name="T3" fmla="*/ 63 h 99"/>
                <a:gd name="T4" fmla="*/ 154 w 183"/>
                <a:gd name="T5" fmla="*/ 4 h 99"/>
                <a:gd name="T6" fmla="*/ 178 w 183"/>
                <a:gd name="T7" fmla="*/ 14 h 99"/>
                <a:gd name="T8" fmla="*/ 168 w 183"/>
                <a:gd name="T9" fmla="*/ 38 h 99"/>
                <a:gd name="T10" fmla="*/ 28 w 183"/>
                <a:gd name="T11" fmla="*/ 96 h 99"/>
                <a:gd name="T12" fmla="*/ 21 w 183"/>
                <a:gd name="T13" fmla="*/ 98 h 99"/>
                <a:gd name="T14" fmla="*/ 4 w 183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9">
                  <a:moveTo>
                    <a:pt x="4" y="87"/>
                  </a:moveTo>
                  <a:cubicBezTo>
                    <a:pt x="0" y="77"/>
                    <a:pt x="5" y="66"/>
                    <a:pt x="14" y="63"/>
                  </a:cubicBezTo>
                  <a:lnTo>
                    <a:pt x="154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2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4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" name="Freeform 163">
              <a:extLst>
                <a:ext uri="{FF2B5EF4-FFF2-40B4-BE49-F238E27FC236}">
                  <a16:creationId xmlns:a16="http://schemas.microsoft.com/office/drawing/2014/main" id="{94F07ABF-616B-4577-BB26-E004012E0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8" name="Freeform 164">
              <a:extLst>
                <a:ext uri="{FF2B5EF4-FFF2-40B4-BE49-F238E27FC236}">
                  <a16:creationId xmlns:a16="http://schemas.microsoft.com/office/drawing/2014/main" id="{08806962-12ED-4CF5-81DD-D0141D72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4" y="7"/>
                    <a:pt x="13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5" y="173"/>
                    <a:pt x="86" y="177"/>
                  </a:cubicBezTo>
                  <a:cubicBezTo>
                    <a:pt x="83" y="178"/>
                    <a:pt x="81" y="179"/>
                    <a:pt x="79" y="179"/>
                  </a:cubicBezTo>
                  <a:cubicBezTo>
                    <a:pt x="71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9" name="Freeform 165">
              <a:extLst>
                <a:ext uri="{FF2B5EF4-FFF2-40B4-BE49-F238E27FC236}">
                  <a16:creationId xmlns:a16="http://schemas.microsoft.com/office/drawing/2014/main" id="{2F7292C3-98F6-4DD4-991F-BB29BF425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070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0" name="Freeform 166">
              <a:extLst>
                <a:ext uri="{FF2B5EF4-FFF2-40B4-BE49-F238E27FC236}">
                  <a16:creationId xmlns:a16="http://schemas.microsoft.com/office/drawing/2014/main" id="{CA33168D-FCDA-4906-879F-1EA2FA3B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524000"/>
              <a:ext cx="26988" cy="68263"/>
            </a:xfrm>
            <a:custGeom>
              <a:avLst/>
              <a:gdLst>
                <a:gd name="T0" fmla="*/ 17 w 73"/>
                <a:gd name="T1" fmla="*/ 186 h 188"/>
                <a:gd name="T2" fmla="*/ 3 w 73"/>
                <a:gd name="T3" fmla="*/ 165 h 188"/>
                <a:gd name="T4" fmla="*/ 34 w 73"/>
                <a:gd name="T5" fmla="*/ 17 h 188"/>
                <a:gd name="T6" fmla="*/ 55 w 73"/>
                <a:gd name="T7" fmla="*/ 2 h 188"/>
                <a:gd name="T8" fmla="*/ 70 w 73"/>
                <a:gd name="T9" fmla="*/ 24 h 188"/>
                <a:gd name="T10" fmla="*/ 39 w 73"/>
                <a:gd name="T11" fmla="*/ 172 h 188"/>
                <a:gd name="T12" fmla="*/ 21 w 73"/>
                <a:gd name="T13" fmla="*/ 187 h 188"/>
                <a:gd name="T14" fmla="*/ 17 w 73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8">
                  <a:moveTo>
                    <a:pt x="17" y="186"/>
                  </a:moveTo>
                  <a:cubicBezTo>
                    <a:pt x="7" y="184"/>
                    <a:pt x="0" y="175"/>
                    <a:pt x="3" y="165"/>
                  </a:cubicBezTo>
                  <a:lnTo>
                    <a:pt x="34" y="17"/>
                  </a:lnTo>
                  <a:cubicBezTo>
                    <a:pt x="36" y="7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1"/>
                    <a:pt x="29" y="187"/>
                    <a:pt x="21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1" name="Freeform 167">
              <a:extLst>
                <a:ext uri="{FF2B5EF4-FFF2-40B4-BE49-F238E27FC236}">
                  <a16:creationId xmlns:a16="http://schemas.microsoft.com/office/drawing/2014/main" id="{8C43C8B4-026D-4C51-84CF-E80F17559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33675"/>
              <a:ext cx="25400" cy="66675"/>
            </a:xfrm>
            <a:custGeom>
              <a:avLst/>
              <a:gdLst>
                <a:gd name="T0" fmla="*/ 16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6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0"/>
                    <a:pt x="29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2" name="Freeform 168">
              <a:extLst>
                <a:ext uri="{FF2B5EF4-FFF2-40B4-BE49-F238E27FC236}">
                  <a16:creationId xmlns:a16="http://schemas.microsoft.com/office/drawing/2014/main" id="{8937FCEC-C13A-4E18-A461-FE6976C9A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2289175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3 w 189"/>
                <a:gd name="T7" fmla="*/ 2 h 70"/>
                <a:gd name="T8" fmla="*/ 171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3" y="2"/>
                  </a:cubicBezTo>
                  <a:lnTo>
                    <a:pt x="171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6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3" name="Freeform 169">
              <a:extLst>
                <a:ext uri="{FF2B5EF4-FFF2-40B4-BE49-F238E27FC236}">
                  <a16:creationId xmlns:a16="http://schemas.microsoft.com/office/drawing/2014/main" id="{83343E13-7385-46B5-AFF8-2187DC130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8588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7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" name="Freeform 170">
              <a:extLst>
                <a:ext uri="{FF2B5EF4-FFF2-40B4-BE49-F238E27FC236}">
                  <a16:creationId xmlns:a16="http://schemas.microsoft.com/office/drawing/2014/main" id="{EFFDC3DE-85E7-4210-B9C0-3B63262BE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063" y="1811338"/>
              <a:ext cx="60325" cy="44450"/>
            </a:xfrm>
            <a:custGeom>
              <a:avLst/>
              <a:gdLst>
                <a:gd name="T0" fmla="*/ 5 w 169"/>
                <a:gd name="T1" fmla="*/ 114 h 123"/>
                <a:gd name="T2" fmla="*/ 11 w 169"/>
                <a:gd name="T3" fmla="*/ 88 h 123"/>
                <a:gd name="T4" fmla="*/ 137 w 169"/>
                <a:gd name="T5" fmla="*/ 6 h 123"/>
                <a:gd name="T6" fmla="*/ 163 w 169"/>
                <a:gd name="T7" fmla="*/ 11 h 123"/>
                <a:gd name="T8" fmla="*/ 157 w 169"/>
                <a:gd name="T9" fmla="*/ 36 h 123"/>
                <a:gd name="T10" fmla="*/ 31 w 169"/>
                <a:gd name="T11" fmla="*/ 119 h 123"/>
                <a:gd name="T12" fmla="*/ 21 w 169"/>
                <a:gd name="T13" fmla="*/ 122 h 123"/>
                <a:gd name="T14" fmla="*/ 5 w 169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23">
                  <a:moveTo>
                    <a:pt x="5" y="114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7" y="6"/>
                  </a:lnTo>
                  <a:cubicBezTo>
                    <a:pt x="145" y="0"/>
                    <a:pt x="157" y="2"/>
                    <a:pt x="163" y="11"/>
                  </a:cubicBezTo>
                  <a:cubicBezTo>
                    <a:pt x="168" y="19"/>
                    <a:pt x="166" y="31"/>
                    <a:pt x="157" y="36"/>
                  </a:cubicBezTo>
                  <a:lnTo>
                    <a:pt x="31" y="119"/>
                  </a:lnTo>
                  <a:cubicBezTo>
                    <a:pt x="28" y="121"/>
                    <a:pt x="24" y="122"/>
                    <a:pt x="21" y="122"/>
                  </a:cubicBezTo>
                  <a:cubicBezTo>
                    <a:pt x="15" y="122"/>
                    <a:pt x="9" y="119"/>
                    <a:pt x="5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" name="Freeform 171">
              <a:extLst>
                <a:ext uri="{FF2B5EF4-FFF2-40B4-BE49-F238E27FC236}">
                  <a16:creationId xmlns:a16="http://schemas.microsoft.com/office/drawing/2014/main" id="{2C201A1A-0E01-44F7-A969-43DE10BF2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2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7" y="31"/>
                    <a:pt x="158" y="36"/>
                  </a:cubicBezTo>
                  <a:lnTo>
                    <a:pt x="32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10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6" name="Freeform 172">
              <a:extLst>
                <a:ext uri="{FF2B5EF4-FFF2-40B4-BE49-F238E27FC236}">
                  <a16:creationId xmlns:a16="http://schemas.microsoft.com/office/drawing/2014/main" id="{AE794FAC-F48D-44CE-8681-0A49D53F0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150" y="2657475"/>
              <a:ext cx="46038" cy="60325"/>
            </a:xfrm>
            <a:custGeom>
              <a:avLst/>
              <a:gdLst>
                <a:gd name="T0" fmla="*/ 89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8"/>
                  </a:moveTo>
                  <a:lnTo>
                    <a:pt x="6" y="31"/>
                  </a:lnTo>
                  <a:cubicBezTo>
                    <a:pt x="0" y="23"/>
                    <a:pt x="3" y="11"/>
                    <a:pt x="11" y="6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9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" name="Freeform 173">
              <a:extLst>
                <a:ext uri="{FF2B5EF4-FFF2-40B4-BE49-F238E27FC236}">
                  <a16:creationId xmlns:a16="http://schemas.microsoft.com/office/drawing/2014/main" id="{878E30EE-A785-4DBA-AAB0-AD891C5D1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1606550"/>
              <a:ext cx="44450" cy="60325"/>
            </a:xfrm>
            <a:custGeom>
              <a:avLst/>
              <a:gdLst>
                <a:gd name="T0" fmla="*/ 88 w 125"/>
                <a:gd name="T1" fmla="*/ 157 h 167"/>
                <a:gd name="T2" fmla="*/ 5 w 125"/>
                <a:gd name="T3" fmla="*/ 31 h 167"/>
                <a:gd name="T4" fmla="*/ 11 w 125"/>
                <a:gd name="T5" fmla="*/ 5 h 167"/>
                <a:gd name="T6" fmla="*/ 36 w 125"/>
                <a:gd name="T7" fmla="*/ 11 h 167"/>
                <a:gd name="T8" fmla="*/ 119 w 125"/>
                <a:gd name="T9" fmla="*/ 137 h 167"/>
                <a:gd name="T10" fmla="*/ 113 w 125"/>
                <a:gd name="T11" fmla="*/ 163 h 167"/>
                <a:gd name="T12" fmla="*/ 103 w 125"/>
                <a:gd name="T13" fmla="*/ 166 h 167"/>
                <a:gd name="T14" fmla="*/ 88 w 125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7">
                  <a:moveTo>
                    <a:pt x="88" y="157"/>
                  </a:moveTo>
                  <a:lnTo>
                    <a:pt x="5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0" y="2"/>
                    <a:pt x="36" y="11"/>
                  </a:cubicBezTo>
                  <a:lnTo>
                    <a:pt x="119" y="137"/>
                  </a:lnTo>
                  <a:cubicBezTo>
                    <a:pt x="124" y="146"/>
                    <a:pt x="122" y="157"/>
                    <a:pt x="113" y="163"/>
                  </a:cubicBezTo>
                  <a:cubicBezTo>
                    <a:pt x="110" y="165"/>
                    <a:pt x="107" y="166"/>
                    <a:pt x="103" y="166"/>
                  </a:cubicBezTo>
                  <a:cubicBezTo>
                    <a:pt x="97" y="166"/>
                    <a:pt x="91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8" name="Freeform 174">
              <a:extLst>
                <a:ext uri="{FF2B5EF4-FFF2-40B4-BE49-F238E27FC236}">
                  <a16:creationId xmlns:a16="http://schemas.microsoft.com/office/drawing/2014/main" id="{B5FCE88A-62FA-433C-9258-A1CC14B4D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7 w 128"/>
                <a:gd name="T7" fmla="*/ 6 h 166"/>
                <a:gd name="T8" fmla="*/ 122 w 128"/>
                <a:gd name="T9" fmla="*/ 31 h 166"/>
                <a:gd name="T10" fmla="*/ 37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3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7" y="6"/>
                  </a:cubicBezTo>
                  <a:cubicBezTo>
                    <a:pt x="125" y="12"/>
                    <a:pt x="127" y="23"/>
                    <a:pt x="122" y="31"/>
                  </a:cubicBezTo>
                  <a:lnTo>
                    <a:pt x="37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9" name="Freeform 175">
              <a:extLst>
                <a:ext uri="{FF2B5EF4-FFF2-40B4-BE49-F238E27FC236}">
                  <a16:creationId xmlns:a16="http://schemas.microsoft.com/office/drawing/2014/main" id="{58CEF454-476F-4E04-9BE7-D9E78C036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5763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0" name="Freeform 176">
              <a:extLst>
                <a:ext uri="{FF2B5EF4-FFF2-40B4-BE49-F238E27FC236}">
                  <a16:creationId xmlns:a16="http://schemas.microsoft.com/office/drawing/2014/main" id="{1C0A9DEA-5A64-4069-8F9D-FC212E19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3013" y="249872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2" y="30"/>
                    <a:pt x="0" y="19"/>
                    <a:pt x="6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1" name="Freeform 177">
              <a:extLst>
                <a:ext uri="{FF2B5EF4-FFF2-40B4-BE49-F238E27FC236}">
                  <a16:creationId xmlns:a16="http://schemas.microsoft.com/office/drawing/2014/main" id="{8445D26C-468B-441B-9754-B9EAF122A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188" y="178117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5 h 125"/>
                <a:gd name="T8" fmla="*/ 156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2" name="Freeform 178">
              <a:extLst>
                <a:ext uri="{FF2B5EF4-FFF2-40B4-BE49-F238E27FC236}">
                  <a16:creationId xmlns:a16="http://schemas.microsoft.com/office/drawing/2014/main" id="{140D3380-DEF6-4953-A5DE-999CA88F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3" y="67"/>
                    <a:pt x="21" y="67"/>
                    <a:pt x="20" y="67"/>
                  </a:cubicBezTo>
                  <a:cubicBezTo>
                    <a:pt x="12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" name="Freeform 179">
              <a:extLst>
                <a:ext uri="{FF2B5EF4-FFF2-40B4-BE49-F238E27FC236}">
                  <a16:creationId xmlns:a16="http://schemas.microsoft.com/office/drawing/2014/main" id="{50568335-278E-43C6-897B-6D7A08B0E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238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" name="Freeform 180">
              <a:extLst>
                <a:ext uri="{FF2B5EF4-FFF2-40B4-BE49-F238E27FC236}">
                  <a16:creationId xmlns:a16="http://schemas.microsoft.com/office/drawing/2014/main" id="{335BF275-316F-4358-9782-2F9D05816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2740025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9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7" y="6"/>
                    <a:pt x="39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0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5" name="Freeform 181">
              <a:extLst>
                <a:ext uri="{FF2B5EF4-FFF2-40B4-BE49-F238E27FC236}">
                  <a16:creationId xmlns:a16="http://schemas.microsoft.com/office/drawing/2014/main" id="{744D713B-270A-42BE-8163-0908A8AEB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2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2" y="185"/>
                    <a:pt x="52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" name="Freeform 182">
              <a:extLst>
                <a:ext uri="{FF2B5EF4-FFF2-40B4-BE49-F238E27FC236}">
                  <a16:creationId xmlns:a16="http://schemas.microsoft.com/office/drawing/2014/main" id="{F51775FD-D3D2-4C19-BB8B-6E0894095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088" y="1509713"/>
              <a:ext cx="26987" cy="74612"/>
            </a:xfrm>
            <a:custGeom>
              <a:avLst/>
              <a:gdLst>
                <a:gd name="T0" fmla="*/ 26 w 73"/>
                <a:gd name="T1" fmla="*/ 206 h 208"/>
                <a:gd name="T2" fmla="*/ 1 w 73"/>
                <a:gd name="T3" fmla="*/ 176 h 208"/>
                <a:gd name="T4" fmla="*/ 16 w 73"/>
                <a:gd name="T5" fmla="*/ 26 h 208"/>
                <a:gd name="T6" fmla="*/ 46 w 73"/>
                <a:gd name="T7" fmla="*/ 1 h 208"/>
                <a:gd name="T8" fmla="*/ 71 w 73"/>
                <a:gd name="T9" fmla="*/ 31 h 208"/>
                <a:gd name="T10" fmla="*/ 56 w 73"/>
                <a:gd name="T11" fmla="*/ 182 h 208"/>
                <a:gd name="T12" fmla="*/ 29 w 73"/>
                <a:gd name="T13" fmla="*/ 207 h 208"/>
                <a:gd name="T14" fmla="*/ 26 w 73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7" y="11"/>
                    <a:pt x="31" y="0"/>
                    <a:pt x="46" y="1"/>
                  </a:cubicBezTo>
                  <a:cubicBezTo>
                    <a:pt x="61" y="2"/>
                    <a:pt x="72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7" name="Freeform 183">
              <a:extLst>
                <a:ext uri="{FF2B5EF4-FFF2-40B4-BE49-F238E27FC236}">
                  <a16:creationId xmlns:a16="http://schemas.microsoft.com/office/drawing/2014/main" id="{87E84C4B-6321-4F1A-A985-92DD4F2EA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8" name="Freeform 184">
              <a:extLst>
                <a:ext uri="{FF2B5EF4-FFF2-40B4-BE49-F238E27FC236}">
                  <a16:creationId xmlns:a16="http://schemas.microsoft.com/office/drawing/2014/main" id="{E524AF6E-92A9-476C-BE86-ED0541732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6" y="61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9" name="Freeform 185">
              <a:extLst>
                <a:ext uri="{FF2B5EF4-FFF2-40B4-BE49-F238E27FC236}">
                  <a16:creationId xmlns:a16="http://schemas.microsoft.com/office/drawing/2014/main" id="{E77876D7-F73B-4297-83C8-871D1D9B7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0" name="Freeform 186">
              <a:extLst>
                <a:ext uri="{FF2B5EF4-FFF2-40B4-BE49-F238E27FC236}">
                  <a16:creationId xmlns:a16="http://schemas.microsoft.com/office/drawing/2014/main" id="{D98CD1A4-73FC-4A44-B024-E909AB824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1 w 180"/>
                <a:gd name="T5" fmla="*/ 9 h 155"/>
                <a:gd name="T6" fmla="*/ 170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1" y="9"/>
                  </a:lnTo>
                  <a:cubicBezTo>
                    <a:pt x="142" y="0"/>
                    <a:pt x="160" y="1"/>
                    <a:pt x="170" y="13"/>
                  </a:cubicBezTo>
                  <a:cubicBezTo>
                    <a:pt x="179" y="25"/>
                    <a:pt x="178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1" name="Freeform 187">
              <a:extLst>
                <a:ext uri="{FF2B5EF4-FFF2-40B4-BE49-F238E27FC236}">
                  <a16:creationId xmlns:a16="http://schemas.microsoft.com/office/drawing/2014/main" id="{0E79FC7A-95A9-4368-B396-EA59DEFB1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1" y="10"/>
                  </a:lnTo>
                  <a:cubicBezTo>
                    <a:pt x="143" y="0"/>
                    <a:pt x="160" y="2"/>
                    <a:pt x="170" y="14"/>
                  </a:cubicBezTo>
                  <a:cubicBezTo>
                    <a:pt x="179" y="25"/>
                    <a:pt x="178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2" name="Freeform 188">
              <a:extLst>
                <a:ext uri="{FF2B5EF4-FFF2-40B4-BE49-F238E27FC236}">
                  <a16:creationId xmlns:a16="http://schemas.microsoft.com/office/drawing/2014/main" id="{A6012F9E-9FEC-46FC-962C-6831C20C6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2363" y="2617788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6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6" y="175"/>
                  </a:cubicBezTo>
                  <a:cubicBezTo>
                    <a:pt x="118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3" name="Freeform 189">
              <a:extLst>
                <a:ext uri="{FF2B5EF4-FFF2-40B4-BE49-F238E27FC236}">
                  <a16:creationId xmlns:a16="http://schemas.microsoft.com/office/drawing/2014/main" id="{FD9D07FA-5ABC-4FAE-B370-B0E5778AB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1643063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" name="Freeform 190">
              <a:extLst>
                <a:ext uri="{FF2B5EF4-FFF2-40B4-BE49-F238E27FC236}">
                  <a16:creationId xmlns:a16="http://schemas.microsoft.com/office/drawing/2014/main" id="{9DB7BCC7-A156-4F71-93DB-480DEB4D5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1585913"/>
              <a:ext cx="49213" cy="69850"/>
            </a:xfrm>
            <a:custGeom>
              <a:avLst/>
              <a:gdLst>
                <a:gd name="T0" fmla="*/ 19 w 136"/>
                <a:gd name="T1" fmla="*/ 190 h 194"/>
                <a:gd name="T2" fmla="*/ 8 w 136"/>
                <a:gd name="T3" fmla="*/ 152 h 194"/>
                <a:gd name="T4" fmla="*/ 79 w 136"/>
                <a:gd name="T5" fmla="*/ 19 h 194"/>
                <a:gd name="T6" fmla="*/ 116 w 136"/>
                <a:gd name="T7" fmla="*/ 7 h 194"/>
                <a:gd name="T8" fmla="*/ 128 w 136"/>
                <a:gd name="T9" fmla="*/ 45 h 194"/>
                <a:gd name="T10" fmla="*/ 56 w 136"/>
                <a:gd name="T11" fmla="*/ 178 h 194"/>
                <a:gd name="T12" fmla="*/ 32 w 136"/>
                <a:gd name="T13" fmla="*/ 193 h 194"/>
                <a:gd name="T14" fmla="*/ 19 w 136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94">
                  <a:moveTo>
                    <a:pt x="19" y="190"/>
                  </a:moveTo>
                  <a:cubicBezTo>
                    <a:pt x="6" y="182"/>
                    <a:pt x="0" y="166"/>
                    <a:pt x="8" y="152"/>
                  </a:cubicBezTo>
                  <a:lnTo>
                    <a:pt x="79" y="19"/>
                  </a:lnTo>
                  <a:cubicBezTo>
                    <a:pt x="86" y="5"/>
                    <a:pt x="103" y="0"/>
                    <a:pt x="116" y="7"/>
                  </a:cubicBezTo>
                  <a:cubicBezTo>
                    <a:pt x="130" y="15"/>
                    <a:pt x="135" y="31"/>
                    <a:pt x="128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8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" name="Freeform 191">
              <a:extLst>
                <a:ext uri="{FF2B5EF4-FFF2-40B4-BE49-F238E27FC236}">
                  <a16:creationId xmlns:a16="http://schemas.microsoft.com/office/drawing/2014/main" id="{C560B2EB-C7CE-4391-8BCC-09C91357F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3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6" name="Freeform 192">
              <a:extLst>
                <a:ext uri="{FF2B5EF4-FFF2-40B4-BE49-F238E27FC236}">
                  <a16:creationId xmlns:a16="http://schemas.microsoft.com/office/drawing/2014/main" id="{BFF4E252-A655-44EE-B789-71BF6BC9D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175" y="2439988"/>
              <a:ext cx="71438" cy="47625"/>
            </a:xfrm>
            <a:custGeom>
              <a:avLst/>
              <a:gdLst>
                <a:gd name="T0" fmla="*/ 152 w 198"/>
                <a:gd name="T1" fmla="*/ 127 h 131"/>
                <a:gd name="T2" fmla="*/ 19 w 198"/>
                <a:gd name="T3" fmla="*/ 56 h 131"/>
                <a:gd name="T4" fmla="*/ 7 w 198"/>
                <a:gd name="T5" fmla="*/ 19 h 131"/>
                <a:gd name="T6" fmla="*/ 45 w 198"/>
                <a:gd name="T7" fmla="*/ 7 h 131"/>
                <a:gd name="T8" fmla="*/ 178 w 198"/>
                <a:gd name="T9" fmla="*/ 78 h 131"/>
                <a:gd name="T10" fmla="*/ 190 w 198"/>
                <a:gd name="T11" fmla="*/ 116 h 131"/>
                <a:gd name="T12" fmla="*/ 165 w 198"/>
                <a:gd name="T13" fmla="*/ 130 h 131"/>
                <a:gd name="T14" fmla="*/ 152 w 198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2" y="85"/>
                    <a:pt x="197" y="102"/>
                    <a:pt x="190" y="116"/>
                  </a:cubicBezTo>
                  <a:cubicBezTo>
                    <a:pt x="185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7" name="Freeform 193">
              <a:extLst>
                <a:ext uri="{FF2B5EF4-FFF2-40B4-BE49-F238E27FC236}">
                  <a16:creationId xmlns:a16="http://schemas.microsoft.com/office/drawing/2014/main" id="{D183EE62-B47A-4B94-A79F-AAEC9C2B4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8" name="Freeform 194">
              <a:extLst>
                <a:ext uri="{FF2B5EF4-FFF2-40B4-BE49-F238E27FC236}">
                  <a16:creationId xmlns:a16="http://schemas.microsoft.com/office/drawing/2014/main" id="{F8E15716-0DD8-4C15-80F9-EFF987141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3" y="1973263"/>
              <a:ext cx="74612" cy="38100"/>
            </a:xfrm>
            <a:custGeom>
              <a:avLst/>
              <a:gdLst>
                <a:gd name="T0" fmla="*/ 5 w 208"/>
                <a:gd name="T1" fmla="*/ 83 h 104"/>
                <a:gd name="T2" fmla="*/ 23 w 208"/>
                <a:gd name="T3" fmla="*/ 49 h 104"/>
                <a:gd name="T4" fmla="*/ 168 w 208"/>
                <a:gd name="T5" fmla="*/ 5 h 104"/>
                <a:gd name="T6" fmla="*/ 202 w 208"/>
                <a:gd name="T7" fmla="*/ 23 h 104"/>
                <a:gd name="T8" fmla="*/ 184 w 208"/>
                <a:gd name="T9" fmla="*/ 58 h 104"/>
                <a:gd name="T10" fmla="*/ 39 w 208"/>
                <a:gd name="T11" fmla="*/ 102 h 104"/>
                <a:gd name="T12" fmla="*/ 31 w 208"/>
                <a:gd name="T13" fmla="*/ 103 h 104"/>
                <a:gd name="T14" fmla="*/ 5 w 208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4">
                  <a:moveTo>
                    <a:pt x="5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8" y="5"/>
                  </a:lnTo>
                  <a:cubicBezTo>
                    <a:pt x="182" y="0"/>
                    <a:pt x="198" y="8"/>
                    <a:pt x="202" y="23"/>
                  </a:cubicBezTo>
                  <a:cubicBezTo>
                    <a:pt x="207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5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9" name="Freeform 195">
              <a:extLst>
                <a:ext uri="{FF2B5EF4-FFF2-40B4-BE49-F238E27FC236}">
                  <a16:creationId xmlns:a16="http://schemas.microsoft.com/office/drawing/2014/main" id="{CA46F517-D69B-4409-8B2E-7DA5E83E5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4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3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0" name="Freeform 196">
              <a:extLst>
                <a:ext uri="{FF2B5EF4-FFF2-40B4-BE49-F238E27FC236}">
                  <a16:creationId xmlns:a16="http://schemas.microsoft.com/office/drawing/2014/main" id="{F8C11A24-9733-48D0-B8B5-3FDFF3E2D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575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3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8" y="197"/>
                    <a:pt x="83" y="201"/>
                  </a:cubicBezTo>
                  <a:cubicBezTo>
                    <a:pt x="80" y="202"/>
                    <a:pt x="78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1" name="Freeform 197">
              <a:extLst>
                <a:ext uri="{FF2B5EF4-FFF2-40B4-BE49-F238E27FC236}">
                  <a16:creationId xmlns:a16="http://schemas.microsoft.com/office/drawing/2014/main" id="{90C9E466-B985-4C7B-A9BB-D5E520400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0" y="1528763"/>
              <a:ext cx="38100" cy="73025"/>
            </a:xfrm>
            <a:custGeom>
              <a:avLst/>
              <a:gdLst>
                <a:gd name="T0" fmla="*/ 48 w 107"/>
                <a:gd name="T1" fmla="*/ 184 h 205"/>
                <a:gd name="T2" fmla="*/ 4 w 107"/>
                <a:gd name="T3" fmla="*/ 39 h 205"/>
                <a:gd name="T4" fmla="*/ 23 w 107"/>
                <a:gd name="T5" fmla="*/ 5 h 205"/>
                <a:gd name="T6" fmla="*/ 57 w 107"/>
                <a:gd name="T7" fmla="*/ 23 h 205"/>
                <a:gd name="T8" fmla="*/ 101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8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3" y="5"/>
                  </a:cubicBezTo>
                  <a:cubicBezTo>
                    <a:pt x="37" y="0"/>
                    <a:pt x="53" y="9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2" name="Freeform 198">
              <a:extLst>
                <a:ext uri="{FF2B5EF4-FFF2-40B4-BE49-F238E27FC236}">
                  <a16:creationId xmlns:a16="http://schemas.microsoft.com/office/drawing/2014/main" id="{C32622B3-27B8-4C44-9908-CE9747C43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3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70" y="0"/>
                    <a:pt x="84" y="5"/>
                  </a:cubicBezTo>
                  <a:cubicBezTo>
                    <a:pt x="99" y="10"/>
                    <a:pt x="107" y="25"/>
                    <a:pt x="103" y="40"/>
                  </a:cubicBezTo>
                  <a:lnTo>
                    <a:pt x="57" y="184"/>
                  </a:lnTo>
                  <a:cubicBezTo>
                    <a:pt x="53" y="196"/>
                    <a:pt x="43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3" name="Freeform 199">
              <a:extLst>
                <a:ext uri="{FF2B5EF4-FFF2-40B4-BE49-F238E27FC236}">
                  <a16:creationId xmlns:a16="http://schemas.microsoft.com/office/drawing/2014/main" id="{BCBAAF04-AFE9-4761-B2A6-F4178085E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863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9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9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4" name="Freeform 200">
              <a:extLst>
                <a:ext uri="{FF2B5EF4-FFF2-40B4-BE49-F238E27FC236}">
                  <a16:creationId xmlns:a16="http://schemas.microsoft.com/office/drawing/2014/main" id="{EA1A1AB0-536B-4E8E-9BA9-8397EDA84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5" y="2339975"/>
              <a:ext cx="74613" cy="38100"/>
            </a:xfrm>
            <a:custGeom>
              <a:avLst/>
              <a:gdLst>
                <a:gd name="T0" fmla="*/ 166 w 207"/>
                <a:gd name="T1" fmla="*/ 103 h 105"/>
                <a:gd name="T2" fmla="*/ 22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6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6" y="103"/>
                  </a:moveTo>
                  <a:lnTo>
                    <a:pt x="22" y="58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7"/>
                    <a:pt x="186" y="104"/>
                    <a:pt x="175" y="104"/>
                  </a:cubicBezTo>
                  <a:cubicBezTo>
                    <a:pt x="172" y="104"/>
                    <a:pt x="169" y="104"/>
                    <a:pt x="166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" name="Freeform 201">
              <a:extLst>
                <a:ext uri="{FF2B5EF4-FFF2-40B4-BE49-F238E27FC236}">
                  <a16:creationId xmlns:a16="http://schemas.microsoft.com/office/drawing/2014/main" id="{0404B0CA-361D-40EB-8143-63E3D704B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" name="Freeform 202">
              <a:extLst>
                <a:ext uri="{FF2B5EF4-FFF2-40B4-BE49-F238E27FC236}">
                  <a16:creationId xmlns:a16="http://schemas.microsoft.com/office/drawing/2014/main" id="{63B1807F-C857-4334-9536-65D020A83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18621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5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6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5" y="126"/>
                  </a:lnTo>
                  <a:cubicBezTo>
                    <a:pt x="41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7" name="Freeform 203">
              <a:extLst>
                <a:ext uri="{FF2B5EF4-FFF2-40B4-BE49-F238E27FC236}">
                  <a16:creationId xmlns:a16="http://schemas.microsoft.com/office/drawing/2014/main" id="{B6483FE1-21CC-4679-9791-F0DA1272A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21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9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8" name="Freeform 204">
              <a:extLst>
                <a:ext uri="{FF2B5EF4-FFF2-40B4-BE49-F238E27FC236}">
                  <a16:creationId xmlns:a16="http://schemas.microsoft.com/office/drawing/2014/main" id="{E127172F-2A83-40BC-872D-1A44C6F42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9" name="Freeform 205">
              <a:extLst>
                <a:ext uri="{FF2B5EF4-FFF2-40B4-BE49-F238E27FC236}">
                  <a16:creationId xmlns:a16="http://schemas.microsoft.com/office/drawing/2014/main" id="{71D14262-E44B-46C7-AB63-4965A2FDA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8 w 134"/>
                <a:gd name="T3" fmla="*/ 44 h 194"/>
                <a:gd name="T4" fmla="*/ 19 w 134"/>
                <a:gd name="T5" fmla="*/ 7 h 194"/>
                <a:gd name="T6" fmla="*/ 57 w 134"/>
                <a:gd name="T7" fmla="*/ 18 h 194"/>
                <a:gd name="T8" fmla="*/ 126 w 134"/>
                <a:gd name="T9" fmla="*/ 152 h 194"/>
                <a:gd name="T10" fmla="*/ 115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8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7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5" y="190"/>
                  </a:cubicBezTo>
                  <a:cubicBezTo>
                    <a:pt x="111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0" name="Freeform 206">
              <a:extLst>
                <a:ext uri="{FF2B5EF4-FFF2-40B4-BE49-F238E27FC236}">
                  <a16:creationId xmlns:a16="http://schemas.microsoft.com/office/drawing/2014/main" id="{BDB4FB71-7E30-4076-A446-0FFFBA3E8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4588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10 w 160"/>
                <a:gd name="T3" fmla="*/ 130 h 176"/>
                <a:gd name="T4" fmla="*/ 107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10" y="130"/>
                  </a:cubicBezTo>
                  <a:lnTo>
                    <a:pt x="107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2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1" name="Freeform 207">
              <a:extLst>
                <a:ext uri="{FF2B5EF4-FFF2-40B4-BE49-F238E27FC236}">
                  <a16:creationId xmlns:a16="http://schemas.microsoft.com/office/drawing/2014/main" id="{3DE650CB-5A52-4904-8BDF-00B5A2A33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2" name="Freeform 208">
              <a:extLst>
                <a:ext uri="{FF2B5EF4-FFF2-40B4-BE49-F238E27FC236}">
                  <a16:creationId xmlns:a16="http://schemas.microsoft.com/office/drawing/2014/main" id="{DA02333E-CAD5-4739-AF04-3A0DDD828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25400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3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3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3" name="Freeform 209">
              <a:extLst>
                <a:ext uri="{FF2B5EF4-FFF2-40B4-BE49-F238E27FC236}">
                  <a16:creationId xmlns:a16="http://schemas.microsoft.com/office/drawing/2014/main" id="{195D6C9F-5719-4842-B4FD-1267E4C01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" name="Freeform 210">
              <a:extLst>
                <a:ext uri="{FF2B5EF4-FFF2-40B4-BE49-F238E27FC236}">
                  <a16:creationId xmlns:a16="http://schemas.microsoft.com/office/drawing/2014/main" id="{7345543C-FC61-467F-9328-5C01F7B34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788" y="2106613"/>
              <a:ext cx="74612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7 w 209"/>
                <a:gd name="T5" fmla="*/ 2 h 71"/>
                <a:gd name="T6" fmla="*/ 207 w 209"/>
                <a:gd name="T7" fmla="*/ 27 h 71"/>
                <a:gd name="T8" fmla="*/ 182 w 209"/>
                <a:gd name="T9" fmla="*/ 57 h 71"/>
                <a:gd name="T10" fmla="*/ 31 w 209"/>
                <a:gd name="T11" fmla="*/ 70 h 71"/>
                <a:gd name="T12" fmla="*/ 29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7" y="2"/>
                  </a:lnTo>
                  <a:cubicBezTo>
                    <a:pt x="192" y="0"/>
                    <a:pt x="205" y="11"/>
                    <a:pt x="207" y="27"/>
                  </a:cubicBezTo>
                  <a:cubicBezTo>
                    <a:pt x="208" y="42"/>
                    <a:pt x="197" y="55"/>
                    <a:pt x="182" y="57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9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" name="Freeform 211">
              <a:extLst>
                <a:ext uri="{FF2B5EF4-FFF2-40B4-BE49-F238E27FC236}">
                  <a16:creationId xmlns:a16="http://schemas.microsoft.com/office/drawing/2014/main" id="{9D364BA0-2574-48D4-A96A-3FF86870D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5" y="2193925"/>
              <a:ext cx="74613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6 w 209"/>
                <a:gd name="T5" fmla="*/ 1 h 71"/>
                <a:gd name="T6" fmla="*/ 207 w 209"/>
                <a:gd name="T7" fmla="*/ 26 h 71"/>
                <a:gd name="T8" fmla="*/ 181 w 209"/>
                <a:gd name="T9" fmla="*/ 56 h 71"/>
                <a:gd name="T10" fmla="*/ 31 w 209"/>
                <a:gd name="T11" fmla="*/ 70 h 71"/>
                <a:gd name="T12" fmla="*/ 28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6" y="1"/>
                  </a:lnTo>
                  <a:cubicBezTo>
                    <a:pt x="192" y="0"/>
                    <a:pt x="205" y="11"/>
                    <a:pt x="207" y="26"/>
                  </a:cubicBezTo>
                  <a:cubicBezTo>
                    <a:pt x="208" y="42"/>
                    <a:pt x="197" y="55"/>
                    <a:pt x="181" y="56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8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" name="Freeform 212">
              <a:extLst>
                <a:ext uri="{FF2B5EF4-FFF2-40B4-BE49-F238E27FC236}">
                  <a16:creationId xmlns:a16="http://schemas.microsoft.com/office/drawing/2014/main" id="{0B252EBE-C869-4C99-A64E-D1D426063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2743200"/>
              <a:ext cx="26987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6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1" y="206"/>
                    <a:pt x="45" y="207"/>
                  </a:cubicBezTo>
                  <a:cubicBezTo>
                    <a:pt x="45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7" name="Freeform 213">
              <a:extLst>
                <a:ext uri="{FF2B5EF4-FFF2-40B4-BE49-F238E27FC236}">
                  <a16:creationId xmlns:a16="http://schemas.microsoft.com/office/drawing/2014/main" id="{32343A62-6B12-46B3-A20D-C8EC493F5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150653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8" name="Freeform 214">
              <a:extLst>
                <a:ext uri="{FF2B5EF4-FFF2-40B4-BE49-F238E27FC236}">
                  <a16:creationId xmlns:a16="http://schemas.microsoft.com/office/drawing/2014/main" id="{8B620AC3-DE22-4D79-9CE6-458EC5F9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9250" y="1778000"/>
              <a:ext cx="717550" cy="769938"/>
            </a:xfrm>
            <a:custGeom>
              <a:avLst/>
              <a:gdLst>
                <a:gd name="T0" fmla="*/ 1410 w 1995"/>
                <a:gd name="T1" fmla="*/ 1242 h 2139"/>
                <a:gd name="T2" fmla="*/ 1433 w 1995"/>
                <a:gd name="T3" fmla="*/ 895 h 2139"/>
                <a:gd name="T4" fmla="*/ 1540 w 1995"/>
                <a:gd name="T5" fmla="*/ 908 h 2139"/>
                <a:gd name="T6" fmla="*/ 1994 w 1995"/>
                <a:gd name="T7" fmla="*/ 454 h 2139"/>
                <a:gd name="T8" fmla="*/ 1540 w 1995"/>
                <a:gd name="T9" fmla="*/ 0 h 2139"/>
                <a:gd name="T10" fmla="*/ 1087 w 1995"/>
                <a:gd name="T11" fmla="*/ 454 h 2139"/>
                <a:gd name="T12" fmla="*/ 1190 w 1995"/>
                <a:gd name="T13" fmla="*/ 742 h 2139"/>
                <a:gd name="T14" fmla="*/ 893 w 1995"/>
                <a:gd name="T15" fmla="*/ 925 h 2139"/>
                <a:gd name="T16" fmla="*/ 454 w 1995"/>
                <a:gd name="T17" fmla="*/ 586 h 2139"/>
                <a:gd name="T18" fmla="*/ 0 w 1995"/>
                <a:gd name="T19" fmla="*/ 1040 h 2139"/>
                <a:gd name="T20" fmla="*/ 454 w 1995"/>
                <a:gd name="T21" fmla="*/ 1494 h 2139"/>
                <a:gd name="T22" fmla="*/ 858 w 1995"/>
                <a:gd name="T23" fmla="*/ 1247 h 2139"/>
                <a:gd name="T24" fmla="*/ 1154 w 1995"/>
                <a:gd name="T25" fmla="*/ 1404 h 2139"/>
                <a:gd name="T26" fmla="*/ 1057 w 1995"/>
                <a:gd name="T27" fmla="*/ 1684 h 2139"/>
                <a:gd name="T28" fmla="*/ 1511 w 1995"/>
                <a:gd name="T29" fmla="*/ 2138 h 2139"/>
                <a:gd name="T30" fmla="*/ 1965 w 1995"/>
                <a:gd name="T31" fmla="*/ 1684 h 2139"/>
                <a:gd name="T32" fmla="*/ 1511 w 1995"/>
                <a:gd name="T33" fmla="*/ 1230 h 2139"/>
                <a:gd name="T34" fmla="*/ 1410 w 1995"/>
                <a:gd name="T35" fmla="*/ 1242 h 2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5" h="2139">
                  <a:moveTo>
                    <a:pt x="1410" y="1242"/>
                  </a:moveTo>
                  <a:cubicBezTo>
                    <a:pt x="1238" y="1079"/>
                    <a:pt x="1346" y="957"/>
                    <a:pt x="1433" y="895"/>
                  </a:cubicBezTo>
                  <a:cubicBezTo>
                    <a:pt x="1467" y="903"/>
                    <a:pt x="1503" y="908"/>
                    <a:pt x="1540" y="908"/>
                  </a:cubicBezTo>
                  <a:cubicBezTo>
                    <a:pt x="1791" y="908"/>
                    <a:pt x="1994" y="705"/>
                    <a:pt x="1994" y="454"/>
                  </a:cubicBezTo>
                  <a:cubicBezTo>
                    <a:pt x="1994" y="204"/>
                    <a:pt x="1791" y="0"/>
                    <a:pt x="1540" y="0"/>
                  </a:cubicBezTo>
                  <a:cubicBezTo>
                    <a:pt x="1290" y="0"/>
                    <a:pt x="1087" y="204"/>
                    <a:pt x="1087" y="454"/>
                  </a:cubicBezTo>
                  <a:cubicBezTo>
                    <a:pt x="1087" y="564"/>
                    <a:pt x="1125" y="664"/>
                    <a:pt x="1190" y="742"/>
                  </a:cubicBezTo>
                  <a:cubicBezTo>
                    <a:pt x="1182" y="1002"/>
                    <a:pt x="1004" y="970"/>
                    <a:pt x="893" y="925"/>
                  </a:cubicBezTo>
                  <a:cubicBezTo>
                    <a:pt x="842" y="730"/>
                    <a:pt x="665" y="586"/>
                    <a:pt x="454" y="586"/>
                  </a:cubicBezTo>
                  <a:cubicBezTo>
                    <a:pt x="204" y="586"/>
                    <a:pt x="0" y="789"/>
                    <a:pt x="0" y="1040"/>
                  </a:cubicBezTo>
                  <a:cubicBezTo>
                    <a:pt x="0" y="1290"/>
                    <a:pt x="204" y="1494"/>
                    <a:pt x="454" y="1494"/>
                  </a:cubicBezTo>
                  <a:cubicBezTo>
                    <a:pt x="630" y="1494"/>
                    <a:pt x="783" y="1393"/>
                    <a:pt x="858" y="1247"/>
                  </a:cubicBezTo>
                  <a:cubicBezTo>
                    <a:pt x="1079" y="1167"/>
                    <a:pt x="1139" y="1305"/>
                    <a:pt x="1154" y="1404"/>
                  </a:cubicBezTo>
                  <a:cubicBezTo>
                    <a:pt x="1093" y="1481"/>
                    <a:pt x="1057" y="1578"/>
                    <a:pt x="1057" y="1684"/>
                  </a:cubicBezTo>
                  <a:cubicBezTo>
                    <a:pt x="1057" y="1935"/>
                    <a:pt x="1260" y="2138"/>
                    <a:pt x="1511" y="2138"/>
                  </a:cubicBezTo>
                  <a:cubicBezTo>
                    <a:pt x="1761" y="2138"/>
                    <a:pt x="1965" y="1935"/>
                    <a:pt x="1965" y="1684"/>
                  </a:cubicBezTo>
                  <a:cubicBezTo>
                    <a:pt x="1965" y="1433"/>
                    <a:pt x="1761" y="1230"/>
                    <a:pt x="1511" y="1230"/>
                  </a:cubicBezTo>
                  <a:cubicBezTo>
                    <a:pt x="1476" y="1230"/>
                    <a:pt x="1442" y="1235"/>
                    <a:pt x="1410" y="1242"/>
                  </a:cubicBez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6" name="TextBox 28">
            <a:extLst>
              <a:ext uri="{FF2B5EF4-FFF2-40B4-BE49-F238E27FC236}">
                <a16:creationId xmlns:a16="http://schemas.microsoft.com/office/drawing/2014/main" id="{23356AD0-A43F-4348-BD0D-BD3685511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3298" y="5209915"/>
            <a:ext cx="21054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AU" sz="20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$4,341</a:t>
            </a:r>
            <a:endParaRPr lang="en-US" sz="2000" b="1" dirty="0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547" name="7 CuadroTexto">
            <a:extLst>
              <a:ext uri="{FF2B5EF4-FFF2-40B4-BE49-F238E27FC236}">
                <a16:creationId xmlns:a16="http://schemas.microsoft.com/office/drawing/2014/main" id="{A20C82D2-64A0-4E27-8FDA-0331B79DDB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3298" y="5585932"/>
            <a:ext cx="2105488" cy="600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sound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sharing coordinate proactive.</a:t>
            </a:r>
            <a:endParaRPr lang="en-US" altLang="en-US" sz="900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FCD8A41F-DB34-4FAA-99C0-EAB6F2E6EB51}"/>
              </a:ext>
            </a:extLst>
          </p:cNvPr>
          <p:cNvGrpSpPr/>
          <p:nvPr/>
        </p:nvGrpSpPr>
        <p:grpSpPr>
          <a:xfrm>
            <a:off x="1963215" y="4420235"/>
            <a:ext cx="569391" cy="569391"/>
            <a:chOff x="4524375" y="3084513"/>
            <a:chExt cx="1420813" cy="1420812"/>
          </a:xfrm>
        </p:grpSpPr>
        <p:sp>
          <p:nvSpPr>
            <p:cNvPr id="472" name="Freeform 1">
              <a:extLst>
                <a:ext uri="{FF2B5EF4-FFF2-40B4-BE49-F238E27FC236}">
                  <a16:creationId xmlns:a16="http://schemas.microsoft.com/office/drawing/2014/main" id="{79BFA940-C2B5-4A5E-9F6A-6CA94E49A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3084513"/>
              <a:ext cx="1420813" cy="1420812"/>
            </a:xfrm>
            <a:custGeom>
              <a:avLst/>
              <a:gdLst>
                <a:gd name="T0" fmla="*/ 1972 w 3946"/>
                <a:gd name="T1" fmla="*/ 3946 h 3947"/>
                <a:gd name="T2" fmla="*/ 0 w 3946"/>
                <a:gd name="T3" fmla="*/ 1973 h 3947"/>
                <a:gd name="T4" fmla="*/ 1972 w 3946"/>
                <a:gd name="T5" fmla="*/ 0 h 3947"/>
                <a:gd name="T6" fmla="*/ 3945 w 3946"/>
                <a:gd name="T7" fmla="*/ 1973 h 3947"/>
                <a:gd name="T8" fmla="*/ 1972 w 3946"/>
                <a:gd name="T9" fmla="*/ 3946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7">
                  <a:moveTo>
                    <a:pt x="1972" y="3946"/>
                  </a:moveTo>
                  <a:cubicBezTo>
                    <a:pt x="883" y="3946"/>
                    <a:pt x="0" y="3062"/>
                    <a:pt x="0" y="1973"/>
                  </a:cubicBezTo>
                  <a:cubicBezTo>
                    <a:pt x="0" y="883"/>
                    <a:pt x="883" y="0"/>
                    <a:pt x="1972" y="0"/>
                  </a:cubicBezTo>
                  <a:cubicBezTo>
                    <a:pt x="3062" y="0"/>
                    <a:pt x="3945" y="883"/>
                    <a:pt x="3945" y="1973"/>
                  </a:cubicBezTo>
                  <a:cubicBezTo>
                    <a:pt x="3945" y="3062"/>
                    <a:pt x="3062" y="3946"/>
                    <a:pt x="1972" y="3946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" name="Freeform 2">
              <a:extLst>
                <a:ext uri="{FF2B5EF4-FFF2-40B4-BE49-F238E27FC236}">
                  <a16:creationId xmlns:a16="http://schemas.microsoft.com/office/drawing/2014/main" id="{08F9CE0E-30D0-4929-9770-A80A74856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3119438"/>
              <a:ext cx="1352550" cy="1352550"/>
            </a:xfrm>
            <a:custGeom>
              <a:avLst/>
              <a:gdLst>
                <a:gd name="T0" fmla="*/ 1877 w 3757"/>
                <a:gd name="T1" fmla="*/ 3756 h 3757"/>
                <a:gd name="T2" fmla="*/ 0 w 3757"/>
                <a:gd name="T3" fmla="*/ 1878 h 3757"/>
                <a:gd name="T4" fmla="*/ 1877 w 3757"/>
                <a:gd name="T5" fmla="*/ 0 h 3757"/>
                <a:gd name="T6" fmla="*/ 3756 w 3757"/>
                <a:gd name="T7" fmla="*/ 1878 h 3757"/>
                <a:gd name="T8" fmla="*/ 1877 w 3757"/>
                <a:gd name="T9" fmla="*/ 3756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7">
                  <a:moveTo>
                    <a:pt x="1877" y="3756"/>
                  </a:moveTo>
                  <a:cubicBezTo>
                    <a:pt x="841" y="3756"/>
                    <a:pt x="0" y="2915"/>
                    <a:pt x="0" y="1878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8"/>
                  </a:cubicBezTo>
                  <a:cubicBezTo>
                    <a:pt x="3756" y="2915"/>
                    <a:pt x="2915" y="3756"/>
                    <a:pt x="1877" y="3756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" name="Freeform 3">
              <a:extLst>
                <a:ext uri="{FF2B5EF4-FFF2-40B4-BE49-F238E27FC236}">
                  <a16:creationId xmlns:a16="http://schemas.microsoft.com/office/drawing/2014/main" id="{EB16D82A-CC80-4800-A8E5-40A95229A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3130550"/>
              <a:ext cx="1143000" cy="1339850"/>
            </a:xfrm>
            <a:custGeom>
              <a:avLst/>
              <a:gdLst>
                <a:gd name="T0" fmla="*/ 1877 w 3175"/>
                <a:gd name="T1" fmla="*/ 3722 h 3723"/>
                <a:gd name="T2" fmla="*/ 0 w 3175"/>
                <a:gd name="T3" fmla="*/ 1844 h 3723"/>
                <a:gd name="T4" fmla="*/ 1519 w 3175"/>
                <a:gd name="T5" fmla="*/ 0 h 3723"/>
                <a:gd name="T6" fmla="*/ 939 w 3175"/>
                <a:gd name="T7" fmla="*/ 1358 h 3723"/>
                <a:gd name="T8" fmla="*/ 2816 w 3175"/>
                <a:gd name="T9" fmla="*/ 3236 h 3723"/>
                <a:gd name="T10" fmla="*/ 3174 w 3175"/>
                <a:gd name="T11" fmla="*/ 3202 h 3723"/>
                <a:gd name="T12" fmla="*/ 1877 w 3175"/>
                <a:gd name="T13" fmla="*/ 3722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3">
                  <a:moveTo>
                    <a:pt x="1877" y="3722"/>
                  </a:moveTo>
                  <a:cubicBezTo>
                    <a:pt x="840" y="3722"/>
                    <a:pt x="0" y="2881"/>
                    <a:pt x="0" y="1844"/>
                  </a:cubicBezTo>
                  <a:cubicBezTo>
                    <a:pt x="0" y="929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8"/>
                  </a:cubicBezTo>
                  <a:cubicBezTo>
                    <a:pt x="939" y="2395"/>
                    <a:pt x="1779" y="3236"/>
                    <a:pt x="2816" y="3236"/>
                  </a:cubicBezTo>
                  <a:cubicBezTo>
                    <a:pt x="2939" y="3236"/>
                    <a:pt x="3058" y="3224"/>
                    <a:pt x="3174" y="3202"/>
                  </a:cubicBezTo>
                  <a:cubicBezTo>
                    <a:pt x="2837" y="3524"/>
                    <a:pt x="2380" y="3722"/>
                    <a:pt x="1877" y="3722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5" name="Freeform 4">
              <a:extLst>
                <a:ext uri="{FF2B5EF4-FFF2-40B4-BE49-F238E27FC236}">
                  <a16:creationId xmlns:a16="http://schemas.microsoft.com/office/drawing/2014/main" id="{96C616B1-1E00-4251-9595-5F8ED775D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230563"/>
              <a:ext cx="1128712" cy="1128712"/>
            </a:xfrm>
            <a:custGeom>
              <a:avLst/>
              <a:gdLst>
                <a:gd name="T0" fmla="*/ 1567 w 3137"/>
                <a:gd name="T1" fmla="*/ 3136 h 3137"/>
                <a:gd name="T2" fmla="*/ 0 w 3137"/>
                <a:gd name="T3" fmla="*/ 1568 h 3137"/>
                <a:gd name="T4" fmla="*/ 1567 w 3137"/>
                <a:gd name="T5" fmla="*/ 0 h 3137"/>
                <a:gd name="T6" fmla="*/ 3136 w 3137"/>
                <a:gd name="T7" fmla="*/ 1568 h 3137"/>
                <a:gd name="T8" fmla="*/ 1567 w 3137"/>
                <a:gd name="T9" fmla="*/ 3136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7">
                  <a:moveTo>
                    <a:pt x="1567" y="3136"/>
                  </a:moveTo>
                  <a:cubicBezTo>
                    <a:pt x="702" y="3136"/>
                    <a:pt x="0" y="2433"/>
                    <a:pt x="0" y="1568"/>
                  </a:cubicBezTo>
                  <a:cubicBezTo>
                    <a:pt x="0" y="702"/>
                    <a:pt x="702" y="0"/>
                    <a:pt x="1567" y="0"/>
                  </a:cubicBezTo>
                  <a:cubicBezTo>
                    <a:pt x="2433" y="0"/>
                    <a:pt x="3136" y="702"/>
                    <a:pt x="3136" y="1568"/>
                  </a:cubicBezTo>
                  <a:cubicBezTo>
                    <a:pt x="3136" y="2433"/>
                    <a:pt x="2433" y="3136"/>
                    <a:pt x="1567" y="3136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6" name="Freeform 5">
              <a:extLst>
                <a:ext uri="{FF2B5EF4-FFF2-40B4-BE49-F238E27FC236}">
                  <a16:creationId xmlns:a16="http://schemas.microsoft.com/office/drawing/2014/main" id="{2090EDA3-E0A4-4C0A-AA00-81E9CF41E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3251200"/>
              <a:ext cx="1089025" cy="1089025"/>
            </a:xfrm>
            <a:custGeom>
              <a:avLst/>
              <a:gdLst>
                <a:gd name="T0" fmla="*/ 1510 w 3023"/>
                <a:gd name="T1" fmla="*/ 3022 h 3023"/>
                <a:gd name="T2" fmla="*/ 0 w 3023"/>
                <a:gd name="T3" fmla="*/ 1511 h 3023"/>
                <a:gd name="T4" fmla="*/ 1510 w 3023"/>
                <a:gd name="T5" fmla="*/ 0 h 3023"/>
                <a:gd name="T6" fmla="*/ 3022 w 3023"/>
                <a:gd name="T7" fmla="*/ 1511 h 3023"/>
                <a:gd name="T8" fmla="*/ 1510 w 3023"/>
                <a:gd name="T9" fmla="*/ 3022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3">
                  <a:moveTo>
                    <a:pt x="1510" y="3022"/>
                  </a:moveTo>
                  <a:cubicBezTo>
                    <a:pt x="676" y="3022"/>
                    <a:pt x="0" y="2345"/>
                    <a:pt x="0" y="1511"/>
                  </a:cubicBezTo>
                  <a:cubicBezTo>
                    <a:pt x="0" y="676"/>
                    <a:pt x="676" y="0"/>
                    <a:pt x="1510" y="0"/>
                  </a:cubicBezTo>
                  <a:cubicBezTo>
                    <a:pt x="2345" y="0"/>
                    <a:pt x="3022" y="676"/>
                    <a:pt x="3022" y="1511"/>
                  </a:cubicBezTo>
                  <a:cubicBezTo>
                    <a:pt x="3022" y="2345"/>
                    <a:pt x="2345" y="3022"/>
                    <a:pt x="1510" y="3022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7" name="Freeform 6">
              <a:extLst>
                <a:ext uri="{FF2B5EF4-FFF2-40B4-BE49-F238E27FC236}">
                  <a16:creationId xmlns:a16="http://schemas.microsoft.com/office/drawing/2014/main" id="{3FD3B1CC-AC38-42B7-91CD-F5C1F19B5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326390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5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5"/>
                    <a:pt x="1323" y="2662"/>
                    <a:pt x="2158" y="2662"/>
                  </a:cubicBezTo>
                  <a:cubicBezTo>
                    <a:pt x="2272" y="2662"/>
                    <a:pt x="2383" y="2649"/>
                    <a:pt x="2489" y="2626"/>
                  </a:cubicBezTo>
                  <a:cubicBezTo>
                    <a:pt x="2226" y="2850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8" name="Freeform 7">
              <a:extLst>
                <a:ext uri="{FF2B5EF4-FFF2-40B4-BE49-F238E27FC236}">
                  <a16:creationId xmlns:a16="http://schemas.microsoft.com/office/drawing/2014/main" id="{63172BF8-8428-462C-BC39-75254D75D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3141663"/>
              <a:ext cx="14288" cy="68262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8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8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79"/>
                    <a:pt x="29" y="188"/>
                    <a:pt x="18" y="188"/>
                  </a:cubicBezTo>
                  <a:cubicBezTo>
                    <a:pt x="8" y="188"/>
                    <a:pt x="0" y="179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Freeform 8">
              <a:extLst>
                <a:ext uri="{FF2B5EF4-FFF2-40B4-BE49-F238E27FC236}">
                  <a16:creationId xmlns:a16="http://schemas.microsoft.com/office/drawing/2014/main" id="{BE75A55F-021B-4F8E-BBB1-74B8D93E9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4381500"/>
              <a:ext cx="14287" cy="68263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Freeform 9">
              <a:extLst>
                <a:ext uri="{FF2B5EF4-FFF2-40B4-BE49-F238E27FC236}">
                  <a16:creationId xmlns:a16="http://schemas.microsoft.com/office/drawing/2014/main" id="{EA800B91-C97A-41E4-97A3-3E8FBD527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3800475"/>
              <a:ext cx="68263" cy="12700"/>
            </a:xfrm>
            <a:custGeom>
              <a:avLst/>
              <a:gdLst>
                <a:gd name="T0" fmla="*/ 18 w 189"/>
                <a:gd name="T1" fmla="*/ 36 h 37"/>
                <a:gd name="T2" fmla="*/ 0 w 189"/>
                <a:gd name="T3" fmla="*/ 19 h 37"/>
                <a:gd name="T4" fmla="*/ 18 w 189"/>
                <a:gd name="T5" fmla="*/ 0 h 37"/>
                <a:gd name="T6" fmla="*/ 169 w 189"/>
                <a:gd name="T7" fmla="*/ 0 h 37"/>
                <a:gd name="T8" fmla="*/ 188 w 189"/>
                <a:gd name="T9" fmla="*/ 19 h 37"/>
                <a:gd name="T10" fmla="*/ 169 w 189"/>
                <a:gd name="T11" fmla="*/ 36 h 37"/>
                <a:gd name="T12" fmla="*/ 18 w 189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7">
                  <a:moveTo>
                    <a:pt x="18" y="36"/>
                  </a:moveTo>
                  <a:cubicBezTo>
                    <a:pt x="8" y="36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9"/>
                  </a:cubicBezTo>
                  <a:cubicBezTo>
                    <a:pt x="188" y="29"/>
                    <a:pt x="179" y="36"/>
                    <a:pt x="169" y="36"/>
                  </a:cubicBezTo>
                  <a:lnTo>
                    <a:pt x="18" y="36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" name="Freeform 10">
              <a:extLst>
                <a:ext uri="{FF2B5EF4-FFF2-40B4-BE49-F238E27FC236}">
                  <a16:creationId xmlns:a16="http://schemas.microsoft.com/office/drawing/2014/main" id="{3C5B5F01-A932-4D49-B882-EF689F6A0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77666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9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9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9"/>
                    <a:pt x="188" y="19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" name="Freeform 11">
              <a:extLst>
                <a:ext uri="{FF2B5EF4-FFF2-40B4-BE49-F238E27FC236}">
                  <a16:creationId xmlns:a16="http://schemas.microsoft.com/office/drawing/2014/main" id="{9C1A79A1-3A02-4C40-A79D-D31608BDC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3338513"/>
              <a:ext cx="53975" cy="52387"/>
            </a:xfrm>
            <a:custGeom>
              <a:avLst/>
              <a:gdLst>
                <a:gd name="T0" fmla="*/ 8 w 149"/>
                <a:gd name="T1" fmla="*/ 141 h 147"/>
                <a:gd name="T2" fmla="*/ 8 w 149"/>
                <a:gd name="T3" fmla="*/ 114 h 147"/>
                <a:gd name="T4" fmla="*/ 114 w 149"/>
                <a:gd name="T5" fmla="*/ 8 h 147"/>
                <a:gd name="T6" fmla="*/ 140 w 149"/>
                <a:gd name="T7" fmla="*/ 8 h 147"/>
                <a:gd name="T8" fmla="*/ 140 w 149"/>
                <a:gd name="T9" fmla="*/ 34 h 147"/>
                <a:gd name="T10" fmla="*/ 34 w 149"/>
                <a:gd name="T11" fmla="*/ 141 h 147"/>
                <a:gd name="T12" fmla="*/ 21 w 149"/>
                <a:gd name="T13" fmla="*/ 146 h 147"/>
                <a:gd name="T14" fmla="*/ 8 w 149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1"/>
                  </a:moveTo>
                  <a:cubicBezTo>
                    <a:pt x="0" y="133"/>
                    <a:pt x="0" y="122"/>
                    <a:pt x="8" y="114"/>
                  </a:cubicBezTo>
                  <a:lnTo>
                    <a:pt x="114" y="8"/>
                  </a:lnTo>
                  <a:cubicBezTo>
                    <a:pt x="122" y="0"/>
                    <a:pt x="133" y="0"/>
                    <a:pt x="140" y="8"/>
                  </a:cubicBezTo>
                  <a:cubicBezTo>
                    <a:pt x="148" y="15"/>
                    <a:pt x="148" y="26"/>
                    <a:pt x="140" y="34"/>
                  </a:cubicBezTo>
                  <a:lnTo>
                    <a:pt x="34" y="141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3" name="Freeform 12">
              <a:extLst>
                <a:ext uri="{FF2B5EF4-FFF2-40B4-BE49-F238E27FC236}">
                  <a16:creationId xmlns:a16="http://schemas.microsoft.com/office/drawing/2014/main" id="{274673AD-5D61-434A-BF0B-3670CD898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4198938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5 w 149"/>
                <a:gd name="T5" fmla="*/ 7 h 146"/>
                <a:gd name="T6" fmla="*/ 141 w 149"/>
                <a:gd name="T7" fmla="*/ 7 h 146"/>
                <a:gd name="T8" fmla="*/ 141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4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3"/>
                    <a:pt x="25" y="145"/>
                    <a:pt x="21" y="145"/>
                  </a:cubicBezTo>
                  <a:cubicBezTo>
                    <a:pt x="16" y="145"/>
                    <a:pt x="11" y="143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Freeform 13">
              <a:extLst>
                <a:ext uri="{FF2B5EF4-FFF2-40B4-BE49-F238E27FC236}">
                  <a16:creationId xmlns:a16="http://schemas.microsoft.com/office/drawing/2014/main" id="{F47FDEF3-0BE1-4EB4-81DA-C5FCE4B40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4214813"/>
              <a:ext cx="53975" cy="52387"/>
            </a:xfrm>
            <a:custGeom>
              <a:avLst/>
              <a:gdLst>
                <a:gd name="T0" fmla="*/ 114 w 148"/>
                <a:gd name="T1" fmla="*/ 141 h 147"/>
                <a:gd name="T2" fmla="*/ 7 w 148"/>
                <a:gd name="T3" fmla="*/ 34 h 147"/>
                <a:gd name="T4" fmla="*/ 7 w 148"/>
                <a:gd name="T5" fmla="*/ 8 h 147"/>
                <a:gd name="T6" fmla="*/ 33 w 148"/>
                <a:gd name="T7" fmla="*/ 8 h 147"/>
                <a:gd name="T8" fmla="*/ 140 w 148"/>
                <a:gd name="T9" fmla="*/ 115 h 147"/>
                <a:gd name="T10" fmla="*/ 140 w 148"/>
                <a:gd name="T11" fmla="*/ 141 h 147"/>
                <a:gd name="T12" fmla="*/ 127 w 148"/>
                <a:gd name="T13" fmla="*/ 146 h 147"/>
                <a:gd name="T14" fmla="*/ 114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1"/>
                  </a:moveTo>
                  <a:lnTo>
                    <a:pt x="7" y="34"/>
                  </a:ln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3" y="8"/>
                  </a:cubicBezTo>
                  <a:lnTo>
                    <a:pt x="140" y="115"/>
                  </a:lnTo>
                  <a:cubicBezTo>
                    <a:pt x="147" y="122"/>
                    <a:pt x="147" y="133"/>
                    <a:pt x="140" y="141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Freeform 14">
              <a:extLst>
                <a:ext uri="{FF2B5EF4-FFF2-40B4-BE49-F238E27FC236}">
                  <a16:creationId xmlns:a16="http://schemas.microsoft.com/office/drawing/2014/main" id="{04D9B99A-2AE5-40E2-9187-A11FF2452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3322638"/>
              <a:ext cx="53975" cy="52387"/>
            </a:xfrm>
            <a:custGeom>
              <a:avLst/>
              <a:gdLst>
                <a:gd name="T0" fmla="*/ 114 w 149"/>
                <a:gd name="T1" fmla="*/ 140 h 146"/>
                <a:gd name="T2" fmla="*/ 7 w 149"/>
                <a:gd name="T3" fmla="*/ 33 h 146"/>
                <a:gd name="T4" fmla="*/ 7 w 149"/>
                <a:gd name="T5" fmla="*/ 7 h 146"/>
                <a:gd name="T6" fmla="*/ 34 w 149"/>
                <a:gd name="T7" fmla="*/ 7 h 146"/>
                <a:gd name="T8" fmla="*/ 140 w 149"/>
                <a:gd name="T9" fmla="*/ 114 h 146"/>
                <a:gd name="T10" fmla="*/ 140 w 149"/>
                <a:gd name="T11" fmla="*/ 140 h 146"/>
                <a:gd name="T12" fmla="*/ 127 w 149"/>
                <a:gd name="T13" fmla="*/ 145 h 146"/>
                <a:gd name="T14" fmla="*/ 114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3"/>
                    <a:pt x="132" y="145"/>
                    <a:pt x="127" y="145"/>
                  </a:cubicBezTo>
                  <a:cubicBezTo>
                    <a:pt x="123" y="145"/>
                    <a:pt x="118" y="143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Freeform 15">
              <a:extLst>
                <a:ext uri="{FF2B5EF4-FFF2-40B4-BE49-F238E27FC236}">
                  <a16:creationId xmlns:a16="http://schemas.microsoft.com/office/drawing/2014/main" id="{BB36118F-9402-4EC0-B6F0-0029620F6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3194050"/>
              <a:ext cx="36512" cy="65088"/>
            </a:xfrm>
            <a:custGeom>
              <a:avLst/>
              <a:gdLst>
                <a:gd name="T0" fmla="*/ 13 w 100"/>
                <a:gd name="T1" fmla="*/ 178 h 180"/>
                <a:gd name="T2" fmla="*/ 3 w 100"/>
                <a:gd name="T3" fmla="*/ 154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8 h 180"/>
                <a:gd name="T12" fmla="*/ 20 w 100"/>
                <a:gd name="T13" fmla="*/ 179 h 180"/>
                <a:gd name="T14" fmla="*/ 13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8"/>
                  </a:moveTo>
                  <a:cubicBezTo>
                    <a:pt x="4" y="174"/>
                    <a:pt x="0" y="163"/>
                    <a:pt x="3" y="154"/>
                  </a:cubicBezTo>
                  <a:lnTo>
                    <a:pt x="61" y="14"/>
                  </a:lnTo>
                  <a:cubicBezTo>
                    <a:pt x="65" y="5"/>
                    <a:pt x="76" y="0"/>
                    <a:pt x="85" y="4"/>
                  </a:cubicBezTo>
                  <a:cubicBezTo>
                    <a:pt x="94" y="8"/>
                    <a:pt x="99" y="19"/>
                    <a:pt x="95" y="28"/>
                  </a:cubicBezTo>
                  <a:lnTo>
                    <a:pt x="37" y="168"/>
                  </a:lnTo>
                  <a:cubicBezTo>
                    <a:pt x="35" y="175"/>
                    <a:pt x="28" y="179"/>
                    <a:pt x="20" y="179"/>
                  </a:cubicBezTo>
                  <a:cubicBezTo>
                    <a:pt x="18" y="179"/>
                    <a:pt x="16" y="179"/>
                    <a:pt x="13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Freeform 16">
              <a:extLst>
                <a:ext uri="{FF2B5EF4-FFF2-40B4-BE49-F238E27FC236}">
                  <a16:creationId xmlns:a16="http://schemas.microsoft.com/office/drawing/2014/main" id="{D07BF3E2-BD67-4BBD-B428-396B4C967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4330700"/>
              <a:ext cx="36513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4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8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Freeform 17">
              <a:extLst>
                <a:ext uri="{FF2B5EF4-FFF2-40B4-BE49-F238E27FC236}">
                  <a16:creationId xmlns:a16="http://schemas.microsoft.com/office/drawing/2014/main" id="{5A3BC935-D9A9-48D8-94CB-8CF25733C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4024313"/>
              <a:ext cx="65087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4"/>
                    <a:pt x="18" y="0"/>
                    <a:pt x="27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4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Freeform 18">
              <a:extLst>
                <a:ext uri="{FF2B5EF4-FFF2-40B4-BE49-F238E27FC236}">
                  <a16:creationId xmlns:a16="http://schemas.microsoft.com/office/drawing/2014/main" id="{9A605E17-5313-4A84-B922-7D9FB499F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3530600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4" y="34"/>
                    <a:pt x="0" y="24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7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8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Freeform 19">
              <a:extLst>
                <a:ext uri="{FF2B5EF4-FFF2-40B4-BE49-F238E27FC236}">
                  <a16:creationId xmlns:a16="http://schemas.microsoft.com/office/drawing/2014/main" id="{AA879D95-C679-402B-B95A-C3A69E699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3549650"/>
              <a:ext cx="65088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8 w 182"/>
                <a:gd name="T7" fmla="*/ 14 h 98"/>
                <a:gd name="T8" fmla="*/ 168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1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Freeform 20">
              <a:extLst>
                <a:ext uri="{FF2B5EF4-FFF2-40B4-BE49-F238E27FC236}">
                  <a16:creationId xmlns:a16="http://schemas.microsoft.com/office/drawing/2014/main" id="{EF56B580-ACD3-4938-8579-BB46048AC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400526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3 h 98"/>
                <a:gd name="T6" fmla="*/ 177 w 182"/>
                <a:gd name="T7" fmla="*/ 13 h 98"/>
                <a:gd name="T8" fmla="*/ 167 w 182"/>
                <a:gd name="T9" fmla="*/ 37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6"/>
                    <a:pt x="4" y="65"/>
                    <a:pt x="14" y="62"/>
                  </a:cubicBezTo>
                  <a:lnTo>
                    <a:pt x="153" y="3"/>
                  </a:lnTo>
                  <a:cubicBezTo>
                    <a:pt x="162" y="0"/>
                    <a:pt x="173" y="4"/>
                    <a:pt x="177" y="13"/>
                  </a:cubicBezTo>
                  <a:cubicBezTo>
                    <a:pt x="181" y="23"/>
                    <a:pt x="177" y="34"/>
                    <a:pt x="167" y="37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Freeform 21">
              <a:extLst>
                <a:ext uri="{FF2B5EF4-FFF2-40B4-BE49-F238E27FC236}">
                  <a16:creationId xmlns:a16="http://schemas.microsoft.com/office/drawing/2014/main" id="{1347190A-5FF4-408B-94C9-042F9703A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338638"/>
              <a:ext cx="36512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2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Freeform 22">
              <a:extLst>
                <a:ext uri="{FF2B5EF4-FFF2-40B4-BE49-F238E27FC236}">
                  <a16:creationId xmlns:a16="http://schemas.microsoft.com/office/drawing/2014/main" id="{276258B5-F561-45A2-A60A-77BA58B26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186113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3"/>
                    <a:pt x="95" y="173"/>
                    <a:pt x="86" y="177"/>
                  </a:cubicBezTo>
                  <a:cubicBezTo>
                    <a:pt x="84" y="178"/>
                    <a:pt x="81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Freeform 23">
              <a:extLst>
                <a:ext uri="{FF2B5EF4-FFF2-40B4-BE49-F238E27FC236}">
                  <a16:creationId xmlns:a16="http://schemas.microsoft.com/office/drawing/2014/main" id="{CBA75F88-7AFF-4640-A6BB-24E38ADCD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3157538"/>
              <a:ext cx="25400" cy="66675"/>
            </a:xfrm>
            <a:custGeom>
              <a:avLst/>
              <a:gdLst>
                <a:gd name="T0" fmla="*/ 17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7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7" y="186"/>
                  </a:moveTo>
                  <a:cubicBezTo>
                    <a:pt x="7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0"/>
                    <a:pt x="29" y="186"/>
                    <a:pt x="20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Freeform 24">
              <a:extLst>
                <a:ext uri="{FF2B5EF4-FFF2-40B4-BE49-F238E27FC236}">
                  <a16:creationId xmlns:a16="http://schemas.microsoft.com/office/drawing/2014/main" id="{0D887C9F-B4F7-4883-978F-015EDBA31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4365625"/>
              <a:ext cx="25400" cy="68263"/>
            </a:xfrm>
            <a:custGeom>
              <a:avLst/>
              <a:gdLst>
                <a:gd name="T0" fmla="*/ 16 w 71"/>
                <a:gd name="T1" fmla="*/ 187 h 188"/>
                <a:gd name="T2" fmla="*/ 2 w 71"/>
                <a:gd name="T3" fmla="*/ 165 h 188"/>
                <a:gd name="T4" fmla="*/ 32 w 71"/>
                <a:gd name="T5" fmla="*/ 17 h 188"/>
                <a:gd name="T6" fmla="*/ 54 w 71"/>
                <a:gd name="T7" fmla="*/ 3 h 188"/>
                <a:gd name="T8" fmla="*/ 68 w 71"/>
                <a:gd name="T9" fmla="*/ 24 h 188"/>
                <a:gd name="T10" fmla="*/ 37 w 71"/>
                <a:gd name="T11" fmla="*/ 172 h 188"/>
                <a:gd name="T12" fmla="*/ 20 w 71"/>
                <a:gd name="T13" fmla="*/ 187 h 188"/>
                <a:gd name="T14" fmla="*/ 16 w 71"/>
                <a:gd name="T15" fmla="*/ 18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8">
                  <a:moveTo>
                    <a:pt x="16" y="187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2" y="17"/>
                  </a:lnTo>
                  <a:cubicBezTo>
                    <a:pt x="34" y="7"/>
                    <a:pt x="44" y="0"/>
                    <a:pt x="54" y="3"/>
                  </a:cubicBezTo>
                  <a:cubicBezTo>
                    <a:pt x="64" y="5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1"/>
                    <a:pt x="28" y="187"/>
                    <a:pt x="20" y="187"/>
                  </a:cubicBezTo>
                  <a:cubicBezTo>
                    <a:pt x="19" y="187"/>
                    <a:pt x="17" y="187"/>
                    <a:pt x="16" y="1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Freeform 25">
              <a:extLst>
                <a:ext uri="{FF2B5EF4-FFF2-40B4-BE49-F238E27FC236}">
                  <a16:creationId xmlns:a16="http://schemas.microsoft.com/office/drawing/2014/main" id="{6C4FD7F8-68BD-47A2-9D6A-C8D976927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3921125"/>
              <a:ext cx="68263" cy="25400"/>
            </a:xfrm>
            <a:custGeom>
              <a:avLst/>
              <a:gdLst>
                <a:gd name="T0" fmla="*/ 165 w 190"/>
                <a:gd name="T1" fmla="*/ 70 h 71"/>
                <a:gd name="T2" fmla="*/ 17 w 190"/>
                <a:gd name="T3" fmla="*/ 39 h 71"/>
                <a:gd name="T4" fmla="*/ 2 w 190"/>
                <a:gd name="T5" fmla="*/ 17 h 71"/>
                <a:gd name="T6" fmla="*/ 24 w 190"/>
                <a:gd name="T7" fmla="*/ 3 h 71"/>
                <a:gd name="T8" fmla="*/ 172 w 190"/>
                <a:gd name="T9" fmla="*/ 33 h 71"/>
                <a:gd name="T10" fmla="*/ 186 w 190"/>
                <a:gd name="T11" fmla="*/ 55 h 71"/>
                <a:gd name="T12" fmla="*/ 168 w 190"/>
                <a:gd name="T13" fmla="*/ 70 h 71"/>
                <a:gd name="T14" fmla="*/ 165 w 190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70"/>
                  </a:moveTo>
                  <a:lnTo>
                    <a:pt x="17" y="39"/>
                  </a:lnTo>
                  <a:cubicBezTo>
                    <a:pt x="7" y="36"/>
                    <a:pt x="0" y="27"/>
                    <a:pt x="2" y="17"/>
                  </a:cubicBezTo>
                  <a:cubicBezTo>
                    <a:pt x="4" y="7"/>
                    <a:pt x="14" y="0"/>
                    <a:pt x="24" y="3"/>
                  </a:cubicBezTo>
                  <a:lnTo>
                    <a:pt x="172" y="33"/>
                  </a:lnTo>
                  <a:cubicBezTo>
                    <a:pt x="182" y="36"/>
                    <a:pt x="189" y="45"/>
                    <a:pt x="186" y="55"/>
                  </a:cubicBezTo>
                  <a:cubicBezTo>
                    <a:pt x="185" y="64"/>
                    <a:pt x="177" y="70"/>
                    <a:pt x="168" y="70"/>
                  </a:cubicBezTo>
                  <a:cubicBezTo>
                    <a:pt x="167" y="70"/>
                    <a:pt x="166" y="70"/>
                    <a:pt x="165" y="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Freeform 26">
              <a:extLst>
                <a:ext uri="{FF2B5EF4-FFF2-40B4-BE49-F238E27FC236}">
                  <a16:creationId xmlns:a16="http://schemas.microsoft.com/office/drawing/2014/main" id="{DC136E91-52D2-4C84-91C2-BF4882982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3643313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6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Freeform 27">
              <a:extLst>
                <a:ext uri="{FF2B5EF4-FFF2-40B4-BE49-F238E27FC236}">
                  <a16:creationId xmlns:a16="http://schemas.microsoft.com/office/drawing/2014/main" id="{AA9569E5-0F5B-4D53-9004-D7D8F0A65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3443288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0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3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0"/>
                  </a:cubicBezTo>
                  <a:cubicBezTo>
                    <a:pt x="169" y="19"/>
                    <a:pt x="166" y="30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Freeform 28">
              <a:extLst>
                <a:ext uri="{FF2B5EF4-FFF2-40B4-BE49-F238E27FC236}">
                  <a16:creationId xmlns:a16="http://schemas.microsoft.com/office/drawing/2014/main" id="{5C596CEA-D94B-4FC0-B5AF-A61580273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4102100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7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3"/>
                    <a:pt x="163" y="11"/>
                  </a:cubicBezTo>
                  <a:cubicBezTo>
                    <a:pt x="169" y="20"/>
                    <a:pt x="166" y="31"/>
                    <a:pt x="158" y="37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Freeform 29">
              <a:extLst>
                <a:ext uri="{FF2B5EF4-FFF2-40B4-BE49-F238E27FC236}">
                  <a16:creationId xmlns:a16="http://schemas.microsoft.com/office/drawing/2014/main" id="{36A0BB62-9E6B-45A0-92CA-481AA0773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4289425"/>
              <a:ext cx="46038" cy="60325"/>
            </a:xfrm>
            <a:custGeom>
              <a:avLst/>
              <a:gdLst>
                <a:gd name="T0" fmla="*/ 88 w 126"/>
                <a:gd name="T1" fmla="*/ 157 h 166"/>
                <a:gd name="T2" fmla="*/ 6 w 126"/>
                <a:gd name="T3" fmla="*/ 31 h 166"/>
                <a:gd name="T4" fmla="*/ 11 w 126"/>
                <a:gd name="T5" fmla="*/ 5 h 166"/>
                <a:gd name="T6" fmla="*/ 37 w 126"/>
                <a:gd name="T7" fmla="*/ 10 h 166"/>
                <a:gd name="T8" fmla="*/ 119 w 126"/>
                <a:gd name="T9" fmla="*/ 137 h 166"/>
                <a:gd name="T10" fmla="*/ 114 w 126"/>
                <a:gd name="T11" fmla="*/ 162 h 166"/>
                <a:gd name="T12" fmla="*/ 104 w 126"/>
                <a:gd name="T13" fmla="*/ 165 h 166"/>
                <a:gd name="T14" fmla="*/ 88 w 126"/>
                <a:gd name="T15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6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1" y="2"/>
                    <a:pt x="37" y="10"/>
                  </a:cubicBezTo>
                  <a:lnTo>
                    <a:pt x="119" y="137"/>
                  </a:lnTo>
                  <a:cubicBezTo>
                    <a:pt x="125" y="145"/>
                    <a:pt x="122" y="157"/>
                    <a:pt x="114" y="162"/>
                  </a:cubicBezTo>
                  <a:cubicBezTo>
                    <a:pt x="111" y="165"/>
                    <a:pt x="107" y="165"/>
                    <a:pt x="104" y="165"/>
                  </a:cubicBezTo>
                  <a:cubicBezTo>
                    <a:pt x="98" y="165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Freeform 30">
              <a:extLst>
                <a:ext uri="{FF2B5EF4-FFF2-40B4-BE49-F238E27FC236}">
                  <a16:creationId xmlns:a16="http://schemas.microsoft.com/office/drawing/2014/main" id="{6798DD70-BEE0-4B2A-842E-870AF6FF9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3238500"/>
              <a:ext cx="46037" cy="60325"/>
            </a:xfrm>
            <a:custGeom>
              <a:avLst/>
              <a:gdLst>
                <a:gd name="T0" fmla="*/ 89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8"/>
                  </a:moveTo>
                  <a:lnTo>
                    <a:pt x="6" y="31"/>
                  </a:lnTo>
                  <a:cubicBezTo>
                    <a:pt x="0" y="23"/>
                    <a:pt x="3" y="12"/>
                    <a:pt x="11" y="6"/>
                  </a:cubicBezTo>
                  <a:cubicBezTo>
                    <a:pt x="20" y="0"/>
                    <a:pt x="31" y="3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3" y="158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Freeform 31">
              <a:extLst>
                <a:ext uri="{FF2B5EF4-FFF2-40B4-BE49-F238E27FC236}">
                  <a16:creationId xmlns:a16="http://schemas.microsoft.com/office/drawing/2014/main" id="{51BCB392-0E1D-462F-B63A-E5E47D875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325913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Freeform 32">
              <a:extLst>
                <a:ext uri="{FF2B5EF4-FFF2-40B4-BE49-F238E27FC236}">
                  <a16:creationId xmlns:a16="http://schemas.microsoft.com/office/drawing/2014/main" id="{AD498573-9CF0-404D-AC87-93B894959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427037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Freeform 33">
              <a:extLst>
                <a:ext uri="{FF2B5EF4-FFF2-40B4-BE49-F238E27FC236}">
                  <a16:creationId xmlns:a16="http://schemas.microsoft.com/office/drawing/2014/main" id="{A73A91DE-8D62-45AA-8A0B-BD6997D38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4130675"/>
              <a:ext cx="60325" cy="46038"/>
            </a:xfrm>
            <a:custGeom>
              <a:avLst/>
              <a:gdLst>
                <a:gd name="T0" fmla="*/ 135 w 168"/>
                <a:gd name="T1" fmla="*/ 122 h 126"/>
                <a:gd name="T2" fmla="*/ 10 w 168"/>
                <a:gd name="T3" fmla="*/ 36 h 126"/>
                <a:gd name="T4" fmla="*/ 5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5 w 168"/>
                <a:gd name="T15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5" y="122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7" y="108"/>
                    <a:pt x="161" y="117"/>
                  </a:cubicBezTo>
                  <a:cubicBezTo>
                    <a:pt x="157" y="122"/>
                    <a:pt x="152" y="125"/>
                    <a:pt x="146" y="125"/>
                  </a:cubicBezTo>
                  <a:cubicBezTo>
                    <a:pt x="142" y="125"/>
                    <a:pt x="138" y="124"/>
                    <a:pt x="135" y="12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Freeform 34">
              <a:extLst>
                <a:ext uri="{FF2B5EF4-FFF2-40B4-BE49-F238E27FC236}">
                  <a16:creationId xmlns:a16="http://schemas.microsoft.com/office/drawing/2014/main" id="{4C7937C1-AB03-4CB0-BC5B-9C29CAD3D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3413125"/>
              <a:ext cx="60325" cy="46038"/>
            </a:xfrm>
            <a:custGeom>
              <a:avLst/>
              <a:gdLst>
                <a:gd name="T0" fmla="*/ 135 w 167"/>
                <a:gd name="T1" fmla="*/ 121 h 126"/>
                <a:gd name="T2" fmla="*/ 10 w 167"/>
                <a:gd name="T3" fmla="*/ 36 h 126"/>
                <a:gd name="T4" fmla="*/ 5 w 167"/>
                <a:gd name="T5" fmla="*/ 11 h 126"/>
                <a:gd name="T6" fmla="*/ 31 w 167"/>
                <a:gd name="T7" fmla="*/ 6 h 126"/>
                <a:gd name="T8" fmla="*/ 156 w 167"/>
                <a:gd name="T9" fmla="*/ 91 h 126"/>
                <a:gd name="T10" fmla="*/ 161 w 167"/>
                <a:gd name="T11" fmla="*/ 117 h 126"/>
                <a:gd name="T12" fmla="*/ 145 w 167"/>
                <a:gd name="T13" fmla="*/ 125 h 126"/>
                <a:gd name="T14" fmla="*/ 135 w 167"/>
                <a:gd name="T15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6">
                  <a:moveTo>
                    <a:pt x="135" y="121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6" y="108"/>
                    <a:pt x="161" y="117"/>
                  </a:cubicBezTo>
                  <a:cubicBezTo>
                    <a:pt x="157" y="122"/>
                    <a:pt x="151" y="125"/>
                    <a:pt x="145" y="125"/>
                  </a:cubicBezTo>
                  <a:cubicBezTo>
                    <a:pt x="142" y="125"/>
                    <a:pt x="138" y="124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Freeform 35">
              <a:extLst>
                <a:ext uri="{FF2B5EF4-FFF2-40B4-BE49-F238E27FC236}">
                  <a16:creationId xmlns:a16="http://schemas.microsoft.com/office/drawing/2014/main" id="{DFA26985-320D-41F0-B6F5-D0F4EF0F8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3678238"/>
              <a:ext cx="68262" cy="23812"/>
            </a:xfrm>
            <a:custGeom>
              <a:avLst/>
              <a:gdLst>
                <a:gd name="T0" fmla="*/ 2 w 190"/>
                <a:gd name="T1" fmla="*/ 51 h 67"/>
                <a:gd name="T2" fmla="*/ 17 w 190"/>
                <a:gd name="T3" fmla="*/ 30 h 67"/>
                <a:gd name="T4" fmla="*/ 165 w 190"/>
                <a:gd name="T5" fmla="*/ 2 h 67"/>
                <a:gd name="T6" fmla="*/ 187 w 190"/>
                <a:gd name="T7" fmla="*/ 16 h 67"/>
                <a:gd name="T8" fmla="*/ 172 w 190"/>
                <a:gd name="T9" fmla="*/ 38 h 67"/>
                <a:gd name="T10" fmla="*/ 24 w 190"/>
                <a:gd name="T11" fmla="*/ 66 h 67"/>
                <a:gd name="T12" fmla="*/ 20 w 190"/>
                <a:gd name="T13" fmla="*/ 66 h 67"/>
                <a:gd name="T14" fmla="*/ 2 w 190"/>
                <a:gd name="T1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7">
                  <a:moveTo>
                    <a:pt x="2" y="51"/>
                  </a:moveTo>
                  <a:cubicBezTo>
                    <a:pt x="0" y="41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2" y="66"/>
                    <a:pt x="21" y="66"/>
                    <a:pt x="20" y="66"/>
                  </a:cubicBezTo>
                  <a:cubicBezTo>
                    <a:pt x="11" y="66"/>
                    <a:pt x="4" y="60"/>
                    <a:pt x="2" y="5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Freeform 36">
              <a:extLst>
                <a:ext uri="{FF2B5EF4-FFF2-40B4-BE49-F238E27FC236}">
                  <a16:creationId xmlns:a16="http://schemas.microsoft.com/office/drawing/2014/main" id="{8163C36D-1763-4B0F-982D-C2C7722E9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388620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1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9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1"/>
                  </a:cubicBezTo>
                  <a:lnTo>
                    <a:pt x="165" y="2"/>
                  </a:lnTo>
                  <a:cubicBezTo>
                    <a:pt x="175" y="0"/>
                    <a:pt x="184" y="7"/>
                    <a:pt x="186" y="17"/>
                  </a:cubicBezTo>
                  <a:cubicBezTo>
                    <a:pt x="188" y="27"/>
                    <a:pt x="182" y="37"/>
                    <a:pt x="172" y="39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3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Freeform 37">
              <a:extLst>
                <a:ext uri="{FF2B5EF4-FFF2-40B4-BE49-F238E27FC236}">
                  <a16:creationId xmlns:a16="http://schemas.microsoft.com/office/drawing/2014/main" id="{CDC3E918-3CC0-4FEC-B6D9-218F2AB26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437197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8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Freeform 38">
              <a:extLst>
                <a:ext uri="{FF2B5EF4-FFF2-40B4-BE49-F238E27FC236}">
                  <a16:creationId xmlns:a16="http://schemas.microsoft.com/office/drawing/2014/main" id="{D4A616CB-EE77-4B57-8669-1AB00C0A6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314960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6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1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6" y="4"/>
                    <a:pt x="16" y="2"/>
                  </a:cubicBezTo>
                  <a:cubicBezTo>
                    <a:pt x="26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1" y="184"/>
                    <a:pt x="51" y="186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Freeform 39">
              <a:extLst>
                <a:ext uri="{FF2B5EF4-FFF2-40B4-BE49-F238E27FC236}">
                  <a16:creationId xmlns:a16="http://schemas.microsoft.com/office/drawing/2014/main" id="{B90700A0-1485-4514-944D-8BBCF5BAA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3141663"/>
              <a:ext cx="26988" cy="74612"/>
            </a:xfrm>
            <a:custGeom>
              <a:avLst/>
              <a:gdLst>
                <a:gd name="T0" fmla="*/ 27 w 74"/>
                <a:gd name="T1" fmla="*/ 207 h 208"/>
                <a:gd name="T2" fmla="*/ 2 w 74"/>
                <a:gd name="T3" fmla="*/ 177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2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7"/>
                  </a:moveTo>
                  <a:cubicBezTo>
                    <a:pt x="11" y="205"/>
                    <a:pt x="0" y="192"/>
                    <a:pt x="2" y="177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7"/>
                    <a:pt x="72" y="32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Freeform 40">
              <a:extLst>
                <a:ext uri="{FF2B5EF4-FFF2-40B4-BE49-F238E27FC236}">
                  <a16:creationId xmlns:a16="http://schemas.microsoft.com/office/drawing/2014/main" id="{85350ABA-BCA4-435A-A6FB-D73804A0F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373563"/>
              <a:ext cx="26987" cy="74612"/>
            </a:xfrm>
            <a:custGeom>
              <a:avLst/>
              <a:gdLst>
                <a:gd name="T0" fmla="*/ 26 w 74"/>
                <a:gd name="T1" fmla="*/ 207 h 208"/>
                <a:gd name="T2" fmla="*/ 1 w 74"/>
                <a:gd name="T3" fmla="*/ 177 h 208"/>
                <a:gd name="T4" fmla="*/ 16 w 74"/>
                <a:gd name="T5" fmla="*/ 26 h 208"/>
                <a:gd name="T6" fmla="*/ 47 w 74"/>
                <a:gd name="T7" fmla="*/ 2 h 208"/>
                <a:gd name="T8" fmla="*/ 71 w 74"/>
                <a:gd name="T9" fmla="*/ 32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1" y="177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2"/>
                  </a:cubicBezTo>
                  <a:cubicBezTo>
                    <a:pt x="62" y="3"/>
                    <a:pt x="73" y="17"/>
                    <a:pt x="71" y="32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Freeform 41">
              <a:extLst>
                <a:ext uri="{FF2B5EF4-FFF2-40B4-BE49-F238E27FC236}">
                  <a16:creationId xmlns:a16="http://schemas.microsoft.com/office/drawing/2014/main" id="{BDA2EB23-A3A4-4C33-BC80-238123656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3854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4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Freeform 42">
              <a:extLst>
                <a:ext uri="{FF2B5EF4-FFF2-40B4-BE49-F238E27FC236}">
                  <a16:creationId xmlns:a16="http://schemas.microsoft.com/office/drawing/2014/main" id="{7CC31767-B6B6-495C-82C2-C82493D85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709988"/>
              <a:ext cx="74612" cy="26987"/>
            </a:xfrm>
            <a:custGeom>
              <a:avLst/>
              <a:gdLst>
                <a:gd name="T0" fmla="*/ 177 w 209"/>
                <a:gd name="T1" fmla="*/ 71 h 73"/>
                <a:gd name="T2" fmla="*/ 26 w 209"/>
                <a:gd name="T3" fmla="*/ 57 h 73"/>
                <a:gd name="T4" fmla="*/ 1 w 209"/>
                <a:gd name="T5" fmla="*/ 26 h 73"/>
                <a:gd name="T6" fmla="*/ 32 w 209"/>
                <a:gd name="T7" fmla="*/ 2 h 73"/>
                <a:gd name="T8" fmla="*/ 182 w 209"/>
                <a:gd name="T9" fmla="*/ 16 h 73"/>
                <a:gd name="T10" fmla="*/ 207 w 209"/>
                <a:gd name="T11" fmla="*/ 47 h 73"/>
                <a:gd name="T12" fmla="*/ 179 w 209"/>
                <a:gd name="T13" fmla="*/ 72 h 73"/>
                <a:gd name="T14" fmla="*/ 177 w 209"/>
                <a:gd name="T15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3">
                  <a:moveTo>
                    <a:pt x="177" y="71"/>
                  </a:moveTo>
                  <a:lnTo>
                    <a:pt x="26" y="57"/>
                  </a:lnTo>
                  <a:cubicBezTo>
                    <a:pt x="11" y="55"/>
                    <a:pt x="0" y="42"/>
                    <a:pt x="1" y="26"/>
                  </a:cubicBezTo>
                  <a:cubicBezTo>
                    <a:pt x="3" y="11"/>
                    <a:pt x="16" y="0"/>
                    <a:pt x="32" y="2"/>
                  </a:cubicBezTo>
                  <a:lnTo>
                    <a:pt x="182" y="16"/>
                  </a:lnTo>
                  <a:cubicBezTo>
                    <a:pt x="197" y="18"/>
                    <a:pt x="208" y="32"/>
                    <a:pt x="207" y="47"/>
                  </a:cubicBezTo>
                  <a:cubicBezTo>
                    <a:pt x="205" y="61"/>
                    <a:pt x="193" y="72"/>
                    <a:pt x="179" y="72"/>
                  </a:cubicBezTo>
                  <a:cubicBezTo>
                    <a:pt x="178" y="72"/>
                    <a:pt x="177" y="72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Freeform 43">
              <a:extLst>
                <a:ext uri="{FF2B5EF4-FFF2-40B4-BE49-F238E27FC236}">
                  <a16:creationId xmlns:a16="http://schemas.microsoft.com/office/drawing/2014/main" id="{5D0864EA-D913-4E8A-88CF-824EFC4D9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3382963"/>
              <a:ext cx="65087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Freeform 44">
              <a:extLst>
                <a:ext uri="{FF2B5EF4-FFF2-40B4-BE49-F238E27FC236}">
                  <a16:creationId xmlns:a16="http://schemas.microsoft.com/office/drawing/2014/main" id="{2CA64C54-01EF-4E1F-9C99-3FC4DB1B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4151313"/>
              <a:ext cx="65088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Freeform 45">
              <a:extLst>
                <a:ext uri="{FF2B5EF4-FFF2-40B4-BE49-F238E27FC236}">
                  <a16:creationId xmlns:a16="http://schemas.microsoft.com/office/drawing/2014/main" id="{A08FA993-13CA-4A52-843F-B8B2639C7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4249738"/>
              <a:ext cx="57150" cy="63500"/>
            </a:xfrm>
            <a:custGeom>
              <a:avLst/>
              <a:gdLst>
                <a:gd name="T0" fmla="*/ 106 w 159"/>
                <a:gd name="T1" fmla="*/ 166 h 177"/>
                <a:gd name="T2" fmla="*/ 10 w 159"/>
                <a:gd name="T3" fmla="*/ 49 h 177"/>
                <a:gd name="T4" fmla="*/ 14 w 159"/>
                <a:gd name="T5" fmla="*/ 10 h 177"/>
                <a:gd name="T6" fmla="*/ 53 w 159"/>
                <a:gd name="T7" fmla="*/ 14 h 177"/>
                <a:gd name="T8" fmla="*/ 149 w 159"/>
                <a:gd name="T9" fmla="*/ 131 h 177"/>
                <a:gd name="T10" fmla="*/ 145 w 159"/>
                <a:gd name="T11" fmla="*/ 169 h 177"/>
                <a:gd name="T12" fmla="*/ 127 w 159"/>
                <a:gd name="T13" fmla="*/ 176 h 177"/>
                <a:gd name="T14" fmla="*/ 106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6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4" y="10"/>
                  </a:cubicBezTo>
                  <a:cubicBezTo>
                    <a:pt x="26" y="0"/>
                    <a:pt x="43" y="2"/>
                    <a:pt x="53" y="14"/>
                  </a:cubicBezTo>
                  <a:lnTo>
                    <a:pt x="149" y="131"/>
                  </a:lnTo>
                  <a:cubicBezTo>
                    <a:pt x="158" y="142"/>
                    <a:pt x="157" y="160"/>
                    <a:pt x="145" y="169"/>
                  </a:cubicBezTo>
                  <a:cubicBezTo>
                    <a:pt x="140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6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Freeform 46">
              <a:extLst>
                <a:ext uri="{FF2B5EF4-FFF2-40B4-BE49-F238E27FC236}">
                  <a16:creationId xmlns:a16="http://schemas.microsoft.com/office/drawing/2014/main" id="{DA43CA35-D7B2-4D01-B62C-E08032303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3276600"/>
              <a:ext cx="57150" cy="63500"/>
            </a:xfrm>
            <a:custGeom>
              <a:avLst/>
              <a:gdLst>
                <a:gd name="T0" fmla="*/ 105 w 159"/>
                <a:gd name="T1" fmla="*/ 166 h 177"/>
                <a:gd name="T2" fmla="*/ 10 w 159"/>
                <a:gd name="T3" fmla="*/ 49 h 177"/>
                <a:gd name="T4" fmla="*/ 13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70 h 177"/>
                <a:gd name="T12" fmla="*/ 127 w 159"/>
                <a:gd name="T13" fmla="*/ 176 h 177"/>
                <a:gd name="T14" fmla="*/ 105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5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3" y="10"/>
                  </a:cubicBezTo>
                  <a:cubicBezTo>
                    <a:pt x="25" y="0"/>
                    <a:pt x="43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70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5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Freeform 47">
              <a:extLst>
                <a:ext uri="{FF2B5EF4-FFF2-40B4-BE49-F238E27FC236}">
                  <a16:creationId xmlns:a16="http://schemas.microsoft.com/office/drawing/2014/main" id="{761933DF-38D7-4AEA-81B7-FD552D421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3217863"/>
              <a:ext cx="49213" cy="69850"/>
            </a:xfrm>
            <a:custGeom>
              <a:avLst/>
              <a:gdLst>
                <a:gd name="T0" fmla="*/ 19 w 135"/>
                <a:gd name="T1" fmla="*/ 189 h 193"/>
                <a:gd name="T2" fmla="*/ 7 w 135"/>
                <a:gd name="T3" fmla="*/ 152 h 193"/>
                <a:gd name="T4" fmla="*/ 79 w 135"/>
                <a:gd name="T5" fmla="*/ 18 h 193"/>
                <a:gd name="T6" fmla="*/ 116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2 w 135"/>
                <a:gd name="T13" fmla="*/ 192 h 193"/>
                <a:gd name="T14" fmla="*/ 19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9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9" y="18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2" y="192"/>
                    <a:pt x="32" y="192"/>
                  </a:cubicBezTo>
                  <a:cubicBezTo>
                    <a:pt x="27" y="192"/>
                    <a:pt x="23" y="191"/>
                    <a:pt x="19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Freeform 48">
              <a:extLst>
                <a:ext uri="{FF2B5EF4-FFF2-40B4-BE49-F238E27FC236}">
                  <a16:creationId xmlns:a16="http://schemas.microsoft.com/office/drawing/2014/main" id="{7EDC440F-C498-4D48-B16A-728025F11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4300538"/>
              <a:ext cx="49213" cy="69850"/>
            </a:xfrm>
            <a:custGeom>
              <a:avLst/>
              <a:gdLst>
                <a:gd name="T0" fmla="*/ 18 w 135"/>
                <a:gd name="T1" fmla="*/ 189 h 194"/>
                <a:gd name="T2" fmla="*/ 7 w 135"/>
                <a:gd name="T3" fmla="*/ 152 h 194"/>
                <a:gd name="T4" fmla="*/ 78 w 135"/>
                <a:gd name="T5" fmla="*/ 19 h 194"/>
                <a:gd name="T6" fmla="*/ 115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1 w 135"/>
                <a:gd name="T13" fmla="*/ 193 h 194"/>
                <a:gd name="T14" fmla="*/ 18 w 135"/>
                <a:gd name="T15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8" y="189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7"/>
                    <a:pt x="41" y="193"/>
                    <a:pt x="31" y="193"/>
                  </a:cubicBezTo>
                  <a:cubicBezTo>
                    <a:pt x="27" y="193"/>
                    <a:pt x="22" y="192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Freeform 49">
              <a:extLst>
                <a:ext uri="{FF2B5EF4-FFF2-40B4-BE49-F238E27FC236}">
                  <a16:creationId xmlns:a16="http://schemas.microsoft.com/office/drawing/2014/main" id="{11E51DFE-62DD-4C82-8D4D-01738105B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0719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9 w 197"/>
                <a:gd name="T3" fmla="*/ 56 h 132"/>
                <a:gd name="T4" fmla="*/ 7 w 197"/>
                <a:gd name="T5" fmla="*/ 19 h 132"/>
                <a:gd name="T6" fmla="*/ 45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6"/>
                    <a:pt x="31" y="0"/>
                    <a:pt x="45" y="8"/>
                  </a:cubicBezTo>
                  <a:lnTo>
                    <a:pt x="178" y="79"/>
                  </a:lnTo>
                  <a:cubicBezTo>
                    <a:pt x="191" y="86"/>
                    <a:pt x="196" y="103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1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Freeform 50">
              <a:extLst>
                <a:ext uri="{FF2B5EF4-FFF2-40B4-BE49-F238E27FC236}">
                  <a16:creationId xmlns:a16="http://schemas.microsoft.com/office/drawing/2014/main" id="{F8B898C9-506F-489B-907F-C207C6D6F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34686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4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Freeform 51">
              <a:extLst>
                <a:ext uri="{FF2B5EF4-FFF2-40B4-BE49-F238E27FC236}">
                  <a16:creationId xmlns:a16="http://schemas.microsoft.com/office/drawing/2014/main" id="{73AA0F86-57A2-485C-B926-B7F5DB252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3606800"/>
              <a:ext cx="74612" cy="36513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Freeform 52">
              <a:extLst>
                <a:ext uri="{FF2B5EF4-FFF2-40B4-BE49-F238E27FC236}">
                  <a16:creationId xmlns:a16="http://schemas.microsoft.com/office/drawing/2014/main" id="{0C935A43-E383-4E12-A525-BF2C665AD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3944938"/>
              <a:ext cx="74613" cy="36512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3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Freeform 53">
              <a:extLst>
                <a:ext uri="{FF2B5EF4-FFF2-40B4-BE49-F238E27FC236}">
                  <a16:creationId xmlns:a16="http://schemas.microsoft.com/office/drawing/2014/main" id="{B06932C4-21B9-4E6B-BC00-791AD8C5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4354513"/>
              <a:ext cx="38100" cy="73025"/>
            </a:xfrm>
            <a:custGeom>
              <a:avLst/>
              <a:gdLst>
                <a:gd name="T0" fmla="*/ 48 w 107"/>
                <a:gd name="T1" fmla="*/ 184 h 204"/>
                <a:gd name="T2" fmla="*/ 4 w 107"/>
                <a:gd name="T3" fmla="*/ 39 h 204"/>
                <a:gd name="T4" fmla="*/ 22 w 107"/>
                <a:gd name="T5" fmla="*/ 5 h 204"/>
                <a:gd name="T6" fmla="*/ 57 w 107"/>
                <a:gd name="T7" fmla="*/ 23 h 204"/>
                <a:gd name="T8" fmla="*/ 101 w 107"/>
                <a:gd name="T9" fmla="*/ 168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4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5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7" y="198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Freeform 54">
              <a:extLst>
                <a:ext uri="{FF2B5EF4-FFF2-40B4-BE49-F238E27FC236}">
                  <a16:creationId xmlns:a16="http://schemas.microsoft.com/office/drawing/2014/main" id="{41F1E405-6CD5-4E2F-9AB1-87BE6F043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3162300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3 h 204"/>
                <a:gd name="T8" fmla="*/ 101 w 106"/>
                <a:gd name="T9" fmla="*/ 167 h 204"/>
                <a:gd name="T10" fmla="*/ 83 w 106"/>
                <a:gd name="T11" fmla="*/ 202 h 204"/>
                <a:gd name="T12" fmla="*/ 75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3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Freeform 55">
              <a:extLst>
                <a:ext uri="{FF2B5EF4-FFF2-40B4-BE49-F238E27FC236}">
                  <a16:creationId xmlns:a16="http://schemas.microsoft.com/office/drawing/2014/main" id="{9162F1A5-B322-48C4-9339-E63D8D811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3170238"/>
              <a:ext cx="38100" cy="73025"/>
            </a:xfrm>
            <a:custGeom>
              <a:avLst/>
              <a:gdLst>
                <a:gd name="T0" fmla="*/ 22 w 108"/>
                <a:gd name="T1" fmla="*/ 201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4 h 204"/>
                <a:gd name="T8" fmla="*/ 102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2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1"/>
                  </a:moveTo>
                  <a:cubicBezTo>
                    <a:pt x="8" y="197"/>
                    <a:pt x="0" y="181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4"/>
                  </a:cubicBezTo>
                  <a:cubicBezTo>
                    <a:pt x="99" y="9"/>
                    <a:pt x="107" y="25"/>
                    <a:pt x="102" y="39"/>
                  </a:cubicBezTo>
                  <a:lnTo>
                    <a:pt x="57" y="183"/>
                  </a:lnTo>
                  <a:cubicBezTo>
                    <a:pt x="53" y="195"/>
                    <a:pt x="42" y="203"/>
                    <a:pt x="31" y="203"/>
                  </a:cubicBezTo>
                  <a:cubicBezTo>
                    <a:pt x="28" y="203"/>
                    <a:pt x="25" y="202"/>
                    <a:pt x="22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Freeform 56">
              <a:extLst>
                <a:ext uri="{FF2B5EF4-FFF2-40B4-BE49-F238E27FC236}">
                  <a16:creationId xmlns:a16="http://schemas.microsoft.com/office/drawing/2014/main" id="{695643C8-D53B-4C72-80CA-5612A3F96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43449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9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8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Freeform 57">
              <a:extLst>
                <a:ext uri="{FF2B5EF4-FFF2-40B4-BE49-F238E27FC236}">
                  <a16:creationId xmlns:a16="http://schemas.microsoft.com/office/drawing/2014/main" id="{1A462C43-8A21-47AF-AA4D-385A8ACC5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3973513"/>
              <a:ext cx="74613" cy="38100"/>
            </a:xfrm>
            <a:custGeom>
              <a:avLst/>
              <a:gdLst>
                <a:gd name="T0" fmla="*/ 167 w 207"/>
                <a:gd name="T1" fmla="*/ 102 h 105"/>
                <a:gd name="T2" fmla="*/ 23 w 207"/>
                <a:gd name="T3" fmla="*/ 57 h 105"/>
                <a:gd name="T4" fmla="*/ 5 w 207"/>
                <a:gd name="T5" fmla="*/ 22 h 105"/>
                <a:gd name="T6" fmla="*/ 40 w 207"/>
                <a:gd name="T7" fmla="*/ 4 h 105"/>
                <a:gd name="T8" fmla="*/ 184 w 207"/>
                <a:gd name="T9" fmla="*/ 50 h 105"/>
                <a:gd name="T10" fmla="*/ 202 w 207"/>
                <a:gd name="T11" fmla="*/ 84 h 105"/>
                <a:gd name="T12" fmla="*/ 175 w 207"/>
                <a:gd name="T13" fmla="*/ 104 h 105"/>
                <a:gd name="T14" fmla="*/ 167 w 20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2"/>
                  </a:moveTo>
                  <a:lnTo>
                    <a:pt x="23" y="57"/>
                  </a:lnTo>
                  <a:cubicBezTo>
                    <a:pt x="8" y="52"/>
                    <a:pt x="0" y="37"/>
                    <a:pt x="5" y="22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6" y="70"/>
                    <a:pt x="202" y="84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3" y="104"/>
                    <a:pt x="170" y="103"/>
                    <a:pt x="167" y="1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Freeform 58">
              <a:extLst>
                <a:ext uri="{FF2B5EF4-FFF2-40B4-BE49-F238E27FC236}">
                  <a16:creationId xmlns:a16="http://schemas.microsoft.com/office/drawing/2014/main" id="{53BE7A29-20B4-4207-A765-7D294B574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357822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8"/>
                  </a:lnTo>
                  <a:cubicBezTo>
                    <a:pt x="8" y="53"/>
                    <a:pt x="0" y="38"/>
                    <a:pt x="4" y="23"/>
                  </a:cubicBezTo>
                  <a:cubicBezTo>
                    <a:pt x="9" y="9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1"/>
                    <a:pt x="201" y="85"/>
                  </a:cubicBezTo>
                  <a:cubicBezTo>
                    <a:pt x="197" y="97"/>
                    <a:pt x="187" y="104"/>
                    <a:pt x="175" y="104"/>
                  </a:cubicBezTo>
                  <a:cubicBezTo>
                    <a:pt x="172" y="104"/>
                    <a:pt x="169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Freeform 59">
              <a:extLst>
                <a:ext uri="{FF2B5EF4-FFF2-40B4-BE49-F238E27FC236}">
                  <a16:creationId xmlns:a16="http://schemas.microsoft.com/office/drawing/2014/main" id="{C011E211-F86C-4725-A627-DB18547A04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3494088"/>
              <a:ext cx="71438" cy="46037"/>
            </a:xfrm>
            <a:custGeom>
              <a:avLst/>
              <a:gdLst>
                <a:gd name="T0" fmla="*/ 7 w 198"/>
                <a:gd name="T1" fmla="*/ 115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5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6"/>
                    <a:pt x="190" y="19"/>
                  </a:cubicBezTo>
                  <a:cubicBezTo>
                    <a:pt x="197" y="33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Freeform 60">
              <a:extLst>
                <a:ext uri="{FF2B5EF4-FFF2-40B4-BE49-F238E27FC236}">
                  <a16:creationId xmlns:a16="http://schemas.microsoft.com/office/drawing/2014/main" id="{5A5E9CC4-C965-4457-9009-75E59139E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40465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Freeform 61">
              <a:extLst>
                <a:ext uri="{FF2B5EF4-FFF2-40B4-BE49-F238E27FC236}">
                  <a16:creationId xmlns:a16="http://schemas.microsoft.com/office/drawing/2014/main" id="{EF6D4C8E-8FD3-4945-80CB-45FB196BF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4314825"/>
              <a:ext cx="47625" cy="69850"/>
            </a:xfrm>
            <a:custGeom>
              <a:avLst/>
              <a:gdLst>
                <a:gd name="T0" fmla="*/ 77 w 134"/>
                <a:gd name="T1" fmla="*/ 179 h 194"/>
                <a:gd name="T2" fmla="*/ 7 w 134"/>
                <a:gd name="T3" fmla="*/ 45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9"/>
                  </a:moveTo>
                  <a:lnTo>
                    <a:pt x="7" y="45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7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Freeform 62">
              <a:extLst>
                <a:ext uri="{FF2B5EF4-FFF2-40B4-BE49-F238E27FC236}">
                  <a16:creationId xmlns:a16="http://schemas.microsoft.com/office/drawing/2014/main" id="{79EB9617-6BF0-43BC-8AD0-B1FCFD1A9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32035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1"/>
                    <a:pt x="6" y="14"/>
                    <a:pt x="19" y="7"/>
                  </a:cubicBezTo>
                  <a:cubicBezTo>
                    <a:pt x="33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Freeform 63">
              <a:extLst>
                <a:ext uri="{FF2B5EF4-FFF2-40B4-BE49-F238E27FC236}">
                  <a16:creationId xmlns:a16="http://schemas.microsoft.com/office/drawing/2014/main" id="{7AE4CAF6-93DD-4163-9046-575B29985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3294063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9 w 160"/>
                <a:gd name="T3" fmla="*/ 129 h 175"/>
                <a:gd name="T4" fmla="*/ 106 w 160"/>
                <a:gd name="T5" fmla="*/ 13 h 175"/>
                <a:gd name="T6" fmla="*/ 145 w 160"/>
                <a:gd name="T7" fmla="*/ 10 h 175"/>
                <a:gd name="T8" fmla="*/ 149 w 160"/>
                <a:gd name="T9" fmla="*/ 49 h 175"/>
                <a:gd name="T10" fmla="*/ 52 w 160"/>
                <a:gd name="T11" fmla="*/ 165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1"/>
                    <a:pt x="134" y="0"/>
                    <a:pt x="145" y="10"/>
                  </a:cubicBezTo>
                  <a:cubicBezTo>
                    <a:pt x="157" y="19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9" y="174"/>
                    <a:pt x="31" y="174"/>
                  </a:cubicBezTo>
                  <a:cubicBezTo>
                    <a:pt x="24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Freeform 64">
              <a:extLst>
                <a:ext uri="{FF2B5EF4-FFF2-40B4-BE49-F238E27FC236}">
                  <a16:creationId xmlns:a16="http://schemas.microsoft.com/office/drawing/2014/main" id="{9FFAEBB0-7C74-4CE7-B02F-251112FEE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4230688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9 w 160"/>
                <a:gd name="T3" fmla="*/ 129 h 175"/>
                <a:gd name="T4" fmla="*/ 106 w 160"/>
                <a:gd name="T5" fmla="*/ 13 h 175"/>
                <a:gd name="T6" fmla="*/ 145 w 160"/>
                <a:gd name="T7" fmla="*/ 9 h 175"/>
                <a:gd name="T8" fmla="*/ 149 w 160"/>
                <a:gd name="T9" fmla="*/ 48 h 175"/>
                <a:gd name="T10" fmla="*/ 52 w 160"/>
                <a:gd name="T11" fmla="*/ 164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1"/>
                    <a:pt x="134" y="0"/>
                    <a:pt x="145" y="9"/>
                  </a:cubicBezTo>
                  <a:cubicBezTo>
                    <a:pt x="157" y="19"/>
                    <a:pt x="159" y="37"/>
                    <a:pt x="149" y="48"/>
                  </a:cubicBezTo>
                  <a:lnTo>
                    <a:pt x="52" y="164"/>
                  </a:lnTo>
                  <a:cubicBezTo>
                    <a:pt x="46" y="171"/>
                    <a:pt x="38" y="174"/>
                    <a:pt x="31" y="174"/>
                  </a:cubicBezTo>
                  <a:cubicBezTo>
                    <a:pt x="24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Freeform 65">
              <a:extLst>
                <a:ext uri="{FF2B5EF4-FFF2-40B4-BE49-F238E27FC236}">
                  <a16:creationId xmlns:a16="http://schemas.microsoft.com/office/drawing/2014/main" id="{8949E5E1-9DA6-4FA3-9C80-F62F0485D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4173538"/>
              <a:ext cx="65088" cy="55562"/>
            </a:xfrm>
            <a:custGeom>
              <a:avLst/>
              <a:gdLst>
                <a:gd name="T0" fmla="*/ 130 w 179"/>
                <a:gd name="T1" fmla="*/ 149 h 156"/>
                <a:gd name="T2" fmla="*/ 14 w 179"/>
                <a:gd name="T3" fmla="*/ 52 h 156"/>
                <a:gd name="T4" fmla="*/ 10 w 179"/>
                <a:gd name="T5" fmla="*/ 13 h 156"/>
                <a:gd name="T6" fmla="*/ 49 w 179"/>
                <a:gd name="T7" fmla="*/ 10 h 156"/>
                <a:gd name="T8" fmla="*/ 165 w 179"/>
                <a:gd name="T9" fmla="*/ 106 h 156"/>
                <a:gd name="T10" fmla="*/ 169 w 179"/>
                <a:gd name="T11" fmla="*/ 145 h 156"/>
                <a:gd name="T12" fmla="*/ 147 w 179"/>
                <a:gd name="T13" fmla="*/ 155 h 156"/>
                <a:gd name="T14" fmla="*/ 130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30" y="149"/>
                  </a:moveTo>
                  <a:lnTo>
                    <a:pt x="14" y="52"/>
                  </a:lnTo>
                  <a:cubicBezTo>
                    <a:pt x="2" y="42"/>
                    <a:pt x="0" y="25"/>
                    <a:pt x="10" y="13"/>
                  </a:cubicBezTo>
                  <a:cubicBezTo>
                    <a:pt x="20" y="1"/>
                    <a:pt x="38" y="0"/>
                    <a:pt x="49" y="10"/>
                  </a:cubicBezTo>
                  <a:lnTo>
                    <a:pt x="165" y="106"/>
                  </a:lnTo>
                  <a:cubicBezTo>
                    <a:pt x="177" y="116"/>
                    <a:pt x="178" y="134"/>
                    <a:pt x="169" y="145"/>
                  </a:cubicBezTo>
                  <a:cubicBezTo>
                    <a:pt x="163" y="152"/>
                    <a:pt x="155" y="155"/>
                    <a:pt x="147" y="155"/>
                  </a:cubicBezTo>
                  <a:cubicBezTo>
                    <a:pt x="141" y="155"/>
                    <a:pt x="135" y="153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Freeform 66">
              <a:extLst>
                <a:ext uri="{FF2B5EF4-FFF2-40B4-BE49-F238E27FC236}">
                  <a16:creationId xmlns:a16="http://schemas.microsoft.com/office/drawing/2014/main" id="{C105A6A8-E384-4047-81C0-94EDA81A9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33607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10 w 179"/>
                <a:gd name="T5" fmla="*/ 13 h 156"/>
                <a:gd name="T6" fmla="*/ 48 w 179"/>
                <a:gd name="T7" fmla="*/ 10 h 156"/>
                <a:gd name="T8" fmla="*/ 164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10" y="13"/>
                  </a:cubicBezTo>
                  <a:cubicBezTo>
                    <a:pt x="19" y="1"/>
                    <a:pt x="37" y="0"/>
                    <a:pt x="48" y="10"/>
                  </a:cubicBezTo>
                  <a:lnTo>
                    <a:pt x="164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2" y="152"/>
                    <a:pt x="155" y="155"/>
                    <a:pt x="147" y="155"/>
                  </a:cubicBezTo>
                  <a:cubicBezTo>
                    <a:pt x="140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Freeform 67">
              <a:extLst>
                <a:ext uri="{FF2B5EF4-FFF2-40B4-BE49-F238E27FC236}">
                  <a16:creationId xmlns:a16="http://schemas.microsoft.com/office/drawing/2014/main" id="{2BED675E-5B9D-4011-9884-4A5EAFCFD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373856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29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1"/>
                    <a:pt x="198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Freeform 68">
              <a:extLst>
                <a:ext uri="{FF2B5EF4-FFF2-40B4-BE49-F238E27FC236}">
                  <a16:creationId xmlns:a16="http://schemas.microsoft.com/office/drawing/2014/main" id="{D0CF8E42-3B3E-44F6-9B66-F874F0B7B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382587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7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2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60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Freeform 69">
              <a:extLst>
                <a:ext uri="{FF2B5EF4-FFF2-40B4-BE49-F238E27FC236}">
                  <a16:creationId xmlns:a16="http://schemas.microsoft.com/office/drawing/2014/main" id="{AD401291-ECF2-4419-AB44-43139B029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4375150"/>
              <a:ext cx="26988" cy="74613"/>
            </a:xfrm>
            <a:custGeom>
              <a:avLst/>
              <a:gdLst>
                <a:gd name="T0" fmla="*/ 15 w 73"/>
                <a:gd name="T1" fmla="*/ 183 h 209"/>
                <a:gd name="T2" fmla="*/ 2 w 73"/>
                <a:gd name="T3" fmla="*/ 32 h 209"/>
                <a:gd name="T4" fmla="*/ 27 w 73"/>
                <a:gd name="T5" fmla="*/ 2 h 209"/>
                <a:gd name="T6" fmla="*/ 57 w 73"/>
                <a:gd name="T7" fmla="*/ 27 h 209"/>
                <a:gd name="T8" fmla="*/ 70 w 73"/>
                <a:gd name="T9" fmla="*/ 178 h 209"/>
                <a:gd name="T10" fmla="*/ 45 w 73"/>
                <a:gd name="T11" fmla="*/ 208 h 209"/>
                <a:gd name="T12" fmla="*/ 43 w 73"/>
                <a:gd name="T13" fmla="*/ 208 h 209"/>
                <a:gd name="T14" fmla="*/ 15 w 73"/>
                <a:gd name="T15" fmla="*/ 18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9">
                  <a:moveTo>
                    <a:pt x="15" y="183"/>
                  </a:moveTo>
                  <a:lnTo>
                    <a:pt x="2" y="32"/>
                  </a:lnTo>
                  <a:cubicBezTo>
                    <a:pt x="0" y="17"/>
                    <a:pt x="11" y="3"/>
                    <a:pt x="27" y="2"/>
                  </a:cubicBezTo>
                  <a:cubicBezTo>
                    <a:pt x="42" y="0"/>
                    <a:pt x="55" y="12"/>
                    <a:pt x="57" y="27"/>
                  </a:cubicBezTo>
                  <a:lnTo>
                    <a:pt x="70" y="178"/>
                  </a:lnTo>
                  <a:cubicBezTo>
                    <a:pt x="72" y="193"/>
                    <a:pt x="60" y="206"/>
                    <a:pt x="45" y="208"/>
                  </a:cubicBezTo>
                  <a:cubicBezTo>
                    <a:pt x="44" y="208"/>
                    <a:pt x="43" y="208"/>
                    <a:pt x="43" y="208"/>
                  </a:cubicBezTo>
                  <a:cubicBezTo>
                    <a:pt x="29" y="208"/>
                    <a:pt x="16" y="197"/>
                    <a:pt x="15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Freeform 70">
              <a:extLst>
                <a:ext uri="{FF2B5EF4-FFF2-40B4-BE49-F238E27FC236}">
                  <a16:creationId xmlns:a16="http://schemas.microsoft.com/office/drawing/2014/main" id="{59C5840A-2989-46ED-8A0D-354944885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3138488"/>
              <a:ext cx="25400" cy="74612"/>
            </a:xfrm>
            <a:custGeom>
              <a:avLst/>
              <a:gdLst>
                <a:gd name="T0" fmla="*/ 14 w 72"/>
                <a:gd name="T1" fmla="*/ 181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6 h 208"/>
                <a:gd name="T10" fmla="*/ 44 w 72"/>
                <a:gd name="T11" fmla="*/ 206 h 208"/>
                <a:gd name="T12" fmla="*/ 42 w 72"/>
                <a:gd name="T13" fmla="*/ 207 h 208"/>
                <a:gd name="T14" fmla="*/ 14 w 72"/>
                <a:gd name="T15" fmla="*/ 18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1"/>
                  </a:moveTo>
                  <a:lnTo>
                    <a:pt x="1" y="31"/>
                  </a:lnTo>
                  <a:cubicBezTo>
                    <a:pt x="0" y="16"/>
                    <a:pt x="11" y="2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6"/>
                  </a:lnTo>
                  <a:cubicBezTo>
                    <a:pt x="71" y="192"/>
                    <a:pt x="60" y="205"/>
                    <a:pt x="44" y="206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Freeform 71">
              <a:extLst>
                <a:ext uri="{FF2B5EF4-FFF2-40B4-BE49-F238E27FC236}">
                  <a16:creationId xmlns:a16="http://schemas.microsoft.com/office/drawing/2014/main" id="{1181EC97-07D3-436F-8BDE-A3EC6EFB8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450" y="3795713"/>
              <a:ext cx="728663" cy="430212"/>
            </a:xfrm>
            <a:custGeom>
              <a:avLst/>
              <a:gdLst>
                <a:gd name="T0" fmla="*/ 1553 w 2022"/>
                <a:gd name="T1" fmla="*/ 636 h 1195"/>
                <a:gd name="T2" fmla="*/ 2021 w 2022"/>
                <a:gd name="T3" fmla="*/ 636 h 1195"/>
                <a:gd name="T4" fmla="*/ 1010 w 2022"/>
                <a:gd name="T5" fmla="*/ 1194 h 1195"/>
                <a:gd name="T6" fmla="*/ 0 w 2022"/>
                <a:gd name="T7" fmla="*/ 636 h 1195"/>
                <a:gd name="T8" fmla="*/ 468 w 2022"/>
                <a:gd name="T9" fmla="*/ 636 h 1195"/>
                <a:gd name="T10" fmla="*/ 468 w 2022"/>
                <a:gd name="T11" fmla="*/ 0 h 1195"/>
                <a:gd name="T12" fmla="*/ 1010 w 2022"/>
                <a:gd name="T13" fmla="*/ 534 h 1195"/>
                <a:gd name="T14" fmla="*/ 1553 w 2022"/>
                <a:gd name="T15" fmla="*/ 0 h 1195"/>
                <a:gd name="T16" fmla="*/ 1553 w 2022"/>
                <a:gd name="T17" fmla="*/ 636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1195">
                  <a:moveTo>
                    <a:pt x="1553" y="636"/>
                  </a:moveTo>
                  <a:lnTo>
                    <a:pt x="2021" y="636"/>
                  </a:lnTo>
                  <a:cubicBezTo>
                    <a:pt x="1810" y="972"/>
                    <a:pt x="1436" y="1194"/>
                    <a:pt x="1010" y="1194"/>
                  </a:cubicBezTo>
                  <a:cubicBezTo>
                    <a:pt x="585" y="1194"/>
                    <a:pt x="212" y="972"/>
                    <a:pt x="0" y="636"/>
                  </a:cubicBezTo>
                  <a:lnTo>
                    <a:pt x="468" y="636"/>
                  </a:lnTo>
                  <a:lnTo>
                    <a:pt x="468" y="0"/>
                  </a:lnTo>
                  <a:lnTo>
                    <a:pt x="1010" y="534"/>
                  </a:lnTo>
                  <a:lnTo>
                    <a:pt x="1553" y="0"/>
                  </a:lnTo>
                  <a:lnTo>
                    <a:pt x="1553" y="636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Freeform 72">
              <a:extLst>
                <a:ext uri="{FF2B5EF4-FFF2-40B4-BE49-F238E27FC236}">
                  <a16:creationId xmlns:a16="http://schemas.microsoft.com/office/drawing/2014/main" id="{B5880E41-C7F7-4F2D-B74F-DE390AF7A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3365500"/>
              <a:ext cx="860425" cy="558800"/>
            </a:xfrm>
            <a:custGeom>
              <a:avLst/>
              <a:gdLst>
                <a:gd name="T0" fmla="*/ 2335 w 2390"/>
                <a:gd name="T1" fmla="*/ 1550 h 1551"/>
                <a:gd name="T2" fmla="*/ 2014 w 2390"/>
                <a:gd name="T3" fmla="*/ 1550 h 1551"/>
                <a:gd name="T4" fmla="*/ 2014 w 2390"/>
                <a:gd name="T5" fmla="*/ 525 h 1551"/>
                <a:gd name="T6" fmla="*/ 1194 w 2390"/>
                <a:gd name="T7" fmla="*/ 1329 h 1551"/>
                <a:gd name="T8" fmla="*/ 375 w 2390"/>
                <a:gd name="T9" fmla="*/ 525 h 1551"/>
                <a:gd name="T10" fmla="*/ 375 w 2390"/>
                <a:gd name="T11" fmla="*/ 1549 h 1551"/>
                <a:gd name="T12" fmla="*/ 53 w 2390"/>
                <a:gd name="T13" fmla="*/ 1549 h 1551"/>
                <a:gd name="T14" fmla="*/ 0 w 2390"/>
                <a:gd name="T15" fmla="*/ 1195 h 1551"/>
                <a:gd name="T16" fmla="*/ 1194 w 2390"/>
                <a:gd name="T17" fmla="*/ 0 h 1551"/>
                <a:gd name="T18" fmla="*/ 2389 w 2390"/>
                <a:gd name="T19" fmla="*/ 1195 h 1551"/>
                <a:gd name="T20" fmla="*/ 2335 w 2390"/>
                <a:gd name="T21" fmla="*/ 1550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0" h="1551">
                  <a:moveTo>
                    <a:pt x="2335" y="1550"/>
                  </a:moveTo>
                  <a:lnTo>
                    <a:pt x="2014" y="1550"/>
                  </a:lnTo>
                  <a:lnTo>
                    <a:pt x="2014" y="525"/>
                  </a:lnTo>
                  <a:lnTo>
                    <a:pt x="1194" y="1329"/>
                  </a:lnTo>
                  <a:lnTo>
                    <a:pt x="375" y="525"/>
                  </a:lnTo>
                  <a:lnTo>
                    <a:pt x="375" y="1549"/>
                  </a:lnTo>
                  <a:lnTo>
                    <a:pt x="53" y="1549"/>
                  </a:lnTo>
                  <a:cubicBezTo>
                    <a:pt x="19" y="1437"/>
                    <a:pt x="0" y="1318"/>
                    <a:pt x="0" y="1195"/>
                  </a:cubicBezTo>
                  <a:cubicBezTo>
                    <a:pt x="0" y="535"/>
                    <a:pt x="535" y="0"/>
                    <a:pt x="1194" y="0"/>
                  </a:cubicBezTo>
                  <a:cubicBezTo>
                    <a:pt x="1854" y="0"/>
                    <a:pt x="2389" y="535"/>
                    <a:pt x="2389" y="1195"/>
                  </a:cubicBezTo>
                  <a:cubicBezTo>
                    <a:pt x="2389" y="1318"/>
                    <a:pt x="2370" y="1437"/>
                    <a:pt x="2335" y="1550"/>
                  </a:cubicBez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70" name="TextBox 28">
            <a:extLst>
              <a:ext uri="{FF2B5EF4-FFF2-40B4-BE49-F238E27FC236}">
                <a16:creationId xmlns:a16="http://schemas.microsoft.com/office/drawing/2014/main" id="{134C168C-C1F4-4D2F-901E-FFDD28257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5189" y="5209915"/>
            <a:ext cx="210548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r>
              <a:rPr lang="en-AU" sz="2000" b="1" dirty="0">
                <a:solidFill>
                  <a:schemeClr val="tx2">
                    <a:lumMod val="75000"/>
                    <a:lumOff val="2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Helmet" pitchFamily="50" charset="-128"/>
              </a:rPr>
              <a:t>$3,629</a:t>
            </a:r>
            <a:endParaRPr lang="en-US" sz="2000" b="1" dirty="0">
              <a:solidFill>
                <a:schemeClr val="tx2">
                  <a:lumMod val="75000"/>
                  <a:lumOff val="2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  <a:cs typeface="Helmet" pitchFamily="50" charset="-128"/>
            </a:endParaRPr>
          </a:p>
        </p:txBody>
      </p:sp>
      <p:sp>
        <p:nvSpPr>
          <p:cNvPr id="471" name="7 CuadroTexto">
            <a:extLst>
              <a:ext uri="{FF2B5EF4-FFF2-40B4-BE49-F238E27FC236}">
                <a16:creationId xmlns:a16="http://schemas.microsoft.com/office/drawing/2014/main" id="{D4943B0B-995C-4C4C-A24F-5159FA237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5189" y="5585932"/>
            <a:ext cx="2105488" cy="600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Predominate extensible testing procedures for reliable good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uniquely matrix sound </a:t>
            </a:r>
            <a:r>
              <a:rPr lang="en-US" sz="900" dirty="0">
                <a:solidFill>
                  <a:schemeClr val="tx2">
                    <a:lumMod val="65000"/>
                    <a:lumOff val="35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sharing coordinate proactive.</a:t>
            </a:r>
            <a:endParaRPr lang="en-US" altLang="en-US" sz="900" dirty="0">
              <a:solidFill>
                <a:schemeClr val="tx2">
                  <a:lumMod val="65000"/>
                  <a:lumOff val="35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36BBE80C-18D6-C24E-8F7A-7561261C2C8C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49586166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A601A53-1E1A-44D8-A877-A88FE7E5644F}"/>
              </a:ext>
            </a:extLst>
          </p:cNvPr>
          <p:cNvSpPr/>
          <p:nvPr/>
        </p:nvSpPr>
        <p:spPr>
          <a:xfrm>
            <a:off x="7500730" y="576072"/>
            <a:ext cx="4133088" cy="5705856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Open Sans" panose="020B0606030504020204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54864B1-4B29-4C4F-89A9-C28DC334ECEC}"/>
              </a:ext>
            </a:extLst>
          </p:cNvPr>
          <p:cNvSpPr/>
          <p:nvPr/>
        </p:nvSpPr>
        <p:spPr>
          <a:xfrm>
            <a:off x="7316787" y="1655063"/>
            <a:ext cx="1207217" cy="3547872"/>
          </a:xfrm>
          <a:custGeom>
            <a:avLst/>
            <a:gdLst>
              <a:gd name="connsiteX0" fmla="*/ 0 w 2345634"/>
              <a:gd name="connsiteY0" fmla="*/ 0 h 3183835"/>
              <a:gd name="connsiteX1" fmla="*/ 2345634 w 2345634"/>
              <a:gd name="connsiteY1" fmla="*/ 0 h 3183835"/>
              <a:gd name="connsiteX2" fmla="*/ 2345634 w 2345634"/>
              <a:gd name="connsiteY2" fmla="*/ 3183835 h 3183835"/>
              <a:gd name="connsiteX3" fmla="*/ 0 w 2345634"/>
              <a:gd name="connsiteY3" fmla="*/ 3183835 h 3183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5634" h="3183835">
                <a:moveTo>
                  <a:pt x="0" y="0"/>
                </a:moveTo>
                <a:lnTo>
                  <a:pt x="2345634" y="0"/>
                </a:lnTo>
                <a:lnTo>
                  <a:pt x="2345634" y="3183835"/>
                </a:lnTo>
                <a:lnTo>
                  <a:pt x="0" y="31838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Open Sans" panose="020B0606030504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7E791D9-564A-469D-B4FB-0AF1D6FF920C}"/>
              </a:ext>
            </a:extLst>
          </p:cNvPr>
          <p:cNvSpPr/>
          <p:nvPr/>
        </p:nvSpPr>
        <p:spPr>
          <a:xfrm>
            <a:off x="1220435" y="1964653"/>
            <a:ext cx="1627559" cy="808619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Based expertise and cross media growth strategies. Seamlessly visualize quality intellectual capital without superior.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E5E6C8A-5FCF-40DB-B8A1-DFD5A924D8E9}"/>
              </a:ext>
            </a:extLst>
          </p:cNvPr>
          <p:cNvSpPr/>
          <p:nvPr/>
        </p:nvSpPr>
        <p:spPr>
          <a:xfrm>
            <a:off x="3143123" y="1964653"/>
            <a:ext cx="1627559" cy="808619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Leverage agile frameworks to provide seamlessly visualize quality intellectual capital without superior and idea.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665D6A8-92CB-40C0-8046-C917694F4B71}"/>
              </a:ext>
            </a:extLst>
          </p:cNvPr>
          <p:cNvSpPr txBox="1"/>
          <p:nvPr/>
        </p:nvSpPr>
        <p:spPr>
          <a:xfrm>
            <a:off x="1220435" y="3142383"/>
            <a:ext cx="3550247" cy="78098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We Were Always Thinking Global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5FD87F0-B7EC-416F-B994-AC7E2672A0ED}"/>
              </a:ext>
            </a:extLst>
          </p:cNvPr>
          <p:cNvSpPr/>
          <p:nvPr/>
        </p:nvSpPr>
        <p:spPr>
          <a:xfrm>
            <a:off x="1220434" y="4292478"/>
            <a:ext cx="3550248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Interactively coordinate proactive commerce via process centric outside the box  thinking pursue scalable customer service through </a:t>
            </a:r>
            <a:r>
              <a:rPr lang="en-US" sz="900" dirty="0" err="1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collab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Open Sans" panose="020B0606030504020204" pitchFamily="34" charset="0"/>
              </a:rPr>
              <a:t> administrate empowered markets networks process centric.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3B91D4E-2135-2C40-ADE1-F0B1C90B9E73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7505820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" name="Group 388">
            <a:extLst>
              <a:ext uri="{FF2B5EF4-FFF2-40B4-BE49-F238E27FC236}">
                <a16:creationId xmlns:a16="http://schemas.microsoft.com/office/drawing/2014/main" id="{0DC53EB9-1249-431F-AB2F-4235028229CB}"/>
              </a:ext>
            </a:extLst>
          </p:cNvPr>
          <p:cNvGrpSpPr/>
          <p:nvPr/>
        </p:nvGrpSpPr>
        <p:grpSpPr>
          <a:xfrm>
            <a:off x="2116895" y="1"/>
            <a:ext cx="1808736" cy="3428999"/>
            <a:chOff x="4117976" y="1954212"/>
            <a:chExt cx="1965326" cy="3725858"/>
          </a:xfrm>
        </p:grpSpPr>
        <p:sp>
          <p:nvSpPr>
            <p:cNvPr id="390" name="Freeform 1">
              <a:extLst>
                <a:ext uri="{FF2B5EF4-FFF2-40B4-BE49-F238E27FC236}">
                  <a16:creationId xmlns:a16="http://schemas.microsoft.com/office/drawing/2014/main" id="{A5DA590B-0E02-4967-B3A7-C5B7488FF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815" y="3870322"/>
              <a:ext cx="857251" cy="1809748"/>
            </a:xfrm>
            <a:custGeom>
              <a:avLst/>
              <a:gdLst>
                <a:gd name="T0" fmla="*/ 1385 w 2381"/>
                <a:gd name="T1" fmla="*/ 1704 h 5025"/>
                <a:gd name="T2" fmla="*/ 2380 w 2381"/>
                <a:gd name="T3" fmla="*/ 88 h 5025"/>
                <a:gd name="T4" fmla="*/ 1056 w 2381"/>
                <a:gd name="T5" fmla="*/ 655 h 5025"/>
                <a:gd name="T6" fmla="*/ 211 w 2381"/>
                <a:gd name="T7" fmla="*/ 1308 h 5025"/>
                <a:gd name="T8" fmla="*/ 20 w 2381"/>
                <a:gd name="T9" fmla="*/ 1787 h 5025"/>
                <a:gd name="T10" fmla="*/ 69 w 2381"/>
                <a:gd name="T11" fmla="*/ 3524 h 5025"/>
                <a:gd name="T12" fmla="*/ 398 w 2381"/>
                <a:gd name="T13" fmla="*/ 4014 h 5025"/>
                <a:gd name="T14" fmla="*/ 1962 w 2381"/>
                <a:gd name="T15" fmla="*/ 5024 h 5025"/>
                <a:gd name="T16" fmla="*/ 1798 w 2381"/>
                <a:gd name="T17" fmla="*/ 4183 h 5025"/>
                <a:gd name="T18" fmla="*/ 1018 w 2381"/>
                <a:gd name="T19" fmla="*/ 3567 h 5025"/>
                <a:gd name="T20" fmla="*/ 1072 w 2381"/>
                <a:gd name="T21" fmla="*/ 2741 h 5025"/>
                <a:gd name="T22" fmla="*/ 1385 w 2381"/>
                <a:gd name="T23" fmla="*/ 1704 h 5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81" h="5025">
                  <a:moveTo>
                    <a:pt x="1385" y="1704"/>
                  </a:moveTo>
                  <a:cubicBezTo>
                    <a:pt x="1948" y="1412"/>
                    <a:pt x="2380" y="88"/>
                    <a:pt x="2380" y="88"/>
                  </a:cubicBezTo>
                  <a:cubicBezTo>
                    <a:pt x="2251" y="0"/>
                    <a:pt x="1500" y="52"/>
                    <a:pt x="1056" y="655"/>
                  </a:cubicBezTo>
                  <a:lnTo>
                    <a:pt x="211" y="1308"/>
                  </a:lnTo>
                  <a:cubicBezTo>
                    <a:pt x="211" y="1308"/>
                    <a:pt x="0" y="1383"/>
                    <a:pt x="20" y="1787"/>
                  </a:cubicBezTo>
                  <a:cubicBezTo>
                    <a:pt x="35" y="2092"/>
                    <a:pt x="32" y="3073"/>
                    <a:pt x="69" y="3524"/>
                  </a:cubicBezTo>
                  <a:cubicBezTo>
                    <a:pt x="87" y="3747"/>
                    <a:pt x="60" y="3766"/>
                    <a:pt x="398" y="4014"/>
                  </a:cubicBezTo>
                  <a:cubicBezTo>
                    <a:pt x="823" y="4325"/>
                    <a:pt x="1962" y="5024"/>
                    <a:pt x="1962" y="5024"/>
                  </a:cubicBezTo>
                  <a:cubicBezTo>
                    <a:pt x="1962" y="5024"/>
                    <a:pt x="2275" y="4599"/>
                    <a:pt x="1798" y="4183"/>
                  </a:cubicBezTo>
                  <a:cubicBezTo>
                    <a:pt x="1473" y="3899"/>
                    <a:pt x="1200" y="3686"/>
                    <a:pt x="1018" y="3567"/>
                  </a:cubicBezTo>
                  <a:cubicBezTo>
                    <a:pt x="862" y="3466"/>
                    <a:pt x="1072" y="2741"/>
                    <a:pt x="1072" y="2741"/>
                  </a:cubicBezTo>
                  <a:cubicBezTo>
                    <a:pt x="1072" y="2741"/>
                    <a:pt x="1120" y="1842"/>
                    <a:pt x="1385" y="1704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1" name="Freeform 2">
              <a:extLst>
                <a:ext uri="{FF2B5EF4-FFF2-40B4-BE49-F238E27FC236}">
                  <a16:creationId xmlns:a16="http://schemas.microsoft.com/office/drawing/2014/main" id="{436EFCFD-A634-43CE-AC4E-7C9F0D0D2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9727" y="3784596"/>
              <a:ext cx="1289051" cy="1754186"/>
            </a:xfrm>
            <a:custGeom>
              <a:avLst/>
              <a:gdLst>
                <a:gd name="T0" fmla="*/ 2932 w 3580"/>
                <a:gd name="T1" fmla="*/ 4084 h 4874"/>
                <a:gd name="T2" fmla="*/ 1900 w 3580"/>
                <a:gd name="T3" fmla="*/ 3779 h 4874"/>
                <a:gd name="T4" fmla="*/ 1624 w 3580"/>
                <a:gd name="T5" fmla="*/ 2915 h 4874"/>
                <a:gd name="T6" fmla="*/ 1524 w 3580"/>
                <a:gd name="T7" fmla="*/ 1729 h 4874"/>
                <a:gd name="T8" fmla="*/ 2863 w 3580"/>
                <a:gd name="T9" fmla="*/ 418 h 4874"/>
                <a:gd name="T10" fmla="*/ 772 w 3580"/>
                <a:gd name="T11" fmla="*/ 797 h 4874"/>
                <a:gd name="T12" fmla="*/ 182 w 3580"/>
                <a:gd name="T13" fmla="*/ 1811 h 4874"/>
                <a:gd name="T14" fmla="*/ 182 w 3580"/>
                <a:gd name="T15" fmla="*/ 2379 h 4874"/>
                <a:gd name="T16" fmla="*/ 927 w 3580"/>
                <a:gd name="T17" fmla="*/ 4128 h 4874"/>
                <a:gd name="T18" fmla="*/ 1455 w 3580"/>
                <a:gd name="T19" fmla="*/ 4490 h 4874"/>
                <a:gd name="T20" fmla="*/ 3434 w 3580"/>
                <a:gd name="T21" fmla="*/ 4873 h 4874"/>
                <a:gd name="T22" fmla="*/ 2932 w 3580"/>
                <a:gd name="T23" fmla="*/ 4084 h 4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80" h="4874">
                  <a:moveTo>
                    <a:pt x="2932" y="4084"/>
                  </a:moveTo>
                  <a:cubicBezTo>
                    <a:pt x="2492" y="3929"/>
                    <a:pt x="2132" y="3825"/>
                    <a:pt x="1900" y="3779"/>
                  </a:cubicBezTo>
                  <a:cubicBezTo>
                    <a:pt x="1703" y="3740"/>
                    <a:pt x="1624" y="2915"/>
                    <a:pt x="1624" y="2915"/>
                  </a:cubicBezTo>
                  <a:cubicBezTo>
                    <a:pt x="1624" y="2915"/>
                    <a:pt x="1312" y="1979"/>
                    <a:pt x="1524" y="1729"/>
                  </a:cubicBezTo>
                  <a:cubicBezTo>
                    <a:pt x="1974" y="1199"/>
                    <a:pt x="2863" y="418"/>
                    <a:pt x="2863" y="418"/>
                  </a:cubicBezTo>
                  <a:cubicBezTo>
                    <a:pt x="2698" y="382"/>
                    <a:pt x="978" y="0"/>
                    <a:pt x="772" y="797"/>
                  </a:cubicBezTo>
                  <a:lnTo>
                    <a:pt x="182" y="1811"/>
                  </a:lnTo>
                  <a:cubicBezTo>
                    <a:pt x="182" y="1811"/>
                    <a:pt x="0" y="1976"/>
                    <a:pt x="182" y="2379"/>
                  </a:cubicBezTo>
                  <a:cubicBezTo>
                    <a:pt x="319" y="2683"/>
                    <a:pt x="709" y="3684"/>
                    <a:pt x="927" y="4128"/>
                  </a:cubicBezTo>
                  <a:cubicBezTo>
                    <a:pt x="1035" y="4348"/>
                    <a:pt x="1015" y="4377"/>
                    <a:pt x="1455" y="4490"/>
                  </a:cubicBezTo>
                  <a:cubicBezTo>
                    <a:pt x="2008" y="4632"/>
                    <a:pt x="3434" y="4873"/>
                    <a:pt x="3434" y="4873"/>
                  </a:cubicBezTo>
                  <a:cubicBezTo>
                    <a:pt x="3434" y="4873"/>
                    <a:pt x="3579" y="4311"/>
                    <a:pt x="2932" y="4084"/>
                  </a:cubicBezTo>
                </a:path>
              </a:pathLst>
            </a:custGeom>
            <a:solidFill>
              <a:schemeClr val="accent6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2" name="Freeform 3">
              <a:extLst>
                <a:ext uri="{FF2B5EF4-FFF2-40B4-BE49-F238E27FC236}">
                  <a16:creationId xmlns:a16="http://schemas.microsoft.com/office/drawing/2014/main" id="{0F902784-4027-4ADB-8E4E-03BB882CF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976" y="3733797"/>
              <a:ext cx="1504951" cy="1595437"/>
            </a:xfrm>
            <a:custGeom>
              <a:avLst/>
              <a:gdLst>
                <a:gd name="T0" fmla="*/ 3474 w 4180"/>
                <a:gd name="T1" fmla="*/ 3645 h 4433"/>
                <a:gd name="T2" fmla="*/ 2364 w 4180"/>
                <a:gd name="T3" fmla="*/ 3606 h 4433"/>
                <a:gd name="T4" fmla="*/ 1865 w 4180"/>
                <a:gd name="T5" fmla="*/ 2814 h 4433"/>
                <a:gd name="T6" fmla="*/ 1905 w 4180"/>
                <a:gd name="T7" fmla="*/ 2241 h 4433"/>
                <a:gd name="T8" fmla="*/ 3079 w 4180"/>
                <a:gd name="T9" fmla="*/ 1574 h 4433"/>
                <a:gd name="T10" fmla="*/ 2461 w 4180"/>
                <a:gd name="T11" fmla="*/ 0 h 4433"/>
                <a:gd name="T12" fmla="*/ 467 w 4180"/>
                <a:gd name="T13" fmla="*/ 916 h 4433"/>
                <a:gd name="T14" fmla="*/ 140 w 4180"/>
                <a:gd name="T15" fmla="*/ 2082 h 4433"/>
                <a:gd name="T16" fmla="*/ 286 w 4180"/>
                <a:gd name="T17" fmla="*/ 2649 h 4433"/>
                <a:gd name="T18" fmla="*/ 1482 w 4180"/>
                <a:gd name="T19" fmla="*/ 4205 h 4433"/>
                <a:gd name="T20" fmla="*/ 2103 w 4180"/>
                <a:gd name="T21" fmla="*/ 4431 h 4433"/>
                <a:gd name="T22" fmla="*/ 4179 w 4180"/>
                <a:gd name="T23" fmla="*/ 4305 h 4433"/>
                <a:gd name="T24" fmla="*/ 3474 w 4180"/>
                <a:gd name="T25" fmla="*/ 3645 h 4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0" h="4433">
                  <a:moveTo>
                    <a:pt x="3474" y="3645"/>
                  </a:moveTo>
                  <a:cubicBezTo>
                    <a:pt x="2993" y="3604"/>
                    <a:pt x="2608" y="3592"/>
                    <a:pt x="2364" y="3606"/>
                  </a:cubicBezTo>
                  <a:cubicBezTo>
                    <a:pt x="2157" y="3618"/>
                    <a:pt x="1865" y="2814"/>
                    <a:pt x="1865" y="2814"/>
                  </a:cubicBezTo>
                  <a:cubicBezTo>
                    <a:pt x="1865" y="2814"/>
                    <a:pt x="1757" y="2545"/>
                    <a:pt x="1905" y="2241"/>
                  </a:cubicBezTo>
                  <a:cubicBezTo>
                    <a:pt x="2217" y="1595"/>
                    <a:pt x="3079" y="1574"/>
                    <a:pt x="3079" y="1574"/>
                  </a:cubicBezTo>
                  <a:lnTo>
                    <a:pt x="2461" y="0"/>
                  </a:lnTo>
                  <a:cubicBezTo>
                    <a:pt x="2286" y="7"/>
                    <a:pt x="467" y="67"/>
                    <a:pt x="467" y="916"/>
                  </a:cubicBezTo>
                  <a:lnTo>
                    <a:pt x="140" y="2082"/>
                  </a:lnTo>
                  <a:cubicBezTo>
                    <a:pt x="140" y="2082"/>
                    <a:pt x="0" y="2293"/>
                    <a:pt x="286" y="2649"/>
                  </a:cubicBezTo>
                  <a:cubicBezTo>
                    <a:pt x="501" y="2918"/>
                    <a:pt x="1150" y="3817"/>
                    <a:pt x="1482" y="4205"/>
                  </a:cubicBezTo>
                  <a:cubicBezTo>
                    <a:pt x="1646" y="4397"/>
                    <a:pt x="1635" y="4432"/>
                    <a:pt x="2103" y="4431"/>
                  </a:cubicBezTo>
                  <a:cubicBezTo>
                    <a:pt x="2692" y="4431"/>
                    <a:pt x="4179" y="4305"/>
                    <a:pt x="4179" y="4305"/>
                  </a:cubicBezTo>
                  <a:cubicBezTo>
                    <a:pt x="4179" y="4305"/>
                    <a:pt x="4179" y="3705"/>
                    <a:pt x="3474" y="3645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3" name="Freeform 4">
              <a:extLst>
                <a:ext uri="{FF2B5EF4-FFF2-40B4-BE49-F238E27FC236}">
                  <a16:creationId xmlns:a16="http://schemas.microsoft.com/office/drawing/2014/main" id="{97BA5677-E8AB-402F-B586-70B8745B5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5727" y="4452934"/>
              <a:ext cx="917575" cy="915987"/>
            </a:xfrm>
            <a:custGeom>
              <a:avLst/>
              <a:gdLst>
                <a:gd name="T0" fmla="*/ 1145 w 2548"/>
                <a:gd name="T1" fmla="*/ 70 h 2545"/>
                <a:gd name="T2" fmla="*/ 70 w 2548"/>
                <a:gd name="T3" fmla="*/ 1399 h 2545"/>
                <a:gd name="T4" fmla="*/ 1401 w 2548"/>
                <a:gd name="T5" fmla="*/ 2474 h 2545"/>
                <a:gd name="T6" fmla="*/ 2476 w 2548"/>
                <a:gd name="T7" fmla="*/ 1144 h 2545"/>
                <a:gd name="T8" fmla="*/ 1145 w 2548"/>
                <a:gd name="T9" fmla="*/ 70 h 2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8" h="2545">
                  <a:moveTo>
                    <a:pt x="1145" y="70"/>
                  </a:moveTo>
                  <a:cubicBezTo>
                    <a:pt x="481" y="141"/>
                    <a:pt x="0" y="736"/>
                    <a:pt x="70" y="1399"/>
                  </a:cubicBezTo>
                  <a:cubicBezTo>
                    <a:pt x="140" y="2063"/>
                    <a:pt x="736" y="2544"/>
                    <a:pt x="1401" y="2474"/>
                  </a:cubicBezTo>
                  <a:cubicBezTo>
                    <a:pt x="2065" y="2403"/>
                    <a:pt x="2547" y="1808"/>
                    <a:pt x="2476" y="1144"/>
                  </a:cubicBezTo>
                  <a:cubicBezTo>
                    <a:pt x="2406" y="481"/>
                    <a:pt x="1810" y="0"/>
                    <a:pt x="1145" y="70"/>
                  </a:cubicBezTo>
                </a:path>
              </a:pathLst>
            </a:custGeom>
            <a:solidFill>
              <a:srgbClr val="E8AF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4" name="Freeform 5">
              <a:extLst>
                <a:ext uri="{FF2B5EF4-FFF2-40B4-BE49-F238E27FC236}">
                  <a16:creationId xmlns:a16="http://schemas.microsoft.com/office/drawing/2014/main" id="{427BC6D0-C0A7-48E3-A643-FB050D367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275" y="4535484"/>
              <a:ext cx="750888" cy="750886"/>
            </a:xfrm>
            <a:custGeom>
              <a:avLst/>
              <a:gdLst>
                <a:gd name="T0" fmla="*/ 938 w 2088"/>
                <a:gd name="T1" fmla="*/ 57 h 2085"/>
                <a:gd name="T2" fmla="*/ 57 w 2088"/>
                <a:gd name="T3" fmla="*/ 1146 h 2085"/>
                <a:gd name="T4" fmla="*/ 1148 w 2088"/>
                <a:gd name="T5" fmla="*/ 2026 h 2085"/>
                <a:gd name="T6" fmla="*/ 2029 w 2088"/>
                <a:gd name="T7" fmla="*/ 937 h 2085"/>
                <a:gd name="T8" fmla="*/ 938 w 2088"/>
                <a:gd name="T9" fmla="*/ 57 h 20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8" h="2085">
                  <a:moveTo>
                    <a:pt x="938" y="57"/>
                  </a:moveTo>
                  <a:cubicBezTo>
                    <a:pt x="394" y="115"/>
                    <a:pt x="0" y="602"/>
                    <a:pt x="57" y="1146"/>
                  </a:cubicBezTo>
                  <a:cubicBezTo>
                    <a:pt x="115" y="1690"/>
                    <a:pt x="603" y="2084"/>
                    <a:pt x="1148" y="2026"/>
                  </a:cubicBezTo>
                  <a:cubicBezTo>
                    <a:pt x="1692" y="1969"/>
                    <a:pt x="2087" y="1481"/>
                    <a:pt x="2029" y="937"/>
                  </a:cubicBezTo>
                  <a:cubicBezTo>
                    <a:pt x="1971" y="394"/>
                    <a:pt x="1483" y="0"/>
                    <a:pt x="938" y="57"/>
                  </a:cubicBezTo>
                </a:path>
              </a:pathLst>
            </a:custGeom>
            <a:solidFill>
              <a:srgbClr val="F9CA3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5" name="Freeform 6">
              <a:extLst>
                <a:ext uri="{FF2B5EF4-FFF2-40B4-BE49-F238E27FC236}">
                  <a16:creationId xmlns:a16="http://schemas.microsoft.com/office/drawing/2014/main" id="{5E228304-79FC-4E7A-9A94-3BDB891C4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4163" y="4670421"/>
              <a:ext cx="436562" cy="484188"/>
            </a:xfrm>
            <a:custGeom>
              <a:avLst/>
              <a:gdLst>
                <a:gd name="T0" fmla="*/ 876 w 1211"/>
                <a:gd name="T1" fmla="*/ 1104 h 1345"/>
                <a:gd name="T2" fmla="*/ 595 w 1211"/>
                <a:gd name="T3" fmla="*/ 1031 h 1345"/>
                <a:gd name="T4" fmla="*/ 500 w 1211"/>
                <a:gd name="T5" fmla="*/ 894 h 1345"/>
                <a:gd name="T6" fmla="*/ 973 w 1211"/>
                <a:gd name="T7" fmla="*/ 844 h 1345"/>
                <a:gd name="T8" fmla="*/ 992 w 1211"/>
                <a:gd name="T9" fmla="*/ 707 h 1345"/>
                <a:gd name="T10" fmla="*/ 464 w 1211"/>
                <a:gd name="T11" fmla="*/ 763 h 1345"/>
                <a:gd name="T12" fmla="*/ 455 w 1211"/>
                <a:gd name="T13" fmla="*/ 700 h 1345"/>
                <a:gd name="T14" fmla="*/ 451 w 1211"/>
                <a:gd name="T15" fmla="*/ 649 h 1345"/>
                <a:gd name="T16" fmla="*/ 1009 w 1211"/>
                <a:gd name="T17" fmla="*/ 590 h 1345"/>
                <a:gd name="T18" fmla="*/ 1028 w 1211"/>
                <a:gd name="T19" fmla="*/ 453 h 1345"/>
                <a:gd name="T20" fmla="*/ 457 w 1211"/>
                <a:gd name="T21" fmla="*/ 513 h 1345"/>
                <a:gd name="T22" fmla="*/ 526 w 1211"/>
                <a:gd name="T23" fmla="*/ 362 h 1345"/>
                <a:gd name="T24" fmla="*/ 789 w 1211"/>
                <a:gd name="T25" fmla="*/ 232 h 1345"/>
                <a:gd name="T26" fmla="*/ 1054 w 1211"/>
                <a:gd name="T27" fmla="*/ 278 h 1345"/>
                <a:gd name="T28" fmla="*/ 1090 w 1211"/>
                <a:gd name="T29" fmla="*/ 33 h 1345"/>
                <a:gd name="T30" fmla="*/ 782 w 1211"/>
                <a:gd name="T31" fmla="*/ 12 h 1345"/>
                <a:gd name="T32" fmla="*/ 285 w 1211"/>
                <a:gd name="T33" fmla="*/ 241 h 1345"/>
                <a:gd name="T34" fmla="*/ 142 w 1211"/>
                <a:gd name="T35" fmla="*/ 547 h 1345"/>
                <a:gd name="T36" fmla="*/ 19 w 1211"/>
                <a:gd name="T37" fmla="*/ 560 h 1345"/>
                <a:gd name="T38" fmla="*/ 0 w 1211"/>
                <a:gd name="T39" fmla="*/ 697 h 1345"/>
                <a:gd name="T40" fmla="*/ 136 w 1211"/>
                <a:gd name="T41" fmla="*/ 682 h 1345"/>
                <a:gd name="T42" fmla="*/ 141 w 1211"/>
                <a:gd name="T43" fmla="*/ 753 h 1345"/>
                <a:gd name="T44" fmla="*/ 147 w 1211"/>
                <a:gd name="T45" fmla="*/ 797 h 1345"/>
                <a:gd name="T46" fmla="*/ 45 w 1211"/>
                <a:gd name="T47" fmla="*/ 807 h 1345"/>
                <a:gd name="T48" fmla="*/ 26 w 1211"/>
                <a:gd name="T49" fmla="*/ 945 h 1345"/>
                <a:gd name="T50" fmla="*/ 179 w 1211"/>
                <a:gd name="T51" fmla="*/ 928 h 1345"/>
                <a:gd name="T52" fmla="*/ 386 w 1211"/>
                <a:gd name="T53" fmla="*/ 1202 h 1345"/>
                <a:gd name="T54" fmla="*/ 902 w 1211"/>
                <a:gd name="T55" fmla="*/ 1322 h 1345"/>
                <a:gd name="T56" fmla="*/ 1210 w 1211"/>
                <a:gd name="T57" fmla="*/ 1233 h 1345"/>
                <a:gd name="T58" fmla="*/ 1182 w 1211"/>
                <a:gd name="T59" fmla="*/ 969 h 1345"/>
                <a:gd name="T60" fmla="*/ 876 w 1211"/>
                <a:gd name="T61" fmla="*/ 1104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1" h="1345">
                  <a:moveTo>
                    <a:pt x="876" y="1104"/>
                  </a:moveTo>
                  <a:cubicBezTo>
                    <a:pt x="765" y="1116"/>
                    <a:pt x="672" y="1092"/>
                    <a:pt x="595" y="1031"/>
                  </a:cubicBezTo>
                  <a:cubicBezTo>
                    <a:pt x="555" y="1000"/>
                    <a:pt x="524" y="954"/>
                    <a:pt x="500" y="894"/>
                  </a:cubicBezTo>
                  <a:lnTo>
                    <a:pt x="973" y="844"/>
                  </a:lnTo>
                  <a:lnTo>
                    <a:pt x="992" y="707"/>
                  </a:lnTo>
                  <a:lnTo>
                    <a:pt x="464" y="763"/>
                  </a:lnTo>
                  <a:cubicBezTo>
                    <a:pt x="460" y="741"/>
                    <a:pt x="457" y="720"/>
                    <a:pt x="455" y="700"/>
                  </a:cubicBezTo>
                  <a:cubicBezTo>
                    <a:pt x="453" y="680"/>
                    <a:pt x="452" y="663"/>
                    <a:pt x="451" y="649"/>
                  </a:cubicBezTo>
                  <a:lnTo>
                    <a:pt x="1009" y="590"/>
                  </a:lnTo>
                  <a:lnTo>
                    <a:pt x="1028" y="453"/>
                  </a:lnTo>
                  <a:lnTo>
                    <a:pt x="457" y="513"/>
                  </a:lnTo>
                  <a:cubicBezTo>
                    <a:pt x="468" y="455"/>
                    <a:pt x="491" y="404"/>
                    <a:pt x="526" y="362"/>
                  </a:cubicBezTo>
                  <a:cubicBezTo>
                    <a:pt x="589" y="287"/>
                    <a:pt x="677" y="244"/>
                    <a:pt x="789" y="232"/>
                  </a:cubicBezTo>
                  <a:cubicBezTo>
                    <a:pt x="902" y="220"/>
                    <a:pt x="990" y="236"/>
                    <a:pt x="1054" y="278"/>
                  </a:cubicBezTo>
                  <a:lnTo>
                    <a:pt x="1090" y="33"/>
                  </a:lnTo>
                  <a:cubicBezTo>
                    <a:pt x="1001" y="7"/>
                    <a:pt x="898" y="0"/>
                    <a:pt x="782" y="12"/>
                  </a:cubicBezTo>
                  <a:cubicBezTo>
                    <a:pt x="569" y="35"/>
                    <a:pt x="403" y="111"/>
                    <a:pt x="285" y="241"/>
                  </a:cubicBezTo>
                  <a:cubicBezTo>
                    <a:pt x="207" y="327"/>
                    <a:pt x="159" y="429"/>
                    <a:pt x="142" y="547"/>
                  </a:cubicBezTo>
                  <a:lnTo>
                    <a:pt x="19" y="560"/>
                  </a:lnTo>
                  <a:lnTo>
                    <a:pt x="0" y="697"/>
                  </a:lnTo>
                  <a:lnTo>
                    <a:pt x="136" y="682"/>
                  </a:lnTo>
                  <a:cubicBezTo>
                    <a:pt x="136" y="703"/>
                    <a:pt x="138" y="726"/>
                    <a:pt x="141" y="753"/>
                  </a:cubicBezTo>
                  <a:cubicBezTo>
                    <a:pt x="143" y="768"/>
                    <a:pt x="145" y="783"/>
                    <a:pt x="147" y="797"/>
                  </a:cubicBezTo>
                  <a:lnTo>
                    <a:pt x="45" y="807"/>
                  </a:lnTo>
                  <a:lnTo>
                    <a:pt x="26" y="945"/>
                  </a:lnTo>
                  <a:lnTo>
                    <a:pt x="179" y="928"/>
                  </a:lnTo>
                  <a:cubicBezTo>
                    <a:pt x="220" y="1042"/>
                    <a:pt x="289" y="1133"/>
                    <a:pt x="386" y="1202"/>
                  </a:cubicBezTo>
                  <a:cubicBezTo>
                    <a:pt x="528" y="1304"/>
                    <a:pt x="700" y="1344"/>
                    <a:pt x="902" y="1322"/>
                  </a:cubicBezTo>
                  <a:cubicBezTo>
                    <a:pt x="1021" y="1310"/>
                    <a:pt x="1124" y="1280"/>
                    <a:pt x="1210" y="1233"/>
                  </a:cubicBezTo>
                  <a:lnTo>
                    <a:pt x="1182" y="969"/>
                  </a:lnTo>
                  <a:cubicBezTo>
                    <a:pt x="1110" y="1045"/>
                    <a:pt x="1008" y="1090"/>
                    <a:pt x="876" y="1104"/>
                  </a:cubicBezTo>
                </a:path>
              </a:pathLst>
            </a:custGeom>
            <a:solidFill>
              <a:srgbClr val="C3872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6" name="Freeform 7">
              <a:extLst>
                <a:ext uri="{FF2B5EF4-FFF2-40B4-BE49-F238E27FC236}">
                  <a16:creationId xmlns:a16="http://schemas.microsoft.com/office/drawing/2014/main" id="{917B184D-E9C1-461C-9493-4917D5914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5" y="4598984"/>
              <a:ext cx="247650" cy="247650"/>
            </a:xfrm>
            <a:custGeom>
              <a:avLst/>
              <a:gdLst>
                <a:gd name="T0" fmla="*/ 345 w 690"/>
                <a:gd name="T1" fmla="*/ 0 h 689"/>
                <a:gd name="T2" fmla="*/ 266 w 690"/>
                <a:gd name="T3" fmla="*/ 275 h 689"/>
                <a:gd name="T4" fmla="*/ 0 w 690"/>
                <a:gd name="T5" fmla="*/ 344 h 689"/>
                <a:gd name="T6" fmla="*/ 271 w 690"/>
                <a:gd name="T7" fmla="*/ 417 h 689"/>
                <a:gd name="T8" fmla="*/ 344 w 690"/>
                <a:gd name="T9" fmla="*/ 688 h 689"/>
                <a:gd name="T10" fmla="*/ 418 w 690"/>
                <a:gd name="T11" fmla="*/ 417 h 689"/>
                <a:gd name="T12" fmla="*/ 689 w 690"/>
                <a:gd name="T13" fmla="*/ 344 h 689"/>
                <a:gd name="T14" fmla="*/ 418 w 690"/>
                <a:gd name="T15" fmla="*/ 271 h 689"/>
                <a:gd name="T16" fmla="*/ 345 w 690"/>
                <a:gd name="T17" fmla="*/ 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0" h="689">
                  <a:moveTo>
                    <a:pt x="345" y="0"/>
                  </a:moveTo>
                  <a:cubicBezTo>
                    <a:pt x="345" y="97"/>
                    <a:pt x="308" y="234"/>
                    <a:pt x="266" y="275"/>
                  </a:cubicBezTo>
                  <a:cubicBezTo>
                    <a:pt x="224" y="318"/>
                    <a:pt x="93" y="344"/>
                    <a:pt x="0" y="344"/>
                  </a:cubicBezTo>
                  <a:cubicBezTo>
                    <a:pt x="95" y="344"/>
                    <a:pt x="235" y="381"/>
                    <a:pt x="271" y="417"/>
                  </a:cubicBezTo>
                  <a:cubicBezTo>
                    <a:pt x="307" y="453"/>
                    <a:pt x="344" y="593"/>
                    <a:pt x="344" y="688"/>
                  </a:cubicBezTo>
                  <a:cubicBezTo>
                    <a:pt x="344" y="593"/>
                    <a:pt x="386" y="449"/>
                    <a:pt x="418" y="417"/>
                  </a:cubicBezTo>
                  <a:cubicBezTo>
                    <a:pt x="448" y="387"/>
                    <a:pt x="594" y="344"/>
                    <a:pt x="689" y="344"/>
                  </a:cubicBezTo>
                  <a:cubicBezTo>
                    <a:pt x="594" y="344"/>
                    <a:pt x="454" y="307"/>
                    <a:pt x="418" y="271"/>
                  </a:cubicBezTo>
                  <a:cubicBezTo>
                    <a:pt x="380" y="233"/>
                    <a:pt x="345" y="95"/>
                    <a:pt x="3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7" name="Freeform 8">
              <a:extLst>
                <a:ext uri="{FF2B5EF4-FFF2-40B4-BE49-F238E27FC236}">
                  <a16:creationId xmlns:a16="http://schemas.microsoft.com/office/drawing/2014/main" id="{D0306AE1-23FB-48E4-9B44-EAE1E92D1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3838" y="4776783"/>
              <a:ext cx="88900" cy="88900"/>
            </a:xfrm>
            <a:custGeom>
              <a:avLst/>
              <a:gdLst>
                <a:gd name="T0" fmla="*/ 123 w 247"/>
                <a:gd name="T1" fmla="*/ 0 h 246"/>
                <a:gd name="T2" fmla="*/ 95 w 247"/>
                <a:gd name="T3" fmla="*/ 98 h 246"/>
                <a:gd name="T4" fmla="*/ 0 w 247"/>
                <a:gd name="T5" fmla="*/ 123 h 246"/>
                <a:gd name="T6" fmla="*/ 97 w 247"/>
                <a:gd name="T7" fmla="*/ 149 h 246"/>
                <a:gd name="T8" fmla="*/ 123 w 247"/>
                <a:gd name="T9" fmla="*/ 245 h 246"/>
                <a:gd name="T10" fmla="*/ 149 w 247"/>
                <a:gd name="T11" fmla="*/ 149 h 246"/>
                <a:gd name="T12" fmla="*/ 246 w 247"/>
                <a:gd name="T13" fmla="*/ 123 h 246"/>
                <a:gd name="T14" fmla="*/ 149 w 247"/>
                <a:gd name="T15" fmla="*/ 97 h 246"/>
                <a:gd name="T16" fmla="*/ 123 w 247"/>
                <a:gd name="T17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46">
                  <a:moveTo>
                    <a:pt x="123" y="0"/>
                  </a:moveTo>
                  <a:cubicBezTo>
                    <a:pt x="123" y="35"/>
                    <a:pt x="110" y="84"/>
                    <a:pt x="95" y="98"/>
                  </a:cubicBezTo>
                  <a:cubicBezTo>
                    <a:pt x="80" y="114"/>
                    <a:pt x="33" y="123"/>
                    <a:pt x="0" y="123"/>
                  </a:cubicBezTo>
                  <a:cubicBezTo>
                    <a:pt x="34" y="123"/>
                    <a:pt x="84" y="136"/>
                    <a:pt x="97" y="149"/>
                  </a:cubicBezTo>
                  <a:cubicBezTo>
                    <a:pt x="110" y="162"/>
                    <a:pt x="123" y="212"/>
                    <a:pt x="123" y="245"/>
                  </a:cubicBezTo>
                  <a:cubicBezTo>
                    <a:pt x="123" y="212"/>
                    <a:pt x="138" y="160"/>
                    <a:pt x="149" y="149"/>
                  </a:cubicBezTo>
                  <a:cubicBezTo>
                    <a:pt x="160" y="138"/>
                    <a:pt x="212" y="123"/>
                    <a:pt x="246" y="123"/>
                  </a:cubicBezTo>
                  <a:cubicBezTo>
                    <a:pt x="212" y="123"/>
                    <a:pt x="162" y="110"/>
                    <a:pt x="149" y="97"/>
                  </a:cubicBezTo>
                  <a:cubicBezTo>
                    <a:pt x="136" y="83"/>
                    <a:pt x="123" y="34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8" name="Freeform 9">
              <a:extLst>
                <a:ext uri="{FF2B5EF4-FFF2-40B4-BE49-F238E27FC236}">
                  <a16:creationId xmlns:a16="http://schemas.microsoft.com/office/drawing/2014/main" id="{8DA8B5BA-1F06-4FC0-8DD1-F3257636E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4837109"/>
              <a:ext cx="122238" cy="122237"/>
            </a:xfrm>
            <a:custGeom>
              <a:avLst/>
              <a:gdLst>
                <a:gd name="T0" fmla="*/ 170 w 341"/>
                <a:gd name="T1" fmla="*/ 0 h 341"/>
                <a:gd name="T2" fmla="*/ 132 w 341"/>
                <a:gd name="T3" fmla="*/ 136 h 341"/>
                <a:gd name="T4" fmla="*/ 0 w 341"/>
                <a:gd name="T5" fmla="*/ 170 h 341"/>
                <a:gd name="T6" fmla="*/ 134 w 341"/>
                <a:gd name="T7" fmla="*/ 206 h 341"/>
                <a:gd name="T8" fmla="*/ 170 w 341"/>
                <a:gd name="T9" fmla="*/ 340 h 341"/>
                <a:gd name="T10" fmla="*/ 206 w 341"/>
                <a:gd name="T11" fmla="*/ 206 h 341"/>
                <a:gd name="T12" fmla="*/ 340 w 341"/>
                <a:gd name="T13" fmla="*/ 170 h 341"/>
                <a:gd name="T14" fmla="*/ 206 w 341"/>
                <a:gd name="T15" fmla="*/ 134 h 341"/>
                <a:gd name="T16" fmla="*/ 170 w 341"/>
                <a:gd name="T17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341">
                  <a:moveTo>
                    <a:pt x="170" y="0"/>
                  </a:moveTo>
                  <a:cubicBezTo>
                    <a:pt x="170" y="48"/>
                    <a:pt x="152" y="116"/>
                    <a:pt x="132" y="136"/>
                  </a:cubicBezTo>
                  <a:cubicBezTo>
                    <a:pt x="110" y="157"/>
                    <a:pt x="46" y="170"/>
                    <a:pt x="0" y="170"/>
                  </a:cubicBezTo>
                  <a:cubicBezTo>
                    <a:pt x="47" y="170"/>
                    <a:pt x="116" y="189"/>
                    <a:pt x="134" y="206"/>
                  </a:cubicBezTo>
                  <a:cubicBezTo>
                    <a:pt x="152" y="224"/>
                    <a:pt x="170" y="293"/>
                    <a:pt x="170" y="340"/>
                  </a:cubicBezTo>
                  <a:cubicBezTo>
                    <a:pt x="170" y="293"/>
                    <a:pt x="191" y="222"/>
                    <a:pt x="206" y="206"/>
                  </a:cubicBezTo>
                  <a:cubicBezTo>
                    <a:pt x="221" y="191"/>
                    <a:pt x="293" y="170"/>
                    <a:pt x="340" y="170"/>
                  </a:cubicBezTo>
                  <a:cubicBezTo>
                    <a:pt x="293" y="170"/>
                    <a:pt x="224" y="152"/>
                    <a:pt x="206" y="134"/>
                  </a:cubicBezTo>
                  <a:cubicBezTo>
                    <a:pt x="188" y="115"/>
                    <a:pt x="170" y="47"/>
                    <a:pt x="17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399" name="Freeform 10">
              <a:extLst>
                <a:ext uri="{FF2B5EF4-FFF2-40B4-BE49-F238E27FC236}">
                  <a16:creationId xmlns:a16="http://schemas.microsoft.com/office/drawing/2014/main" id="{11681A1B-D2D1-4887-AE6D-78C2F6417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075" y="2879722"/>
              <a:ext cx="1687513" cy="1787524"/>
            </a:xfrm>
            <a:custGeom>
              <a:avLst/>
              <a:gdLst>
                <a:gd name="T0" fmla="*/ 3336 w 4688"/>
                <a:gd name="T1" fmla="*/ 2374 h 4967"/>
                <a:gd name="T2" fmla="*/ 2763 w 4688"/>
                <a:gd name="T3" fmla="*/ 923 h 4967"/>
                <a:gd name="T4" fmla="*/ 2763 w 4688"/>
                <a:gd name="T5" fmla="*/ 0 h 4967"/>
                <a:gd name="T6" fmla="*/ 716 w 4688"/>
                <a:gd name="T7" fmla="*/ 0 h 4967"/>
                <a:gd name="T8" fmla="*/ 716 w 4688"/>
                <a:gd name="T9" fmla="*/ 821 h 4967"/>
                <a:gd name="T10" fmla="*/ 352 w 4688"/>
                <a:gd name="T11" fmla="*/ 2047 h 4967"/>
                <a:gd name="T12" fmla="*/ 0 w 4688"/>
                <a:gd name="T13" fmla="*/ 4589 h 4967"/>
                <a:gd name="T14" fmla="*/ 2480 w 4688"/>
                <a:gd name="T15" fmla="*/ 3366 h 4967"/>
                <a:gd name="T16" fmla="*/ 3824 w 4688"/>
                <a:gd name="T17" fmla="*/ 4826 h 4967"/>
                <a:gd name="T18" fmla="*/ 4653 w 4688"/>
                <a:gd name="T19" fmla="*/ 4822 h 4967"/>
                <a:gd name="T20" fmla="*/ 3336 w 4688"/>
                <a:gd name="T21" fmla="*/ 2374 h 4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88" h="4967">
                  <a:moveTo>
                    <a:pt x="3336" y="2374"/>
                  </a:moveTo>
                  <a:cubicBezTo>
                    <a:pt x="3212" y="2057"/>
                    <a:pt x="2763" y="923"/>
                    <a:pt x="2763" y="923"/>
                  </a:cubicBezTo>
                  <a:lnTo>
                    <a:pt x="2763" y="0"/>
                  </a:lnTo>
                  <a:lnTo>
                    <a:pt x="716" y="0"/>
                  </a:lnTo>
                  <a:lnTo>
                    <a:pt x="716" y="821"/>
                  </a:lnTo>
                  <a:cubicBezTo>
                    <a:pt x="716" y="821"/>
                    <a:pt x="389" y="1697"/>
                    <a:pt x="352" y="2047"/>
                  </a:cubicBezTo>
                  <a:cubicBezTo>
                    <a:pt x="309" y="2460"/>
                    <a:pt x="0" y="4589"/>
                    <a:pt x="0" y="4589"/>
                  </a:cubicBezTo>
                  <a:lnTo>
                    <a:pt x="2480" y="3366"/>
                  </a:lnTo>
                  <a:cubicBezTo>
                    <a:pt x="2480" y="3366"/>
                    <a:pt x="3440" y="4685"/>
                    <a:pt x="3824" y="4826"/>
                  </a:cubicBezTo>
                  <a:cubicBezTo>
                    <a:pt x="4208" y="4966"/>
                    <a:pt x="4687" y="4934"/>
                    <a:pt x="4653" y="4822"/>
                  </a:cubicBezTo>
                  <a:cubicBezTo>
                    <a:pt x="4619" y="4710"/>
                    <a:pt x="3556" y="2940"/>
                    <a:pt x="3336" y="2374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00" name="Freeform 11">
              <a:extLst>
                <a:ext uri="{FF2B5EF4-FFF2-40B4-BE49-F238E27FC236}">
                  <a16:creationId xmlns:a16="http://schemas.microsoft.com/office/drawing/2014/main" id="{F6BC95EF-6F61-4002-95CF-69758CD4A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6251" y="2744785"/>
              <a:ext cx="1054100" cy="284162"/>
            </a:xfrm>
            <a:custGeom>
              <a:avLst/>
              <a:gdLst>
                <a:gd name="T0" fmla="*/ 0 w 2929"/>
                <a:gd name="T1" fmla="*/ 0 h 791"/>
                <a:gd name="T2" fmla="*/ 5 w 2929"/>
                <a:gd name="T3" fmla="*/ 744 h 791"/>
                <a:gd name="T4" fmla="*/ 2928 w 2929"/>
                <a:gd name="T5" fmla="*/ 790 h 791"/>
                <a:gd name="T6" fmla="*/ 2923 w 2929"/>
                <a:gd name="T7" fmla="*/ 47 h 791"/>
                <a:gd name="T8" fmla="*/ 0 w 2929"/>
                <a:gd name="T9" fmla="*/ 0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29" h="791">
                  <a:moveTo>
                    <a:pt x="0" y="0"/>
                  </a:moveTo>
                  <a:lnTo>
                    <a:pt x="5" y="744"/>
                  </a:lnTo>
                  <a:lnTo>
                    <a:pt x="2928" y="790"/>
                  </a:lnTo>
                  <a:lnTo>
                    <a:pt x="2923" y="47"/>
                  </a:ln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01" name="Freeform 12">
              <a:extLst>
                <a:ext uri="{FF2B5EF4-FFF2-40B4-BE49-F238E27FC236}">
                  <a16:creationId xmlns:a16="http://schemas.microsoft.com/office/drawing/2014/main" id="{EDEC5935-201E-4063-A725-38E4072FC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426" y="2746374"/>
              <a:ext cx="525463" cy="276224"/>
            </a:xfrm>
            <a:custGeom>
              <a:avLst/>
              <a:gdLst>
                <a:gd name="T0" fmla="*/ 0 w 1460"/>
                <a:gd name="T1" fmla="*/ 0 h 767"/>
                <a:gd name="T2" fmla="*/ 5 w 1460"/>
                <a:gd name="T3" fmla="*/ 743 h 767"/>
                <a:gd name="T4" fmla="*/ 1459 w 1460"/>
                <a:gd name="T5" fmla="*/ 766 h 767"/>
                <a:gd name="T6" fmla="*/ 1454 w 1460"/>
                <a:gd name="T7" fmla="*/ 23 h 767"/>
                <a:gd name="T8" fmla="*/ 0 w 1460"/>
                <a:gd name="T9" fmla="*/ 0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0" h="767">
                  <a:moveTo>
                    <a:pt x="0" y="0"/>
                  </a:moveTo>
                  <a:lnTo>
                    <a:pt x="5" y="743"/>
                  </a:lnTo>
                  <a:lnTo>
                    <a:pt x="1459" y="766"/>
                  </a:lnTo>
                  <a:lnTo>
                    <a:pt x="1454" y="23"/>
                  </a:ln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02" name="Freeform 13">
              <a:extLst>
                <a:ext uri="{FF2B5EF4-FFF2-40B4-BE49-F238E27FC236}">
                  <a16:creationId xmlns:a16="http://schemas.microsoft.com/office/drawing/2014/main" id="{E6BE098C-1A95-45C0-BDE1-6222E5F49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451" y="1954212"/>
              <a:ext cx="1150938" cy="860425"/>
            </a:xfrm>
            <a:custGeom>
              <a:avLst/>
              <a:gdLst>
                <a:gd name="T0" fmla="*/ 3191 w 3198"/>
                <a:gd name="T1" fmla="*/ 2389 h 2390"/>
                <a:gd name="T2" fmla="*/ 3197 w 3198"/>
                <a:gd name="T3" fmla="*/ 0 h 2390"/>
                <a:gd name="T4" fmla="*/ 6 w 3198"/>
                <a:gd name="T5" fmla="*/ 0 h 2390"/>
                <a:gd name="T6" fmla="*/ 0 w 3198"/>
                <a:gd name="T7" fmla="*/ 2339 h 2390"/>
                <a:gd name="T8" fmla="*/ 3191 w 3198"/>
                <a:gd name="T9" fmla="*/ 2389 h 2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8" h="2390">
                  <a:moveTo>
                    <a:pt x="3191" y="2389"/>
                  </a:moveTo>
                  <a:lnTo>
                    <a:pt x="3197" y="0"/>
                  </a:lnTo>
                  <a:lnTo>
                    <a:pt x="6" y="0"/>
                  </a:lnTo>
                  <a:lnTo>
                    <a:pt x="0" y="2339"/>
                  </a:lnTo>
                  <a:lnTo>
                    <a:pt x="3191" y="2389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03" name="Freeform 14">
              <a:extLst>
                <a:ext uri="{FF2B5EF4-FFF2-40B4-BE49-F238E27FC236}">
                  <a16:creationId xmlns:a16="http://schemas.microsoft.com/office/drawing/2014/main" id="{D760B1C5-9D6D-4296-A1DA-7BED2BFA8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492" y="2539999"/>
              <a:ext cx="115888" cy="115888"/>
            </a:xfrm>
            <a:custGeom>
              <a:avLst/>
              <a:gdLst>
                <a:gd name="T0" fmla="*/ 192 w 321"/>
                <a:gd name="T1" fmla="*/ 18 h 321"/>
                <a:gd name="T2" fmla="*/ 18 w 321"/>
                <a:gd name="T3" fmla="*/ 128 h 321"/>
                <a:gd name="T4" fmla="*/ 128 w 321"/>
                <a:gd name="T5" fmla="*/ 302 h 321"/>
                <a:gd name="T6" fmla="*/ 302 w 321"/>
                <a:gd name="T7" fmla="*/ 193 h 321"/>
                <a:gd name="T8" fmla="*/ 192 w 321"/>
                <a:gd name="T9" fmla="*/ 1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321">
                  <a:moveTo>
                    <a:pt x="192" y="18"/>
                  </a:moveTo>
                  <a:cubicBezTo>
                    <a:pt x="114" y="0"/>
                    <a:pt x="36" y="50"/>
                    <a:pt x="18" y="128"/>
                  </a:cubicBezTo>
                  <a:cubicBezTo>
                    <a:pt x="0" y="207"/>
                    <a:pt x="49" y="285"/>
                    <a:pt x="128" y="302"/>
                  </a:cubicBezTo>
                  <a:cubicBezTo>
                    <a:pt x="206" y="320"/>
                    <a:pt x="284" y="271"/>
                    <a:pt x="302" y="193"/>
                  </a:cubicBezTo>
                  <a:cubicBezTo>
                    <a:pt x="320" y="114"/>
                    <a:pt x="271" y="36"/>
                    <a:pt x="192" y="1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04" name="Freeform 15">
              <a:extLst>
                <a:ext uri="{FF2B5EF4-FFF2-40B4-BE49-F238E27FC236}">
                  <a16:creationId xmlns:a16="http://schemas.microsoft.com/office/drawing/2014/main" id="{3C985E0C-88AC-4140-A036-6E352166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904" y="2360612"/>
              <a:ext cx="115889" cy="115887"/>
            </a:xfrm>
            <a:custGeom>
              <a:avLst/>
              <a:gdLst>
                <a:gd name="T0" fmla="*/ 192 w 321"/>
                <a:gd name="T1" fmla="*/ 18 h 321"/>
                <a:gd name="T2" fmla="*/ 18 w 321"/>
                <a:gd name="T3" fmla="*/ 128 h 321"/>
                <a:gd name="T4" fmla="*/ 128 w 321"/>
                <a:gd name="T5" fmla="*/ 302 h 321"/>
                <a:gd name="T6" fmla="*/ 303 w 321"/>
                <a:gd name="T7" fmla="*/ 192 h 321"/>
                <a:gd name="T8" fmla="*/ 192 w 321"/>
                <a:gd name="T9" fmla="*/ 1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321">
                  <a:moveTo>
                    <a:pt x="192" y="18"/>
                  </a:moveTo>
                  <a:cubicBezTo>
                    <a:pt x="114" y="0"/>
                    <a:pt x="36" y="49"/>
                    <a:pt x="18" y="128"/>
                  </a:cubicBezTo>
                  <a:cubicBezTo>
                    <a:pt x="0" y="206"/>
                    <a:pt x="49" y="284"/>
                    <a:pt x="128" y="302"/>
                  </a:cubicBezTo>
                  <a:cubicBezTo>
                    <a:pt x="206" y="320"/>
                    <a:pt x="285" y="271"/>
                    <a:pt x="303" y="192"/>
                  </a:cubicBezTo>
                  <a:cubicBezTo>
                    <a:pt x="320" y="114"/>
                    <a:pt x="271" y="36"/>
                    <a:pt x="192" y="1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05" name="Freeform 16">
              <a:extLst>
                <a:ext uri="{FF2B5EF4-FFF2-40B4-BE49-F238E27FC236}">
                  <a16:creationId xmlns:a16="http://schemas.microsoft.com/office/drawing/2014/main" id="{BB692BA9-91FD-4F7C-9702-E235935B4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903" y="2181224"/>
              <a:ext cx="115889" cy="115888"/>
            </a:xfrm>
            <a:custGeom>
              <a:avLst/>
              <a:gdLst>
                <a:gd name="T0" fmla="*/ 192 w 321"/>
                <a:gd name="T1" fmla="*/ 18 h 321"/>
                <a:gd name="T2" fmla="*/ 18 w 321"/>
                <a:gd name="T3" fmla="*/ 128 h 321"/>
                <a:gd name="T4" fmla="*/ 128 w 321"/>
                <a:gd name="T5" fmla="*/ 302 h 321"/>
                <a:gd name="T6" fmla="*/ 302 w 321"/>
                <a:gd name="T7" fmla="*/ 192 h 321"/>
                <a:gd name="T8" fmla="*/ 192 w 321"/>
                <a:gd name="T9" fmla="*/ 1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1" h="321">
                  <a:moveTo>
                    <a:pt x="192" y="18"/>
                  </a:moveTo>
                  <a:cubicBezTo>
                    <a:pt x="114" y="0"/>
                    <a:pt x="36" y="49"/>
                    <a:pt x="18" y="128"/>
                  </a:cubicBezTo>
                  <a:cubicBezTo>
                    <a:pt x="0" y="206"/>
                    <a:pt x="49" y="284"/>
                    <a:pt x="128" y="302"/>
                  </a:cubicBezTo>
                  <a:cubicBezTo>
                    <a:pt x="206" y="320"/>
                    <a:pt x="285" y="271"/>
                    <a:pt x="302" y="192"/>
                  </a:cubicBezTo>
                  <a:cubicBezTo>
                    <a:pt x="320" y="114"/>
                    <a:pt x="271" y="36"/>
                    <a:pt x="192" y="1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06" name="Freeform 17">
              <a:extLst>
                <a:ext uri="{FF2B5EF4-FFF2-40B4-BE49-F238E27FC236}">
                  <a16:creationId xmlns:a16="http://schemas.microsoft.com/office/drawing/2014/main" id="{082DCE79-B8E4-4663-82CB-71699D8F1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450" y="1954213"/>
              <a:ext cx="577850" cy="850900"/>
            </a:xfrm>
            <a:custGeom>
              <a:avLst/>
              <a:gdLst>
                <a:gd name="T0" fmla="*/ 1596 w 1603"/>
                <a:gd name="T1" fmla="*/ 2364 h 2365"/>
                <a:gd name="T2" fmla="*/ 1602 w 1603"/>
                <a:gd name="T3" fmla="*/ 0 h 2365"/>
                <a:gd name="T4" fmla="*/ 6 w 1603"/>
                <a:gd name="T5" fmla="*/ 0 h 2365"/>
                <a:gd name="T6" fmla="*/ 0 w 1603"/>
                <a:gd name="T7" fmla="*/ 2339 h 2365"/>
                <a:gd name="T8" fmla="*/ 1596 w 1603"/>
                <a:gd name="T9" fmla="*/ 2364 h 2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3" h="2365">
                  <a:moveTo>
                    <a:pt x="1596" y="2364"/>
                  </a:moveTo>
                  <a:lnTo>
                    <a:pt x="1602" y="0"/>
                  </a:lnTo>
                  <a:lnTo>
                    <a:pt x="6" y="0"/>
                  </a:lnTo>
                  <a:lnTo>
                    <a:pt x="0" y="2339"/>
                  </a:lnTo>
                  <a:lnTo>
                    <a:pt x="1596" y="2364"/>
                  </a:ln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ABD171A6-0A64-441E-834E-5F027C326A0A}"/>
              </a:ext>
            </a:extLst>
          </p:cNvPr>
          <p:cNvGrpSpPr/>
          <p:nvPr/>
        </p:nvGrpSpPr>
        <p:grpSpPr>
          <a:xfrm>
            <a:off x="9720159" y="3429000"/>
            <a:ext cx="1793288" cy="3429001"/>
            <a:chOff x="4078289" y="1858963"/>
            <a:chExt cx="2041525" cy="3903665"/>
          </a:xfrm>
        </p:grpSpPr>
        <p:sp>
          <p:nvSpPr>
            <p:cNvPr id="408" name="Freeform 1">
              <a:extLst>
                <a:ext uri="{FF2B5EF4-FFF2-40B4-BE49-F238E27FC236}">
                  <a16:creationId xmlns:a16="http://schemas.microsoft.com/office/drawing/2014/main" id="{A278FF3C-4B50-480D-8667-D39360FEF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9" y="1858963"/>
              <a:ext cx="904875" cy="1912938"/>
            </a:xfrm>
            <a:custGeom>
              <a:avLst/>
              <a:gdLst>
                <a:gd name="T0" fmla="*/ 2441 w 2515"/>
                <a:gd name="T1" fmla="*/ 1586 h 5313"/>
                <a:gd name="T2" fmla="*/ 2093 w 2515"/>
                <a:gd name="T3" fmla="*/ 1069 h 5313"/>
                <a:gd name="T4" fmla="*/ 442 w 2515"/>
                <a:gd name="T5" fmla="*/ 0 h 5313"/>
                <a:gd name="T6" fmla="*/ 614 w 2515"/>
                <a:gd name="T7" fmla="*/ 889 h 5313"/>
                <a:gd name="T8" fmla="*/ 1439 w 2515"/>
                <a:gd name="T9" fmla="*/ 1541 h 5313"/>
                <a:gd name="T10" fmla="*/ 1381 w 2515"/>
                <a:gd name="T11" fmla="*/ 2414 h 5313"/>
                <a:gd name="T12" fmla="*/ 1051 w 2515"/>
                <a:gd name="T13" fmla="*/ 3510 h 5313"/>
                <a:gd name="T14" fmla="*/ 0 w 2515"/>
                <a:gd name="T15" fmla="*/ 5219 h 5313"/>
                <a:gd name="T16" fmla="*/ 1399 w 2515"/>
                <a:gd name="T17" fmla="*/ 4619 h 5313"/>
                <a:gd name="T18" fmla="*/ 2291 w 2515"/>
                <a:gd name="T19" fmla="*/ 3929 h 5313"/>
                <a:gd name="T20" fmla="*/ 2493 w 2515"/>
                <a:gd name="T21" fmla="*/ 3422 h 5313"/>
                <a:gd name="T22" fmla="*/ 2441 w 2515"/>
                <a:gd name="T23" fmla="*/ 1586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15" h="5313">
                  <a:moveTo>
                    <a:pt x="2441" y="1586"/>
                  </a:moveTo>
                  <a:cubicBezTo>
                    <a:pt x="2422" y="1350"/>
                    <a:pt x="2450" y="1331"/>
                    <a:pt x="2093" y="1069"/>
                  </a:cubicBezTo>
                  <a:cubicBezTo>
                    <a:pt x="1644" y="739"/>
                    <a:pt x="442" y="0"/>
                    <a:pt x="442" y="0"/>
                  </a:cubicBezTo>
                  <a:cubicBezTo>
                    <a:pt x="442" y="0"/>
                    <a:pt x="111" y="449"/>
                    <a:pt x="614" y="889"/>
                  </a:cubicBezTo>
                  <a:cubicBezTo>
                    <a:pt x="958" y="1190"/>
                    <a:pt x="1246" y="1415"/>
                    <a:pt x="1439" y="1541"/>
                  </a:cubicBezTo>
                  <a:cubicBezTo>
                    <a:pt x="1603" y="1648"/>
                    <a:pt x="1381" y="2414"/>
                    <a:pt x="1381" y="2414"/>
                  </a:cubicBezTo>
                  <a:cubicBezTo>
                    <a:pt x="1381" y="2414"/>
                    <a:pt x="1331" y="3364"/>
                    <a:pt x="1051" y="3510"/>
                  </a:cubicBezTo>
                  <a:cubicBezTo>
                    <a:pt x="456" y="3819"/>
                    <a:pt x="0" y="5219"/>
                    <a:pt x="0" y="5219"/>
                  </a:cubicBezTo>
                  <a:cubicBezTo>
                    <a:pt x="136" y="5312"/>
                    <a:pt x="930" y="5257"/>
                    <a:pt x="1399" y="4619"/>
                  </a:cubicBezTo>
                  <a:lnTo>
                    <a:pt x="2291" y="3929"/>
                  </a:lnTo>
                  <a:cubicBezTo>
                    <a:pt x="2291" y="3929"/>
                    <a:pt x="2514" y="3849"/>
                    <a:pt x="2493" y="3422"/>
                  </a:cubicBezTo>
                  <a:cubicBezTo>
                    <a:pt x="2477" y="3100"/>
                    <a:pt x="2480" y="2063"/>
                    <a:pt x="2441" y="1586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09" name="Freeform 2">
              <a:extLst>
                <a:ext uri="{FF2B5EF4-FFF2-40B4-BE49-F238E27FC236}">
                  <a16:creationId xmlns:a16="http://schemas.microsoft.com/office/drawing/2014/main" id="{96964F8F-7A32-4F76-9CC6-081E1CAA3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989" y="2008188"/>
              <a:ext cx="1360487" cy="1855788"/>
            </a:xfrm>
            <a:custGeom>
              <a:avLst/>
              <a:gdLst>
                <a:gd name="T0" fmla="*/ 2801 w 3780"/>
                <a:gd name="T1" fmla="*/ 788 h 5153"/>
                <a:gd name="T2" fmla="*/ 2243 w 3780"/>
                <a:gd name="T3" fmla="*/ 405 h 5153"/>
                <a:gd name="T4" fmla="*/ 153 w 3780"/>
                <a:gd name="T5" fmla="*/ 0 h 5153"/>
                <a:gd name="T6" fmla="*/ 683 w 3780"/>
                <a:gd name="T7" fmla="*/ 834 h 5153"/>
                <a:gd name="T8" fmla="*/ 1774 w 3780"/>
                <a:gd name="T9" fmla="*/ 1157 h 5153"/>
                <a:gd name="T10" fmla="*/ 2065 w 3780"/>
                <a:gd name="T11" fmla="*/ 2070 h 5153"/>
                <a:gd name="T12" fmla="*/ 2170 w 3780"/>
                <a:gd name="T13" fmla="*/ 3323 h 5153"/>
                <a:gd name="T14" fmla="*/ 756 w 3780"/>
                <a:gd name="T15" fmla="*/ 4710 h 5153"/>
                <a:gd name="T16" fmla="*/ 2965 w 3780"/>
                <a:gd name="T17" fmla="*/ 4309 h 5153"/>
                <a:gd name="T18" fmla="*/ 3587 w 3780"/>
                <a:gd name="T19" fmla="*/ 3237 h 5153"/>
                <a:gd name="T20" fmla="*/ 3587 w 3780"/>
                <a:gd name="T21" fmla="*/ 2636 h 5153"/>
                <a:gd name="T22" fmla="*/ 2801 w 3780"/>
                <a:gd name="T23" fmla="*/ 788 h 5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80" h="5153">
                  <a:moveTo>
                    <a:pt x="2801" y="788"/>
                  </a:moveTo>
                  <a:cubicBezTo>
                    <a:pt x="2687" y="555"/>
                    <a:pt x="2707" y="524"/>
                    <a:pt x="2243" y="405"/>
                  </a:cubicBezTo>
                  <a:cubicBezTo>
                    <a:pt x="1659" y="255"/>
                    <a:pt x="153" y="0"/>
                    <a:pt x="153" y="0"/>
                  </a:cubicBezTo>
                  <a:cubicBezTo>
                    <a:pt x="153" y="0"/>
                    <a:pt x="0" y="594"/>
                    <a:pt x="683" y="834"/>
                  </a:cubicBezTo>
                  <a:cubicBezTo>
                    <a:pt x="1149" y="998"/>
                    <a:pt x="1528" y="1108"/>
                    <a:pt x="1774" y="1157"/>
                  </a:cubicBezTo>
                  <a:cubicBezTo>
                    <a:pt x="1982" y="1198"/>
                    <a:pt x="2065" y="2070"/>
                    <a:pt x="2065" y="2070"/>
                  </a:cubicBezTo>
                  <a:cubicBezTo>
                    <a:pt x="2065" y="2070"/>
                    <a:pt x="2394" y="3059"/>
                    <a:pt x="2170" y="3323"/>
                  </a:cubicBezTo>
                  <a:cubicBezTo>
                    <a:pt x="1695" y="3884"/>
                    <a:pt x="756" y="4710"/>
                    <a:pt x="756" y="4710"/>
                  </a:cubicBezTo>
                  <a:cubicBezTo>
                    <a:pt x="931" y="4748"/>
                    <a:pt x="2747" y="5152"/>
                    <a:pt x="2965" y="4309"/>
                  </a:cubicBezTo>
                  <a:lnTo>
                    <a:pt x="3587" y="3237"/>
                  </a:lnTo>
                  <a:cubicBezTo>
                    <a:pt x="3587" y="3237"/>
                    <a:pt x="3779" y="3063"/>
                    <a:pt x="3587" y="2636"/>
                  </a:cubicBezTo>
                  <a:cubicBezTo>
                    <a:pt x="3443" y="2315"/>
                    <a:pt x="3030" y="1257"/>
                    <a:pt x="2801" y="788"/>
                  </a:cubicBezTo>
                </a:path>
              </a:pathLst>
            </a:custGeom>
            <a:solidFill>
              <a:schemeClr val="accent6">
                <a:lumMod val="9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0" name="Freeform 3">
              <a:extLst>
                <a:ext uri="{FF2B5EF4-FFF2-40B4-BE49-F238E27FC236}">
                  <a16:creationId xmlns:a16="http://schemas.microsoft.com/office/drawing/2014/main" id="{83382E32-C3D5-47DE-BFC1-B6CBA7A3C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726" y="2228850"/>
              <a:ext cx="1589088" cy="1687513"/>
            </a:xfrm>
            <a:custGeom>
              <a:avLst/>
              <a:gdLst>
                <a:gd name="T0" fmla="*/ 2849 w 4414"/>
                <a:gd name="T1" fmla="*/ 240 h 4686"/>
                <a:gd name="T2" fmla="*/ 2193 w 4414"/>
                <a:gd name="T3" fmla="*/ 1 h 4686"/>
                <a:gd name="T4" fmla="*/ 0 w 4414"/>
                <a:gd name="T5" fmla="*/ 135 h 4686"/>
                <a:gd name="T6" fmla="*/ 745 w 4414"/>
                <a:gd name="T7" fmla="*/ 832 h 4686"/>
                <a:gd name="T8" fmla="*/ 1917 w 4414"/>
                <a:gd name="T9" fmla="*/ 873 h 4686"/>
                <a:gd name="T10" fmla="*/ 2444 w 4414"/>
                <a:gd name="T11" fmla="*/ 1710 h 4686"/>
                <a:gd name="T12" fmla="*/ 2402 w 4414"/>
                <a:gd name="T13" fmla="*/ 2317 h 4686"/>
                <a:gd name="T14" fmla="*/ 1162 w 4414"/>
                <a:gd name="T15" fmla="*/ 3021 h 4686"/>
                <a:gd name="T16" fmla="*/ 1815 w 4414"/>
                <a:gd name="T17" fmla="*/ 4685 h 4686"/>
                <a:gd name="T18" fmla="*/ 3920 w 4414"/>
                <a:gd name="T19" fmla="*/ 3716 h 4686"/>
                <a:gd name="T20" fmla="*/ 4266 w 4414"/>
                <a:gd name="T21" fmla="*/ 2484 h 4686"/>
                <a:gd name="T22" fmla="*/ 4111 w 4414"/>
                <a:gd name="T23" fmla="*/ 1884 h 4686"/>
                <a:gd name="T24" fmla="*/ 2849 w 4414"/>
                <a:gd name="T25" fmla="*/ 240 h 4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14" h="4686">
                  <a:moveTo>
                    <a:pt x="2849" y="240"/>
                  </a:moveTo>
                  <a:cubicBezTo>
                    <a:pt x="2675" y="37"/>
                    <a:pt x="2687" y="0"/>
                    <a:pt x="2193" y="1"/>
                  </a:cubicBezTo>
                  <a:cubicBezTo>
                    <a:pt x="1571" y="1"/>
                    <a:pt x="0" y="135"/>
                    <a:pt x="0" y="135"/>
                  </a:cubicBezTo>
                  <a:cubicBezTo>
                    <a:pt x="0" y="135"/>
                    <a:pt x="0" y="769"/>
                    <a:pt x="745" y="832"/>
                  </a:cubicBezTo>
                  <a:cubicBezTo>
                    <a:pt x="1253" y="875"/>
                    <a:pt x="1660" y="888"/>
                    <a:pt x="1917" y="873"/>
                  </a:cubicBezTo>
                  <a:cubicBezTo>
                    <a:pt x="2136" y="860"/>
                    <a:pt x="2444" y="1710"/>
                    <a:pt x="2444" y="1710"/>
                  </a:cubicBezTo>
                  <a:cubicBezTo>
                    <a:pt x="2444" y="1710"/>
                    <a:pt x="2558" y="1995"/>
                    <a:pt x="2402" y="2317"/>
                  </a:cubicBezTo>
                  <a:cubicBezTo>
                    <a:pt x="2072" y="2999"/>
                    <a:pt x="1162" y="3021"/>
                    <a:pt x="1162" y="3021"/>
                  </a:cubicBezTo>
                  <a:lnTo>
                    <a:pt x="1815" y="4685"/>
                  </a:lnTo>
                  <a:cubicBezTo>
                    <a:pt x="1999" y="4678"/>
                    <a:pt x="3920" y="4615"/>
                    <a:pt x="3920" y="3716"/>
                  </a:cubicBezTo>
                  <a:lnTo>
                    <a:pt x="4266" y="2484"/>
                  </a:lnTo>
                  <a:cubicBezTo>
                    <a:pt x="4266" y="2484"/>
                    <a:pt x="4413" y="2261"/>
                    <a:pt x="4111" y="1884"/>
                  </a:cubicBezTo>
                  <a:cubicBezTo>
                    <a:pt x="3884" y="1600"/>
                    <a:pt x="3199" y="650"/>
                    <a:pt x="2849" y="240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1" name="Freeform 4">
              <a:extLst>
                <a:ext uri="{FF2B5EF4-FFF2-40B4-BE49-F238E27FC236}">
                  <a16:creationId xmlns:a16="http://schemas.microsoft.com/office/drawing/2014/main" id="{EC0C669B-5C3C-4C29-9D82-8AF185621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8289" y="2227263"/>
              <a:ext cx="904875" cy="904876"/>
            </a:xfrm>
            <a:custGeom>
              <a:avLst/>
              <a:gdLst>
                <a:gd name="T0" fmla="*/ 2512 w 2513"/>
                <a:gd name="T1" fmla="*/ 1256 h 2512"/>
                <a:gd name="T2" fmla="*/ 2343 w 2513"/>
                <a:gd name="T3" fmla="*/ 1883 h 2512"/>
                <a:gd name="T4" fmla="*/ 1884 w 2513"/>
                <a:gd name="T5" fmla="*/ 2343 h 2512"/>
                <a:gd name="T6" fmla="*/ 1256 w 2513"/>
                <a:gd name="T7" fmla="*/ 2511 h 2512"/>
                <a:gd name="T8" fmla="*/ 628 w 2513"/>
                <a:gd name="T9" fmla="*/ 2343 h 2512"/>
                <a:gd name="T10" fmla="*/ 169 w 2513"/>
                <a:gd name="T11" fmla="*/ 1883 h 2512"/>
                <a:gd name="T12" fmla="*/ 0 w 2513"/>
                <a:gd name="T13" fmla="*/ 1256 h 2512"/>
                <a:gd name="T14" fmla="*/ 169 w 2513"/>
                <a:gd name="T15" fmla="*/ 628 h 2512"/>
                <a:gd name="T16" fmla="*/ 628 w 2513"/>
                <a:gd name="T17" fmla="*/ 168 h 2512"/>
                <a:gd name="T18" fmla="*/ 1256 w 2513"/>
                <a:gd name="T19" fmla="*/ 0 h 2512"/>
                <a:gd name="T20" fmla="*/ 1884 w 2513"/>
                <a:gd name="T21" fmla="*/ 168 h 2512"/>
                <a:gd name="T22" fmla="*/ 2343 w 2513"/>
                <a:gd name="T23" fmla="*/ 628 h 2512"/>
                <a:gd name="T24" fmla="*/ 2512 w 2513"/>
                <a:gd name="T25" fmla="*/ 1256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3" h="2512">
                  <a:moveTo>
                    <a:pt x="2512" y="1256"/>
                  </a:moveTo>
                  <a:cubicBezTo>
                    <a:pt x="2512" y="1487"/>
                    <a:pt x="2458" y="1682"/>
                    <a:pt x="2343" y="1883"/>
                  </a:cubicBezTo>
                  <a:cubicBezTo>
                    <a:pt x="2227" y="2083"/>
                    <a:pt x="2084" y="2227"/>
                    <a:pt x="1884" y="2343"/>
                  </a:cubicBezTo>
                  <a:cubicBezTo>
                    <a:pt x="1684" y="2459"/>
                    <a:pt x="1487" y="2511"/>
                    <a:pt x="1256" y="2511"/>
                  </a:cubicBezTo>
                  <a:cubicBezTo>
                    <a:pt x="1025" y="2511"/>
                    <a:pt x="828" y="2459"/>
                    <a:pt x="628" y="2343"/>
                  </a:cubicBezTo>
                  <a:cubicBezTo>
                    <a:pt x="428" y="2227"/>
                    <a:pt x="284" y="2083"/>
                    <a:pt x="169" y="1883"/>
                  </a:cubicBezTo>
                  <a:cubicBezTo>
                    <a:pt x="53" y="1682"/>
                    <a:pt x="0" y="1487"/>
                    <a:pt x="0" y="1256"/>
                  </a:cubicBezTo>
                  <a:cubicBezTo>
                    <a:pt x="0" y="1024"/>
                    <a:pt x="53" y="828"/>
                    <a:pt x="169" y="628"/>
                  </a:cubicBezTo>
                  <a:cubicBezTo>
                    <a:pt x="284" y="428"/>
                    <a:pt x="428" y="283"/>
                    <a:pt x="628" y="168"/>
                  </a:cubicBezTo>
                  <a:cubicBezTo>
                    <a:pt x="828" y="52"/>
                    <a:pt x="1025" y="0"/>
                    <a:pt x="1256" y="0"/>
                  </a:cubicBezTo>
                  <a:cubicBezTo>
                    <a:pt x="1487" y="0"/>
                    <a:pt x="1684" y="52"/>
                    <a:pt x="1884" y="168"/>
                  </a:cubicBezTo>
                  <a:cubicBezTo>
                    <a:pt x="2084" y="283"/>
                    <a:pt x="2227" y="428"/>
                    <a:pt x="2343" y="628"/>
                  </a:cubicBezTo>
                  <a:cubicBezTo>
                    <a:pt x="2458" y="828"/>
                    <a:pt x="2512" y="1024"/>
                    <a:pt x="2512" y="1256"/>
                  </a:cubicBezTo>
                </a:path>
              </a:pathLst>
            </a:custGeom>
            <a:solidFill>
              <a:srgbClr val="2622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2" name="Freeform 5">
              <a:extLst>
                <a:ext uri="{FF2B5EF4-FFF2-40B4-BE49-F238E27FC236}">
                  <a16:creationId xmlns:a16="http://schemas.microsoft.com/office/drawing/2014/main" id="{07FEB07C-09B8-4FFB-B089-FE67B7D10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2902" y="2303463"/>
              <a:ext cx="754063" cy="754063"/>
            </a:xfrm>
            <a:custGeom>
              <a:avLst/>
              <a:gdLst>
                <a:gd name="T0" fmla="*/ 2092 w 2093"/>
                <a:gd name="T1" fmla="*/ 1046 h 2093"/>
                <a:gd name="T2" fmla="*/ 1952 w 2093"/>
                <a:gd name="T3" fmla="*/ 1569 h 2093"/>
                <a:gd name="T4" fmla="*/ 1569 w 2093"/>
                <a:gd name="T5" fmla="*/ 1951 h 2093"/>
                <a:gd name="T6" fmla="*/ 1046 w 2093"/>
                <a:gd name="T7" fmla="*/ 2092 h 2093"/>
                <a:gd name="T8" fmla="*/ 523 w 2093"/>
                <a:gd name="T9" fmla="*/ 1951 h 2093"/>
                <a:gd name="T10" fmla="*/ 140 w 2093"/>
                <a:gd name="T11" fmla="*/ 1569 h 2093"/>
                <a:gd name="T12" fmla="*/ 0 w 2093"/>
                <a:gd name="T13" fmla="*/ 1046 h 2093"/>
                <a:gd name="T14" fmla="*/ 140 w 2093"/>
                <a:gd name="T15" fmla="*/ 523 h 2093"/>
                <a:gd name="T16" fmla="*/ 523 w 2093"/>
                <a:gd name="T17" fmla="*/ 140 h 2093"/>
                <a:gd name="T18" fmla="*/ 1046 w 2093"/>
                <a:gd name="T19" fmla="*/ 0 h 2093"/>
                <a:gd name="T20" fmla="*/ 1569 w 2093"/>
                <a:gd name="T21" fmla="*/ 140 h 2093"/>
                <a:gd name="T22" fmla="*/ 1952 w 2093"/>
                <a:gd name="T23" fmla="*/ 523 h 2093"/>
                <a:gd name="T24" fmla="*/ 2092 w 2093"/>
                <a:gd name="T25" fmla="*/ 1046 h 2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93" h="2093">
                  <a:moveTo>
                    <a:pt x="2092" y="1046"/>
                  </a:moveTo>
                  <a:cubicBezTo>
                    <a:pt x="2092" y="1238"/>
                    <a:pt x="2048" y="1402"/>
                    <a:pt x="1952" y="1569"/>
                  </a:cubicBezTo>
                  <a:cubicBezTo>
                    <a:pt x="1856" y="1735"/>
                    <a:pt x="1736" y="1854"/>
                    <a:pt x="1569" y="1951"/>
                  </a:cubicBezTo>
                  <a:cubicBezTo>
                    <a:pt x="1402" y="2047"/>
                    <a:pt x="1239" y="2092"/>
                    <a:pt x="1046" y="2092"/>
                  </a:cubicBezTo>
                  <a:cubicBezTo>
                    <a:pt x="853" y="2092"/>
                    <a:pt x="690" y="2047"/>
                    <a:pt x="523" y="1951"/>
                  </a:cubicBezTo>
                  <a:cubicBezTo>
                    <a:pt x="356" y="1854"/>
                    <a:pt x="236" y="1735"/>
                    <a:pt x="140" y="1569"/>
                  </a:cubicBezTo>
                  <a:cubicBezTo>
                    <a:pt x="43" y="1402"/>
                    <a:pt x="0" y="1238"/>
                    <a:pt x="0" y="1046"/>
                  </a:cubicBezTo>
                  <a:cubicBezTo>
                    <a:pt x="0" y="853"/>
                    <a:pt x="43" y="689"/>
                    <a:pt x="140" y="523"/>
                  </a:cubicBezTo>
                  <a:cubicBezTo>
                    <a:pt x="236" y="356"/>
                    <a:pt x="356" y="236"/>
                    <a:pt x="523" y="140"/>
                  </a:cubicBezTo>
                  <a:cubicBezTo>
                    <a:pt x="690" y="44"/>
                    <a:pt x="853" y="0"/>
                    <a:pt x="1046" y="0"/>
                  </a:cubicBezTo>
                  <a:cubicBezTo>
                    <a:pt x="1239" y="0"/>
                    <a:pt x="1402" y="44"/>
                    <a:pt x="1569" y="140"/>
                  </a:cubicBezTo>
                  <a:cubicBezTo>
                    <a:pt x="1736" y="236"/>
                    <a:pt x="1856" y="356"/>
                    <a:pt x="1952" y="523"/>
                  </a:cubicBezTo>
                  <a:cubicBezTo>
                    <a:pt x="2048" y="689"/>
                    <a:pt x="2092" y="853"/>
                    <a:pt x="2092" y="10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3" name="Freeform 6">
              <a:extLst>
                <a:ext uri="{FF2B5EF4-FFF2-40B4-BE49-F238E27FC236}">
                  <a16:creationId xmlns:a16="http://schemas.microsoft.com/office/drawing/2014/main" id="{E4366D88-19F2-4AFE-8DC0-B41A96D33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176" y="2659064"/>
              <a:ext cx="104775" cy="41275"/>
            </a:xfrm>
            <a:custGeom>
              <a:avLst/>
              <a:gdLst>
                <a:gd name="T0" fmla="*/ 242 w 291"/>
                <a:gd name="T1" fmla="*/ 0 h 114"/>
                <a:gd name="T2" fmla="*/ 49 w 291"/>
                <a:gd name="T3" fmla="*/ 0 h 114"/>
                <a:gd name="T4" fmla="*/ 0 w 291"/>
                <a:gd name="T5" fmla="*/ 49 h 114"/>
                <a:gd name="T6" fmla="*/ 0 w 291"/>
                <a:gd name="T7" fmla="*/ 64 h 114"/>
                <a:gd name="T8" fmla="*/ 49 w 291"/>
                <a:gd name="T9" fmla="*/ 113 h 114"/>
                <a:gd name="T10" fmla="*/ 242 w 291"/>
                <a:gd name="T11" fmla="*/ 113 h 114"/>
                <a:gd name="T12" fmla="*/ 290 w 291"/>
                <a:gd name="T13" fmla="*/ 64 h 114"/>
                <a:gd name="T14" fmla="*/ 290 w 291"/>
                <a:gd name="T15" fmla="*/ 49 h 114"/>
                <a:gd name="T16" fmla="*/ 242 w 291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1" h="114">
                  <a:moveTo>
                    <a:pt x="242" y="0"/>
                  </a:move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64"/>
                  </a:lnTo>
                  <a:cubicBezTo>
                    <a:pt x="0" y="91"/>
                    <a:pt x="22" y="113"/>
                    <a:pt x="49" y="113"/>
                  </a:cubicBezTo>
                  <a:lnTo>
                    <a:pt x="242" y="113"/>
                  </a:lnTo>
                  <a:cubicBezTo>
                    <a:pt x="268" y="113"/>
                    <a:pt x="290" y="91"/>
                    <a:pt x="290" y="64"/>
                  </a:cubicBezTo>
                  <a:lnTo>
                    <a:pt x="290" y="49"/>
                  </a:lnTo>
                  <a:cubicBezTo>
                    <a:pt x="290" y="22"/>
                    <a:pt x="268" y="0"/>
                    <a:pt x="242" y="0"/>
                  </a:cubicBezTo>
                </a:path>
              </a:pathLst>
            </a:custGeom>
            <a:solidFill>
              <a:srgbClr val="77324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4" name="Freeform 7">
              <a:extLst>
                <a:ext uri="{FF2B5EF4-FFF2-40B4-BE49-F238E27FC236}">
                  <a16:creationId xmlns:a16="http://schemas.microsoft.com/office/drawing/2014/main" id="{533AFCA4-1D86-4FB8-BD04-5D9EAE43E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0089" y="2276475"/>
              <a:ext cx="41275" cy="104775"/>
            </a:xfrm>
            <a:custGeom>
              <a:avLst/>
              <a:gdLst>
                <a:gd name="T0" fmla="*/ 64 w 113"/>
                <a:gd name="T1" fmla="*/ 0 h 290"/>
                <a:gd name="T2" fmla="*/ 48 w 113"/>
                <a:gd name="T3" fmla="*/ 0 h 290"/>
                <a:gd name="T4" fmla="*/ 0 w 113"/>
                <a:gd name="T5" fmla="*/ 48 h 290"/>
                <a:gd name="T6" fmla="*/ 0 w 113"/>
                <a:gd name="T7" fmla="*/ 241 h 290"/>
                <a:gd name="T8" fmla="*/ 48 w 113"/>
                <a:gd name="T9" fmla="*/ 289 h 290"/>
                <a:gd name="T10" fmla="*/ 64 w 113"/>
                <a:gd name="T11" fmla="*/ 289 h 290"/>
                <a:gd name="T12" fmla="*/ 112 w 113"/>
                <a:gd name="T13" fmla="*/ 241 h 290"/>
                <a:gd name="T14" fmla="*/ 112 w 113"/>
                <a:gd name="T15" fmla="*/ 48 h 290"/>
                <a:gd name="T16" fmla="*/ 64 w 113"/>
                <a:gd name="T1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290">
                  <a:moveTo>
                    <a:pt x="64" y="0"/>
                  </a:moveTo>
                  <a:lnTo>
                    <a:pt x="48" y="0"/>
                  </a:lnTo>
                  <a:cubicBezTo>
                    <a:pt x="21" y="0"/>
                    <a:pt x="0" y="21"/>
                    <a:pt x="0" y="48"/>
                  </a:cubicBezTo>
                  <a:lnTo>
                    <a:pt x="0" y="241"/>
                  </a:lnTo>
                  <a:cubicBezTo>
                    <a:pt x="0" y="268"/>
                    <a:pt x="21" y="289"/>
                    <a:pt x="48" y="289"/>
                  </a:cubicBezTo>
                  <a:lnTo>
                    <a:pt x="64" y="289"/>
                  </a:lnTo>
                  <a:cubicBezTo>
                    <a:pt x="91" y="289"/>
                    <a:pt x="112" y="268"/>
                    <a:pt x="112" y="241"/>
                  </a:cubicBezTo>
                  <a:lnTo>
                    <a:pt x="112" y="48"/>
                  </a:lnTo>
                  <a:cubicBezTo>
                    <a:pt x="112" y="21"/>
                    <a:pt x="91" y="0"/>
                    <a:pt x="64" y="0"/>
                  </a:cubicBezTo>
                </a:path>
              </a:pathLst>
            </a:custGeom>
            <a:solidFill>
              <a:srgbClr val="1E75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5" name="Freeform 8">
              <a:extLst>
                <a:ext uri="{FF2B5EF4-FFF2-40B4-BE49-F238E27FC236}">
                  <a16:creationId xmlns:a16="http://schemas.microsoft.com/office/drawing/2014/main" id="{7FED9EA9-C636-4E73-B641-128B61285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0089" y="2979738"/>
              <a:ext cx="41275" cy="104775"/>
            </a:xfrm>
            <a:custGeom>
              <a:avLst/>
              <a:gdLst>
                <a:gd name="T0" fmla="*/ 64 w 113"/>
                <a:gd name="T1" fmla="*/ 0 h 291"/>
                <a:gd name="T2" fmla="*/ 48 w 113"/>
                <a:gd name="T3" fmla="*/ 0 h 291"/>
                <a:gd name="T4" fmla="*/ 0 w 113"/>
                <a:gd name="T5" fmla="*/ 48 h 291"/>
                <a:gd name="T6" fmla="*/ 0 w 113"/>
                <a:gd name="T7" fmla="*/ 241 h 291"/>
                <a:gd name="T8" fmla="*/ 48 w 113"/>
                <a:gd name="T9" fmla="*/ 290 h 291"/>
                <a:gd name="T10" fmla="*/ 64 w 113"/>
                <a:gd name="T11" fmla="*/ 290 h 291"/>
                <a:gd name="T12" fmla="*/ 112 w 113"/>
                <a:gd name="T13" fmla="*/ 241 h 291"/>
                <a:gd name="T14" fmla="*/ 112 w 113"/>
                <a:gd name="T15" fmla="*/ 48 h 291"/>
                <a:gd name="T16" fmla="*/ 64 w 113"/>
                <a:gd name="T1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291">
                  <a:moveTo>
                    <a:pt x="64" y="0"/>
                  </a:moveTo>
                  <a:lnTo>
                    <a:pt x="48" y="0"/>
                  </a:lnTo>
                  <a:cubicBezTo>
                    <a:pt x="21" y="0"/>
                    <a:pt x="0" y="22"/>
                    <a:pt x="0" y="48"/>
                  </a:cubicBezTo>
                  <a:lnTo>
                    <a:pt x="0" y="241"/>
                  </a:lnTo>
                  <a:cubicBezTo>
                    <a:pt x="0" y="268"/>
                    <a:pt x="21" y="290"/>
                    <a:pt x="48" y="290"/>
                  </a:cubicBezTo>
                  <a:lnTo>
                    <a:pt x="64" y="290"/>
                  </a:lnTo>
                  <a:cubicBezTo>
                    <a:pt x="91" y="290"/>
                    <a:pt x="112" y="268"/>
                    <a:pt x="112" y="241"/>
                  </a:cubicBezTo>
                  <a:lnTo>
                    <a:pt x="112" y="48"/>
                  </a:lnTo>
                  <a:cubicBezTo>
                    <a:pt x="112" y="22"/>
                    <a:pt x="91" y="0"/>
                    <a:pt x="64" y="0"/>
                  </a:cubicBezTo>
                </a:path>
              </a:pathLst>
            </a:custGeom>
            <a:solidFill>
              <a:srgbClr val="1E75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6" name="Freeform 9">
              <a:extLst>
                <a:ext uri="{FF2B5EF4-FFF2-40B4-BE49-F238E27FC236}">
                  <a16:creationId xmlns:a16="http://schemas.microsoft.com/office/drawing/2014/main" id="{84885B08-73C8-4785-9F24-A37142A05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9176" y="2659064"/>
              <a:ext cx="104775" cy="41275"/>
            </a:xfrm>
            <a:custGeom>
              <a:avLst/>
              <a:gdLst>
                <a:gd name="T0" fmla="*/ 242 w 291"/>
                <a:gd name="T1" fmla="*/ 0 h 114"/>
                <a:gd name="T2" fmla="*/ 49 w 291"/>
                <a:gd name="T3" fmla="*/ 0 h 114"/>
                <a:gd name="T4" fmla="*/ 0 w 291"/>
                <a:gd name="T5" fmla="*/ 49 h 114"/>
                <a:gd name="T6" fmla="*/ 0 w 291"/>
                <a:gd name="T7" fmla="*/ 64 h 114"/>
                <a:gd name="T8" fmla="*/ 49 w 291"/>
                <a:gd name="T9" fmla="*/ 113 h 114"/>
                <a:gd name="T10" fmla="*/ 242 w 291"/>
                <a:gd name="T11" fmla="*/ 113 h 114"/>
                <a:gd name="T12" fmla="*/ 290 w 291"/>
                <a:gd name="T13" fmla="*/ 64 h 114"/>
                <a:gd name="T14" fmla="*/ 290 w 291"/>
                <a:gd name="T15" fmla="*/ 49 h 114"/>
                <a:gd name="T16" fmla="*/ 242 w 291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1" h="114">
                  <a:moveTo>
                    <a:pt x="242" y="0"/>
                  </a:move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64"/>
                  </a:lnTo>
                  <a:cubicBezTo>
                    <a:pt x="0" y="91"/>
                    <a:pt x="22" y="113"/>
                    <a:pt x="49" y="113"/>
                  </a:cubicBezTo>
                  <a:lnTo>
                    <a:pt x="242" y="113"/>
                  </a:lnTo>
                  <a:cubicBezTo>
                    <a:pt x="268" y="113"/>
                    <a:pt x="290" y="91"/>
                    <a:pt x="290" y="64"/>
                  </a:cubicBezTo>
                  <a:lnTo>
                    <a:pt x="290" y="49"/>
                  </a:lnTo>
                  <a:cubicBezTo>
                    <a:pt x="290" y="22"/>
                    <a:pt x="268" y="0"/>
                    <a:pt x="242" y="0"/>
                  </a:cubicBezTo>
                </a:path>
              </a:pathLst>
            </a:custGeom>
            <a:solidFill>
              <a:srgbClr val="1E75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7" name="Freeform 10">
              <a:extLst>
                <a:ext uri="{FF2B5EF4-FFF2-40B4-BE49-F238E27FC236}">
                  <a16:creationId xmlns:a16="http://schemas.microsoft.com/office/drawing/2014/main" id="{C01CB846-C635-43EB-BFC1-BCAA17B0E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5914" y="2659064"/>
              <a:ext cx="104775" cy="41275"/>
            </a:xfrm>
            <a:custGeom>
              <a:avLst/>
              <a:gdLst>
                <a:gd name="T0" fmla="*/ 241 w 291"/>
                <a:gd name="T1" fmla="*/ 0 h 114"/>
                <a:gd name="T2" fmla="*/ 49 w 291"/>
                <a:gd name="T3" fmla="*/ 0 h 114"/>
                <a:gd name="T4" fmla="*/ 0 w 291"/>
                <a:gd name="T5" fmla="*/ 49 h 114"/>
                <a:gd name="T6" fmla="*/ 0 w 291"/>
                <a:gd name="T7" fmla="*/ 64 h 114"/>
                <a:gd name="T8" fmla="*/ 49 w 291"/>
                <a:gd name="T9" fmla="*/ 113 h 114"/>
                <a:gd name="T10" fmla="*/ 241 w 291"/>
                <a:gd name="T11" fmla="*/ 113 h 114"/>
                <a:gd name="T12" fmla="*/ 290 w 291"/>
                <a:gd name="T13" fmla="*/ 64 h 114"/>
                <a:gd name="T14" fmla="*/ 290 w 291"/>
                <a:gd name="T15" fmla="*/ 49 h 114"/>
                <a:gd name="T16" fmla="*/ 241 w 291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1" h="114">
                  <a:moveTo>
                    <a:pt x="241" y="0"/>
                  </a:moveTo>
                  <a:lnTo>
                    <a:pt x="49" y="0"/>
                  </a:lnTo>
                  <a:cubicBezTo>
                    <a:pt x="22" y="0"/>
                    <a:pt x="0" y="22"/>
                    <a:pt x="0" y="49"/>
                  </a:cubicBezTo>
                  <a:lnTo>
                    <a:pt x="0" y="64"/>
                  </a:lnTo>
                  <a:cubicBezTo>
                    <a:pt x="0" y="91"/>
                    <a:pt x="22" y="113"/>
                    <a:pt x="49" y="113"/>
                  </a:cubicBezTo>
                  <a:lnTo>
                    <a:pt x="241" y="113"/>
                  </a:lnTo>
                  <a:cubicBezTo>
                    <a:pt x="268" y="113"/>
                    <a:pt x="290" y="91"/>
                    <a:pt x="290" y="64"/>
                  </a:cubicBezTo>
                  <a:lnTo>
                    <a:pt x="290" y="49"/>
                  </a:lnTo>
                  <a:cubicBezTo>
                    <a:pt x="290" y="22"/>
                    <a:pt x="268" y="0"/>
                    <a:pt x="241" y="0"/>
                  </a:cubicBezTo>
                </a:path>
              </a:pathLst>
            </a:custGeom>
            <a:solidFill>
              <a:srgbClr val="1E75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8" name="Freeform 11">
              <a:extLst>
                <a:ext uri="{FF2B5EF4-FFF2-40B4-BE49-F238E27FC236}">
                  <a16:creationId xmlns:a16="http://schemas.microsoft.com/office/drawing/2014/main" id="{715CB8DF-4A47-4A67-8714-148C0C4F6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876" y="2463801"/>
              <a:ext cx="269875" cy="269875"/>
            </a:xfrm>
            <a:custGeom>
              <a:avLst/>
              <a:gdLst>
                <a:gd name="T0" fmla="*/ 718 w 749"/>
                <a:gd name="T1" fmla="*/ 19 h 749"/>
                <a:gd name="T2" fmla="*/ 649 w 749"/>
                <a:gd name="T3" fmla="*/ 19 h 749"/>
                <a:gd name="T4" fmla="*/ 19 w 749"/>
                <a:gd name="T5" fmla="*/ 650 h 749"/>
                <a:gd name="T6" fmla="*/ 19 w 749"/>
                <a:gd name="T7" fmla="*/ 718 h 749"/>
                <a:gd name="T8" fmla="*/ 30 w 749"/>
                <a:gd name="T9" fmla="*/ 729 h 749"/>
                <a:gd name="T10" fmla="*/ 99 w 749"/>
                <a:gd name="T11" fmla="*/ 729 h 749"/>
                <a:gd name="T12" fmla="*/ 729 w 749"/>
                <a:gd name="T13" fmla="*/ 99 h 749"/>
                <a:gd name="T14" fmla="*/ 729 w 749"/>
                <a:gd name="T15" fmla="*/ 30 h 749"/>
                <a:gd name="T16" fmla="*/ 718 w 749"/>
                <a:gd name="T17" fmla="*/ 1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9" h="749">
                  <a:moveTo>
                    <a:pt x="718" y="19"/>
                  </a:moveTo>
                  <a:cubicBezTo>
                    <a:pt x="699" y="0"/>
                    <a:pt x="668" y="0"/>
                    <a:pt x="649" y="19"/>
                  </a:cubicBezTo>
                  <a:lnTo>
                    <a:pt x="19" y="650"/>
                  </a:lnTo>
                  <a:cubicBezTo>
                    <a:pt x="0" y="669"/>
                    <a:pt x="0" y="699"/>
                    <a:pt x="19" y="718"/>
                  </a:cubicBezTo>
                  <a:lnTo>
                    <a:pt x="30" y="729"/>
                  </a:lnTo>
                  <a:cubicBezTo>
                    <a:pt x="49" y="748"/>
                    <a:pt x="80" y="748"/>
                    <a:pt x="99" y="729"/>
                  </a:cubicBezTo>
                  <a:lnTo>
                    <a:pt x="729" y="99"/>
                  </a:lnTo>
                  <a:cubicBezTo>
                    <a:pt x="748" y="80"/>
                    <a:pt x="748" y="49"/>
                    <a:pt x="729" y="30"/>
                  </a:cubicBezTo>
                  <a:lnTo>
                    <a:pt x="718" y="19"/>
                  </a:lnTo>
                </a:path>
              </a:pathLst>
            </a:custGeom>
            <a:solidFill>
              <a:srgbClr val="403F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19" name="Freeform 12">
              <a:extLst>
                <a:ext uri="{FF2B5EF4-FFF2-40B4-BE49-F238E27FC236}">
                  <a16:creationId xmlns:a16="http://schemas.microsoft.com/office/drawing/2014/main" id="{A60AEFE5-ACDD-4907-AD57-C666A7FC7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876" y="2630489"/>
              <a:ext cx="209550" cy="209550"/>
            </a:xfrm>
            <a:custGeom>
              <a:avLst/>
              <a:gdLst>
                <a:gd name="T0" fmla="*/ 99 w 584"/>
                <a:gd name="T1" fmla="*/ 19 h 584"/>
                <a:gd name="T2" fmla="*/ 30 w 584"/>
                <a:gd name="T3" fmla="*/ 19 h 584"/>
                <a:gd name="T4" fmla="*/ 19 w 584"/>
                <a:gd name="T5" fmla="*/ 30 h 584"/>
                <a:gd name="T6" fmla="*/ 19 w 584"/>
                <a:gd name="T7" fmla="*/ 98 h 584"/>
                <a:gd name="T8" fmla="*/ 485 w 584"/>
                <a:gd name="T9" fmla="*/ 564 h 584"/>
                <a:gd name="T10" fmla="*/ 553 w 584"/>
                <a:gd name="T11" fmla="*/ 564 h 584"/>
                <a:gd name="T12" fmla="*/ 564 w 584"/>
                <a:gd name="T13" fmla="*/ 553 h 584"/>
                <a:gd name="T14" fmla="*/ 564 w 584"/>
                <a:gd name="T15" fmla="*/ 484 h 584"/>
                <a:gd name="T16" fmla="*/ 99 w 584"/>
                <a:gd name="T17" fmla="*/ 19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4" h="584">
                  <a:moveTo>
                    <a:pt x="99" y="19"/>
                  </a:moveTo>
                  <a:cubicBezTo>
                    <a:pt x="80" y="0"/>
                    <a:pt x="49" y="0"/>
                    <a:pt x="30" y="19"/>
                  </a:cubicBezTo>
                  <a:lnTo>
                    <a:pt x="19" y="30"/>
                  </a:lnTo>
                  <a:cubicBezTo>
                    <a:pt x="0" y="48"/>
                    <a:pt x="0" y="79"/>
                    <a:pt x="19" y="98"/>
                  </a:cubicBezTo>
                  <a:lnTo>
                    <a:pt x="485" y="564"/>
                  </a:lnTo>
                  <a:cubicBezTo>
                    <a:pt x="504" y="583"/>
                    <a:pt x="534" y="583"/>
                    <a:pt x="553" y="564"/>
                  </a:cubicBezTo>
                  <a:lnTo>
                    <a:pt x="564" y="553"/>
                  </a:lnTo>
                  <a:cubicBezTo>
                    <a:pt x="583" y="534"/>
                    <a:pt x="583" y="503"/>
                    <a:pt x="564" y="484"/>
                  </a:cubicBezTo>
                  <a:lnTo>
                    <a:pt x="99" y="19"/>
                  </a:lnTo>
                </a:path>
              </a:pathLst>
            </a:custGeom>
            <a:solidFill>
              <a:srgbClr val="403F4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20" name="Freeform 13">
              <a:extLst>
                <a:ext uri="{FF2B5EF4-FFF2-40B4-BE49-F238E27FC236}">
                  <a16:creationId xmlns:a16="http://schemas.microsoft.com/office/drawing/2014/main" id="{D6916041-6F4A-4F77-8A35-4E7E8CA8F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363" y="2928938"/>
              <a:ext cx="1782762" cy="1890713"/>
            </a:xfrm>
            <a:custGeom>
              <a:avLst/>
              <a:gdLst>
                <a:gd name="T0" fmla="*/ 912 w 4951"/>
                <a:gd name="T1" fmla="*/ 148 h 5251"/>
                <a:gd name="T2" fmla="*/ 36 w 4951"/>
                <a:gd name="T3" fmla="*/ 153 h 5251"/>
                <a:gd name="T4" fmla="*/ 1427 w 4951"/>
                <a:gd name="T5" fmla="*/ 2740 h 5251"/>
                <a:gd name="T6" fmla="*/ 2032 w 4951"/>
                <a:gd name="T7" fmla="*/ 4274 h 5251"/>
                <a:gd name="T8" fmla="*/ 2032 w 4951"/>
                <a:gd name="T9" fmla="*/ 5250 h 5251"/>
                <a:gd name="T10" fmla="*/ 4194 w 4951"/>
                <a:gd name="T11" fmla="*/ 5250 h 5251"/>
                <a:gd name="T12" fmla="*/ 4194 w 4951"/>
                <a:gd name="T13" fmla="*/ 4382 h 5251"/>
                <a:gd name="T14" fmla="*/ 4577 w 4951"/>
                <a:gd name="T15" fmla="*/ 3086 h 5251"/>
                <a:gd name="T16" fmla="*/ 4950 w 4951"/>
                <a:gd name="T17" fmla="*/ 398 h 5251"/>
                <a:gd name="T18" fmla="*/ 2331 w 4951"/>
                <a:gd name="T19" fmla="*/ 1691 h 5251"/>
                <a:gd name="T20" fmla="*/ 912 w 4951"/>
                <a:gd name="T21" fmla="*/ 148 h 5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51" h="5251">
                  <a:moveTo>
                    <a:pt x="912" y="148"/>
                  </a:moveTo>
                  <a:cubicBezTo>
                    <a:pt x="506" y="0"/>
                    <a:pt x="0" y="34"/>
                    <a:pt x="36" y="153"/>
                  </a:cubicBezTo>
                  <a:cubicBezTo>
                    <a:pt x="72" y="271"/>
                    <a:pt x="1194" y="2142"/>
                    <a:pt x="1427" y="2740"/>
                  </a:cubicBezTo>
                  <a:cubicBezTo>
                    <a:pt x="1558" y="3076"/>
                    <a:pt x="2032" y="4274"/>
                    <a:pt x="2032" y="4274"/>
                  </a:cubicBezTo>
                  <a:lnTo>
                    <a:pt x="2032" y="5250"/>
                  </a:lnTo>
                  <a:lnTo>
                    <a:pt x="4194" y="5250"/>
                  </a:lnTo>
                  <a:lnTo>
                    <a:pt x="4194" y="4382"/>
                  </a:lnTo>
                  <a:cubicBezTo>
                    <a:pt x="4194" y="4382"/>
                    <a:pt x="4538" y="3455"/>
                    <a:pt x="4577" y="3086"/>
                  </a:cubicBezTo>
                  <a:cubicBezTo>
                    <a:pt x="4624" y="2649"/>
                    <a:pt x="4950" y="398"/>
                    <a:pt x="4950" y="398"/>
                  </a:cubicBezTo>
                  <a:lnTo>
                    <a:pt x="2331" y="1691"/>
                  </a:lnTo>
                  <a:cubicBezTo>
                    <a:pt x="2331" y="1691"/>
                    <a:pt x="1317" y="297"/>
                    <a:pt x="912" y="148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21" name="Freeform 14">
              <a:extLst>
                <a:ext uri="{FF2B5EF4-FFF2-40B4-BE49-F238E27FC236}">
                  <a16:creationId xmlns:a16="http://schemas.microsoft.com/office/drawing/2014/main" id="{FF3F51FD-2F9B-418B-833C-7088D97E6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588" y="4660899"/>
              <a:ext cx="1114425" cy="301625"/>
            </a:xfrm>
            <a:custGeom>
              <a:avLst/>
              <a:gdLst>
                <a:gd name="T0" fmla="*/ 0 w 3094"/>
                <a:gd name="T1" fmla="*/ 0 h 836"/>
                <a:gd name="T2" fmla="*/ 6 w 3094"/>
                <a:gd name="T3" fmla="*/ 785 h 836"/>
                <a:gd name="T4" fmla="*/ 3093 w 3094"/>
                <a:gd name="T5" fmla="*/ 835 h 836"/>
                <a:gd name="T6" fmla="*/ 3087 w 3094"/>
                <a:gd name="T7" fmla="*/ 49 h 836"/>
                <a:gd name="T8" fmla="*/ 0 w 3094"/>
                <a:gd name="T9" fmla="*/ 0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4" h="836">
                  <a:moveTo>
                    <a:pt x="0" y="0"/>
                  </a:moveTo>
                  <a:lnTo>
                    <a:pt x="6" y="785"/>
                  </a:lnTo>
                  <a:lnTo>
                    <a:pt x="3093" y="835"/>
                  </a:lnTo>
                  <a:lnTo>
                    <a:pt x="3087" y="49"/>
                  </a:lnTo>
                  <a:lnTo>
                    <a:pt x="0" y="0"/>
                  </a:lnTo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22" name="Freeform 15">
              <a:extLst>
                <a:ext uri="{FF2B5EF4-FFF2-40B4-BE49-F238E27FC236}">
                  <a16:creationId xmlns:a16="http://schemas.microsoft.com/office/drawing/2014/main" id="{74C475B9-F65F-4429-B985-5702C7D45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799" y="4668840"/>
              <a:ext cx="555624" cy="292100"/>
            </a:xfrm>
            <a:custGeom>
              <a:avLst/>
              <a:gdLst>
                <a:gd name="T0" fmla="*/ 0 w 1542"/>
                <a:gd name="T1" fmla="*/ 0 h 811"/>
                <a:gd name="T2" fmla="*/ 6 w 1542"/>
                <a:gd name="T3" fmla="*/ 786 h 811"/>
                <a:gd name="T4" fmla="*/ 1541 w 1542"/>
                <a:gd name="T5" fmla="*/ 810 h 811"/>
                <a:gd name="T6" fmla="*/ 1536 w 1542"/>
                <a:gd name="T7" fmla="*/ 25 h 811"/>
                <a:gd name="T8" fmla="*/ 0 w 1542"/>
                <a:gd name="T9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2" h="811">
                  <a:moveTo>
                    <a:pt x="0" y="0"/>
                  </a:moveTo>
                  <a:lnTo>
                    <a:pt x="6" y="786"/>
                  </a:lnTo>
                  <a:lnTo>
                    <a:pt x="1541" y="810"/>
                  </a:lnTo>
                  <a:lnTo>
                    <a:pt x="1536" y="25"/>
                  </a:lnTo>
                  <a:lnTo>
                    <a:pt x="0" y="0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23" name="Freeform 16">
              <a:extLst>
                <a:ext uri="{FF2B5EF4-FFF2-40B4-BE49-F238E27FC236}">
                  <a16:creationId xmlns:a16="http://schemas.microsoft.com/office/drawing/2014/main" id="{3C679D77-0AD8-4A6B-BC15-EEE80B409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550" y="4887916"/>
              <a:ext cx="1216025" cy="874712"/>
            </a:xfrm>
            <a:custGeom>
              <a:avLst/>
              <a:gdLst>
                <a:gd name="T0" fmla="*/ 6 w 3376"/>
                <a:gd name="T1" fmla="*/ 0 h 2430"/>
                <a:gd name="T2" fmla="*/ 0 w 3376"/>
                <a:gd name="T3" fmla="*/ 2429 h 2430"/>
                <a:gd name="T4" fmla="*/ 3369 w 3376"/>
                <a:gd name="T5" fmla="*/ 2429 h 2430"/>
                <a:gd name="T6" fmla="*/ 3375 w 3376"/>
                <a:gd name="T7" fmla="*/ 53 h 2430"/>
                <a:gd name="T8" fmla="*/ 6 w 3376"/>
                <a:gd name="T9" fmla="*/ 0 h 2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76" h="2430">
                  <a:moveTo>
                    <a:pt x="6" y="0"/>
                  </a:moveTo>
                  <a:lnTo>
                    <a:pt x="0" y="2429"/>
                  </a:lnTo>
                  <a:lnTo>
                    <a:pt x="3369" y="2429"/>
                  </a:lnTo>
                  <a:lnTo>
                    <a:pt x="3375" y="53"/>
                  </a:lnTo>
                  <a:lnTo>
                    <a:pt x="6" y="0"/>
                  </a:ln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24" name="Freeform 17">
              <a:extLst>
                <a:ext uri="{FF2B5EF4-FFF2-40B4-BE49-F238E27FC236}">
                  <a16:creationId xmlns:a16="http://schemas.microsoft.com/office/drawing/2014/main" id="{443FF0C6-8A5D-4671-9A97-5DFD5637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6326" y="5056192"/>
              <a:ext cx="122238" cy="122237"/>
            </a:xfrm>
            <a:custGeom>
              <a:avLst/>
              <a:gdLst>
                <a:gd name="T0" fmla="*/ 204 w 340"/>
                <a:gd name="T1" fmla="*/ 19 h 340"/>
                <a:gd name="T2" fmla="*/ 19 w 340"/>
                <a:gd name="T3" fmla="*/ 135 h 340"/>
                <a:gd name="T4" fmla="*/ 136 w 340"/>
                <a:gd name="T5" fmla="*/ 320 h 340"/>
                <a:gd name="T6" fmla="*/ 320 w 340"/>
                <a:gd name="T7" fmla="*/ 203 h 340"/>
                <a:gd name="T8" fmla="*/ 204 w 340"/>
                <a:gd name="T9" fmla="*/ 1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340">
                  <a:moveTo>
                    <a:pt x="204" y="19"/>
                  </a:moveTo>
                  <a:cubicBezTo>
                    <a:pt x="121" y="0"/>
                    <a:pt x="38" y="52"/>
                    <a:pt x="19" y="135"/>
                  </a:cubicBezTo>
                  <a:cubicBezTo>
                    <a:pt x="0" y="218"/>
                    <a:pt x="53" y="301"/>
                    <a:pt x="136" y="320"/>
                  </a:cubicBezTo>
                  <a:cubicBezTo>
                    <a:pt x="218" y="339"/>
                    <a:pt x="301" y="286"/>
                    <a:pt x="320" y="203"/>
                  </a:cubicBezTo>
                  <a:cubicBezTo>
                    <a:pt x="339" y="120"/>
                    <a:pt x="287" y="38"/>
                    <a:pt x="204" y="19"/>
                  </a:cubicBezTo>
                </a:path>
              </a:pathLst>
            </a:custGeom>
            <a:solidFill>
              <a:srgbClr val="F0F1F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25" name="Freeform 18">
              <a:extLst>
                <a:ext uri="{FF2B5EF4-FFF2-40B4-BE49-F238E27FC236}">
                  <a16:creationId xmlns:a16="http://schemas.microsoft.com/office/drawing/2014/main" id="{A8534F71-9436-4FA4-8E2E-A292C64C2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915" y="5246691"/>
              <a:ext cx="122237" cy="122237"/>
            </a:xfrm>
            <a:custGeom>
              <a:avLst/>
              <a:gdLst>
                <a:gd name="T0" fmla="*/ 203 w 339"/>
                <a:gd name="T1" fmla="*/ 19 h 339"/>
                <a:gd name="T2" fmla="*/ 19 w 339"/>
                <a:gd name="T3" fmla="*/ 135 h 339"/>
                <a:gd name="T4" fmla="*/ 135 w 339"/>
                <a:gd name="T5" fmla="*/ 319 h 339"/>
                <a:gd name="T6" fmla="*/ 319 w 339"/>
                <a:gd name="T7" fmla="*/ 203 h 339"/>
                <a:gd name="T8" fmla="*/ 203 w 339"/>
                <a:gd name="T9" fmla="*/ 1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339">
                  <a:moveTo>
                    <a:pt x="203" y="19"/>
                  </a:moveTo>
                  <a:cubicBezTo>
                    <a:pt x="120" y="0"/>
                    <a:pt x="37" y="52"/>
                    <a:pt x="19" y="135"/>
                  </a:cubicBezTo>
                  <a:cubicBezTo>
                    <a:pt x="0" y="218"/>
                    <a:pt x="52" y="300"/>
                    <a:pt x="135" y="319"/>
                  </a:cubicBezTo>
                  <a:cubicBezTo>
                    <a:pt x="218" y="338"/>
                    <a:pt x="300" y="286"/>
                    <a:pt x="319" y="203"/>
                  </a:cubicBezTo>
                  <a:cubicBezTo>
                    <a:pt x="338" y="120"/>
                    <a:pt x="286" y="38"/>
                    <a:pt x="203" y="19"/>
                  </a:cubicBezTo>
                </a:path>
              </a:pathLst>
            </a:custGeom>
            <a:solidFill>
              <a:srgbClr val="F0F1F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26" name="Freeform 19">
              <a:extLst>
                <a:ext uri="{FF2B5EF4-FFF2-40B4-BE49-F238E27FC236}">
                  <a16:creationId xmlns:a16="http://schemas.microsoft.com/office/drawing/2014/main" id="{8A28F22A-0FB9-485A-BA68-67079DDC8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504" y="5435603"/>
              <a:ext cx="122239" cy="122239"/>
            </a:xfrm>
            <a:custGeom>
              <a:avLst/>
              <a:gdLst>
                <a:gd name="T0" fmla="*/ 203 w 339"/>
                <a:gd name="T1" fmla="*/ 18 h 339"/>
                <a:gd name="T2" fmla="*/ 19 w 339"/>
                <a:gd name="T3" fmla="*/ 134 h 339"/>
                <a:gd name="T4" fmla="*/ 135 w 339"/>
                <a:gd name="T5" fmla="*/ 319 h 339"/>
                <a:gd name="T6" fmla="*/ 319 w 339"/>
                <a:gd name="T7" fmla="*/ 203 h 339"/>
                <a:gd name="T8" fmla="*/ 203 w 339"/>
                <a:gd name="T9" fmla="*/ 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339">
                  <a:moveTo>
                    <a:pt x="203" y="18"/>
                  </a:moveTo>
                  <a:cubicBezTo>
                    <a:pt x="120" y="0"/>
                    <a:pt x="38" y="52"/>
                    <a:pt x="19" y="134"/>
                  </a:cubicBezTo>
                  <a:cubicBezTo>
                    <a:pt x="0" y="217"/>
                    <a:pt x="52" y="300"/>
                    <a:pt x="135" y="319"/>
                  </a:cubicBezTo>
                  <a:cubicBezTo>
                    <a:pt x="218" y="338"/>
                    <a:pt x="300" y="286"/>
                    <a:pt x="319" y="203"/>
                  </a:cubicBezTo>
                  <a:cubicBezTo>
                    <a:pt x="338" y="120"/>
                    <a:pt x="286" y="37"/>
                    <a:pt x="203" y="18"/>
                  </a:cubicBezTo>
                </a:path>
              </a:pathLst>
            </a:custGeom>
            <a:solidFill>
              <a:srgbClr val="F0F1F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sp>
          <p:nvSpPr>
            <p:cNvPr id="427" name="Freeform 20">
              <a:extLst>
                <a:ext uri="{FF2B5EF4-FFF2-40B4-BE49-F238E27FC236}">
                  <a16:creationId xmlns:a16="http://schemas.microsoft.com/office/drawing/2014/main" id="{44A9A354-10F2-42CD-BDED-4BB84BE4F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6388" y="4897438"/>
              <a:ext cx="609600" cy="865187"/>
            </a:xfrm>
            <a:custGeom>
              <a:avLst/>
              <a:gdLst>
                <a:gd name="T0" fmla="*/ 6 w 1692"/>
                <a:gd name="T1" fmla="*/ 0 h 2403"/>
                <a:gd name="T2" fmla="*/ 0 w 1692"/>
                <a:gd name="T3" fmla="*/ 2402 h 2403"/>
                <a:gd name="T4" fmla="*/ 1685 w 1692"/>
                <a:gd name="T5" fmla="*/ 2402 h 2403"/>
                <a:gd name="T6" fmla="*/ 1691 w 1692"/>
                <a:gd name="T7" fmla="*/ 26 h 2403"/>
                <a:gd name="T8" fmla="*/ 6 w 1692"/>
                <a:gd name="T9" fmla="*/ 0 h 2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2" h="2403">
                  <a:moveTo>
                    <a:pt x="6" y="0"/>
                  </a:moveTo>
                  <a:lnTo>
                    <a:pt x="0" y="2402"/>
                  </a:lnTo>
                  <a:lnTo>
                    <a:pt x="1685" y="2402"/>
                  </a:lnTo>
                  <a:lnTo>
                    <a:pt x="1691" y="26"/>
                  </a:lnTo>
                  <a:lnTo>
                    <a:pt x="6" y="0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graphicFrame>
        <p:nvGraphicFramePr>
          <p:cNvPr id="428" name="Chart 427">
            <a:extLst>
              <a:ext uri="{FF2B5EF4-FFF2-40B4-BE49-F238E27FC236}">
                <a16:creationId xmlns:a16="http://schemas.microsoft.com/office/drawing/2014/main" id="{E4133649-1187-45B9-A943-2D21622888A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6965649"/>
              </p:ext>
            </p:extLst>
          </p:nvPr>
        </p:nvGraphicFramePr>
        <p:xfrm>
          <a:off x="6545182" y="3954780"/>
          <a:ext cx="2191862" cy="2377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29" name="Freeform 30">
            <a:extLst>
              <a:ext uri="{FF2B5EF4-FFF2-40B4-BE49-F238E27FC236}">
                <a16:creationId xmlns:a16="http://schemas.microsoft.com/office/drawing/2014/main" id="{E3855A76-43FE-40B7-8D08-399117A1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896" y="4121735"/>
            <a:ext cx="216354" cy="21642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30" name="Rectangle 429">
            <a:extLst>
              <a:ext uri="{FF2B5EF4-FFF2-40B4-BE49-F238E27FC236}">
                <a16:creationId xmlns:a16="http://schemas.microsoft.com/office/drawing/2014/main" id="{0D18E233-FB94-44D4-B439-3BE8510E373D}"/>
              </a:ext>
            </a:extLst>
          </p:cNvPr>
          <p:cNvSpPr/>
          <p:nvPr/>
        </p:nvSpPr>
        <p:spPr>
          <a:xfrm>
            <a:off x="2580473" y="4064508"/>
            <a:ext cx="3717486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growth quality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intellectual capital without superior collaboration.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431" name="Freeform 29">
            <a:extLst>
              <a:ext uri="{FF2B5EF4-FFF2-40B4-BE49-F238E27FC236}">
                <a16:creationId xmlns:a16="http://schemas.microsoft.com/office/drawing/2014/main" id="{46CC2D3A-0E08-4D41-BE76-82993774E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896" y="4695418"/>
            <a:ext cx="216354" cy="2164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32" name="Rectangle 431">
            <a:extLst>
              <a:ext uri="{FF2B5EF4-FFF2-40B4-BE49-F238E27FC236}">
                <a16:creationId xmlns:a16="http://schemas.microsoft.com/office/drawing/2014/main" id="{87B446F0-F4B9-4512-A488-AF241168BDB3}"/>
              </a:ext>
            </a:extLst>
          </p:cNvPr>
          <p:cNvSpPr/>
          <p:nvPr/>
        </p:nvSpPr>
        <p:spPr>
          <a:xfrm>
            <a:off x="2580473" y="4638191"/>
            <a:ext cx="3717486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Coordinate proactive via outside the box pursue scalable service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intellectual capital without superior collaboration.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433" name="Freeform 14">
            <a:extLst>
              <a:ext uri="{FF2B5EF4-FFF2-40B4-BE49-F238E27FC236}">
                <a16:creationId xmlns:a16="http://schemas.microsoft.com/office/drawing/2014/main" id="{DC8CE0DD-60D3-4FDD-A8C8-C352E13ED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896" y="5269101"/>
            <a:ext cx="216354" cy="216427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34" name="Rectangle 433">
            <a:extLst>
              <a:ext uri="{FF2B5EF4-FFF2-40B4-BE49-F238E27FC236}">
                <a16:creationId xmlns:a16="http://schemas.microsoft.com/office/drawing/2014/main" id="{47DE1514-220B-4B9D-B2B2-D2515C85F1AC}"/>
              </a:ext>
            </a:extLst>
          </p:cNvPr>
          <p:cNvSpPr/>
          <p:nvPr/>
        </p:nvSpPr>
        <p:spPr>
          <a:xfrm>
            <a:off x="2580473" y="5211874"/>
            <a:ext cx="3717486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robust synopsis for high level views new intellectual capital without superior collaboration agile.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435" name="Freeform 14">
            <a:extLst>
              <a:ext uri="{FF2B5EF4-FFF2-40B4-BE49-F238E27FC236}">
                <a16:creationId xmlns:a16="http://schemas.microsoft.com/office/drawing/2014/main" id="{33B2A29C-FB80-4079-A681-A6C250275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896" y="5842785"/>
            <a:ext cx="216354" cy="2164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36" name="Rectangle 435">
            <a:extLst>
              <a:ext uri="{FF2B5EF4-FFF2-40B4-BE49-F238E27FC236}">
                <a16:creationId xmlns:a16="http://schemas.microsoft.com/office/drawing/2014/main" id="{CC8D3590-CBBA-4126-AD77-48213F3D4A49}"/>
              </a:ext>
            </a:extLst>
          </p:cNvPr>
          <p:cNvSpPr/>
          <p:nvPr/>
        </p:nvSpPr>
        <p:spPr>
          <a:xfrm>
            <a:off x="2580473" y="5785558"/>
            <a:ext cx="3717486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Collaboratively administrate empowered markets via plug and play networks dynamic procrastinate B2C users after installed base.</a:t>
            </a:r>
          </a:p>
        </p:txBody>
      </p:sp>
      <p:graphicFrame>
        <p:nvGraphicFramePr>
          <p:cNvPr id="437" name="Chart 436">
            <a:extLst>
              <a:ext uri="{FF2B5EF4-FFF2-40B4-BE49-F238E27FC236}">
                <a16:creationId xmlns:a16="http://schemas.microsoft.com/office/drawing/2014/main" id="{68932172-0215-4E77-AF8A-BC7904EAB2D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48166867"/>
              </p:ext>
            </p:extLst>
          </p:nvPr>
        </p:nvGraphicFramePr>
        <p:xfrm>
          <a:off x="4748012" y="525780"/>
          <a:ext cx="2191862" cy="2377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38" name="Freeform 30">
            <a:extLst>
              <a:ext uri="{FF2B5EF4-FFF2-40B4-BE49-F238E27FC236}">
                <a16:creationId xmlns:a16="http://schemas.microsoft.com/office/drawing/2014/main" id="{A7EFABF8-7653-4C7F-8940-06B581F2D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7097" y="692735"/>
            <a:ext cx="216354" cy="21642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39" name="Rectangle 438">
            <a:extLst>
              <a:ext uri="{FF2B5EF4-FFF2-40B4-BE49-F238E27FC236}">
                <a16:creationId xmlns:a16="http://schemas.microsoft.com/office/drawing/2014/main" id="{67823E60-6B49-4511-A687-4763BC7EE099}"/>
              </a:ext>
            </a:extLst>
          </p:cNvPr>
          <p:cNvSpPr/>
          <p:nvPr/>
        </p:nvSpPr>
        <p:spPr>
          <a:xfrm>
            <a:off x="7650674" y="635508"/>
            <a:ext cx="3717486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and cross media growth quality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intellectual capital without superior collaboration.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440" name="Freeform 29">
            <a:extLst>
              <a:ext uri="{FF2B5EF4-FFF2-40B4-BE49-F238E27FC236}">
                <a16:creationId xmlns:a16="http://schemas.microsoft.com/office/drawing/2014/main" id="{EC832B21-E5AC-4836-9335-0E21C9413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7097" y="1266418"/>
            <a:ext cx="216354" cy="2164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41" name="Rectangle 440">
            <a:extLst>
              <a:ext uri="{FF2B5EF4-FFF2-40B4-BE49-F238E27FC236}">
                <a16:creationId xmlns:a16="http://schemas.microsoft.com/office/drawing/2014/main" id="{E169933C-D838-4418-A745-57A5176B4076}"/>
              </a:ext>
            </a:extLst>
          </p:cNvPr>
          <p:cNvSpPr/>
          <p:nvPr/>
        </p:nvSpPr>
        <p:spPr>
          <a:xfrm>
            <a:off x="7650674" y="1209191"/>
            <a:ext cx="3717486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Coordinate proactive via outside the box pursue scalable service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intellectual capital without superior collaboration.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442" name="Freeform 14">
            <a:extLst>
              <a:ext uri="{FF2B5EF4-FFF2-40B4-BE49-F238E27FC236}">
                <a16:creationId xmlns:a16="http://schemas.microsoft.com/office/drawing/2014/main" id="{F257A627-1591-4251-A755-C5B9CBB1E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7097" y="1840101"/>
            <a:ext cx="216354" cy="216427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43" name="Rectangle 442">
            <a:extLst>
              <a:ext uri="{FF2B5EF4-FFF2-40B4-BE49-F238E27FC236}">
                <a16:creationId xmlns:a16="http://schemas.microsoft.com/office/drawing/2014/main" id="{D759B4C1-C55C-4B7B-BE89-A65F5145826D}"/>
              </a:ext>
            </a:extLst>
          </p:cNvPr>
          <p:cNvSpPr/>
          <p:nvPr/>
        </p:nvSpPr>
        <p:spPr>
          <a:xfrm>
            <a:off x="7650674" y="1782874"/>
            <a:ext cx="3717486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robust synopsis for high level views new intellectual capital without superior collaboration agile.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444" name="Freeform 14">
            <a:extLst>
              <a:ext uri="{FF2B5EF4-FFF2-40B4-BE49-F238E27FC236}">
                <a16:creationId xmlns:a16="http://schemas.microsoft.com/office/drawing/2014/main" id="{9FFD2706-4099-4B93-B17E-101B7AD2C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7097" y="2413785"/>
            <a:ext cx="216354" cy="216427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45" name="Rectangle 444">
            <a:extLst>
              <a:ext uri="{FF2B5EF4-FFF2-40B4-BE49-F238E27FC236}">
                <a16:creationId xmlns:a16="http://schemas.microsoft.com/office/drawing/2014/main" id="{2E16154F-1E37-4407-8EA5-80D2BBEB4726}"/>
              </a:ext>
            </a:extLst>
          </p:cNvPr>
          <p:cNvSpPr/>
          <p:nvPr/>
        </p:nvSpPr>
        <p:spPr>
          <a:xfrm>
            <a:off x="7650674" y="2356558"/>
            <a:ext cx="3717486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Collaboratively administrate empowered markets via plug and play networks dynamic procrastinate B2C users after installed base.</a:t>
            </a:r>
          </a:p>
        </p:txBody>
      </p:sp>
      <p:sp>
        <p:nvSpPr>
          <p:cNvPr id="446" name="TextBox 445">
            <a:extLst>
              <a:ext uri="{FF2B5EF4-FFF2-40B4-BE49-F238E27FC236}">
                <a16:creationId xmlns:a16="http://schemas.microsoft.com/office/drawing/2014/main" id="{52FC2968-7277-4ECD-8B59-24D4E022DA13}"/>
              </a:ext>
            </a:extLst>
          </p:cNvPr>
          <p:cNvSpPr txBox="1"/>
          <p:nvPr/>
        </p:nvSpPr>
        <p:spPr>
          <a:xfrm rot="16200000">
            <a:off x="-1774878" y="3230870"/>
            <a:ext cx="5665196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Invest Smarter With Cryptocurrency 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F662D15-338D-1F43-91E8-723D3ECE01CE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408130870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2F7DF37-0CBA-4765-9578-FED03214EFBA}"/>
              </a:ext>
            </a:extLst>
          </p:cNvPr>
          <p:cNvSpPr/>
          <p:nvPr/>
        </p:nvSpPr>
        <p:spPr>
          <a:xfrm>
            <a:off x="6150220" y="5514295"/>
            <a:ext cx="4818402" cy="600870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Proactively envisioned multimedia-based expertise and cross-media growth strategies. Seamlessly visualize quality intellectual capital without superior collaboration. Leverage agile frameworks to provide a robust synopsis for high level.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491C33D-1A89-4143-ABF8-4E34168135B6}"/>
              </a:ext>
            </a:extLst>
          </p:cNvPr>
          <p:cNvSpPr txBox="1"/>
          <p:nvPr/>
        </p:nvSpPr>
        <p:spPr>
          <a:xfrm>
            <a:off x="6150220" y="4544318"/>
            <a:ext cx="4818402" cy="78098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r">
              <a:lnSpc>
                <a:spcPts val="3000"/>
              </a:lnSpc>
            </a:pPr>
            <a:r>
              <a:rPr lang="en-US" sz="2800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We Help Merchants Through</a:t>
            </a:r>
          </a:p>
          <a:p>
            <a:pPr algn="r">
              <a:lnSpc>
                <a:spcPts val="3000"/>
              </a:lnSpc>
            </a:pPr>
            <a:r>
              <a:rPr lang="en-US" sz="2800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The Lightning Network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A4836D3-F2AC-4F76-A445-0F1B3F8A7792}"/>
              </a:ext>
            </a:extLst>
          </p:cNvPr>
          <p:cNvGrpSpPr/>
          <p:nvPr/>
        </p:nvGrpSpPr>
        <p:grpSpPr>
          <a:xfrm>
            <a:off x="2003656" y="1744183"/>
            <a:ext cx="3111448" cy="659563"/>
            <a:chOff x="1815394" y="1711584"/>
            <a:chExt cx="3378793" cy="659563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AD36BF3-8FE5-4D15-92AF-BD3B1C15E0A8}"/>
                </a:ext>
              </a:extLst>
            </p:cNvPr>
            <p:cNvSpPr txBox="1"/>
            <p:nvPr/>
          </p:nvSpPr>
          <p:spPr>
            <a:xfrm>
              <a:off x="1815395" y="1711584"/>
              <a:ext cx="3378792" cy="2462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Litecoin Merchant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25E9A78-8F72-4740-B987-D6CCAEE10398}"/>
                </a:ext>
              </a:extLst>
            </p:cNvPr>
            <p:cNvSpPr/>
            <p:nvPr/>
          </p:nvSpPr>
          <p:spPr>
            <a:xfrm>
              <a:off x="1815394" y="1978026"/>
              <a:ext cx="3378792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Synergistically evolve 2.0 technologies rather than just in time initiatives. Quickly deploy strategic networks compelling.</a:t>
              </a:r>
            </a:p>
          </p:txBody>
        </p:sp>
      </p:grpSp>
      <p:sp>
        <p:nvSpPr>
          <p:cNvPr id="9" name="Circle: Hollow 8">
            <a:extLst>
              <a:ext uri="{FF2B5EF4-FFF2-40B4-BE49-F238E27FC236}">
                <a16:creationId xmlns:a16="http://schemas.microsoft.com/office/drawing/2014/main" id="{8996761E-7D96-4706-BB6C-963B4B27B9B2}"/>
              </a:ext>
            </a:extLst>
          </p:cNvPr>
          <p:cNvSpPr/>
          <p:nvPr/>
        </p:nvSpPr>
        <p:spPr>
          <a:xfrm>
            <a:off x="1139917" y="1744780"/>
            <a:ext cx="658368" cy="658368"/>
          </a:xfrm>
          <a:prstGeom prst="donut">
            <a:avLst>
              <a:gd name="adj" fmla="val 6644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A817BA6-0509-447A-95DE-C6E95B3D3F2C}"/>
              </a:ext>
            </a:extLst>
          </p:cNvPr>
          <p:cNvGrpSpPr/>
          <p:nvPr/>
        </p:nvGrpSpPr>
        <p:grpSpPr>
          <a:xfrm>
            <a:off x="1286221" y="1891084"/>
            <a:ext cx="365760" cy="365760"/>
            <a:chOff x="4524375" y="3084513"/>
            <a:chExt cx="1420813" cy="1420812"/>
          </a:xfrm>
        </p:grpSpPr>
        <p:sp>
          <p:nvSpPr>
            <p:cNvPr id="20" name="Freeform 1">
              <a:extLst>
                <a:ext uri="{FF2B5EF4-FFF2-40B4-BE49-F238E27FC236}">
                  <a16:creationId xmlns:a16="http://schemas.microsoft.com/office/drawing/2014/main" id="{917D0A7C-8B5B-46FE-9ACF-59941E6FB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3084513"/>
              <a:ext cx="1420813" cy="1420812"/>
            </a:xfrm>
            <a:custGeom>
              <a:avLst/>
              <a:gdLst>
                <a:gd name="T0" fmla="*/ 1972 w 3946"/>
                <a:gd name="T1" fmla="*/ 3946 h 3947"/>
                <a:gd name="T2" fmla="*/ 0 w 3946"/>
                <a:gd name="T3" fmla="*/ 1973 h 3947"/>
                <a:gd name="T4" fmla="*/ 1972 w 3946"/>
                <a:gd name="T5" fmla="*/ 0 h 3947"/>
                <a:gd name="T6" fmla="*/ 3945 w 3946"/>
                <a:gd name="T7" fmla="*/ 1973 h 3947"/>
                <a:gd name="T8" fmla="*/ 1972 w 3946"/>
                <a:gd name="T9" fmla="*/ 3946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7">
                  <a:moveTo>
                    <a:pt x="1972" y="3946"/>
                  </a:moveTo>
                  <a:cubicBezTo>
                    <a:pt x="883" y="3946"/>
                    <a:pt x="0" y="3062"/>
                    <a:pt x="0" y="1973"/>
                  </a:cubicBezTo>
                  <a:cubicBezTo>
                    <a:pt x="0" y="883"/>
                    <a:pt x="883" y="0"/>
                    <a:pt x="1972" y="0"/>
                  </a:cubicBezTo>
                  <a:cubicBezTo>
                    <a:pt x="3062" y="0"/>
                    <a:pt x="3945" y="883"/>
                    <a:pt x="3945" y="1973"/>
                  </a:cubicBezTo>
                  <a:cubicBezTo>
                    <a:pt x="3945" y="3062"/>
                    <a:pt x="3062" y="3946"/>
                    <a:pt x="1972" y="3946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2">
              <a:extLst>
                <a:ext uri="{FF2B5EF4-FFF2-40B4-BE49-F238E27FC236}">
                  <a16:creationId xmlns:a16="http://schemas.microsoft.com/office/drawing/2014/main" id="{4B775DFA-31C1-4497-996F-6DB14E4B5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3119438"/>
              <a:ext cx="1352550" cy="1352550"/>
            </a:xfrm>
            <a:custGeom>
              <a:avLst/>
              <a:gdLst>
                <a:gd name="T0" fmla="*/ 1877 w 3757"/>
                <a:gd name="T1" fmla="*/ 3756 h 3757"/>
                <a:gd name="T2" fmla="*/ 0 w 3757"/>
                <a:gd name="T3" fmla="*/ 1878 h 3757"/>
                <a:gd name="T4" fmla="*/ 1877 w 3757"/>
                <a:gd name="T5" fmla="*/ 0 h 3757"/>
                <a:gd name="T6" fmla="*/ 3756 w 3757"/>
                <a:gd name="T7" fmla="*/ 1878 h 3757"/>
                <a:gd name="T8" fmla="*/ 1877 w 3757"/>
                <a:gd name="T9" fmla="*/ 3756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7">
                  <a:moveTo>
                    <a:pt x="1877" y="3756"/>
                  </a:moveTo>
                  <a:cubicBezTo>
                    <a:pt x="841" y="3756"/>
                    <a:pt x="0" y="2915"/>
                    <a:pt x="0" y="1878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8"/>
                  </a:cubicBezTo>
                  <a:cubicBezTo>
                    <a:pt x="3756" y="2915"/>
                    <a:pt x="2915" y="3756"/>
                    <a:pt x="1877" y="3756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3">
              <a:extLst>
                <a:ext uri="{FF2B5EF4-FFF2-40B4-BE49-F238E27FC236}">
                  <a16:creationId xmlns:a16="http://schemas.microsoft.com/office/drawing/2014/main" id="{F6D1B09D-07E2-4C2F-B22C-A0ABA9133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3130550"/>
              <a:ext cx="1143000" cy="1339850"/>
            </a:xfrm>
            <a:custGeom>
              <a:avLst/>
              <a:gdLst>
                <a:gd name="T0" fmla="*/ 1877 w 3175"/>
                <a:gd name="T1" fmla="*/ 3722 h 3723"/>
                <a:gd name="T2" fmla="*/ 0 w 3175"/>
                <a:gd name="T3" fmla="*/ 1844 h 3723"/>
                <a:gd name="T4" fmla="*/ 1519 w 3175"/>
                <a:gd name="T5" fmla="*/ 0 h 3723"/>
                <a:gd name="T6" fmla="*/ 939 w 3175"/>
                <a:gd name="T7" fmla="*/ 1358 h 3723"/>
                <a:gd name="T8" fmla="*/ 2816 w 3175"/>
                <a:gd name="T9" fmla="*/ 3236 h 3723"/>
                <a:gd name="T10" fmla="*/ 3174 w 3175"/>
                <a:gd name="T11" fmla="*/ 3202 h 3723"/>
                <a:gd name="T12" fmla="*/ 1877 w 3175"/>
                <a:gd name="T13" fmla="*/ 3722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3">
                  <a:moveTo>
                    <a:pt x="1877" y="3722"/>
                  </a:moveTo>
                  <a:cubicBezTo>
                    <a:pt x="840" y="3722"/>
                    <a:pt x="0" y="2881"/>
                    <a:pt x="0" y="1844"/>
                  </a:cubicBezTo>
                  <a:cubicBezTo>
                    <a:pt x="0" y="929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8"/>
                  </a:cubicBezTo>
                  <a:cubicBezTo>
                    <a:pt x="939" y="2395"/>
                    <a:pt x="1779" y="3236"/>
                    <a:pt x="2816" y="3236"/>
                  </a:cubicBezTo>
                  <a:cubicBezTo>
                    <a:pt x="2939" y="3236"/>
                    <a:pt x="3058" y="3224"/>
                    <a:pt x="3174" y="3202"/>
                  </a:cubicBezTo>
                  <a:cubicBezTo>
                    <a:pt x="2837" y="3524"/>
                    <a:pt x="2380" y="3722"/>
                    <a:pt x="1877" y="3722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4">
              <a:extLst>
                <a:ext uri="{FF2B5EF4-FFF2-40B4-BE49-F238E27FC236}">
                  <a16:creationId xmlns:a16="http://schemas.microsoft.com/office/drawing/2014/main" id="{790913E6-0F21-4828-B3C2-8597EF59B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230563"/>
              <a:ext cx="1128712" cy="1128712"/>
            </a:xfrm>
            <a:custGeom>
              <a:avLst/>
              <a:gdLst>
                <a:gd name="T0" fmla="*/ 1567 w 3137"/>
                <a:gd name="T1" fmla="*/ 3136 h 3137"/>
                <a:gd name="T2" fmla="*/ 0 w 3137"/>
                <a:gd name="T3" fmla="*/ 1568 h 3137"/>
                <a:gd name="T4" fmla="*/ 1567 w 3137"/>
                <a:gd name="T5" fmla="*/ 0 h 3137"/>
                <a:gd name="T6" fmla="*/ 3136 w 3137"/>
                <a:gd name="T7" fmla="*/ 1568 h 3137"/>
                <a:gd name="T8" fmla="*/ 1567 w 3137"/>
                <a:gd name="T9" fmla="*/ 3136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7">
                  <a:moveTo>
                    <a:pt x="1567" y="3136"/>
                  </a:moveTo>
                  <a:cubicBezTo>
                    <a:pt x="702" y="3136"/>
                    <a:pt x="0" y="2433"/>
                    <a:pt x="0" y="1568"/>
                  </a:cubicBezTo>
                  <a:cubicBezTo>
                    <a:pt x="0" y="702"/>
                    <a:pt x="702" y="0"/>
                    <a:pt x="1567" y="0"/>
                  </a:cubicBezTo>
                  <a:cubicBezTo>
                    <a:pt x="2433" y="0"/>
                    <a:pt x="3136" y="702"/>
                    <a:pt x="3136" y="1568"/>
                  </a:cubicBezTo>
                  <a:cubicBezTo>
                    <a:pt x="3136" y="2433"/>
                    <a:pt x="2433" y="3136"/>
                    <a:pt x="1567" y="3136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5">
              <a:extLst>
                <a:ext uri="{FF2B5EF4-FFF2-40B4-BE49-F238E27FC236}">
                  <a16:creationId xmlns:a16="http://schemas.microsoft.com/office/drawing/2014/main" id="{B4E4E300-F489-4AD3-886B-71A695A6E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3251200"/>
              <a:ext cx="1089025" cy="1089025"/>
            </a:xfrm>
            <a:custGeom>
              <a:avLst/>
              <a:gdLst>
                <a:gd name="T0" fmla="*/ 1510 w 3023"/>
                <a:gd name="T1" fmla="*/ 3022 h 3023"/>
                <a:gd name="T2" fmla="*/ 0 w 3023"/>
                <a:gd name="T3" fmla="*/ 1511 h 3023"/>
                <a:gd name="T4" fmla="*/ 1510 w 3023"/>
                <a:gd name="T5" fmla="*/ 0 h 3023"/>
                <a:gd name="T6" fmla="*/ 3022 w 3023"/>
                <a:gd name="T7" fmla="*/ 1511 h 3023"/>
                <a:gd name="T8" fmla="*/ 1510 w 3023"/>
                <a:gd name="T9" fmla="*/ 3022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3">
                  <a:moveTo>
                    <a:pt x="1510" y="3022"/>
                  </a:moveTo>
                  <a:cubicBezTo>
                    <a:pt x="676" y="3022"/>
                    <a:pt x="0" y="2345"/>
                    <a:pt x="0" y="1511"/>
                  </a:cubicBezTo>
                  <a:cubicBezTo>
                    <a:pt x="0" y="676"/>
                    <a:pt x="676" y="0"/>
                    <a:pt x="1510" y="0"/>
                  </a:cubicBezTo>
                  <a:cubicBezTo>
                    <a:pt x="2345" y="0"/>
                    <a:pt x="3022" y="676"/>
                    <a:pt x="3022" y="1511"/>
                  </a:cubicBezTo>
                  <a:cubicBezTo>
                    <a:pt x="3022" y="2345"/>
                    <a:pt x="2345" y="3022"/>
                    <a:pt x="1510" y="3022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B1F6DECB-35CF-42FC-B049-D513A667D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326390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5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5"/>
                    <a:pt x="1323" y="2662"/>
                    <a:pt x="2158" y="2662"/>
                  </a:cubicBezTo>
                  <a:cubicBezTo>
                    <a:pt x="2272" y="2662"/>
                    <a:pt x="2383" y="2649"/>
                    <a:pt x="2489" y="2626"/>
                  </a:cubicBezTo>
                  <a:cubicBezTo>
                    <a:pt x="2226" y="2850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530C44E0-C360-4B95-8A36-7B689E51D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3141663"/>
              <a:ext cx="14288" cy="68262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8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8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79"/>
                    <a:pt x="29" y="188"/>
                    <a:pt x="18" y="188"/>
                  </a:cubicBezTo>
                  <a:cubicBezTo>
                    <a:pt x="8" y="188"/>
                    <a:pt x="0" y="179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ACA1AF02-DC7A-46D4-A61C-BA0033C44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4381500"/>
              <a:ext cx="14287" cy="68263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87995C4C-58AA-4BAA-AD22-795F8965A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3800475"/>
              <a:ext cx="68263" cy="12700"/>
            </a:xfrm>
            <a:custGeom>
              <a:avLst/>
              <a:gdLst>
                <a:gd name="T0" fmla="*/ 18 w 189"/>
                <a:gd name="T1" fmla="*/ 36 h 37"/>
                <a:gd name="T2" fmla="*/ 0 w 189"/>
                <a:gd name="T3" fmla="*/ 19 h 37"/>
                <a:gd name="T4" fmla="*/ 18 w 189"/>
                <a:gd name="T5" fmla="*/ 0 h 37"/>
                <a:gd name="T6" fmla="*/ 169 w 189"/>
                <a:gd name="T7" fmla="*/ 0 h 37"/>
                <a:gd name="T8" fmla="*/ 188 w 189"/>
                <a:gd name="T9" fmla="*/ 19 h 37"/>
                <a:gd name="T10" fmla="*/ 169 w 189"/>
                <a:gd name="T11" fmla="*/ 36 h 37"/>
                <a:gd name="T12" fmla="*/ 18 w 189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7">
                  <a:moveTo>
                    <a:pt x="18" y="36"/>
                  </a:moveTo>
                  <a:cubicBezTo>
                    <a:pt x="8" y="36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9"/>
                  </a:cubicBezTo>
                  <a:cubicBezTo>
                    <a:pt x="188" y="29"/>
                    <a:pt x="179" y="36"/>
                    <a:pt x="169" y="36"/>
                  </a:cubicBezTo>
                  <a:lnTo>
                    <a:pt x="18" y="36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EFF658C9-63D2-4321-9B6D-7D8C970F6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77666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9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9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9"/>
                    <a:pt x="188" y="19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86138901-1B2F-449D-BF5B-3B47933DF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3338513"/>
              <a:ext cx="53975" cy="52387"/>
            </a:xfrm>
            <a:custGeom>
              <a:avLst/>
              <a:gdLst>
                <a:gd name="T0" fmla="*/ 8 w 149"/>
                <a:gd name="T1" fmla="*/ 141 h 147"/>
                <a:gd name="T2" fmla="*/ 8 w 149"/>
                <a:gd name="T3" fmla="*/ 114 h 147"/>
                <a:gd name="T4" fmla="*/ 114 w 149"/>
                <a:gd name="T5" fmla="*/ 8 h 147"/>
                <a:gd name="T6" fmla="*/ 140 w 149"/>
                <a:gd name="T7" fmla="*/ 8 h 147"/>
                <a:gd name="T8" fmla="*/ 140 w 149"/>
                <a:gd name="T9" fmla="*/ 34 h 147"/>
                <a:gd name="T10" fmla="*/ 34 w 149"/>
                <a:gd name="T11" fmla="*/ 141 h 147"/>
                <a:gd name="T12" fmla="*/ 21 w 149"/>
                <a:gd name="T13" fmla="*/ 146 h 147"/>
                <a:gd name="T14" fmla="*/ 8 w 149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1"/>
                  </a:moveTo>
                  <a:cubicBezTo>
                    <a:pt x="0" y="133"/>
                    <a:pt x="0" y="122"/>
                    <a:pt x="8" y="114"/>
                  </a:cubicBezTo>
                  <a:lnTo>
                    <a:pt x="114" y="8"/>
                  </a:lnTo>
                  <a:cubicBezTo>
                    <a:pt x="122" y="0"/>
                    <a:pt x="133" y="0"/>
                    <a:pt x="140" y="8"/>
                  </a:cubicBezTo>
                  <a:cubicBezTo>
                    <a:pt x="148" y="15"/>
                    <a:pt x="148" y="26"/>
                    <a:pt x="140" y="34"/>
                  </a:cubicBezTo>
                  <a:lnTo>
                    <a:pt x="34" y="141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3B4C3E93-6714-4A59-9E92-3071F06DC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4198938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5 w 149"/>
                <a:gd name="T5" fmla="*/ 7 h 146"/>
                <a:gd name="T6" fmla="*/ 141 w 149"/>
                <a:gd name="T7" fmla="*/ 7 h 146"/>
                <a:gd name="T8" fmla="*/ 141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4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3"/>
                    <a:pt x="25" y="145"/>
                    <a:pt x="21" y="145"/>
                  </a:cubicBezTo>
                  <a:cubicBezTo>
                    <a:pt x="16" y="145"/>
                    <a:pt x="11" y="143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91531A0B-1976-457C-9573-0B6E45D2A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4214813"/>
              <a:ext cx="53975" cy="52387"/>
            </a:xfrm>
            <a:custGeom>
              <a:avLst/>
              <a:gdLst>
                <a:gd name="T0" fmla="*/ 114 w 148"/>
                <a:gd name="T1" fmla="*/ 141 h 147"/>
                <a:gd name="T2" fmla="*/ 7 w 148"/>
                <a:gd name="T3" fmla="*/ 34 h 147"/>
                <a:gd name="T4" fmla="*/ 7 w 148"/>
                <a:gd name="T5" fmla="*/ 8 h 147"/>
                <a:gd name="T6" fmla="*/ 33 w 148"/>
                <a:gd name="T7" fmla="*/ 8 h 147"/>
                <a:gd name="T8" fmla="*/ 140 w 148"/>
                <a:gd name="T9" fmla="*/ 115 h 147"/>
                <a:gd name="T10" fmla="*/ 140 w 148"/>
                <a:gd name="T11" fmla="*/ 141 h 147"/>
                <a:gd name="T12" fmla="*/ 127 w 148"/>
                <a:gd name="T13" fmla="*/ 146 h 147"/>
                <a:gd name="T14" fmla="*/ 114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1"/>
                  </a:moveTo>
                  <a:lnTo>
                    <a:pt x="7" y="34"/>
                  </a:ln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3" y="8"/>
                  </a:cubicBezTo>
                  <a:lnTo>
                    <a:pt x="140" y="115"/>
                  </a:lnTo>
                  <a:cubicBezTo>
                    <a:pt x="147" y="122"/>
                    <a:pt x="147" y="133"/>
                    <a:pt x="140" y="141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14">
              <a:extLst>
                <a:ext uri="{FF2B5EF4-FFF2-40B4-BE49-F238E27FC236}">
                  <a16:creationId xmlns:a16="http://schemas.microsoft.com/office/drawing/2014/main" id="{C77285C8-9D08-4BE6-85B0-3BCA74D0E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3322638"/>
              <a:ext cx="53975" cy="52387"/>
            </a:xfrm>
            <a:custGeom>
              <a:avLst/>
              <a:gdLst>
                <a:gd name="T0" fmla="*/ 114 w 149"/>
                <a:gd name="T1" fmla="*/ 140 h 146"/>
                <a:gd name="T2" fmla="*/ 7 w 149"/>
                <a:gd name="T3" fmla="*/ 33 h 146"/>
                <a:gd name="T4" fmla="*/ 7 w 149"/>
                <a:gd name="T5" fmla="*/ 7 h 146"/>
                <a:gd name="T6" fmla="*/ 34 w 149"/>
                <a:gd name="T7" fmla="*/ 7 h 146"/>
                <a:gd name="T8" fmla="*/ 140 w 149"/>
                <a:gd name="T9" fmla="*/ 114 h 146"/>
                <a:gd name="T10" fmla="*/ 140 w 149"/>
                <a:gd name="T11" fmla="*/ 140 h 146"/>
                <a:gd name="T12" fmla="*/ 127 w 149"/>
                <a:gd name="T13" fmla="*/ 145 h 146"/>
                <a:gd name="T14" fmla="*/ 114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3"/>
                    <a:pt x="132" y="145"/>
                    <a:pt x="127" y="145"/>
                  </a:cubicBezTo>
                  <a:cubicBezTo>
                    <a:pt x="123" y="145"/>
                    <a:pt x="118" y="143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15">
              <a:extLst>
                <a:ext uri="{FF2B5EF4-FFF2-40B4-BE49-F238E27FC236}">
                  <a16:creationId xmlns:a16="http://schemas.microsoft.com/office/drawing/2014/main" id="{0782AFC8-F036-4DCC-89A3-4A64BCBD3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3194050"/>
              <a:ext cx="36512" cy="65088"/>
            </a:xfrm>
            <a:custGeom>
              <a:avLst/>
              <a:gdLst>
                <a:gd name="T0" fmla="*/ 13 w 100"/>
                <a:gd name="T1" fmla="*/ 178 h 180"/>
                <a:gd name="T2" fmla="*/ 3 w 100"/>
                <a:gd name="T3" fmla="*/ 154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8 h 180"/>
                <a:gd name="T12" fmla="*/ 20 w 100"/>
                <a:gd name="T13" fmla="*/ 179 h 180"/>
                <a:gd name="T14" fmla="*/ 13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8"/>
                  </a:moveTo>
                  <a:cubicBezTo>
                    <a:pt x="4" y="174"/>
                    <a:pt x="0" y="163"/>
                    <a:pt x="3" y="154"/>
                  </a:cubicBezTo>
                  <a:lnTo>
                    <a:pt x="61" y="14"/>
                  </a:lnTo>
                  <a:cubicBezTo>
                    <a:pt x="65" y="5"/>
                    <a:pt x="76" y="0"/>
                    <a:pt x="85" y="4"/>
                  </a:cubicBezTo>
                  <a:cubicBezTo>
                    <a:pt x="94" y="8"/>
                    <a:pt x="99" y="19"/>
                    <a:pt x="95" y="28"/>
                  </a:cubicBezTo>
                  <a:lnTo>
                    <a:pt x="37" y="168"/>
                  </a:lnTo>
                  <a:cubicBezTo>
                    <a:pt x="35" y="175"/>
                    <a:pt x="28" y="179"/>
                    <a:pt x="20" y="179"/>
                  </a:cubicBezTo>
                  <a:cubicBezTo>
                    <a:pt x="18" y="179"/>
                    <a:pt x="16" y="179"/>
                    <a:pt x="13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B399C271-D79B-4E53-81F8-1D2A9EFA3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4330700"/>
              <a:ext cx="36513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4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8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DF8D0AB3-A126-43FF-95F7-5757AF6AE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4024313"/>
              <a:ext cx="65087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4"/>
                    <a:pt x="18" y="0"/>
                    <a:pt x="27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4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F027C7BD-6657-4B91-9E83-A1E34DCA9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3530600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4" y="34"/>
                    <a:pt x="0" y="24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7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8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F6A0A457-2AA1-4000-AEAF-43AAEF6B5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3549650"/>
              <a:ext cx="65088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8 w 182"/>
                <a:gd name="T7" fmla="*/ 14 h 98"/>
                <a:gd name="T8" fmla="*/ 168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1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63D86441-CAAE-4382-A01A-E9694CD3A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400526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3 h 98"/>
                <a:gd name="T6" fmla="*/ 177 w 182"/>
                <a:gd name="T7" fmla="*/ 13 h 98"/>
                <a:gd name="T8" fmla="*/ 167 w 182"/>
                <a:gd name="T9" fmla="*/ 37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6"/>
                    <a:pt x="4" y="65"/>
                    <a:pt x="14" y="62"/>
                  </a:cubicBezTo>
                  <a:lnTo>
                    <a:pt x="153" y="3"/>
                  </a:lnTo>
                  <a:cubicBezTo>
                    <a:pt x="162" y="0"/>
                    <a:pt x="173" y="4"/>
                    <a:pt x="177" y="13"/>
                  </a:cubicBezTo>
                  <a:cubicBezTo>
                    <a:pt x="181" y="23"/>
                    <a:pt x="177" y="34"/>
                    <a:pt x="167" y="37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074842D7-7D5B-42F6-BC73-5EA58B913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338638"/>
              <a:ext cx="36512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2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9CA92F9D-8F8D-4EEA-9C35-E3FA993B2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186113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3"/>
                    <a:pt x="95" y="173"/>
                    <a:pt x="86" y="177"/>
                  </a:cubicBezTo>
                  <a:cubicBezTo>
                    <a:pt x="84" y="178"/>
                    <a:pt x="81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AE174D4B-53D9-445C-AF60-279A3F09B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3157538"/>
              <a:ext cx="25400" cy="66675"/>
            </a:xfrm>
            <a:custGeom>
              <a:avLst/>
              <a:gdLst>
                <a:gd name="T0" fmla="*/ 17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7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7" y="186"/>
                  </a:moveTo>
                  <a:cubicBezTo>
                    <a:pt x="7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0"/>
                    <a:pt x="29" y="186"/>
                    <a:pt x="20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DC69B3C3-104D-44EE-98BD-37CB83FA4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4365625"/>
              <a:ext cx="25400" cy="68263"/>
            </a:xfrm>
            <a:custGeom>
              <a:avLst/>
              <a:gdLst>
                <a:gd name="T0" fmla="*/ 16 w 71"/>
                <a:gd name="T1" fmla="*/ 187 h 188"/>
                <a:gd name="T2" fmla="*/ 2 w 71"/>
                <a:gd name="T3" fmla="*/ 165 h 188"/>
                <a:gd name="T4" fmla="*/ 32 w 71"/>
                <a:gd name="T5" fmla="*/ 17 h 188"/>
                <a:gd name="T6" fmla="*/ 54 w 71"/>
                <a:gd name="T7" fmla="*/ 3 h 188"/>
                <a:gd name="T8" fmla="*/ 68 w 71"/>
                <a:gd name="T9" fmla="*/ 24 h 188"/>
                <a:gd name="T10" fmla="*/ 37 w 71"/>
                <a:gd name="T11" fmla="*/ 172 h 188"/>
                <a:gd name="T12" fmla="*/ 20 w 71"/>
                <a:gd name="T13" fmla="*/ 187 h 188"/>
                <a:gd name="T14" fmla="*/ 16 w 71"/>
                <a:gd name="T15" fmla="*/ 18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8">
                  <a:moveTo>
                    <a:pt x="16" y="187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2" y="17"/>
                  </a:lnTo>
                  <a:cubicBezTo>
                    <a:pt x="34" y="7"/>
                    <a:pt x="44" y="0"/>
                    <a:pt x="54" y="3"/>
                  </a:cubicBezTo>
                  <a:cubicBezTo>
                    <a:pt x="64" y="5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1"/>
                    <a:pt x="28" y="187"/>
                    <a:pt x="20" y="187"/>
                  </a:cubicBezTo>
                  <a:cubicBezTo>
                    <a:pt x="19" y="187"/>
                    <a:pt x="17" y="187"/>
                    <a:pt x="16" y="1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25">
              <a:extLst>
                <a:ext uri="{FF2B5EF4-FFF2-40B4-BE49-F238E27FC236}">
                  <a16:creationId xmlns:a16="http://schemas.microsoft.com/office/drawing/2014/main" id="{FD435ABE-8ED5-44F1-8132-A59BBA7A4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3921125"/>
              <a:ext cx="68263" cy="25400"/>
            </a:xfrm>
            <a:custGeom>
              <a:avLst/>
              <a:gdLst>
                <a:gd name="T0" fmla="*/ 165 w 190"/>
                <a:gd name="T1" fmla="*/ 70 h 71"/>
                <a:gd name="T2" fmla="*/ 17 w 190"/>
                <a:gd name="T3" fmla="*/ 39 h 71"/>
                <a:gd name="T4" fmla="*/ 2 w 190"/>
                <a:gd name="T5" fmla="*/ 17 h 71"/>
                <a:gd name="T6" fmla="*/ 24 w 190"/>
                <a:gd name="T7" fmla="*/ 3 h 71"/>
                <a:gd name="T8" fmla="*/ 172 w 190"/>
                <a:gd name="T9" fmla="*/ 33 h 71"/>
                <a:gd name="T10" fmla="*/ 186 w 190"/>
                <a:gd name="T11" fmla="*/ 55 h 71"/>
                <a:gd name="T12" fmla="*/ 168 w 190"/>
                <a:gd name="T13" fmla="*/ 70 h 71"/>
                <a:gd name="T14" fmla="*/ 165 w 190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70"/>
                  </a:moveTo>
                  <a:lnTo>
                    <a:pt x="17" y="39"/>
                  </a:lnTo>
                  <a:cubicBezTo>
                    <a:pt x="7" y="36"/>
                    <a:pt x="0" y="27"/>
                    <a:pt x="2" y="17"/>
                  </a:cubicBezTo>
                  <a:cubicBezTo>
                    <a:pt x="4" y="7"/>
                    <a:pt x="14" y="0"/>
                    <a:pt x="24" y="3"/>
                  </a:cubicBezTo>
                  <a:lnTo>
                    <a:pt x="172" y="33"/>
                  </a:lnTo>
                  <a:cubicBezTo>
                    <a:pt x="182" y="36"/>
                    <a:pt x="189" y="45"/>
                    <a:pt x="186" y="55"/>
                  </a:cubicBezTo>
                  <a:cubicBezTo>
                    <a:pt x="185" y="64"/>
                    <a:pt x="177" y="70"/>
                    <a:pt x="168" y="70"/>
                  </a:cubicBezTo>
                  <a:cubicBezTo>
                    <a:pt x="167" y="70"/>
                    <a:pt x="166" y="70"/>
                    <a:pt x="165" y="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26">
              <a:extLst>
                <a:ext uri="{FF2B5EF4-FFF2-40B4-BE49-F238E27FC236}">
                  <a16:creationId xmlns:a16="http://schemas.microsoft.com/office/drawing/2014/main" id="{A622130F-0687-4F94-ADA2-1F219B0F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3643313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6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27">
              <a:extLst>
                <a:ext uri="{FF2B5EF4-FFF2-40B4-BE49-F238E27FC236}">
                  <a16:creationId xmlns:a16="http://schemas.microsoft.com/office/drawing/2014/main" id="{A2BF43F1-9502-401C-AB5A-A999F1767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3443288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0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3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0"/>
                  </a:cubicBezTo>
                  <a:cubicBezTo>
                    <a:pt x="169" y="19"/>
                    <a:pt x="166" y="30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83AF7A50-B547-48E0-9EA4-76AF83A3D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4102100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7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3"/>
                    <a:pt x="163" y="11"/>
                  </a:cubicBezTo>
                  <a:cubicBezTo>
                    <a:pt x="169" y="20"/>
                    <a:pt x="166" y="31"/>
                    <a:pt x="158" y="37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386534EF-24D4-4A84-A1A0-8590C1FC0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4289425"/>
              <a:ext cx="46038" cy="60325"/>
            </a:xfrm>
            <a:custGeom>
              <a:avLst/>
              <a:gdLst>
                <a:gd name="T0" fmla="*/ 88 w 126"/>
                <a:gd name="T1" fmla="*/ 157 h 166"/>
                <a:gd name="T2" fmla="*/ 6 w 126"/>
                <a:gd name="T3" fmla="*/ 31 h 166"/>
                <a:gd name="T4" fmla="*/ 11 w 126"/>
                <a:gd name="T5" fmla="*/ 5 h 166"/>
                <a:gd name="T6" fmla="*/ 37 w 126"/>
                <a:gd name="T7" fmla="*/ 10 h 166"/>
                <a:gd name="T8" fmla="*/ 119 w 126"/>
                <a:gd name="T9" fmla="*/ 137 h 166"/>
                <a:gd name="T10" fmla="*/ 114 w 126"/>
                <a:gd name="T11" fmla="*/ 162 h 166"/>
                <a:gd name="T12" fmla="*/ 104 w 126"/>
                <a:gd name="T13" fmla="*/ 165 h 166"/>
                <a:gd name="T14" fmla="*/ 88 w 126"/>
                <a:gd name="T15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6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1" y="2"/>
                    <a:pt x="37" y="10"/>
                  </a:cubicBezTo>
                  <a:lnTo>
                    <a:pt x="119" y="137"/>
                  </a:lnTo>
                  <a:cubicBezTo>
                    <a:pt x="125" y="145"/>
                    <a:pt x="122" y="157"/>
                    <a:pt x="114" y="162"/>
                  </a:cubicBezTo>
                  <a:cubicBezTo>
                    <a:pt x="111" y="165"/>
                    <a:pt x="107" y="165"/>
                    <a:pt x="104" y="165"/>
                  </a:cubicBezTo>
                  <a:cubicBezTo>
                    <a:pt x="98" y="165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7FDBFB99-B3AA-4843-86B4-573C4E4D7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3238500"/>
              <a:ext cx="46037" cy="60325"/>
            </a:xfrm>
            <a:custGeom>
              <a:avLst/>
              <a:gdLst>
                <a:gd name="T0" fmla="*/ 89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8"/>
                  </a:moveTo>
                  <a:lnTo>
                    <a:pt x="6" y="31"/>
                  </a:lnTo>
                  <a:cubicBezTo>
                    <a:pt x="0" y="23"/>
                    <a:pt x="3" y="12"/>
                    <a:pt x="11" y="6"/>
                  </a:cubicBezTo>
                  <a:cubicBezTo>
                    <a:pt x="20" y="0"/>
                    <a:pt x="31" y="3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3" y="158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3A1EB352-6784-43C2-BFBE-4282E955B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325913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" name="Freeform 32">
              <a:extLst>
                <a:ext uri="{FF2B5EF4-FFF2-40B4-BE49-F238E27FC236}">
                  <a16:creationId xmlns:a16="http://schemas.microsoft.com/office/drawing/2014/main" id="{607A10A8-B496-424F-BA8E-F472CD473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427037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" name="Freeform 33">
              <a:extLst>
                <a:ext uri="{FF2B5EF4-FFF2-40B4-BE49-F238E27FC236}">
                  <a16:creationId xmlns:a16="http://schemas.microsoft.com/office/drawing/2014/main" id="{89DE26F3-8183-4667-89F6-0591D3C2A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4130675"/>
              <a:ext cx="60325" cy="46038"/>
            </a:xfrm>
            <a:custGeom>
              <a:avLst/>
              <a:gdLst>
                <a:gd name="T0" fmla="*/ 135 w 168"/>
                <a:gd name="T1" fmla="*/ 122 h 126"/>
                <a:gd name="T2" fmla="*/ 10 w 168"/>
                <a:gd name="T3" fmla="*/ 36 h 126"/>
                <a:gd name="T4" fmla="*/ 5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5 w 168"/>
                <a:gd name="T15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5" y="122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7" y="108"/>
                    <a:pt x="161" y="117"/>
                  </a:cubicBezTo>
                  <a:cubicBezTo>
                    <a:pt x="157" y="122"/>
                    <a:pt x="152" y="125"/>
                    <a:pt x="146" y="125"/>
                  </a:cubicBezTo>
                  <a:cubicBezTo>
                    <a:pt x="142" y="125"/>
                    <a:pt x="138" y="124"/>
                    <a:pt x="135" y="12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" name="Freeform 34">
              <a:extLst>
                <a:ext uri="{FF2B5EF4-FFF2-40B4-BE49-F238E27FC236}">
                  <a16:creationId xmlns:a16="http://schemas.microsoft.com/office/drawing/2014/main" id="{555116A1-55B6-4816-8AF0-A06AF7D13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3413125"/>
              <a:ext cx="60325" cy="46038"/>
            </a:xfrm>
            <a:custGeom>
              <a:avLst/>
              <a:gdLst>
                <a:gd name="T0" fmla="*/ 135 w 167"/>
                <a:gd name="T1" fmla="*/ 121 h 126"/>
                <a:gd name="T2" fmla="*/ 10 w 167"/>
                <a:gd name="T3" fmla="*/ 36 h 126"/>
                <a:gd name="T4" fmla="*/ 5 w 167"/>
                <a:gd name="T5" fmla="*/ 11 h 126"/>
                <a:gd name="T6" fmla="*/ 31 w 167"/>
                <a:gd name="T7" fmla="*/ 6 h 126"/>
                <a:gd name="T8" fmla="*/ 156 w 167"/>
                <a:gd name="T9" fmla="*/ 91 h 126"/>
                <a:gd name="T10" fmla="*/ 161 w 167"/>
                <a:gd name="T11" fmla="*/ 117 h 126"/>
                <a:gd name="T12" fmla="*/ 145 w 167"/>
                <a:gd name="T13" fmla="*/ 125 h 126"/>
                <a:gd name="T14" fmla="*/ 135 w 167"/>
                <a:gd name="T15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6">
                  <a:moveTo>
                    <a:pt x="135" y="121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6" y="108"/>
                    <a:pt x="161" y="117"/>
                  </a:cubicBezTo>
                  <a:cubicBezTo>
                    <a:pt x="157" y="122"/>
                    <a:pt x="151" y="125"/>
                    <a:pt x="145" y="125"/>
                  </a:cubicBezTo>
                  <a:cubicBezTo>
                    <a:pt x="142" y="125"/>
                    <a:pt x="138" y="124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" name="Freeform 35">
              <a:extLst>
                <a:ext uri="{FF2B5EF4-FFF2-40B4-BE49-F238E27FC236}">
                  <a16:creationId xmlns:a16="http://schemas.microsoft.com/office/drawing/2014/main" id="{5508D84F-7C5E-428F-A6EB-A595F727C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3678238"/>
              <a:ext cx="68262" cy="23812"/>
            </a:xfrm>
            <a:custGeom>
              <a:avLst/>
              <a:gdLst>
                <a:gd name="T0" fmla="*/ 2 w 190"/>
                <a:gd name="T1" fmla="*/ 51 h 67"/>
                <a:gd name="T2" fmla="*/ 17 w 190"/>
                <a:gd name="T3" fmla="*/ 30 h 67"/>
                <a:gd name="T4" fmla="*/ 165 w 190"/>
                <a:gd name="T5" fmla="*/ 2 h 67"/>
                <a:gd name="T6" fmla="*/ 187 w 190"/>
                <a:gd name="T7" fmla="*/ 16 h 67"/>
                <a:gd name="T8" fmla="*/ 172 w 190"/>
                <a:gd name="T9" fmla="*/ 38 h 67"/>
                <a:gd name="T10" fmla="*/ 24 w 190"/>
                <a:gd name="T11" fmla="*/ 66 h 67"/>
                <a:gd name="T12" fmla="*/ 20 w 190"/>
                <a:gd name="T13" fmla="*/ 66 h 67"/>
                <a:gd name="T14" fmla="*/ 2 w 190"/>
                <a:gd name="T1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7">
                  <a:moveTo>
                    <a:pt x="2" y="51"/>
                  </a:moveTo>
                  <a:cubicBezTo>
                    <a:pt x="0" y="41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2" y="66"/>
                    <a:pt x="21" y="66"/>
                    <a:pt x="20" y="66"/>
                  </a:cubicBezTo>
                  <a:cubicBezTo>
                    <a:pt x="11" y="66"/>
                    <a:pt x="4" y="60"/>
                    <a:pt x="2" y="5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" name="Freeform 36">
              <a:extLst>
                <a:ext uri="{FF2B5EF4-FFF2-40B4-BE49-F238E27FC236}">
                  <a16:creationId xmlns:a16="http://schemas.microsoft.com/office/drawing/2014/main" id="{AA527998-4517-44CD-924E-D981E26F3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388620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1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9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1"/>
                  </a:cubicBezTo>
                  <a:lnTo>
                    <a:pt x="165" y="2"/>
                  </a:lnTo>
                  <a:cubicBezTo>
                    <a:pt x="175" y="0"/>
                    <a:pt x="184" y="7"/>
                    <a:pt x="186" y="17"/>
                  </a:cubicBezTo>
                  <a:cubicBezTo>
                    <a:pt x="188" y="27"/>
                    <a:pt x="182" y="37"/>
                    <a:pt x="172" y="39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3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" name="Freeform 37">
              <a:extLst>
                <a:ext uri="{FF2B5EF4-FFF2-40B4-BE49-F238E27FC236}">
                  <a16:creationId xmlns:a16="http://schemas.microsoft.com/office/drawing/2014/main" id="{FA85A964-DC39-42EE-BC43-F0A038E40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437197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8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8940A70D-7A3B-45BB-A010-447B04B71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314960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6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1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6" y="4"/>
                    <a:pt x="16" y="2"/>
                  </a:cubicBezTo>
                  <a:cubicBezTo>
                    <a:pt x="26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1" y="184"/>
                    <a:pt x="51" y="186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67BC4C5F-549B-4509-A498-0848D77B3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3141663"/>
              <a:ext cx="26988" cy="74612"/>
            </a:xfrm>
            <a:custGeom>
              <a:avLst/>
              <a:gdLst>
                <a:gd name="T0" fmla="*/ 27 w 74"/>
                <a:gd name="T1" fmla="*/ 207 h 208"/>
                <a:gd name="T2" fmla="*/ 2 w 74"/>
                <a:gd name="T3" fmla="*/ 177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2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7"/>
                  </a:moveTo>
                  <a:cubicBezTo>
                    <a:pt x="11" y="205"/>
                    <a:pt x="0" y="192"/>
                    <a:pt x="2" y="177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7"/>
                    <a:pt x="72" y="32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B66AB2E7-1D82-4DA4-960F-7CB2ADA6B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373563"/>
              <a:ext cx="26987" cy="74612"/>
            </a:xfrm>
            <a:custGeom>
              <a:avLst/>
              <a:gdLst>
                <a:gd name="T0" fmla="*/ 26 w 74"/>
                <a:gd name="T1" fmla="*/ 207 h 208"/>
                <a:gd name="T2" fmla="*/ 1 w 74"/>
                <a:gd name="T3" fmla="*/ 177 h 208"/>
                <a:gd name="T4" fmla="*/ 16 w 74"/>
                <a:gd name="T5" fmla="*/ 26 h 208"/>
                <a:gd name="T6" fmla="*/ 47 w 74"/>
                <a:gd name="T7" fmla="*/ 2 h 208"/>
                <a:gd name="T8" fmla="*/ 71 w 74"/>
                <a:gd name="T9" fmla="*/ 32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1" y="177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2"/>
                  </a:cubicBezTo>
                  <a:cubicBezTo>
                    <a:pt x="62" y="3"/>
                    <a:pt x="73" y="17"/>
                    <a:pt x="71" y="32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2B25BB01-FD28-4D03-B6F6-00D0822FB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3854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4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5A507364-0E5F-4A67-9ED6-589751D1B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709988"/>
              <a:ext cx="74612" cy="26987"/>
            </a:xfrm>
            <a:custGeom>
              <a:avLst/>
              <a:gdLst>
                <a:gd name="T0" fmla="*/ 177 w 209"/>
                <a:gd name="T1" fmla="*/ 71 h 73"/>
                <a:gd name="T2" fmla="*/ 26 w 209"/>
                <a:gd name="T3" fmla="*/ 57 h 73"/>
                <a:gd name="T4" fmla="*/ 1 w 209"/>
                <a:gd name="T5" fmla="*/ 26 h 73"/>
                <a:gd name="T6" fmla="*/ 32 w 209"/>
                <a:gd name="T7" fmla="*/ 2 h 73"/>
                <a:gd name="T8" fmla="*/ 182 w 209"/>
                <a:gd name="T9" fmla="*/ 16 h 73"/>
                <a:gd name="T10" fmla="*/ 207 w 209"/>
                <a:gd name="T11" fmla="*/ 47 h 73"/>
                <a:gd name="T12" fmla="*/ 179 w 209"/>
                <a:gd name="T13" fmla="*/ 72 h 73"/>
                <a:gd name="T14" fmla="*/ 177 w 209"/>
                <a:gd name="T15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3">
                  <a:moveTo>
                    <a:pt x="177" y="71"/>
                  </a:moveTo>
                  <a:lnTo>
                    <a:pt x="26" y="57"/>
                  </a:lnTo>
                  <a:cubicBezTo>
                    <a:pt x="11" y="55"/>
                    <a:pt x="0" y="42"/>
                    <a:pt x="1" y="26"/>
                  </a:cubicBezTo>
                  <a:cubicBezTo>
                    <a:pt x="3" y="11"/>
                    <a:pt x="16" y="0"/>
                    <a:pt x="32" y="2"/>
                  </a:cubicBezTo>
                  <a:lnTo>
                    <a:pt x="182" y="16"/>
                  </a:lnTo>
                  <a:cubicBezTo>
                    <a:pt x="197" y="18"/>
                    <a:pt x="208" y="32"/>
                    <a:pt x="207" y="47"/>
                  </a:cubicBezTo>
                  <a:cubicBezTo>
                    <a:pt x="205" y="61"/>
                    <a:pt x="193" y="72"/>
                    <a:pt x="179" y="72"/>
                  </a:cubicBezTo>
                  <a:cubicBezTo>
                    <a:pt x="178" y="72"/>
                    <a:pt x="177" y="72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" name="Freeform 43">
              <a:extLst>
                <a:ext uri="{FF2B5EF4-FFF2-40B4-BE49-F238E27FC236}">
                  <a16:creationId xmlns:a16="http://schemas.microsoft.com/office/drawing/2014/main" id="{A36F7DCC-514F-4901-991B-BE52F1B7F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3382963"/>
              <a:ext cx="65087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" name="Freeform 44">
              <a:extLst>
                <a:ext uri="{FF2B5EF4-FFF2-40B4-BE49-F238E27FC236}">
                  <a16:creationId xmlns:a16="http://schemas.microsoft.com/office/drawing/2014/main" id="{BC739AA4-DBA5-473A-8C4C-E94156B64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4151313"/>
              <a:ext cx="65088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" name="Freeform 45">
              <a:extLst>
                <a:ext uri="{FF2B5EF4-FFF2-40B4-BE49-F238E27FC236}">
                  <a16:creationId xmlns:a16="http://schemas.microsoft.com/office/drawing/2014/main" id="{9365BD6F-2632-41A1-A81E-0CA8E9BCC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4249738"/>
              <a:ext cx="57150" cy="63500"/>
            </a:xfrm>
            <a:custGeom>
              <a:avLst/>
              <a:gdLst>
                <a:gd name="T0" fmla="*/ 106 w 159"/>
                <a:gd name="T1" fmla="*/ 166 h 177"/>
                <a:gd name="T2" fmla="*/ 10 w 159"/>
                <a:gd name="T3" fmla="*/ 49 h 177"/>
                <a:gd name="T4" fmla="*/ 14 w 159"/>
                <a:gd name="T5" fmla="*/ 10 h 177"/>
                <a:gd name="T6" fmla="*/ 53 w 159"/>
                <a:gd name="T7" fmla="*/ 14 h 177"/>
                <a:gd name="T8" fmla="*/ 149 w 159"/>
                <a:gd name="T9" fmla="*/ 131 h 177"/>
                <a:gd name="T10" fmla="*/ 145 w 159"/>
                <a:gd name="T11" fmla="*/ 169 h 177"/>
                <a:gd name="T12" fmla="*/ 127 w 159"/>
                <a:gd name="T13" fmla="*/ 176 h 177"/>
                <a:gd name="T14" fmla="*/ 106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6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4" y="10"/>
                  </a:cubicBezTo>
                  <a:cubicBezTo>
                    <a:pt x="26" y="0"/>
                    <a:pt x="43" y="2"/>
                    <a:pt x="53" y="14"/>
                  </a:cubicBezTo>
                  <a:lnTo>
                    <a:pt x="149" y="131"/>
                  </a:lnTo>
                  <a:cubicBezTo>
                    <a:pt x="158" y="142"/>
                    <a:pt x="157" y="160"/>
                    <a:pt x="145" y="169"/>
                  </a:cubicBezTo>
                  <a:cubicBezTo>
                    <a:pt x="140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6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" name="Freeform 46">
              <a:extLst>
                <a:ext uri="{FF2B5EF4-FFF2-40B4-BE49-F238E27FC236}">
                  <a16:creationId xmlns:a16="http://schemas.microsoft.com/office/drawing/2014/main" id="{0D2ADF7C-090F-4A12-90CA-8A98B0409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3276600"/>
              <a:ext cx="57150" cy="63500"/>
            </a:xfrm>
            <a:custGeom>
              <a:avLst/>
              <a:gdLst>
                <a:gd name="T0" fmla="*/ 105 w 159"/>
                <a:gd name="T1" fmla="*/ 166 h 177"/>
                <a:gd name="T2" fmla="*/ 10 w 159"/>
                <a:gd name="T3" fmla="*/ 49 h 177"/>
                <a:gd name="T4" fmla="*/ 13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70 h 177"/>
                <a:gd name="T12" fmla="*/ 127 w 159"/>
                <a:gd name="T13" fmla="*/ 176 h 177"/>
                <a:gd name="T14" fmla="*/ 105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5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3" y="10"/>
                  </a:cubicBezTo>
                  <a:cubicBezTo>
                    <a:pt x="25" y="0"/>
                    <a:pt x="43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70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5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" name="Freeform 47">
              <a:extLst>
                <a:ext uri="{FF2B5EF4-FFF2-40B4-BE49-F238E27FC236}">
                  <a16:creationId xmlns:a16="http://schemas.microsoft.com/office/drawing/2014/main" id="{50F5D51F-8D5C-43E0-A9D6-7E9C925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3217863"/>
              <a:ext cx="49213" cy="69850"/>
            </a:xfrm>
            <a:custGeom>
              <a:avLst/>
              <a:gdLst>
                <a:gd name="T0" fmla="*/ 19 w 135"/>
                <a:gd name="T1" fmla="*/ 189 h 193"/>
                <a:gd name="T2" fmla="*/ 7 w 135"/>
                <a:gd name="T3" fmla="*/ 152 h 193"/>
                <a:gd name="T4" fmla="*/ 79 w 135"/>
                <a:gd name="T5" fmla="*/ 18 h 193"/>
                <a:gd name="T6" fmla="*/ 116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2 w 135"/>
                <a:gd name="T13" fmla="*/ 192 h 193"/>
                <a:gd name="T14" fmla="*/ 19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9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9" y="18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2" y="192"/>
                    <a:pt x="32" y="192"/>
                  </a:cubicBezTo>
                  <a:cubicBezTo>
                    <a:pt x="27" y="192"/>
                    <a:pt x="23" y="191"/>
                    <a:pt x="19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" name="Freeform 48">
              <a:extLst>
                <a:ext uri="{FF2B5EF4-FFF2-40B4-BE49-F238E27FC236}">
                  <a16:creationId xmlns:a16="http://schemas.microsoft.com/office/drawing/2014/main" id="{6B73E91F-C407-4EF6-A2BB-ED7B7AFFD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4300538"/>
              <a:ext cx="49213" cy="69850"/>
            </a:xfrm>
            <a:custGeom>
              <a:avLst/>
              <a:gdLst>
                <a:gd name="T0" fmla="*/ 18 w 135"/>
                <a:gd name="T1" fmla="*/ 189 h 194"/>
                <a:gd name="T2" fmla="*/ 7 w 135"/>
                <a:gd name="T3" fmla="*/ 152 h 194"/>
                <a:gd name="T4" fmla="*/ 78 w 135"/>
                <a:gd name="T5" fmla="*/ 19 h 194"/>
                <a:gd name="T6" fmla="*/ 115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1 w 135"/>
                <a:gd name="T13" fmla="*/ 193 h 194"/>
                <a:gd name="T14" fmla="*/ 18 w 135"/>
                <a:gd name="T15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8" y="189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7"/>
                    <a:pt x="41" y="193"/>
                    <a:pt x="31" y="193"/>
                  </a:cubicBezTo>
                  <a:cubicBezTo>
                    <a:pt x="27" y="193"/>
                    <a:pt x="22" y="192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8" name="Freeform 49">
              <a:extLst>
                <a:ext uri="{FF2B5EF4-FFF2-40B4-BE49-F238E27FC236}">
                  <a16:creationId xmlns:a16="http://schemas.microsoft.com/office/drawing/2014/main" id="{FBC9FE33-D8A5-4CE2-BAA5-69A0A0345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0719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9 w 197"/>
                <a:gd name="T3" fmla="*/ 56 h 132"/>
                <a:gd name="T4" fmla="*/ 7 w 197"/>
                <a:gd name="T5" fmla="*/ 19 h 132"/>
                <a:gd name="T6" fmla="*/ 45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6"/>
                    <a:pt x="31" y="0"/>
                    <a:pt x="45" y="8"/>
                  </a:cubicBezTo>
                  <a:lnTo>
                    <a:pt x="178" y="79"/>
                  </a:lnTo>
                  <a:cubicBezTo>
                    <a:pt x="191" y="86"/>
                    <a:pt x="196" y="103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1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9" name="Freeform 50">
              <a:extLst>
                <a:ext uri="{FF2B5EF4-FFF2-40B4-BE49-F238E27FC236}">
                  <a16:creationId xmlns:a16="http://schemas.microsoft.com/office/drawing/2014/main" id="{DABD9B57-3EC6-4EDA-BBFB-14E61527F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34686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4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0" name="Freeform 51">
              <a:extLst>
                <a:ext uri="{FF2B5EF4-FFF2-40B4-BE49-F238E27FC236}">
                  <a16:creationId xmlns:a16="http://schemas.microsoft.com/office/drawing/2014/main" id="{2F2BDCF3-D603-4E4D-89DD-63FC02E71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3606800"/>
              <a:ext cx="74612" cy="36513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1" name="Freeform 52">
              <a:extLst>
                <a:ext uri="{FF2B5EF4-FFF2-40B4-BE49-F238E27FC236}">
                  <a16:creationId xmlns:a16="http://schemas.microsoft.com/office/drawing/2014/main" id="{0B21E9AB-27ED-4237-8879-3512B5589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3944938"/>
              <a:ext cx="74613" cy="36512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3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2" name="Freeform 53">
              <a:extLst>
                <a:ext uri="{FF2B5EF4-FFF2-40B4-BE49-F238E27FC236}">
                  <a16:creationId xmlns:a16="http://schemas.microsoft.com/office/drawing/2014/main" id="{590CDDD5-D12B-45FF-AFF0-F4A000CBD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4354513"/>
              <a:ext cx="38100" cy="73025"/>
            </a:xfrm>
            <a:custGeom>
              <a:avLst/>
              <a:gdLst>
                <a:gd name="T0" fmla="*/ 48 w 107"/>
                <a:gd name="T1" fmla="*/ 184 h 204"/>
                <a:gd name="T2" fmla="*/ 4 w 107"/>
                <a:gd name="T3" fmla="*/ 39 h 204"/>
                <a:gd name="T4" fmla="*/ 22 w 107"/>
                <a:gd name="T5" fmla="*/ 5 h 204"/>
                <a:gd name="T6" fmla="*/ 57 w 107"/>
                <a:gd name="T7" fmla="*/ 23 h 204"/>
                <a:gd name="T8" fmla="*/ 101 w 107"/>
                <a:gd name="T9" fmla="*/ 168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4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5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7" y="198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3" name="Freeform 54">
              <a:extLst>
                <a:ext uri="{FF2B5EF4-FFF2-40B4-BE49-F238E27FC236}">
                  <a16:creationId xmlns:a16="http://schemas.microsoft.com/office/drawing/2014/main" id="{AE84EBF8-2622-467E-B58A-5711EDD58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3162300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3 h 204"/>
                <a:gd name="T8" fmla="*/ 101 w 106"/>
                <a:gd name="T9" fmla="*/ 167 h 204"/>
                <a:gd name="T10" fmla="*/ 83 w 106"/>
                <a:gd name="T11" fmla="*/ 202 h 204"/>
                <a:gd name="T12" fmla="*/ 75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3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4" name="Freeform 55">
              <a:extLst>
                <a:ext uri="{FF2B5EF4-FFF2-40B4-BE49-F238E27FC236}">
                  <a16:creationId xmlns:a16="http://schemas.microsoft.com/office/drawing/2014/main" id="{28BABD16-47CF-4E06-B2A4-54A32BE86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3170238"/>
              <a:ext cx="38100" cy="73025"/>
            </a:xfrm>
            <a:custGeom>
              <a:avLst/>
              <a:gdLst>
                <a:gd name="T0" fmla="*/ 22 w 108"/>
                <a:gd name="T1" fmla="*/ 201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4 h 204"/>
                <a:gd name="T8" fmla="*/ 102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2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1"/>
                  </a:moveTo>
                  <a:cubicBezTo>
                    <a:pt x="8" y="197"/>
                    <a:pt x="0" y="181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4"/>
                  </a:cubicBezTo>
                  <a:cubicBezTo>
                    <a:pt x="99" y="9"/>
                    <a:pt x="107" y="25"/>
                    <a:pt x="102" y="39"/>
                  </a:cubicBezTo>
                  <a:lnTo>
                    <a:pt x="57" y="183"/>
                  </a:lnTo>
                  <a:cubicBezTo>
                    <a:pt x="53" y="195"/>
                    <a:pt x="42" y="203"/>
                    <a:pt x="31" y="203"/>
                  </a:cubicBezTo>
                  <a:cubicBezTo>
                    <a:pt x="28" y="203"/>
                    <a:pt x="25" y="202"/>
                    <a:pt x="22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5" name="Freeform 56">
              <a:extLst>
                <a:ext uri="{FF2B5EF4-FFF2-40B4-BE49-F238E27FC236}">
                  <a16:creationId xmlns:a16="http://schemas.microsoft.com/office/drawing/2014/main" id="{F4785918-9A05-435A-96B8-49358ACD2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43449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9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8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6" name="Freeform 57">
              <a:extLst>
                <a:ext uri="{FF2B5EF4-FFF2-40B4-BE49-F238E27FC236}">
                  <a16:creationId xmlns:a16="http://schemas.microsoft.com/office/drawing/2014/main" id="{F829368C-28CD-490F-8796-489520388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3973513"/>
              <a:ext cx="74613" cy="38100"/>
            </a:xfrm>
            <a:custGeom>
              <a:avLst/>
              <a:gdLst>
                <a:gd name="T0" fmla="*/ 167 w 207"/>
                <a:gd name="T1" fmla="*/ 102 h 105"/>
                <a:gd name="T2" fmla="*/ 23 w 207"/>
                <a:gd name="T3" fmla="*/ 57 h 105"/>
                <a:gd name="T4" fmla="*/ 5 w 207"/>
                <a:gd name="T5" fmla="*/ 22 h 105"/>
                <a:gd name="T6" fmla="*/ 40 w 207"/>
                <a:gd name="T7" fmla="*/ 4 h 105"/>
                <a:gd name="T8" fmla="*/ 184 w 207"/>
                <a:gd name="T9" fmla="*/ 50 h 105"/>
                <a:gd name="T10" fmla="*/ 202 w 207"/>
                <a:gd name="T11" fmla="*/ 84 h 105"/>
                <a:gd name="T12" fmla="*/ 175 w 207"/>
                <a:gd name="T13" fmla="*/ 104 h 105"/>
                <a:gd name="T14" fmla="*/ 167 w 20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2"/>
                  </a:moveTo>
                  <a:lnTo>
                    <a:pt x="23" y="57"/>
                  </a:lnTo>
                  <a:cubicBezTo>
                    <a:pt x="8" y="52"/>
                    <a:pt x="0" y="37"/>
                    <a:pt x="5" y="22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6" y="70"/>
                    <a:pt x="202" y="84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3" y="104"/>
                    <a:pt x="170" y="103"/>
                    <a:pt x="167" y="1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7" name="Freeform 58">
              <a:extLst>
                <a:ext uri="{FF2B5EF4-FFF2-40B4-BE49-F238E27FC236}">
                  <a16:creationId xmlns:a16="http://schemas.microsoft.com/office/drawing/2014/main" id="{ACAB5F62-78ED-401B-83A2-51D9B26E8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357822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8"/>
                  </a:lnTo>
                  <a:cubicBezTo>
                    <a:pt x="8" y="53"/>
                    <a:pt x="0" y="38"/>
                    <a:pt x="4" y="23"/>
                  </a:cubicBezTo>
                  <a:cubicBezTo>
                    <a:pt x="9" y="9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1"/>
                    <a:pt x="201" y="85"/>
                  </a:cubicBezTo>
                  <a:cubicBezTo>
                    <a:pt x="197" y="97"/>
                    <a:pt x="187" y="104"/>
                    <a:pt x="175" y="104"/>
                  </a:cubicBezTo>
                  <a:cubicBezTo>
                    <a:pt x="172" y="104"/>
                    <a:pt x="169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8" name="Freeform 59">
              <a:extLst>
                <a:ext uri="{FF2B5EF4-FFF2-40B4-BE49-F238E27FC236}">
                  <a16:creationId xmlns:a16="http://schemas.microsoft.com/office/drawing/2014/main" id="{5C871193-5D3C-46F5-84E5-C03371BE4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3494088"/>
              <a:ext cx="71438" cy="46037"/>
            </a:xfrm>
            <a:custGeom>
              <a:avLst/>
              <a:gdLst>
                <a:gd name="T0" fmla="*/ 7 w 198"/>
                <a:gd name="T1" fmla="*/ 115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5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6"/>
                    <a:pt x="190" y="19"/>
                  </a:cubicBezTo>
                  <a:cubicBezTo>
                    <a:pt x="197" y="33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9" name="Freeform 60">
              <a:extLst>
                <a:ext uri="{FF2B5EF4-FFF2-40B4-BE49-F238E27FC236}">
                  <a16:creationId xmlns:a16="http://schemas.microsoft.com/office/drawing/2014/main" id="{24D0CC85-2EF0-4AFB-B6EE-711DA39DD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40465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0" name="Freeform 61">
              <a:extLst>
                <a:ext uri="{FF2B5EF4-FFF2-40B4-BE49-F238E27FC236}">
                  <a16:creationId xmlns:a16="http://schemas.microsoft.com/office/drawing/2014/main" id="{C7D9B2D4-EB6A-44AB-99EF-9031AD5B6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4314825"/>
              <a:ext cx="47625" cy="69850"/>
            </a:xfrm>
            <a:custGeom>
              <a:avLst/>
              <a:gdLst>
                <a:gd name="T0" fmla="*/ 77 w 134"/>
                <a:gd name="T1" fmla="*/ 179 h 194"/>
                <a:gd name="T2" fmla="*/ 7 w 134"/>
                <a:gd name="T3" fmla="*/ 45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9"/>
                  </a:moveTo>
                  <a:lnTo>
                    <a:pt x="7" y="45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7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1" name="Freeform 62">
              <a:extLst>
                <a:ext uri="{FF2B5EF4-FFF2-40B4-BE49-F238E27FC236}">
                  <a16:creationId xmlns:a16="http://schemas.microsoft.com/office/drawing/2014/main" id="{EBDF4A0E-E4A6-482A-BBC6-CF8345761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32035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1"/>
                    <a:pt x="6" y="14"/>
                    <a:pt x="19" y="7"/>
                  </a:cubicBezTo>
                  <a:cubicBezTo>
                    <a:pt x="33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2" name="Freeform 63">
              <a:extLst>
                <a:ext uri="{FF2B5EF4-FFF2-40B4-BE49-F238E27FC236}">
                  <a16:creationId xmlns:a16="http://schemas.microsoft.com/office/drawing/2014/main" id="{A3E437DD-1461-4B7E-883C-C9E809616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3294063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9 w 160"/>
                <a:gd name="T3" fmla="*/ 129 h 175"/>
                <a:gd name="T4" fmla="*/ 106 w 160"/>
                <a:gd name="T5" fmla="*/ 13 h 175"/>
                <a:gd name="T6" fmla="*/ 145 w 160"/>
                <a:gd name="T7" fmla="*/ 10 h 175"/>
                <a:gd name="T8" fmla="*/ 149 w 160"/>
                <a:gd name="T9" fmla="*/ 49 h 175"/>
                <a:gd name="T10" fmla="*/ 52 w 160"/>
                <a:gd name="T11" fmla="*/ 165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1"/>
                    <a:pt x="134" y="0"/>
                    <a:pt x="145" y="10"/>
                  </a:cubicBezTo>
                  <a:cubicBezTo>
                    <a:pt x="157" y="19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9" y="174"/>
                    <a:pt x="31" y="174"/>
                  </a:cubicBezTo>
                  <a:cubicBezTo>
                    <a:pt x="24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3" name="Freeform 64">
              <a:extLst>
                <a:ext uri="{FF2B5EF4-FFF2-40B4-BE49-F238E27FC236}">
                  <a16:creationId xmlns:a16="http://schemas.microsoft.com/office/drawing/2014/main" id="{95E6E7E1-98D0-4C0C-AE9C-15FA2F00E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4230688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9 w 160"/>
                <a:gd name="T3" fmla="*/ 129 h 175"/>
                <a:gd name="T4" fmla="*/ 106 w 160"/>
                <a:gd name="T5" fmla="*/ 13 h 175"/>
                <a:gd name="T6" fmla="*/ 145 w 160"/>
                <a:gd name="T7" fmla="*/ 9 h 175"/>
                <a:gd name="T8" fmla="*/ 149 w 160"/>
                <a:gd name="T9" fmla="*/ 48 h 175"/>
                <a:gd name="T10" fmla="*/ 52 w 160"/>
                <a:gd name="T11" fmla="*/ 164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1"/>
                    <a:pt x="134" y="0"/>
                    <a:pt x="145" y="9"/>
                  </a:cubicBezTo>
                  <a:cubicBezTo>
                    <a:pt x="157" y="19"/>
                    <a:pt x="159" y="37"/>
                    <a:pt x="149" y="48"/>
                  </a:cubicBezTo>
                  <a:lnTo>
                    <a:pt x="52" y="164"/>
                  </a:lnTo>
                  <a:cubicBezTo>
                    <a:pt x="46" y="171"/>
                    <a:pt x="38" y="174"/>
                    <a:pt x="31" y="174"/>
                  </a:cubicBezTo>
                  <a:cubicBezTo>
                    <a:pt x="24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4" name="Freeform 65">
              <a:extLst>
                <a:ext uri="{FF2B5EF4-FFF2-40B4-BE49-F238E27FC236}">
                  <a16:creationId xmlns:a16="http://schemas.microsoft.com/office/drawing/2014/main" id="{DD5FB20F-905F-4503-A671-A5A56E7E3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4173538"/>
              <a:ext cx="65088" cy="55562"/>
            </a:xfrm>
            <a:custGeom>
              <a:avLst/>
              <a:gdLst>
                <a:gd name="T0" fmla="*/ 130 w 179"/>
                <a:gd name="T1" fmla="*/ 149 h 156"/>
                <a:gd name="T2" fmla="*/ 14 w 179"/>
                <a:gd name="T3" fmla="*/ 52 h 156"/>
                <a:gd name="T4" fmla="*/ 10 w 179"/>
                <a:gd name="T5" fmla="*/ 13 h 156"/>
                <a:gd name="T6" fmla="*/ 49 w 179"/>
                <a:gd name="T7" fmla="*/ 10 h 156"/>
                <a:gd name="T8" fmla="*/ 165 w 179"/>
                <a:gd name="T9" fmla="*/ 106 h 156"/>
                <a:gd name="T10" fmla="*/ 169 w 179"/>
                <a:gd name="T11" fmla="*/ 145 h 156"/>
                <a:gd name="T12" fmla="*/ 147 w 179"/>
                <a:gd name="T13" fmla="*/ 155 h 156"/>
                <a:gd name="T14" fmla="*/ 130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30" y="149"/>
                  </a:moveTo>
                  <a:lnTo>
                    <a:pt x="14" y="52"/>
                  </a:lnTo>
                  <a:cubicBezTo>
                    <a:pt x="2" y="42"/>
                    <a:pt x="0" y="25"/>
                    <a:pt x="10" y="13"/>
                  </a:cubicBezTo>
                  <a:cubicBezTo>
                    <a:pt x="20" y="1"/>
                    <a:pt x="38" y="0"/>
                    <a:pt x="49" y="10"/>
                  </a:cubicBezTo>
                  <a:lnTo>
                    <a:pt x="165" y="106"/>
                  </a:lnTo>
                  <a:cubicBezTo>
                    <a:pt x="177" y="116"/>
                    <a:pt x="178" y="134"/>
                    <a:pt x="169" y="145"/>
                  </a:cubicBezTo>
                  <a:cubicBezTo>
                    <a:pt x="163" y="152"/>
                    <a:pt x="155" y="155"/>
                    <a:pt x="147" y="155"/>
                  </a:cubicBezTo>
                  <a:cubicBezTo>
                    <a:pt x="141" y="155"/>
                    <a:pt x="135" y="153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5" name="Freeform 66">
              <a:extLst>
                <a:ext uri="{FF2B5EF4-FFF2-40B4-BE49-F238E27FC236}">
                  <a16:creationId xmlns:a16="http://schemas.microsoft.com/office/drawing/2014/main" id="{B0B635E2-61DB-47AD-8518-802E6A699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33607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10 w 179"/>
                <a:gd name="T5" fmla="*/ 13 h 156"/>
                <a:gd name="T6" fmla="*/ 48 w 179"/>
                <a:gd name="T7" fmla="*/ 10 h 156"/>
                <a:gd name="T8" fmla="*/ 164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10" y="13"/>
                  </a:cubicBezTo>
                  <a:cubicBezTo>
                    <a:pt x="19" y="1"/>
                    <a:pt x="37" y="0"/>
                    <a:pt x="48" y="10"/>
                  </a:cubicBezTo>
                  <a:lnTo>
                    <a:pt x="164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2" y="152"/>
                    <a:pt x="155" y="155"/>
                    <a:pt x="147" y="155"/>
                  </a:cubicBezTo>
                  <a:cubicBezTo>
                    <a:pt x="140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6" name="Freeform 67">
              <a:extLst>
                <a:ext uri="{FF2B5EF4-FFF2-40B4-BE49-F238E27FC236}">
                  <a16:creationId xmlns:a16="http://schemas.microsoft.com/office/drawing/2014/main" id="{0CDFE3CC-274E-49AD-B15C-FB7176E08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373856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29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1"/>
                    <a:pt x="198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7" name="Freeform 68">
              <a:extLst>
                <a:ext uri="{FF2B5EF4-FFF2-40B4-BE49-F238E27FC236}">
                  <a16:creationId xmlns:a16="http://schemas.microsoft.com/office/drawing/2014/main" id="{5D0A3141-C261-4670-88BC-07AB9BFF5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382587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7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2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60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8" name="Freeform 69">
              <a:extLst>
                <a:ext uri="{FF2B5EF4-FFF2-40B4-BE49-F238E27FC236}">
                  <a16:creationId xmlns:a16="http://schemas.microsoft.com/office/drawing/2014/main" id="{CF49A83F-B1D0-4469-B267-5769B3072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4375150"/>
              <a:ext cx="26988" cy="74613"/>
            </a:xfrm>
            <a:custGeom>
              <a:avLst/>
              <a:gdLst>
                <a:gd name="T0" fmla="*/ 15 w 73"/>
                <a:gd name="T1" fmla="*/ 183 h 209"/>
                <a:gd name="T2" fmla="*/ 2 w 73"/>
                <a:gd name="T3" fmla="*/ 32 h 209"/>
                <a:gd name="T4" fmla="*/ 27 w 73"/>
                <a:gd name="T5" fmla="*/ 2 h 209"/>
                <a:gd name="T6" fmla="*/ 57 w 73"/>
                <a:gd name="T7" fmla="*/ 27 h 209"/>
                <a:gd name="T8" fmla="*/ 70 w 73"/>
                <a:gd name="T9" fmla="*/ 178 h 209"/>
                <a:gd name="T10" fmla="*/ 45 w 73"/>
                <a:gd name="T11" fmla="*/ 208 h 209"/>
                <a:gd name="T12" fmla="*/ 43 w 73"/>
                <a:gd name="T13" fmla="*/ 208 h 209"/>
                <a:gd name="T14" fmla="*/ 15 w 73"/>
                <a:gd name="T15" fmla="*/ 18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9">
                  <a:moveTo>
                    <a:pt x="15" y="183"/>
                  </a:moveTo>
                  <a:lnTo>
                    <a:pt x="2" y="32"/>
                  </a:lnTo>
                  <a:cubicBezTo>
                    <a:pt x="0" y="17"/>
                    <a:pt x="11" y="3"/>
                    <a:pt x="27" y="2"/>
                  </a:cubicBezTo>
                  <a:cubicBezTo>
                    <a:pt x="42" y="0"/>
                    <a:pt x="55" y="12"/>
                    <a:pt x="57" y="27"/>
                  </a:cubicBezTo>
                  <a:lnTo>
                    <a:pt x="70" y="178"/>
                  </a:lnTo>
                  <a:cubicBezTo>
                    <a:pt x="72" y="193"/>
                    <a:pt x="60" y="206"/>
                    <a:pt x="45" y="208"/>
                  </a:cubicBezTo>
                  <a:cubicBezTo>
                    <a:pt x="44" y="208"/>
                    <a:pt x="43" y="208"/>
                    <a:pt x="43" y="208"/>
                  </a:cubicBezTo>
                  <a:cubicBezTo>
                    <a:pt x="29" y="208"/>
                    <a:pt x="16" y="197"/>
                    <a:pt x="15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9" name="Freeform 70">
              <a:extLst>
                <a:ext uri="{FF2B5EF4-FFF2-40B4-BE49-F238E27FC236}">
                  <a16:creationId xmlns:a16="http://schemas.microsoft.com/office/drawing/2014/main" id="{6C6F99C2-F726-4743-BA22-25929B1F7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3138488"/>
              <a:ext cx="25400" cy="74612"/>
            </a:xfrm>
            <a:custGeom>
              <a:avLst/>
              <a:gdLst>
                <a:gd name="T0" fmla="*/ 14 w 72"/>
                <a:gd name="T1" fmla="*/ 181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6 h 208"/>
                <a:gd name="T10" fmla="*/ 44 w 72"/>
                <a:gd name="T11" fmla="*/ 206 h 208"/>
                <a:gd name="T12" fmla="*/ 42 w 72"/>
                <a:gd name="T13" fmla="*/ 207 h 208"/>
                <a:gd name="T14" fmla="*/ 14 w 72"/>
                <a:gd name="T15" fmla="*/ 18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1"/>
                  </a:moveTo>
                  <a:lnTo>
                    <a:pt x="1" y="31"/>
                  </a:lnTo>
                  <a:cubicBezTo>
                    <a:pt x="0" y="16"/>
                    <a:pt x="11" y="2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6"/>
                  </a:lnTo>
                  <a:cubicBezTo>
                    <a:pt x="71" y="192"/>
                    <a:pt x="60" y="205"/>
                    <a:pt x="44" y="206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0" name="Freeform 71">
              <a:extLst>
                <a:ext uri="{FF2B5EF4-FFF2-40B4-BE49-F238E27FC236}">
                  <a16:creationId xmlns:a16="http://schemas.microsoft.com/office/drawing/2014/main" id="{83D6EA21-8038-4C90-82A3-CCD045160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450" y="3795713"/>
              <a:ext cx="728663" cy="430212"/>
            </a:xfrm>
            <a:custGeom>
              <a:avLst/>
              <a:gdLst>
                <a:gd name="T0" fmla="*/ 1553 w 2022"/>
                <a:gd name="T1" fmla="*/ 636 h 1195"/>
                <a:gd name="T2" fmla="*/ 2021 w 2022"/>
                <a:gd name="T3" fmla="*/ 636 h 1195"/>
                <a:gd name="T4" fmla="*/ 1010 w 2022"/>
                <a:gd name="T5" fmla="*/ 1194 h 1195"/>
                <a:gd name="T6" fmla="*/ 0 w 2022"/>
                <a:gd name="T7" fmla="*/ 636 h 1195"/>
                <a:gd name="T8" fmla="*/ 468 w 2022"/>
                <a:gd name="T9" fmla="*/ 636 h 1195"/>
                <a:gd name="T10" fmla="*/ 468 w 2022"/>
                <a:gd name="T11" fmla="*/ 0 h 1195"/>
                <a:gd name="T12" fmla="*/ 1010 w 2022"/>
                <a:gd name="T13" fmla="*/ 534 h 1195"/>
                <a:gd name="T14" fmla="*/ 1553 w 2022"/>
                <a:gd name="T15" fmla="*/ 0 h 1195"/>
                <a:gd name="T16" fmla="*/ 1553 w 2022"/>
                <a:gd name="T17" fmla="*/ 636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1195">
                  <a:moveTo>
                    <a:pt x="1553" y="636"/>
                  </a:moveTo>
                  <a:lnTo>
                    <a:pt x="2021" y="636"/>
                  </a:lnTo>
                  <a:cubicBezTo>
                    <a:pt x="1810" y="972"/>
                    <a:pt x="1436" y="1194"/>
                    <a:pt x="1010" y="1194"/>
                  </a:cubicBezTo>
                  <a:cubicBezTo>
                    <a:pt x="585" y="1194"/>
                    <a:pt x="212" y="972"/>
                    <a:pt x="0" y="636"/>
                  </a:cubicBezTo>
                  <a:lnTo>
                    <a:pt x="468" y="636"/>
                  </a:lnTo>
                  <a:lnTo>
                    <a:pt x="468" y="0"/>
                  </a:lnTo>
                  <a:lnTo>
                    <a:pt x="1010" y="534"/>
                  </a:lnTo>
                  <a:lnTo>
                    <a:pt x="1553" y="0"/>
                  </a:lnTo>
                  <a:lnTo>
                    <a:pt x="1553" y="636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1" name="Freeform 72">
              <a:extLst>
                <a:ext uri="{FF2B5EF4-FFF2-40B4-BE49-F238E27FC236}">
                  <a16:creationId xmlns:a16="http://schemas.microsoft.com/office/drawing/2014/main" id="{8F88DF80-593D-409A-872B-F833C3100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3365500"/>
              <a:ext cx="860425" cy="558800"/>
            </a:xfrm>
            <a:custGeom>
              <a:avLst/>
              <a:gdLst>
                <a:gd name="T0" fmla="*/ 2335 w 2390"/>
                <a:gd name="T1" fmla="*/ 1550 h 1551"/>
                <a:gd name="T2" fmla="*/ 2014 w 2390"/>
                <a:gd name="T3" fmla="*/ 1550 h 1551"/>
                <a:gd name="T4" fmla="*/ 2014 w 2390"/>
                <a:gd name="T5" fmla="*/ 525 h 1551"/>
                <a:gd name="T6" fmla="*/ 1194 w 2390"/>
                <a:gd name="T7" fmla="*/ 1329 h 1551"/>
                <a:gd name="T8" fmla="*/ 375 w 2390"/>
                <a:gd name="T9" fmla="*/ 525 h 1551"/>
                <a:gd name="T10" fmla="*/ 375 w 2390"/>
                <a:gd name="T11" fmla="*/ 1549 h 1551"/>
                <a:gd name="T12" fmla="*/ 53 w 2390"/>
                <a:gd name="T13" fmla="*/ 1549 h 1551"/>
                <a:gd name="T14" fmla="*/ 0 w 2390"/>
                <a:gd name="T15" fmla="*/ 1195 h 1551"/>
                <a:gd name="T16" fmla="*/ 1194 w 2390"/>
                <a:gd name="T17" fmla="*/ 0 h 1551"/>
                <a:gd name="T18" fmla="*/ 2389 w 2390"/>
                <a:gd name="T19" fmla="*/ 1195 h 1551"/>
                <a:gd name="T20" fmla="*/ 2335 w 2390"/>
                <a:gd name="T21" fmla="*/ 1550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0" h="1551">
                  <a:moveTo>
                    <a:pt x="2335" y="1550"/>
                  </a:moveTo>
                  <a:lnTo>
                    <a:pt x="2014" y="1550"/>
                  </a:lnTo>
                  <a:lnTo>
                    <a:pt x="2014" y="525"/>
                  </a:lnTo>
                  <a:lnTo>
                    <a:pt x="1194" y="1329"/>
                  </a:lnTo>
                  <a:lnTo>
                    <a:pt x="375" y="525"/>
                  </a:lnTo>
                  <a:lnTo>
                    <a:pt x="375" y="1549"/>
                  </a:lnTo>
                  <a:lnTo>
                    <a:pt x="53" y="1549"/>
                  </a:lnTo>
                  <a:cubicBezTo>
                    <a:pt x="19" y="1437"/>
                    <a:pt x="0" y="1318"/>
                    <a:pt x="0" y="1195"/>
                  </a:cubicBezTo>
                  <a:cubicBezTo>
                    <a:pt x="0" y="535"/>
                    <a:pt x="535" y="0"/>
                    <a:pt x="1194" y="0"/>
                  </a:cubicBezTo>
                  <a:cubicBezTo>
                    <a:pt x="1854" y="0"/>
                    <a:pt x="2389" y="535"/>
                    <a:pt x="2389" y="1195"/>
                  </a:cubicBezTo>
                  <a:cubicBezTo>
                    <a:pt x="2389" y="1318"/>
                    <a:pt x="2370" y="1437"/>
                    <a:pt x="2335" y="1550"/>
                  </a:cubicBez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A515419-280D-4A4D-B734-1AC848DC52C3}"/>
              </a:ext>
            </a:extLst>
          </p:cNvPr>
          <p:cNvGrpSpPr/>
          <p:nvPr/>
        </p:nvGrpSpPr>
        <p:grpSpPr>
          <a:xfrm>
            <a:off x="2003657" y="874958"/>
            <a:ext cx="3111448" cy="659563"/>
            <a:chOff x="1815395" y="839445"/>
            <a:chExt cx="3378793" cy="65956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C770851-35CF-4A3C-BC05-CB163B4783A7}"/>
                </a:ext>
              </a:extLst>
            </p:cNvPr>
            <p:cNvSpPr txBox="1"/>
            <p:nvPr/>
          </p:nvSpPr>
          <p:spPr>
            <a:xfrm>
              <a:off x="1815396" y="839445"/>
              <a:ext cx="3378792" cy="2462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Bitcoin Merchant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93D37DF-A497-4584-AD55-D6D5CA15BF82}"/>
                </a:ext>
              </a:extLst>
            </p:cNvPr>
            <p:cNvSpPr/>
            <p:nvPr/>
          </p:nvSpPr>
          <p:spPr>
            <a:xfrm>
              <a:off x="1815395" y="1105887"/>
              <a:ext cx="3378792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Synergistically evolve 2.0 technologies rather than just in time initiatives. Quickly deploy strategic networks compelling.</a:t>
              </a:r>
            </a:p>
          </p:txBody>
        </p:sp>
      </p:grpSp>
      <p:sp>
        <p:nvSpPr>
          <p:cNvPr id="13" name="Circle: Hollow 12">
            <a:extLst>
              <a:ext uri="{FF2B5EF4-FFF2-40B4-BE49-F238E27FC236}">
                <a16:creationId xmlns:a16="http://schemas.microsoft.com/office/drawing/2014/main" id="{12FCC3C4-F56A-4A73-8DCC-331557984D9F}"/>
              </a:ext>
            </a:extLst>
          </p:cNvPr>
          <p:cNvSpPr/>
          <p:nvPr/>
        </p:nvSpPr>
        <p:spPr>
          <a:xfrm>
            <a:off x="1139917" y="875555"/>
            <a:ext cx="658368" cy="658368"/>
          </a:xfrm>
          <a:prstGeom prst="donut">
            <a:avLst>
              <a:gd name="adj" fmla="val 6644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9B5285F1-36CB-4983-BD11-51F3DA9C5079}"/>
              </a:ext>
            </a:extLst>
          </p:cNvPr>
          <p:cNvGrpSpPr/>
          <p:nvPr/>
        </p:nvGrpSpPr>
        <p:grpSpPr>
          <a:xfrm>
            <a:off x="1286221" y="1021859"/>
            <a:ext cx="365760" cy="365760"/>
            <a:chOff x="2640013" y="1452563"/>
            <a:chExt cx="1420812" cy="1420812"/>
          </a:xfrm>
        </p:grpSpPr>
        <p:sp>
          <p:nvSpPr>
            <p:cNvPr id="93" name="Freeform 73">
              <a:extLst>
                <a:ext uri="{FF2B5EF4-FFF2-40B4-BE49-F238E27FC236}">
                  <a16:creationId xmlns:a16="http://schemas.microsoft.com/office/drawing/2014/main" id="{A6F47743-7AA8-4927-93E8-D132CF1D7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14525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4" name="Freeform 74">
              <a:extLst>
                <a:ext uri="{FF2B5EF4-FFF2-40B4-BE49-F238E27FC236}">
                  <a16:creationId xmlns:a16="http://schemas.microsoft.com/office/drawing/2014/main" id="{DC6126F5-9BC9-43BB-AAFA-B56D6EFA5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85900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5" name="Freeform 75">
              <a:extLst>
                <a:ext uri="{FF2B5EF4-FFF2-40B4-BE49-F238E27FC236}">
                  <a16:creationId xmlns:a16="http://schemas.microsoft.com/office/drawing/2014/main" id="{EF6191DB-EF9D-4F8C-998B-2CADD6618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986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6" name="Freeform 76">
              <a:extLst>
                <a:ext uri="{FF2B5EF4-FFF2-40B4-BE49-F238E27FC236}">
                  <a16:creationId xmlns:a16="http://schemas.microsoft.com/office/drawing/2014/main" id="{6F0FDA6D-0EEE-4AF7-8B05-800D8F1E3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15986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7" name="Freeform 77">
              <a:extLst>
                <a:ext uri="{FF2B5EF4-FFF2-40B4-BE49-F238E27FC236}">
                  <a16:creationId xmlns:a16="http://schemas.microsoft.com/office/drawing/2014/main" id="{28AF7482-CCC8-4C5A-A3B1-47D4E9E7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192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8" name="Freeform 78">
              <a:extLst>
                <a:ext uri="{FF2B5EF4-FFF2-40B4-BE49-F238E27FC236}">
                  <a16:creationId xmlns:a16="http://schemas.microsoft.com/office/drawing/2014/main" id="{1C98A062-AB49-43CA-8532-63A39490E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319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9" name="Freeform 79">
              <a:extLst>
                <a:ext uri="{FF2B5EF4-FFF2-40B4-BE49-F238E27FC236}">
                  <a16:creationId xmlns:a16="http://schemas.microsoft.com/office/drawing/2014/main" id="{08AC4586-A5A5-416E-B843-FEA32C36F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0" name="Freeform 80">
              <a:extLst>
                <a:ext uri="{FF2B5EF4-FFF2-40B4-BE49-F238E27FC236}">
                  <a16:creationId xmlns:a16="http://schemas.microsoft.com/office/drawing/2014/main" id="{D0277C19-137C-4577-B789-C595F9D98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1" name="Freeform 81">
              <a:extLst>
                <a:ext uri="{FF2B5EF4-FFF2-40B4-BE49-F238E27FC236}">
                  <a16:creationId xmlns:a16="http://schemas.microsoft.com/office/drawing/2014/main" id="{E128EA8D-0040-4EB8-9A3F-EC91A5B41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21685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2" name="Freeform 82">
              <a:extLst>
                <a:ext uri="{FF2B5EF4-FFF2-40B4-BE49-F238E27FC236}">
                  <a16:creationId xmlns:a16="http://schemas.microsoft.com/office/drawing/2014/main" id="{BAFBBD20-DEDB-4FB2-9753-03C08952A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1447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3" name="Freeform 83">
              <a:extLst>
                <a:ext uri="{FF2B5EF4-FFF2-40B4-BE49-F238E27FC236}">
                  <a16:creationId xmlns:a16="http://schemas.microsoft.com/office/drawing/2014/main" id="{3D3BBF99-5909-446B-8F50-97105E21C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4" name="Freeform 84">
              <a:extLst>
                <a:ext uri="{FF2B5EF4-FFF2-40B4-BE49-F238E27FC236}">
                  <a16:creationId xmlns:a16="http://schemas.microsoft.com/office/drawing/2014/main" id="{57B91AA5-997E-4E01-A90F-165245BB9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5669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5" name="Freeform 85">
              <a:extLst>
                <a:ext uri="{FF2B5EF4-FFF2-40B4-BE49-F238E27FC236}">
                  <a16:creationId xmlns:a16="http://schemas.microsoft.com/office/drawing/2014/main" id="{6A1CFA03-BD43-455C-940C-9E1724B5A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25828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6" name="Freeform 86">
              <a:extLst>
                <a:ext uri="{FF2B5EF4-FFF2-40B4-BE49-F238E27FC236}">
                  <a16:creationId xmlns:a16="http://schemas.microsoft.com/office/drawing/2014/main" id="{B2A2789F-73DF-43CF-8800-B941E50D3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1689100"/>
              <a:ext cx="53975" cy="52388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7" name="Freeform 87">
              <a:extLst>
                <a:ext uri="{FF2B5EF4-FFF2-40B4-BE49-F238E27FC236}">
                  <a16:creationId xmlns:a16="http://schemas.microsoft.com/office/drawing/2014/main" id="{F963E143-13F5-4D84-9DF7-74F59E7C3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15621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8" name="Freeform 88">
              <a:extLst>
                <a:ext uri="{FF2B5EF4-FFF2-40B4-BE49-F238E27FC236}">
                  <a16:creationId xmlns:a16="http://schemas.microsoft.com/office/drawing/2014/main" id="{2F7250B6-E616-4C1A-B66F-9BECAC091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26987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9" name="Freeform 89">
              <a:extLst>
                <a:ext uri="{FF2B5EF4-FFF2-40B4-BE49-F238E27FC236}">
                  <a16:creationId xmlns:a16="http://schemas.microsoft.com/office/drawing/2014/main" id="{52C503D2-8675-482D-8CB0-9949A695B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23923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0" name="Freeform 90">
              <a:extLst>
                <a:ext uri="{FF2B5EF4-FFF2-40B4-BE49-F238E27FC236}">
                  <a16:creationId xmlns:a16="http://schemas.microsoft.com/office/drawing/2014/main" id="{DF231BBA-ABC0-4E87-A08E-6CDA6B345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18986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1" name="Freeform 91">
              <a:extLst>
                <a:ext uri="{FF2B5EF4-FFF2-40B4-BE49-F238E27FC236}">
                  <a16:creationId xmlns:a16="http://schemas.microsoft.com/office/drawing/2014/main" id="{1E7283E1-0D2E-4537-A166-8EF52A06B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2" name="Freeform 92">
              <a:extLst>
                <a:ext uri="{FF2B5EF4-FFF2-40B4-BE49-F238E27FC236}">
                  <a16:creationId xmlns:a16="http://schemas.microsoft.com/office/drawing/2014/main" id="{F5844436-BECE-44E8-BC84-E4A279386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2371725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3" name="Freeform 93">
              <a:extLst>
                <a:ext uri="{FF2B5EF4-FFF2-40B4-BE49-F238E27FC236}">
                  <a16:creationId xmlns:a16="http://schemas.microsoft.com/office/drawing/2014/main" id="{D5E21F33-9872-4B30-8E5E-B8BF6FC30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4" name="Freeform 94">
              <a:extLst>
                <a:ext uri="{FF2B5EF4-FFF2-40B4-BE49-F238E27FC236}">
                  <a16:creationId xmlns:a16="http://schemas.microsoft.com/office/drawing/2014/main" id="{AF0A83EC-0869-4756-BB30-6103EE622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5" name="Freeform 95">
              <a:extLst>
                <a:ext uri="{FF2B5EF4-FFF2-40B4-BE49-F238E27FC236}">
                  <a16:creationId xmlns:a16="http://schemas.microsoft.com/office/drawing/2014/main" id="{3166F719-88F6-4180-8BAC-784968CBA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1524000"/>
              <a:ext cx="25400" cy="68263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6" name="Freeform 96">
              <a:extLst>
                <a:ext uri="{FF2B5EF4-FFF2-40B4-BE49-F238E27FC236}">
                  <a16:creationId xmlns:a16="http://schemas.microsoft.com/office/drawing/2014/main" id="{AE8A6011-DDEF-45C4-8D9E-60BC61478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27336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7" name="Freeform 97">
              <a:extLst>
                <a:ext uri="{FF2B5EF4-FFF2-40B4-BE49-F238E27FC236}">
                  <a16:creationId xmlns:a16="http://schemas.microsoft.com/office/drawing/2014/main" id="{2BA3C864-C4E2-4F47-8DF7-BC045D813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22891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8" name="Freeform 98">
              <a:extLst>
                <a:ext uri="{FF2B5EF4-FFF2-40B4-BE49-F238E27FC236}">
                  <a16:creationId xmlns:a16="http://schemas.microsoft.com/office/drawing/2014/main" id="{204608AD-2126-4674-869F-2E5AC5071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20113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9" name="Freeform 99">
              <a:extLst>
                <a:ext uri="{FF2B5EF4-FFF2-40B4-BE49-F238E27FC236}">
                  <a16:creationId xmlns:a16="http://schemas.microsoft.com/office/drawing/2014/main" id="{B0DB974B-3B7F-4BB8-8490-EB2540C7A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0" name="Freeform 100">
              <a:extLst>
                <a:ext uri="{FF2B5EF4-FFF2-40B4-BE49-F238E27FC236}">
                  <a16:creationId xmlns:a16="http://schemas.microsoft.com/office/drawing/2014/main" id="{130CAEC4-0808-4004-84C7-FBD70D6FA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1" name="Freeform 101">
              <a:extLst>
                <a:ext uri="{FF2B5EF4-FFF2-40B4-BE49-F238E27FC236}">
                  <a16:creationId xmlns:a16="http://schemas.microsoft.com/office/drawing/2014/main" id="{A941267B-9222-4A16-8FB5-1D42290B2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2" name="Freeform 102">
              <a:extLst>
                <a:ext uri="{FF2B5EF4-FFF2-40B4-BE49-F238E27FC236}">
                  <a16:creationId xmlns:a16="http://schemas.microsoft.com/office/drawing/2014/main" id="{11D97123-B9CB-404F-961E-1162DD99B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1606550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3" name="Freeform 103">
              <a:extLst>
                <a:ext uri="{FF2B5EF4-FFF2-40B4-BE49-F238E27FC236}">
                  <a16:creationId xmlns:a16="http://schemas.microsoft.com/office/drawing/2014/main" id="{402CDFAD-E629-4385-8412-C880A0E89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4" name="Freeform 104">
              <a:extLst>
                <a:ext uri="{FF2B5EF4-FFF2-40B4-BE49-F238E27FC236}">
                  <a16:creationId xmlns:a16="http://schemas.microsoft.com/office/drawing/2014/main" id="{414D4493-50C1-4AEE-8C0D-8048578AB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2638425"/>
              <a:ext cx="46037" cy="58738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5" name="Freeform 105">
              <a:extLst>
                <a:ext uri="{FF2B5EF4-FFF2-40B4-BE49-F238E27FC236}">
                  <a16:creationId xmlns:a16="http://schemas.microsoft.com/office/drawing/2014/main" id="{F3ABD550-79C8-43D7-AE2E-4B3764035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4987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6" name="Freeform 106">
              <a:extLst>
                <a:ext uri="{FF2B5EF4-FFF2-40B4-BE49-F238E27FC236}">
                  <a16:creationId xmlns:a16="http://schemas.microsoft.com/office/drawing/2014/main" id="{85589835-6CE7-4B69-BF27-6809E5882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178117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7" name="Freeform 107">
              <a:extLst>
                <a:ext uri="{FF2B5EF4-FFF2-40B4-BE49-F238E27FC236}">
                  <a16:creationId xmlns:a16="http://schemas.microsoft.com/office/drawing/2014/main" id="{491503CC-7FE7-41EC-96CB-21F5B0273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0462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8" name="Freeform 108">
              <a:extLst>
                <a:ext uri="{FF2B5EF4-FFF2-40B4-BE49-F238E27FC236}">
                  <a16:creationId xmlns:a16="http://schemas.microsoft.com/office/drawing/2014/main" id="{84A3CAC8-F6AF-4F3D-8FAF-51C40A460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2254250"/>
              <a:ext cx="68263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9" name="Freeform 109">
              <a:extLst>
                <a:ext uri="{FF2B5EF4-FFF2-40B4-BE49-F238E27FC236}">
                  <a16:creationId xmlns:a16="http://schemas.microsoft.com/office/drawing/2014/main" id="{BDAB2A7C-AA42-4B34-B789-752088F0C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2740025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0" name="Freeform 110">
              <a:extLst>
                <a:ext uri="{FF2B5EF4-FFF2-40B4-BE49-F238E27FC236}">
                  <a16:creationId xmlns:a16="http://schemas.microsoft.com/office/drawing/2014/main" id="{C69CF54B-AE83-416A-98D8-EE33CB5BE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15176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1" name="Freeform 111">
              <a:extLst>
                <a:ext uri="{FF2B5EF4-FFF2-40B4-BE49-F238E27FC236}">
                  <a16:creationId xmlns:a16="http://schemas.microsoft.com/office/drawing/2014/main" id="{0D2816B3-DAFF-4947-BD5C-E1AB1112E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15097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2" name="Freeform 112">
              <a:extLst>
                <a:ext uri="{FF2B5EF4-FFF2-40B4-BE49-F238E27FC236}">
                  <a16:creationId xmlns:a16="http://schemas.microsoft.com/office/drawing/2014/main" id="{0092E3A2-FF97-43D8-B460-850F06C6C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3" name="Freeform 113">
              <a:extLst>
                <a:ext uri="{FF2B5EF4-FFF2-40B4-BE49-F238E27FC236}">
                  <a16:creationId xmlns:a16="http://schemas.microsoft.com/office/drawing/2014/main" id="{556535C6-96AD-4689-BE0E-745C37403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2225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4" name="Freeform 114">
              <a:extLst>
                <a:ext uri="{FF2B5EF4-FFF2-40B4-BE49-F238E27FC236}">
                  <a16:creationId xmlns:a16="http://schemas.microsoft.com/office/drawing/2014/main" id="{0E03B684-061A-4A57-BF0D-79F7EC728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07645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5" name="Freeform 115">
              <a:extLst>
                <a:ext uri="{FF2B5EF4-FFF2-40B4-BE49-F238E27FC236}">
                  <a16:creationId xmlns:a16="http://schemas.microsoft.com/office/drawing/2014/main" id="{3B66CB9E-164E-41E3-B76D-4CC3B22C6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6" name="Freeform 116">
              <a:extLst>
                <a:ext uri="{FF2B5EF4-FFF2-40B4-BE49-F238E27FC236}">
                  <a16:creationId xmlns:a16="http://schemas.microsoft.com/office/drawing/2014/main" id="{FFE0B233-1D78-4FE2-BA0F-C9DC0700A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7" name="Freeform 117">
              <a:extLst>
                <a:ext uri="{FF2B5EF4-FFF2-40B4-BE49-F238E27FC236}">
                  <a16:creationId xmlns:a16="http://schemas.microsoft.com/office/drawing/2014/main" id="{D2B969D0-E68D-425F-A756-383FE75A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8" name="Freeform 118">
              <a:extLst>
                <a:ext uri="{FF2B5EF4-FFF2-40B4-BE49-F238E27FC236}">
                  <a16:creationId xmlns:a16="http://schemas.microsoft.com/office/drawing/2014/main" id="{F11CDC62-22C7-44FD-8E84-868A53E65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9" name="Freeform 119">
              <a:extLst>
                <a:ext uri="{FF2B5EF4-FFF2-40B4-BE49-F238E27FC236}">
                  <a16:creationId xmlns:a16="http://schemas.microsoft.com/office/drawing/2014/main" id="{0A5A99AA-3891-4134-8573-65ECFC589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0" name="Freeform 120">
              <a:extLst>
                <a:ext uri="{FF2B5EF4-FFF2-40B4-BE49-F238E27FC236}">
                  <a16:creationId xmlns:a16="http://schemas.microsoft.com/office/drawing/2014/main" id="{E854CCA9-3222-49B0-A0F0-6553C2D71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1" name="Freeform 121">
              <a:extLst>
                <a:ext uri="{FF2B5EF4-FFF2-40B4-BE49-F238E27FC236}">
                  <a16:creationId xmlns:a16="http://schemas.microsoft.com/office/drawing/2014/main" id="{2B2BBC79-EC49-4743-A545-93CD2E909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2" name="Freeform 122">
              <a:extLst>
                <a:ext uri="{FF2B5EF4-FFF2-40B4-BE49-F238E27FC236}">
                  <a16:creationId xmlns:a16="http://schemas.microsoft.com/office/drawing/2014/main" id="{0471CFFF-C4C5-46F1-B6BC-7651C3EAE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8367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3" name="Freeform 123">
              <a:extLst>
                <a:ext uri="{FF2B5EF4-FFF2-40B4-BE49-F238E27FC236}">
                  <a16:creationId xmlns:a16="http://schemas.microsoft.com/office/drawing/2014/main" id="{6A474275-3092-4715-80D4-11C29A77B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4" name="Freeform 124">
              <a:extLst>
                <a:ext uri="{FF2B5EF4-FFF2-40B4-BE49-F238E27FC236}">
                  <a16:creationId xmlns:a16="http://schemas.microsoft.com/office/drawing/2014/main" id="{E0A584B9-219E-4684-973F-D583362C2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5" name="Freeform 125">
              <a:extLst>
                <a:ext uri="{FF2B5EF4-FFF2-40B4-BE49-F238E27FC236}">
                  <a16:creationId xmlns:a16="http://schemas.microsoft.com/office/drawing/2014/main" id="{8D5E3DF6-8003-4EA9-B440-A41C6C34C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27225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6" name="Freeform 126">
              <a:extLst>
                <a:ext uri="{FF2B5EF4-FFF2-40B4-BE49-F238E27FC236}">
                  <a16:creationId xmlns:a16="http://schemas.microsoft.com/office/drawing/2014/main" id="{1860110C-1698-49E2-942E-CCE87A0FF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15287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7" name="Freeform 127">
              <a:extLst>
                <a:ext uri="{FF2B5EF4-FFF2-40B4-BE49-F238E27FC236}">
                  <a16:creationId xmlns:a16="http://schemas.microsoft.com/office/drawing/2014/main" id="{9D4C2C11-1575-4060-8065-EC07FF2B6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15382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8" name="Freeform 128">
              <a:extLst>
                <a:ext uri="{FF2B5EF4-FFF2-40B4-BE49-F238E27FC236}">
                  <a16:creationId xmlns:a16="http://schemas.microsoft.com/office/drawing/2014/main" id="{EE51C08A-8D09-4094-95BE-C0594F7B8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2713038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9" name="Freeform 129">
              <a:extLst>
                <a:ext uri="{FF2B5EF4-FFF2-40B4-BE49-F238E27FC236}">
                  <a16:creationId xmlns:a16="http://schemas.microsoft.com/office/drawing/2014/main" id="{1BE73A14-6A85-4B92-890C-AE17FB5D4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0" name="Freeform 130">
              <a:extLst>
                <a:ext uri="{FF2B5EF4-FFF2-40B4-BE49-F238E27FC236}">
                  <a16:creationId xmlns:a16="http://schemas.microsoft.com/office/drawing/2014/main" id="{1B6A2221-E8D2-478A-BA69-392742BD0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19462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1" name="Freeform 131">
              <a:extLst>
                <a:ext uri="{FF2B5EF4-FFF2-40B4-BE49-F238E27FC236}">
                  <a16:creationId xmlns:a16="http://schemas.microsoft.com/office/drawing/2014/main" id="{0813D7CF-3456-44E7-B3AF-4F270FB0D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2" name="Freeform 132">
              <a:extLst>
                <a:ext uri="{FF2B5EF4-FFF2-40B4-BE49-F238E27FC236}">
                  <a16:creationId xmlns:a16="http://schemas.microsoft.com/office/drawing/2014/main" id="{BE24A17D-D111-425D-ABEF-095AEF41F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3" name="Freeform 133">
              <a:extLst>
                <a:ext uri="{FF2B5EF4-FFF2-40B4-BE49-F238E27FC236}">
                  <a16:creationId xmlns:a16="http://schemas.microsoft.com/office/drawing/2014/main" id="{D68BD624-B742-4F16-96E6-BE5C2F626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4" name="Freeform 134">
              <a:extLst>
                <a:ext uri="{FF2B5EF4-FFF2-40B4-BE49-F238E27FC236}">
                  <a16:creationId xmlns:a16="http://schemas.microsoft.com/office/drawing/2014/main" id="{33F78960-0F9F-4E4D-ADDB-7525287AF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5" name="Freeform 135">
              <a:extLst>
                <a:ext uri="{FF2B5EF4-FFF2-40B4-BE49-F238E27FC236}">
                  <a16:creationId xmlns:a16="http://schemas.microsoft.com/office/drawing/2014/main" id="{F113EBA8-1131-48B8-97F0-51647946F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16621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6" name="Freeform 136">
              <a:extLst>
                <a:ext uri="{FF2B5EF4-FFF2-40B4-BE49-F238E27FC236}">
                  <a16:creationId xmlns:a16="http://schemas.microsoft.com/office/drawing/2014/main" id="{8BC722C7-8302-4CF0-B5E5-599A0879D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2598738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7" name="Freeform 137">
              <a:extLst>
                <a:ext uri="{FF2B5EF4-FFF2-40B4-BE49-F238E27FC236}">
                  <a16:creationId xmlns:a16="http://schemas.microsoft.com/office/drawing/2014/main" id="{F4399E18-EC77-4868-A333-27B5B6C6E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8" name="Freeform 138">
              <a:extLst>
                <a:ext uri="{FF2B5EF4-FFF2-40B4-BE49-F238E27FC236}">
                  <a16:creationId xmlns:a16="http://schemas.microsoft.com/office/drawing/2014/main" id="{FB8A8DA8-4A7E-4E66-A026-BE6A43429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9" name="Freeform 139">
              <a:extLst>
                <a:ext uri="{FF2B5EF4-FFF2-40B4-BE49-F238E27FC236}">
                  <a16:creationId xmlns:a16="http://schemas.microsoft.com/office/drawing/2014/main" id="{D70CAF3E-8980-4CF1-AD53-A1B42F117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0" name="Freeform 140">
              <a:extLst>
                <a:ext uri="{FF2B5EF4-FFF2-40B4-BE49-F238E27FC236}">
                  <a16:creationId xmlns:a16="http://schemas.microsoft.com/office/drawing/2014/main" id="{FF499FAF-D423-45BC-875B-6208E53F7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21939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1" name="Freeform 141">
              <a:extLst>
                <a:ext uri="{FF2B5EF4-FFF2-40B4-BE49-F238E27FC236}">
                  <a16:creationId xmlns:a16="http://schemas.microsoft.com/office/drawing/2014/main" id="{3952C510-1952-4D23-AE69-E9E975FFB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2743200"/>
              <a:ext cx="25400" cy="74613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2" name="Freeform 142">
              <a:extLst>
                <a:ext uri="{FF2B5EF4-FFF2-40B4-BE49-F238E27FC236}">
                  <a16:creationId xmlns:a16="http://schemas.microsoft.com/office/drawing/2014/main" id="{F0A20E60-207D-4C27-BD23-610CB28A0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5065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3" name="Freeform 143">
              <a:extLst>
                <a:ext uri="{FF2B5EF4-FFF2-40B4-BE49-F238E27FC236}">
                  <a16:creationId xmlns:a16="http://schemas.microsoft.com/office/drawing/2014/main" id="{285E3D51-EB87-4C9E-AFA9-5E76EB22C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1751013"/>
              <a:ext cx="611188" cy="822325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5069ECB-5F11-4524-98A8-3E88CE5B9B80}"/>
              </a:ext>
            </a:extLst>
          </p:cNvPr>
          <p:cNvGrpSpPr/>
          <p:nvPr/>
        </p:nvGrpSpPr>
        <p:grpSpPr>
          <a:xfrm>
            <a:off x="2003656" y="2613408"/>
            <a:ext cx="3111448" cy="659563"/>
            <a:chOff x="1815394" y="2577895"/>
            <a:chExt cx="3378793" cy="659563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F197C9B6-EC31-437F-BBBA-D8146D2338B6}"/>
                </a:ext>
              </a:extLst>
            </p:cNvPr>
            <p:cNvSpPr txBox="1"/>
            <p:nvPr/>
          </p:nvSpPr>
          <p:spPr>
            <a:xfrm>
              <a:off x="1815395" y="2577895"/>
              <a:ext cx="3378792" cy="2462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defTabSz="914354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600" b="1" dirty="0" err="1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Monero</a:t>
              </a:r>
              <a:r>
                <a:rPr lang="en-US" sz="16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Lao UI" panose="020B0502040204020203" pitchFamily="34" charset="0"/>
                </a:rPr>
                <a:t> Merchant</a:t>
              </a: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B7DB690-868F-42AB-92C7-6350E48C70B2}"/>
                </a:ext>
              </a:extLst>
            </p:cNvPr>
            <p:cNvSpPr/>
            <p:nvPr/>
          </p:nvSpPr>
          <p:spPr>
            <a:xfrm>
              <a:off x="1815394" y="2844337"/>
              <a:ext cx="3378792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Synergistically evolve 2.0 technologies rather than just in time initiatives. Quickly deploy strategic networks compelling.</a:t>
              </a:r>
            </a:p>
          </p:txBody>
        </p:sp>
      </p:grpSp>
      <p:sp>
        <p:nvSpPr>
          <p:cNvPr id="4" name="Circle: Hollow 3">
            <a:extLst>
              <a:ext uri="{FF2B5EF4-FFF2-40B4-BE49-F238E27FC236}">
                <a16:creationId xmlns:a16="http://schemas.microsoft.com/office/drawing/2014/main" id="{AA012174-89A5-470B-936C-DB068058AF68}"/>
              </a:ext>
            </a:extLst>
          </p:cNvPr>
          <p:cNvSpPr/>
          <p:nvPr/>
        </p:nvSpPr>
        <p:spPr>
          <a:xfrm>
            <a:off x="1139917" y="2614005"/>
            <a:ext cx="658368" cy="658368"/>
          </a:xfrm>
          <a:prstGeom prst="donut">
            <a:avLst>
              <a:gd name="adj" fmla="val 6644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8B554B1E-3704-45D9-897D-313B892DC5B2}"/>
              </a:ext>
            </a:extLst>
          </p:cNvPr>
          <p:cNvGrpSpPr/>
          <p:nvPr/>
        </p:nvGrpSpPr>
        <p:grpSpPr>
          <a:xfrm>
            <a:off x="1286221" y="2760309"/>
            <a:ext cx="365760" cy="365760"/>
            <a:chOff x="2640013" y="4716463"/>
            <a:chExt cx="1420812" cy="1420812"/>
          </a:xfrm>
        </p:grpSpPr>
        <p:sp>
          <p:nvSpPr>
            <p:cNvPr id="165" name="Freeform 286">
              <a:extLst>
                <a:ext uri="{FF2B5EF4-FFF2-40B4-BE49-F238E27FC236}">
                  <a16:creationId xmlns:a16="http://schemas.microsoft.com/office/drawing/2014/main" id="{0922D9FA-2EDB-4A64-9583-ECBFE00EC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47164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6" name="Freeform 287">
              <a:extLst>
                <a:ext uri="{FF2B5EF4-FFF2-40B4-BE49-F238E27FC236}">
                  <a16:creationId xmlns:a16="http://schemas.microsoft.com/office/drawing/2014/main" id="{B7DE39AB-7978-4025-94A3-A13B74C43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51388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7" name="Freeform 288">
              <a:extLst>
                <a:ext uri="{FF2B5EF4-FFF2-40B4-BE49-F238E27FC236}">
                  <a16:creationId xmlns:a16="http://schemas.microsoft.com/office/drawing/2014/main" id="{E9D5C42C-40BC-41D8-B5CC-6AA7547B1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625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8" name="Freeform 289">
              <a:extLst>
                <a:ext uri="{FF2B5EF4-FFF2-40B4-BE49-F238E27FC236}">
                  <a16:creationId xmlns:a16="http://schemas.microsoft.com/office/drawing/2014/main" id="{B15A384C-D606-4B3D-A708-313438D14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48625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2"/>
                    <a:pt x="703" y="0"/>
                    <a:pt x="1569" y="0"/>
                  </a:cubicBezTo>
                  <a:cubicBezTo>
                    <a:pt x="2435" y="0"/>
                    <a:pt x="3137" y="702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9" name="Freeform 290">
              <a:extLst>
                <a:ext uri="{FF2B5EF4-FFF2-40B4-BE49-F238E27FC236}">
                  <a16:creationId xmlns:a16="http://schemas.microsoft.com/office/drawing/2014/main" id="{B1745922-DE30-44FA-A87D-4228D50CD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831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0" name="Freeform 291">
              <a:extLst>
                <a:ext uri="{FF2B5EF4-FFF2-40B4-BE49-F238E27FC236}">
                  <a16:creationId xmlns:a16="http://schemas.microsoft.com/office/drawing/2014/main" id="{5D8A9F03-F4A5-4A7D-B3AF-BDA09C65F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958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5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1" name="Freeform 292">
              <a:extLst>
                <a:ext uri="{FF2B5EF4-FFF2-40B4-BE49-F238E27FC236}">
                  <a16:creationId xmlns:a16="http://schemas.microsoft.com/office/drawing/2014/main" id="{034D8890-856D-4A75-A36E-70C1A926A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4773613"/>
              <a:ext cx="14288" cy="6826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2" name="Freeform 293">
              <a:extLst>
                <a:ext uri="{FF2B5EF4-FFF2-40B4-BE49-F238E27FC236}">
                  <a16:creationId xmlns:a16="http://schemas.microsoft.com/office/drawing/2014/main" id="{63A8E01F-D1A4-4EDB-B229-235F81BB6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60134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3" name="Freeform 294">
              <a:extLst>
                <a:ext uri="{FF2B5EF4-FFF2-40B4-BE49-F238E27FC236}">
                  <a16:creationId xmlns:a16="http://schemas.microsoft.com/office/drawing/2014/main" id="{9062DCC8-EF2B-4DD4-9E9B-C3A90ED2F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54324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4" name="Freeform 295">
              <a:extLst>
                <a:ext uri="{FF2B5EF4-FFF2-40B4-BE49-F238E27FC236}">
                  <a16:creationId xmlns:a16="http://schemas.microsoft.com/office/drawing/2014/main" id="{293CF942-276F-435D-9FC9-F95103ECE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4086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5" name="Freeform 296">
              <a:extLst>
                <a:ext uri="{FF2B5EF4-FFF2-40B4-BE49-F238E27FC236}">
                  <a16:creationId xmlns:a16="http://schemas.microsoft.com/office/drawing/2014/main" id="{C9BDE551-2B68-4329-A2A9-D029B6E52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49704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6" name="Freeform 297">
              <a:extLst>
                <a:ext uri="{FF2B5EF4-FFF2-40B4-BE49-F238E27FC236}">
                  <a16:creationId xmlns:a16="http://schemas.microsoft.com/office/drawing/2014/main" id="{ECFD47AC-164C-466F-B23A-1423A56FD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58308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7" name="Freeform 298">
              <a:extLst>
                <a:ext uri="{FF2B5EF4-FFF2-40B4-BE49-F238E27FC236}">
                  <a16:creationId xmlns:a16="http://schemas.microsoft.com/office/drawing/2014/main" id="{D8E72B87-D7B3-4D37-90C1-EB2134631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58467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8" name="Freeform 299">
              <a:extLst>
                <a:ext uri="{FF2B5EF4-FFF2-40B4-BE49-F238E27FC236}">
                  <a16:creationId xmlns:a16="http://schemas.microsoft.com/office/drawing/2014/main" id="{373D12C5-9BD2-4966-AC1D-EF8660352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4954588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9" name="Freeform 300">
              <a:extLst>
                <a:ext uri="{FF2B5EF4-FFF2-40B4-BE49-F238E27FC236}">
                  <a16:creationId xmlns:a16="http://schemas.microsoft.com/office/drawing/2014/main" id="{B53EFD25-A462-46A3-A5A6-9327AF097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8260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3 h 180"/>
                <a:gd name="T6" fmla="*/ 86 w 101"/>
                <a:gd name="T7" fmla="*/ 3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3"/>
                  </a:lnTo>
                  <a:cubicBezTo>
                    <a:pt x="66" y="4"/>
                    <a:pt x="76" y="0"/>
                    <a:pt x="86" y="3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0" name="Freeform 301">
              <a:extLst>
                <a:ext uri="{FF2B5EF4-FFF2-40B4-BE49-F238E27FC236}">
                  <a16:creationId xmlns:a16="http://schemas.microsoft.com/office/drawing/2014/main" id="{B8D25C4F-E390-467D-9610-ED343BAA9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59626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" name="Freeform 302">
              <a:extLst>
                <a:ext uri="{FF2B5EF4-FFF2-40B4-BE49-F238E27FC236}">
                  <a16:creationId xmlns:a16="http://schemas.microsoft.com/office/drawing/2014/main" id="{ABB24DDA-95B1-45DF-A505-0EF32C9D7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56562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2" name="Freeform 303">
              <a:extLst>
                <a:ext uri="{FF2B5EF4-FFF2-40B4-BE49-F238E27FC236}">
                  <a16:creationId xmlns:a16="http://schemas.microsoft.com/office/drawing/2014/main" id="{868838F6-BD1B-4750-B80F-8CD0CAC3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51625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3" name="Freeform 304">
              <a:extLst>
                <a:ext uri="{FF2B5EF4-FFF2-40B4-BE49-F238E27FC236}">
                  <a16:creationId xmlns:a16="http://schemas.microsoft.com/office/drawing/2014/main" id="{F385D974-EBCD-4090-9EED-CE7730C79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51816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3" y="5"/>
                    <a:pt x="177" y="14"/>
                  </a:cubicBezTo>
                  <a:cubicBezTo>
                    <a:pt x="181" y="24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4" name="Freeform 305">
              <a:extLst>
                <a:ext uri="{FF2B5EF4-FFF2-40B4-BE49-F238E27FC236}">
                  <a16:creationId xmlns:a16="http://schemas.microsoft.com/office/drawing/2014/main" id="{A56A5FE2-7FB8-46B0-A6B5-3E4DFDE9B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5637213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5" name="Freeform 306">
              <a:extLst>
                <a:ext uri="{FF2B5EF4-FFF2-40B4-BE49-F238E27FC236}">
                  <a16:creationId xmlns:a16="http://schemas.microsoft.com/office/drawing/2014/main" id="{0B126B68-4842-419B-B877-A8AA977B9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5972175"/>
              <a:ext cx="36512" cy="6508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6" name="Freeform 307">
              <a:extLst>
                <a:ext uri="{FF2B5EF4-FFF2-40B4-BE49-F238E27FC236}">
                  <a16:creationId xmlns:a16="http://schemas.microsoft.com/office/drawing/2014/main" id="{185F760B-14EB-40FF-ADCB-93212FD3B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818063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7" name="Freeform 308">
              <a:extLst>
                <a:ext uri="{FF2B5EF4-FFF2-40B4-BE49-F238E27FC236}">
                  <a16:creationId xmlns:a16="http://schemas.microsoft.com/office/drawing/2014/main" id="{70537E22-982E-4DEC-B610-113C50AFD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4789488"/>
              <a:ext cx="25400" cy="68262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8" name="Freeform 309">
              <a:extLst>
                <a:ext uri="{FF2B5EF4-FFF2-40B4-BE49-F238E27FC236}">
                  <a16:creationId xmlns:a16="http://schemas.microsoft.com/office/drawing/2014/main" id="{D2289809-4D0F-4F99-A1C5-08FC36DB0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59975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9" name="Freeform 310">
              <a:extLst>
                <a:ext uri="{FF2B5EF4-FFF2-40B4-BE49-F238E27FC236}">
                  <a16:creationId xmlns:a16="http://schemas.microsoft.com/office/drawing/2014/main" id="{2CB4975E-2B43-4570-AB18-60DEB6A63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55530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0" name="Freeform 311">
              <a:extLst>
                <a:ext uri="{FF2B5EF4-FFF2-40B4-BE49-F238E27FC236}">
                  <a16:creationId xmlns:a16="http://schemas.microsoft.com/office/drawing/2014/main" id="{7EFF702F-616E-46E0-8564-6F8E9C404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52752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1" name="Freeform 312">
              <a:extLst>
                <a:ext uri="{FF2B5EF4-FFF2-40B4-BE49-F238E27FC236}">
                  <a16:creationId xmlns:a16="http://schemas.microsoft.com/office/drawing/2014/main" id="{44C7B5BF-58BE-4CE8-B42A-071039FAB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0752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2" name="Freeform 313">
              <a:extLst>
                <a:ext uri="{FF2B5EF4-FFF2-40B4-BE49-F238E27FC236}">
                  <a16:creationId xmlns:a16="http://schemas.microsoft.com/office/drawing/2014/main" id="{B31B5333-9F06-49F4-8CA4-A59298A5F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57340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3" name="Freeform 314">
              <a:extLst>
                <a:ext uri="{FF2B5EF4-FFF2-40B4-BE49-F238E27FC236}">
                  <a16:creationId xmlns:a16="http://schemas.microsoft.com/office/drawing/2014/main" id="{81A390FB-FAA3-4AEE-ABF7-4C7105313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592296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4" name="Freeform 315">
              <a:extLst>
                <a:ext uri="{FF2B5EF4-FFF2-40B4-BE49-F238E27FC236}">
                  <a16:creationId xmlns:a16="http://schemas.microsoft.com/office/drawing/2014/main" id="{E998FBE7-7BB4-4B9B-9807-1DE000F6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4872038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5" name="Freeform 316">
              <a:extLst>
                <a:ext uri="{FF2B5EF4-FFF2-40B4-BE49-F238E27FC236}">
                  <a16:creationId xmlns:a16="http://schemas.microsoft.com/office/drawing/2014/main" id="{E54F9ECE-6222-4CB5-A7A2-C76749AA1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89108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6" name="Freeform 317">
              <a:extLst>
                <a:ext uri="{FF2B5EF4-FFF2-40B4-BE49-F238E27FC236}">
                  <a16:creationId xmlns:a16="http://schemas.microsoft.com/office/drawing/2014/main" id="{AFB108C1-322C-48E6-9C21-CFE5F2661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5903913"/>
              <a:ext cx="46037" cy="60325"/>
            </a:xfrm>
            <a:custGeom>
              <a:avLst/>
              <a:gdLst>
                <a:gd name="T0" fmla="*/ 10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0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0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2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0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7" name="Freeform 318">
              <a:extLst>
                <a:ext uri="{FF2B5EF4-FFF2-40B4-BE49-F238E27FC236}">
                  <a16:creationId xmlns:a16="http://schemas.microsoft.com/office/drawing/2014/main" id="{51FEEC6C-6DF9-414D-A5B3-C4F7F87FC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57626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8" name="Freeform 319">
              <a:extLst>
                <a:ext uri="{FF2B5EF4-FFF2-40B4-BE49-F238E27FC236}">
                  <a16:creationId xmlns:a16="http://schemas.microsoft.com/office/drawing/2014/main" id="{DC563EBC-161F-483D-9F50-AB1473478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5046663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9" name="Freeform 320">
              <a:extLst>
                <a:ext uri="{FF2B5EF4-FFF2-40B4-BE49-F238E27FC236}">
                  <a16:creationId xmlns:a16="http://schemas.microsoft.com/office/drawing/2014/main" id="{40A01E57-243E-49BB-8FB5-042C45158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3101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0" name="Freeform 321">
              <a:extLst>
                <a:ext uri="{FF2B5EF4-FFF2-40B4-BE49-F238E27FC236}">
                  <a16:creationId xmlns:a16="http://schemas.microsoft.com/office/drawing/2014/main" id="{4BC65B95-B800-4E1A-B833-89FF257FA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5519738"/>
              <a:ext cx="68263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1" name="Freeform 322">
              <a:extLst>
                <a:ext uri="{FF2B5EF4-FFF2-40B4-BE49-F238E27FC236}">
                  <a16:creationId xmlns:a16="http://schemas.microsoft.com/office/drawing/2014/main" id="{94DFF788-B237-42CB-8602-C7014F28B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6005513"/>
              <a:ext cx="25400" cy="68262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6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2" name="Freeform 323">
              <a:extLst>
                <a:ext uri="{FF2B5EF4-FFF2-40B4-BE49-F238E27FC236}">
                  <a16:creationId xmlns:a16="http://schemas.microsoft.com/office/drawing/2014/main" id="{8FA32487-422E-42DC-A590-2D70724D7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47815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3" name="Freeform 324">
              <a:extLst>
                <a:ext uri="{FF2B5EF4-FFF2-40B4-BE49-F238E27FC236}">
                  <a16:creationId xmlns:a16="http://schemas.microsoft.com/office/drawing/2014/main" id="{F21E10AC-A53D-43A1-9B7D-096554017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47736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4" name="Freeform 325">
              <a:extLst>
                <a:ext uri="{FF2B5EF4-FFF2-40B4-BE49-F238E27FC236}">
                  <a16:creationId xmlns:a16="http://schemas.microsoft.com/office/drawing/2014/main" id="{C0C0A5E8-BFDD-4D20-A5A3-72332A5BF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60055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5" name="Freeform 326">
              <a:extLst>
                <a:ext uri="{FF2B5EF4-FFF2-40B4-BE49-F238E27FC236}">
                  <a16:creationId xmlns:a16="http://schemas.microsoft.com/office/drawing/2014/main" id="{C0CFEC78-3A02-45B9-8138-F4503C12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4864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6" name="Freeform 327">
              <a:extLst>
                <a:ext uri="{FF2B5EF4-FFF2-40B4-BE49-F238E27FC236}">
                  <a16:creationId xmlns:a16="http://schemas.microsoft.com/office/drawing/2014/main" id="{C656EDB4-1A14-4203-A493-1335940D8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341938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7" name="Freeform 328">
              <a:extLst>
                <a:ext uri="{FF2B5EF4-FFF2-40B4-BE49-F238E27FC236}">
                  <a16:creationId xmlns:a16="http://schemas.microsoft.com/office/drawing/2014/main" id="{0186DF60-9635-44A4-85E8-73C968D35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5014913"/>
              <a:ext cx="65087" cy="55562"/>
            </a:xfrm>
            <a:custGeom>
              <a:avLst/>
              <a:gdLst>
                <a:gd name="T0" fmla="*/ 10 w 180"/>
                <a:gd name="T1" fmla="*/ 145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8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8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8" name="Freeform 329">
              <a:extLst>
                <a:ext uri="{FF2B5EF4-FFF2-40B4-BE49-F238E27FC236}">
                  <a16:creationId xmlns:a16="http://schemas.microsoft.com/office/drawing/2014/main" id="{C7A12F9E-09F2-4C71-9833-5A3B461A3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5783263"/>
              <a:ext cx="65088" cy="55562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9" name="Freeform 330">
              <a:extLst>
                <a:ext uri="{FF2B5EF4-FFF2-40B4-BE49-F238E27FC236}">
                  <a16:creationId xmlns:a16="http://schemas.microsoft.com/office/drawing/2014/main" id="{60868B14-F325-4F6D-9478-0861871FE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58816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0" name="Freeform 331">
              <a:extLst>
                <a:ext uri="{FF2B5EF4-FFF2-40B4-BE49-F238E27FC236}">
                  <a16:creationId xmlns:a16="http://schemas.microsoft.com/office/drawing/2014/main" id="{ADF60925-815B-48D7-84A8-8C375E48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4908550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1" name="Freeform 332">
              <a:extLst>
                <a:ext uri="{FF2B5EF4-FFF2-40B4-BE49-F238E27FC236}">
                  <a16:creationId xmlns:a16="http://schemas.microsoft.com/office/drawing/2014/main" id="{B2BE5EDE-EF88-4F68-A9A7-89EEB69D5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48498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2" name="Freeform 333">
              <a:extLst>
                <a:ext uri="{FF2B5EF4-FFF2-40B4-BE49-F238E27FC236}">
                  <a16:creationId xmlns:a16="http://schemas.microsoft.com/office/drawing/2014/main" id="{520823E8-514D-47C5-9C96-864036722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59340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3" name="Freeform 334">
              <a:extLst>
                <a:ext uri="{FF2B5EF4-FFF2-40B4-BE49-F238E27FC236}">
                  <a16:creationId xmlns:a16="http://schemas.microsoft.com/office/drawing/2014/main" id="{356F5A9C-311F-4B12-9FFD-8C540444F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5705475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4" name="Freeform 335">
              <a:extLst>
                <a:ext uri="{FF2B5EF4-FFF2-40B4-BE49-F238E27FC236}">
                  <a16:creationId xmlns:a16="http://schemas.microsoft.com/office/drawing/2014/main" id="{EC07BC83-7113-4069-9831-57201169D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51006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7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7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5" name="Freeform 336">
              <a:extLst>
                <a:ext uri="{FF2B5EF4-FFF2-40B4-BE49-F238E27FC236}">
                  <a16:creationId xmlns:a16="http://schemas.microsoft.com/office/drawing/2014/main" id="{4F0F4267-D342-4D34-B74E-7A20B6E05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5238750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6" name="Freeform 337">
              <a:extLst>
                <a:ext uri="{FF2B5EF4-FFF2-40B4-BE49-F238E27FC236}">
                  <a16:creationId xmlns:a16="http://schemas.microsoft.com/office/drawing/2014/main" id="{D7EA1C66-56FD-407C-9226-08C3C8647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5578475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7" name="Freeform 338">
              <a:extLst>
                <a:ext uri="{FF2B5EF4-FFF2-40B4-BE49-F238E27FC236}">
                  <a16:creationId xmlns:a16="http://schemas.microsoft.com/office/drawing/2014/main" id="{40B0792F-5276-4672-8240-0ED7BED28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59864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8" name="Freeform 339">
              <a:extLst>
                <a:ext uri="{FF2B5EF4-FFF2-40B4-BE49-F238E27FC236}">
                  <a16:creationId xmlns:a16="http://schemas.microsoft.com/office/drawing/2014/main" id="{B8338F6E-E938-44BC-89C9-406015B25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47926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9" name="Freeform 340">
              <a:extLst>
                <a:ext uri="{FF2B5EF4-FFF2-40B4-BE49-F238E27FC236}">
                  <a16:creationId xmlns:a16="http://schemas.microsoft.com/office/drawing/2014/main" id="{7AC19A19-29F6-4905-927C-E3603A4B5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48021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0" name="Freeform 341">
              <a:extLst>
                <a:ext uri="{FF2B5EF4-FFF2-40B4-BE49-F238E27FC236}">
                  <a16:creationId xmlns:a16="http://schemas.microsoft.com/office/drawing/2014/main" id="{C4EB0248-E9F2-4EA9-B75F-348990BEF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5978525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1" name="Freeform 342">
              <a:extLst>
                <a:ext uri="{FF2B5EF4-FFF2-40B4-BE49-F238E27FC236}">
                  <a16:creationId xmlns:a16="http://schemas.microsoft.com/office/drawing/2014/main" id="{A1F5C74A-F29F-4F25-9BAD-86C87461C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560546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2" name="Freeform 343">
              <a:extLst>
                <a:ext uri="{FF2B5EF4-FFF2-40B4-BE49-F238E27FC236}">
                  <a16:creationId xmlns:a16="http://schemas.microsoft.com/office/drawing/2014/main" id="{16837489-7BE3-41BD-8F6F-C3186EECD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52101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4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3" name="Freeform 344">
              <a:extLst>
                <a:ext uri="{FF2B5EF4-FFF2-40B4-BE49-F238E27FC236}">
                  <a16:creationId xmlns:a16="http://schemas.microsoft.com/office/drawing/2014/main" id="{431EBBDB-41CF-4160-8932-A8AC3E280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5127625"/>
              <a:ext cx="71438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4" name="Freeform 345">
              <a:extLst>
                <a:ext uri="{FF2B5EF4-FFF2-40B4-BE49-F238E27FC236}">
                  <a16:creationId xmlns:a16="http://schemas.microsoft.com/office/drawing/2014/main" id="{404B0C42-C2BD-4347-943F-CA56C2C61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568007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5" name="Freeform 346">
              <a:extLst>
                <a:ext uri="{FF2B5EF4-FFF2-40B4-BE49-F238E27FC236}">
                  <a16:creationId xmlns:a16="http://schemas.microsoft.com/office/drawing/2014/main" id="{BA9A01E0-E77F-4EFC-B28E-460B6C7C4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59467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6" name="Freeform 347">
              <a:extLst>
                <a:ext uri="{FF2B5EF4-FFF2-40B4-BE49-F238E27FC236}">
                  <a16:creationId xmlns:a16="http://schemas.microsoft.com/office/drawing/2014/main" id="{2FB22AFD-0002-430A-91AF-FB9FA6CD8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4837113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7" name="Freeform 348">
              <a:extLst>
                <a:ext uri="{FF2B5EF4-FFF2-40B4-BE49-F238E27FC236}">
                  <a16:creationId xmlns:a16="http://schemas.microsoft.com/office/drawing/2014/main" id="{4E340768-E92C-4409-AC26-AA8A90F5F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49260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8" name="Freeform 349">
              <a:extLst>
                <a:ext uri="{FF2B5EF4-FFF2-40B4-BE49-F238E27FC236}">
                  <a16:creationId xmlns:a16="http://schemas.microsoft.com/office/drawing/2014/main" id="{9A7FCB5F-4205-41BC-BA46-89C3922BF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5864225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9" name="Freeform 350">
              <a:extLst>
                <a:ext uri="{FF2B5EF4-FFF2-40B4-BE49-F238E27FC236}">
                  <a16:creationId xmlns:a16="http://schemas.microsoft.com/office/drawing/2014/main" id="{817D22EB-459B-4D29-8307-96A88F96E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5805488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0" name="Freeform 351">
              <a:extLst>
                <a:ext uri="{FF2B5EF4-FFF2-40B4-BE49-F238E27FC236}">
                  <a16:creationId xmlns:a16="http://schemas.microsoft.com/office/drawing/2014/main" id="{AE1580C3-FEFC-485B-AF28-2D1980828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49926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1" name="Freeform 352">
              <a:extLst>
                <a:ext uri="{FF2B5EF4-FFF2-40B4-BE49-F238E27FC236}">
                  <a16:creationId xmlns:a16="http://schemas.microsoft.com/office/drawing/2014/main" id="{833F1C4F-EE8D-4208-AF51-8EAB869D8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53705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2" name="Freeform 353">
              <a:extLst>
                <a:ext uri="{FF2B5EF4-FFF2-40B4-BE49-F238E27FC236}">
                  <a16:creationId xmlns:a16="http://schemas.microsoft.com/office/drawing/2014/main" id="{B6ACEBEF-41F0-43AE-A05F-49BA827FB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54578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3" name="Freeform 354">
              <a:extLst>
                <a:ext uri="{FF2B5EF4-FFF2-40B4-BE49-F238E27FC236}">
                  <a16:creationId xmlns:a16="http://schemas.microsoft.com/office/drawing/2014/main" id="{D53DD651-D7C2-4EED-9E02-3B5AD9585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600868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4" name="Freeform 355">
              <a:extLst>
                <a:ext uri="{FF2B5EF4-FFF2-40B4-BE49-F238E27FC236}">
                  <a16:creationId xmlns:a16="http://schemas.microsoft.com/office/drawing/2014/main" id="{DFCF231A-8CA3-437F-B67A-5E8416C20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47704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5" name="Freeform 356">
              <a:extLst>
                <a:ext uri="{FF2B5EF4-FFF2-40B4-BE49-F238E27FC236}">
                  <a16:creationId xmlns:a16="http://schemas.microsoft.com/office/drawing/2014/main" id="{7BAE5AD8-FCBF-4ABC-B144-4F34F69EF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5049838"/>
              <a:ext cx="630238" cy="685800"/>
            </a:xfrm>
            <a:custGeom>
              <a:avLst/>
              <a:gdLst>
                <a:gd name="T0" fmla="*/ 757 w 1751"/>
                <a:gd name="T1" fmla="*/ 1533 h 1906"/>
                <a:gd name="T2" fmla="*/ 879 w 1751"/>
                <a:gd name="T3" fmla="*/ 1083 h 1906"/>
                <a:gd name="T4" fmla="*/ 1190 w 1751"/>
                <a:gd name="T5" fmla="*/ 973 h 1906"/>
                <a:gd name="T6" fmla="*/ 1267 w 1751"/>
                <a:gd name="T7" fmla="*/ 658 h 1906"/>
                <a:gd name="T8" fmla="*/ 966 w 1751"/>
                <a:gd name="T9" fmla="*/ 766 h 1906"/>
                <a:gd name="T10" fmla="*/ 1174 w 1751"/>
                <a:gd name="T11" fmla="*/ 0 h 1906"/>
                <a:gd name="T12" fmla="*/ 604 w 1751"/>
                <a:gd name="T13" fmla="*/ 0 h 1906"/>
                <a:gd name="T14" fmla="*/ 342 w 1751"/>
                <a:gd name="T15" fmla="*/ 990 h 1906"/>
                <a:gd name="T16" fmla="*/ 73 w 1751"/>
                <a:gd name="T17" fmla="*/ 1086 h 1906"/>
                <a:gd name="T18" fmla="*/ 0 w 1751"/>
                <a:gd name="T19" fmla="*/ 1394 h 1906"/>
                <a:gd name="T20" fmla="*/ 259 w 1751"/>
                <a:gd name="T21" fmla="*/ 1302 h 1906"/>
                <a:gd name="T22" fmla="*/ 99 w 1751"/>
                <a:gd name="T23" fmla="*/ 1905 h 1906"/>
                <a:gd name="T24" fmla="*/ 1638 w 1751"/>
                <a:gd name="T25" fmla="*/ 1905 h 1906"/>
                <a:gd name="T26" fmla="*/ 1750 w 1751"/>
                <a:gd name="T27" fmla="*/ 1533 h 1906"/>
                <a:gd name="T28" fmla="*/ 757 w 1751"/>
                <a:gd name="T29" fmla="*/ 1533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1" h="1906">
                  <a:moveTo>
                    <a:pt x="757" y="1533"/>
                  </a:moveTo>
                  <a:lnTo>
                    <a:pt x="879" y="1083"/>
                  </a:lnTo>
                  <a:lnTo>
                    <a:pt x="1190" y="973"/>
                  </a:lnTo>
                  <a:lnTo>
                    <a:pt x="1267" y="658"/>
                  </a:lnTo>
                  <a:lnTo>
                    <a:pt x="966" y="766"/>
                  </a:lnTo>
                  <a:lnTo>
                    <a:pt x="1174" y="0"/>
                  </a:lnTo>
                  <a:lnTo>
                    <a:pt x="604" y="0"/>
                  </a:lnTo>
                  <a:lnTo>
                    <a:pt x="342" y="990"/>
                  </a:lnTo>
                  <a:lnTo>
                    <a:pt x="73" y="1086"/>
                  </a:lnTo>
                  <a:lnTo>
                    <a:pt x="0" y="1394"/>
                  </a:lnTo>
                  <a:lnTo>
                    <a:pt x="259" y="1302"/>
                  </a:lnTo>
                  <a:lnTo>
                    <a:pt x="99" y="1905"/>
                  </a:lnTo>
                  <a:lnTo>
                    <a:pt x="1638" y="1905"/>
                  </a:lnTo>
                  <a:lnTo>
                    <a:pt x="1750" y="1533"/>
                  </a:lnTo>
                  <a:lnTo>
                    <a:pt x="757" y="153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5" name="Picture Placeholder 4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B408421A-2971-0547-B13B-D10BEF4E7FFE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44226473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54443BE-EFCE-4636-A351-3D55FB9B5A10}"/>
              </a:ext>
            </a:extLst>
          </p:cNvPr>
          <p:cNvSpPr/>
          <p:nvPr/>
        </p:nvSpPr>
        <p:spPr>
          <a:xfrm>
            <a:off x="0" y="821803"/>
            <a:ext cx="12192000" cy="5103575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F54F559-D347-5446-9110-DAD5283BF04E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7E8C9AF-3E8B-AB4E-9E52-B2169473ED0D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B36E540-0F8C-5649-8D39-036F350888D4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chemeClr val="bg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Our Partners</a:t>
            </a:r>
          </a:p>
        </p:txBody>
      </p:sp>
    </p:spTree>
    <p:extLst>
      <p:ext uri="{BB962C8B-B14F-4D97-AF65-F5344CB8AC3E}">
        <p14:creationId xmlns:p14="http://schemas.microsoft.com/office/powerpoint/2010/main" val="17617358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78DA49E-954F-4C3F-8F51-1AC9002896FD}"/>
              </a:ext>
            </a:extLst>
          </p:cNvPr>
          <p:cNvGrpSpPr/>
          <p:nvPr/>
        </p:nvGrpSpPr>
        <p:grpSpPr>
          <a:xfrm>
            <a:off x="0" y="1710350"/>
            <a:ext cx="4982817" cy="5147650"/>
            <a:chOff x="2435225" y="1150938"/>
            <a:chExt cx="5230813" cy="5403850"/>
          </a:xfrm>
        </p:grpSpPr>
        <p:sp>
          <p:nvSpPr>
            <p:cNvPr id="3" name="Freeform 1">
              <a:extLst>
                <a:ext uri="{FF2B5EF4-FFF2-40B4-BE49-F238E27FC236}">
                  <a16:creationId xmlns:a16="http://schemas.microsoft.com/office/drawing/2014/main" id="{A5DAEF0B-E46C-453F-991C-E0808EAD6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300" y="2130425"/>
              <a:ext cx="638175" cy="495300"/>
            </a:xfrm>
            <a:custGeom>
              <a:avLst/>
              <a:gdLst>
                <a:gd name="T0" fmla="*/ 280 w 1774"/>
                <a:gd name="T1" fmla="*/ 0 h 1378"/>
                <a:gd name="T2" fmla="*/ 477 w 1774"/>
                <a:gd name="T3" fmla="*/ 81 h 1378"/>
                <a:gd name="T4" fmla="*/ 481 w 1774"/>
                <a:gd name="T5" fmla="*/ 84 h 1378"/>
                <a:gd name="T6" fmla="*/ 1773 w 1774"/>
                <a:gd name="T7" fmla="*/ 1377 h 1378"/>
                <a:gd name="T8" fmla="*/ 0 w 1774"/>
                <a:gd name="T9" fmla="*/ 1377 h 1378"/>
                <a:gd name="T10" fmla="*/ 0 w 1774"/>
                <a:gd name="T11" fmla="*/ 281 h 1378"/>
                <a:gd name="T12" fmla="*/ 280 w 1774"/>
                <a:gd name="T13" fmla="*/ 0 h 1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4" h="1378">
                  <a:moveTo>
                    <a:pt x="280" y="0"/>
                  </a:moveTo>
                  <a:cubicBezTo>
                    <a:pt x="357" y="0"/>
                    <a:pt x="426" y="31"/>
                    <a:pt x="477" y="81"/>
                  </a:cubicBezTo>
                  <a:lnTo>
                    <a:pt x="481" y="84"/>
                  </a:lnTo>
                  <a:lnTo>
                    <a:pt x="1773" y="1377"/>
                  </a:lnTo>
                  <a:lnTo>
                    <a:pt x="0" y="1377"/>
                  </a:lnTo>
                  <a:lnTo>
                    <a:pt x="0" y="281"/>
                  </a:lnTo>
                  <a:cubicBezTo>
                    <a:pt x="0" y="126"/>
                    <a:pt x="125" y="0"/>
                    <a:pt x="280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71192E55-2654-4961-B2A2-978C98342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913" y="3275013"/>
              <a:ext cx="215900" cy="542925"/>
            </a:xfrm>
            <a:custGeom>
              <a:avLst/>
              <a:gdLst>
                <a:gd name="T0" fmla="*/ 300 w 601"/>
                <a:gd name="T1" fmla="*/ 1505 h 1506"/>
                <a:gd name="T2" fmla="*/ 0 w 601"/>
                <a:gd name="T3" fmla="*/ 1505 h 1506"/>
                <a:gd name="T4" fmla="*/ 0 w 601"/>
                <a:gd name="T5" fmla="*/ 0 h 1506"/>
                <a:gd name="T6" fmla="*/ 600 w 601"/>
                <a:gd name="T7" fmla="*/ 0 h 1506"/>
                <a:gd name="T8" fmla="*/ 600 w 601"/>
                <a:gd name="T9" fmla="*/ 1505 h 1506"/>
                <a:gd name="T10" fmla="*/ 300 w 601"/>
                <a:gd name="T11" fmla="*/ 1505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1" h="1506">
                  <a:moveTo>
                    <a:pt x="300" y="1505"/>
                  </a:moveTo>
                  <a:lnTo>
                    <a:pt x="0" y="1505"/>
                  </a:lnTo>
                  <a:lnTo>
                    <a:pt x="0" y="0"/>
                  </a:lnTo>
                  <a:lnTo>
                    <a:pt x="600" y="0"/>
                  </a:lnTo>
                  <a:lnTo>
                    <a:pt x="600" y="1505"/>
                  </a:lnTo>
                  <a:lnTo>
                    <a:pt x="300" y="1505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" name="Freeform 3">
              <a:extLst>
                <a:ext uri="{FF2B5EF4-FFF2-40B4-BE49-F238E27FC236}">
                  <a16:creationId xmlns:a16="http://schemas.microsoft.com/office/drawing/2014/main" id="{297D9C67-278E-484F-8865-120210036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788" y="2058988"/>
              <a:ext cx="3378200" cy="2517775"/>
            </a:xfrm>
            <a:custGeom>
              <a:avLst/>
              <a:gdLst>
                <a:gd name="T0" fmla="*/ 0 w 9384"/>
                <a:gd name="T1" fmla="*/ 4131 h 6994"/>
                <a:gd name="T2" fmla="*/ 2862 w 9384"/>
                <a:gd name="T3" fmla="*/ 6993 h 6994"/>
                <a:gd name="T4" fmla="*/ 6293 w 9384"/>
                <a:gd name="T5" fmla="*/ 6993 h 6994"/>
                <a:gd name="T6" fmla="*/ 6293 w 9384"/>
                <a:gd name="T7" fmla="*/ 6992 h 6994"/>
                <a:gd name="T8" fmla="*/ 9097 w 9384"/>
                <a:gd name="T9" fmla="*/ 4131 h 6994"/>
                <a:gd name="T10" fmla="*/ 9096 w 9384"/>
                <a:gd name="T11" fmla="*/ 4063 h 6994"/>
                <a:gd name="T12" fmla="*/ 8436 w 9384"/>
                <a:gd name="T13" fmla="*/ 2301 h 6994"/>
                <a:gd name="T14" fmla="*/ 8583 w 9384"/>
                <a:gd name="T15" fmla="*/ 2030 h 6994"/>
                <a:gd name="T16" fmla="*/ 8716 w 9384"/>
                <a:gd name="T17" fmla="*/ 2273 h 6994"/>
                <a:gd name="T18" fmla="*/ 9123 w 9384"/>
                <a:gd name="T19" fmla="*/ 2416 h 6994"/>
                <a:gd name="T20" fmla="*/ 9382 w 9384"/>
                <a:gd name="T21" fmla="*/ 2076 h 6994"/>
                <a:gd name="T22" fmla="*/ 9122 w 9384"/>
                <a:gd name="T23" fmla="*/ 1727 h 6994"/>
                <a:gd name="T24" fmla="*/ 8686 w 9384"/>
                <a:gd name="T25" fmla="*/ 1788 h 6994"/>
                <a:gd name="T26" fmla="*/ 8718 w 9384"/>
                <a:gd name="T27" fmla="*/ 1640 h 6994"/>
                <a:gd name="T28" fmla="*/ 9149 w 9384"/>
                <a:gd name="T29" fmla="*/ 1374 h 6994"/>
                <a:gd name="T30" fmla="*/ 9211 w 9384"/>
                <a:gd name="T31" fmla="*/ 1301 h 6994"/>
                <a:gd name="T32" fmla="*/ 9138 w 9384"/>
                <a:gd name="T33" fmla="*/ 1239 h 6994"/>
                <a:gd name="T34" fmla="*/ 8593 w 9384"/>
                <a:gd name="T35" fmla="*/ 1589 h 6994"/>
                <a:gd name="T36" fmla="*/ 8553 w 9384"/>
                <a:gd name="T37" fmla="*/ 1874 h 6994"/>
                <a:gd name="T38" fmla="*/ 8536 w 9384"/>
                <a:gd name="T39" fmla="*/ 1888 h 6994"/>
                <a:gd name="T40" fmla="*/ 8330 w 9384"/>
                <a:gd name="T41" fmla="*/ 2182 h 6994"/>
                <a:gd name="T42" fmla="*/ 6293 w 9384"/>
                <a:gd name="T43" fmla="*/ 1269 h 6994"/>
                <a:gd name="T44" fmla="*/ 6293 w 9384"/>
                <a:gd name="T45" fmla="*/ 1268 h 6994"/>
                <a:gd name="T46" fmla="*/ 4197 w 9384"/>
                <a:gd name="T47" fmla="*/ 1268 h 6994"/>
                <a:gd name="T48" fmla="*/ 3014 w 9384"/>
                <a:gd name="T49" fmla="*/ 85 h 6994"/>
                <a:gd name="T50" fmla="*/ 3010 w 9384"/>
                <a:gd name="T51" fmla="*/ 81 h 6994"/>
                <a:gd name="T52" fmla="*/ 2814 w 9384"/>
                <a:gd name="T53" fmla="*/ 0 h 6994"/>
                <a:gd name="T54" fmla="*/ 2534 w 9384"/>
                <a:gd name="T55" fmla="*/ 281 h 6994"/>
                <a:gd name="T56" fmla="*/ 2534 w 9384"/>
                <a:gd name="T57" fmla="*/ 1287 h 6994"/>
                <a:gd name="T58" fmla="*/ 1 w 9384"/>
                <a:gd name="T59" fmla="*/ 4062 h 6994"/>
                <a:gd name="T60" fmla="*/ 0 w 9384"/>
                <a:gd name="T61" fmla="*/ 4131 h 6994"/>
                <a:gd name="T62" fmla="*/ 8697 w 9384"/>
                <a:gd name="T63" fmla="*/ 1937 h 6994"/>
                <a:gd name="T64" fmla="*/ 8993 w 9384"/>
                <a:gd name="T65" fmla="*/ 1847 h 6994"/>
                <a:gd name="T66" fmla="*/ 9090 w 9384"/>
                <a:gd name="T67" fmla="*/ 1859 h 6994"/>
                <a:gd name="T68" fmla="*/ 9247 w 9384"/>
                <a:gd name="T69" fmla="*/ 2077 h 6994"/>
                <a:gd name="T70" fmla="*/ 9089 w 9384"/>
                <a:gd name="T71" fmla="*/ 2285 h 6994"/>
                <a:gd name="T72" fmla="*/ 8817 w 9384"/>
                <a:gd name="T73" fmla="*/ 2184 h 6994"/>
                <a:gd name="T74" fmla="*/ 8697 w 9384"/>
                <a:gd name="T75" fmla="*/ 1937 h 6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84" h="6994">
                  <a:moveTo>
                    <a:pt x="0" y="4131"/>
                  </a:moveTo>
                  <a:cubicBezTo>
                    <a:pt x="0" y="5711"/>
                    <a:pt x="1282" y="6993"/>
                    <a:pt x="2862" y="6993"/>
                  </a:cubicBezTo>
                  <a:lnTo>
                    <a:pt x="6293" y="6993"/>
                  </a:lnTo>
                  <a:lnTo>
                    <a:pt x="6293" y="6992"/>
                  </a:lnTo>
                  <a:cubicBezTo>
                    <a:pt x="7847" y="6960"/>
                    <a:pt x="9097" y="5691"/>
                    <a:pt x="9097" y="4131"/>
                  </a:cubicBezTo>
                  <a:cubicBezTo>
                    <a:pt x="9097" y="4108"/>
                    <a:pt x="9097" y="4086"/>
                    <a:pt x="9096" y="4063"/>
                  </a:cubicBezTo>
                  <a:cubicBezTo>
                    <a:pt x="9081" y="3394"/>
                    <a:pt x="8835" y="2781"/>
                    <a:pt x="8436" y="2301"/>
                  </a:cubicBezTo>
                  <a:cubicBezTo>
                    <a:pt x="8461" y="2197"/>
                    <a:pt x="8510" y="2105"/>
                    <a:pt x="8583" y="2030"/>
                  </a:cubicBezTo>
                  <a:cubicBezTo>
                    <a:pt x="8610" y="2120"/>
                    <a:pt x="8655" y="2204"/>
                    <a:pt x="8716" y="2273"/>
                  </a:cubicBezTo>
                  <a:cubicBezTo>
                    <a:pt x="8828" y="2402"/>
                    <a:pt x="8977" y="2454"/>
                    <a:pt x="9123" y="2416"/>
                  </a:cubicBezTo>
                  <a:cubicBezTo>
                    <a:pt x="9282" y="2375"/>
                    <a:pt x="9383" y="2242"/>
                    <a:pt x="9382" y="2076"/>
                  </a:cubicBezTo>
                  <a:cubicBezTo>
                    <a:pt x="9381" y="1907"/>
                    <a:pt x="9274" y="1764"/>
                    <a:pt x="9122" y="1727"/>
                  </a:cubicBezTo>
                  <a:cubicBezTo>
                    <a:pt x="8985" y="1694"/>
                    <a:pt x="8826" y="1718"/>
                    <a:pt x="8686" y="1788"/>
                  </a:cubicBezTo>
                  <a:cubicBezTo>
                    <a:pt x="8689" y="1737"/>
                    <a:pt x="8699" y="1686"/>
                    <a:pt x="8718" y="1640"/>
                  </a:cubicBezTo>
                  <a:cubicBezTo>
                    <a:pt x="8782" y="1484"/>
                    <a:pt x="8931" y="1391"/>
                    <a:pt x="9149" y="1374"/>
                  </a:cubicBezTo>
                  <a:cubicBezTo>
                    <a:pt x="9187" y="1371"/>
                    <a:pt x="9214" y="1338"/>
                    <a:pt x="9211" y="1301"/>
                  </a:cubicBezTo>
                  <a:cubicBezTo>
                    <a:pt x="9208" y="1264"/>
                    <a:pt x="9176" y="1236"/>
                    <a:pt x="9138" y="1239"/>
                  </a:cubicBezTo>
                  <a:cubicBezTo>
                    <a:pt x="8870" y="1260"/>
                    <a:pt x="8676" y="1385"/>
                    <a:pt x="8593" y="1589"/>
                  </a:cubicBezTo>
                  <a:cubicBezTo>
                    <a:pt x="8557" y="1676"/>
                    <a:pt x="8545" y="1775"/>
                    <a:pt x="8553" y="1874"/>
                  </a:cubicBezTo>
                  <a:cubicBezTo>
                    <a:pt x="8547" y="1879"/>
                    <a:pt x="8541" y="1884"/>
                    <a:pt x="8536" y="1888"/>
                  </a:cubicBezTo>
                  <a:cubicBezTo>
                    <a:pt x="8442" y="1969"/>
                    <a:pt x="8373" y="2069"/>
                    <a:pt x="8330" y="2182"/>
                  </a:cubicBezTo>
                  <a:cubicBezTo>
                    <a:pt x="7820" y="1633"/>
                    <a:pt x="7097" y="1285"/>
                    <a:pt x="6293" y="1269"/>
                  </a:cubicBezTo>
                  <a:lnTo>
                    <a:pt x="6293" y="1268"/>
                  </a:lnTo>
                  <a:lnTo>
                    <a:pt x="4197" y="1268"/>
                  </a:lnTo>
                  <a:lnTo>
                    <a:pt x="3014" y="85"/>
                  </a:lnTo>
                  <a:lnTo>
                    <a:pt x="3010" y="81"/>
                  </a:lnTo>
                  <a:cubicBezTo>
                    <a:pt x="2960" y="31"/>
                    <a:pt x="2890" y="0"/>
                    <a:pt x="2814" y="0"/>
                  </a:cubicBezTo>
                  <a:cubicBezTo>
                    <a:pt x="2659" y="0"/>
                    <a:pt x="2534" y="126"/>
                    <a:pt x="2534" y="281"/>
                  </a:cubicBezTo>
                  <a:lnTo>
                    <a:pt x="2534" y="1287"/>
                  </a:lnTo>
                  <a:cubicBezTo>
                    <a:pt x="1130" y="1448"/>
                    <a:pt x="35" y="2623"/>
                    <a:pt x="1" y="4062"/>
                  </a:cubicBezTo>
                  <a:cubicBezTo>
                    <a:pt x="0" y="4085"/>
                    <a:pt x="0" y="4108"/>
                    <a:pt x="0" y="4131"/>
                  </a:cubicBezTo>
                  <a:close/>
                  <a:moveTo>
                    <a:pt x="8697" y="1937"/>
                  </a:moveTo>
                  <a:cubicBezTo>
                    <a:pt x="8789" y="1879"/>
                    <a:pt x="8894" y="1847"/>
                    <a:pt x="8993" y="1847"/>
                  </a:cubicBezTo>
                  <a:cubicBezTo>
                    <a:pt x="9026" y="1847"/>
                    <a:pt x="9059" y="1851"/>
                    <a:pt x="9090" y="1859"/>
                  </a:cubicBezTo>
                  <a:cubicBezTo>
                    <a:pt x="9197" y="1885"/>
                    <a:pt x="9246" y="1990"/>
                    <a:pt x="9247" y="2077"/>
                  </a:cubicBezTo>
                  <a:cubicBezTo>
                    <a:pt x="9247" y="2116"/>
                    <a:pt x="9237" y="2247"/>
                    <a:pt x="9089" y="2285"/>
                  </a:cubicBezTo>
                  <a:cubicBezTo>
                    <a:pt x="8959" y="2319"/>
                    <a:pt x="8863" y="2236"/>
                    <a:pt x="8817" y="2184"/>
                  </a:cubicBezTo>
                  <a:cubicBezTo>
                    <a:pt x="8757" y="2115"/>
                    <a:pt x="8716" y="2028"/>
                    <a:pt x="8697" y="19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EAB65976-1447-4255-BE25-7E154F96A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788" y="3522663"/>
              <a:ext cx="3275012" cy="1044575"/>
            </a:xfrm>
            <a:custGeom>
              <a:avLst/>
              <a:gdLst>
                <a:gd name="T0" fmla="*/ 0 w 9098"/>
                <a:gd name="T1" fmla="*/ 69 h 2902"/>
                <a:gd name="T2" fmla="*/ 1 w 9098"/>
                <a:gd name="T3" fmla="*/ 0 h 2902"/>
                <a:gd name="T4" fmla="*/ 2862 w 9098"/>
                <a:gd name="T5" fmla="*/ 2257 h 2902"/>
                <a:gd name="T6" fmla="*/ 6293 w 9098"/>
                <a:gd name="T7" fmla="*/ 2257 h 2902"/>
                <a:gd name="T8" fmla="*/ 6293 w 9098"/>
                <a:gd name="T9" fmla="*/ 2257 h 2902"/>
                <a:gd name="T10" fmla="*/ 9096 w 9098"/>
                <a:gd name="T11" fmla="*/ 2 h 2902"/>
                <a:gd name="T12" fmla="*/ 9097 w 9098"/>
                <a:gd name="T13" fmla="*/ 69 h 2902"/>
                <a:gd name="T14" fmla="*/ 6756 w 9098"/>
                <a:gd name="T15" fmla="*/ 2883 h 2902"/>
                <a:gd name="T16" fmla="*/ 2446 w 9098"/>
                <a:gd name="T17" fmla="*/ 2901 h 2902"/>
                <a:gd name="T18" fmla="*/ 0 w 9098"/>
                <a:gd name="T19" fmla="*/ 69 h 2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98" h="2902">
                  <a:moveTo>
                    <a:pt x="0" y="69"/>
                  </a:moveTo>
                  <a:cubicBezTo>
                    <a:pt x="0" y="46"/>
                    <a:pt x="0" y="23"/>
                    <a:pt x="1" y="0"/>
                  </a:cubicBezTo>
                  <a:cubicBezTo>
                    <a:pt x="36" y="1251"/>
                    <a:pt x="1304" y="2257"/>
                    <a:pt x="2862" y="2257"/>
                  </a:cubicBezTo>
                  <a:lnTo>
                    <a:pt x="6293" y="2257"/>
                  </a:lnTo>
                  <a:lnTo>
                    <a:pt x="6293" y="2257"/>
                  </a:lnTo>
                  <a:cubicBezTo>
                    <a:pt x="7825" y="2232"/>
                    <a:pt x="9061" y="1236"/>
                    <a:pt x="9096" y="2"/>
                  </a:cubicBezTo>
                  <a:cubicBezTo>
                    <a:pt x="9097" y="24"/>
                    <a:pt x="9097" y="47"/>
                    <a:pt x="9097" y="69"/>
                  </a:cubicBezTo>
                  <a:cubicBezTo>
                    <a:pt x="9097" y="1471"/>
                    <a:pt x="8088" y="2638"/>
                    <a:pt x="6756" y="2883"/>
                  </a:cubicBezTo>
                  <a:lnTo>
                    <a:pt x="2446" y="2901"/>
                  </a:lnTo>
                  <a:cubicBezTo>
                    <a:pt x="1063" y="2699"/>
                    <a:pt x="0" y="1508"/>
                    <a:pt x="0" y="69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2DD6A444-A924-4FFC-BB0B-5ED3FFF77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2425" y="2687638"/>
              <a:ext cx="693738" cy="182562"/>
            </a:xfrm>
            <a:custGeom>
              <a:avLst/>
              <a:gdLst>
                <a:gd name="T0" fmla="*/ 254 w 1928"/>
                <a:gd name="T1" fmla="*/ 0 h 509"/>
                <a:gd name="T2" fmla="*/ 254 w 1928"/>
                <a:gd name="T3" fmla="*/ 0 h 509"/>
                <a:gd name="T4" fmla="*/ 1673 w 1928"/>
                <a:gd name="T5" fmla="*/ 0 h 509"/>
                <a:gd name="T6" fmla="*/ 1673 w 1928"/>
                <a:gd name="T7" fmla="*/ 0 h 509"/>
                <a:gd name="T8" fmla="*/ 1927 w 1928"/>
                <a:gd name="T9" fmla="*/ 254 h 509"/>
                <a:gd name="T10" fmla="*/ 1673 w 1928"/>
                <a:gd name="T11" fmla="*/ 508 h 509"/>
                <a:gd name="T12" fmla="*/ 1673 w 1928"/>
                <a:gd name="T13" fmla="*/ 508 h 509"/>
                <a:gd name="T14" fmla="*/ 254 w 1928"/>
                <a:gd name="T15" fmla="*/ 508 h 509"/>
                <a:gd name="T16" fmla="*/ 254 w 1928"/>
                <a:gd name="T17" fmla="*/ 508 h 509"/>
                <a:gd name="T18" fmla="*/ 0 w 1928"/>
                <a:gd name="T19" fmla="*/ 254 h 509"/>
                <a:gd name="T20" fmla="*/ 254 w 1928"/>
                <a:gd name="T21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28" h="509">
                  <a:moveTo>
                    <a:pt x="254" y="0"/>
                  </a:moveTo>
                  <a:lnTo>
                    <a:pt x="254" y="0"/>
                  </a:lnTo>
                  <a:lnTo>
                    <a:pt x="1673" y="0"/>
                  </a:lnTo>
                  <a:lnTo>
                    <a:pt x="1673" y="0"/>
                  </a:lnTo>
                  <a:cubicBezTo>
                    <a:pt x="1813" y="0"/>
                    <a:pt x="1927" y="114"/>
                    <a:pt x="1927" y="254"/>
                  </a:cubicBezTo>
                  <a:cubicBezTo>
                    <a:pt x="1927" y="395"/>
                    <a:pt x="1813" y="508"/>
                    <a:pt x="1673" y="508"/>
                  </a:cubicBezTo>
                  <a:lnTo>
                    <a:pt x="1673" y="508"/>
                  </a:lnTo>
                  <a:lnTo>
                    <a:pt x="254" y="508"/>
                  </a:lnTo>
                  <a:lnTo>
                    <a:pt x="254" y="508"/>
                  </a:lnTo>
                  <a:cubicBezTo>
                    <a:pt x="113" y="508"/>
                    <a:pt x="0" y="395"/>
                    <a:pt x="0" y="254"/>
                  </a:cubicBezTo>
                  <a:cubicBezTo>
                    <a:pt x="0" y="114"/>
                    <a:pt x="113" y="0"/>
                    <a:pt x="254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4A42D34B-434B-4A41-8EAB-AF7BCF8D9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2463" y="3111500"/>
              <a:ext cx="271462" cy="166688"/>
            </a:xfrm>
            <a:custGeom>
              <a:avLst/>
              <a:gdLst>
                <a:gd name="T0" fmla="*/ 88 w 752"/>
                <a:gd name="T1" fmla="*/ 463 h 464"/>
                <a:gd name="T2" fmla="*/ 176 w 752"/>
                <a:gd name="T3" fmla="*/ 375 h 464"/>
                <a:gd name="T4" fmla="*/ 376 w 752"/>
                <a:gd name="T5" fmla="*/ 176 h 464"/>
                <a:gd name="T6" fmla="*/ 575 w 752"/>
                <a:gd name="T7" fmla="*/ 375 h 464"/>
                <a:gd name="T8" fmla="*/ 663 w 752"/>
                <a:gd name="T9" fmla="*/ 463 h 464"/>
                <a:gd name="T10" fmla="*/ 751 w 752"/>
                <a:gd name="T11" fmla="*/ 375 h 464"/>
                <a:gd name="T12" fmla="*/ 376 w 752"/>
                <a:gd name="T13" fmla="*/ 0 h 464"/>
                <a:gd name="T14" fmla="*/ 0 w 752"/>
                <a:gd name="T15" fmla="*/ 375 h 464"/>
                <a:gd name="T16" fmla="*/ 88 w 752"/>
                <a:gd name="T17" fmla="*/ 463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464">
                  <a:moveTo>
                    <a:pt x="88" y="463"/>
                  </a:moveTo>
                  <a:cubicBezTo>
                    <a:pt x="136" y="463"/>
                    <a:pt x="176" y="424"/>
                    <a:pt x="176" y="375"/>
                  </a:cubicBezTo>
                  <a:cubicBezTo>
                    <a:pt x="176" y="265"/>
                    <a:pt x="265" y="176"/>
                    <a:pt x="376" y="176"/>
                  </a:cubicBezTo>
                  <a:cubicBezTo>
                    <a:pt x="486" y="176"/>
                    <a:pt x="575" y="265"/>
                    <a:pt x="575" y="375"/>
                  </a:cubicBezTo>
                  <a:cubicBezTo>
                    <a:pt x="575" y="424"/>
                    <a:pt x="615" y="463"/>
                    <a:pt x="663" y="463"/>
                  </a:cubicBezTo>
                  <a:cubicBezTo>
                    <a:pt x="712" y="463"/>
                    <a:pt x="751" y="424"/>
                    <a:pt x="751" y="375"/>
                  </a:cubicBezTo>
                  <a:cubicBezTo>
                    <a:pt x="751" y="168"/>
                    <a:pt x="583" y="0"/>
                    <a:pt x="376" y="0"/>
                  </a:cubicBezTo>
                  <a:cubicBezTo>
                    <a:pt x="168" y="0"/>
                    <a:pt x="0" y="168"/>
                    <a:pt x="0" y="375"/>
                  </a:cubicBezTo>
                  <a:cubicBezTo>
                    <a:pt x="0" y="424"/>
                    <a:pt x="39" y="463"/>
                    <a:pt x="88" y="463"/>
                  </a:cubicBezTo>
                </a:path>
              </a:pathLst>
            </a:custGeom>
            <a:solidFill>
              <a:srgbClr val="94483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09D88879-4EB3-4223-8FDF-78DBB6885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713" y="3843338"/>
              <a:ext cx="5013325" cy="2166937"/>
            </a:xfrm>
            <a:custGeom>
              <a:avLst/>
              <a:gdLst>
                <a:gd name="T0" fmla="*/ 12749 w 13928"/>
                <a:gd name="T1" fmla="*/ 379 h 6020"/>
                <a:gd name="T2" fmla="*/ 10556 w 13928"/>
                <a:gd name="T3" fmla="*/ 2017 h 6020"/>
                <a:gd name="T4" fmla="*/ 6865 w 13928"/>
                <a:gd name="T5" fmla="*/ 2017 h 6020"/>
                <a:gd name="T6" fmla="*/ 6510 w 13928"/>
                <a:gd name="T7" fmla="*/ 1660 h 6020"/>
                <a:gd name="T8" fmla="*/ 6510 w 13928"/>
                <a:gd name="T9" fmla="*/ 1625 h 6020"/>
                <a:gd name="T10" fmla="*/ 6865 w 13928"/>
                <a:gd name="T11" fmla="*/ 1268 h 6020"/>
                <a:gd name="T12" fmla="*/ 8092 w 13928"/>
                <a:gd name="T13" fmla="*/ 1268 h 6020"/>
                <a:gd name="T14" fmla="*/ 8678 w 13928"/>
                <a:gd name="T15" fmla="*/ 1268 h 6020"/>
                <a:gd name="T16" fmla="*/ 9639 w 13928"/>
                <a:gd name="T17" fmla="*/ 376 h 6020"/>
                <a:gd name="T18" fmla="*/ 8092 w 13928"/>
                <a:gd name="T19" fmla="*/ 376 h 6020"/>
                <a:gd name="T20" fmla="*/ 5770 w 13928"/>
                <a:gd name="T21" fmla="*/ 376 h 6020"/>
                <a:gd name="T22" fmla="*/ 4355 w 13928"/>
                <a:gd name="T23" fmla="*/ 783 h 6020"/>
                <a:gd name="T24" fmla="*/ 0 w 13928"/>
                <a:gd name="T25" fmla="*/ 3536 h 6020"/>
                <a:gd name="T26" fmla="*/ 1341 w 13928"/>
                <a:gd name="T27" fmla="*/ 6019 h 6020"/>
                <a:gd name="T28" fmla="*/ 5993 w 13928"/>
                <a:gd name="T29" fmla="*/ 3082 h 6020"/>
                <a:gd name="T30" fmla="*/ 10167 w 13928"/>
                <a:gd name="T31" fmla="*/ 3082 h 6020"/>
                <a:gd name="T32" fmla="*/ 10544 w 13928"/>
                <a:gd name="T33" fmla="*/ 2936 h 6020"/>
                <a:gd name="T34" fmla="*/ 10544 w 13928"/>
                <a:gd name="T35" fmla="*/ 2937 h 6020"/>
                <a:gd name="T36" fmla="*/ 13927 w 13928"/>
                <a:gd name="T37" fmla="*/ 443 h 6020"/>
                <a:gd name="T38" fmla="*/ 12749 w 13928"/>
                <a:gd name="T39" fmla="*/ 379 h 6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928" h="6020">
                  <a:moveTo>
                    <a:pt x="12749" y="379"/>
                  </a:moveTo>
                  <a:lnTo>
                    <a:pt x="10556" y="2017"/>
                  </a:lnTo>
                  <a:lnTo>
                    <a:pt x="6865" y="2017"/>
                  </a:lnTo>
                  <a:cubicBezTo>
                    <a:pt x="6670" y="2017"/>
                    <a:pt x="6510" y="1857"/>
                    <a:pt x="6510" y="1660"/>
                  </a:cubicBezTo>
                  <a:lnTo>
                    <a:pt x="6510" y="1625"/>
                  </a:lnTo>
                  <a:cubicBezTo>
                    <a:pt x="6510" y="1429"/>
                    <a:pt x="6670" y="1268"/>
                    <a:pt x="6865" y="1268"/>
                  </a:cubicBezTo>
                  <a:lnTo>
                    <a:pt x="8092" y="1268"/>
                  </a:lnTo>
                  <a:lnTo>
                    <a:pt x="8678" y="1268"/>
                  </a:lnTo>
                  <a:cubicBezTo>
                    <a:pt x="9311" y="1268"/>
                    <a:pt x="9639" y="685"/>
                    <a:pt x="9639" y="376"/>
                  </a:cubicBezTo>
                  <a:lnTo>
                    <a:pt x="8092" y="376"/>
                  </a:lnTo>
                  <a:lnTo>
                    <a:pt x="5770" y="376"/>
                  </a:lnTo>
                  <a:cubicBezTo>
                    <a:pt x="4873" y="376"/>
                    <a:pt x="4355" y="783"/>
                    <a:pt x="4355" y="783"/>
                  </a:cubicBezTo>
                  <a:lnTo>
                    <a:pt x="0" y="3536"/>
                  </a:lnTo>
                  <a:lnTo>
                    <a:pt x="1341" y="6019"/>
                  </a:lnTo>
                  <a:lnTo>
                    <a:pt x="5993" y="3082"/>
                  </a:lnTo>
                  <a:lnTo>
                    <a:pt x="10167" y="3082"/>
                  </a:lnTo>
                  <a:cubicBezTo>
                    <a:pt x="10312" y="3082"/>
                    <a:pt x="10444" y="3027"/>
                    <a:pt x="10544" y="2936"/>
                  </a:cubicBezTo>
                  <a:lnTo>
                    <a:pt x="10544" y="2937"/>
                  </a:lnTo>
                  <a:lnTo>
                    <a:pt x="13927" y="443"/>
                  </a:lnTo>
                  <a:cubicBezTo>
                    <a:pt x="13742" y="195"/>
                    <a:pt x="13257" y="0"/>
                    <a:pt x="12749" y="37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FEA616BA-5301-455A-A483-DDF3AAD0C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875" y="4183063"/>
              <a:ext cx="917575" cy="1146175"/>
            </a:xfrm>
            <a:custGeom>
              <a:avLst/>
              <a:gdLst>
                <a:gd name="T0" fmla="*/ 792 w 2549"/>
                <a:gd name="T1" fmla="*/ 0 h 3184"/>
                <a:gd name="T2" fmla="*/ 2548 w 2549"/>
                <a:gd name="T3" fmla="*/ 2663 h 3184"/>
                <a:gd name="T4" fmla="*/ 1731 w 2549"/>
                <a:gd name="T5" fmla="*/ 3183 h 3184"/>
                <a:gd name="T6" fmla="*/ 0 w 2549"/>
                <a:gd name="T7" fmla="*/ 517 h 3184"/>
                <a:gd name="T8" fmla="*/ 792 w 2549"/>
                <a:gd name="T9" fmla="*/ 0 h 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9" h="3184">
                  <a:moveTo>
                    <a:pt x="792" y="0"/>
                  </a:moveTo>
                  <a:lnTo>
                    <a:pt x="2548" y="2663"/>
                  </a:lnTo>
                  <a:lnTo>
                    <a:pt x="1731" y="3183"/>
                  </a:lnTo>
                  <a:lnTo>
                    <a:pt x="0" y="517"/>
                  </a:lnTo>
                  <a:lnTo>
                    <a:pt x="79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C490D96F-8703-4F09-B7F6-409343174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225" y="4248150"/>
              <a:ext cx="2047875" cy="2306638"/>
            </a:xfrm>
            <a:custGeom>
              <a:avLst/>
              <a:gdLst>
                <a:gd name="T0" fmla="*/ 5689 w 5690"/>
                <a:gd name="T1" fmla="*/ 2856 h 6408"/>
                <a:gd name="T2" fmla="*/ 0 w 5690"/>
                <a:gd name="T3" fmla="*/ 6407 h 6408"/>
                <a:gd name="T4" fmla="*/ 0 w 5690"/>
                <a:gd name="T5" fmla="*/ 2108 h 6408"/>
                <a:gd name="T6" fmla="*/ 3810 w 5690"/>
                <a:gd name="T7" fmla="*/ 0 h 6408"/>
                <a:gd name="T8" fmla="*/ 5689 w 5690"/>
                <a:gd name="T9" fmla="*/ 2856 h 6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90" h="6408">
                  <a:moveTo>
                    <a:pt x="5689" y="2856"/>
                  </a:moveTo>
                  <a:lnTo>
                    <a:pt x="0" y="6407"/>
                  </a:lnTo>
                  <a:lnTo>
                    <a:pt x="0" y="2108"/>
                  </a:lnTo>
                  <a:lnTo>
                    <a:pt x="3810" y="0"/>
                  </a:lnTo>
                  <a:lnTo>
                    <a:pt x="5689" y="2856"/>
                  </a:ln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290FFDAE-F199-4A28-986E-974782ED1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863" y="5122863"/>
              <a:ext cx="254000" cy="254000"/>
            </a:xfrm>
            <a:custGeom>
              <a:avLst/>
              <a:gdLst>
                <a:gd name="T0" fmla="*/ 108 w 706"/>
                <a:gd name="T1" fmla="*/ 547 h 706"/>
                <a:gd name="T2" fmla="*/ 547 w 706"/>
                <a:gd name="T3" fmla="*/ 597 h 706"/>
                <a:gd name="T4" fmla="*/ 598 w 706"/>
                <a:gd name="T5" fmla="*/ 158 h 706"/>
                <a:gd name="T6" fmla="*/ 158 w 706"/>
                <a:gd name="T7" fmla="*/ 107 h 706"/>
                <a:gd name="T8" fmla="*/ 108 w 706"/>
                <a:gd name="T9" fmla="*/ 54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6" h="706">
                  <a:moveTo>
                    <a:pt x="108" y="547"/>
                  </a:moveTo>
                  <a:cubicBezTo>
                    <a:pt x="215" y="682"/>
                    <a:pt x="412" y="705"/>
                    <a:pt x="547" y="597"/>
                  </a:cubicBezTo>
                  <a:cubicBezTo>
                    <a:pt x="682" y="490"/>
                    <a:pt x="705" y="293"/>
                    <a:pt x="598" y="158"/>
                  </a:cubicBezTo>
                  <a:cubicBezTo>
                    <a:pt x="490" y="22"/>
                    <a:pt x="293" y="0"/>
                    <a:pt x="158" y="107"/>
                  </a:cubicBezTo>
                  <a:cubicBezTo>
                    <a:pt x="23" y="215"/>
                    <a:pt x="0" y="412"/>
                    <a:pt x="108" y="54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8604B40E-A733-4E0F-83ED-2CBE6A07B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488" y="5343525"/>
              <a:ext cx="254000" cy="254000"/>
            </a:xfrm>
            <a:custGeom>
              <a:avLst/>
              <a:gdLst>
                <a:gd name="T0" fmla="*/ 107 w 706"/>
                <a:gd name="T1" fmla="*/ 547 h 706"/>
                <a:gd name="T2" fmla="*/ 547 w 706"/>
                <a:gd name="T3" fmla="*/ 597 h 706"/>
                <a:gd name="T4" fmla="*/ 597 w 706"/>
                <a:gd name="T5" fmla="*/ 158 h 706"/>
                <a:gd name="T6" fmla="*/ 158 w 706"/>
                <a:gd name="T7" fmla="*/ 107 h 706"/>
                <a:gd name="T8" fmla="*/ 107 w 706"/>
                <a:gd name="T9" fmla="*/ 547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6" h="706">
                  <a:moveTo>
                    <a:pt x="107" y="547"/>
                  </a:moveTo>
                  <a:cubicBezTo>
                    <a:pt x="215" y="682"/>
                    <a:pt x="411" y="705"/>
                    <a:pt x="547" y="597"/>
                  </a:cubicBezTo>
                  <a:cubicBezTo>
                    <a:pt x="682" y="490"/>
                    <a:pt x="705" y="293"/>
                    <a:pt x="597" y="158"/>
                  </a:cubicBezTo>
                  <a:cubicBezTo>
                    <a:pt x="490" y="23"/>
                    <a:pt x="293" y="0"/>
                    <a:pt x="158" y="107"/>
                  </a:cubicBezTo>
                  <a:cubicBezTo>
                    <a:pt x="22" y="215"/>
                    <a:pt x="0" y="412"/>
                    <a:pt x="107" y="54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A9D48611-E6F0-4C32-916B-F99116647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1525" y="5562600"/>
              <a:ext cx="254000" cy="254000"/>
            </a:xfrm>
            <a:custGeom>
              <a:avLst/>
              <a:gdLst>
                <a:gd name="T0" fmla="*/ 108 w 706"/>
                <a:gd name="T1" fmla="*/ 546 h 705"/>
                <a:gd name="T2" fmla="*/ 547 w 706"/>
                <a:gd name="T3" fmla="*/ 597 h 705"/>
                <a:gd name="T4" fmla="*/ 598 w 706"/>
                <a:gd name="T5" fmla="*/ 157 h 705"/>
                <a:gd name="T6" fmla="*/ 158 w 706"/>
                <a:gd name="T7" fmla="*/ 107 h 705"/>
                <a:gd name="T8" fmla="*/ 108 w 706"/>
                <a:gd name="T9" fmla="*/ 546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6" h="705">
                  <a:moveTo>
                    <a:pt x="108" y="546"/>
                  </a:moveTo>
                  <a:cubicBezTo>
                    <a:pt x="215" y="682"/>
                    <a:pt x="412" y="704"/>
                    <a:pt x="547" y="597"/>
                  </a:cubicBezTo>
                  <a:cubicBezTo>
                    <a:pt x="683" y="489"/>
                    <a:pt x="705" y="292"/>
                    <a:pt x="598" y="157"/>
                  </a:cubicBezTo>
                  <a:cubicBezTo>
                    <a:pt x="490" y="22"/>
                    <a:pt x="293" y="0"/>
                    <a:pt x="158" y="107"/>
                  </a:cubicBezTo>
                  <a:cubicBezTo>
                    <a:pt x="23" y="215"/>
                    <a:pt x="0" y="411"/>
                    <a:pt x="108" y="54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94AA263-CC60-403A-941A-30B9AB0D9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1998663"/>
              <a:ext cx="688975" cy="688975"/>
            </a:xfrm>
            <a:custGeom>
              <a:avLst/>
              <a:gdLst>
                <a:gd name="T0" fmla="*/ 1913 w 1914"/>
                <a:gd name="T1" fmla="*/ 956 h 1914"/>
                <a:gd name="T2" fmla="*/ 1785 w 1914"/>
                <a:gd name="T3" fmla="*/ 1435 h 1914"/>
                <a:gd name="T4" fmla="*/ 1435 w 1914"/>
                <a:gd name="T5" fmla="*/ 1785 h 1914"/>
                <a:gd name="T6" fmla="*/ 957 w 1914"/>
                <a:gd name="T7" fmla="*/ 1913 h 1914"/>
                <a:gd name="T8" fmla="*/ 478 w 1914"/>
                <a:gd name="T9" fmla="*/ 1785 h 1914"/>
                <a:gd name="T10" fmla="*/ 128 w 1914"/>
                <a:gd name="T11" fmla="*/ 1435 h 1914"/>
                <a:gd name="T12" fmla="*/ 0 w 1914"/>
                <a:gd name="T13" fmla="*/ 956 h 1914"/>
                <a:gd name="T14" fmla="*/ 128 w 1914"/>
                <a:gd name="T15" fmla="*/ 478 h 1914"/>
                <a:gd name="T16" fmla="*/ 478 w 1914"/>
                <a:gd name="T17" fmla="*/ 128 h 1914"/>
                <a:gd name="T18" fmla="*/ 957 w 1914"/>
                <a:gd name="T19" fmla="*/ 0 h 1914"/>
                <a:gd name="T20" fmla="*/ 1435 w 1914"/>
                <a:gd name="T21" fmla="*/ 128 h 1914"/>
                <a:gd name="T22" fmla="*/ 1785 w 1914"/>
                <a:gd name="T23" fmla="*/ 478 h 1914"/>
                <a:gd name="T24" fmla="*/ 1913 w 1914"/>
                <a:gd name="T25" fmla="*/ 95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4" h="1914">
                  <a:moveTo>
                    <a:pt x="1913" y="956"/>
                  </a:moveTo>
                  <a:cubicBezTo>
                    <a:pt x="1913" y="1133"/>
                    <a:pt x="1873" y="1282"/>
                    <a:pt x="1785" y="1435"/>
                  </a:cubicBezTo>
                  <a:cubicBezTo>
                    <a:pt x="1697" y="1587"/>
                    <a:pt x="1588" y="1697"/>
                    <a:pt x="1435" y="1785"/>
                  </a:cubicBezTo>
                  <a:cubicBezTo>
                    <a:pt x="1283" y="1873"/>
                    <a:pt x="1133" y="1913"/>
                    <a:pt x="957" y="1913"/>
                  </a:cubicBezTo>
                  <a:cubicBezTo>
                    <a:pt x="781" y="1913"/>
                    <a:pt x="631" y="1873"/>
                    <a:pt x="478" y="1785"/>
                  </a:cubicBezTo>
                  <a:cubicBezTo>
                    <a:pt x="326" y="1697"/>
                    <a:pt x="216" y="1587"/>
                    <a:pt x="128" y="1435"/>
                  </a:cubicBezTo>
                  <a:cubicBezTo>
                    <a:pt x="40" y="1282"/>
                    <a:pt x="0" y="1132"/>
                    <a:pt x="0" y="956"/>
                  </a:cubicBezTo>
                  <a:cubicBezTo>
                    <a:pt x="0" y="779"/>
                    <a:pt x="40" y="630"/>
                    <a:pt x="128" y="478"/>
                  </a:cubicBezTo>
                  <a:cubicBezTo>
                    <a:pt x="216" y="325"/>
                    <a:pt x="326" y="216"/>
                    <a:pt x="478" y="128"/>
                  </a:cubicBezTo>
                  <a:cubicBezTo>
                    <a:pt x="631" y="40"/>
                    <a:pt x="781" y="0"/>
                    <a:pt x="957" y="0"/>
                  </a:cubicBezTo>
                  <a:cubicBezTo>
                    <a:pt x="1133" y="0"/>
                    <a:pt x="1283" y="40"/>
                    <a:pt x="1435" y="128"/>
                  </a:cubicBezTo>
                  <a:cubicBezTo>
                    <a:pt x="1588" y="216"/>
                    <a:pt x="1697" y="325"/>
                    <a:pt x="1785" y="478"/>
                  </a:cubicBezTo>
                  <a:cubicBezTo>
                    <a:pt x="1873" y="630"/>
                    <a:pt x="1913" y="780"/>
                    <a:pt x="1913" y="956"/>
                  </a:cubicBezTo>
                </a:path>
              </a:pathLst>
            </a:custGeom>
            <a:solidFill>
              <a:srgbClr val="D6A2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D6A81EC3-CA8D-4431-80B5-8D0661B0B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2032000"/>
              <a:ext cx="688975" cy="688975"/>
            </a:xfrm>
            <a:custGeom>
              <a:avLst/>
              <a:gdLst>
                <a:gd name="T0" fmla="*/ 1913 w 1914"/>
                <a:gd name="T1" fmla="*/ 956 h 1914"/>
                <a:gd name="T2" fmla="*/ 1785 w 1914"/>
                <a:gd name="T3" fmla="*/ 1435 h 1914"/>
                <a:gd name="T4" fmla="*/ 1435 w 1914"/>
                <a:gd name="T5" fmla="*/ 1785 h 1914"/>
                <a:gd name="T6" fmla="*/ 957 w 1914"/>
                <a:gd name="T7" fmla="*/ 1913 h 1914"/>
                <a:gd name="T8" fmla="*/ 478 w 1914"/>
                <a:gd name="T9" fmla="*/ 1785 h 1914"/>
                <a:gd name="T10" fmla="*/ 128 w 1914"/>
                <a:gd name="T11" fmla="*/ 1435 h 1914"/>
                <a:gd name="T12" fmla="*/ 0 w 1914"/>
                <a:gd name="T13" fmla="*/ 956 h 1914"/>
                <a:gd name="T14" fmla="*/ 128 w 1914"/>
                <a:gd name="T15" fmla="*/ 478 h 1914"/>
                <a:gd name="T16" fmla="*/ 478 w 1914"/>
                <a:gd name="T17" fmla="*/ 128 h 1914"/>
                <a:gd name="T18" fmla="*/ 957 w 1914"/>
                <a:gd name="T19" fmla="*/ 0 h 1914"/>
                <a:gd name="T20" fmla="*/ 1435 w 1914"/>
                <a:gd name="T21" fmla="*/ 128 h 1914"/>
                <a:gd name="T22" fmla="*/ 1785 w 1914"/>
                <a:gd name="T23" fmla="*/ 478 h 1914"/>
                <a:gd name="T24" fmla="*/ 1913 w 1914"/>
                <a:gd name="T25" fmla="*/ 95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4" h="1914">
                  <a:moveTo>
                    <a:pt x="1913" y="956"/>
                  </a:moveTo>
                  <a:cubicBezTo>
                    <a:pt x="1913" y="1132"/>
                    <a:pt x="1873" y="1282"/>
                    <a:pt x="1785" y="1435"/>
                  </a:cubicBezTo>
                  <a:cubicBezTo>
                    <a:pt x="1697" y="1587"/>
                    <a:pt x="1588" y="1697"/>
                    <a:pt x="1435" y="1785"/>
                  </a:cubicBezTo>
                  <a:cubicBezTo>
                    <a:pt x="1283" y="1873"/>
                    <a:pt x="1133" y="1913"/>
                    <a:pt x="957" y="1913"/>
                  </a:cubicBezTo>
                  <a:cubicBezTo>
                    <a:pt x="781" y="1913"/>
                    <a:pt x="631" y="1873"/>
                    <a:pt x="478" y="1785"/>
                  </a:cubicBezTo>
                  <a:cubicBezTo>
                    <a:pt x="326" y="1697"/>
                    <a:pt x="216" y="1587"/>
                    <a:pt x="128" y="1435"/>
                  </a:cubicBezTo>
                  <a:cubicBezTo>
                    <a:pt x="40" y="1282"/>
                    <a:pt x="0" y="1132"/>
                    <a:pt x="0" y="956"/>
                  </a:cubicBezTo>
                  <a:cubicBezTo>
                    <a:pt x="0" y="780"/>
                    <a:pt x="40" y="630"/>
                    <a:pt x="128" y="478"/>
                  </a:cubicBezTo>
                  <a:cubicBezTo>
                    <a:pt x="216" y="325"/>
                    <a:pt x="326" y="216"/>
                    <a:pt x="478" y="128"/>
                  </a:cubicBezTo>
                  <a:cubicBezTo>
                    <a:pt x="631" y="40"/>
                    <a:pt x="781" y="0"/>
                    <a:pt x="957" y="0"/>
                  </a:cubicBezTo>
                  <a:cubicBezTo>
                    <a:pt x="1133" y="0"/>
                    <a:pt x="1283" y="40"/>
                    <a:pt x="1435" y="128"/>
                  </a:cubicBezTo>
                  <a:cubicBezTo>
                    <a:pt x="1588" y="216"/>
                    <a:pt x="1697" y="325"/>
                    <a:pt x="1785" y="478"/>
                  </a:cubicBezTo>
                  <a:cubicBezTo>
                    <a:pt x="1873" y="630"/>
                    <a:pt x="1913" y="780"/>
                    <a:pt x="1913" y="956"/>
                  </a:cubicBezTo>
                </a:path>
              </a:pathLst>
            </a:custGeom>
            <a:solidFill>
              <a:srgbClr val="FCCF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092B754B-852E-4B69-B804-68370B062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2062163"/>
              <a:ext cx="627062" cy="627062"/>
            </a:xfrm>
            <a:custGeom>
              <a:avLst/>
              <a:gdLst>
                <a:gd name="T0" fmla="*/ 872 w 1744"/>
                <a:gd name="T1" fmla="*/ 1743 h 1744"/>
                <a:gd name="T2" fmla="*/ 0 w 1744"/>
                <a:gd name="T3" fmla="*/ 871 h 1744"/>
                <a:gd name="T4" fmla="*/ 872 w 1744"/>
                <a:gd name="T5" fmla="*/ 0 h 1744"/>
                <a:gd name="T6" fmla="*/ 1743 w 1744"/>
                <a:gd name="T7" fmla="*/ 871 h 1744"/>
                <a:gd name="T8" fmla="*/ 872 w 1744"/>
                <a:gd name="T9" fmla="*/ 1743 h 1744"/>
                <a:gd name="T10" fmla="*/ 872 w 1744"/>
                <a:gd name="T11" fmla="*/ 67 h 1744"/>
                <a:gd name="T12" fmla="*/ 68 w 1744"/>
                <a:gd name="T13" fmla="*/ 871 h 1744"/>
                <a:gd name="T14" fmla="*/ 872 w 1744"/>
                <a:gd name="T15" fmla="*/ 1675 h 1744"/>
                <a:gd name="T16" fmla="*/ 1676 w 1744"/>
                <a:gd name="T17" fmla="*/ 871 h 1744"/>
                <a:gd name="T18" fmla="*/ 872 w 1744"/>
                <a:gd name="T19" fmla="*/ 67 h 1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4" h="1744">
                  <a:moveTo>
                    <a:pt x="872" y="1743"/>
                  </a:moveTo>
                  <a:cubicBezTo>
                    <a:pt x="391" y="1743"/>
                    <a:pt x="0" y="1351"/>
                    <a:pt x="0" y="871"/>
                  </a:cubicBezTo>
                  <a:cubicBezTo>
                    <a:pt x="0" y="390"/>
                    <a:pt x="391" y="0"/>
                    <a:pt x="872" y="0"/>
                  </a:cubicBezTo>
                  <a:cubicBezTo>
                    <a:pt x="1352" y="0"/>
                    <a:pt x="1743" y="390"/>
                    <a:pt x="1743" y="871"/>
                  </a:cubicBezTo>
                  <a:cubicBezTo>
                    <a:pt x="1743" y="1351"/>
                    <a:pt x="1352" y="1743"/>
                    <a:pt x="872" y="1743"/>
                  </a:cubicBezTo>
                  <a:close/>
                  <a:moveTo>
                    <a:pt x="872" y="67"/>
                  </a:moveTo>
                  <a:cubicBezTo>
                    <a:pt x="428" y="67"/>
                    <a:pt x="68" y="427"/>
                    <a:pt x="68" y="871"/>
                  </a:cubicBezTo>
                  <a:cubicBezTo>
                    <a:pt x="68" y="1314"/>
                    <a:pt x="428" y="1675"/>
                    <a:pt x="872" y="1675"/>
                  </a:cubicBezTo>
                  <a:cubicBezTo>
                    <a:pt x="1315" y="1675"/>
                    <a:pt x="1676" y="1314"/>
                    <a:pt x="1676" y="871"/>
                  </a:cubicBezTo>
                  <a:cubicBezTo>
                    <a:pt x="1676" y="427"/>
                    <a:pt x="1315" y="67"/>
                    <a:pt x="872" y="67"/>
                  </a:cubicBezTo>
                  <a:close/>
                </a:path>
              </a:pathLst>
            </a:custGeom>
            <a:solidFill>
              <a:srgbClr val="D6A2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79C3D78A-3C91-4F36-A99D-66E2CD66F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6738" y="2200275"/>
              <a:ext cx="231775" cy="350838"/>
            </a:xfrm>
            <a:custGeom>
              <a:avLst/>
              <a:gdLst>
                <a:gd name="T0" fmla="*/ 393 w 645"/>
                <a:gd name="T1" fmla="*/ 0 h 974"/>
                <a:gd name="T2" fmla="*/ 393 w 645"/>
                <a:gd name="T3" fmla="*/ 116 h 974"/>
                <a:gd name="T4" fmla="*/ 428 w 645"/>
                <a:gd name="T5" fmla="*/ 139 h 974"/>
                <a:gd name="T6" fmla="*/ 456 w 645"/>
                <a:gd name="T7" fmla="*/ 171 h 974"/>
                <a:gd name="T8" fmla="*/ 465 w 645"/>
                <a:gd name="T9" fmla="*/ 109 h 974"/>
                <a:gd name="T10" fmla="*/ 629 w 645"/>
                <a:gd name="T11" fmla="*/ 109 h 974"/>
                <a:gd name="T12" fmla="*/ 629 w 645"/>
                <a:gd name="T13" fmla="*/ 371 h 974"/>
                <a:gd name="T14" fmla="*/ 456 w 645"/>
                <a:gd name="T15" fmla="*/ 371 h 974"/>
                <a:gd name="T16" fmla="*/ 421 w 645"/>
                <a:gd name="T17" fmla="*/ 279 h 974"/>
                <a:gd name="T18" fmla="*/ 331 w 645"/>
                <a:gd name="T19" fmla="*/ 247 h 974"/>
                <a:gd name="T20" fmla="*/ 309 w 645"/>
                <a:gd name="T21" fmla="*/ 250 h 974"/>
                <a:gd name="T22" fmla="*/ 287 w 645"/>
                <a:gd name="T23" fmla="*/ 261 h 974"/>
                <a:gd name="T24" fmla="*/ 271 w 645"/>
                <a:gd name="T25" fmla="*/ 279 h 974"/>
                <a:gd name="T26" fmla="*/ 265 w 645"/>
                <a:gd name="T27" fmla="*/ 304 h 974"/>
                <a:gd name="T28" fmla="*/ 293 w 645"/>
                <a:gd name="T29" fmla="*/ 350 h 974"/>
                <a:gd name="T30" fmla="*/ 363 w 645"/>
                <a:gd name="T31" fmla="*/ 384 h 974"/>
                <a:gd name="T32" fmla="*/ 454 w 645"/>
                <a:gd name="T33" fmla="*/ 419 h 974"/>
                <a:gd name="T34" fmla="*/ 545 w 645"/>
                <a:gd name="T35" fmla="*/ 466 h 974"/>
                <a:gd name="T36" fmla="*/ 615 w 645"/>
                <a:gd name="T37" fmla="*/ 535 h 974"/>
                <a:gd name="T38" fmla="*/ 644 w 645"/>
                <a:gd name="T39" fmla="*/ 640 h 974"/>
                <a:gd name="T40" fmla="*/ 621 w 645"/>
                <a:gd name="T41" fmla="*/ 743 h 974"/>
                <a:gd name="T42" fmla="*/ 562 w 645"/>
                <a:gd name="T43" fmla="*/ 810 h 974"/>
                <a:gd name="T44" fmla="*/ 481 w 645"/>
                <a:gd name="T45" fmla="*/ 846 h 974"/>
                <a:gd name="T46" fmla="*/ 393 w 645"/>
                <a:gd name="T47" fmla="*/ 858 h 974"/>
                <a:gd name="T48" fmla="*/ 393 w 645"/>
                <a:gd name="T49" fmla="*/ 973 h 974"/>
                <a:gd name="T50" fmla="*/ 235 w 645"/>
                <a:gd name="T51" fmla="*/ 973 h 974"/>
                <a:gd name="T52" fmla="*/ 235 w 645"/>
                <a:gd name="T53" fmla="*/ 826 h 974"/>
                <a:gd name="T54" fmla="*/ 176 w 645"/>
                <a:gd name="T55" fmla="*/ 785 h 974"/>
                <a:gd name="T56" fmla="*/ 164 w 645"/>
                <a:gd name="T57" fmla="*/ 852 h 974"/>
                <a:gd name="T58" fmla="*/ 0 w 645"/>
                <a:gd name="T59" fmla="*/ 852 h 974"/>
                <a:gd name="T60" fmla="*/ 0 w 645"/>
                <a:gd name="T61" fmla="*/ 581 h 974"/>
                <a:gd name="T62" fmla="*/ 176 w 645"/>
                <a:gd name="T63" fmla="*/ 581 h 974"/>
                <a:gd name="T64" fmla="*/ 191 w 645"/>
                <a:gd name="T65" fmla="*/ 636 h 974"/>
                <a:gd name="T66" fmla="*/ 228 w 645"/>
                <a:gd name="T67" fmla="*/ 668 h 974"/>
                <a:gd name="T68" fmla="*/ 273 w 645"/>
                <a:gd name="T69" fmla="*/ 684 h 974"/>
                <a:gd name="T70" fmla="*/ 312 w 645"/>
                <a:gd name="T71" fmla="*/ 689 h 974"/>
                <a:gd name="T72" fmla="*/ 339 w 645"/>
                <a:gd name="T73" fmla="*/ 687 h 974"/>
                <a:gd name="T74" fmla="*/ 365 w 645"/>
                <a:gd name="T75" fmla="*/ 679 h 974"/>
                <a:gd name="T76" fmla="*/ 386 w 645"/>
                <a:gd name="T77" fmla="*/ 662 h 974"/>
                <a:gd name="T78" fmla="*/ 394 w 645"/>
                <a:gd name="T79" fmla="*/ 634 h 974"/>
                <a:gd name="T80" fmla="*/ 367 w 645"/>
                <a:gd name="T81" fmla="*/ 599 h 974"/>
                <a:gd name="T82" fmla="*/ 300 w 645"/>
                <a:gd name="T83" fmla="*/ 570 h 974"/>
                <a:gd name="T84" fmla="*/ 212 w 645"/>
                <a:gd name="T85" fmla="*/ 538 h 974"/>
                <a:gd name="T86" fmla="*/ 123 w 645"/>
                <a:gd name="T87" fmla="*/ 490 h 974"/>
                <a:gd name="T88" fmla="*/ 56 w 645"/>
                <a:gd name="T89" fmla="*/ 419 h 974"/>
                <a:gd name="T90" fmla="*/ 29 w 645"/>
                <a:gd name="T91" fmla="*/ 314 h 974"/>
                <a:gd name="T92" fmla="*/ 48 w 645"/>
                <a:gd name="T93" fmla="*/ 217 h 974"/>
                <a:gd name="T94" fmla="*/ 97 w 645"/>
                <a:gd name="T95" fmla="*/ 151 h 974"/>
                <a:gd name="T96" fmla="*/ 163 w 645"/>
                <a:gd name="T97" fmla="*/ 110 h 974"/>
                <a:gd name="T98" fmla="*/ 235 w 645"/>
                <a:gd name="T99" fmla="*/ 94 h 974"/>
                <a:gd name="T100" fmla="*/ 235 w 645"/>
                <a:gd name="T101" fmla="*/ 0 h 974"/>
                <a:gd name="T102" fmla="*/ 393 w 645"/>
                <a:gd name="T103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5" h="974">
                  <a:moveTo>
                    <a:pt x="393" y="0"/>
                  </a:moveTo>
                  <a:lnTo>
                    <a:pt x="393" y="116"/>
                  </a:lnTo>
                  <a:cubicBezTo>
                    <a:pt x="406" y="122"/>
                    <a:pt x="418" y="130"/>
                    <a:pt x="428" y="139"/>
                  </a:cubicBezTo>
                  <a:cubicBezTo>
                    <a:pt x="439" y="148"/>
                    <a:pt x="448" y="159"/>
                    <a:pt x="456" y="171"/>
                  </a:cubicBezTo>
                  <a:lnTo>
                    <a:pt x="465" y="109"/>
                  </a:lnTo>
                  <a:lnTo>
                    <a:pt x="629" y="109"/>
                  </a:lnTo>
                  <a:lnTo>
                    <a:pt x="629" y="371"/>
                  </a:lnTo>
                  <a:lnTo>
                    <a:pt x="456" y="371"/>
                  </a:lnTo>
                  <a:cubicBezTo>
                    <a:pt x="456" y="332"/>
                    <a:pt x="444" y="301"/>
                    <a:pt x="421" y="279"/>
                  </a:cubicBezTo>
                  <a:cubicBezTo>
                    <a:pt x="397" y="258"/>
                    <a:pt x="367" y="247"/>
                    <a:pt x="331" y="247"/>
                  </a:cubicBezTo>
                  <a:cubicBezTo>
                    <a:pt x="325" y="247"/>
                    <a:pt x="317" y="248"/>
                    <a:pt x="309" y="250"/>
                  </a:cubicBezTo>
                  <a:cubicBezTo>
                    <a:pt x="301" y="252"/>
                    <a:pt x="294" y="256"/>
                    <a:pt x="287" y="261"/>
                  </a:cubicBezTo>
                  <a:cubicBezTo>
                    <a:pt x="281" y="266"/>
                    <a:pt x="275" y="272"/>
                    <a:pt x="271" y="279"/>
                  </a:cubicBezTo>
                  <a:cubicBezTo>
                    <a:pt x="267" y="286"/>
                    <a:pt x="265" y="294"/>
                    <a:pt x="265" y="304"/>
                  </a:cubicBezTo>
                  <a:cubicBezTo>
                    <a:pt x="265" y="323"/>
                    <a:pt x="274" y="338"/>
                    <a:pt x="293" y="350"/>
                  </a:cubicBezTo>
                  <a:cubicBezTo>
                    <a:pt x="312" y="362"/>
                    <a:pt x="335" y="373"/>
                    <a:pt x="363" y="384"/>
                  </a:cubicBezTo>
                  <a:cubicBezTo>
                    <a:pt x="391" y="395"/>
                    <a:pt x="422" y="407"/>
                    <a:pt x="454" y="419"/>
                  </a:cubicBezTo>
                  <a:cubicBezTo>
                    <a:pt x="487" y="431"/>
                    <a:pt x="517" y="447"/>
                    <a:pt x="545" y="466"/>
                  </a:cubicBezTo>
                  <a:cubicBezTo>
                    <a:pt x="573" y="484"/>
                    <a:pt x="597" y="508"/>
                    <a:pt x="615" y="535"/>
                  </a:cubicBezTo>
                  <a:cubicBezTo>
                    <a:pt x="634" y="563"/>
                    <a:pt x="644" y="598"/>
                    <a:pt x="644" y="640"/>
                  </a:cubicBezTo>
                  <a:cubicBezTo>
                    <a:pt x="644" y="681"/>
                    <a:pt x="636" y="716"/>
                    <a:pt x="621" y="743"/>
                  </a:cubicBezTo>
                  <a:cubicBezTo>
                    <a:pt x="605" y="771"/>
                    <a:pt x="585" y="793"/>
                    <a:pt x="562" y="810"/>
                  </a:cubicBezTo>
                  <a:cubicBezTo>
                    <a:pt x="538" y="827"/>
                    <a:pt x="511" y="839"/>
                    <a:pt x="481" y="846"/>
                  </a:cubicBezTo>
                  <a:cubicBezTo>
                    <a:pt x="452" y="853"/>
                    <a:pt x="422" y="857"/>
                    <a:pt x="393" y="858"/>
                  </a:cubicBezTo>
                  <a:lnTo>
                    <a:pt x="393" y="973"/>
                  </a:lnTo>
                  <a:lnTo>
                    <a:pt x="235" y="973"/>
                  </a:lnTo>
                  <a:lnTo>
                    <a:pt x="235" y="826"/>
                  </a:lnTo>
                  <a:cubicBezTo>
                    <a:pt x="214" y="815"/>
                    <a:pt x="195" y="801"/>
                    <a:pt x="176" y="785"/>
                  </a:cubicBezTo>
                  <a:lnTo>
                    <a:pt x="164" y="852"/>
                  </a:lnTo>
                  <a:lnTo>
                    <a:pt x="0" y="852"/>
                  </a:lnTo>
                  <a:lnTo>
                    <a:pt x="0" y="581"/>
                  </a:lnTo>
                  <a:lnTo>
                    <a:pt x="176" y="581"/>
                  </a:lnTo>
                  <a:cubicBezTo>
                    <a:pt x="176" y="604"/>
                    <a:pt x="181" y="622"/>
                    <a:pt x="191" y="636"/>
                  </a:cubicBezTo>
                  <a:cubicBezTo>
                    <a:pt x="201" y="650"/>
                    <a:pt x="214" y="660"/>
                    <a:pt x="228" y="668"/>
                  </a:cubicBezTo>
                  <a:cubicBezTo>
                    <a:pt x="242" y="675"/>
                    <a:pt x="257" y="682"/>
                    <a:pt x="273" y="684"/>
                  </a:cubicBezTo>
                  <a:cubicBezTo>
                    <a:pt x="289" y="687"/>
                    <a:pt x="302" y="689"/>
                    <a:pt x="312" y="689"/>
                  </a:cubicBezTo>
                  <a:cubicBezTo>
                    <a:pt x="320" y="689"/>
                    <a:pt x="329" y="689"/>
                    <a:pt x="339" y="687"/>
                  </a:cubicBezTo>
                  <a:cubicBezTo>
                    <a:pt x="348" y="686"/>
                    <a:pt x="357" y="683"/>
                    <a:pt x="365" y="679"/>
                  </a:cubicBezTo>
                  <a:cubicBezTo>
                    <a:pt x="373" y="675"/>
                    <a:pt x="381" y="669"/>
                    <a:pt x="386" y="662"/>
                  </a:cubicBezTo>
                  <a:cubicBezTo>
                    <a:pt x="392" y="654"/>
                    <a:pt x="394" y="645"/>
                    <a:pt x="394" y="634"/>
                  </a:cubicBezTo>
                  <a:cubicBezTo>
                    <a:pt x="394" y="621"/>
                    <a:pt x="385" y="609"/>
                    <a:pt x="367" y="599"/>
                  </a:cubicBezTo>
                  <a:cubicBezTo>
                    <a:pt x="349" y="590"/>
                    <a:pt x="327" y="580"/>
                    <a:pt x="300" y="570"/>
                  </a:cubicBezTo>
                  <a:cubicBezTo>
                    <a:pt x="273" y="560"/>
                    <a:pt x="243" y="550"/>
                    <a:pt x="212" y="538"/>
                  </a:cubicBezTo>
                  <a:cubicBezTo>
                    <a:pt x="180" y="526"/>
                    <a:pt x="150" y="510"/>
                    <a:pt x="123" y="490"/>
                  </a:cubicBezTo>
                  <a:cubicBezTo>
                    <a:pt x="96" y="471"/>
                    <a:pt x="74" y="447"/>
                    <a:pt x="56" y="419"/>
                  </a:cubicBezTo>
                  <a:cubicBezTo>
                    <a:pt x="38" y="391"/>
                    <a:pt x="29" y="356"/>
                    <a:pt x="29" y="314"/>
                  </a:cubicBezTo>
                  <a:cubicBezTo>
                    <a:pt x="29" y="277"/>
                    <a:pt x="35" y="244"/>
                    <a:pt x="48" y="217"/>
                  </a:cubicBezTo>
                  <a:cubicBezTo>
                    <a:pt x="61" y="191"/>
                    <a:pt x="77" y="168"/>
                    <a:pt x="97" y="151"/>
                  </a:cubicBezTo>
                  <a:cubicBezTo>
                    <a:pt x="117" y="133"/>
                    <a:pt x="139" y="120"/>
                    <a:pt x="163" y="110"/>
                  </a:cubicBezTo>
                  <a:cubicBezTo>
                    <a:pt x="188" y="101"/>
                    <a:pt x="211" y="95"/>
                    <a:pt x="235" y="94"/>
                  </a:cubicBezTo>
                  <a:lnTo>
                    <a:pt x="235" y="0"/>
                  </a:lnTo>
                  <a:lnTo>
                    <a:pt x="393" y="0"/>
                  </a:lnTo>
                </a:path>
              </a:pathLst>
            </a:custGeom>
            <a:solidFill>
              <a:srgbClr val="D6A2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C0E9FEFD-1E5D-47FC-8C96-95BB21792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1150938"/>
              <a:ext cx="688975" cy="688975"/>
            </a:xfrm>
            <a:custGeom>
              <a:avLst/>
              <a:gdLst>
                <a:gd name="T0" fmla="*/ 1913 w 1914"/>
                <a:gd name="T1" fmla="*/ 956 h 1914"/>
                <a:gd name="T2" fmla="*/ 1785 w 1914"/>
                <a:gd name="T3" fmla="*/ 1435 h 1914"/>
                <a:gd name="T4" fmla="*/ 1435 w 1914"/>
                <a:gd name="T5" fmla="*/ 1785 h 1914"/>
                <a:gd name="T6" fmla="*/ 957 w 1914"/>
                <a:gd name="T7" fmla="*/ 1913 h 1914"/>
                <a:gd name="T8" fmla="*/ 478 w 1914"/>
                <a:gd name="T9" fmla="*/ 1785 h 1914"/>
                <a:gd name="T10" fmla="*/ 128 w 1914"/>
                <a:gd name="T11" fmla="*/ 1435 h 1914"/>
                <a:gd name="T12" fmla="*/ 0 w 1914"/>
                <a:gd name="T13" fmla="*/ 956 h 1914"/>
                <a:gd name="T14" fmla="*/ 128 w 1914"/>
                <a:gd name="T15" fmla="*/ 478 h 1914"/>
                <a:gd name="T16" fmla="*/ 478 w 1914"/>
                <a:gd name="T17" fmla="*/ 128 h 1914"/>
                <a:gd name="T18" fmla="*/ 957 w 1914"/>
                <a:gd name="T19" fmla="*/ 0 h 1914"/>
                <a:gd name="T20" fmla="*/ 1435 w 1914"/>
                <a:gd name="T21" fmla="*/ 128 h 1914"/>
                <a:gd name="T22" fmla="*/ 1785 w 1914"/>
                <a:gd name="T23" fmla="*/ 478 h 1914"/>
                <a:gd name="T24" fmla="*/ 1913 w 1914"/>
                <a:gd name="T25" fmla="*/ 95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4" h="1914">
                  <a:moveTo>
                    <a:pt x="1913" y="956"/>
                  </a:moveTo>
                  <a:cubicBezTo>
                    <a:pt x="1913" y="1133"/>
                    <a:pt x="1873" y="1282"/>
                    <a:pt x="1785" y="1435"/>
                  </a:cubicBezTo>
                  <a:cubicBezTo>
                    <a:pt x="1697" y="1587"/>
                    <a:pt x="1588" y="1697"/>
                    <a:pt x="1435" y="1785"/>
                  </a:cubicBezTo>
                  <a:cubicBezTo>
                    <a:pt x="1283" y="1873"/>
                    <a:pt x="1133" y="1913"/>
                    <a:pt x="957" y="1913"/>
                  </a:cubicBezTo>
                  <a:cubicBezTo>
                    <a:pt x="781" y="1913"/>
                    <a:pt x="631" y="1873"/>
                    <a:pt x="478" y="1785"/>
                  </a:cubicBezTo>
                  <a:cubicBezTo>
                    <a:pt x="326" y="1697"/>
                    <a:pt x="216" y="1587"/>
                    <a:pt x="128" y="1435"/>
                  </a:cubicBezTo>
                  <a:cubicBezTo>
                    <a:pt x="40" y="1282"/>
                    <a:pt x="0" y="1132"/>
                    <a:pt x="0" y="956"/>
                  </a:cubicBezTo>
                  <a:cubicBezTo>
                    <a:pt x="0" y="779"/>
                    <a:pt x="40" y="630"/>
                    <a:pt x="128" y="478"/>
                  </a:cubicBezTo>
                  <a:cubicBezTo>
                    <a:pt x="216" y="325"/>
                    <a:pt x="326" y="216"/>
                    <a:pt x="478" y="128"/>
                  </a:cubicBezTo>
                  <a:cubicBezTo>
                    <a:pt x="631" y="40"/>
                    <a:pt x="781" y="0"/>
                    <a:pt x="957" y="0"/>
                  </a:cubicBezTo>
                  <a:cubicBezTo>
                    <a:pt x="1133" y="0"/>
                    <a:pt x="1283" y="40"/>
                    <a:pt x="1435" y="128"/>
                  </a:cubicBezTo>
                  <a:cubicBezTo>
                    <a:pt x="1588" y="216"/>
                    <a:pt x="1697" y="325"/>
                    <a:pt x="1785" y="478"/>
                  </a:cubicBezTo>
                  <a:cubicBezTo>
                    <a:pt x="1873" y="630"/>
                    <a:pt x="1913" y="780"/>
                    <a:pt x="1913" y="956"/>
                  </a:cubicBezTo>
                </a:path>
              </a:pathLst>
            </a:custGeom>
            <a:solidFill>
              <a:srgbClr val="D6A2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76194BE2-28F0-4AFE-884C-59A941536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1182688"/>
              <a:ext cx="688975" cy="688975"/>
            </a:xfrm>
            <a:custGeom>
              <a:avLst/>
              <a:gdLst>
                <a:gd name="T0" fmla="*/ 1913 w 1914"/>
                <a:gd name="T1" fmla="*/ 956 h 1914"/>
                <a:gd name="T2" fmla="*/ 1785 w 1914"/>
                <a:gd name="T3" fmla="*/ 1435 h 1914"/>
                <a:gd name="T4" fmla="*/ 1435 w 1914"/>
                <a:gd name="T5" fmla="*/ 1785 h 1914"/>
                <a:gd name="T6" fmla="*/ 957 w 1914"/>
                <a:gd name="T7" fmla="*/ 1913 h 1914"/>
                <a:gd name="T8" fmla="*/ 478 w 1914"/>
                <a:gd name="T9" fmla="*/ 1785 h 1914"/>
                <a:gd name="T10" fmla="*/ 128 w 1914"/>
                <a:gd name="T11" fmla="*/ 1435 h 1914"/>
                <a:gd name="T12" fmla="*/ 0 w 1914"/>
                <a:gd name="T13" fmla="*/ 956 h 1914"/>
                <a:gd name="T14" fmla="*/ 128 w 1914"/>
                <a:gd name="T15" fmla="*/ 478 h 1914"/>
                <a:gd name="T16" fmla="*/ 478 w 1914"/>
                <a:gd name="T17" fmla="*/ 128 h 1914"/>
                <a:gd name="T18" fmla="*/ 957 w 1914"/>
                <a:gd name="T19" fmla="*/ 0 h 1914"/>
                <a:gd name="T20" fmla="*/ 1435 w 1914"/>
                <a:gd name="T21" fmla="*/ 128 h 1914"/>
                <a:gd name="T22" fmla="*/ 1785 w 1914"/>
                <a:gd name="T23" fmla="*/ 478 h 1914"/>
                <a:gd name="T24" fmla="*/ 1913 w 1914"/>
                <a:gd name="T25" fmla="*/ 956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4" h="1914">
                  <a:moveTo>
                    <a:pt x="1913" y="956"/>
                  </a:moveTo>
                  <a:cubicBezTo>
                    <a:pt x="1913" y="1132"/>
                    <a:pt x="1873" y="1282"/>
                    <a:pt x="1785" y="1435"/>
                  </a:cubicBezTo>
                  <a:cubicBezTo>
                    <a:pt x="1697" y="1587"/>
                    <a:pt x="1588" y="1697"/>
                    <a:pt x="1435" y="1785"/>
                  </a:cubicBezTo>
                  <a:cubicBezTo>
                    <a:pt x="1283" y="1873"/>
                    <a:pt x="1133" y="1913"/>
                    <a:pt x="957" y="1913"/>
                  </a:cubicBezTo>
                  <a:cubicBezTo>
                    <a:pt x="781" y="1913"/>
                    <a:pt x="631" y="1873"/>
                    <a:pt x="478" y="1785"/>
                  </a:cubicBezTo>
                  <a:cubicBezTo>
                    <a:pt x="326" y="1697"/>
                    <a:pt x="216" y="1587"/>
                    <a:pt x="128" y="1435"/>
                  </a:cubicBezTo>
                  <a:cubicBezTo>
                    <a:pt x="40" y="1282"/>
                    <a:pt x="0" y="1132"/>
                    <a:pt x="0" y="956"/>
                  </a:cubicBezTo>
                  <a:cubicBezTo>
                    <a:pt x="0" y="780"/>
                    <a:pt x="40" y="630"/>
                    <a:pt x="128" y="478"/>
                  </a:cubicBezTo>
                  <a:cubicBezTo>
                    <a:pt x="216" y="325"/>
                    <a:pt x="326" y="216"/>
                    <a:pt x="478" y="128"/>
                  </a:cubicBezTo>
                  <a:cubicBezTo>
                    <a:pt x="631" y="40"/>
                    <a:pt x="781" y="0"/>
                    <a:pt x="957" y="0"/>
                  </a:cubicBezTo>
                  <a:cubicBezTo>
                    <a:pt x="1133" y="0"/>
                    <a:pt x="1283" y="40"/>
                    <a:pt x="1435" y="128"/>
                  </a:cubicBezTo>
                  <a:cubicBezTo>
                    <a:pt x="1588" y="216"/>
                    <a:pt x="1697" y="325"/>
                    <a:pt x="1785" y="478"/>
                  </a:cubicBezTo>
                  <a:cubicBezTo>
                    <a:pt x="1873" y="630"/>
                    <a:pt x="1913" y="780"/>
                    <a:pt x="1913" y="956"/>
                  </a:cubicBezTo>
                </a:path>
              </a:pathLst>
            </a:custGeom>
            <a:solidFill>
              <a:srgbClr val="FCCF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F2C726BB-D247-4FAF-9F61-57D71EA9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9888" y="1212850"/>
              <a:ext cx="627062" cy="627063"/>
            </a:xfrm>
            <a:custGeom>
              <a:avLst/>
              <a:gdLst>
                <a:gd name="T0" fmla="*/ 872 w 1744"/>
                <a:gd name="T1" fmla="*/ 1743 h 1744"/>
                <a:gd name="T2" fmla="*/ 0 w 1744"/>
                <a:gd name="T3" fmla="*/ 871 h 1744"/>
                <a:gd name="T4" fmla="*/ 872 w 1744"/>
                <a:gd name="T5" fmla="*/ 0 h 1744"/>
                <a:gd name="T6" fmla="*/ 1743 w 1744"/>
                <a:gd name="T7" fmla="*/ 871 h 1744"/>
                <a:gd name="T8" fmla="*/ 872 w 1744"/>
                <a:gd name="T9" fmla="*/ 1743 h 1744"/>
                <a:gd name="T10" fmla="*/ 872 w 1744"/>
                <a:gd name="T11" fmla="*/ 67 h 1744"/>
                <a:gd name="T12" fmla="*/ 68 w 1744"/>
                <a:gd name="T13" fmla="*/ 871 h 1744"/>
                <a:gd name="T14" fmla="*/ 872 w 1744"/>
                <a:gd name="T15" fmla="*/ 1675 h 1744"/>
                <a:gd name="T16" fmla="*/ 1676 w 1744"/>
                <a:gd name="T17" fmla="*/ 871 h 1744"/>
                <a:gd name="T18" fmla="*/ 872 w 1744"/>
                <a:gd name="T19" fmla="*/ 67 h 1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4" h="1744">
                  <a:moveTo>
                    <a:pt x="872" y="1743"/>
                  </a:moveTo>
                  <a:cubicBezTo>
                    <a:pt x="391" y="1743"/>
                    <a:pt x="0" y="1351"/>
                    <a:pt x="0" y="871"/>
                  </a:cubicBezTo>
                  <a:cubicBezTo>
                    <a:pt x="0" y="390"/>
                    <a:pt x="391" y="0"/>
                    <a:pt x="872" y="0"/>
                  </a:cubicBezTo>
                  <a:cubicBezTo>
                    <a:pt x="1352" y="0"/>
                    <a:pt x="1743" y="391"/>
                    <a:pt x="1743" y="871"/>
                  </a:cubicBezTo>
                  <a:cubicBezTo>
                    <a:pt x="1743" y="1352"/>
                    <a:pt x="1352" y="1743"/>
                    <a:pt x="872" y="1743"/>
                  </a:cubicBezTo>
                  <a:close/>
                  <a:moveTo>
                    <a:pt x="872" y="67"/>
                  </a:moveTo>
                  <a:cubicBezTo>
                    <a:pt x="428" y="67"/>
                    <a:pt x="68" y="428"/>
                    <a:pt x="68" y="871"/>
                  </a:cubicBezTo>
                  <a:cubicBezTo>
                    <a:pt x="68" y="1315"/>
                    <a:pt x="428" y="1675"/>
                    <a:pt x="872" y="1675"/>
                  </a:cubicBezTo>
                  <a:cubicBezTo>
                    <a:pt x="1315" y="1675"/>
                    <a:pt x="1676" y="1315"/>
                    <a:pt x="1676" y="871"/>
                  </a:cubicBezTo>
                  <a:cubicBezTo>
                    <a:pt x="1676" y="428"/>
                    <a:pt x="1315" y="67"/>
                    <a:pt x="872" y="67"/>
                  </a:cubicBezTo>
                  <a:close/>
                </a:path>
              </a:pathLst>
            </a:custGeom>
            <a:solidFill>
              <a:srgbClr val="D6A2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A6BCA182-BA9A-4A1C-BE81-AF8B1733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6738" y="1350963"/>
              <a:ext cx="231775" cy="350837"/>
            </a:xfrm>
            <a:custGeom>
              <a:avLst/>
              <a:gdLst>
                <a:gd name="T0" fmla="*/ 393 w 645"/>
                <a:gd name="T1" fmla="*/ 116 h 975"/>
                <a:gd name="T2" fmla="*/ 428 w 645"/>
                <a:gd name="T3" fmla="*/ 139 h 975"/>
                <a:gd name="T4" fmla="*/ 456 w 645"/>
                <a:gd name="T5" fmla="*/ 171 h 975"/>
                <a:gd name="T6" fmla="*/ 465 w 645"/>
                <a:gd name="T7" fmla="*/ 109 h 975"/>
                <a:gd name="T8" fmla="*/ 629 w 645"/>
                <a:gd name="T9" fmla="*/ 109 h 975"/>
                <a:gd name="T10" fmla="*/ 629 w 645"/>
                <a:gd name="T11" fmla="*/ 371 h 975"/>
                <a:gd name="T12" fmla="*/ 456 w 645"/>
                <a:gd name="T13" fmla="*/ 371 h 975"/>
                <a:gd name="T14" fmla="*/ 421 w 645"/>
                <a:gd name="T15" fmla="*/ 279 h 975"/>
                <a:gd name="T16" fmla="*/ 331 w 645"/>
                <a:gd name="T17" fmla="*/ 247 h 975"/>
                <a:gd name="T18" fmla="*/ 309 w 645"/>
                <a:gd name="T19" fmla="*/ 250 h 975"/>
                <a:gd name="T20" fmla="*/ 287 w 645"/>
                <a:gd name="T21" fmla="*/ 261 h 975"/>
                <a:gd name="T22" fmla="*/ 271 w 645"/>
                <a:gd name="T23" fmla="*/ 279 h 975"/>
                <a:gd name="T24" fmla="*/ 265 w 645"/>
                <a:gd name="T25" fmla="*/ 304 h 975"/>
                <a:gd name="T26" fmla="*/ 293 w 645"/>
                <a:gd name="T27" fmla="*/ 350 h 975"/>
                <a:gd name="T28" fmla="*/ 363 w 645"/>
                <a:gd name="T29" fmla="*/ 384 h 975"/>
                <a:gd name="T30" fmla="*/ 454 w 645"/>
                <a:gd name="T31" fmla="*/ 419 h 975"/>
                <a:gd name="T32" fmla="*/ 545 w 645"/>
                <a:gd name="T33" fmla="*/ 466 h 975"/>
                <a:gd name="T34" fmla="*/ 615 w 645"/>
                <a:gd name="T35" fmla="*/ 535 h 975"/>
                <a:gd name="T36" fmla="*/ 644 w 645"/>
                <a:gd name="T37" fmla="*/ 640 h 975"/>
                <a:gd name="T38" fmla="*/ 621 w 645"/>
                <a:gd name="T39" fmla="*/ 743 h 975"/>
                <a:gd name="T40" fmla="*/ 562 w 645"/>
                <a:gd name="T41" fmla="*/ 810 h 975"/>
                <a:gd name="T42" fmla="*/ 481 w 645"/>
                <a:gd name="T43" fmla="*/ 846 h 975"/>
                <a:gd name="T44" fmla="*/ 393 w 645"/>
                <a:gd name="T45" fmla="*/ 858 h 975"/>
                <a:gd name="T46" fmla="*/ 393 w 645"/>
                <a:gd name="T47" fmla="*/ 974 h 975"/>
                <a:gd name="T48" fmla="*/ 235 w 645"/>
                <a:gd name="T49" fmla="*/ 974 h 975"/>
                <a:gd name="T50" fmla="*/ 235 w 645"/>
                <a:gd name="T51" fmla="*/ 826 h 975"/>
                <a:gd name="T52" fmla="*/ 176 w 645"/>
                <a:gd name="T53" fmla="*/ 785 h 975"/>
                <a:gd name="T54" fmla="*/ 164 w 645"/>
                <a:gd name="T55" fmla="*/ 852 h 975"/>
                <a:gd name="T56" fmla="*/ 0 w 645"/>
                <a:gd name="T57" fmla="*/ 852 h 975"/>
                <a:gd name="T58" fmla="*/ 0 w 645"/>
                <a:gd name="T59" fmla="*/ 581 h 975"/>
                <a:gd name="T60" fmla="*/ 176 w 645"/>
                <a:gd name="T61" fmla="*/ 581 h 975"/>
                <a:gd name="T62" fmla="*/ 191 w 645"/>
                <a:gd name="T63" fmla="*/ 636 h 975"/>
                <a:gd name="T64" fmla="*/ 228 w 645"/>
                <a:gd name="T65" fmla="*/ 668 h 975"/>
                <a:gd name="T66" fmla="*/ 273 w 645"/>
                <a:gd name="T67" fmla="*/ 684 h 975"/>
                <a:gd name="T68" fmla="*/ 312 w 645"/>
                <a:gd name="T69" fmla="*/ 689 h 975"/>
                <a:gd name="T70" fmla="*/ 339 w 645"/>
                <a:gd name="T71" fmla="*/ 687 h 975"/>
                <a:gd name="T72" fmla="*/ 365 w 645"/>
                <a:gd name="T73" fmla="*/ 679 h 975"/>
                <a:gd name="T74" fmla="*/ 386 w 645"/>
                <a:gd name="T75" fmla="*/ 662 h 975"/>
                <a:gd name="T76" fmla="*/ 394 w 645"/>
                <a:gd name="T77" fmla="*/ 634 h 975"/>
                <a:gd name="T78" fmla="*/ 367 w 645"/>
                <a:gd name="T79" fmla="*/ 599 h 975"/>
                <a:gd name="T80" fmla="*/ 300 w 645"/>
                <a:gd name="T81" fmla="*/ 570 h 975"/>
                <a:gd name="T82" fmla="*/ 212 w 645"/>
                <a:gd name="T83" fmla="*/ 538 h 975"/>
                <a:gd name="T84" fmla="*/ 123 w 645"/>
                <a:gd name="T85" fmla="*/ 490 h 975"/>
                <a:gd name="T86" fmla="*/ 56 w 645"/>
                <a:gd name="T87" fmla="*/ 419 h 975"/>
                <a:gd name="T88" fmla="*/ 29 w 645"/>
                <a:gd name="T89" fmla="*/ 314 h 975"/>
                <a:gd name="T90" fmla="*/ 48 w 645"/>
                <a:gd name="T91" fmla="*/ 218 h 975"/>
                <a:gd name="T92" fmla="*/ 97 w 645"/>
                <a:gd name="T93" fmla="*/ 151 h 975"/>
                <a:gd name="T94" fmla="*/ 163 w 645"/>
                <a:gd name="T95" fmla="*/ 110 h 975"/>
                <a:gd name="T96" fmla="*/ 235 w 645"/>
                <a:gd name="T97" fmla="*/ 94 h 975"/>
                <a:gd name="T98" fmla="*/ 235 w 645"/>
                <a:gd name="T99" fmla="*/ 0 h 975"/>
                <a:gd name="T100" fmla="*/ 393 w 645"/>
                <a:gd name="T101" fmla="*/ 0 h 975"/>
                <a:gd name="T102" fmla="*/ 393 w 645"/>
                <a:gd name="T103" fmla="*/ 116 h 9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5" h="975">
                  <a:moveTo>
                    <a:pt x="393" y="116"/>
                  </a:moveTo>
                  <a:cubicBezTo>
                    <a:pt x="406" y="122"/>
                    <a:pt x="418" y="130"/>
                    <a:pt x="428" y="139"/>
                  </a:cubicBezTo>
                  <a:cubicBezTo>
                    <a:pt x="439" y="148"/>
                    <a:pt x="448" y="159"/>
                    <a:pt x="456" y="171"/>
                  </a:cubicBezTo>
                  <a:lnTo>
                    <a:pt x="465" y="109"/>
                  </a:lnTo>
                  <a:lnTo>
                    <a:pt x="629" y="109"/>
                  </a:lnTo>
                  <a:lnTo>
                    <a:pt x="629" y="371"/>
                  </a:lnTo>
                  <a:lnTo>
                    <a:pt x="456" y="371"/>
                  </a:lnTo>
                  <a:cubicBezTo>
                    <a:pt x="456" y="332"/>
                    <a:pt x="444" y="301"/>
                    <a:pt x="421" y="279"/>
                  </a:cubicBezTo>
                  <a:cubicBezTo>
                    <a:pt x="397" y="258"/>
                    <a:pt x="367" y="247"/>
                    <a:pt x="331" y="247"/>
                  </a:cubicBezTo>
                  <a:cubicBezTo>
                    <a:pt x="325" y="247"/>
                    <a:pt x="317" y="248"/>
                    <a:pt x="309" y="250"/>
                  </a:cubicBezTo>
                  <a:cubicBezTo>
                    <a:pt x="301" y="252"/>
                    <a:pt x="294" y="256"/>
                    <a:pt x="287" y="261"/>
                  </a:cubicBezTo>
                  <a:cubicBezTo>
                    <a:pt x="281" y="266"/>
                    <a:pt x="275" y="272"/>
                    <a:pt x="271" y="279"/>
                  </a:cubicBezTo>
                  <a:cubicBezTo>
                    <a:pt x="267" y="286"/>
                    <a:pt x="265" y="294"/>
                    <a:pt x="265" y="304"/>
                  </a:cubicBezTo>
                  <a:cubicBezTo>
                    <a:pt x="265" y="323"/>
                    <a:pt x="274" y="338"/>
                    <a:pt x="293" y="350"/>
                  </a:cubicBezTo>
                  <a:cubicBezTo>
                    <a:pt x="312" y="362"/>
                    <a:pt x="335" y="374"/>
                    <a:pt x="363" y="384"/>
                  </a:cubicBezTo>
                  <a:cubicBezTo>
                    <a:pt x="391" y="395"/>
                    <a:pt x="422" y="407"/>
                    <a:pt x="454" y="419"/>
                  </a:cubicBezTo>
                  <a:cubicBezTo>
                    <a:pt x="487" y="432"/>
                    <a:pt x="517" y="447"/>
                    <a:pt x="545" y="466"/>
                  </a:cubicBezTo>
                  <a:cubicBezTo>
                    <a:pt x="573" y="485"/>
                    <a:pt x="597" y="508"/>
                    <a:pt x="615" y="535"/>
                  </a:cubicBezTo>
                  <a:cubicBezTo>
                    <a:pt x="634" y="563"/>
                    <a:pt x="644" y="598"/>
                    <a:pt x="644" y="640"/>
                  </a:cubicBezTo>
                  <a:cubicBezTo>
                    <a:pt x="644" y="681"/>
                    <a:pt x="636" y="716"/>
                    <a:pt x="621" y="743"/>
                  </a:cubicBezTo>
                  <a:cubicBezTo>
                    <a:pt x="605" y="771"/>
                    <a:pt x="585" y="793"/>
                    <a:pt x="562" y="810"/>
                  </a:cubicBezTo>
                  <a:cubicBezTo>
                    <a:pt x="538" y="827"/>
                    <a:pt x="511" y="839"/>
                    <a:pt x="481" y="846"/>
                  </a:cubicBezTo>
                  <a:cubicBezTo>
                    <a:pt x="452" y="853"/>
                    <a:pt x="422" y="857"/>
                    <a:pt x="393" y="858"/>
                  </a:cubicBezTo>
                  <a:lnTo>
                    <a:pt x="393" y="974"/>
                  </a:lnTo>
                  <a:lnTo>
                    <a:pt x="235" y="974"/>
                  </a:lnTo>
                  <a:lnTo>
                    <a:pt x="235" y="826"/>
                  </a:lnTo>
                  <a:cubicBezTo>
                    <a:pt x="214" y="815"/>
                    <a:pt x="195" y="801"/>
                    <a:pt x="176" y="785"/>
                  </a:cubicBezTo>
                  <a:lnTo>
                    <a:pt x="164" y="852"/>
                  </a:lnTo>
                  <a:lnTo>
                    <a:pt x="0" y="852"/>
                  </a:lnTo>
                  <a:lnTo>
                    <a:pt x="0" y="581"/>
                  </a:lnTo>
                  <a:lnTo>
                    <a:pt x="176" y="581"/>
                  </a:lnTo>
                  <a:cubicBezTo>
                    <a:pt x="176" y="604"/>
                    <a:pt x="181" y="622"/>
                    <a:pt x="191" y="636"/>
                  </a:cubicBezTo>
                  <a:cubicBezTo>
                    <a:pt x="201" y="650"/>
                    <a:pt x="214" y="660"/>
                    <a:pt x="228" y="668"/>
                  </a:cubicBezTo>
                  <a:cubicBezTo>
                    <a:pt x="242" y="675"/>
                    <a:pt x="257" y="682"/>
                    <a:pt x="273" y="684"/>
                  </a:cubicBezTo>
                  <a:cubicBezTo>
                    <a:pt x="289" y="687"/>
                    <a:pt x="302" y="689"/>
                    <a:pt x="312" y="689"/>
                  </a:cubicBezTo>
                  <a:cubicBezTo>
                    <a:pt x="320" y="689"/>
                    <a:pt x="329" y="689"/>
                    <a:pt x="339" y="687"/>
                  </a:cubicBezTo>
                  <a:cubicBezTo>
                    <a:pt x="348" y="686"/>
                    <a:pt x="357" y="683"/>
                    <a:pt x="365" y="679"/>
                  </a:cubicBezTo>
                  <a:cubicBezTo>
                    <a:pt x="373" y="675"/>
                    <a:pt x="381" y="669"/>
                    <a:pt x="386" y="662"/>
                  </a:cubicBezTo>
                  <a:cubicBezTo>
                    <a:pt x="392" y="654"/>
                    <a:pt x="394" y="646"/>
                    <a:pt x="394" y="634"/>
                  </a:cubicBezTo>
                  <a:cubicBezTo>
                    <a:pt x="394" y="621"/>
                    <a:pt x="385" y="609"/>
                    <a:pt x="367" y="599"/>
                  </a:cubicBezTo>
                  <a:cubicBezTo>
                    <a:pt x="349" y="590"/>
                    <a:pt x="327" y="580"/>
                    <a:pt x="300" y="570"/>
                  </a:cubicBezTo>
                  <a:cubicBezTo>
                    <a:pt x="273" y="561"/>
                    <a:pt x="243" y="550"/>
                    <a:pt x="212" y="538"/>
                  </a:cubicBezTo>
                  <a:cubicBezTo>
                    <a:pt x="180" y="526"/>
                    <a:pt x="150" y="510"/>
                    <a:pt x="123" y="490"/>
                  </a:cubicBezTo>
                  <a:cubicBezTo>
                    <a:pt x="96" y="471"/>
                    <a:pt x="74" y="447"/>
                    <a:pt x="56" y="419"/>
                  </a:cubicBezTo>
                  <a:cubicBezTo>
                    <a:pt x="38" y="391"/>
                    <a:pt x="29" y="356"/>
                    <a:pt x="29" y="314"/>
                  </a:cubicBezTo>
                  <a:cubicBezTo>
                    <a:pt x="29" y="277"/>
                    <a:pt x="35" y="244"/>
                    <a:pt x="48" y="218"/>
                  </a:cubicBezTo>
                  <a:cubicBezTo>
                    <a:pt x="61" y="191"/>
                    <a:pt x="77" y="168"/>
                    <a:pt x="97" y="151"/>
                  </a:cubicBezTo>
                  <a:cubicBezTo>
                    <a:pt x="117" y="133"/>
                    <a:pt x="139" y="120"/>
                    <a:pt x="163" y="110"/>
                  </a:cubicBezTo>
                  <a:cubicBezTo>
                    <a:pt x="188" y="101"/>
                    <a:pt x="211" y="96"/>
                    <a:pt x="235" y="94"/>
                  </a:cubicBezTo>
                  <a:lnTo>
                    <a:pt x="235" y="0"/>
                  </a:lnTo>
                  <a:lnTo>
                    <a:pt x="393" y="0"/>
                  </a:lnTo>
                  <a:lnTo>
                    <a:pt x="393" y="116"/>
                  </a:lnTo>
                </a:path>
              </a:pathLst>
            </a:custGeom>
            <a:solidFill>
              <a:srgbClr val="D6A23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0B9F4F7C-5572-462E-AC30-FCD1CBB63456}"/>
              </a:ext>
            </a:extLst>
          </p:cNvPr>
          <p:cNvGrpSpPr/>
          <p:nvPr/>
        </p:nvGrpSpPr>
        <p:grpSpPr>
          <a:xfrm>
            <a:off x="6135308" y="1102670"/>
            <a:ext cx="4901178" cy="4652661"/>
            <a:chOff x="5962439" y="1066410"/>
            <a:chExt cx="4901178" cy="4652661"/>
          </a:xfrm>
        </p:grpSpPr>
        <p:sp>
          <p:nvSpPr>
            <p:cNvPr id="483" name="Rectangle 482">
              <a:extLst>
                <a:ext uri="{FF2B5EF4-FFF2-40B4-BE49-F238E27FC236}">
                  <a16:creationId xmlns:a16="http://schemas.microsoft.com/office/drawing/2014/main" id="{9889490E-79E8-466F-A672-303F66267DC5}"/>
                </a:ext>
              </a:extLst>
            </p:cNvPr>
            <p:cNvSpPr/>
            <p:nvPr/>
          </p:nvSpPr>
          <p:spPr>
            <a:xfrm>
              <a:off x="5962439" y="1593446"/>
              <a:ext cx="4901178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ha" panose="020B0502040204020203" pitchFamily="34" charset="0"/>
                </a:rPr>
                <a:t>Bring to the table win-win survival strategies to ensure proactive domination. At the end of the day, going forward, a new normal that has evolved from generation X is on the runway.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F919060A-8927-4CF2-BE92-1DF5A1760AA0}"/>
                </a:ext>
              </a:extLst>
            </p:cNvPr>
            <p:cNvSpPr txBox="1"/>
            <p:nvPr/>
          </p:nvSpPr>
          <p:spPr>
            <a:xfrm>
              <a:off x="5962439" y="1066410"/>
              <a:ext cx="4901178" cy="3962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b="1" dirty="0">
                  <a:solidFill>
                    <a:srgbClr val="CCB082"/>
                  </a:solidFill>
                  <a:latin typeface="Crimson" panose="02030503060406020304" pitchFamily="18" charset="0"/>
                  <a:ea typeface="Source Serif Pro" panose="02040603050405020204" pitchFamily="18" charset="0"/>
                </a:rPr>
                <a:t>Coin Slide Infographic</a:t>
              </a:r>
            </a:p>
          </p:txBody>
        </p:sp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84DC30FD-2039-4A7A-AF4A-B1BC6A853E8B}"/>
                </a:ext>
              </a:extLst>
            </p:cNvPr>
            <p:cNvSpPr txBox="1"/>
            <p:nvPr/>
          </p:nvSpPr>
          <p:spPr>
            <a:xfrm>
              <a:off x="6996727" y="3652747"/>
              <a:ext cx="3716883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Finance Indicator Product Two</a:t>
              </a:r>
            </a:p>
          </p:txBody>
        </p:sp>
        <p:sp>
          <p:nvSpPr>
            <p:cNvPr id="486" name="Rectangle 485">
              <a:extLst>
                <a:ext uri="{FF2B5EF4-FFF2-40B4-BE49-F238E27FC236}">
                  <a16:creationId xmlns:a16="http://schemas.microsoft.com/office/drawing/2014/main" id="{99F7AEA5-18CB-4C58-A1B7-BAA1AEA97407}"/>
                </a:ext>
              </a:extLst>
            </p:cNvPr>
            <p:cNvSpPr/>
            <p:nvPr/>
          </p:nvSpPr>
          <p:spPr>
            <a:xfrm>
              <a:off x="6996727" y="3883080"/>
              <a:ext cx="3716883" cy="60087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multimedia-based expertise and cross-media growth strategies quality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high level views new normal that.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1CC29786-9050-45BB-9B52-08022F97AE16}"/>
                </a:ext>
              </a:extLst>
            </p:cNvPr>
            <p:cNvSpPr/>
            <p:nvPr/>
          </p:nvSpPr>
          <p:spPr>
            <a:xfrm>
              <a:off x="5962439" y="3652747"/>
              <a:ext cx="802685" cy="80268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grpSp>
          <p:nvGrpSpPr>
            <p:cNvPr id="488" name="Group 487">
              <a:extLst>
                <a:ext uri="{FF2B5EF4-FFF2-40B4-BE49-F238E27FC236}">
                  <a16:creationId xmlns:a16="http://schemas.microsoft.com/office/drawing/2014/main" id="{BF5001C4-E2CF-4DE1-B102-4479ABCD880B}"/>
                </a:ext>
              </a:extLst>
            </p:cNvPr>
            <p:cNvGrpSpPr/>
            <p:nvPr/>
          </p:nvGrpSpPr>
          <p:grpSpPr>
            <a:xfrm>
              <a:off x="6122488" y="3812796"/>
              <a:ext cx="482587" cy="482587"/>
              <a:chOff x="4524375" y="3084513"/>
              <a:chExt cx="1420813" cy="1420812"/>
            </a:xfrm>
          </p:grpSpPr>
          <p:sp>
            <p:nvSpPr>
              <p:cNvPr id="639" name="Freeform 1">
                <a:extLst>
                  <a:ext uri="{FF2B5EF4-FFF2-40B4-BE49-F238E27FC236}">
                    <a16:creationId xmlns:a16="http://schemas.microsoft.com/office/drawing/2014/main" id="{6A41D21E-801C-4912-B581-AB140F790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375" y="3084513"/>
                <a:ext cx="1420813" cy="1420812"/>
              </a:xfrm>
              <a:custGeom>
                <a:avLst/>
                <a:gdLst>
                  <a:gd name="T0" fmla="*/ 1972 w 3946"/>
                  <a:gd name="T1" fmla="*/ 3946 h 3947"/>
                  <a:gd name="T2" fmla="*/ 0 w 3946"/>
                  <a:gd name="T3" fmla="*/ 1973 h 3947"/>
                  <a:gd name="T4" fmla="*/ 1972 w 3946"/>
                  <a:gd name="T5" fmla="*/ 0 h 3947"/>
                  <a:gd name="T6" fmla="*/ 3945 w 3946"/>
                  <a:gd name="T7" fmla="*/ 1973 h 3947"/>
                  <a:gd name="T8" fmla="*/ 1972 w 3946"/>
                  <a:gd name="T9" fmla="*/ 3946 h 3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46" h="3947">
                    <a:moveTo>
                      <a:pt x="1972" y="3946"/>
                    </a:moveTo>
                    <a:cubicBezTo>
                      <a:pt x="883" y="3946"/>
                      <a:pt x="0" y="3062"/>
                      <a:pt x="0" y="1973"/>
                    </a:cubicBezTo>
                    <a:cubicBezTo>
                      <a:pt x="0" y="883"/>
                      <a:pt x="883" y="0"/>
                      <a:pt x="1972" y="0"/>
                    </a:cubicBezTo>
                    <a:cubicBezTo>
                      <a:pt x="3062" y="0"/>
                      <a:pt x="3945" y="883"/>
                      <a:pt x="3945" y="1973"/>
                    </a:cubicBezTo>
                    <a:cubicBezTo>
                      <a:pt x="3945" y="3062"/>
                      <a:pt x="3062" y="3946"/>
                      <a:pt x="1972" y="3946"/>
                    </a:cubicBezTo>
                  </a:path>
                </a:pathLst>
              </a:custGeom>
              <a:solidFill>
                <a:srgbClr val="BB851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0" name="Freeform 2">
                <a:extLst>
                  <a:ext uri="{FF2B5EF4-FFF2-40B4-BE49-F238E27FC236}">
                    <a16:creationId xmlns:a16="http://schemas.microsoft.com/office/drawing/2014/main" id="{FE119D66-194C-42C8-838C-DD8BE4A10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713" y="3119438"/>
                <a:ext cx="1352550" cy="1352550"/>
              </a:xfrm>
              <a:custGeom>
                <a:avLst/>
                <a:gdLst>
                  <a:gd name="T0" fmla="*/ 1877 w 3757"/>
                  <a:gd name="T1" fmla="*/ 3756 h 3757"/>
                  <a:gd name="T2" fmla="*/ 0 w 3757"/>
                  <a:gd name="T3" fmla="*/ 1878 h 3757"/>
                  <a:gd name="T4" fmla="*/ 1877 w 3757"/>
                  <a:gd name="T5" fmla="*/ 0 h 3757"/>
                  <a:gd name="T6" fmla="*/ 3756 w 3757"/>
                  <a:gd name="T7" fmla="*/ 1878 h 3757"/>
                  <a:gd name="T8" fmla="*/ 1877 w 3757"/>
                  <a:gd name="T9" fmla="*/ 3756 h 3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7" h="3757">
                    <a:moveTo>
                      <a:pt x="1877" y="3756"/>
                    </a:moveTo>
                    <a:cubicBezTo>
                      <a:pt x="841" y="3756"/>
                      <a:pt x="0" y="2915"/>
                      <a:pt x="0" y="1878"/>
                    </a:cubicBezTo>
                    <a:cubicBezTo>
                      <a:pt x="0" y="841"/>
                      <a:pt x="841" y="0"/>
                      <a:pt x="1877" y="0"/>
                    </a:cubicBezTo>
                    <a:cubicBezTo>
                      <a:pt x="2915" y="0"/>
                      <a:pt x="3756" y="841"/>
                      <a:pt x="3756" y="1878"/>
                    </a:cubicBezTo>
                    <a:cubicBezTo>
                      <a:pt x="3756" y="2915"/>
                      <a:pt x="2915" y="3756"/>
                      <a:pt x="1877" y="3756"/>
                    </a:cubicBezTo>
                  </a:path>
                </a:pathLst>
              </a:custGeom>
              <a:solidFill>
                <a:srgbClr val="E4CE6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1" name="Freeform 3">
                <a:extLst>
                  <a:ext uri="{FF2B5EF4-FFF2-40B4-BE49-F238E27FC236}">
                    <a16:creationId xmlns:a16="http://schemas.microsoft.com/office/drawing/2014/main" id="{84465CB9-67D5-4803-818B-7500A84C1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713" y="3130550"/>
                <a:ext cx="1143000" cy="1339850"/>
              </a:xfrm>
              <a:custGeom>
                <a:avLst/>
                <a:gdLst>
                  <a:gd name="T0" fmla="*/ 1877 w 3175"/>
                  <a:gd name="T1" fmla="*/ 3722 h 3723"/>
                  <a:gd name="T2" fmla="*/ 0 w 3175"/>
                  <a:gd name="T3" fmla="*/ 1844 h 3723"/>
                  <a:gd name="T4" fmla="*/ 1519 w 3175"/>
                  <a:gd name="T5" fmla="*/ 0 h 3723"/>
                  <a:gd name="T6" fmla="*/ 939 w 3175"/>
                  <a:gd name="T7" fmla="*/ 1358 h 3723"/>
                  <a:gd name="T8" fmla="*/ 2816 w 3175"/>
                  <a:gd name="T9" fmla="*/ 3236 h 3723"/>
                  <a:gd name="T10" fmla="*/ 3174 w 3175"/>
                  <a:gd name="T11" fmla="*/ 3202 h 3723"/>
                  <a:gd name="T12" fmla="*/ 1877 w 3175"/>
                  <a:gd name="T13" fmla="*/ 3722 h 3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75" h="3723">
                    <a:moveTo>
                      <a:pt x="1877" y="3722"/>
                    </a:moveTo>
                    <a:cubicBezTo>
                      <a:pt x="840" y="3722"/>
                      <a:pt x="0" y="2881"/>
                      <a:pt x="0" y="1844"/>
                    </a:cubicBezTo>
                    <a:cubicBezTo>
                      <a:pt x="0" y="929"/>
                      <a:pt x="654" y="167"/>
                      <a:pt x="1519" y="0"/>
                    </a:cubicBezTo>
                    <a:cubicBezTo>
                      <a:pt x="1162" y="342"/>
                      <a:pt x="939" y="824"/>
                      <a:pt x="939" y="1358"/>
                    </a:cubicBezTo>
                    <a:cubicBezTo>
                      <a:pt x="939" y="2395"/>
                      <a:pt x="1779" y="3236"/>
                      <a:pt x="2816" y="3236"/>
                    </a:cubicBezTo>
                    <a:cubicBezTo>
                      <a:pt x="2939" y="3236"/>
                      <a:pt x="3058" y="3224"/>
                      <a:pt x="3174" y="3202"/>
                    </a:cubicBezTo>
                    <a:cubicBezTo>
                      <a:pt x="2837" y="3524"/>
                      <a:pt x="2380" y="3722"/>
                      <a:pt x="1877" y="3722"/>
                    </a:cubicBezTo>
                  </a:path>
                </a:pathLst>
              </a:custGeom>
              <a:solidFill>
                <a:srgbClr val="E6B84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2" name="Freeform 4">
                <a:extLst>
                  <a:ext uri="{FF2B5EF4-FFF2-40B4-BE49-F238E27FC236}">
                    <a16:creationId xmlns:a16="http://schemas.microsoft.com/office/drawing/2014/main" id="{821C9384-4C66-4077-941D-77278AACE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8838" y="3230563"/>
                <a:ext cx="1128712" cy="1128712"/>
              </a:xfrm>
              <a:custGeom>
                <a:avLst/>
                <a:gdLst>
                  <a:gd name="T0" fmla="*/ 1567 w 3137"/>
                  <a:gd name="T1" fmla="*/ 3136 h 3137"/>
                  <a:gd name="T2" fmla="*/ 0 w 3137"/>
                  <a:gd name="T3" fmla="*/ 1568 h 3137"/>
                  <a:gd name="T4" fmla="*/ 1567 w 3137"/>
                  <a:gd name="T5" fmla="*/ 0 h 3137"/>
                  <a:gd name="T6" fmla="*/ 3136 w 3137"/>
                  <a:gd name="T7" fmla="*/ 1568 h 3137"/>
                  <a:gd name="T8" fmla="*/ 1567 w 3137"/>
                  <a:gd name="T9" fmla="*/ 3136 h 3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7" h="3137">
                    <a:moveTo>
                      <a:pt x="1567" y="3136"/>
                    </a:moveTo>
                    <a:cubicBezTo>
                      <a:pt x="702" y="3136"/>
                      <a:pt x="0" y="2433"/>
                      <a:pt x="0" y="1568"/>
                    </a:cubicBezTo>
                    <a:cubicBezTo>
                      <a:pt x="0" y="702"/>
                      <a:pt x="702" y="0"/>
                      <a:pt x="1567" y="0"/>
                    </a:cubicBezTo>
                    <a:cubicBezTo>
                      <a:pt x="2433" y="0"/>
                      <a:pt x="3136" y="702"/>
                      <a:pt x="3136" y="1568"/>
                    </a:cubicBezTo>
                    <a:cubicBezTo>
                      <a:pt x="3136" y="2433"/>
                      <a:pt x="2433" y="3136"/>
                      <a:pt x="1567" y="3136"/>
                    </a:cubicBezTo>
                  </a:path>
                </a:pathLst>
              </a:custGeom>
              <a:solidFill>
                <a:srgbClr val="BC851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3" name="Freeform 5">
                <a:extLst>
                  <a:ext uri="{FF2B5EF4-FFF2-40B4-BE49-F238E27FC236}">
                    <a16:creationId xmlns:a16="http://schemas.microsoft.com/office/drawing/2014/main" id="{4D703BDD-1FF1-4634-9612-36C73F2CE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9475" y="3251200"/>
                <a:ext cx="1089025" cy="1089025"/>
              </a:xfrm>
              <a:custGeom>
                <a:avLst/>
                <a:gdLst>
                  <a:gd name="T0" fmla="*/ 1510 w 3023"/>
                  <a:gd name="T1" fmla="*/ 3022 h 3023"/>
                  <a:gd name="T2" fmla="*/ 0 w 3023"/>
                  <a:gd name="T3" fmla="*/ 1511 h 3023"/>
                  <a:gd name="T4" fmla="*/ 1510 w 3023"/>
                  <a:gd name="T5" fmla="*/ 0 h 3023"/>
                  <a:gd name="T6" fmla="*/ 3022 w 3023"/>
                  <a:gd name="T7" fmla="*/ 1511 h 3023"/>
                  <a:gd name="T8" fmla="*/ 1510 w 3023"/>
                  <a:gd name="T9" fmla="*/ 3022 h 3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23" h="3023">
                    <a:moveTo>
                      <a:pt x="1510" y="3022"/>
                    </a:moveTo>
                    <a:cubicBezTo>
                      <a:pt x="676" y="3022"/>
                      <a:pt x="0" y="2345"/>
                      <a:pt x="0" y="1511"/>
                    </a:cubicBezTo>
                    <a:cubicBezTo>
                      <a:pt x="0" y="676"/>
                      <a:pt x="676" y="0"/>
                      <a:pt x="1510" y="0"/>
                    </a:cubicBezTo>
                    <a:cubicBezTo>
                      <a:pt x="2345" y="0"/>
                      <a:pt x="3022" y="676"/>
                      <a:pt x="3022" y="1511"/>
                    </a:cubicBezTo>
                    <a:cubicBezTo>
                      <a:pt x="3022" y="2345"/>
                      <a:pt x="2345" y="3022"/>
                      <a:pt x="1510" y="3022"/>
                    </a:cubicBezTo>
                  </a:path>
                </a:pathLst>
              </a:custGeom>
              <a:solidFill>
                <a:srgbClr val="EFB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4" name="Freeform 6">
                <a:extLst>
                  <a:ext uri="{FF2B5EF4-FFF2-40B4-BE49-F238E27FC236}">
                    <a16:creationId xmlns:a16="http://schemas.microsoft.com/office/drawing/2014/main" id="{1C565FA1-3F12-4BA0-BF00-054403416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9475" y="3263900"/>
                <a:ext cx="896938" cy="1074738"/>
              </a:xfrm>
              <a:custGeom>
                <a:avLst/>
                <a:gdLst>
                  <a:gd name="T0" fmla="*/ 1510 w 2490"/>
                  <a:gd name="T1" fmla="*/ 2986 h 2987"/>
                  <a:gd name="T2" fmla="*/ 0 w 2490"/>
                  <a:gd name="T3" fmla="*/ 1475 h 2987"/>
                  <a:gd name="T4" fmla="*/ 1178 w 2490"/>
                  <a:gd name="T5" fmla="*/ 0 h 2987"/>
                  <a:gd name="T6" fmla="*/ 647 w 2490"/>
                  <a:gd name="T7" fmla="*/ 1151 h 2987"/>
                  <a:gd name="T8" fmla="*/ 2158 w 2490"/>
                  <a:gd name="T9" fmla="*/ 2662 h 2987"/>
                  <a:gd name="T10" fmla="*/ 2489 w 2490"/>
                  <a:gd name="T11" fmla="*/ 2626 h 2987"/>
                  <a:gd name="T12" fmla="*/ 1510 w 2490"/>
                  <a:gd name="T13" fmla="*/ 2986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0" h="2987">
                    <a:moveTo>
                      <a:pt x="1510" y="2986"/>
                    </a:moveTo>
                    <a:cubicBezTo>
                      <a:pt x="676" y="2986"/>
                      <a:pt x="0" y="2309"/>
                      <a:pt x="0" y="1475"/>
                    </a:cubicBezTo>
                    <a:cubicBezTo>
                      <a:pt x="0" y="755"/>
                      <a:pt x="504" y="151"/>
                      <a:pt x="1178" y="0"/>
                    </a:cubicBezTo>
                    <a:cubicBezTo>
                      <a:pt x="854" y="277"/>
                      <a:pt x="647" y="690"/>
                      <a:pt x="647" y="1151"/>
                    </a:cubicBezTo>
                    <a:cubicBezTo>
                      <a:pt x="647" y="1985"/>
                      <a:pt x="1323" y="2662"/>
                      <a:pt x="2158" y="2662"/>
                    </a:cubicBezTo>
                    <a:cubicBezTo>
                      <a:pt x="2272" y="2662"/>
                      <a:pt x="2383" y="2649"/>
                      <a:pt x="2489" y="2626"/>
                    </a:cubicBezTo>
                    <a:cubicBezTo>
                      <a:pt x="2226" y="2850"/>
                      <a:pt x="1884" y="2986"/>
                      <a:pt x="1510" y="2986"/>
                    </a:cubicBezTo>
                  </a:path>
                </a:pathLst>
              </a:custGeom>
              <a:solidFill>
                <a:srgbClr val="E59D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5" name="Freeform 7">
                <a:extLst>
                  <a:ext uri="{FF2B5EF4-FFF2-40B4-BE49-F238E27FC236}">
                    <a16:creationId xmlns:a16="http://schemas.microsoft.com/office/drawing/2014/main" id="{4A024A9F-7221-4803-A19D-FBE66C6F3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8750" y="3141663"/>
                <a:ext cx="14288" cy="68262"/>
              </a:xfrm>
              <a:custGeom>
                <a:avLst/>
                <a:gdLst>
                  <a:gd name="T0" fmla="*/ 0 w 38"/>
                  <a:gd name="T1" fmla="*/ 169 h 189"/>
                  <a:gd name="T2" fmla="*/ 0 w 38"/>
                  <a:gd name="T3" fmla="*/ 18 h 189"/>
                  <a:gd name="T4" fmla="*/ 18 w 38"/>
                  <a:gd name="T5" fmla="*/ 0 h 189"/>
                  <a:gd name="T6" fmla="*/ 37 w 38"/>
                  <a:gd name="T7" fmla="*/ 18 h 189"/>
                  <a:gd name="T8" fmla="*/ 37 w 38"/>
                  <a:gd name="T9" fmla="*/ 169 h 189"/>
                  <a:gd name="T10" fmla="*/ 18 w 38"/>
                  <a:gd name="T11" fmla="*/ 188 h 189"/>
                  <a:gd name="T12" fmla="*/ 0 w 38"/>
                  <a:gd name="T13" fmla="*/ 16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89">
                    <a:moveTo>
                      <a:pt x="0" y="169"/>
                    </a:moveTo>
                    <a:lnTo>
                      <a:pt x="0" y="18"/>
                    </a:lnTo>
                    <a:cubicBezTo>
                      <a:pt x="0" y="8"/>
                      <a:pt x="8" y="0"/>
                      <a:pt x="18" y="0"/>
                    </a:cubicBezTo>
                    <a:cubicBezTo>
                      <a:pt x="29" y="0"/>
                      <a:pt x="37" y="8"/>
                      <a:pt x="37" y="18"/>
                    </a:cubicBezTo>
                    <a:lnTo>
                      <a:pt x="37" y="169"/>
                    </a:lnTo>
                    <a:cubicBezTo>
                      <a:pt x="37" y="179"/>
                      <a:pt x="29" y="188"/>
                      <a:pt x="18" y="188"/>
                    </a:cubicBezTo>
                    <a:cubicBezTo>
                      <a:pt x="8" y="188"/>
                      <a:pt x="0" y="179"/>
                      <a:pt x="0" y="169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6" name="Freeform 8">
                <a:extLst>
                  <a:ext uri="{FF2B5EF4-FFF2-40B4-BE49-F238E27FC236}">
                    <a16:creationId xmlns:a16="http://schemas.microsoft.com/office/drawing/2014/main" id="{E29DBED6-E3D8-40F9-A5A2-051AA3DB4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4938" y="4381500"/>
                <a:ext cx="14287" cy="68263"/>
              </a:xfrm>
              <a:custGeom>
                <a:avLst/>
                <a:gdLst>
                  <a:gd name="T0" fmla="*/ 0 w 38"/>
                  <a:gd name="T1" fmla="*/ 169 h 189"/>
                  <a:gd name="T2" fmla="*/ 0 w 38"/>
                  <a:gd name="T3" fmla="*/ 18 h 189"/>
                  <a:gd name="T4" fmla="*/ 19 w 38"/>
                  <a:gd name="T5" fmla="*/ 0 h 189"/>
                  <a:gd name="T6" fmla="*/ 37 w 38"/>
                  <a:gd name="T7" fmla="*/ 18 h 189"/>
                  <a:gd name="T8" fmla="*/ 37 w 38"/>
                  <a:gd name="T9" fmla="*/ 169 h 189"/>
                  <a:gd name="T10" fmla="*/ 19 w 38"/>
                  <a:gd name="T11" fmla="*/ 188 h 189"/>
                  <a:gd name="T12" fmla="*/ 0 w 38"/>
                  <a:gd name="T13" fmla="*/ 16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89">
                    <a:moveTo>
                      <a:pt x="0" y="169"/>
                    </a:moveTo>
                    <a:lnTo>
                      <a:pt x="0" y="18"/>
                    </a:lnTo>
                    <a:cubicBezTo>
                      <a:pt x="0" y="8"/>
                      <a:pt x="9" y="0"/>
                      <a:pt x="19" y="0"/>
                    </a:cubicBezTo>
                    <a:cubicBezTo>
                      <a:pt x="29" y="0"/>
                      <a:pt x="37" y="8"/>
                      <a:pt x="37" y="18"/>
                    </a:cubicBezTo>
                    <a:lnTo>
                      <a:pt x="37" y="169"/>
                    </a:lnTo>
                    <a:cubicBezTo>
                      <a:pt x="37" y="180"/>
                      <a:pt x="29" y="188"/>
                      <a:pt x="19" y="188"/>
                    </a:cubicBezTo>
                    <a:cubicBezTo>
                      <a:pt x="9" y="188"/>
                      <a:pt x="0" y="180"/>
                      <a:pt x="0" y="169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7" name="Freeform 9">
                <a:extLst>
                  <a:ext uri="{FF2B5EF4-FFF2-40B4-BE49-F238E27FC236}">
                    <a16:creationId xmlns:a16="http://schemas.microsoft.com/office/drawing/2014/main" id="{BFCCC47C-10C1-437A-8908-3CC26D203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9775" y="3800475"/>
                <a:ext cx="68263" cy="12700"/>
              </a:xfrm>
              <a:custGeom>
                <a:avLst/>
                <a:gdLst>
                  <a:gd name="T0" fmla="*/ 18 w 189"/>
                  <a:gd name="T1" fmla="*/ 36 h 37"/>
                  <a:gd name="T2" fmla="*/ 0 w 189"/>
                  <a:gd name="T3" fmla="*/ 19 h 37"/>
                  <a:gd name="T4" fmla="*/ 18 w 189"/>
                  <a:gd name="T5" fmla="*/ 0 h 37"/>
                  <a:gd name="T6" fmla="*/ 169 w 189"/>
                  <a:gd name="T7" fmla="*/ 0 h 37"/>
                  <a:gd name="T8" fmla="*/ 188 w 189"/>
                  <a:gd name="T9" fmla="*/ 19 h 37"/>
                  <a:gd name="T10" fmla="*/ 169 w 189"/>
                  <a:gd name="T11" fmla="*/ 36 h 37"/>
                  <a:gd name="T12" fmla="*/ 18 w 189"/>
                  <a:gd name="T13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37">
                    <a:moveTo>
                      <a:pt x="18" y="36"/>
                    </a:moveTo>
                    <a:cubicBezTo>
                      <a:pt x="8" y="36"/>
                      <a:pt x="0" y="29"/>
                      <a:pt x="0" y="19"/>
                    </a:cubicBezTo>
                    <a:cubicBezTo>
                      <a:pt x="0" y="8"/>
                      <a:pt x="8" y="0"/>
                      <a:pt x="18" y="0"/>
                    </a:cubicBezTo>
                    <a:lnTo>
                      <a:pt x="169" y="0"/>
                    </a:lnTo>
                    <a:cubicBezTo>
                      <a:pt x="179" y="0"/>
                      <a:pt x="188" y="8"/>
                      <a:pt x="188" y="19"/>
                    </a:cubicBezTo>
                    <a:cubicBezTo>
                      <a:pt x="188" y="29"/>
                      <a:pt x="179" y="36"/>
                      <a:pt x="169" y="36"/>
                    </a:cubicBezTo>
                    <a:lnTo>
                      <a:pt x="18" y="36"/>
                    </a:ln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8" name="Freeform 10">
                <a:extLst>
                  <a:ext uri="{FF2B5EF4-FFF2-40B4-BE49-F238E27FC236}">
                    <a16:creationId xmlns:a16="http://schemas.microsoft.com/office/drawing/2014/main" id="{EAFDC939-4D01-4CA9-B47D-8F9427E8A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9938" y="3776663"/>
                <a:ext cx="68262" cy="14287"/>
              </a:xfrm>
              <a:custGeom>
                <a:avLst/>
                <a:gdLst>
                  <a:gd name="T0" fmla="*/ 18 w 189"/>
                  <a:gd name="T1" fmla="*/ 37 h 38"/>
                  <a:gd name="T2" fmla="*/ 0 w 189"/>
                  <a:gd name="T3" fmla="*/ 19 h 38"/>
                  <a:gd name="T4" fmla="*/ 18 w 189"/>
                  <a:gd name="T5" fmla="*/ 0 h 38"/>
                  <a:gd name="T6" fmla="*/ 169 w 189"/>
                  <a:gd name="T7" fmla="*/ 0 h 38"/>
                  <a:gd name="T8" fmla="*/ 188 w 189"/>
                  <a:gd name="T9" fmla="*/ 19 h 38"/>
                  <a:gd name="T10" fmla="*/ 169 w 189"/>
                  <a:gd name="T11" fmla="*/ 37 h 38"/>
                  <a:gd name="T12" fmla="*/ 18 w 189"/>
                  <a:gd name="T1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38">
                    <a:moveTo>
                      <a:pt x="18" y="37"/>
                    </a:moveTo>
                    <a:cubicBezTo>
                      <a:pt x="8" y="37"/>
                      <a:pt x="0" y="29"/>
                      <a:pt x="0" y="19"/>
                    </a:cubicBezTo>
                    <a:cubicBezTo>
                      <a:pt x="0" y="9"/>
                      <a:pt x="8" y="0"/>
                      <a:pt x="18" y="0"/>
                    </a:cubicBezTo>
                    <a:lnTo>
                      <a:pt x="169" y="0"/>
                    </a:lnTo>
                    <a:cubicBezTo>
                      <a:pt x="179" y="0"/>
                      <a:pt x="188" y="9"/>
                      <a:pt x="188" y="19"/>
                    </a:cubicBezTo>
                    <a:cubicBezTo>
                      <a:pt x="188" y="29"/>
                      <a:pt x="179" y="37"/>
                      <a:pt x="169" y="37"/>
                    </a:cubicBezTo>
                    <a:lnTo>
                      <a:pt x="18" y="37"/>
                    </a:ln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49" name="Freeform 11">
                <a:extLst>
                  <a:ext uri="{FF2B5EF4-FFF2-40B4-BE49-F238E27FC236}">
                    <a16:creationId xmlns:a16="http://schemas.microsoft.com/office/drawing/2014/main" id="{9DB4A8C5-A9DE-41CA-92DE-4825A0C80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3088" y="3338513"/>
                <a:ext cx="53975" cy="52387"/>
              </a:xfrm>
              <a:custGeom>
                <a:avLst/>
                <a:gdLst>
                  <a:gd name="T0" fmla="*/ 8 w 149"/>
                  <a:gd name="T1" fmla="*/ 141 h 147"/>
                  <a:gd name="T2" fmla="*/ 8 w 149"/>
                  <a:gd name="T3" fmla="*/ 114 h 147"/>
                  <a:gd name="T4" fmla="*/ 114 w 149"/>
                  <a:gd name="T5" fmla="*/ 8 h 147"/>
                  <a:gd name="T6" fmla="*/ 140 w 149"/>
                  <a:gd name="T7" fmla="*/ 8 h 147"/>
                  <a:gd name="T8" fmla="*/ 140 w 149"/>
                  <a:gd name="T9" fmla="*/ 34 h 147"/>
                  <a:gd name="T10" fmla="*/ 34 w 149"/>
                  <a:gd name="T11" fmla="*/ 141 h 147"/>
                  <a:gd name="T12" fmla="*/ 21 w 149"/>
                  <a:gd name="T13" fmla="*/ 146 h 147"/>
                  <a:gd name="T14" fmla="*/ 8 w 149"/>
                  <a:gd name="T15" fmla="*/ 14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8" y="141"/>
                    </a:moveTo>
                    <a:cubicBezTo>
                      <a:pt x="0" y="133"/>
                      <a:pt x="0" y="122"/>
                      <a:pt x="8" y="114"/>
                    </a:cubicBezTo>
                    <a:lnTo>
                      <a:pt x="114" y="8"/>
                    </a:lnTo>
                    <a:cubicBezTo>
                      <a:pt x="122" y="0"/>
                      <a:pt x="133" y="0"/>
                      <a:pt x="140" y="8"/>
                    </a:cubicBezTo>
                    <a:cubicBezTo>
                      <a:pt x="148" y="15"/>
                      <a:pt x="148" y="26"/>
                      <a:pt x="140" y="34"/>
                    </a:cubicBezTo>
                    <a:lnTo>
                      <a:pt x="34" y="141"/>
                    </a:lnTo>
                    <a:cubicBezTo>
                      <a:pt x="30" y="144"/>
                      <a:pt x="25" y="146"/>
                      <a:pt x="21" y="146"/>
                    </a:cubicBezTo>
                    <a:cubicBezTo>
                      <a:pt x="16" y="146"/>
                      <a:pt x="11" y="144"/>
                      <a:pt x="8" y="14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0" name="Freeform 12">
                <a:extLst>
                  <a:ext uri="{FF2B5EF4-FFF2-40B4-BE49-F238E27FC236}">
                    <a16:creationId xmlns:a16="http://schemas.microsoft.com/office/drawing/2014/main" id="{C1E1311C-98F1-4B12-927C-874D482AB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913" y="4198938"/>
                <a:ext cx="53975" cy="52387"/>
              </a:xfrm>
              <a:custGeom>
                <a:avLst/>
                <a:gdLst>
                  <a:gd name="T0" fmla="*/ 8 w 149"/>
                  <a:gd name="T1" fmla="*/ 140 h 146"/>
                  <a:gd name="T2" fmla="*/ 8 w 149"/>
                  <a:gd name="T3" fmla="*/ 114 h 146"/>
                  <a:gd name="T4" fmla="*/ 115 w 149"/>
                  <a:gd name="T5" fmla="*/ 7 h 146"/>
                  <a:gd name="T6" fmla="*/ 141 w 149"/>
                  <a:gd name="T7" fmla="*/ 7 h 146"/>
                  <a:gd name="T8" fmla="*/ 141 w 149"/>
                  <a:gd name="T9" fmla="*/ 33 h 146"/>
                  <a:gd name="T10" fmla="*/ 34 w 149"/>
                  <a:gd name="T11" fmla="*/ 140 h 146"/>
                  <a:gd name="T12" fmla="*/ 21 w 149"/>
                  <a:gd name="T13" fmla="*/ 145 h 146"/>
                  <a:gd name="T14" fmla="*/ 8 w 149"/>
                  <a:gd name="T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6">
                    <a:moveTo>
                      <a:pt x="8" y="140"/>
                    </a:moveTo>
                    <a:cubicBezTo>
                      <a:pt x="0" y="133"/>
                      <a:pt x="0" y="121"/>
                      <a:pt x="8" y="114"/>
                    </a:cubicBezTo>
                    <a:lnTo>
                      <a:pt x="115" y="7"/>
                    </a:lnTo>
                    <a:cubicBezTo>
                      <a:pt x="122" y="0"/>
                      <a:pt x="133" y="0"/>
                      <a:pt x="141" y="7"/>
                    </a:cubicBezTo>
                    <a:cubicBezTo>
                      <a:pt x="148" y="14"/>
                      <a:pt x="148" y="26"/>
                      <a:pt x="141" y="33"/>
                    </a:cubicBezTo>
                    <a:lnTo>
                      <a:pt x="34" y="140"/>
                    </a:lnTo>
                    <a:cubicBezTo>
                      <a:pt x="30" y="143"/>
                      <a:pt x="25" y="145"/>
                      <a:pt x="21" y="145"/>
                    </a:cubicBezTo>
                    <a:cubicBezTo>
                      <a:pt x="16" y="145"/>
                      <a:pt x="11" y="143"/>
                      <a:pt x="8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1" name="Freeform 13">
                <a:extLst>
                  <a:ext uri="{FF2B5EF4-FFF2-40B4-BE49-F238E27FC236}">
                    <a16:creationId xmlns:a16="http://schemas.microsoft.com/office/drawing/2014/main" id="{776E20D0-2FAC-4A14-9471-61DFD2C2A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7213" y="4214813"/>
                <a:ext cx="53975" cy="52387"/>
              </a:xfrm>
              <a:custGeom>
                <a:avLst/>
                <a:gdLst>
                  <a:gd name="T0" fmla="*/ 114 w 148"/>
                  <a:gd name="T1" fmla="*/ 141 h 147"/>
                  <a:gd name="T2" fmla="*/ 7 w 148"/>
                  <a:gd name="T3" fmla="*/ 34 h 147"/>
                  <a:gd name="T4" fmla="*/ 7 w 148"/>
                  <a:gd name="T5" fmla="*/ 8 h 147"/>
                  <a:gd name="T6" fmla="*/ 33 w 148"/>
                  <a:gd name="T7" fmla="*/ 8 h 147"/>
                  <a:gd name="T8" fmla="*/ 140 w 148"/>
                  <a:gd name="T9" fmla="*/ 115 h 147"/>
                  <a:gd name="T10" fmla="*/ 140 w 148"/>
                  <a:gd name="T11" fmla="*/ 141 h 147"/>
                  <a:gd name="T12" fmla="*/ 127 w 148"/>
                  <a:gd name="T13" fmla="*/ 146 h 147"/>
                  <a:gd name="T14" fmla="*/ 114 w 148"/>
                  <a:gd name="T15" fmla="*/ 141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114" y="141"/>
                    </a:moveTo>
                    <a:lnTo>
                      <a:pt x="7" y="34"/>
                    </a:lnTo>
                    <a:cubicBezTo>
                      <a:pt x="0" y="27"/>
                      <a:pt x="0" y="15"/>
                      <a:pt x="7" y="8"/>
                    </a:cubicBezTo>
                    <a:cubicBezTo>
                      <a:pt x="14" y="0"/>
                      <a:pt x="26" y="0"/>
                      <a:pt x="33" y="8"/>
                    </a:cubicBezTo>
                    <a:lnTo>
                      <a:pt x="140" y="115"/>
                    </a:lnTo>
                    <a:cubicBezTo>
                      <a:pt x="147" y="122"/>
                      <a:pt x="147" y="133"/>
                      <a:pt x="140" y="141"/>
                    </a:cubicBezTo>
                    <a:cubicBezTo>
                      <a:pt x="136" y="144"/>
                      <a:pt x="131" y="146"/>
                      <a:pt x="127" y="146"/>
                    </a:cubicBezTo>
                    <a:cubicBezTo>
                      <a:pt x="122" y="146"/>
                      <a:pt x="117" y="144"/>
                      <a:pt x="114" y="14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2" name="Freeform 14">
                <a:extLst>
                  <a:ext uri="{FF2B5EF4-FFF2-40B4-BE49-F238E27FC236}">
                    <a16:creationId xmlns:a16="http://schemas.microsoft.com/office/drawing/2014/main" id="{FB09923D-61A5-4482-B383-941282F92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6788" y="3322638"/>
                <a:ext cx="53975" cy="52387"/>
              </a:xfrm>
              <a:custGeom>
                <a:avLst/>
                <a:gdLst>
                  <a:gd name="T0" fmla="*/ 114 w 149"/>
                  <a:gd name="T1" fmla="*/ 140 h 146"/>
                  <a:gd name="T2" fmla="*/ 7 w 149"/>
                  <a:gd name="T3" fmla="*/ 33 h 146"/>
                  <a:gd name="T4" fmla="*/ 7 w 149"/>
                  <a:gd name="T5" fmla="*/ 7 h 146"/>
                  <a:gd name="T6" fmla="*/ 34 w 149"/>
                  <a:gd name="T7" fmla="*/ 7 h 146"/>
                  <a:gd name="T8" fmla="*/ 140 w 149"/>
                  <a:gd name="T9" fmla="*/ 114 h 146"/>
                  <a:gd name="T10" fmla="*/ 140 w 149"/>
                  <a:gd name="T11" fmla="*/ 140 h 146"/>
                  <a:gd name="T12" fmla="*/ 127 w 149"/>
                  <a:gd name="T13" fmla="*/ 145 h 146"/>
                  <a:gd name="T14" fmla="*/ 114 w 149"/>
                  <a:gd name="T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6">
                    <a:moveTo>
                      <a:pt x="114" y="140"/>
                    </a:moveTo>
                    <a:lnTo>
                      <a:pt x="7" y="33"/>
                    </a:lnTo>
                    <a:cubicBezTo>
                      <a:pt x="0" y="26"/>
                      <a:pt x="0" y="14"/>
                      <a:pt x="7" y="7"/>
                    </a:cubicBezTo>
                    <a:cubicBezTo>
                      <a:pt x="15" y="0"/>
                      <a:pt x="26" y="0"/>
                      <a:pt x="34" y="7"/>
                    </a:cubicBezTo>
                    <a:lnTo>
                      <a:pt x="140" y="114"/>
                    </a:lnTo>
                    <a:cubicBezTo>
                      <a:pt x="148" y="121"/>
                      <a:pt x="148" y="133"/>
                      <a:pt x="140" y="140"/>
                    </a:cubicBezTo>
                    <a:cubicBezTo>
                      <a:pt x="137" y="143"/>
                      <a:pt x="132" y="145"/>
                      <a:pt x="127" y="145"/>
                    </a:cubicBezTo>
                    <a:cubicBezTo>
                      <a:pt x="123" y="145"/>
                      <a:pt x="118" y="143"/>
                      <a:pt x="114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3" name="Freeform 15">
                <a:extLst>
                  <a:ext uri="{FF2B5EF4-FFF2-40B4-BE49-F238E27FC236}">
                    <a16:creationId xmlns:a16="http://schemas.microsoft.com/office/drawing/2014/main" id="{1BB007D4-44E5-49D6-85B0-B0F961B2A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588" y="3194050"/>
                <a:ext cx="36512" cy="65088"/>
              </a:xfrm>
              <a:custGeom>
                <a:avLst/>
                <a:gdLst>
                  <a:gd name="T0" fmla="*/ 13 w 100"/>
                  <a:gd name="T1" fmla="*/ 178 h 180"/>
                  <a:gd name="T2" fmla="*/ 3 w 100"/>
                  <a:gd name="T3" fmla="*/ 154 h 180"/>
                  <a:gd name="T4" fmla="*/ 61 w 100"/>
                  <a:gd name="T5" fmla="*/ 14 h 180"/>
                  <a:gd name="T6" fmla="*/ 85 w 100"/>
                  <a:gd name="T7" fmla="*/ 4 h 180"/>
                  <a:gd name="T8" fmla="*/ 95 w 100"/>
                  <a:gd name="T9" fmla="*/ 28 h 180"/>
                  <a:gd name="T10" fmla="*/ 37 w 100"/>
                  <a:gd name="T11" fmla="*/ 168 h 180"/>
                  <a:gd name="T12" fmla="*/ 20 w 100"/>
                  <a:gd name="T13" fmla="*/ 179 h 180"/>
                  <a:gd name="T14" fmla="*/ 13 w 100"/>
                  <a:gd name="T15" fmla="*/ 1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80">
                    <a:moveTo>
                      <a:pt x="13" y="178"/>
                    </a:moveTo>
                    <a:cubicBezTo>
                      <a:pt x="4" y="174"/>
                      <a:pt x="0" y="163"/>
                      <a:pt x="3" y="154"/>
                    </a:cubicBezTo>
                    <a:lnTo>
                      <a:pt x="61" y="14"/>
                    </a:lnTo>
                    <a:cubicBezTo>
                      <a:pt x="65" y="5"/>
                      <a:pt x="76" y="0"/>
                      <a:pt x="85" y="4"/>
                    </a:cubicBezTo>
                    <a:cubicBezTo>
                      <a:pt x="94" y="8"/>
                      <a:pt x="99" y="19"/>
                      <a:pt x="95" y="28"/>
                    </a:cubicBezTo>
                    <a:lnTo>
                      <a:pt x="37" y="168"/>
                    </a:lnTo>
                    <a:cubicBezTo>
                      <a:pt x="35" y="175"/>
                      <a:pt x="28" y="179"/>
                      <a:pt x="20" y="179"/>
                    </a:cubicBezTo>
                    <a:cubicBezTo>
                      <a:pt x="18" y="179"/>
                      <a:pt x="16" y="179"/>
                      <a:pt x="13" y="17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4" name="Freeform 16">
                <a:extLst>
                  <a:ext uri="{FF2B5EF4-FFF2-40B4-BE49-F238E27FC236}">
                    <a16:creationId xmlns:a16="http://schemas.microsoft.com/office/drawing/2014/main" id="{DECDC184-C4AD-49FE-B07A-60107D3EA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8875" y="4330700"/>
                <a:ext cx="36513" cy="65088"/>
              </a:xfrm>
              <a:custGeom>
                <a:avLst/>
                <a:gdLst>
                  <a:gd name="T0" fmla="*/ 14 w 101"/>
                  <a:gd name="T1" fmla="*/ 177 h 180"/>
                  <a:gd name="T2" fmla="*/ 4 w 101"/>
                  <a:gd name="T3" fmla="*/ 153 h 180"/>
                  <a:gd name="T4" fmla="*/ 62 w 101"/>
                  <a:gd name="T5" fmla="*/ 14 h 180"/>
                  <a:gd name="T6" fmla="*/ 86 w 101"/>
                  <a:gd name="T7" fmla="*/ 4 h 180"/>
                  <a:gd name="T8" fmla="*/ 96 w 101"/>
                  <a:gd name="T9" fmla="*/ 28 h 180"/>
                  <a:gd name="T10" fmla="*/ 38 w 101"/>
                  <a:gd name="T11" fmla="*/ 167 h 180"/>
                  <a:gd name="T12" fmla="*/ 21 w 101"/>
                  <a:gd name="T13" fmla="*/ 179 h 180"/>
                  <a:gd name="T14" fmla="*/ 14 w 101"/>
                  <a:gd name="T15" fmla="*/ 17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14" y="177"/>
                    </a:moveTo>
                    <a:cubicBezTo>
                      <a:pt x="5" y="174"/>
                      <a:pt x="0" y="163"/>
                      <a:pt x="4" y="153"/>
                    </a:cubicBezTo>
                    <a:lnTo>
                      <a:pt x="62" y="14"/>
                    </a:lnTo>
                    <a:cubicBezTo>
                      <a:pt x="66" y="4"/>
                      <a:pt x="76" y="0"/>
                      <a:pt x="86" y="4"/>
                    </a:cubicBezTo>
                    <a:cubicBezTo>
                      <a:pt x="95" y="8"/>
                      <a:pt x="100" y="18"/>
                      <a:pt x="96" y="28"/>
                    </a:cubicBezTo>
                    <a:lnTo>
                      <a:pt x="38" y="167"/>
                    </a:lnTo>
                    <a:cubicBezTo>
                      <a:pt x="35" y="175"/>
                      <a:pt x="28" y="179"/>
                      <a:pt x="21" y="179"/>
                    </a:cubicBezTo>
                    <a:cubicBezTo>
                      <a:pt x="19" y="179"/>
                      <a:pt x="16" y="178"/>
                      <a:pt x="14" y="17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5" name="Freeform 17">
                <a:extLst>
                  <a:ext uri="{FF2B5EF4-FFF2-40B4-BE49-F238E27FC236}">
                    <a16:creationId xmlns:a16="http://schemas.microsoft.com/office/drawing/2014/main" id="{26DE081D-CF2D-4E73-8BF7-219AD0EC8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0563" y="4024313"/>
                <a:ext cx="65087" cy="34925"/>
              </a:xfrm>
              <a:custGeom>
                <a:avLst/>
                <a:gdLst>
                  <a:gd name="T0" fmla="*/ 153 w 182"/>
                  <a:gd name="T1" fmla="*/ 95 h 98"/>
                  <a:gd name="T2" fmla="*/ 14 w 182"/>
                  <a:gd name="T3" fmla="*/ 38 h 98"/>
                  <a:gd name="T4" fmla="*/ 3 w 182"/>
                  <a:gd name="T5" fmla="*/ 14 h 98"/>
                  <a:gd name="T6" fmla="*/ 27 w 182"/>
                  <a:gd name="T7" fmla="*/ 4 h 98"/>
                  <a:gd name="T8" fmla="*/ 167 w 182"/>
                  <a:gd name="T9" fmla="*/ 61 h 98"/>
                  <a:gd name="T10" fmla="*/ 177 w 182"/>
                  <a:gd name="T11" fmla="*/ 85 h 98"/>
                  <a:gd name="T12" fmla="*/ 160 w 182"/>
                  <a:gd name="T13" fmla="*/ 97 h 98"/>
                  <a:gd name="T14" fmla="*/ 153 w 182"/>
                  <a:gd name="T15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8">
                    <a:moveTo>
                      <a:pt x="153" y="95"/>
                    </a:moveTo>
                    <a:lnTo>
                      <a:pt x="14" y="38"/>
                    </a:lnTo>
                    <a:cubicBezTo>
                      <a:pt x="4" y="34"/>
                      <a:pt x="0" y="23"/>
                      <a:pt x="3" y="14"/>
                    </a:cubicBezTo>
                    <a:cubicBezTo>
                      <a:pt x="7" y="4"/>
                      <a:pt x="18" y="0"/>
                      <a:pt x="27" y="4"/>
                    </a:cubicBezTo>
                    <a:lnTo>
                      <a:pt x="167" y="61"/>
                    </a:lnTo>
                    <a:cubicBezTo>
                      <a:pt x="177" y="65"/>
                      <a:pt x="181" y="76"/>
                      <a:pt x="177" y="85"/>
                    </a:cubicBezTo>
                    <a:cubicBezTo>
                      <a:pt x="174" y="92"/>
                      <a:pt x="168" y="97"/>
                      <a:pt x="160" y="97"/>
                    </a:cubicBezTo>
                    <a:cubicBezTo>
                      <a:pt x="158" y="97"/>
                      <a:pt x="156" y="96"/>
                      <a:pt x="153" y="95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6" name="Freeform 18">
                <a:extLst>
                  <a:ext uri="{FF2B5EF4-FFF2-40B4-BE49-F238E27FC236}">
                    <a16:creationId xmlns:a16="http://schemas.microsoft.com/office/drawing/2014/main" id="{C5F5B9D0-B303-4DCE-ACD3-25CFFD84A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2325" y="3530600"/>
                <a:ext cx="65088" cy="34925"/>
              </a:xfrm>
              <a:custGeom>
                <a:avLst/>
                <a:gdLst>
                  <a:gd name="T0" fmla="*/ 154 w 183"/>
                  <a:gd name="T1" fmla="*/ 96 h 98"/>
                  <a:gd name="T2" fmla="*/ 14 w 183"/>
                  <a:gd name="T3" fmla="*/ 38 h 98"/>
                  <a:gd name="T4" fmla="*/ 4 w 183"/>
                  <a:gd name="T5" fmla="*/ 14 h 98"/>
                  <a:gd name="T6" fmla="*/ 28 w 183"/>
                  <a:gd name="T7" fmla="*/ 4 h 98"/>
                  <a:gd name="T8" fmla="*/ 168 w 183"/>
                  <a:gd name="T9" fmla="*/ 62 h 98"/>
                  <a:gd name="T10" fmla="*/ 178 w 183"/>
                  <a:gd name="T11" fmla="*/ 86 h 98"/>
                  <a:gd name="T12" fmla="*/ 161 w 183"/>
                  <a:gd name="T13" fmla="*/ 97 h 98"/>
                  <a:gd name="T14" fmla="*/ 154 w 183"/>
                  <a:gd name="T15" fmla="*/ 9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98">
                    <a:moveTo>
                      <a:pt x="154" y="96"/>
                    </a:moveTo>
                    <a:lnTo>
                      <a:pt x="14" y="38"/>
                    </a:lnTo>
                    <a:cubicBezTo>
                      <a:pt x="4" y="34"/>
                      <a:pt x="0" y="24"/>
                      <a:pt x="4" y="14"/>
                    </a:cubicBezTo>
                    <a:cubicBezTo>
                      <a:pt x="8" y="5"/>
                      <a:pt x="19" y="0"/>
                      <a:pt x="28" y="4"/>
                    </a:cubicBezTo>
                    <a:lnTo>
                      <a:pt x="168" y="62"/>
                    </a:lnTo>
                    <a:cubicBezTo>
                      <a:pt x="177" y="66"/>
                      <a:pt x="182" y="76"/>
                      <a:pt x="178" y="86"/>
                    </a:cubicBezTo>
                    <a:cubicBezTo>
                      <a:pt x="175" y="93"/>
                      <a:pt x="168" y="97"/>
                      <a:pt x="161" y="97"/>
                    </a:cubicBezTo>
                    <a:cubicBezTo>
                      <a:pt x="158" y="97"/>
                      <a:pt x="156" y="97"/>
                      <a:pt x="154" y="9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7" name="Freeform 19">
                <a:extLst>
                  <a:ext uri="{FF2B5EF4-FFF2-40B4-BE49-F238E27FC236}">
                    <a16:creationId xmlns:a16="http://schemas.microsoft.com/office/drawing/2014/main" id="{9F56C7F3-93EF-40B9-A328-052168C36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8500" y="3549650"/>
                <a:ext cx="65088" cy="34925"/>
              </a:xfrm>
              <a:custGeom>
                <a:avLst/>
                <a:gdLst>
                  <a:gd name="T0" fmla="*/ 4 w 182"/>
                  <a:gd name="T1" fmla="*/ 86 h 98"/>
                  <a:gd name="T2" fmla="*/ 14 w 182"/>
                  <a:gd name="T3" fmla="*/ 62 h 98"/>
                  <a:gd name="T4" fmla="*/ 153 w 182"/>
                  <a:gd name="T5" fmla="*/ 4 h 98"/>
                  <a:gd name="T6" fmla="*/ 178 w 182"/>
                  <a:gd name="T7" fmla="*/ 14 h 98"/>
                  <a:gd name="T8" fmla="*/ 168 w 182"/>
                  <a:gd name="T9" fmla="*/ 38 h 98"/>
                  <a:gd name="T10" fmla="*/ 28 w 182"/>
                  <a:gd name="T11" fmla="*/ 96 h 98"/>
                  <a:gd name="T12" fmla="*/ 21 w 182"/>
                  <a:gd name="T13" fmla="*/ 97 h 98"/>
                  <a:gd name="T14" fmla="*/ 4 w 182"/>
                  <a:gd name="T15" fmla="*/ 8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8">
                    <a:moveTo>
                      <a:pt x="4" y="86"/>
                    </a:moveTo>
                    <a:cubicBezTo>
                      <a:pt x="0" y="77"/>
                      <a:pt x="4" y="66"/>
                      <a:pt x="14" y="62"/>
                    </a:cubicBezTo>
                    <a:lnTo>
                      <a:pt x="153" y="4"/>
                    </a:lnTo>
                    <a:cubicBezTo>
                      <a:pt x="163" y="0"/>
                      <a:pt x="174" y="4"/>
                      <a:pt x="178" y="14"/>
                    </a:cubicBezTo>
                    <a:cubicBezTo>
                      <a:pt x="181" y="23"/>
                      <a:pt x="177" y="34"/>
                      <a:pt x="168" y="38"/>
                    </a:cubicBezTo>
                    <a:lnTo>
                      <a:pt x="28" y="96"/>
                    </a:lnTo>
                    <a:cubicBezTo>
                      <a:pt x="26" y="97"/>
                      <a:pt x="23" y="97"/>
                      <a:pt x="21" y="97"/>
                    </a:cubicBezTo>
                    <a:cubicBezTo>
                      <a:pt x="14" y="97"/>
                      <a:pt x="7" y="93"/>
                      <a:pt x="4" y="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8" name="Freeform 20">
                <a:extLst>
                  <a:ext uri="{FF2B5EF4-FFF2-40B4-BE49-F238E27FC236}">
                    <a16:creationId xmlns:a16="http://schemas.microsoft.com/office/drawing/2014/main" id="{29E0040E-A40B-4F0A-99E9-4BF3B9A73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4388" y="4005263"/>
                <a:ext cx="65087" cy="34925"/>
              </a:xfrm>
              <a:custGeom>
                <a:avLst/>
                <a:gdLst>
                  <a:gd name="T0" fmla="*/ 4 w 182"/>
                  <a:gd name="T1" fmla="*/ 86 h 98"/>
                  <a:gd name="T2" fmla="*/ 14 w 182"/>
                  <a:gd name="T3" fmla="*/ 62 h 98"/>
                  <a:gd name="T4" fmla="*/ 153 w 182"/>
                  <a:gd name="T5" fmla="*/ 3 h 98"/>
                  <a:gd name="T6" fmla="*/ 177 w 182"/>
                  <a:gd name="T7" fmla="*/ 13 h 98"/>
                  <a:gd name="T8" fmla="*/ 167 w 182"/>
                  <a:gd name="T9" fmla="*/ 37 h 98"/>
                  <a:gd name="T10" fmla="*/ 28 w 182"/>
                  <a:gd name="T11" fmla="*/ 96 h 98"/>
                  <a:gd name="T12" fmla="*/ 21 w 182"/>
                  <a:gd name="T13" fmla="*/ 97 h 98"/>
                  <a:gd name="T14" fmla="*/ 4 w 182"/>
                  <a:gd name="T15" fmla="*/ 8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8">
                    <a:moveTo>
                      <a:pt x="4" y="86"/>
                    </a:moveTo>
                    <a:cubicBezTo>
                      <a:pt x="0" y="76"/>
                      <a:pt x="4" y="65"/>
                      <a:pt x="14" y="62"/>
                    </a:cubicBezTo>
                    <a:lnTo>
                      <a:pt x="153" y="3"/>
                    </a:lnTo>
                    <a:cubicBezTo>
                      <a:pt x="162" y="0"/>
                      <a:pt x="173" y="4"/>
                      <a:pt x="177" y="13"/>
                    </a:cubicBezTo>
                    <a:cubicBezTo>
                      <a:pt x="181" y="23"/>
                      <a:pt x="177" y="34"/>
                      <a:pt x="167" y="37"/>
                    </a:cubicBezTo>
                    <a:lnTo>
                      <a:pt x="28" y="96"/>
                    </a:lnTo>
                    <a:cubicBezTo>
                      <a:pt x="25" y="97"/>
                      <a:pt x="23" y="97"/>
                      <a:pt x="21" y="97"/>
                    </a:cubicBezTo>
                    <a:cubicBezTo>
                      <a:pt x="13" y="97"/>
                      <a:pt x="7" y="93"/>
                      <a:pt x="4" y="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59" name="Freeform 21">
                <a:extLst>
                  <a:ext uri="{FF2B5EF4-FFF2-40B4-BE49-F238E27FC236}">
                    <a16:creationId xmlns:a16="http://schemas.microsoft.com/office/drawing/2014/main" id="{916568AB-15D8-4217-A33F-13332D295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3538" y="4338638"/>
                <a:ext cx="36512" cy="65087"/>
              </a:xfrm>
              <a:custGeom>
                <a:avLst/>
                <a:gdLst>
                  <a:gd name="T0" fmla="*/ 62 w 101"/>
                  <a:gd name="T1" fmla="*/ 168 h 180"/>
                  <a:gd name="T2" fmla="*/ 4 w 101"/>
                  <a:gd name="T3" fmla="*/ 28 h 180"/>
                  <a:gd name="T4" fmla="*/ 14 w 101"/>
                  <a:gd name="T5" fmla="*/ 4 h 180"/>
                  <a:gd name="T6" fmla="*/ 38 w 101"/>
                  <a:gd name="T7" fmla="*/ 14 h 180"/>
                  <a:gd name="T8" fmla="*/ 96 w 101"/>
                  <a:gd name="T9" fmla="*/ 154 h 180"/>
                  <a:gd name="T10" fmla="*/ 86 w 101"/>
                  <a:gd name="T11" fmla="*/ 178 h 180"/>
                  <a:gd name="T12" fmla="*/ 79 w 101"/>
                  <a:gd name="T13" fmla="*/ 179 h 180"/>
                  <a:gd name="T14" fmla="*/ 62 w 101"/>
                  <a:gd name="T15" fmla="*/ 16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62" y="168"/>
                    </a:moveTo>
                    <a:lnTo>
                      <a:pt x="4" y="28"/>
                    </a:lnTo>
                    <a:cubicBezTo>
                      <a:pt x="0" y="19"/>
                      <a:pt x="5" y="8"/>
                      <a:pt x="14" y="4"/>
                    </a:cubicBezTo>
                    <a:cubicBezTo>
                      <a:pt x="24" y="0"/>
                      <a:pt x="34" y="5"/>
                      <a:pt x="38" y="14"/>
                    </a:cubicBezTo>
                    <a:lnTo>
                      <a:pt x="96" y="154"/>
                    </a:lnTo>
                    <a:cubicBezTo>
                      <a:pt x="100" y="163"/>
                      <a:pt x="96" y="174"/>
                      <a:pt x="86" y="178"/>
                    </a:cubicBezTo>
                    <a:cubicBezTo>
                      <a:pt x="84" y="179"/>
                      <a:pt x="82" y="179"/>
                      <a:pt x="79" y="179"/>
                    </a:cubicBezTo>
                    <a:cubicBezTo>
                      <a:pt x="72" y="179"/>
                      <a:pt x="65" y="175"/>
                      <a:pt x="62" y="16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0" name="Freeform 22">
                <a:extLst>
                  <a:ext uri="{FF2B5EF4-FFF2-40B4-BE49-F238E27FC236}">
                    <a16:creationId xmlns:a16="http://schemas.microsoft.com/office/drawing/2014/main" id="{D84F812D-1C07-4FA8-9DC9-F37BA7966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925" y="3186113"/>
                <a:ext cx="36513" cy="65087"/>
              </a:xfrm>
              <a:custGeom>
                <a:avLst/>
                <a:gdLst>
                  <a:gd name="T0" fmla="*/ 62 w 101"/>
                  <a:gd name="T1" fmla="*/ 167 h 180"/>
                  <a:gd name="T2" fmla="*/ 4 w 101"/>
                  <a:gd name="T3" fmla="*/ 28 h 180"/>
                  <a:gd name="T4" fmla="*/ 14 w 101"/>
                  <a:gd name="T5" fmla="*/ 4 h 180"/>
                  <a:gd name="T6" fmla="*/ 38 w 101"/>
                  <a:gd name="T7" fmla="*/ 14 h 180"/>
                  <a:gd name="T8" fmla="*/ 96 w 101"/>
                  <a:gd name="T9" fmla="*/ 153 h 180"/>
                  <a:gd name="T10" fmla="*/ 86 w 101"/>
                  <a:gd name="T11" fmla="*/ 177 h 180"/>
                  <a:gd name="T12" fmla="*/ 79 w 101"/>
                  <a:gd name="T13" fmla="*/ 179 h 180"/>
                  <a:gd name="T14" fmla="*/ 62 w 101"/>
                  <a:gd name="T15" fmla="*/ 16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62" y="167"/>
                    </a:moveTo>
                    <a:lnTo>
                      <a:pt x="4" y="28"/>
                    </a:lnTo>
                    <a:cubicBezTo>
                      <a:pt x="0" y="19"/>
                      <a:pt x="4" y="8"/>
                      <a:pt x="14" y="4"/>
                    </a:cubicBezTo>
                    <a:cubicBezTo>
                      <a:pt x="23" y="0"/>
                      <a:pt x="34" y="4"/>
                      <a:pt x="38" y="14"/>
                    </a:cubicBezTo>
                    <a:lnTo>
                      <a:pt x="96" y="153"/>
                    </a:lnTo>
                    <a:cubicBezTo>
                      <a:pt x="100" y="163"/>
                      <a:pt x="95" y="173"/>
                      <a:pt x="86" y="177"/>
                    </a:cubicBezTo>
                    <a:cubicBezTo>
                      <a:pt x="84" y="178"/>
                      <a:pt x="81" y="179"/>
                      <a:pt x="79" y="179"/>
                    </a:cubicBezTo>
                    <a:cubicBezTo>
                      <a:pt x="72" y="179"/>
                      <a:pt x="65" y="174"/>
                      <a:pt x="62" y="16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1" name="Freeform 23">
                <a:extLst>
                  <a:ext uri="{FF2B5EF4-FFF2-40B4-BE49-F238E27FC236}">
                    <a16:creationId xmlns:a16="http://schemas.microsoft.com/office/drawing/2014/main" id="{EE637E5B-D17D-4978-B5B4-7D18DF57EB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9400" y="3157538"/>
                <a:ext cx="25400" cy="66675"/>
              </a:xfrm>
              <a:custGeom>
                <a:avLst/>
                <a:gdLst>
                  <a:gd name="T0" fmla="*/ 17 w 72"/>
                  <a:gd name="T1" fmla="*/ 186 h 187"/>
                  <a:gd name="T2" fmla="*/ 2 w 72"/>
                  <a:gd name="T3" fmla="*/ 164 h 187"/>
                  <a:gd name="T4" fmla="*/ 33 w 72"/>
                  <a:gd name="T5" fmla="*/ 16 h 187"/>
                  <a:gd name="T6" fmla="*/ 55 w 72"/>
                  <a:gd name="T7" fmla="*/ 2 h 187"/>
                  <a:gd name="T8" fmla="*/ 69 w 72"/>
                  <a:gd name="T9" fmla="*/ 24 h 187"/>
                  <a:gd name="T10" fmla="*/ 38 w 72"/>
                  <a:gd name="T11" fmla="*/ 172 h 187"/>
                  <a:gd name="T12" fmla="*/ 20 w 72"/>
                  <a:gd name="T13" fmla="*/ 186 h 187"/>
                  <a:gd name="T14" fmla="*/ 17 w 72"/>
                  <a:gd name="T15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87">
                    <a:moveTo>
                      <a:pt x="17" y="186"/>
                    </a:moveTo>
                    <a:cubicBezTo>
                      <a:pt x="7" y="184"/>
                      <a:pt x="0" y="174"/>
                      <a:pt x="2" y="164"/>
                    </a:cubicBezTo>
                    <a:lnTo>
                      <a:pt x="33" y="16"/>
                    </a:lnTo>
                    <a:cubicBezTo>
                      <a:pt x="35" y="6"/>
                      <a:pt x="45" y="0"/>
                      <a:pt x="55" y="2"/>
                    </a:cubicBezTo>
                    <a:cubicBezTo>
                      <a:pt x="65" y="4"/>
                      <a:pt x="71" y="14"/>
                      <a:pt x="69" y="24"/>
                    </a:cubicBezTo>
                    <a:lnTo>
                      <a:pt x="38" y="172"/>
                    </a:lnTo>
                    <a:cubicBezTo>
                      <a:pt x="37" y="180"/>
                      <a:pt x="29" y="186"/>
                      <a:pt x="20" y="186"/>
                    </a:cubicBezTo>
                    <a:cubicBezTo>
                      <a:pt x="19" y="186"/>
                      <a:pt x="18" y="186"/>
                      <a:pt x="17" y="1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2" name="Freeform 24">
                <a:extLst>
                  <a:ext uri="{FF2B5EF4-FFF2-40B4-BE49-F238E27FC236}">
                    <a16:creationId xmlns:a16="http://schemas.microsoft.com/office/drawing/2014/main" id="{6A5E1936-A403-48FF-8C04-DF3DB4409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3175" y="4365625"/>
                <a:ext cx="25400" cy="68263"/>
              </a:xfrm>
              <a:custGeom>
                <a:avLst/>
                <a:gdLst>
                  <a:gd name="T0" fmla="*/ 16 w 71"/>
                  <a:gd name="T1" fmla="*/ 187 h 188"/>
                  <a:gd name="T2" fmla="*/ 2 w 71"/>
                  <a:gd name="T3" fmla="*/ 165 h 188"/>
                  <a:gd name="T4" fmla="*/ 32 w 71"/>
                  <a:gd name="T5" fmla="*/ 17 h 188"/>
                  <a:gd name="T6" fmla="*/ 54 w 71"/>
                  <a:gd name="T7" fmla="*/ 3 h 188"/>
                  <a:gd name="T8" fmla="*/ 68 w 71"/>
                  <a:gd name="T9" fmla="*/ 24 h 188"/>
                  <a:gd name="T10" fmla="*/ 37 w 71"/>
                  <a:gd name="T11" fmla="*/ 172 h 188"/>
                  <a:gd name="T12" fmla="*/ 20 w 71"/>
                  <a:gd name="T13" fmla="*/ 187 h 188"/>
                  <a:gd name="T14" fmla="*/ 16 w 71"/>
                  <a:gd name="T15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188">
                    <a:moveTo>
                      <a:pt x="16" y="187"/>
                    </a:moveTo>
                    <a:cubicBezTo>
                      <a:pt x="6" y="184"/>
                      <a:pt x="0" y="175"/>
                      <a:pt x="2" y="165"/>
                    </a:cubicBezTo>
                    <a:lnTo>
                      <a:pt x="32" y="17"/>
                    </a:lnTo>
                    <a:cubicBezTo>
                      <a:pt x="34" y="7"/>
                      <a:pt x="44" y="0"/>
                      <a:pt x="54" y="3"/>
                    </a:cubicBezTo>
                    <a:cubicBezTo>
                      <a:pt x="64" y="5"/>
                      <a:pt x="70" y="14"/>
                      <a:pt x="68" y="24"/>
                    </a:cubicBezTo>
                    <a:lnTo>
                      <a:pt x="37" y="172"/>
                    </a:lnTo>
                    <a:cubicBezTo>
                      <a:pt x="35" y="181"/>
                      <a:pt x="28" y="187"/>
                      <a:pt x="20" y="187"/>
                    </a:cubicBezTo>
                    <a:cubicBezTo>
                      <a:pt x="19" y="187"/>
                      <a:pt x="17" y="187"/>
                      <a:pt x="16" y="18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3" name="Freeform 25">
                <a:extLst>
                  <a:ext uri="{FF2B5EF4-FFF2-40B4-BE49-F238E27FC236}">
                    <a16:creationId xmlns:a16="http://schemas.microsoft.com/office/drawing/2014/main" id="{7588679E-CFB6-4A1F-B23C-261746BD1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3900" y="3921125"/>
                <a:ext cx="68263" cy="25400"/>
              </a:xfrm>
              <a:custGeom>
                <a:avLst/>
                <a:gdLst>
                  <a:gd name="T0" fmla="*/ 165 w 190"/>
                  <a:gd name="T1" fmla="*/ 70 h 71"/>
                  <a:gd name="T2" fmla="*/ 17 w 190"/>
                  <a:gd name="T3" fmla="*/ 39 h 71"/>
                  <a:gd name="T4" fmla="*/ 2 w 190"/>
                  <a:gd name="T5" fmla="*/ 17 h 71"/>
                  <a:gd name="T6" fmla="*/ 24 w 190"/>
                  <a:gd name="T7" fmla="*/ 3 h 71"/>
                  <a:gd name="T8" fmla="*/ 172 w 190"/>
                  <a:gd name="T9" fmla="*/ 33 h 71"/>
                  <a:gd name="T10" fmla="*/ 186 w 190"/>
                  <a:gd name="T11" fmla="*/ 55 h 71"/>
                  <a:gd name="T12" fmla="*/ 168 w 190"/>
                  <a:gd name="T13" fmla="*/ 70 h 71"/>
                  <a:gd name="T14" fmla="*/ 165 w 190"/>
                  <a:gd name="T1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71">
                    <a:moveTo>
                      <a:pt x="165" y="70"/>
                    </a:moveTo>
                    <a:lnTo>
                      <a:pt x="17" y="39"/>
                    </a:lnTo>
                    <a:cubicBezTo>
                      <a:pt x="7" y="36"/>
                      <a:pt x="0" y="27"/>
                      <a:pt x="2" y="17"/>
                    </a:cubicBezTo>
                    <a:cubicBezTo>
                      <a:pt x="4" y="7"/>
                      <a:pt x="14" y="0"/>
                      <a:pt x="24" y="3"/>
                    </a:cubicBezTo>
                    <a:lnTo>
                      <a:pt x="172" y="33"/>
                    </a:lnTo>
                    <a:cubicBezTo>
                      <a:pt x="182" y="36"/>
                      <a:pt x="189" y="45"/>
                      <a:pt x="186" y="55"/>
                    </a:cubicBezTo>
                    <a:cubicBezTo>
                      <a:pt x="185" y="64"/>
                      <a:pt x="177" y="70"/>
                      <a:pt x="168" y="70"/>
                    </a:cubicBezTo>
                    <a:cubicBezTo>
                      <a:pt x="167" y="70"/>
                      <a:pt x="166" y="70"/>
                      <a:pt x="165" y="7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4" name="Freeform 26">
                <a:extLst>
                  <a:ext uri="{FF2B5EF4-FFF2-40B4-BE49-F238E27FC236}">
                    <a16:creationId xmlns:a16="http://schemas.microsoft.com/office/drawing/2014/main" id="{ABDEBE2C-35FA-4843-8A68-9001BFF74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5813" y="3643313"/>
                <a:ext cx="68262" cy="25400"/>
              </a:xfrm>
              <a:custGeom>
                <a:avLst/>
                <a:gdLst>
                  <a:gd name="T0" fmla="*/ 164 w 189"/>
                  <a:gd name="T1" fmla="*/ 69 h 70"/>
                  <a:gd name="T2" fmla="*/ 16 w 189"/>
                  <a:gd name="T3" fmla="*/ 38 h 70"/>
                  <a:gd name="T4" fmla="*/ 2 w 189"/>
                  <a:gd name="T5" fmla="*/ 16 h 70"/>
                  <a:gd name="T6" fmla="*/ 24 w 189"/>
                  <a:gd name="T7" fmla="*/ 2 h 70"/>
                  <a:gd name="T8" fmla="*/ 172 w 189"/>
                  <a:gd name="T9" fmla="*/ 33 h 70"/>
                  <a:gd name="T10" fmla="*/ 186 w 189"/>
                  <a:gd name="T11" fmla="*/ 55 h 70"/>
                  <a:gd name="T12" fmla="*/ 168 w 189"/>
                  <a:gd name="T13" fmla="*/ 69 h 70"/>
                  <a:gd name="T14" fmla="*/ 164 w 189"/>
                  <a:gd name="T1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70">
                    <a:moveTo>
                      <a:pt x="164" y="69"/>
                    </a:moveTo>
                    <a:lnTo>
                      <a:pt x="16" y="38"/>
                    </a:lnTo>
                    <a:cubicBezTo>
                      <a:pt x="6" y="36"/>
                      <a:pt x="0" y="26"/>
                      <a:pt x="2" y="16"/>
                    </a:cubicBezTo>
                    <a:cubicBezTo>
                      <a:pt x="4" y="6"/>
                      <a:pt x="14" y="0"/>
                      <a:pt x="24" y="2"/>
                    </a:cubicBezTo>
                    <a:lnTo>
                      <a:pt x="172" y="33"/>
                    </a:lnTo>
                    <a:cubicBezTo>
                      <a:pt x="181" y="35"/>
                      <a:pt x="188" y="45"/>
                      <a:pt x="186" y="55"/>
                    </a:cubicBezTo>
                    <a:cubicBezTo>
                      <a:pt x="184" y="63"/>
                      <a:pt x="176" y="69"/>
                      <a:pt x="168" y="69"/>
                    </a:cubicBezTo>
                    <a:cubicBezTo>
                      <a:pt x="166" y="69"/>
                      <a:pt x="165" y="69"/>
                      <a:pt x="164" y="69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5" name="Freeform 27">
                <a:extLst>
                  <a:ext uri="{FF2B5EF4-FFF2-40B4-BE49-F238E27FC236}">
                    <a16:creationId xmlns:a16="http://schemas.microsoft.com/office/drawing/2014/main" id="{A2790BF3-CD07-488D-8B62-9EF5EB6A3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9288" y="3443288"/>
                <a:ext cx="61912" cy="44450"/>
              </a:xfrm>
              <a:custGeom>
                <a:avLst/>
                <a:gdLst>
                  <a:gd name="T0" fmla="*/ 6 w 170"/>
                  <a:gd name="T1" fmla="*/ 113 h 123"/>
                  <a:gd name="T2" fmla="*/ 11 w 170"/>
                  <a:gd name="T3" fmla="*/ 88 h 123"/>
                  <a:gd name="T4" fmla="*/ 138 w 170"/>
                  <a:gd name="T5" fmla="*/ 5 h 123"/>
                  <a:gd name="T6" fmla="*/ 163 w 170"/>
                  <a:gd name="T7" fmla="*/ 10 h 123"/>
                  <a:gd name="T8" fmla="*/ 158 w 170"/>
                  <a:gd name="T9" fmla="*/ 36 h 123"/>
                  <a:gd name="T10" fmla="*/ 31 w 170"/>
                  <a:gd name="T11" fmla="*/ 119 h 123"/>
                  <a:gd name="T12" fmla="*/ 21 w 170"/>
                  <a:gd name="T13" fmla="*/ 122 h 123"/>
                  <a:gd name="T14" fmla="*/ 6 w 170"/>
                  <a:gd name="T15" fmla="*/ 11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23">
                    <a:moveTo>
                      <a:pt x="6" y="113"/>
                    </a:moveTo>
                    <a:cubicBezTo>
                      <a:pt x="0" y="105"/>
                      <a:pt x="3" y="93"/>
                      <a:pt x="11" y="88"/>
                    </a:cubicBezTo>
                    <a:lnTo>
                      <a:pt x="138" y="5"/>
                    </a:lnTo>
                    <a:cubicBezTo>
                      <a:pt x="146" y="0"/>
                      <a:pt x="158" y="2"/>
                      <a:pt x="163" y="10"/>
                    </a:cubicBezTo>
                    <a:cubicBezTo>
                      <a:pt x="169" y="19"/>
                      <a:pt x="166" y="30"/>
                      <a:pt x="158" y="36"/>
                    </a:cubicBezTo>
                    <a:lnTo>
                      <a:pt x="31" y="119"/>
                    </a:lnTo>
                    <a:cubicBezTo>
                      <a:pt x="28" y="121"/>
                      <a:pt x="25" y="122"/>
                      <a:pt x="21" y="122"/>
                    </a:cubicBezTo>
                    <a:cubicBezTo>
                      <a:pt x="15" y="122"/>
                      <a:pt x="9" y="119"/>
                      <a:pt x="6" y="113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6" name="Freeform 28">
                <a:extLst>
                  <a:ext uri="{FF2B5EF4-FFF2-40B4-BE49-F238E27FC236}">
                    <a16:creationId xmlns:a16="http://schemas.microsoft.com/office/drawing/2014/main" id="{F3D69192-57DE-4CA0-AC5C-64055E256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363" y="4102100"/>
                <a:ext cx="61912" cy="44450"/>
              </a:xfrm>
              <a:custGeom>
                <a:avLst/>
                <a:gdLst>
                  <a:gd name="T0" fmla="*/ 6 w 170"/>
                  <a:gd name="T1" fmla="*/ 114 h 123"/>
                  <a:gd name="T2" fmla="*/ 11 w 170"/>
                  <a:gd name="T3" fmla="*/ 88 h 123"/>
                  <a:gd name="T4" fmla="*/ 138 w 170"/>
                  <a:gd name="T5" fmla="*/ 6 h 123"/>
                  <a:gd name="T6" fmla="*/ 163 w 170"/>
                  <a:gd name="T7" fmla="*/ 11 h 123"/>
                  <a:gd name="T8" fmla="*/ 158 w 170"/>
                  <a:gd name="T9" fmla="*/ 37 h 123"/>
                  <a:gd name="T10" fmla="*/ 31 w 170"/>
                  <a:gd name="T11" fmla="*/ 119 h 123"/>
                  <a:gd name="T12" fmla="*/ 21 w 170"/>
                  <a:gd name="T13" fmla="*/ 122 h 123"/>
                  <a:gd name="T14" fmla="*/ 6 w 170"/>
                  <a:gd name="T15" fmla="*/ 11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23">
                    <a:moveTo>
                      <a:pt x="6" y="114"/>
                    </a:moveTo>
                    <a:cubicBezTo>
                      <a:pt x="0" y="105"/>
                      <a:pt x="3" y="94"/>
                      <a:pt x="11" y="88"/>
                    </a:cubicBezTo>
                    <a:lnTo>
                      <a:pt x="138" y="6"/>
                    </a:lnTo>
                    <a:cubicBezTo>
                      <a:pt x="146" y="0"/>
                      <a:pt x="158" y="3"/>
                      <a:pt x="163" y="11"/>
                    </a:cubicBezTo>
                    <a:cubicBezTo>
                      <a:pt x="169" y="20"/>
                      <a:pt x="166" y="31"/>
                      <a:pt x="158" y="37"/>
                    </a:cubicBezTo>
                    <a:lnTo>
                      <a:pt x="31" y="119"/>
                    </a:lnTo>
                    <a:cubicBezTo>
                      <a:pt x="28" y="121"/>
                      <a:pt x="25" y="122"/>
                      <a:pt x="21" y="122"/>
                    </a:cubicBezTo>
                    <a:cubicBezTo>
                      <a:pt x="15" y="122"/>
                      <a:pt x="9" y="119"/>
                      <a:pt x="6" y="114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7" name="Freeform 29">
                <a:extLst>
                  <a:ext uri="{FF2B5EF4-FFF2-40B4-BE49-F238E27FC236}">
                    <a16:creationId xmlns:a16="http://schemas.microsoft.com/office/drawing/2014/main" id="{E053248A-B5F1-4A15-8A5B-BE2A323D4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0375" y="4289425"/>
                <a:ext cx="46038" cy="60325"/>
              </a:xfrm>
              <a:custGeom>
                <a:avLst/>
                <a:gdLst>
                  <a:gd name="T0" fmla="*/ 88 w 126"/>
                  <a:gd name="T1" fmla="*/ 157 h 166"/>
                  <a:gd name="T2" fmla="*/ 6 w 126"/>
                  <a:gd name="T3" fmla="*/ 31 h 166"/>
                  <a:gd name="T4" fmla="*/ 11 w 126"/>
                  <a:gd name="T5" fmla="*/ 5 h 166"/>
                  <a:gd name="T6" fmla="*/ 37 w 126"/>
                  <a:gd name="T7" fmla="*/ 10 h 166"/>
                  <a:gd name="T8" fmla="*/ 119 w 126"/>
                  <a:gd name="T9" fmla="*/ 137 h 166"/>
                  <a:gd name="T10" fmla="*/ 114 w 126"/>
                  <a:gd name="T11" fmla="*/ 162 h 166"/>
                  <a:gd name="T12" fmla="*/ 104 w 126"/>
                  <a:gd name="T13" fmla="*/ 165 h 166"/>
                  <a:gd name="T14" fmla="*/ 88 w 126"/>
                  <a:gd name="T15" fmla="*/ 15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66">
                    <a:moveTo>
                      <a:pt x="88" y="157"/>
                    </a:moveTo>
                    <a:lnTo>
                      <a:pt x="6" y="31"/>
                    </a:lnTo>
                    <a:cubicBezTo>
                      <a:pt x="0" y="22"/>
                      <a:pt x="2" y="11"/>
                      <a:pt x="11" y="5"/>
                    </a:cubicBezTo>
                    <a:cubicBezTo>
                      <a:pt x="19" y="0"/>
                      <a:pt x="31" y="2"/>
                      <a:pt x="37" y="10"/>
                    </a:cubicBezTo>
                    <a:lnTo>
                      <a:pt x="119" y="137"/>
                    </a:lnTo>
                    <a:cubicBezTo>
                      <a:pt x="125" y="145"/>
                      <a:pt x="122" y="157"/>
                      <a:pt x="114" y="162"/>
                    </a:cubicBezTo>
                    <a:cubicBezTo>
                      <a:pt x="111" y="165"/>
                      <a:pt x="107" y="165"/>
                      <a:pt x="104" y="165"/>
                    </a:cubicBezTo>
                    <a:cubicBezTo>
                      <a:pt x="98" y="165"/>
                      <a:pt x="92" y="163"/>
                      <a:pt x="88" y="15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8" name="Freeform 30">
                <a:extLst>
                  <a:ext uri="{FF2B5EF4-FFF2-40B4-BE49-F238E27FC236}">
                    <a16:creationId xmlns:a16="http://schemas.microsoft.com/office/drawing/2014/main" id="{F9D2B11F-8A5C-4E81-8398-D1100B6A8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1563" y="3238500"/>
                <a:ext cx="46037" cy="60325"/>
              </a:xfrm>
              <a:custGeom>
                <a:avLst/>
                <a:gdLst>
                  <a:gd name="T0" fmla="*/ 89 w 126"/>
                  <a:gd name="T1" fmla="*/ 158 h 167"/>
                  <a:gd name="T2" fmla="*/ 6 w 126"/>
                  <a:gd name="T3" fmla="*/ 31 h 167"/>
                  <a:gd name="T4" fmla="*/ 11 w 126"/>
                  <a:gd name="T5" fmla="*/ 6 h 167"/>
                  <a:gd name="T6" fmla="*/ 37 w 126"/>
                  <a:gd name="T7" fmla="*/ 11 h 167"/>
                  <a:gd name="T8" fmla="*/ 119 w 126"/>
                  <a:gd name="T9" fmla="*/ 138 h 167"/>
                  <a:gd name="T10" fmla="*/ 114 w 126"/>
                  <a:gd name="T11" fmla="*/ 163 h 167"/>
                  <a:gd name="T12" fmla="*/ 104 w 126"/>
                  <a:gd name="T13" fmla="*/ 166 h 167"/>
                  <a:gd name="T14" fmla="*/ 89 w 126"/>
                  <a:gd name="T15" fmla="*/ 15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67">
                    <a:moveTo>
                      <a:pt x="89" y="158"/>
                    </a:moveTo>
                    <a:lnTo>
                      <a:pt x="6" y="31"/>
                    </a:lnTo>
                    <a:cubicBezTo>
                      <a:pt x="0" y="23"/>
                      <a:pt x="3" y="12"/>
                      <a:pt x="11" y="6"/>
                    </a:cubicBezTo>
                    <a:cubicBezTo>
                      <a:pt x="20" y="0"/>
                      <a:pt x="31" y="3"/>
                      <a:pt x="37" y="11"/>
                    </a:cubicBezTo>
                    <a:lnTo>
                      <a:pt x="119" y="138"/>
                    </a:lnTo>
                    <a:cubicBezTo>
                      <a:pt x="125" y="146"/>
                      <a:pt x="123" y="158"/>
                      <a:pt x="114" y="163"/>
                    </a:cubicBezTo>
                    <a:cubicBezTo>
                      <a:pt x="111" y="165"/>
                      <a:pt x="108" y="166"/>
                      <a:pt x="104" y="166"/>
                    </a:cubicBezTo>
                    <a:cubicBezTo>
                      <a:pt x="98" y="166"/>
                      <a:pt x="92" y="163"/>
                      <a:pt x="89" y="15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69" name="Freeform 31">
                <a:extLst>
                  <a:ext uri="{FF2B5EF4-FFF2-40B4-BE49-F238E27FC236}">
                    <a16:creationId xmlns:a16="http://schemas.microsoft.com/office/drawing/2014/main" id="{E69A4641-5C75-4864-8880-59D18B2A6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950" y="3259138"/>
                <a:ext cx="46038" cy="58737"/>
              </a:xfrm>
              <a:custGeom>
                <a:avLst/>
                <a:gdLst>
                  <a:gd name="T0" fmla="*/ 11 w 128"/>
                  <a:gd name="T1" fmla="*/ 161 h 165"/>
                  <a:gd name="T2" fmla="*/ 6 w 128"/>
                  <a:gd name="T3" fmla="*/ 135 h 165"/>
                  <a:gd name="T4" fmla="*/ 91 w 128"/>
                  <a:gd name="T5" fmla="*/ 10 h 165"/>
                  <a:gd name="T6" fmla="*/ 116 w 128"/>
                  <a:gd name="T7" fmla="*/ 5 h 165"/>
                  <a:gd name="T8" fmla="*/ 121 w 128"/>
                  <a:gd name="T9" fmla="*/ 31 h 165"/>
                  <a:gd name="T10" fmla="*/ 36 w 128"/>
                  <a:gd name="T11" fmla="*/ 156 h 165"/>
                  <a:gd name="T12" fmla="*/ 21 w 128"/>
                  <a:gd name="T13" fmla="*/ 164 h 165"/>
                  <a:gd name="T14" fmla="*/ 11 w 128"/>
                  <a:gd name="T15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65">
                    <a:moveTo>
                      <a:pt x="11" y="161"/>
                    </a:moveTo>
                    <a:cubicBezTo>
                      <a:pt x="2" y="155"/>
                      <a:pt x="0" y="144"/>
                      <a:pt x="6" y="135"/>
                    </a:cubicBezTo>
                    <a:lnTo>
                      <a:pt x="91" y="10"/>
                    </a:lnTo>
                    <a:cubicBezTo>
                      <a:pt x="97" y="2"/>
                      <a:pt x="108" y="0"/>
                      <a:pt x="116" y="5"/>
                    </a:cubicBezTo>
                    <a:cubicBezTo>
                      <a:pt x="125" y="11"/>
                      <a:pt x="127" y="23"/>
                      <a:pt x="121" y="31"/>
                    </a:cubicBezTo>
                    <a:lnTo>
                      <a:pt x="36" y="156"/>
                    </a:lnTo>
                    <a:cubicBezTo>
                      <a:pt x="33" y="161"/>
                      <a:pt x="27" y="164"/>
                      <a:pt x="21" y="164"/>
                    </a:cubicBezTo>
                    <a:cubicBezTo>
                      <a:pt x="18" y="164"/>
                      <a:pt x="14" y="163"/>
                      <a:pt x="11" y="16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0" name="Freeform 32">
                <a:extLst>
                  <a:ext uri="{FF2B5EF4-FFF2-40B4-BE49-F238E27FC236}">
                    <a16:creationId xmlns:a16="http://schemas.microsoft.com/office/drawing/2014/main" id="{504AF1B7-FEBF-46B2-B3B0-A5330EC95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2988" y="4270375"/>
                <a:ext cx="46037" cy="58738"/>
              </a:xfrm>
              <a:custGeom>
                <a:avLst/>
                <a:gdLst>
                  <a:gd name="T0" fmla="*/ 11 w 128"/>
                  <a:gd name="T1" fmla="*/ 161 h 165"/>
                  <a:gd name="T2" fmla="*/ 6 w 128"/>
                  <a:gd name="T3" fmla="*/ 135 h 165"/>
                  <a:gd name="T4" fmla="*/ 91 w 128"/>
                  <a:gd name="T5" fmla="*/ 10 h 165"/>
                  <a:gd name="T6" fmla="*/ 116 w 128"/>
                  <a:gd name="T7" fmla="*/ 6 h 165"/>
                  <a:gd name="T8" fmla="*/ 121 w 128"/>
                  <a:gd name="T9" fmla="*/ 31 h 165"/>
                  <a:gd name="T10" fmla="*/ 36 w 128"/>
                  <a:gd name="T11" fmla="*/ 156 h 165"/>
                  <a:gd name="T12" fmla="*/ 21 w 128"/>
                  <a:gd name="T13" fmla="*/ 164 h 165"/>
                  <a:gd name="T14" fmla="*/ 11 w 128"/>
                  <a:gd name="T15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65">
                    <a:moveTo>
                      <a:pt x="11" y="161"/>
                    </a:moveTo>
                    <a:cubicBezTo>
                      <a:pt x="2" y="155"/>
                      <a:pt x="0" y="144"/>
                      <a:pt x="6" y="135"/>
                    </a:cubicBezTo>
                    <a:lnTo>
                      <a:pt x="91" y="10"/>
                    </a:lnTo>
                    <a:cubicBezTo>
                      <a:pt x="97" y="2"/>
                      <a:pt x="108" y="0"/>
                      <a:pt x="116" y="6"/>
                    </a:cubicBezTo>
                    <a:cubicBezTo>
                      <a:pt x="125" y="11"/>
                      <a:pt x="127" y="23"/>
                      <a:pt x="121" y="31"/>
                    </a:cubicBezTo>
                    <a:lnTo>
                      <a:pt x="36" y="156"/>
                    </a:lnTo>
                    <a:cubicBezTo>
                      <a:pt x="33" y="161"/>
                      <a:pt x="27" y="164"/>
                      <a:pt x="21" y="164"/>
                    </a:cubicBezTo>
                    <a:cubicBezTo>
                      <a:pt x="17" y="164"/>
                      <a:pt x="14" y="163"/>
                      <a:pt x="11" y="16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1" name="Freeform 33">
                <a:extLst>
                  <a:ext uri="{FF2B5EF4-FFF2-40B4-BE49-F238E27FC236}">
                    <a16:creationId xmlns:a16="http://schemas.microsoft.com/office/drawing/2014/main" id="{27A1A01E-F6EC-4776-937E-E22F84395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0238" y="4130675"/>
                <a:ext cx="60325" cy="46038"/>
              </a:xfrm>
              <a:custGeom>
                <a:avLst/>
                <a:gdLst>
                  <a:gd name="T0" fmla="*/ 135 w 168"/>
                  <a:gd name="T1" fmla="*/ 122 h 126"/>
                  <a:gd name="T2" fmla="*/ 10 w 168"/>
                  <a:gd name="T3" fmla="*/ 36 h 126"/>
                  <a:gd name="T4" fmla="*/ 5 w 168"/>
                  <a:gd name="T5" fmla="*/ 11 h 126"/>
                  <a:gd name="T6" fmla="*/ 31 w 168"/>
                  <a:gd name="T7" fmla="*/ 6 h 126"/>
                  <a:gd name="T8" fmla="*/ 156 w 168"/>
                  <a:gd name="T9" fmla="*/ 91 h 126"/>
                  <a:gd name="T10" fmla="*/ 161 w 168"/>
                  <a:gd name="T11" fmla="*/ 117 h 126"/>
                  <a:gd name="T12" fmla="*/ 146 w 168"/>
                  <a:gd name="T13" fmla="*/ 125 h 126"/>
                  <a:gd name="T14" fmla="*/ 135 w 168"/>
                  <a:gd name="T15" fmla="*/ 1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26">
                    <a:moveTo>
                      <a:pt x="135" y="122"/>
                    </a:moveTo>
                    <a:lnTo>
                      <a:pt x="10" y="36"/>
                    </a:lnTo>
                    <a:cubicBezTo>
                      <a:pt x="2" y="31"/>
                      <a:pt x="0" y="19"/>
                      <a:pt x="5" y="11"/>
                    </a:cubicBezTo>
                    <a:cubicBezTo>
                      <a:pt x="11" y="2"/>
                      <a:pt x="23" y="0"/>
                      <a:pt x="31" y="6"/>
                    </a:cubicBezTo>
                    <a:lnTo>
                      <a:pt x="156" y="91"/>
                    </a:lnTo>
                    <a:cubicBezTo>
                      <a:pt x="164" y="97"/>
                      <a:pt x="167" y="108"/>
                      <a:pt x="161" y="117"/>
                    </a:cubicBezTo>
                    <a:cubicBezTo>
                      <a:pt x="157" y="122"/>
                      <a:pt x="152" y="125"/>
                      <a:pt x="146" y="125"/>
                    </a:cubicBezTo>
                    <a:cubicBezTo>
                      <a:pt x="142" y="125"/>
                      <a:pt x="138" y="124"/>
                      <a:pt x="135" y="12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2" name="Freeform 34">
                <a:extLst>
                  <a:ext uri="{FF2B5EF4-FFF2-40B4-BE49-F238E27FC236}">
                    <a16:creationId xmlns:a16="http://schemas.microsoft.com/office/drawing/2014/main" id="{7E4E03A4-7755-4548-9DFC-AAF25D0C5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7413" y="3413125"/>
                <a:ext cx="60325" cy="46038"/>
              </a:xfrm>
              <a:custGeom>
                <a:avLst/>
                <a:gdLst>
                  <a:gd name="T0" fmla="*/ 135 w 167"/>
                  <a:gd name="T1" fmla="*/ 121 h 126"/>
                  <a:gd name="T2" fmla="*/ 10 w 167"/>
                  <a:gd name="T3" fmla="*/ 36 h 126"/>
                  <a:gd name="T4" fmla="*/ 5 w 167"/>
                  <a:gd name="T5" fmla="*/ 11 h 126"/>
                  <a:gd name="T6" fmla="*/ 31 w 167"/>
                  <a:gd name="T7" fmla="*/ 6 h 126"/>
                  <a:gd name="T8" fmla="*/ 156 w 167"/>
                  <a:gd name="T9" fmla="*/ 91 h 126"/>
                  <a:gd name="T10" fmla="*/ 161 w 167"/>
                  <a:gd name="T11" fmla="*/ 117 h 126"/>
                  <a:gd name="T12" fmla="*/ 145 w 167"/>
                  <a:gd name="T13" fmla="*/ 125 h 126"/>
                  <a:gd name="T14" fmla="*/ 135 w 167"/>
                  <a:gd name="T15" fmla="*/ 12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26">
                    <a:moveTo>
                      <a:pt x="135" y="121"/>
                    </a:moveTo>
                    <a:lnTo>
                      <a:pt x="10" y="36"/>
                    </a:lnTo>
                    <a:cubicBezTo>
                      <a:pt x="2" y="31"/>
                      <a:pt x="0" y="19"/>
                      <a:pt x="5" y="11"/>
                    </a:cubicBezTo>
                    <a:cubicBezTo>
                      <a:pt x="11" y="2"/>
                      <a:pt x="23" y="0"/>
                      <a:pt x="31" y="6"/>
                    </a:cubicBezTo>
                    <a:lnTo>
                      <a:pt x="156" y="91"/>
                    </a:lnTo>
                    <a:cubicBezTo>
                      <a:pt x="164" y="97"/>
                      <a:pt x="166" y="108"/>
                      <a:pt x="161" y="117"/>
                    </a:cubicBezTo>
                    <a:cubicBezTo>
                      <a:pt x="157" y="122"/>
                      <a:pt x="151" y="125"/>
                      <a:pt x="145" y="125"/>
                    </a:cubicBezTo>
                    <a:cubicBezTo>
                      <a:pt x="142" y="125"/>
                      <a:pt x="138" y="124"/>
                      <a:pt x="135" y="12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3" name="Freeform 35">
                <a:extLst>
                  <a:ext uri="{FF2B5EF4-FFF2-40B4-BE49-F238E27FC236}">
                    <a16:creationId xmlns:a16="http://schemas.microsoft.com/office/drawing/2014/main" id="{2664259A-9434-4A44-9560-DA6B90B4C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1838" y="3678238"/>
                <a:ext cx="68262" cy="23812"/>
              </a:xfrm>
              <a:custGeom>
                <a:avLst/>
                <a:gdLst>
                  <a:gd name="T0" fmla="*/ 2 w 190"/>
                  <a:gd name="T1" fmla="*/ 51 h 67"/>
                  <a:gd name="T2" fmla="*/ 17 w 190"/>
                  <a:gd name="T3" fmla="*/ 30 h 67"/>
                  <a:gd name="T4" fmla="*/ 165 w 190"/>
                  <a:gd name="T5" fmla="*/ 2 h 67"/>
                  <a:gd name="T6" fmla="*/ 187 w 190"/>
                  <a:gd name="T7" fmla="*/ 16 h 67"/>
                  <a:gd name="T8" fmla="*/ 172 w 190"/>
                  <a:gd name="T9" fmla="*/ 38 h 67"/>
                  <a:gd name="T10" fmla="*/ 24 w 190"/>
                  <a:gd name="T11" fmla="*/ 66 h 67"/>
                  <a:gd name="T12" fmla="*/ 20 w 190"/>
                  <a:gd name="T13" fmla="*/ 66 h 67"/>
                  <a:gd name="T14" fmla="*/ 2 w 190"/>
                  <a:gd name="T15" fmla="*/ 5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67">
                    <a:moveTo>
                      <a:pt x="2" y="51"/>
                    </a:moveTo>
                    <a:cubicBezTo>
                      <a:pt x="0" y="41"/>
                      <a:pt x="7" y="32"/>
                      <a:pt x="17" y="30"/>
                    </a:cubicBezTo>
                    <a:lnTo>
                      <a:pt x="165" y="2"/>
                    </a:lnTo>
                    <a:cubicBezTo>
                      <a:pt x="175" y="0"/>
                      <a:pt x="185" y="6"/>
                      <a:pt x="187" y="16"/>
                    </a:cubicBezTo>
                    <a:cubicBezTo>
                      <a:pt x="189" y="26"/>
                      <a:pt x="182" y="36"/>
                      <a:pt x="172" y="38"/>
                    </a:cubicBezTo>
                    <a:lnTo>
                      <a:pt x="24" y="66"/>
                    </a:lnTo>
                    <a:cubicBezTo>
                      <a:pt x="22" y="66"/>
                      <a:pt x="21" y="66"/>
                      <a:pt x="20" y="66"/>
                    </a:cubicBezTo>
                    <a:cubicBezTo>
                      <a:pt x="11" y="66"/>
                      <a:pt x="4" y="60"/>
                      <a:pt x="2" y="5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4" name="Freeform 36">
                <a:extLst>
                  <a:ext uri="{FF2B5EF4-FFF2-40B4-BE49-F238E27FC236}">
                    <a16:creationId xmlns:a16="http://schemas.microsoft.com/office/drawing/2014/main" id="{E5244BCC-0536-433A-93D4-3DA23B7B7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9463" y="3886200"/>
                <a:ext cx="68262" cy="23813"/>
              </a:xfrm>
              <a:custGeom>
                <a:avLst/>
                <a:gdLst>
                  <a:gd name="T0" fmla="*/ 2 w 189"/>
                  <a:gd name="T1" fmla="*/ 52 h 68"/>
                  <a:gd name="T2" fmla="*/ 16 w 189"/>
                  <a:gd name="T3" fmla="*/ 31 h 68"/>
                  <a:gd name="T4" fmla="*/ 165 w 189"/>
                  <a:gd name="T5" fmla="*/ 2 h 68"/>
                  <a:gd name="T6" fmla="*/ 186 w 189"/>
                  <a:gd name="T7" fmla="*/ 17 h 68"/>
                  <a:gd name="T8" fmla="*/ 172 w 189"/>
                  <a:gd name="T9" fmla="*/ 39 h 68"/>
                  <a:gd name="T10" fmla="*/ 23 w 189"/>
                  <a:gd name="T11" fmla="*/ 67 h 68"/>
                  <a:gd name="T12" fmla="*/ 20 w 189"/>
                  <a:gd name="T13" fmla="*/ 67 h 68"/>
                  <a:gd name="T14" fmla="*/ 2 w 189"/>
                  <a:gd name="T1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68">
                    <a:moveTo>
                      <a:pt x="2" y="52"/>
                    </a:moveTo>
                    <a:cubicBezTo>
                      <a:pt x="0" y="42"/>
                      <a:pt x="6" y="32"/>
                      <a:pt x="16" y="31"/>
                    </a:cubicBezTo>
                    <a:lnTo>
                      <a:pt x="165" y="2"/>
                    </a:lnTo>
                    <a:cubicBezTo>
                      <a:pt x="175" y="0"/>
                      <a:pt x="184" y="7"/>
                      <a:pt x="186" y="17"/>
                    </a:cubicBezTo>
                    <a:cubicBezTo>
                      <a:pt x="188" y="27"/>
                      <a:pt x="182" y="37"/>
                      <a:pt x="172" y="39"/>
                    </a:cubicBezTo>
                    <a:lnTo>
                      <a:pt x="23" y="67"/>
                    </a:lnTo>
                    <a:cubicBezTo>
                      <a:pt x="22" y="67"/>
                      <a:pt x="21" y="67"/>
                      <a:pt x="20" y="67"/>
                    </a:cubicBezTo>
                    <a:cubicBezTo>
                      <a:pt x="11" y="67"/>
                      <a:pt x="3" y="61"/>
                      <a:pt x="2" y="5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5" name="Freeform 37">
                <a:extLst>
                  <a:ext uri="{FF2B5EF4-FFF2-40B4-BE49-F238E27FC236}">
                    <a16:creationId xmlns:a16="http://schemas.microsoft.com/office/drawing/2014/main" id="{0FBF1C05-C46F-4F9F-B573-C15B0009A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6063" y="4371975"/>
                <a:ext cx="25400" cy="68263"/>
              </a:xfrm>
              <a:custGeom>
                <a:avLst/>
                <a:gdLst>
                  <a:gd name="T0" fmla="*/ 30 w 70"/>
                  <a:gd name="T1" fmla="*/ 172 h 188"/>
                  <a:gd name="T2" fmla="*/ 2 w 70"/>
                  <a:gd name="T3" fmla="*/ 24 h 188"/>
                  <a:gd name="T4" fmla="*/ 17 w 70"/>
                  <a:gd name="T5" fmla="*/ 2 h 188"/>
                  <a:gd name="T6" fmla="*/ 38 w 70"/>
                  <a:gd name="T7" fmla="*/ 17 h 188"/>
                  <a:gd name="T8" fmla="*/ 67 w 70"/>
                  <a:gd name="T9" fmla="*/ 165 h 188"/>
                  <a:gd name="T10" fmla="*/ 52 w 70"/>
                  <a:gd name="T11" fmla="*/ 187 h 188"/>
                  <a:gd name="T12" fmla="*/ 48 w 70"/>
                  <a:gd name="T13" fmla="*/ 187 h 188"/>
                  <a:gd name="T14" fmla="*/ 30 w 70"/>
                  <a:gd name="T15" fmla="*/ 17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8">
                    <a:moveTo>
                      <a:pt x="30" y="172"/>
                    </a:moveTo>
                    <a:lnTo>
                      <a:pt x="2" y="24"/>
                    </a:lnTo>
                    <a:cubicBezTo>
                      <a:pt x="0" y="14"/>
                      <a:pt x="7" y="4"/>
                      <a:pt x="17" y="2"/>
                    </a:cubicBezTo>
                    <a:cubicBezTo>
                      <a:pt x="27" y="0"/>
                      <a:pt x="36" y="7"/>
                      <a:pt x="38" y="17"/>
                    </a:cubicBezTo>
                    <a:lnTo>
                      <a:pt x="67" y="165"/>
                    </a:lnTo>
                    <a:cubicBezTo>
                      <a:pt x="69" y="175"/>
                      <a:pt x="62" y="185"/>
                      <a:pt x="52" y="187"/>
                    </a:cubicBezTo>
                    <a:cubicBezTo>
                      <a:pt x="51" y="187"/>
                      <a:pt x="50" y="187"/>
                      <a:pt x="48" y="187"/>
                    </a:cubicBezTo>
                    <a:cubicBezTo>
                      <a:pt x="40" y="187"/>
                      <a:pt x="32" y="181"/>
                      <a:pt x="30" y="17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6" name="Freeform 38">
                <a:extLst>
                  <a:ext uri="{FF2B5EF4-FFF2-40B4-BE49-F238E27FC236}">
                    <a16:creationId xmlns:a16="http://schemas.microsoft.com/office/drawing/2014/main" id="{B79D9264-7914-43AB-BA60-95CEC2AE6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3149600"/>
                <a:ext cx="25400" cy="68263"/>
              </a:xfrm>
              <a:custGeom>
                <a:avLst/>
                <a:gdLst>
                  <a:gd name="T0" fmla="*/ 30 w 69"/>
                  <a:gd name="T1" fmla="*/ 172 h 188"/>
                  <a:gd name="T2" fmla="*/ 2 w 69"/>
                  <a:gd name="T3" fmla="*/ 23 h 188"/>
                  <a:gd name="T4" fmla="*/ 16 w 69"/>
                  <a:gd name="T5" fmla="*/ 2 h 188"/>
                  <a:gd name="T6" fmla="*/ 38 w 69"/>
                  <a:gd name="T7" fmla="*/ 16 h 188"/>
                  <a:gd name="T8" fmla="*/ 66 w 69"/>
                  <a:gd name="T9" fmla="*/ 165 h 188"/>
                  <a:gd name="T10" fmla="*/ 51 w 69"/>
                  <a:gd name="T11" fmla="*/ 186 h 188"/>
                  <a:gd name="T12" fmla="*/ 48 w 69"/>
                  <a:gd name="T13" fmla="*/ 187 h 188"/>
                  <a:gd name="T14" fmla="*/ 30 w 69"/>
                  <a:gd name="T15" fmla="*/ 17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88">
                    <a:moveTo>
                      <a:pt x="30" y="172"/>
                    </a:moveTo>
                    <a:lnTo>
                      <a:pt x="2" y="23"/>
                    </a:lnTo>
                    <a:cubicBezTo>
                      <a:pt x="0" y="13"/>
                      <a:pt x="6" y="4"/>
                      <a:pt x="16" y="2"/>
                    </a:cubicBezTo>
                    <a:cubicBezTo>
                      <a:pt x="26" y="0"/>
                      <a:pt x="36" y="6"/>
                      <a:pt x="38" y="16"/>
                    </a:cubicBezTo>
                    <a:lnTo>
                      <a:pt x="66" y="165"/>
                    </a:lnTo>
                    <a:cubicBezTo>
                      <a:pt x="68" y="175"/>
                      <a:pt x="61" y="184"/>
                      <a:pt x="51" y="186"/>
                    </a:cubicBezTo>
                    <a:cubicBezTo>
                      <a:pt x="50" y="187"/>
                      <a:pt x="49" y="187"/>
                      <a:pt x="48" y="187"/>
                    </a:cubicBezTo>
                    <a:cubicBezTo>
                      <a:pt x="39" y="187"/>
                      <a:pt x="32" y="180"/>
                      <a:pt x="30" y="17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7" name="Freeform 39">
                <a:extLst>
                  <a:ext uri="{FF2B5EF4-FFF2-40B4-BE49-F238E27FC236}">
                    <a16:creationId xmlns:a16="http://schemas.microsoft.com/office/drawing/2014/main" id="{772008D9-9107-4DB6-B2BC-A5398C7FE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2725" y="3141663"/>
                <a:ext cx="26988" cy="74612"/>
              </a:xfrm>
              <a:custGeom>
                <a:avLst/>
                <a:gdLst>
                  <a:gd name="T0" fmla="*/ 27 w 74"/>
                  <a:gd name="T1" fmla="*/ 207 h 208"/>
                  <a:gd name="T2" fmla="*/ 2 w 74"/>
                  <a:gd name="T3" fmla="*/ 177 h 208"/>
                  <a:gd name="T4" fmla="*/ 17 w 74"/>
                  <a:gd name="T5" fmla="*/ 26 h 208"/>
                  <a:gd name="T6" fmla="*/ 47 w 74"/>
                  <a:gd name="T7" fmla="*/ 1 h 208"/>
                  <a:gd name="T8" fmla="*/ 72 w 74"/>
                  <a:gd name="T9" fmla="*/ 32 h 208"/>
                  <a:gd name="T10" fmla="*/ 57 w 74"/>
                  <a:gd name="T11" fmla="*/ 182 h 208"/>
                  <a:gd name="T12" fmla="*/ 29 w 74"/>
                  <a:gd name="T13" fmla="*/ 207 h 208"/>
                  <a:gd name="T14" fmla="*/ 27 w 74"/>
                  <a:gd name="T15" fmla="*/ 20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208">
                    <a:moveTo>
                      <a:pt x="27" y="207"/>
                    </a:moveTo>
                    <a:cubicBezTo>
                      <a:pt x="11" y="205"/>
                      <a:pt x="0" y="192"/>
                      <a:pt x="2" y="177"/>
                    </a:cubicBezTo>
                    <a:lnTo>
                      <a:pt x="17" y="26"/>
                    </a:lnTo>
                    <a:cubicBezTo>
                      <a:pt x="18" y="11"/>
                      <a:pt x="31" y="0"/>
                      <a:pt x="47" y="1"/>
                    </a:cubicBezTo>
                    <a:cubicBezTo>
                      <a:pt x="62" y="3"/>
                      <a:pt x="73" y="17"/>
                      <a:pt x="72" y="32"/>
                    </a:cubicBezTo>
                    <a:lnTo>
                      <a:pt x="57" y="182"/>
                    </a:lnTo>
                    <a:cubicBezTo>
                      <a:pt x="55" y="196"/>
                      <a:pt x="43" y="207"/>
                      <a:pt x="29" y="207"/>
                    </a:cubicBezTo>
                    <a:cubicBezTo>
                      <a:pt x="28" y="207"/>
                      <a:pt x="27" y="207"/>
                      <a:pt x="27" y="20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8" name="Freeform 40">
                <a:extLst>
                  <a:ext uri="{FF2B5EF4-FFF2-40B4-BE49-F238E27FC236}">
                    <a16:creationId xmlns:a16="http://schemas.microsoft.com/office/drawing/2014/main" id="{5D0B4ABD-05D9-42BF-9E0D-2C8204B0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263" y="4373563"/>
                <a:ext cx="26987" cy="74612"/>
              </a:xfrm>
              <a:custGeom>
                <a:avLst/>
                <a:gdLst>
                  <a:gd name="T0" fmla="*/ 26 w 74"/>
                  <a:gd name="T1" fmla="*/ 207 h 208"/>
                  <a:gd name="T2" fmla="*/ 1 w 74"/>
                  <a:gd name="T3" fmla="*/ 177 h 208"/>
                  <a:gd name="T4" fmla="*/ 16 w 74"/>
                  <a:gd name="T5" fmla="*/ 26 h 208"/>
                  <a:gd name="T6" fmla="*/ 47 w 74"/>
                  <a:gd name="T7" fmla="*/ 2 h 208"/>
                  <a:gd name="T8" fmla="*/ 71 w 74"/>
                  <a:gd name="T9" fmla="*/ 32 h 208"/>
                  <a:gd name="T10" fmla="*/ 56 w 74"/>
                  <a:gd name="T11" fmla="*/ 182 h 208"/>
                  <a:gd name="T12" fmla="*/ 29 w 74"/>
                  <a:gd name="T13" fmla="*/ 207 h 208"/>
                  <a:gd name="T14" fmla="*/ 26 w 74"/>
                  <a:gd name="T15" fmla="*/ 20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208">
                    <a:moveTo>
                      <a:pt x="26" y="207"/>
                    </a:moveTo>
                    <a:cubicBezTo>
                      <a:pt x="11" y="205"/>
                      <a:pt x="0" y="192"/>
                      <a:pt x="1" y="177"/>
                    </a:cubicBezTo>
                    <a:lnTo>
                      <a:pt x="16" y="26"/>
                    </a:lnTo>
                    <a:cubicBezTo>
                      <a:pt x="18" y="11"/>
                      <a:pt x="31" y="0"/>
                      <a:pt x="47" y="2"/>
                    </a:cubicBezTo>
                    <a:cubicBezTo>
                      <a:pt x="62" y="3"/>
                      <a:pt x="73" y="17"/>
                      <a:pt x="71" y="32"/>
                    </a:cubicBezTo>
                    <a:lnTo>
                      <a:pt x="56" y="182"/>
                    </a:lnTo>
                    <a:cubicBezTo>
                      <a:pt x="55" y="196"/>
                      <a:pt x="43" y="207"/>
                      <a:pt x="29" y="207"/>
                    </a:cubicBezTo>
                    <a:cubicBezTo>
                      <a:pt x="28" y="207"/>
                      <a:pt x="27" y="207"/>
                      <a:pt x="26" y="20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79" name="Freeform 41">
                <a:extLst>
                  <a:ext uri="{FF2B5EF4-FFF2-40B4-BE49-F238E27FC236}">
                    <a16:creationId xmlns:a16="http://schemas.microsoft.com/office/drawing/2014/main" id="{E20E8788-F4AB-485E-8627-0861BB264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1838" y="3854450"/>
                <a:ext cx="74612" cy="25400"/>
              </a:xfrm>
              <a:custGeom>
                <a:avLst/>
                <a:gdLst>
                  <a:gd name="T0" fmla="*/ 177 w 209"/>
                  <a:gd name="T1" fmla="*/ 71 h 72"/>
                  <a:gd name="T2" fmla="*/ 26 w 209"/>
                  <a:gd name="T3" fmla="*/ 56 h 72"/>
                  <a:gd name="T4" fmla="*/ 1 w 209"/>
                  <a:gd name="T5" fmla="*/ 26 h 72"/>
                  <a:gd name="T6" fmla="*/ 32 w 209"/>
                  <a:gd name="T7" fmla="*/ 1 h 72"/>
                  <a:gd name="T8" fmla="*/ 182 w 209"/>
                  <a:gd name="T9" fmla="*/ 16 h 72"/>
                  <a:gd name="T10" fmla="*/ 207 w 209"/>
                  <a:gd name="T11" fmla="*/ 46 h 72"/>
                  <a:gd name="T12" fmla="*/ 179 w 209"/>
                  <a:gd name="T13" fmla="*/ 71 h 72"/>
                  <a:gd name="T14" fmla="*/ 177 w 209"/>
                  <a:gd name="T1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2">
                    <a:moveTo>
                      <a:pt x="177" y="71"/>
                    </a:moveTo>
                    <a:lnTo>
                      <a:pt x="26" y="56"/>
                    </a:lnTo>
                    <a:cubicBezTo>
                      <a:pt x="11" y="54"/>
                      <a:pt x="0" y="41"/>
                      <a:pt x="1" y="26"/>
                    </a:cubicBezTo>
                    <a:cubicBezTo>
                      <a:pt x="3" y="11"/>
                      <a:pt x="16" y="0"/>
                      <a:pt x="32" y="1"/>
                    </a:cubicBezTo>
                    <a:lnTo>
                      <a:pt x="182" y="16"/>
                    </a:lnTo>
                    <a:cubicBezTo>
                      <a:pt x="197" y="17"/>
                      <a:pt x="208" y="31"/>
                      <a:pt x="207" y="46"/>
                    </a:cubicBezTo>
                    <a:cubicBezTo>
                      <a:pt x="205" y="60"/>
                      <a:pt x="193" y="71"/>
                      <a:pt x="179" y="71"/>
                    </a:cubicBezTo>
                    <a:cubicBezTo>
                      <a:pt x="178" y="71"/>
                      <a:pt x="177" y="71"/>
                      <a:pt x="177" y="7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0" name="Freeform 42">
                <a:extLst>
                  <a:ext uri="{FF2B5EF4-FFF2-40B4-BE49-F238E27FC236}">
                    <a16:creationId xmlns:a16="http://schemas.microsoft.com/office/drawing/2014/main" id="{2080BFCB-D67B-4E82-9092-0C7C2F29A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9938" y="3709988"/>
                <a:ext cx="74612" cy="26987"/>
              </a:xfrm>
              <a:custGeom>
                <a:avLst/>
                <a:gdLst>
                  <a:gd name="T0" fmla="*/ 177 w 209"/>
                  <a:gd name="T1" fmla="*/ 71 h 73"/>
                  <a:gd name="T2" fmla="*/ 26 w 209"/>
                  <a:gd name="T3" fmla="*/ 57 h 73"/>
                  <a:gd name="T4" fmla="*/ 1 w 209"/>
                  <a:gd name="T5" fmla="*/ 26 h 73"/>
                  <a:gd name="T6" fmla="*/ 32 w 209"/>
                  <a:gd name="T7" fmla="*/ 2 h 73"/>
                  <a:gd name="T8" fmla="*/ 182 w 209"/>
                  <a:gd name="T9" fmla="*/ 16 h 73"/>
                  <a:gd name="T10" fmla="*/ 207 w 209"/>
                  <a:gd name="T11" fmla="*/ 47 h 73"/>
                  <a:gd name="T12" fmla="*/ 179 w 209"/>
                  <a:gd name="T13" fmla="*/ 72 h 73"/>
                  <a:gd name="T14" fmla="*/ 177 w 209"/>
                  <a:gd name="T15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3">
                    <a:moveTo>
                      <a:pt x="177" y="71"/>
                    </a:moveTo>
                    <a:lnTo>
                      <a:pt x="26" y="57"/>
                    </a:lnTo>
                    <a:cubicBezTo>
                      <a:pt x="11" y="55"/>
                      <a:pt x="0" y="42"/>
                      <a:pt x="1" y="26"/>
                    </a:cubicBezTo>
                    <a:cubicBezTo>
                      <a:pt x="3" y="11"/>
                      <a:pt x="16" y="0"/>
                      <a:pt x="32" y="2"/>
                    </a:cubicBezTo>
                    <a:lnTo>
                      <a:pt x="182" y="16"/>
                    </a:lnTo>
                    <a:cubicBezTo>
                      <a:pt x="197" y="18"/>
                      <a:pt x="208" y="32"/>
                      <a:pt x="207" y="47"/>
                    </a:cubicBezTo>
                    <a:cubicBezTo>
                      <a:pt x="205" y="61"/>
                      <a:pt x="193" y="72"/>
                      <a:pt x="179" y="72"/>
                    </a:cubicBezTo>
                    <a:cubicBezTo>
                      <a:pt x="178" y="72"/>
                      <a:pt x="177" y="72"/>
                      <a:pt x="177" y="7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1" name="Freeform 43">
                <a:extLst>
                  <a:ext uri="{FF2B5EF4-FFF2-40B4-BE49-F238E27FC236}">
                    <a16:creationId xmlns:a16="http://schemas.microsoft.com/office/drawing/2014/main" id="{0D61641E-1D92-4F5F-B8D2-F9749393E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8013" y="3382963"/>
                <a:ext cx="65087" cy="55562"/>
              </a:xfrm>
              <a:custGeom>
                <a:avLst/>
                <a:gdLst>
                  <a:gd name="T0" fmla="*/ 10 w 180"/>
                  <a:gd name="T1" fmla="*/ 144 h 156"/>
                  <a:gd name="T2" fmla="*/ 14 w 180"/>
                  <a:gd name="T3" fmla="*/ 106 h 156"/>
                  <a:gd name="T4" fmla="*/ 130 w 180"/>
                  <a:gd name="T5" fmla="*/ 10 h 156"/>
                  <a:gd name="T6" fmla="*/ 169 w 180"/>
                  <a:gd name="T7" fmla="*/ 13 h 156"/>
                  <a:gd name="T8" fmla="*/ 165 w 180"/>
                  <a:gd name="T9" fmla="*/ 52 h 156"/>
                  <a:gd name="T10" fmla="*/ 49 w 180"/>
                  <a:gd name="T11" fmla="*/ 148 h 156"/>
                  <a:gd name="T12" fmla="*/ 31 w 180"/>
                  <a:gd name="T13" fmla="*/ 155 h 156"/>
                  <a:gd name="T14" fmla="*/ 10 w 180"/>
                  <a:gd name="T15" fmla="*/ 14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56">
                    <a:moveTo>
                      <a:pt x="10" y="144"/>
                    </a:moveTo>
                    <a:cubicBezTo>
                      <a:pt x="0" y="133"/>
                      <a:pt x="2" y="115"/>
                      <a:pt x="14" y="106"/>
                    </a:cubicBezTo>
                    <a:lnTo>
                      <a:pt x="130" y="10"/>
                    </a:lnTo>
                    <a:cubicBezTo>
                      <a:pt x="142" y="0"/>
                      <a:pt x="160" y="2"/>
                      <a:pt x="169" y="13"/>
                    </a:cubicBezTo>
                    <a:cubicBezTo>
                      <a:pt x="179" y="25"/>
                      <a:pt x="177" y="43"/>
                      <a:pt x="165" y="52"/>
                    </a:cubicBezTo>
                    <a:lnTo>
                      <a:pt x="49" y="148"/>
                    </a:lnTo>
                    <a:cubicBezTo>
                      <a:pt x="43" y="152"/>
                      <a:pt x="37" y="155"/>
                      <a:pt x="31" y="155"/>
                    </a:cubicBezTo>
                    <a:cubicBezTo>
                      <a:pt x="23" y="155"/>
                      <a:pt x="15" y="151"/>
                      <a:pt x="10" y="14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2" name="Freeform 44">
                <a:extLst>
                  <a:ext uri="{FF2B5EF4-FFF2-40B4-BE49-F238E27FC236}">
                    <a16:creationId xmlns:a16="http://schemas.microsoft.com/office/drawing/2014/main" id="{E3664187-299C-43DD-8CE5-566FC1149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4875" y="4151313"/>
                <a:ext cx="65088" cy="55562"/>
              </a:xfrm>
              <a:custGeom>
                <a:avLst/>
                <a:gdLst>
                  <a:gd name="T0" fmla="*/ 10 w 180"/>
                  <a:gd name="T1" fmla="*/ 144 h 155"/>
                  <a:gd name="T2" fmla="*/ 14 w 180"/>
                  <a:gd name="T3" fmla="*/ 105 h 155"/>
                  <a:gd name="T4" fmla="*/ 130 w 180"/>
                  <a:gd name="T5" fmla="*/ 9 h 155"/>
                  <a:gd name="T6" fmla="*/ 169 w 180"/>
                  <a:gd name="T7" fmla="*/ 13 h 155"/>
                  <a:gd name="T8" fmla="*/ 166 w 180"/>
                  <a:gd name="T9" fmla="*/ 52 h 155"/>
                  <a:gd name="T10" fmla="*/ 49 w 180"/>
                  <a:gd name="T11" fmla="*/ 148 h 155"/>
                  <a:gd name="T12" fmla="*/ 31 w 180"/>
                  <a:gd name="T13" fmla="*/ 154 h 155"/>
                  <a:gd name="T14" fmla="*/ 10 w 180"/>
                  <a:gd name="T15" fmla="*/ 14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55">
                    <a:moveTo>
                      <a:pt x="10" y="144"/>
                    </a:moveTo>
                    <a:cubicBezTo>
                      <a:pt x="0" y="132"/>
                      <a:pt x="2" y="115"/>
                      <a:pt x="14" y="105"/>
                    </a:cubicBezTo>
                    <a:lnTo>
                      <a:pt x="130" y="9"/>
                    </a:lnTo>
                    <a:cubicBezTo>
                      <a:pt x="142" y="0"/>
                      <a:pt x="160" y="1"/>
                      <a:pt x="169" y="13"/>
                    </a:cubicBezTo>
                    <a:cubicBezTo>
                      <a:pt x="179" y="25"/>
                      <a:pt x="177" y="42"/>
                      <a:pt x="166" y="52"/>
                    </a:cubicBezTo>
                    <a:lnTo>
                      <a:pt x="49" y="148"/>
                    </a:lnTo>
                    <a:cubicBezTo>
                      <a:pt x="44" y="152"/>
                      <a:pt x="37" y="154"/>
                      <a:pt x="31" y="154"/>
                    </a:cubicBezTo>
                    <a:cubicBezTo>
                      <a:pt x="23" y="154"/>
                      <a:pt x="15" y="151"/>
                      <a:pt x="10" y="14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3" name="Freeform 45">
                <a:extLst>
                  <a:ext uri="{FF2B5EF4-FFF2-40B4-BE49-F238E27FC236}">
                    <a16:creationId xmlns:a16="http://schemas.microsoft.com/office/drawing/2014/main" id="{9243F625-FAFA-444B-AA8A-D7DD82C96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9588" y="4249738"/>
                <a:ext cx="57150" cy="63500"/>
              </a:xfrm>
              <a:custGeom>
                <a:avLst/>
                <a:gdLst>
                  <a:gd name="T0" fmla="*/ 106 w 159"/>
                  <a:gd name="T1" fmla="*/ 166 h 177"/>
                  <a:gd name="T2" fmla="*/ 10 w 159"/>
                  <a:gd name="T3" fmla="*/ 49 h 177"/>
                  <a:gd name="T4" fmla="*/ 14 w 159"/>
                  <a:gd name="T5" fmla="*/ 10 h 177"/>
                  <a:gd name="T6" fmla="*/ 53 w 159"/>
                  <a:gd name="T7" fmla="*/ 14 h 177"/>
                  <a:gd name="T8" fmla="*/ 149 w 159"/>
                  <a:gd name="T9" fmla="*/ 131 h 177"/>
                  <a:gd name="T10" fmla="*/ 145 w 159"/>
                  <a:gd name="T11" fmla="*/ 169 h 177"/>
                  <a:gd name="T12" fmla="*/ 127 w 159"/>
                  <a:gd name="T13" fmla="*/ 176 h 177"/>
                  <a:gd name="T14" fmla="*/ 106 w 159"/>
                  <a:gd name="T15" fmla="*/ 16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7">
                    <a:moveTo>
                      <a:pt x="106" y="166"/>
                    </a:moveTo>
                    <a:lnTo>
                      <a:pt x="10" y="49"/>
                    </a:lnTo>
                    <a:cubicBezTo>
                      <a:pt x="0" y="37"/>
                      <a:pt x="2" y="20"/>
                      <a:pt x="14" y="10"/>
                    </a:cubicBezTo>
                    <a:cubicBezTo>
                      <a:pt x="26" y="0"/>
                      <a:pt x="43" y="2"/>
                      <a:pt x="53" y="14"/>
                    </a:cubicBezTo>
                    <a:lnTo>
                      <a:pt x="149" y="131"/>
                    </a:lnTo>
                    <a:cubicBezTo>
                      <a:pt x="158" y="142"/>
                      <a:pt x="157" y="160"/>
                      <a:pt x="145" y="169"/>
                    </a:cubicBezTo>
                    <a:cubicBezTo>
                      <a:pt x="140" y="174"/>
                      <a:pt x="133" y="176"/>
                      <a:pt x="127" y="176"/>
                    </a:cubicBezTo>
                    <a:cubicBezTo>
                      <a:pt x="119" y="176"/>
                      <a:pt x="111" y="172"/>
                      <a:pt x="106" y="166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4" name="Freeform 46">
                <a:extLst>
                  <a:ext uri="{FF2B5EF4-FFF2-40B4-BE49-F238E27FC236}">
                    <a16:creationId xmlns:a16="http://schemas.microsoft.com/office/drawing/2014/main" id="{A46D10B5-C125-4B6B-9AE6-7A40A2DA0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238" y="3276600"/>
                <a:ext cx="57150" cy="63500"/>
              </a:xfrm>
              <a:custGeom>
                <a:avLst/>
                <a:gdLst>
                  <a:gd name="T0" fmla="*/ 105 w 159"/>
                  <a:gd name="T1" fmla="*/ 166 h 177"/>
                  <a:gd name="T2" fmla="*/ 10 w 159"/>
                  <a:gd name="T3" fmla="*/ 49 h 177"/>
                  <a:gd name="T4" fmla="*/ 13 w 159"/>
                  <a:gd name="T5" fmla="*/ 10 h 177"/>
                  <a:gd name="T6" fmla="*/ 52 w 159"/>
                  <a:gd name="T7" fmla="*/ 14 h 177"/>
                  <a:gd name="T8" fmla="*/ 148 w 159"/>
                  <a:gd name="T9" fmla="*/ 131 h 177"/>
                  <a:gd name="T10" fmla="*/ 144 w 159"/>
                  <a:gd name="T11" fmla="*/ 170 h 177"/>
                  <a:gd name="T12" fmla="*/ 127 w 159"/>
                  <a:gd name="T13" fmla="*/ 176 h 177"/>
                  <a:gd name="T14" fmla="*/ 105 w 159"/>
                  <a:gd name="T15" fmla="*/ 16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7">
                    <a:moveTo>
                      <a:pt x="105" y="166"/>
                    </a:moveTo>
                    <a:lnTo>
                      <a:pt x="10" y="49"/>
                    </a:lnTo>
                    <a:cubicBezTo>
                      <a:pt x="0" y="37"/>
                      <a:pt x="2" y="20"/>
                      <a:pt x="13" y="10"/>
                    </a:cubicBezTo>
                    <a:cubicBezTo>
                      <a:pt x="25" y="0"/>
                      <a:pt x="43" y="2"/>
                      <a:pt x="52" y="14"/>
                    </a:cubicBezTo>
                    <a:lnTo>
                      <a:pt x="148" y="131"/>
                    </a:lnTo>
                    <a:cubicBezTo>
                      <a:pt x="158" y="142"/>
                      <a:pt x="156" y="160"/>
                      <a:pt x="144" y="170"/>
                    </a:cubicBezTo>
                    <a:cubicBezTo>
                      <a:pt x="139" y="174"/>
                      <a:pt x="133" y="176"/>
                      <a:pt x="127" y="176"/>
                    </a:cubicBezTo>
                    <a:cubicBezTo>
                      <a:pt x="119" y="176"/>
                      <a:pt x="111" y="172"/>
                      <a:pt x="105" y="166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5" name="Freeform 47">
                <a:extLst>
                  <a:ext uri="{FF2B5EF4-FFF2-40B4-BE49-F238E27FC236}">
                    <a16:creationId xmlns:a16="http://schemas.microsoft.com/office/drawing/2014/main" id="{03B24341-E955-4B93-8EB6-ECE0EAB62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1800" y="3217863"/>
                <a:ext cx="49213" cy="69850"/>
              </a:xfrm>
              <a:custGeom>
                <a:avLst/>
                <a:gdLst>
                  <a:gd name="T0" fmla="*/ 19 w 135"/>
                  <a:gd name="T1" fmla="*/ 189 h 193"/>
                  <a:gd name="T2" fmla="*/ 7 w 135"/>
                  <a:gd name="T3" fmla="*/ 152 h 193"/>
                  <a:gd name="T4" fmla="*/ 79 w 135"/>
                  <a:gd name="T5" fmla="*/ 18 h 193"/>
                  <a:gd name="T6" fmla="*/ 116 w 135"/>
                  <a:gd name="T7" fmla="*/ 7 h 193"/>
                  <a:gd name="T8" fmla="*/ 127 w 135"/>
                  <a:gd name="T9" fmla="*/ 44 h 193"/>
                  <a:gd name="T10" fmla="*/ 56 w 135"/>
                  <a:gd name="T11" fmla="*/ 178 h 193"/>
                  <a:gd name="T12" fmla="*/ 32 w 135"/>
                  <a:gd name="T13" fmla="*/ 192 h 193"/>
                  <a:gd name="T14" fmla="*/ 19 w 135"/>
                  <a:gd name="T15" fmla="*/ 18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93">
                    <a:moveTo>
                      <a:pt x="19" y="189"/>
                    </a:moveTo>
                    <a:cubicBezTo>
                      <a:pt x="5" y="182"/>
                      <a:pt x="0" y="165"/>
                      <a:pt x="7" y="152"/>
                    </a:cubicBezTo>
                    <a:lnTo>
                      <a:pt x="79" y="18"/>
                    </a:lnTo>
                    <a:cubicBezTo>
                      <a:pt x="86" y="5"/>
                      <a:pt x="102" y="0"/>
                      <a:pt x="116" y="7"/>
                    </a:cubicBezTo>
                    <a:cubicBezTo>
                      <a:pt x="129" y="14"/>
                      <a:pt x="134" y="31"/>
                      <a:pt x="127" y="44"/>
                    </a:cubicBezTo>
                    <a:lnTo>
                      <a:pt x="56" y="178"/>
                    </a:lnTo>
                    <a:cubicBezTo>
                      <a:pt x="51" y="187"/>
                      <a:pt x="42" y="192"/>
                      <a:pt x="32" y="192"/>
                    </a:cubicBezTo>
                    <a:cubicBezTo>
                      <a:pt x="27" y="192"/>
                      <a:pt x="23" y="191"/>
                      <a:pt x="19" y="18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6" name="Freeform 48">
                <a:extLst>
                  <a:ext uri="{FF2B5EF4-FFF2-40B4-BE49-F238E27FC236}">
                    <a16:creationId xmlns:a16="http://schemas.microsoft.com/office/drawing/2014/main" id="{0734AAD7-0C80-4FF5-965C-C52F18C10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8550" y="4300538"/>
                <a:ext cx="49213" cy="69850"/>
              </a:xfrm>
              <a:custGeom>
                <a:avLst/>
                <a:gdLst>
                  <a:gd name="T0" fmla="*/ 18 w 135"/>
                  <a:gd name="T1" fmla="*/ 189 h 194"/>
                  <a:gd name="T2" fmla="*/ 7 w 135"/>
                  <a:gd name="T3" fmla="*/ 152 h 194"/>
                  <a:gd name="T4" fmla="*/ 78 w 135"/>
                  <a:gd name="T5" fmla="*/ 19 h 194"/>
                  <a:gd name="T6" fmla="*/ 115 w 135"/>
                  <a:gd name="T7" fmla="*/ 7 h 194"/>
                  <a:gd name="T8" fmla="*/ 127 w 135"/>
                  <a:gd name="T9" fmla="*/ 45 h 194"/>
                  <a:gd name="T10" fmla="*/ 56 w 135"/>
                  <a:gd name="T11" fmla="*/ 178 h 194"/>
                  <a:gd name="T12" fmla="*/ 31 w 135"/>
                  <a:gd name="T13" fmla="*/ 193 h 194"/>
                  <a:gd name="T14" fmla="*/ 18 w 135"/>
                  <a:gd name="T15" fmla="*/ 18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94">
                    <a:moveTo>
                      <a:pt x="18" y="189"/>
                    </a:moveTo>
                    <a:cubicBezTo>
                      <a:pt x="5" y="182"/>
                      <a:pt x="0" y="166"/>
                      <a:pt x="7" y="152"/>
                    </a:cubicBezTo>
                    <a:lnTo>
                      <a:pt x="78" y="19"/>
                    </a:lnTo>
                    <a:cubicBezTo>
                      <a:pt x="85" y="5"/>
                      <a:pt x="102" y="0"/>
                      <a:pt x="115" y="7"/>
                    </a:cubicBezTo>
                    <a:cubicBezTo>
                      <a:pt x="129" y="14"/>
                      <a:pt x="134" y="31"/>
                      <a:pt x="127" y="45"/>
                    </a:cubicBezTo>
                    <a:lnTo>
                      <a:pt x="56" y="178"/>
                    </a:lnTo>
                    <a:cubicBezTo>
                      <a:pt x="51" y="187"/>
                      <a:pt x="41" y="193"/>
                      <a:pt x="31" y="193"/>
                    </a:cubicBezTo>
                    <a:cubicBezTo>
                      <a:pt x="27" y="193"/>
                      <a:pt x="22" y="192"/>
                      <a:pt x="18" y="18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7" name="Freeform 49">
                <a:extLst>
                  <a:ext uri="{FF2B5EF4-FFF2-40B4-BE49-F238E27FC236}">
                    <a16:creationId xmlns:a16="http://schemas.microsoft.com/office/drawing/2014/main" id="{0FD565C2-3A9E-416C-8B55-38DBF043E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0400" y="4071938"/>
                <a:ext cx="71438" cy="47625"/>
              </a:xfrm>
              <a:custGeom>
                <a:avLst/>
                <a:gdLst>
                  <a:gd name="T0" fmla="*/ 152 w 197"/>
                  <a:gd name="T1" fmla="*/ 127 h 132"/>
                  <a:gd name="T2" fmla="*/ 19 w 197"/>
                  <a:gd name="T3" fmla="*/ 56 h 132"/>
                  <a:gd name="T4" fmla="*/ 7 w 197"/>
                  <a:gd name="T5" fmla="*/ 19 h 132"/>
                  <a:gd name="T6" fmla="*/ 45 w 197"/>
                  <a:gd name="T7" fmla="*/ 8 h 132"/>
                  <a:gd name="T8" fmla="*/ 178 w 197"/>
                  <a:gd name="T9" fmla="*/ 79 h 132"/>
                  <a:gd name="T10" fmla="*/ 189 w 197"/>
                  <a:gd name="T11" fmla="*/ 116 h 132"/>
                  <a:gd name="T12" fmla="*/ 165 w 197"/>
                  <a:gd name="T13" fmla="*/ 131 h 132"/>
                  <a:gd name="T14" fmla="*/ 152 w 197"/>
                  <a:gd name="T15" fmla="*/ 12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7" h="132">
                    <a:moveTo>
                      <a:pt x="152" y="127"/>
                    </a:moveTo>
                    <a:lnTo>
                      <a:pt x="19" y="56"/>
                    </a:lnTo>
                    <a:cubicBezTo>
                      <a:pt x="5" y="49"/>
                      <a:pt x="0" y="32"/>
                      <a:pt x="7" y="19"/>
                    </a:cubicBezTo>
                    <a:cubicBezTo>
                      <a:pt x="14" y="6"/>
                      <a:pt x="31" y="0"/>
                      <a:pt x="45" y="8"/>
                    </a:cubicBezTo>
                    <a:lnTo>
                      <a:pt x="178" y="79"/>
                    </a:lnTo>
                    <a:cubicBezTo>
                      <a:pt x="191" y="86"/>
                      <a:pt x="196" y="103"/>
                      <a:pt x="189" y="116"/>
                    </a:cubicBezTo>
                    <a:cubicBezTo>
                      <a:pt x="184" y="125"/>
                      <a:pt x="175" y="131"/>
                      <a:pt x="165" y="131"/>
                    </a:cubicBezTo>
                    <a:cubicBezTo>
                      <a:pt x="161" y="131"/>
                      <a:pt x="156" y="130"/>
                      <a:pt x="152" y="12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8" name="Freeform 50">
                <a:extLst>
                  <a:ext uri="{FF2B5EF4-FFF2-40B4-BE49-F238E27FC236}">
                    <a16:creationId xmlns:a16="http://schemas.microsoft.com/office/drawing/2014/main" id="{026BC9E9-AA0D-40A1-866C-F4DB5BFE9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725" y="3468688"/>
                <a:ext cx="71438" cy="47625"/>
              </a:xfrm>
              <a:custGeom>
                <a:avLst/>
                <a:gdLst>
                  <a:gd name="T0" fmla="*/ 152 w 197"/>
                  <a:gd name="T1" fmla="*/ 127 h 131"/>
                  <a:gd name="T2" fmla="*/ 18 w 197"/>
                  <a:gd name="T3" fmla="*/ 56 h 131"/>
                  <a:gd name="T4" fmla="*/ 7 w 197"/>
                  <a:gd name="T5" fmla="*/ 18 h 131"/>
                  <a:gd name="T6" fmla="*/ 44 w 197"/>
                  <a:gd name="T7" fmla="*/ 7 h 131"/>
                  <a:gd name="T8" fmla="*/ 178 w 197"/>
                  <a:gd name="T9" fmla="*/ 78 h 131"/>
                  <a:gd name="T10" fmla="*/ 189 w 197"/>
                  <a:gd name="T11" fmla="*/ 115 h 131"/>
                  <a:gd name="T12" fmla="*/ 165 w 197"/>
                  <a:gd name="T13" fmla="*/ 130 h 131"/>
                  <a:gd name="T14" fmla="*/ 152 w 197"/>
                  <a:gd name="T15" fmla="*/ 12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7" h="131">
                    <a:moveTo>
                      <a:pt x="152" y="127"/>
                    </a:moveTo>
                    <a:lnTo>
                      <a:pt x="18" y="56"/>
                    </a:lnTo>
                    <a:cubicBezTo>
                      <a:pt x="5" y="49"/>
                      <a:pt x="0" y="32"/>
                      <a:pt x="7" y="18"/>
                    </a:cubicBezTo>
                    <a:cubicBezTo>
                      <a:pt x="14" y="5"/>
                      <a:pt x="31" y="0"/>
                      <a:pt x="44" y="7"/>
                    </a:cubicBezTo>
                    <a:lnTo>
                      <a:pt x="178" y="78"/>
                    </a:lnTo>
                    <a:cubicBezTo>
                      <a:pt x="191" y="85"/>
                      <a:pt x="196" y="102"/>
                      <a:pt x="189" y="115"/>
                    </a:cubicBezTo>
                    <a:cubicBezTo>
                      <a:pt x="184" y="125"/>
                      <a:pt x="174" y="130"/>
                      <a:pt x="165" y="130"/>
                    </a:cubicBezTo>
                    <a:cubicBezTo>
                      <a:pt x="160" y="130"/>
                      <a:pt x="156" y="129"/>
                      <a:pt x="152" y="12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89" name="Freeform 51">
                <a:extLst>
                  <a:ext uri="{FF2B5EF4-FFF2-40B4-BE49-F238E27FC236}">
                    <a16:creationId xmlns:a16="http://schemas.microsoft.com/office/drawing/2014/main" id="{471D0394-0FD3-4E6F-9722-AC4476E0D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2788" y="3606800"/>
                <a:ext cx="74612" cy="36513"/>
              </a:xfrm>
              <a:custGeom>
                <a:avLst/>
                <a:gdLst>
                  <a:gd name="T0" fmla="*/ 4 w 207"/>
                  <a:gd name="T1" fmla="*/ 83 h 103"/>
                  <a:gd name="T2" fmla="*/ 23 w 207"/>
                  <a:gd name="T3" fmla="*/ 48 h 103"/>
                  <a:gd name="T4" fmla="*/ 167 w 207"/>
                  <a:gd name="T5" fmla="*/ 4 h 103"/>
                  <a:gd name="T6" fmla="*/ 202 w 207"/>
                  <a:gd name="T7" fmla="*/ 23 h 103"/>
                  <a:gd name="T8" fmla="*/ 183 w 207"/>
                  <a:gd name="T9" fmla="*/ 57 h 103"/>
                  <a:gd name="T10" fmla="*/ 39 w 207"/>
                  <a:gd name="T11" fmla="*/ 101 h 103"/>
                  <a:gd name="T12" fmla="*/ 31 w 207"/>
                  <a:gd name="T13" fmla="*/ 102 h 103"/>
                  <a:gd name="T14" fmla="*/ 4 w 207"/>
                  <a:gd name="T15" fmla="*/ 8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3">
                    <a:moveTo>
                      <a:pt x="4" y="83"/>
                    </a:moveTo>
                    <a:cubicBezTo>
                      <a:pt x="0" y="68"/>
                      <a:pt x="8" y="53"/>
                      <a:pt x="23" y="48"/>
                    </a:cubicBezTo>
                    <a:lnTo>
                      <a:pt x="167" y="4"/>
                    </a:lnTo>
                    <a:cubicBezTo>
                      <a:pt x="182" y="0"/>
                      <a:pt x="197" y="8"/>
                      <a:pt x="202" y="23"/>
                    </a:cubicBezTo>
                    <a:cubicBezTo>
                      <a:pt x="206" y="37"/>
                      <a:pt x="198" y="53"/>
                      <a:pt x="183" y="57"/>
                    </a:cubicBezTo>
                    <a:lnTo>
                      <a:pt x="39" y="101"/>
                    </a:lnTo>
                    <a:cubicBezTo>
                      <a:pt x="36" y="102"/>
                      <a:pt x="34" y="102"/>
                      <a:pt x="31" y="102"/>
                    </a:cubicBezTo>
                    <a:cubicBezTo>
                      <a:pt x="19" y="102"/>
                      <a:pt x="8" y="95"/>
                      <a:pt x="4" y="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0" name="Freeform 52">
                <a:extLst>
                  <a:ext uri="{FF2B5EF4-FFF2-40B4-BE49-F238E27FC236}">
                    <a16:creationId xmlns:a16="http://schemas.microsoft.com/office/drawing/2014/main" id="{7CFB7F09-8E0D-46A2-9850-0B9DB29D8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575" y="3944938"/>
                <a:ext cx="74613" cy="36512"/>
              </a:xfrm>
              <a:custGeom>
                <a:avLst/>
                <a:gdLst>
                  <a:gd name="T0" fmla="*/ 4 w 207"/>
                  <a:gd name="T1" fmla="*/ 83 h 103"/>
                  <a:gd name="T2" fmla="*/ 23 w 207"/>
                  <a:gd name="T3" fmla="*/ 48 h 103"/>
                  <a:gd name="T4" fmla="*/ 167 w 207"/>
                  <a:gd name="T5" fmla="*/ 4 h 103"/>
                  <a:gd name="T6" fmla="*/ 202 w 207"/>
                  <a:gd name="T7" fmla="*/ 23 h 103"/>
                  <a:gd name="T8" fmla="*/ 183 w 207"/>
                  <a:gd name="T9" fmla="*/ 57 h 103"/>
                  <a:gd name="T10" fmla="*/ 39 w 207"/>
                  <a:gd name="T11" fmla="*/ 101 h 103"/>
                  <a:gd name="T12" fmla="*/ 31 w 207"/>
                  <a:gd name="T13" fmla="*/ 102 h 103"/>
                  <a:gd name="T14" fmla="*/ 4 w 207"/>
                  <a:gd name="T15" fmla="*/ 8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3">
                    <a:moveTo>
                      <a:pt x="4" y="83"/>
                    </a:moveTo>
                    <a:cubicBezTo>
                      <a:pt x="0" y="68"/>
                      <a:pt x="8" y="53"/>
                      <a:pt x="23" y="48"/>
                    </a:cubicBezTo>
                    <a:lnTo>
                      <a:pt x="167" y="4"/>
                    </a:lnTo>
                    <a:cubicBezTo>
                      <a:pt x="182" y="0"/>
                      <a:pt x="197" y="8"/>
                      <a:pt x="202" y="23"/>
                    </a:cubicBezTo>
                    <a:cubicBezTo>
                      <a:pt x="206" y="37"/>
                      <a:pt x="198" y="53"/>
                      <a:pt x="183" y="57"/>
                    </a:cubicBezTo>
                    <a:lnTo>
                      <a:pt x="39" y="101"/>
                    </a:lnTo>
                    <a:cubicBezTo>
                      <a:pt x="36" y="102"/>
                      <a:pt x="33" y="102"/>
                      <a:pt x="31" y="102"/>
                    </a:cubicBezTo>
                    <a:cubicBezTo>
                      <a:pt x="19" y="102"/>
                      <a:pt x="8" y="95"/>
                      <a:pt x="4" y="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1" name="Freeform 53">
                <a:extLst>
                  <a:ext uri="{FF2B5EF4-FFF2-40B4-BE49-F238E27FC236}">
                    <a16:creationId xmlns:a16="http://schemas.microsoft.com/office/drawing/2014/main" id="{F5863FE7-D1CF-46AC-AC8F-EC311ECAE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4800" y="4354513"/>
                <a:ext cx="38100" cy="73025"/>
              </a:xfrm>
              <a:custGeom>
                <a:avLst/>
                <a:gdLst>
                  <a:gd name="T0" fmla="*/ 48 w 107"/>
                  <a:gd name="T1" fmla="*/ 184 h 204"/>
                  <a:gd name="T2" fmla="*/ 4 w 107"/>
                  <a:gd name="T3" fmla="*/ 39 h 204"/>
                  <a:gd name="T4" fmla="*/ 22 w 107"/>
                  <a:gd name="T5" fmla="*/ 5 h 204"/>
                  <a:gd name="T6" fmla="*/ 57 w 107"/>
                  <a:gd name="T7" fmla="*/ 23 h 204"/>
                  <a:gd name="T8" fmla="*/ 101 w 107"/>
                  <a:gd name="T9" fmla="*/ 168 h 204"/>
                  <a:gd name="T10" fmla="*/ 83 w 107"/>
                  <a:gd name="T11" fmla="*/ 202 h 204"/>
                  <a:gd name="T12" fmla="*/ 75 w 107"/>
                  <a:gd name="T13" fmla="*/ 203 h 204"/>
                  <a:gd name="T14" fmla="*/ 48 w 107"/>
                  <a:gd name="T15" fmla="*/ 18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204">
                    <a:moveTo>
                      <a:pt x="48" y="184"/>
                    </a:moveTo>
                    <a:lnTo>
                      <a:pt x="4" y="39"/>
                    </a:lnTo>
                    <a:cubicBezTo>
                      <a:pt x="0" y="24"/>
                      <a:pt x="8" y="9"/>
                      <a:pt x="22" y="5"/>
                    </a:cubicBezTo>
                    <a:cubicBezTo>
                      <a:pt x="37" y="0"/>
                      <a:pt x="53" y="8"/>
                      <a:pt x="57" y="23"/>
                    </a:cubicBezTo>
                    <a:lnTo>
                      <a:pt x="101" y="168"/>
                    </a:lnTo>
                    <a:cubicBezTo>
                      <a:pt x="106" y="182"/>
                      <a:pt x="97" y="198"/>
                      <a:pt x="83" y="202"/>
                    </a:cubicBezTo>
                    <a:cubicBezTo>
                      <a:pt x="80" y="203"/>
                      <a:pt x="77" y="203"/>
                      <a:pt x="75" y="203"/>
                    </a:cubicBezTo>
                    <a:cubicBezTo>
                      <a:pt x="63" y="203"/>
                      <a:pt x="52" y="196"/>
                      <a:pt x="48" y="18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2" name="Freeform 54">
                <a:extLst>
                  <a:ext uri="{FF2B5EF4-FFF2-40B4-BE49-F238E27FC236}">
                    <a16:creationId xmlns:a16="http://schemas.microsoft.com/office/drawing/2014/main" id="{86A31730-F0C1-4CF8-A76E-EDE02A72D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075" y="3162300"/>
                <a:ext cx="38100" cy="73025"/>
              </a:xfrm>
              <a:custGeom>
                <a:avLst/>
                <a:gdLst>
                  <a:gd name="T0" fmla="*/ 48 w 106"/>
                  <a:gd name="T1" fmla="*/ 183 h 204"/>
                  <a:gd name="T2" fmla="*/ 4 w 106"/>
                  <a:gd name="T3" fmla="*/ 39 h 204"/>
                  <a:gd name="T4" fmla="*/ 22 w 106"/>
                  <a:gd name="T5" fmla="*/ 4 h 204"/>
                  <a:gd name="T6" fmla="*/ 57 w 106"/>
                  <a:gd name="T7" fmla="*/ 23 h 204"/>
                  <a:gd name="T8" fmla="*/ 101 w 106"/>
                  <a:gd name="T9" fmla="*/ 167 h 204"/>
                  <a:gd name="T10" fmla="*/ 83 w 106"/>
                  <a:gd name="T11" fmla="*/ 202 h 204"/>
                  <a:gd name="T12" fmla="*/ 75 w 106"/>
                  <a:gd name="T13" fmla="*/ 203 h 204"/>
                  <a:gd name="T14" fmla="*/ 48 w 106"/>
                  <a:gd name="T15" fmla="*/ 18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204">
                    <a:moveTo>
                      <a:pt x="48" y="183"/>
                    </a:moveTo>
                    <a:lnTo>
                      <a:pt x="4" y="39"/>
                    </a:lnTo>
                    <a:cubicBezTo>
                      <a:pt x="0" y="24"/>
                      <a:pt x="8" y="9"/>
                      <a:pt x="22" y="4"/>
                    </a:cubicBezTo>
                    <a:cubicBezTo>
                      <a:pt x="37" y="0"/>
                      <a:pt x="52" y="8"/>
                      <a:pt x="57" y="23"/>
                    </a:cubicBezTo>
                    <a:lnTo>
                      <a:pt x="101" y="167"/>
                    </a:lnTo>
                    <a:cubicBezTo>
                      <a:pt x="105" y="182"/>
                      <a:pt x="97" y="197"/>
                      <a:pt x="83" y="202"/>
                    </a:cubicBezTo>
                    <a:cubicBezTo>
                      <a:pt x="80" y="203"/>
                      <a:pt x="77" y="203"/>
                      <a:pt x="75" y="203"/>
                    </a:cubicBezTo>
                    <a:cubicBezTo>
                      <a:pt x="63" y="203"/>
                      <a:pt x="52" y="195"/>
                      <a:pt x="48" y="1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3" name="Freeform 55">
                <a:extLst>
                  <a:ext uri="{FF2B5EF4-FFF2-40B4-BE49-F238E27FC236}">
                    <a16:creationId xmlns:a16="http://schemas.microsoft.com/office/drawing/2014/main" id="{B8E5B638-70F2-4AA6-AD03-07DA9B6F6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1788" y="3170238"/>
                <a:ext cx="38100" cy="73025"/>
              </a:xfrm>
              <a:custGeom>
                <a:avLst/>
                <a:gdLst>
                  <a:gd name="T0" fmla="*/ 22 w 108"/>
                  <a:gd name="T1" fmla="*/ 201 h 204"/>
                  <a:gd name="T2" fmla="*/ 4 w 108"/>
                  <a:gd name="T3" fmla="*/ 167 h 204"/>
                  <a:gd name="T4" fmla="*/ 50 w 108"/>
                  <a:gd name="T5" fmla="*/ 23 h 204"/>
                  <a:gd name="T6" fmla="*/ 84 w 108"/>
                  <a:gd name="T7" fmla="*/ 4 h 204"/>
                  <a:gd name="T8" fmla="*/ 102 w 108"/>
                  <a:gd name="T9" fmla="*/ 39 h 204"/>
                  <a:gd name="T10" fmla="*/ 57 w 108"/>
                  <a:gd name="T11" fmla="*/ 183 h 204"/>
                  <a:gd name="T12" fmla="*/ 31 w 108"/>
                  <a:gd name="T13" fmla="*/ 203 h 204"/>
                  <a:gd name="T14" fmla="*/ 22 w 108"/>
                  <a:gd name="T15" fmla="*/ 20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204">
                    <a:moveTo>
                      <a:pt x="22" y="201"/>
                    </a:moveTo>
                    <a:cubicBezTo>
                      <a:pt x="8" y="197"/>
                      <a:pt x="0" y="181"/>
                      <a:pt x="4" y="167"/>
                    </a:cubicBezTo>
                    <a:lnTo>
                      <a:pt x="50" y="23"/>
                    </a:lnTo>
                    <a:cubicBezTo>
                      <a:pt x="54" y="8"/>
                      <a:pt x="69" y="0"/>
                      <a:pt x="84" y="4"/>
                    </a:cubicBezTo>
                    <a:cubicBezTo>
                      <a:pt x="99" y="9"/>
                      <a:pt x="107" y="25"/>
                      <a:pt x="102" y="39"/>
                    </a:cubicBezTo>
                    <a:lnTo>
                      <a:pt x="57" y="183"/>
                    </a:lnTo>
                    <a:cubicBezTo>
                      <a:pt x="53" y="195"/>
                      <a:pt x="42" y="203"/>
                      <a:pt x="31" y="203"/>
                    </a:cubicBezTo>
                    <a:cubicBezTo>
                      <a:pt x="28" y="203"/>
                      <a:pt x="25" y="202"/>
                      <a:pt x="22" y="20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4" name="Freeform 56">
                <a:extLst>
                  <a:ext uri="{FF2B5EF4-FFF2-40B4-BE49-F238E27FC236}">
                    <a16:creationId xmlns:a16="http://schemas.microsoft.com/office/drawing/2014/main" id="{91199AEA-83DA-4F9C-A664-E6ED611CA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088" y="4344988"/>
                <a:ext cx="39687" cy="73025"/>
              </a:xfrm>
              <a:custGeom>
                <a:avLst/>
                <a:gdLst>
                  <a:gd name="T0" fmla="*/ 23 w 109"/>
                  <a:gd name="T1" fmla="*/ 202 h 204"/>
                  <a:gd name="T2" fmla="*/ 5 w 109"/>
                  <a:gd name="T3" fmla="*/ 167 h 204"/>
                  <a:gd name="T4" fmla="*/ 50 w 109"/>
                  <a:gd name="T5" fmla="*/ 23 h 204"/>
                  <a:gd name="T6" fmla="*/ 85 w 109"/>
                  <a:gd name="T7" fmla="*/ 5 h 204"/>
                  <a:gd name="T8" fmla="*/ 103 w 109"/>
                  <a:gd name="T9" fmla="*/ 40 h 204"/>
                  <a:gd name="T10" fmla="*/ 58 w 109"/>
                  <a:gd name="T11" fmla="*/ 184 h 204"/>
                  <a:gd name="T12" fmla="*/ 31 w 109"/>
                  <a:gd name="T13" fmla="*/ 203 h 204"/>
                  <a:gd name="T14" fmla="*/ 23 w 109"/>
                  <a:gd name="T15" fmla="*/ 20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204">
                    <a:moveTo>
                      <a:pt x="23" y="202"/>
                    </a:moveTo>
                    <a:cubicBezTo>
                      <a:pt x="8" y="197"/>
                      <a:pt x="0" y="182"/>
                      <a:pt x="5" y="167"/>
                    </a:cubicBezTo>
                    <a:lnTo>
                      <a:pt x="50" y="23"/>
                    </a:lnTo>
                    <a:cubicBezTo>
                      <a:pt x="55" y="9"/>
                      <a:pt x="70" y="0"/>
                      <a:pt x="85" y="5"/>
                    </a:cubicBezTo>
                    <a:cubicBezTo>
                      <a:pt x="100" y="10"/>
                      <a:pt x="108" y="25"/>
                      <a:pt x="103" y="40"/>
                    </a:cubicBezTo>
                    <a:lnTo>
                      <a:pt x="58" y="184"/>
                    </a:lnTo>
                    <a:cubicBezTo>
                      <a:pt x="54" y="196"/>
                      <a:pt x="43" y="203"/>
                      <a:pt x="31" y="203"/>
                    </a:cubicBezTo>
                    <a:cubicBezTo>
                      <a:pt x="28" y="203"/>
                      <a:pt x="26" y="203"/>
                      <a:pt x="23" y="20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5" name="Freeform 57">
                <a:extLst>
                  <a:ext uri="{FF2B5EF4-FFF2-40B4-BE49-F238E27FC236}">
                    <a16:creationId xmlns:a16="http://schemas.microsoft.com/office/drawing/2014/main" id="{34F3BDD3-0A7E-4C73-A1A1-3DCC2AC43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850" y="3973513"/>
                <a:ext cx="74613" cy="38100"/>
              </a:xfrm>
              <a:custGeom>
                <a:avLst/>
                <a:gdLst>
                  <a:gd name="T0" fmla="*/ 167 w 207"/>
                  <a:gd name="T1" fmla="*/ 102 h 105"/>
                  <a:gd name="T2" fmla="*/ 23 w 207"/>
                  <a:gd name="T3" fmla="*/ 57 h 105"/>
                  <a:gd name="T4" fmla="*/ 5 w 207"/>
                  <a:gd name="T5" fmla="*/ 22 h 105"/>
                  <a:gd name="T6" fmla="*/ 40 w 207"/>
                  <a:gd name="T7" fmla="*/ 4 h 105"/>
                  <a:gd name="T8" fmla="*/ 184 w 207"/>
                  <a:gd name="T9" fmla="*/ 50 h 105"/>
                  <a:gd name="T10" fmla="*/ 202 w 207"/>
                  <a:gd name="T11" fmla="*/ 84 h 105"/>
                  <a:gd name="T12" fmla="*/ 175 w 207"/>
                  <a:gd name="T13" fmla="*/ 104 h 105"/>
                  <a:gd name="T14" fmla="*/ 167 w 207"/>
                  <a:gd name="T15" fmla="*/ 10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5">
                    <a:moveTo>
                      <a:pt x="167" y="102"/>
                    </a:moveTo>
                    <a:lnTo>
                      <a:pt x="23" y="57"/>
                    </a:lnTo>
                    <a:cubicBezTo>
                      <a:pt x="8" y="52"/>
                      <a:pt x="0" y="37"/>
                      <a:pt x="5" y="22"/>
                    </a:cubicBezTo>
                    <a:cubicBezTo>
                      <a:pt x="10" y="8"/>
                      <a:pt x="25" y="0"/>
                      <a:pt x="40" y="4"/>
                    </a:cubicBezTo>
                    <a:lnTo>
                      <a:pt x="184" y="50"/>
                    </a:lnTo>
                    <a:cubicBezTo>
                      <a:pt x="198" y="54"/>
                      <a:pt x="206" y="70"/>
                      <a:pt x="202" y="84"/>
                    </a:cubicBezTo>
                    <a:cubicBezTo>
                      <a:pt x="198" y="96"/>
                      <a:pt x="187" y="104"/>
                      <a:pt x="175" y="104"/>
                    </a:cubicBezTo>
                    <a:cubicBezTo>
                      <a:pt x="173" y="104"/>
                      <a:pt x="170" y="103"/>
                      <a:pt x="167" y="10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6" name="Freeform 58">
                <a:extLst>
                  <a:ext uri="{FF2B5EF4-FFF2-40B4-BE49-F238E27FC236}">
                    <a16:creationId xmlns:a16="http://schemas.microsoft.com/office/drawing/2014/main" id="{AE2CE572-E896-4A8E-A83F-5DD5097AC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8513" y="3578225"/>
                <a:ext cx="74612" cy="38100"/>
              </a:xfrm>
              <a:custGeom>
                <a:avLst/>
                <a:gdLst>
                  <a:gd name="T0" fmla="*/ 167 w 207"/>
                  <a:gd name="T1" fmla="*/ 103 h 105"/>
                  <a:gd name="T2" fmla="*/ 22 w 207"/>
                  <a:gd name="T3" fmla="*/ 58 h 105"/>
                  <a:gd name="T4" fmla="*/ 4 w 207"/>
                  <a:gd name="T5" fmla="*/ 23 h 105"/>
                  <a:gd name="T6" fmla="*/ 39 w 207"/>
                  <a:gd name="T7" fmla="*/ 5 h 105"/>
                  <a:gd name="T8" fmla="*/ 183 w 207"/>
                  <a:gd name="T9" fmla="*/ 50 h 105"/>
                  <a:gd name="T10" fmla="*/ 201 w 207"/>
                  <a:gd name="T11" fmla="*/ 85 h 105"/>
                  <a:gd name="T12" fmla="*/ 175 w 207"/>
                  <a:gd name="T13" fmla="*/ 104 h 105"/>
                  <a:gd name="T14" fmla="*/ 167 w 207"/>
                  <a:gd name="T1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5">
                    <a:moveTo>
                      <a:pt x="167" y="103"/>
                    </a:moveTo>
                    <a:lnTo>
                      <a:pt x="22" y="58"/>
                    </a:lnTo>
                    <a:cubicBezTo>
                      <a:pt x="8" y="53"/>
                      <a:pt x="0" y="38"/>
                      <a:pt x="4" y="23"/>
                    </a:cubicBezTo>
                    <a:cubicBezTo>
                      <a:pt x="9" y="9"/>
                      <a:pt x="24" y="0"/>
                      <a:pt x="39" y="5"/>
                    </a:cubicBezTo>
                    <a:lnTo>
                      <a:pt x="183" y="50"/>
                    </a:lnTo>
                    <a:cubicBezTo>
                      <a:pt x="198" y="55"/>
                      <a:pt x="206" y="71"/>
                      <a:pt x="201" y="85"/>
                    </a:cubicBezTo>
                    <a:cubicBezTo>
                      <a:pt x="197" y="97"/>
                      <a:pt x="187" y="104"/>
                      <a:pt x="175" y="104"/>
                    </a:cubicBezTo>
                    <a:cubicBezTo>
                      <a:pt x="172" y="104"/>
                      <a:pt x="169" y="104"/>
                      <a:pt x="167" y="10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7" name="Freeform 59">
                <a:extLst>
                  <a:ext uri="{FF2B5EF4-FFF2-40B4-BE49-F238E27FC236}">
                    <a16:creationId xmlns:a16="http://schemas.microsoft.com/office/drawing/2014/main" id="{4665768C-D5CD-42FB-A2D5-FBAD181C6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3100" y="3494088"/>
                <a:ext cx="71438" cy="46037"/>
              </a:xfrm>
              <a:custGeom>
                <a:avLst/>
                <a:gdLst>
                  <a:gd name="T0" fmla="*/ 7 w 198"/>
                  <a:gd name="T1" fmla="*/ 115 h 130"/>
                  <a:gd name="T2" fmla="*/ 19 w 198"/>
                  <a:gd name="T3" fmla="*/ 77 h 130"/>
                  <a:gd name="T4" fmla="*/ 153 w 198"/>
                  <a:gd name="T5" fmla="*/ 7 h 130"/>
                  <a:gd name="T6" fmla="*/ 190 w 198"/>
                  <a:gd name="T7" fmla="*/ 19 h 130"/>
                  <a:gd name="T8" fmla="*/ 178 w 198"/>
                  <a:gd name="T9" fmla="*/ 56 h 130"/>
                  <a:gd name="T10" fmla="*/ 44 w 198"/>
                  <a:gd name="T11" fmla="*/ 126 h 130"/>
                  <a:gd name="T12" fmla="*/ 32 w 198"/>
                  <a:gd name="T13" fmla="*/ 129 h 130"/>
                  <a:gd name="T14" fmla="*/ 7 w 198"/>
                  <a:gd name="T15" fmla="*/ 11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0">
                    <a:moveTo>
                      <a:pt x="7" y="115"/>
                    </a:moveTo>
                    <a:cubicBezTo>
                      <a:pt x="0" y="101"/>
                      <a:pt x="5" y="84"/>
                      <a:pt x="19" y="77"/>
                    </a:cubicBezTo>
                    <a:lnTo>
                      <a:pt x="153" y="7"/>
                    </a:lnTo>
                    <a:cubicBezTo>
                      <a:pt x="166" y="0"/>
                      <a:pt x="183" y="6"/>
                      <a:pt x="190" y="19"/>
                    </a:cubicBezTo>
                    <a:cubicBezTo>
                      <a:pt x="197" y="33"/>
                      <a:pt x="192" y="49"/>
                      <a:pt x="178" y="56"/>
                    </a:cubicBezTo>
                    <a:lnTo>
                      <a:pt x="44" y="126"/>
                    </a:lnTo>
                    <a:cubicBezTo>
                      <a:pt x="40" y="128"/>
                      <a:pt x="36" y="129"/>
                      <a:pt x="32" y="129"/>
                    </a:cubicBezTo>
                    <a:cubicBezTo>
                      <a:pt x="22" y="129"/>
                      <a:pt x="12" y="124"/>
                      <a:pt x="7" y="11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8" name="Freeform 60">
                <a:extLst>
                  <a:ext uri="{FF2B5EF4-FFF2-40B4-BE49-F238E27FC236}">
                    <a16:creationId xmlns:a16="http://schemas.microsoft.com/office/drawing/2014/main" id="{59FED175-1231-461A-BF65-3C93F8AE1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3438" y="4046538"/>
                <a:ext cx="71437" cy="46037"/>
              </a:xfrm>
              <a:custGeom>
                <a:avLst/>
                <a:gdLst>
                  <a:gd name="T0" fmla="*/ 7 w 198"/>
                  <a:gd name="T1" fmla="*/ 114 h 130"/>
                  <a:gd name="T2" fmla="*/ 19 w 198"/>
                  <a:gd name="T3" fmla="*/ 77 h 130"/>
                  <a:gd name="T4" fmla="*/ 153 w 198"/>
                  <a:gd name="T5" fmla="*/ 7 h 130"/>
                  <a:gd name="T6" fmla="*/ 190 w 198"/>
                  <a:gd name="T7" fmla="*/ 19 h 130"/>
                  <a:gd name="T8" fmla="*/ 178 w 198"/>
                  <a:gd name="T9" fmla="*/ 56 h 130"/>
                  <a:gd name="T10" fmla="*/ 44 w 198"/>
                  <a:gd name="T11" fmla="*/ 126 h 130"/>
                  <a:gd name="T12" fmla="*/ 32 w 198"/>
                  <a:gd name="T13" fmla="*/ 129 h 130"/>
                  <a:gd name="T14" fmla="*/ 7 w 198"/>
                  <a:gd name="T15" fmla="*/ 11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0">
                    <a:moveTo>
                      <a:pt x="7" y="114"/>
                    </a:moveTo>
                    <a:cubicBezTo>
                      <a:pt x="0" y="101"/>
                      <a:pt x="5" y="84"/>
                      <a:pt x="19" y="77"/>
                    </a:cubicBezTo>
                    <a:lnTo>
                      <a:pt x="153" y="7"/>
                    </a:lnTo>
                    <a:cubicBezTo>
                      <a:pt x="167" y="0"/>
                      <a:pt x="183" y="5"/>
                      <a:pt x="190" y="19"/>
                    </a:cubicBezTo>
                    <a:cubicBezTo>
                      <a:pt x="197" y="32"/>
                      <a:pt x="192" y="49"/>
                      <a:pt x="178" y="56"/>
                    </a:cubicBezTo>
                    <a:lnTo>
                      <a:pt x="44" y="126"/>
                    </a:lnTo>
                    <a:cubicBezTo>
                      <a:pt x="40" y="128"/>
                      <a:pt x="36" y="129"/>
                      <a:pt x="32" y="129"/>
                    </a:cubicBezTo>
                    <a:cubicBezTo>
                      <a:pt x="22" y="129"/>
                      <a:pt x="12" y="124"/>
                      <a:pt x="7" y="11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99" name="Freeform 61">
                <a:extLst>
                  <a:ext uri="{FF2B5EF4-FFF2-40B4-BE49-F238E27FC236}">
                    <a16:creationId xmlns:a16="http://schemas.microsoft.com/office/drawing/2014/main" id="{6A7E3727-74CB-4352-BFF6-7ECE2B424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6400" y="4314825"/>
                <a:ext cx="47625" cy="69850"/>
              </a:xfrm>
              <a:custGeom>
                <a:avLst/>
                <a:gdLst>
                  <a:gd name="T0" fmla="*/ 77 w 134"/>
                  <a:gd name="T1" fmla="*/ 179 h 194"/>
                  <a:gd name="T2" fmla="*/ 7 w 134"/>
                  <a:gd name="T3" fmla="*/ 45 h 194"/>
                  <a:gd name="T4" fmla="*/ 19 w 134"/>
                  <a:gd name="T5" fmla="*/ 7 h 194"/>
                  <a:gd name="T6" fmla="*/ 56 w 134"/>
                  <a:gd name="T7" fmla="*/ 19 h 194"/>
                  <a:gd name="T8" fmla="*/ 126 w 134"/>
                  <a:gd name="T9" fmla="*/ 153 h 194"/>
                  <a:gd name="T10" fmla="*/ 114 w 134"/>
                  <a:gd name="T11" fmla="*/ 190 h 194"/>
                  <a:gd name="T12" fmla="*/ 101 w 134"/>
                  <a:gd name="T13" fmla="*/ 193 h 194"/>
                  <a:gd name="T14" fmla="*/ 77 w 134"/>
                  <a:gd name="T15" fmla="*/ 17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94">
                    <a:moveTo>
                      <a:pt x="77" y="179"/>
                    </a:moveTo>
                    <a:lnTo>
                      <a:pt x="7" y="45"/>
                    </a:lnTo>
                    <a:cubicBezTo>
                      <a:pt x="0" y="31"/>
                      <a:pt x="5" y="14"/>
                      <a:pt x="19" y="7"/>
                    </a:cubicBezTo>
                    <a:cubicBezTo>
                      <a:pt x="32" y="0"/>
                      <a:pt x="49" y="5"/>
                      <a:pt x="56" y="19"/>
                    </a:cubicBezTo>
                    <a:lnTo>
                      <a:pt x="126" y="153"/>
                    </a:lnTo>
                    <a:cubicBezTo>
                      <a:pt x="133" y="167"/>
                      <a:pt x="128" y="183"/>
                      <a:pt x="114" y="190"/>
                    </a:cubicBezTo>
                    <a:cubicBezTo>
                      <a:pt x="110" y="192"/>
                      <a:pt x="106" y="193"/>
                      <a:pt x="101" y="193"/>
                    </a:cubicBezTo>
                    <a:cubicBezTo>
                      <a:pt x="91" y="193"/>
                      <a:pt x="82" y="188"/>
                      <a:pt x="77" y="17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0" name="Freeform 62">
                <a:extLst>
                  <a:ext uri="{FF2B5EF4-FFF2-40B4-BE49-F238E27FC236}">
                    <a16:creationId xmlns:a16="http://schemas.microsoft.com/office/drawing/2014/main" id="{5DFB0E12-2610-4703-AABF-10E8E0659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950" y="3203575"/>
                <a:ext cx="47625" cy="69850"/>
              </a:xfrm>
              <a:custGeom>
                <a:avLst/>
                <a:gdLst>
                  <a:gd name="T0" fmla="*/ 77 w 134"/>
                  <a:gd name="T1" fmla="*/ 178 h 194"/>
                  <a:gd name="T2" fmla="*/ 7 w 134"/>
                  <a:gd name="T3" fmla="*/ 44 h 194"/>
                  <a:gd name="T4" fmla="*/ 19 w 134"/>
                  <a:gd name="T5" fmla="*/ 7 h 194"/>
                  <a:gd name="T6" fmla="*/ 56 w 134"/>
                  <a:gd name="T7" fmla="*/ 19 h 194"/>
                  <a:gd name="T8" fmla="*/ 126 w 134"/>
                  <a:gd name="T9" fmla="*/ 153 h 194"/>
                  <a:gd name="T10" fmla="*/ 114 w 134"/>
                  <a:gd name="T11" fmla="*/ 190 h 194"/>
                  <a:gd name="T12" fmla="*/ 102 w 134"/>
                  <a:gd name="T13" fmla="*/ 193 h 194"/>
                  <a:gd name="T14" fmla="*/ 77 w 134"/>
                  <a:gd name="T15" fmla="*/ 1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94">
                    <a:moveTo>
                      <a:pt x="77" y="178"/>
                    </a:moveTo>
                    <a:lnTo>
                      <a:pt x="7" y="44"/>
                    </a:lnTo>
                    <a:cubicBezTo>
                      <a:pt x="0" y="31"/>
                      <a:pt x="6" y="14"/>
                      <a:pt x="19" y="7"/>
                    </a:cubicBezTo>
                    <a:cubicBezTo>
                      <a:pt x="33" y="0"/>
                      <a:pt x="49" y="5"/>
                      <a:pt x="56" y="19"/>
                    </a:cubicBezTo>
                    <a:lnTo>
                      <a:pt x="126" y="153"/>
                    </a:lnTo>
                    <a:cubicBezTo>
                      <a:pt x="133" y="166"/>
                      <a:pt x="128" y="183"/>
                      <a:pt x="114" y="190"/>
                    </a:cubicBezTo>
                    <a:cubicBezTo>
                      <a:pt x="110" y="192"/>
                      <a:pt x="106" y="193"/>
                      <a:pt x="102" y="193"/>
                    </a:cubicBezTo>
                    <a:cubicBezTo>
                      <a:pt x="92" y="193"/>
                      <a:pt x="82" y="188"/>
                      <a:pt x="77" y="17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1" name="Freeform 63">
                <a:extLst>
                  <a:ext uri="{FF2B5EF4-FFF2-40B4-BE49-F238E27FC236}">
                    <a16:creationId xmlns:a16="http://schemas.microsoft.com/office/drawing/2014/main" id="{4BA75F8F-43F6-4F5D-8AF2-EAFF5F4C0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1813" y="3294063"/>
                <a:ext cx="57150" cy="63500"/>
              </a:xfrm>
              <a:custGeom>
                <a:avLst/>
                <a:gdLst>
                  <a:gd name="T0" fmla="*/ 13 w 160"/>
                  <a:gd name="T1" fmla="*/ 168 h 175"/>
                  <a:gd name="T2" fmla="*/ 9 w 160"/>
                  <a:gd name="T3" fmla="*/ 129 h 175"/>
                  <a:gd name="T4" fmla="*/ 106 w 160"/>
                  <a:gd name="T5" fmla="*/ 13 h 175"/>
                  <a:gd name="T6" fmla="*/ 145 w 160"/>
                  <a:gd name="T7" fmla="*/ 10 h 175"/>
                  <a:gd name="T8" fmla="*/ 149 w 160"/>
                  <a:gd name="T9" fmla="*/ 49 h 175"/>
                  <a:gd name="T10" fmla="*/ 52 w 160"/>
                  <a:gd name="T11" fmla="*/ 165 h 175"/>
                  <a:gd name="T12" fmla="*/ 31 w 160"/>
                  <a:gd name="T13" fmla="*/ 174 h 175"/>
                  <a:gd name="T14" fmla="*/ 13 w 160"/>
                  <a:gd name="T15" fmla="*/ 16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75">
                    <a:moveTo>
                      <a:pt x="13" y="168"/>
                    </a:moveTo>
                    <a:cubicBezTo>
                      <a:pt x="1" y="158"/>
                      <a:pt x="0" y="141"/>
                      <a:pt x="9" y="129"/>
                    </a:cubicBezTo>
                    <a:lnTo>
                      <a:pt x="106" y="13"/>
                    </a:lnTo>
                    <a:cubicBezTo>
                      <a:pt x="116" y="1"/>
                      <a:pt x="134" y="0"/>
                      <a:pt x="145" y="10"/>
                    </a:cubicBezTo>
                    <a:cubicBezTo>
                      <a:pt x="157" y="19"/>
                      <a:pt x="159" y="37"/>
                      <a:pt x="149" y="49"/>
                    </a:cubicBezTo>
                    <a:lnTo>
                      <a:pt x="52" y="165"/>
                    </a:lnTo>
                    <a:cubicBezTo>
                      <a:pt x="46" y="171"/>
                      <a:pt x="39" y="174"/>
                      <a:pt x="31" y="174"/>
                    </a:cubicBezTo>
                    <a:cubicBezTo>
                      <a:pt x="24" y="174"/>
                      <a:pt x="18" y="172"/>
                      <a:pt x="13" y="16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2" name="Freeform 64">
                <a:extLst>
                  <a:ext uri="{FF2B5EF4-FFF2-40B4-BE49-F238E27FC236}">
                    <a16:creationId xmlns:a16="http://schemas.microsoft.com/office/drawing/2014/main" id="{9B244D2B-972A-4D99-B828-BFC5A1FD1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013" y="4230688"/>
                <a:ext cx="57150" cy="63500"/>
              </a:xfrm>
              <a:custGeom>
                <a:avLst/>
                <a:gdLst>
                  <a:gd name="T0" fmla="*/ 13 w 160"/>
                  <a:gd name="T1" fmla="*/ 168 h 175"/>
                  <a:gd name="T2" fmla="*/ 9 w 160"/>
                  <a:gd name="T3" fmla="*/ 129 h 175"/>
                  <a:gd name="T4" fmla="*/ 106 w 160"/>
                  <a:gd name="T5" fmla="*/ 13 h 175"/>
                  <a:gd name="T6" fmla="*/ 145 w 160"/>
                  <a:gd name="T7" fmla="*/ 9 h 175"/>
                  <a:gd name="T8" fmla="*/ 149 w 160"/>
                  <a:gd name="T9" fmla="*/ 48 h 175"/>
                  <a:gd name="T10" fmla="*/ 52 w 160"/>
                  <a:gd name="T11" fmla="*/ 164 h 175"/>
                  <a:gd name="T12" fmla="*/ 31 w 160"/>
                  <a:gd name="T13" fmla="*/ 174 h 175"/>
                  <a:gd name="T14" fmla="*/ 13 w 160"/>
                  <a:gd name="T15" fmla="*/ 16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75">
                    <a:moveTo>
                      <a:pt x="13" y="168"/>
                    </a:moveTo>
                    <a:cubicBezTo>
                      <a:pt x="1" y="158"/>
                      <a:pt x="0" y="141"/>
                      <a:pt x="9" y="129"/>
                    </a:cubicBezTo>
                    <a:lnTo>
                      <a:pt x="106" y="13"/>
                    </a:lnTo>
                    <a:cubicBezTo>
                      <a:pt x="116" y="1"/>
                      <a:pt x="134" y="0"/>
                      <a:pt x="145" y="9"/>
                    </a:cubicBezTo>
                    <a:cubicBezTo>
                      <a:pt x="157" y="19"/>
                      <a:pt x="159" y="37"/>
                      <a:pt x="149" y="48"/>
                    </a:cubicBezTo>
                    <a:lnTo>
                      <a:pt x="52" y="164"/>
                    </a:lnTo>
                    <a:cubicBezTo>
                      <a:pt x="46" y="171"/>
                      <a:pt x="38" y="174"/>
                      <a:pt x="31" y="174"/>
                    </a:cubicBezTo>
                    <a:cubicBezTo>
                      <a:pt x="24" y="174"/>
                      <a:pt x="18" y="172"/>
                      <a:pt x="13" y="16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3" name="Freeform 65">
                <a:extLst>
                  <a:ext uri="{FF2B5EF4-FFF2-40B4-BE49-F238E27FC236}">
                    <a16:creationId xmlns:a16="http://schemas.microsoft.com/office/drawing/2014/main" id="{C2EB692E-F08A-49BB-B9AB-F0D9ACCF7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0550" y="4173538"/>
                <a:ext cx="65088" cy="55562"/>
              </a:xfrm>
              <a:custGeom>
                <a:avLst/>
                <a:gdLst>
                  <a:gd name="T0" fmla="*/ 130 w 179"/>
                  <a:gd name="T1" fmla="*/ 149 h 156"/>
                  <a:gd name="T2" fmla="*/ 14 w 179"/>
                  <a:gd name="T3" fmla="*/ 52 h 156"/>
                  <a:gd name="T4" fmla="*/ 10 w 179"/>
                  <a:gd name="T5" fmla="*/ 13 h 156"/>
                  <a:gd name="T6" fmla="*/ 49 w 179"/>
                  <a:gd name="T7" fmla="*/ 10 h 156"/>
                  <a:gd name="T8" fmla="*/ 165 w 179"/>
                  <a:gd name="T9" fmla="*/ 106 h 156"/>
                  <a:gd name="T10" fmla="*/ 169 w 179"/>
                  <a:gd name="T11" fmla="*/ 145 h 156"/>
                  <a:gd name="T12" fmla="*/ 147 w 179"/>
                  <a:gd name="T13" fmla="*/ 155 h 156"/>
                  <a:gd name="T14" fmla="*/ 130 w 179"/>
                  <a:gd name="T15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56">
                    <a:moveTo>
                      <a:pt x="130" y="149"/>
                    </a:moveTo>
                    <a:lnTo>
                      <a:pt x="14" y="52"/>
                    </a:lnTo>
                    <a:cubicBezTo>
                      <a:pt x="2" y="42"/>
                      <a:pt x="0" y="25"/>
                      <a:pt x="10" y="13"/>
                    </a:cubicBezTo>
                    <a:cubicBezTo>
                      <a:pt x="20" y="1"/>
                      <a:pt x="38" y="0"/>
                      <a:pt x="49" y="10"/>
                    </a:cubicBezTo>
                    <a:lnTo>
                      <a:pt x="165" y="106"/>
                    </a:lnTo>
                    <a:cubicBezTo>
                      <a:pt x="177" y="116"/>
                      <a:pt x="178" y="134"/>
                      <a:pt x="169" y="145"/>
                    </a:cubicBezTo>
                    <a:cubicBezTo>
                      <a:pt x="163" y="152"/>
                      <a:pt x="155" y="155"/>
                      <a:pt x="147" y="155"/>
                    </a:cubicBezTo>
                    <a:cubicBezTo>
                      <a:pt x="141" y="155"/>
                      <a:pt x="135" y="153"/>
                      <a:pt x="130" y="14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4" name="Freeform 66">
                <a:extLst>
                  <a:ext uri="{FF2B5EF4-FFF2-40B4-BE49-F238E27FC236}">
                    <a16:creationId xmlns:a16="http://schemas.microsoft.com/office/drawing/2014/main" id="{A8E4AD0D-86B3-4220-8EED-B082F4B03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925" y="3360738"/>
                <a:ext cx="65088" cy="55562"/>
              </a:xfrm>
              <a:custGeom>
                <a:avLst/>
                <a:gdLst>
                  <a:gd name="T0" fmla="*/ 129 w 179"/>
                  <a:gd name="T1" fmla="*/ 149 h 156"/>
                  <a:gd name="T2" fmla="*/ 13 w 179"/>
                  <a:gd name="T3" fmla="*/ 52 h 156"/>
                  <a:gd name="T4" fmla="*/ 10 w 179"/>
                  <a:gd name="T5" fmla="*/ 13 h 156"/>
                  <a:gd name="T6" fmla="*/ 48 w 179"/>
                  <a:gd name="T7" fmla="*/ 10 h 156"/>
                  <a:gd name="T8" fmla="*/ 164 w 179"/>
                  <a:gd name="T9" fmla="*/ 106 h 156"/>
                  <a:gd name="T10" fmla="*/ 168 w 179"/>
                  <a:gd name="T11" fmla="*/ 145 h 156"/>
                  <a:gd name="T12" fmla="*/ 147 w 179"/>
                  <a:gd name="T13" fmla="*/ 155 h 156"/>
                  <a:gd name="T14" fmla="*/ 129 w 179"/>
                  <a:gd name="T15" fmla="*/ 14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56">
                    <a:moveTo>
                      <a:pt x="129" y="149"/>
                    </a:moveTo>
                    <a:lnTo>
                      <a:pt x="13" y="52"/>
                    </a:lnTo>
                    <a:cubicBezTo>
                      <a:pt x="1" y="42"/>
                      <a:pt x="0" y="25"/>
                      <a:pt x="10" y="13"/>
                    </a:cubicBezTo>
                    <a:cubicBezTo>
                      <a:pt x="19" y="1"/>
                      <a:pt x="37" y="0"/>
                      <a:pt x="48" y="10"/>
                    </a:cubicBezTo>
                    <a:lnTo>
                      <a:pt x="164" y="106"/>
                    </a:lnTo>
                    <a:cubicBezTo>
                      <a:pt x="176" y="116"/>
                      <a:pt x="178" y="134"/>
                      <a:pt x="168" y="145"/>
                    </a:cubicBezTo>
                    <a:cubicBezTo>
                      <a:pt x="162" y="152"/>
                      <a:pt x="155" y="155"/>
                      <a:pt x="147" y="155"/>
                    </a:cubicBezTo>
                    <a:cubicBezTo>
                      <a:pt x="140" y="155"/>
                      <a:pt x="134" y="153"/>
                      <a:pt x="129" y="14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5" name="Freeform 67">
                <a:extLst>
                  <a:ext uri="{FF2B5EF4-FFF2-40B4-BE49-F238E27FC236}">
                    <a16:creationId xmlns:a16="http://schemas.microsoft.com/office/drawing/2014/main" id="{79C6F35D-AD49-4F17-A217-0D223B40E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5013" y="3738563"/>
                <a:ext cx="76200" cy="25400"/>
              </a:xfrm>
              <a:custGeom>
                <a:avLst/>
                <a:gdLst>
                  <a:gd name="T0" fmla="*/ 2 w 210"/>
                  <a:gd name="T1" fmla="*/ 45 h 71"/>
                  <a:gd name="T2" fmla="*/ 27 w 210"/>
                  <a:gd name="T3" fmla="*/ 15 h 71"/>
                  <a:gd name="T4" fmla="*/ 177 w 210"/>
                  <a:gd name="T5" fmla="*/ 1 h 71"/>
                  <a:gd name="T6" fmla="*/ 207 w 210"/>
                  <a:gd name="T7" fmla="*/ 26 h 71"/>
                  <a:gd name="T8" fmla="*/ 182 w 210"/>
                  <a:gd name="T9" fmla="*/ 56 h 71"/>
                  <a:gd name="T10" fmla="*/ 32 w 210"/>
                  <a:gd name="T11" fmla="*/ 70 h 71"/>
                  <a:gd name="T12" fmla="*/ 29 w 210"/>
                  <a:gd name="T13" fmla="*/ 70 h 71"/>
                  <a:gd name="T14" fmla="*/ 2 w 210"/>
                  <a:gd name="T15" fmla="*/ 4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71">
                    <a:moveTo>
                      <a:pt x="2" y="45"/>
                    </a:moveTo>
                    <a:cubicBezTo>
                      <a:pt x="0" y="29"/>
                      <a:pt x="12" y="16"/>
                      <a:pt x="27" y="15"/>
                    </a:cubicBezTo>
                    <a:lnTo>
                      <a:pt x="177" y="1"/>
                    </a:lnTo>
                    <a:cubicBezTo>
                      <a:pt x="193" y="0"/>
                      <a:pt x="206" y="11"/>
                      <a:pt x="207" y="26"/>
                    </a:cubicBezTo>
                    <a:cubicBezTo>
                      <a:pt x="209" y="41"/>
                      <a:pt x="198" y="55"/>
                      <a:pt x="182" y="56"/>
                    </a:cubicBezTo>
                    <a:lnTo>
                      <a:pt x="32" y="70"/>
                    </a:lnTo>
                    <a:cubicBezTo>
                      <a:pt x="31" y="70"/>
                      <a:pt x="30" y="70"/>
                      <a:pt x="29" y="70"/>
                    </a:cubicBezTo>
                    <a:cubicBezTo>
                      <a:pt x="15" y="70"/>
                      <a:pt x="3" y="59"/>
                      <a:pt x="2" y="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6" name="Freeform 68">
                <a:extLst>
                  <a:ext uri="{FF2B5EF4-FFF2-40B4-BE49-F238E27FC236}">
                    <a16:creationId xmlns:a16="http://schemas.microsoft.com/office/drawing/2014/main" id="{D8964AFD-706C-47AC-AD59-6EB51C28A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350" y="3825875"/>
                <a:ext cx="76200" cy="25400"/>
              </a:xfrm>
              <a:custGeom>
                <a:avLst/>
                <a:gdLst>
                  <a:gd name="T0" fmla="*/ 2 w 210"/>
                  <a:gd name="T1" fmla="*/ 45 h 71"/>
                  <a:gd name="T2" fmla="*/ 27 w 210"/>
                  <a:gd name="T3" fmla="*/ 15 h 71"/>
                  <a:gd name="T4" fmla="*/ 177 w 210"/>
                  <a:gd name="T5" fmla="*/ 2 h 71"/>
                  <a:gd name="T6" fmla="*/ 207 w 210"/>
                  <a:gd name="T7" fmla="*/ 27 h 71"/>
                  <a:gd name="T8" fmla="*/ 182 w 210"/>
                  <a:gd name="T9" fmla="*/ 57 h 71"/>
                  <a:gd name="T10" fmla="*/ 32 w 210"/>
                  <a:gd name="T11" fmla="*/ 70 h 71"/>
                  <a:gd name="T12" fmla="*/ 29 w 210"/>
                  <a:gd name="T13" fmla="*/ 70 h 71"/>
                  <a:gd name="T14" fmla="*/ 2 w 210"/>
                  <a:gd name="T15" fmla="*/ 4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71">
                    <a:moveTo>
                      <a:pt x="2" y="45"/>
                    </a:moveTo>
                    <a:cubicBezTo>
                      <a:pt x="0" y="30"/>
                      <a:pt x="12" y="17"/>
                      <a:pt x="27" y="15"/>
                    </a:cubicBezTo>
                    <a:lnTo>
                      <a:pt x="177" y="2"/>
                    </a:lnTo>
                    <a:cubicBezTo>
                      <a:pt x="193" y="0"/>
                      <a:pt x="206" y="12"/>
                      <a:pt x="207" y="27"/>
                    </a:cubicBezTo>
                    <a:cubicBezTo>
                      <a:pt x="209" y="42"/>
                      <a:pt x="197" y="55"/>
                      <a:pt x="182" y="57"/>
                    </a:cubicBezTo>
                    <a:lnTo>
                      <a:pt x="32" y="70"/>
                    </a:lnTo>
                    <a:cubicBezTo>
                      <a:pt x="31" y="70"/>
                      <a:pt x="30" y="70"/>
                      <a:pt x="29" y="70"/>
                    </a:cubicBezTo>
                    <a:cubicBezTo>
                      <a:pt x="15" y="70"/>
                      <a:pt x="3" y="60"/>
                      <a:pt x="2" y="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7" name="Freeform 69">
                <a:extLst>
                  <a:ext uri="{FF2B5EF4-FFF2-40B4-BE49-F238E27FC236}">
                    <a16:creationId xmlns:a16="http://schemas.microsoft.com/office/drawing/2014/main" id="{C406BD96-ABE2-4846-9601-5D7AD7E55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4150" y="4375150"/>
                <a:ext cx="26988" cy="74613"/>
              </a:xfrm>
              <a:custGeom>
                <a:avLst/>
                <a:gdLst>
                  <a:gd name="T0" fmla="*/ 15 w 73"/>
                  <a:gd name="T1" fmla="*/ 183 h 209"/>
                  <a:gd name="T2" fmla="*/ 2 w 73"/>
                  <a:gd name="T3" fmla="*/ 32 h 209"/>
                  <a:gd name="T4" fmla="*/ 27 w 73"/>
                  <a:gd name="T5" fmla="*/ 2 h 209"/>
                  <a:gd name="T6" fmla="*/ 57 w 73"/>
                  <a:gd name="T7" fmla="*/ 27 h 209"/>
                  <a:gd name="T8" fmla="*/ 70 w 73"/>
                  <a:gd name="T9" fmla="*/ 178 h 209"/>
                  <a:gd name="T10" fmla="*/ 45 w 73"/>
                  <a:gd name="T11" fmla="*/ 208 h 209"/>
                  <a:gd name="T12" fmla="*/ 43 w 73"/>
                  <a:gd name="T13" fmla="*/ 208 h 209"/>
                  <a:gd name="T14" fmla="*/ 15 w 73"/>
                  <a:gd name="T15" fmla="*/ 183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209">
                    <a:moveTo>
                      <a:pt x="15" y="183"/>
                    </a:moveTo>
                    <a:lnTo>
                      <a:pt x="2" y="32"/>
                    </a:lnTo>
                    <a:cubicBezTo>
                      <a:pt x="0" y="17"/>
                      <a:pt x="11" y="3"/>
                      <a:pt x="27" y="2"/>
                    </a:cubicBezTo>
                    <a:cubicBezTo>
                      <a:pt x="42" y="0"/>
                      <a:pt x="55" y="12"/>
                      <a:pt x="57" y="27"/>
                    </a:cubicBezTo>
                    <a:lnTo>
                      <a:pt x="70" y="178"/>
                    </a:lnTo>
                    <a:cubicBezTo>
                      <a:pt x="72" y="193"/>
                      <a:pt x="60" y="206"/>
                      <a:pt x="45" y="208"/>
                    </a:cubicBezTo>
                    <a:cubicBezTo>
                      <a:pt x="44" y="208"/>
                      <a:pt x="43" y="208"/>
                      <a:pt x="43" y="208"/>
                    </a:cubicBezTo>
                    <a:cubicBezTo>
                      <a:pt x="29" y="208"/>
                      <a:pt x="16" y="197"/>
                      <a:pt x="15" y="1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8" name="Freeform 70">
                <a:extLst>
                  <a:ext uri="{FF2B5EF4-FFF2-40B4-BE49-F238E27FC236}">
                    <a16:creationId xmlns:a16="http://schemas.microsoft.com/office/drawing/2014/main" id="{85F45E93-F20A-431E-8D29-A04787BB1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6838" y="3138488"/>
                <a:ext cx="25400" cy="74612"/>
              </a:xfrm>
              <a:custGeom>
                <a:avLst/>
                <a:gdLst>
                  <a:gd name="T0" fmla="*/ 14 w 72"/>
                  <a:gd name="T1" fmla="*/ 181 h 208"/>
                  <a:gd name="T2" fmla="*/ 1 w 72"/>
                  <a:gd name="T3" fmla="*/ 31 h 208"/>
                  <a:gd name="T4" fmla="*/ 26 w 72"/>
                  <a:gd name="T5" fmla="*/ 1 h 208"/>
                  <a:gd name="T6" fmla="*/ 56 w 72"/>
                  <a:gd name="T7" fmla="*/ 26 h 208"/>
                  <a:gd name="T8" fmla="*/ 70 w 72"/>
                  <a:gd name="T9" fmla="*/ 176 h 208"/>
                  <a:gd name="T10" fmla="*/ 44 w 72"/>
                  <a:gd name="T11" fmla="*/ 206 h 208"/>
                  <a:gd name="T12" fmla="*/ 42 w 72"/>
                  <a:gd name="T13" fmla="*/ 207 h 208"/>
                  <a:gd name="T14" fmla="*/ 14 w 72"/>
                  <a:gd name="T15" fmla="*/ 18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08">
                    <a:moveTo>
                      <a:pt x="14" y="181"/>
                    </a:moveTo>
                    <a:lnTo>
                      <a:pt x="1" y="31"/>
                    </a:lnTo>
                    <a:cubicBezTo>
                      <a:pt x="0" y="16"/>
                      <a:pt x="11" y="2"/>
                      <a:pt x="26" y="1"/>
                    </a:cubicBezTo>
                    <a:cubicBezTo>
                      <a:pt x="41" y="0"/>
                      <a:pt x="55" y="11"/>
                      <a:pt x="56" y="26"/>
                    </a:cubicBezTo>
                    <a:lnTo>
                      <a:pt x="70" y="176"/>
                    </a:lnTo>
                    <a:cubicBezTo>
                      <a:pt x="71" y="192"/>
                      <a:pt x="60" y="205"/>
                      <a:pt x="44" y="206"/>
                    </a:cubicBezTo>
                    <a:cubicBezTo>
                      <a:pt x="44" y="207"/>
                      <a:pt x="43" y="207"/>
                      <a:pt x="42" y="207"/>
                    </a:cubicBezTo>
                    <a:cubicBezTo>
                      <a:pt x="28" y="207"/>
                      <a:pt x="16" y="196"/>
                      <a:pt x="14" y="18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09" name="Freeform 71">
                <a:extLst>
                  <a:ext uri="{FF2B5EF4-FFF2-40B4-BE49-F238E27FC236}">
                    <a16:creationId xmlns:a16="http://schemas.microsoft.com/office/drawing/2014/main" id="{1784336D-5772-4324-AA30-83DC0B594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0450" y="3795713"/>
                <a:ext cx="728663" cy="430212"/>
              </a:xfrm>
              <a:custGeom>
                <a:avLst/>
                <a:gdLst>
                  <a:gd name="T0" fmla="*/ 1553 w 2022"/>
                  <a:gd name="T1" fmla="*/ 636 h 1195"/>
                  <a:gd name="T2" fmla="*/ 2021 w 2022"/>
                  <a:gd name="T3" fmla="*/ 636 h 1195"/>
                  <a:gd name="T4" fmla="*/ 1010 w 2022"/>
                  <a:gd name="T5" fmla="*/ 1194 h 1195"/>
                  <a:gd name="T6" fmla="*/ 0 w 2022"/>
                  <a:gd name="T7" fmla="*/ 636 h 1195"/>
                  <a:gd name="T8" fmla="*/ 468 w 2022"/>
                  <a:gd name="T9" fmla="*/ 636 h 1195"/>
                  <a:gd name="T10" fmla="*/ 468 w 2022"/>
                  <a:gd name="T11" fmla="*/ 0 h 1195"/>
                  <a:gd name="T12" fmla="*/ 1010 w 2022"/>
                  <a:gd name="T13" fmla="*/ 534 h 1195"/>
                  <a:gd name="T14" fmla="*/ 1553 w 2022"/>
                  <a:gd name="T15" fmla="*/ 0 h 1195"/>
                  <a:gd name="T16" fmla="*/ 1553 w 2022"/>
                  <a:gd name="T17" fmla="*/ 636 h 1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22" h="1195">
                    <a:moveTo>
                      <a:pt x="1553" y="636"/>
                    </a:moveTo>
                    <a:lnTo>
                      <a:pt x="2021" y="636"/>
                    </a:lnTo>
                    <a:cubicBezTo>
                      <a:pt x="1810" y="972"/>
                      <a:pt x="1436" y="1194"/>
                      <a:pt x="1010" y="1194"/>
                    </a:cubicBezTo>
                    <a:cubicBezTo>
                      <a:pt x="585" y="1194"/>
                      <a:pt x="212" y="972"/>
                      <a:pt x="0" y="636"/>
                    </a:cubicBezTo>
                    <a:lnTo>
                      <a:pt x="468" y="636"/>
                    </a:lnTo>
                    <a:lnTo>
                      <a:pt x="468" y="0"/>
                    </a:lnTo>
                    <a:lnTo>
                      <a:pt x="1010" y="534"/>
                    </a:lnTo>
                    <a:lnTo>
                      <a:pt x="1553" y="0"/>
                    </a:lnTo>
                    <a:lnTo>
                      <a:pt x="1553" y="636"/>
                    </a:lnTo>
                  </a:path>
                </a:pathLst>
              </a:custGeom>
              <a:solidFill>
                <a:srgbClr val="AF68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710" name="Freeform 72">
                <a:extLst>
                  <a:ext uri="{FF2B5EF4-FFF2-40B4-BE49-F238E27FC236}">
                    <a16:creationId xmlns:a16="http://schemas.microsoft.com/office/drawing/2014/main" id="{A911F860-8205-41F2-8F81-13BE43C2B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3775" y="3365500"/>
                <a:ext cx="860425" cy="558800"/>
              </a:xfrm>
              <a:custGeom>
                <a:avLst/>
                <a:gdLst>
                  <a:gd name="T0" fmla="*/ 2335 w 2390"/>
                  <a:gd name="T1" fmla="*/ 1550 h 1551"/>
                  <a:gd name="T2" fmla="*/ 2014 w 2390"/>
                  <a:gd name="T3" fmla="*/ 1550 h 1551"/>
                  <a:gd name="T4" fmla="*/ 2014 w 2390"/>
                  <a:gd name="T5" fmla="*/ 525 h 1551"/>
                  <a:gd name="T6" fmla="*/ 1194 w 2390"/>
                  <a:gd name="T7" fmla="*/ 1329 h 1551"/>
                  <a:gd name="T8" fmla="*/ 375 w 2390"/>
                  <a:gd name="T9" fmla="*/ 525 h 1551"/>
                  <a:gd name="T10" fmla="*/ 375 w 2390"/>
                  <a:gd name="T11" fmla="*/ 1549 h 1551"/>
                  <a:gd name="T12" fmla="*/ 53 w 2390"/>
                  <a:gd name="T13" fmla="*/ 1549 h 1551"/>
                  <a:gd name="T14" fmla="*/ 0 w 2390"/>
                  <a:gd name="T15" fmla="*/ 1195 h 1551"/>
                  <a:gd name="T16" fmla="*/ 1194 w 2390"/>
                  <a:gd name="T17" fmla="*/ 0 h 1551"/>
                  <a:gd name="T18" fmla="*/ 2389 w 2390"/>
                  <a:gd name="T19" fmla="*/ 1195 h 1551"/>
                  <a:gd name="T20" fmla="*/ 2335 w 2390"/>
                  <a:gd name="T21" fmla="*/ 1550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0" h="1551">
                    <a:moveTo>
                      <a:pt x="2335" y="1550"/>
                    </a:moveTo>
                    <a:lnTo>
                      <a:pt x="2014" y="1550"/>
                    </a:lnTo>
                    <a:lnTo>
                      <a:pt x="2014" y="525"/>
                    </a:lnTo>
                    <a:lnTo>
                      <a:pt x="1194" y="1329"/>
                    </a:lnTo>
                    <a:lnTo>
                      <a:pt x="375" y="525"/>
                    </a:lnTo>
                    <a:lnTo>
                      <a:pt x="375" y="1549"/>
                    </a:lnTo>
                    <a:lnTo>
                      <a:pt x="53" y="1549"/>
                    </a:lnTo>
                    <a:cubicBezTo>
                      <a:pt x="19" y="1437"/>
                      <a:pt x="0" y="1318"/>
                      <a:pt x="0" y="1195"/>
                    </a:cubicBezTo>
                    <a:cubicBezTo>
                      <a:pt x="0" y="535"/>
                      <a:pt x="535" y="0"/>
                      <a:pt x="1194" y="0"/>
                    </a:cubicBezTo>
                    <a:cubicBezTo>
                      <a:pt x="1854" y="0"/>
                      <a:pt x="2389" y="535"/>
                      <a:pt x="2389" y="1195"/>
                    </a:cubicBezTo>
                    <a:cubicBezTo>
                      <a:pt x="2389" y="1318"/>
                      <a:pt x="2370" y="1437"/>
                      <a:pt x="2335" y="1550"/>
                    </a:cubicBezTo>
                  </a:path>
                </a:pathLst>
              </a:custGeom>
              <a:solidFill>
                <a:srgbClr val="AF68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9AED9E99-4EB2-40F1-A689-20CA9F2BD025}"/>
                </a:ext>
              </a:extLst>
            </p:cNvPr>
            <p:cNvSpPr txBox="1"/>
            <p:nvPr/>
          </p:nvSpPr>
          <p:spPr>
            <a:xfrm>
              <a:off x="6985564" y="2417627"/>
              <a:ext cx="3716883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Finance Indicator Product One</a:t>
              </a:r>
            </a:p>
          </p:txBody>
        </p:sp>
        <p:sp>
          <p:nvSpPr>
            <p:cNvPr id="490" name="Rectangle 489">
              <a:extLst>
                <a:ext uri="{FF2B5EF4-FFF2-40B4-BE49-F238E27FC236}">
                  <a16:creationId xmlns:a16="http://schemas.microsoft.com/office/drawing/2014/main" id="{59C04B9B-46FB-4E67-86FE-2C921FB076A8}"/>
                </a:ext>
              </a:extLst>
            </p:cNvPr>
            <p:cNvSpPr/>
            <p:nvPr/>
          </p:nvSpPr>
          <p:spPr>
            <a:xfrm>
              <a:off x="6985564" y="2647960"/>
              <a:ext cx="3716883" cy="60087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multimedia-based expertise and cross-media growth strategies quality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high level views new normal that.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D6C77ADC-53FD-4895-A2B6-5E3B382D8CC2}"/>
                </a:ext>
              </a:extLst>
            </p:cNvPr>
            <p:cNvSpPr/>
            <p:nvPr/>
          </p:nvSpPr>
          <p:spPr>
            <a:xfrm>
              <a:off x="5962439" y="2417627"/>
              <a:ext cx="802685" cy="80268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0D82817B-506D-4C31-BBA4-C36D5A61CC29}"/>
                </a:ext>
              </a:extLst>
            </p:cNvPr>
            <p:cNvGrpSpPr/>
            <p:nvPr/>
          </p:nvGrpSpPr>
          <p:grpSpPr>
            <a:xfrm>
              <a:off x="6122488" y="2577676"/>
              <a:ext cx="482587" cy="482587"/>
              <a:chOff x="2640013" y="1452563"/>
              <a:chExt cx="1420812" cy="1420812"/>
            </a:xfrm>
          </p:grpSpPr>
          <p:sp>
            <p:nvSpPr>
              <p:cNvPr id="568" name="Freeform 73">
                <a:extLst>
                  <a:ext uri="{FF2B5EF4-FFF2-40B4-BE49-F238E27FC236}">
                    <a16:creationId xmlns:a16="http://schemas.microsoft.com/office/drawing/2014/main" id="{4E16EA2C-4606-4235-86DC-0AF2EB4F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1452563"/>
                <a:ext cx="1420812" cy="1420812"/>
              </a:xfrm>
              <a:custGeom>
                <a:avLst/>
                <a:gdLst>
                  <a:gd name="T0" fmla="*/ 1973 w 3947"/>
                  <a:gd name="T1" fmla="*/ 3947 h 3948"/>
                  <a:gd name="T2" fmla="*/ 0 w 3947"/>
                  <a:gd name="T3" fmla="*/ 1974 h 3948"/>
                  <a:gd name="T4" fmla="*/ 1973 w 3947"/>
                  <a:gd name="T5" fmla="*/ 0 h 3948"/>
                  <a:gd name="T6" fmla="*/ 3946 w 3947"/>
                  <a:gd name="T7" fmla="*/ 1974 h 3948"/>
                  <a:gd name="T8" fmla="*/ 1973 w 3947"/>
                  <a:gd name="T9" fmla="*/ 3947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47" h="3948">
                    <a:moveTo>
                      <a:pt x="1973" y="3947"/>
                    </a:moveTo>
                    <a:cubicBezTo>
                      <a:pt x="883" y="3947"/>
                      <a:pt x="0" y="3064"/>
                      <a:pt x="0" y="1974"/>
                    </a:cubicBezTo>
                    <a:cubicBezTo>
                      <a:pt x="0" y="884"/>
                      <a:pt x="883" y="0"/>
                      <a:pt x="1973" y="0"/>
                    </a:cubicBezTo>
                    <a:cubicBezTo>
                      <a:pt x="3063" y="0"/>
                      <a:pt x="3946" y="884"/>
                      <a:pt x="3946" y="1974"/>
                    </a:cubicBezTo>
                    <a:cubicBezTo>
                      <a:pt x="3946" y="3064"/>
                      <a:pt x="3063" y="3947"/>
                      <a:pt x="1973" y="3947"/>
                    </a:cubicBezTo>
                  </a:path>
                </a:pathLst>
              </a:custGeom>
              <a:solidFill>
                <a:srgbClr val="BB851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9" name="Freeform 74">
                <a:extLst>
                  <a:ext uri="{FF2B5EF4-FFF2-40B4-BE49-F238E27FC236}">
                    <a16:creationId xmlns:a16="http://schemas.microsoft.com/office/drawing/2014/main" id="{127D88F4-E984-46F7-B3F2-E82A7969F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1485900"/>
                <a:ext cx="1352550" cy="1352550"/>
              </a:xfrm>
              <a:custGeom>
                <a:avLst/>
                <a:gdLst>
                  <a:gd name="T0" fmla="*/ 1879 w 3758"/>
                  <a:gd name="T1" fmla="*/ 3757 h 3758"/>
                  <a:gd name="T2" fmla="*/ 0 w 3758"/>
                  <a:gd name="T3" fmla="*/ 1879 h 3758"/>
                  <a:gd name="T4" fmla="*/ 1879 w 3758"/>
                  <a:gd name="T5" fmla="*/ 0 h 3758"/>
                  <a:gd name="T6" fmla="*/ 3757 w 3758"/>
                  <a:gd name="T7" fmla="*/ 1879 h 3758"/>
                  <a:gd name="T8" fmla="*/ 1879 w 3758"/>
                  <a:gd name="T9" fmla="*/ 3757 h 3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8" h="3758">
                    <a:moveTo>
                      <a:pt x="1879" y="3757"/>
                    </a:moveTo>
                    <a:cubicBezTo>
                      <a:pt x="841" y="3757"/>
                      <a:pt x="0" y="2916"/>
                      <a:pt x="0" y="1879"/>
                    </a:cubicBezTo>
                    <a:cubicBezTo>
                      <a:pt x="0" y="841"/>
                      <a:pt x="841" y="0"/>
                      <a:pt x="1879" y="0"/>
                    </a:cubicBezTo>
                    <a:cubicBezTo>
                      <a:pt x="2916" y="0"/>
                      <a:pt x="3757" y="841"/>
                      <a:pt x="3757" y="1879"/>
                    </a:cubicBezTo>
                    <a:cubicBezTo>
                      <a:pt x="3757" y="2916"/>
                      <a:pt x="2916" y="3757"/>
                      <a:pt x="1879" y="3757"/>
                    </a:cubicBezTo>
                  </a:path>
                </a:pathLst>
              </a:custGeom>
              <a:solidFill>
                <a:srgbClr val="E4CE6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0" name="Freeform 75">
                <a:extLst>
                  <a:ext uri="{FF2B5EF4-FFF2-40B4-BE49-F238E27FC236}">
                    <a16:creationId xmlns:a16="http://schemas.microsoft.com/office/drawing/2014/main" id="{D25C42F1-3E78-4095-A3F7-E426A1DFD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1498600"/>
                <a:ext cx="1143000" cy="1339850"/>
              </a:xfrm>
              <a:custGeom>
                <a:avLst/>
                <a:gdLst>
                  <a:gd name="T0" fmla="*/ 1879 w 3177"/>
                  <a:gd name="T1" fmla="*/ 3723 h 3724"/>
                  <a:gd name="T2" fmla="*/ 0 w 3177"/>
                  <a:gd name="T3" fmla="*/ 1845 h 3724"/>
                  <a:gd name="T4" fmla="*/ 1521 w 3177"/>
                  <a:gd name="T5" fmla="*/ 0 h 3724"/>
                  <a:gd name="T6" fmla="*/ 940 w 3177"/>
                  <a:gd name="T7" fmla="*/ 1359 h 3724"/>
                  <a:gd name="T8" fmla="*/ 2818 w 3177"/>
                  <a:gd name="T9" fmla="*/ 3237 h 3724"/>
                  <a:gd name="T10" fmla="*/ 3176 w 3177"/>
                  <a:gd name="T11" fmla="*/ 3203 h 3724"/>
                  <a:gd name="T12" fmla="*/ 1879 w 3177"/>
                  <a:gd name="T13" fmla="*/ 3723 h 3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77" h="3724">
                    <a:moveTo>
                      <a:pt x="1879" y="3723"/>
                    </a:moveTo>
                    <a:cubicBezTo>
                      <a:pt x="841" y="3723"/>
                      <a:pt x="0" y="2882"/>
                      <a:pt x="0" y="1845"/>
                    </a:cubicBezTo>
                    <a:cubicBezTo>
                      <a:pt x="0" y="930"/>
                      <a:pt x="655" y="167"/>
                      <a:pt x="1521" y="0"/>
                    </a:cubicBezTo>
                    <a:cubicBezTo>
                      <a:pt x="1163" y="342"/>
                      <a:pt x="940" y="824"/>
                      <a:pt x="940" y="1359"/>
                    </a:cubicBezTo>
                    <a:cubicBezTo>
                      <a:pt x="940" y="2396"/>
                      <a:pt x="1781" y="3237"/>
                      <a:pt x="2818" y="3237"/>
                    </a:cubicBezTo>
                    <a:cubicBezTo>
                      <a:pt x="2941" y="3237"/>
                      <a:pt x="3060" y="3226"/>
                      <a:pt x="3176" y="3203"/>
                    </a:cubicBezTo>
                    <a:cubicBezTo>
                      <a:pt x="2839" y="3525"/>
                      <a:pt x="2382" y="3723"/>
                      <a:pt x="1879" y="3723"/>
                    </a:cubicBezTo>
                  </a:path>
                </a:pathLst>
              </a:custGeom>
              <a:solidFill>
                <a:srgbClr val="E6B84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1" name="Freeform 76">
                <a:extLst>
                  <a:ext uri="{FF2B5EF4-FFF2-40B4-BE49-F238E27FC236}">
                    <a16:creationId xmlns:a16="http://schemas.microsoft.com/office/drawing/2014/main" id="{227895B3-7DB8-4CB3-83C3-B32882D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063" y="1598613"/>
                <a:ext cx="1130300" cy="1130300"/>
              </a:xfrm>
              <a:custGeom>
                <a:avLst/>
                <a:gdLst>
                  <a:gd name="T0" fmla="*/ 1569 w 3138"/>
                  <a:gd name="T1" fmla="*/ 3137 h 3138"/>
                  <a:gd name="T2" fmla="*/ 0 w 3138"/>
                  <a:gd name="T3" fmla="*/ 1569 h 3138"/>
                  <a:gd name="T4" fmla="*/ 1569 w 3138"/>
                  <a:gd name="T5" fmla="*/ 0 h 3138"/>
                  <a:gd name="T6" fmla="*/ 3137 w 3138"/>
                  <a:gd name="T7" fmla="*/ 1569 h 3138"/>
                  <a:gd name="T8" fmla="*/ 1569 w 3138"/>
                  <a:gd name="T9" fmla="*/ 3137 h 3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8" h="3138">
                    <a:moveTo>
                      <a:pt x="1569" y="3137"/>
                    </a:moveTo>
                    <a:cubicBezTo>
                      <a:pt x="703" y="3137"/>
                      <a:pt x="0" y="2435"/>
                      <a:pt x="0" y="1569"/>
                    </a:cubicBezTo>
                    <a:cubicBezTo>
                      <a:pt x="0" y="703"/>
                      <a:pt x="703" y="0"/>
                      <a:pt x="1569" y="0"/>
                    </a:cubicBezTo>
                    <a:cubicBezTo>
                      <a:pt x="2435" y="0"/>
                      <a:pt x="3137" y="703"/>
                      <a:pt x="3137" y="1569"/>
                    </a:cubicBezTo>
                    <a:cubicBezTo>
                      <a:pt x="3137" y="2435"/>
                      <a:pt x="2435" y="3137"/>
                      <a:pt x="1569" y="3137"/>
                    </a:cubicBezTo>
                  </a:path>
                </a:pathLst>
              </a:custGeom>
              <a:solidFill>
                <a:srgbClr val="BC851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2" name="Freeform 77">
                <a:extLst>
                  <a:ext uri="{FF2B5EF4-FFF2-40B4-BE49-F238E27FC236}">
                    <a16:creationId xmlns:a16="http://schemas.microsoft.com/office/drawing/2014/main" id="{C15AF66F-DDBA-49E4-A01A-2CD93F929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1619250"/>
                <a:ext cx="1089025" cy="1089025"/>
              </a:xfrm>
              <a:custGeom>
                <a:avLst/>
                <a:gdLst>
                  <a:gd name="T0" fmla="*/ 1512 w 3024"/>
                  <a:gd name="T1" fmla="*/ 3023 h 3024"/>
                  <a:gd name="T2" fmla="*/ 0 w 3024"/>
                  <a:gd name="T3" fmla="*/ 1512 h 3024"/>
                  <a:gd name="T4" fmla="*/ 1512 w 3024"/>
                  <a:gd name="T5" fmla="*/ 0 h 3024"/>
                  <a:gd name="T6" fmla="*/ 3023 w 3024"/>
                  <a:gd name="T7" fmla="*/ 1512 h 3024"/>
                  <a:gd name="T8" fmla="*/ 1512 w 3024"/>
                  <a:gd name="T9" fmla="*/ 3023 h 3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24" h="3024">
                    <a:moveTo>
                      <a:pt x="1512" y="3023"/>
                    </a:moveTo>
                    <a:cubicBezTo>
                      <a:pt x="677" y="3023"/>
                      <a:pt x="0" y="2346"/>
                      <a:pt x="0" y="1512"/>
                    </a:cubicBezTo>
                    <a:cubicBezTo>
                      <a:pt x="0" y="677"/>
                      <a:pt x="677" y="0"/>
                      <a:pt x="1512" y="0"/>
                    </a:cubicBezTo>
                    <a:cubicBezTo>
                      <a:pt x="2347" y="0"/>
                      <a:pt x="3023" y="677"/>
                      <a:pt x="3023" y="1512"/>
                    </a:cubicBezTo>
                    <a:cubicBezTo>
                      <a:pt x="3023" y="2346"/>
                      <a:pt x="2347" y="3023"/>
                      <a:pt x="1512" y="3023"/>
                    </a:cubicBezTo>
                  </a:path>
                </a:pathLst>
              </a:custGeom>
              <a:solidFill>
                <a:srgbClr val="EFB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3" name="Freeform 78">
                <a:extLst>
                  <a:ext uri="{FF2B5EF4-FFF2-40B4-BE49-F238E27FC236}">
                    <a16:creationId xmlns:a16="http://schemas.microsoft.com/office/drawing/2014/main" id="{5665B068-8A88-4407-A8A6-4653D779E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1631950"/>
                <a:ext cx="896938" cy="1074738"/>
              </a:xfrm>
              <a:custGeom>
                <a:avLst/>
                <a:gdLst>
                  <a:gd name="T0" fmla="*/ 1512 w 2492"/>
                  <a:gd name="T1" fmla="*/ 2986 h 2987"/>
                  <a:gd name="T2" fmla="*/ 0 w 2492"/>
                  <a:gd name="T3" fmla="*/ 1475 h 2987"/>
                  <a:gd name="T4" fmla="*/ 1180 w 2492"/>
                  <a:gd name="T5" fmla="*/ 0 h 2987"/>
                  <a:gd name="T6" fmla="*/ 648 w 2492"/>
                  <a:gd name="T7" fmla="*/ 1151 h 2987"/>
                  <a:gd name="T8" fmla="*/ 2160 w 2492"/>
                  <a:gd name="T9" fmla="*/ 2662 h 2987"/>
                  <a:gd name="T10" fmla="*/ 2491 w 2492"/>
                  <a:gd name="T11" fmla="*/ 2626 h 2987"/>
                  <a:gd name="T12" fmla="*/ 1512 w 2492"/>
                  <a:gd name="T13" fmla="*/ 2986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2" h="2987">
                    <a:moveTo>
                      <a:pt x="1512" y="2986"/>
                    </a:moveTo>
                    <a:cubicBezTo>
                      <a:pt x="677" y="2986"/>
                      <a:pt x="0" y="2309"/>
                      <a:pt x="0" y="1475"/>
                    </a:cubicBezTo>
                    <a:cubicBezTo>
                      <a:pt x="0" y="754"/>
                      <a:pt x="505" y="151"/>
                      <a:pt x="1180" y="0"/>
                    </a:cubicBezTo>
                    <a:cubicBezTo>
                      <a:pt x="855" y="277"/>
                      <a:pt x="648" y="690"/>
                      <a:pt x="648" y="1151"/>
                    </a:cubicBezTo>
                    <a:cubicBezTo>
                      <a:pt x="648" y="1986"/>
                      <a:pt x="1325" y="2662"/>
                      <a:pt x="2160" y="2662"/>
                    </a:cubicBezTo>
                    <a:cubicBezTo>
                      <a:pt x="2273" y="2662"/>
                      <a:pt x="2385" y="2650"/>
                      <a:pt x="2491" y="2626"/>
                    </a:cubicBezTo>
                    <a:cubicBezTo>
                      <a:pt x="2227" y="2851"/>
                      <a:pt x="1886" y="2986"/>
                      <a:pt x="1512" y="2986"/>
                    </a:cubicBezTo>
                  </a:path>
                </a:pathLst>
              </a:custGeom>
              <a:solidFill>
                <a:srgbClr val="E59D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4" name="Freeform 79">
                <a:extLst>
                  <a:ext uri="{FF2B5EF4-FFF2-40B4-BE49-F238E27FC236}">
                    <a16:creationId xmlns:a16="http://schemas.microsoft.com/office/drawing/2014/main" id="{88EA68C1-330A-43D3-886A-D299CBBD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975" y="1508125"/>
                <a:ext cx="14288" cy="68263"/>
              </a:xfrm>
              <a:custGeom>
                <a:avLst/>
                <a:gdLst>
                  <a:gd name="T0" fmla="*/ 0 w 38"/>
                  <a:gd name="T1" fmla="*/ 170 h 189"/>
                  <a:gd name="T2" fmla="*/ 0 w 38"/>
                  <a:gd name="T3" fmla="*/ 19 h 189"/>
                  <a:gd name="T4" fmla="*/ 18 w 38"/>
                  <a:gd name="T5" fmla="*/ 0 h 189"/>
                  <a:gd name="T6" fmla="*/ 37 w 38"/>
                  <a:gd name="T7" fmla="*/ 19 h 189"/>
                  <a:gd name="T8" fmla="*/ 37 w 38"/>
                  <a:gd name="T9" fmla="*/ 170 h 189"/>
                  <a:gd name="T10" fmla="*/ 18 w 38"/>
                  <a:gd name="T11" fmla="*/ 188 h 189"/>
                  <a:gd name="T12" fmla="*/ 0 w 38"/>
                  <a:gd name="T13" fmla="*/ 17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89">
                    <a:moveTo>
                      <a:pt x="0" y="170"/>
                    </a:moveTo>
                    <a:lnTo>
                      <a:pt x="0" y="19"/>
                    </a:ln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7" y="8"/>
                      <a:pt x="37" y="19"/>
                    </a:cubicBezTo>
                    <a:lnTo>
                      <a:pt x="37" y="170"/>
                    </a:lnTo>
                    <a:cubicBezTo>
                      <a:pt x="37" y="180"/>
                      <a:pt x="28" y="188"/>
                      <a:pt x="18" y="188"/>
                    </a:cubicBezTo>
                    <a:cubicBezTo>
                      <a:pt x="8" y="188"/>
                      <a:pt x="0" y="180"/>
                      <a:pt x="0" y="17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5" name="Freeform 80">
                <a:extLst>
                  <a:ext uri="{FF2B5EF4-FFF2-40B4-BE49-F238E27FC236}">
                    <a16:creationId xmlns:a16="http://schemas.microsoft.com/office/drawing/2014/main" id="{D4CD01AC-89A9-40E6-9C9B-DB004CF7D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163" y="2749550"/>
                <a:ext cx="14287" cy="68263"/>
              </a:xfrm>
              <a:custGeom>
                <a:avLst/>
                <a:gdLst>
                  <a:gd name="T0" fmla="*/ 0 w 38"/>
                  <a:gd name="T1" fmla="*/ 170 h 189"/>
                  <a:gd name="T2" fmla="*/ 0 w 38"/>
                  <a:gd name="T3" fmla="*/ 19 h 189"/>
                  <a:gd name="T4" fmla="*/ 18 w 38"/>
                  <a:gd name="T5" fmla="*/ 0 h 189"/>
                  <a:gd name="T6" fmla="*/ 37 w 38"/>
                  <a:gd name="T7" fmla="*/ 19 h 189"/>
                  <a:gd name="T8" fmla="*/ 37 w 38"/>
                  <a:gd name="T9" fmla="*/ 170 h 189"/>
                  <a:gd name="T10" fmla="*/ 18 w 38"/>
                  <a:gd name="T11" fmla="*/ 188 h 189"/>
                  <a:gd name="T12" fmla="*/ 0 w 38"/>
                  <a:gd name="T13" fmla="*/ 17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89">
                    <a:moveTo>
                      <a:pt x="0" y="170"/>
                    </a:moveTo>
                    <a:lnTo>
                      <a:pt x="0" y="19"/>
                    </a:lnTo>
                    <a:cubicBezTo>
                      <a:pt x="0" y="9"/>
                      <a:pt x="8" y="0"/>
                      <a:pt x="18" y="0"/>
                    </a:cubicBezTo>
                    <a:cubicBezTo>
                      <a:pt x="29" y="0"/>
                      <a:pt x="37" y="9"/>
                      <a:pt x="37" y="19"/>
                    </a:cubicBezTo>
                    <a:lnTo>
                      <a:pt x="37" y="170"/>
                    </a:lnTo>
                    <a:cubicBezTo>
                      <a:pt x="37" y="180"/>
                      <a:pt x="29" y="188"/>
                      <a:pt x="18" y="188"/>
                    </a:cubicBezTo>
                    <a:cubicBezTo>
                      <a:pt x="8" y="188"/>
                      <a:pt x="0" y="180"/>
                      <a:pt x="0" y="17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6" name="Freeform 81">
                <a:extLst>
                  <a:ext uri="{FF2B5EF4-FFF2-40B4-BE49-F238E27FC236}">
                    <a16:creationId xmlns:a16="http://schemas.microsoft.com/office/drawing/2014/main" id="{82666A5A-57A9-442A-8C0C-17EAB9D8A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2168525"/>
                <a:ext cx="68263" cy="14288"/>
              </a:xfrm>
              <a:custGeom>
                <a:avLst/>
                <a:gdLst>
                  <a:gd name="T0" fmla="*/ 19 w 189"/>
                  <a:gd name="T1" fmla="*/ 37 h 38"/>
                  <a:gd name="T2" fmla="*/ 0 w 189"/>
                  <a:gd name="T3" fmla="*/ 18 h 38"/>
                  <a:gd name="T4" fmla="*/ 19 w 189"/>
                  <a:gd name="T5" fmla="*/ 0 h 38"/>
                  <a:gd name="T6" fmla="*/ 170 w 189"/>
                  <a:gd name="T7" fmla="*/ 0 h 38"/>
                  <a:gd name="T8" fmla="*/ 188 w 189"/>
                  <a:gd name="T9" fmla="*/ 18 h 38"/>
                  <a:gd name="T10" fmla="*/ 170 w 189"/>
                  <a:gd name="T11" fmla="*/ 37 h 38"/>
                  <a:gd name="T12" fmla="*/ 19 w 189"/>
                  <a:gd name="T1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38">
                    <a:moveTo>
                      <a:pt x="19" y="37"/>
                    </a:moveTo>
                    <a:cubicBezTo>
                      <a:pt x="9" y="37"/>
                      <a:pt x="0" y="28"/>
                      <a:pt x="0" y="18"/>
                    </a:cubicBezTo>
                    <a:cubicBezTo>
                      <a:pt x="0" y="8"/>
                      <a:pt x="9" y="0"/>
                      <a:pt x="19" y="0"/>
                    </a:cubicBezTo>
                    <a:lnTo>
                      <a:pt x="170" y="0"/>
                    </a:lnTo>
                    <a:cubicBezTo>
                      <a:pt x="180" y="0"/>
                      <a:pt x="188" y="8"/>
                      <a:pt x="188" y="18"/>
                    </a:cubicBezTo>
                    <a:cubicBezTo>
                      <a:pt x="188" y="28"/>
                      <a:pt x="180" y="37"/>
                      <a:pt x="170" y="37"/>
                    </a:cubicBezTo>
                    <a:lnTo>
                      <a:pt x="19" y="37"/>
                    </a:ln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7" name="Freeform 82">
                <a:extLst>
                  <a:ext uri="{FF2B5EF4-FFF2-40B4-BE49-F238E27FC236}">
                    <a16:creationId xmlns:a16="http://schemas.microsoft.com/office/drawing/2014/main" id="{A11CCB06-B3AA-4A41-BB86-1A2D93C28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7163" y="2144713"/>
                <a:ext cx="68262" cy="14287"/>
              </a:xfrm>
              <a:custGeom>
                <a:avLst/>
                <a:gdLst>
                  <a:gd name="T0" fmla="*/ 19 w 189"/>
                  <a:gd name="T1" fmla="*/ 37 h 38"/>
                  <a:gd name="T2" fmla="*/ 0 w 189"/>
                  <a:gd name="T3" fmla="*/ 18 h 38"/>
                  <a:gd name="T4" fmla="*/ 19 w 189"/>
                  <a:gd name="T5" fmla="*/ 0 h 38"/>
                  <a:gd name="T6" fmla="*/ 170 w 189"/>
                  <a:gd name="T7" fmla="*/ 0 h 38"/>
                  <a:gd name="T8" fmla="*/ 188 w 189"/>
                  <a:gd name="T9" fmla="*/ 18 h 38"/>
                  <a:gd name="T10" fmla="*/ 170 w 189"/>
                  <a:gd name="T11" fmla="*/ 37 h 38"/>
                  <a:gd name="T12" fmla="*/ 19 w 189"/>
                  <a:gd name="T1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38">
                    <a:moveTo>
                      <a:pt x="19" y="37"/>
                    </a:moveTo>
                    <a:cubicBezTo>
                      <a:pt x="9" y="37"/>
                      <a:pt x="0" y="28"/>
                      <a:pt x="0" y="18"/>
                    </a:cubicBezTo>
                    <a:cubicBezTo>
                      <a:pt x="0" y="7"/>
                      <a:pt x="9" y="0"/>
                      <a:pt x="19" y="0"/>
                    </a:cubicBezTo>
                    <a:lnTo>
                      <a:pt x="170" y="0"/>
                    </a:lnTo>
                    <a:cubicBezTo>
                      <a:pt x="180" y="0"/>
                      <a:pt x="188" y="8"/>
                      <a:pt x="188" y="18"/>
                    </a:cubicBezTo>
                    <a:cubicBezTo>
                      <a:pt x="188" y="29"/>
                      <a:pt x="180" y="37"/>
                      <a:pt x="170" y="37"/>
                    </a:cubicBezTo>
                    <a:lnTo>
                      <a:pt x="19" y="37"/>
                    </a:ln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8" name="Freeform 83">
                <a:extLst>
                  <a:ext uri="{FF2B5EF4-FFF2-40B4-BE49-F238E27FC236}">
                    <a16:creationId xmlns:a16="http://schemas.microsoft.com/office/drawing/2014/main" id="{A2AD98E1-86BE-4C6A-AE3B-A0D173FBE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313" y="1706563"/>
                <a:ext cx="53975" cy="52387"/>
              </a:xfrm>
              <a:custGeom>
                <a:avLst/>
                <a:gdLst>
                  <a:gd name="T0" fmla="*/ 7 w 148"/>
                  <a:gd name="T1" fmla="*/ 140 h 146"/>
                  <a:gd name="T2" fmla="*/ 7 w 148"/>
                  <a:gd name="T3" fmla="*/ 114 h 146"/>
                  <a:gd name="T4" fmla="*/ 114 w 148"/>
                  <a:gd name="T5" fmla="*/ 7 h 146"/>
                  <a:gd name="T6" fmla="*/ 140 w 148"/>
                  <a:gd name="T7" fmla="*/ 7 h 146"/>
                  <a:gd name="T8" fmla="*/ 140 w 148"/>
                  <a:gd name="T9" fmla="*/ 33 h 146"/>
                  <a:gd name="T10" fmla="*/ 33 w 148"/>
                  <a:gd name="T11" fmla="*/ 140 h 146"/>
                  <a:gd name="T12" fmla="*/ 20 w 148"/>
                  <a:gd name="T13" fmla="*/ 145 h 146"/>
                  <a:gd name="T14" fmla="*/ 7 w 148"/>
                  <a:gd name="T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6">
                    <a:moveTo>
                      <a:pt x="7" y="140"/>
                    </a:moveTo>
                    <a:cubicBezTo>
                      <a:pt x="0" y="133"/>
                      <a:pt x="0" y="121"/>
                      <a:pt x="7" y="114"/>
                    </a:cubicBezTo>
                    <a:lnTo>
                      <a:pt x="114" y="7"/>
                    </a:lnTo>
                    <a:cubicBezTo>
                      <a:pt x="121" y="0"/>
                      <a:pt x="133" y="0"/>
                      <a:pt x="140" y="7"/>
                    </a:cubicBezTo>
                    <a:cubicBezTo>
                      <a:pt x="147" y="14"/>
                      <a:pt x="147" y="26"/>
                      <a:pt x="140" y="33"/>
                    </a:cubicBezTo>
                    <a:lnTo>
                      <a:pt x="33" y="140"/>
                    </a:lnTo>
                    <a:cubicBezTo>
                      <a:pt x="30" y="144"/>
                      <a:pt x="25" y="145"/>
                      <a:pt x="20" y="145"/>
                    </a:cubicBezTo>
                    <a:cubicBezTo>
                      <a:pt x="16" y="145"/>
                      <a:pt x="11" y="144"/>
                      <a:pt x="7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79" name="Freeform 84">
                <a:extLst>
                  <a:ext uri="{FF2B5EF4-FFF2-40B4-BE49-F238E27FC236}">
                    <a16:creationId xmlns:a16="http://schemas.microsoft.com/office/drawing/2014/main" id="{55C68066-13F0-4713-B3EC-9C7A1F8A5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138" y="2566988"/>
                <a:ext cx="53975" cy="52387"/>
              </a:xfrm>
              <a:custGeom>
                <a:avLst/>
                <a:gdLst>
                  <a:gd name="T0" fmla="*/ 7 w 149"/>
                  <a:gd name="T1" fmla="*/ 140 h 147"/>
                  <a:gd name="T2" fmla="*/ 7 w 149"/>
                  <a:gd name="T3" fmla="*/ 114 h 147"/>
                  <a:gd name="T4" fmla="*/ 114 w 149"/>
                  <a:gd name="T5" fmla="*/ 7 h 147"/>
                  <a:gd name="T6" fmla="*/ 140 w 149"/>
                  <a:gd name="T7" fmla="*/ 7 h 147"/>
                  <a:gd name="T8" fmla="*/ 140 w 149"/>
                  <a:gd name="T9" fmla="*/ 33 h 147"/>
                  <a:gd name="T10" fmla="*/ 34 w 149"/>
                  <a:gd name="T11" fmla="*/ 140 h 147"/>
                  <a:gd name="T12" fmla="*/ 20 w 149"/>
                  <a:gd name="T13" fmla="*/ 146 h 147"/>
                  <a:gd name="T14" fmla="*/ 7 w 149"/>
                  <a:gd name="T15" fmla="*/ 14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" y="140"/>
                    </a:moveTo>
                    <a:cubicBezTo>
                      <a:pt x="0" y="133"/>
                      <a:pt x="0" y="121"/>
                      <a:pt x="7" y="114"/>
                    </a:cubicBezTo>
                    <a:lnTo>
                      <a:pt x="114" y="7"/>
                    </a:lnTo>
                    <a:cubicBezTo>
                      <a:pt x="122" y="0"/>
                      <a:pt x="133" y="0"/>
                      <a:pt x="140" y="7"/>
                    </a:cubicBezTo>
                    <a:cubicBezTo>
                      <a:pt x="148" y="15"/>
                      <a:pt x="148" y="26"/>
                      <a:pt x="140" y="33"/>
                    </a:cubicBezTo>
                    <a:lnTo>
                      <a:pt x="34" y="140"/>
                    </a:lnTo>
                    <a:cubicBezTo>
                      <a:pt x="30" y="144"/>
                      <a:pt x="25" y="146"/>
                      <a:pt x="20" y="146"/>
                    </a:cubicBezTo>
                    <a:cubicBezTo>
                      <a:pt x="16" y="146"/>
                      <a:pt x="11" y="144"/>
                      <a:pt x="7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0" name="Freeform 85">
                <a:extLst>
                  <a:ext uri="{FF2B5EF4-FFF2-40B4-BE49-F238E27FC236}">
                    <a16:creationId xmlns:a16="http://schemas.microsoft.com/office/drawing/2014/main" id="{16F65C0A-0B6A-45D5-BCBE-8DDA4ACD0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438" y="2582863"/>
                <a:ext cx="53975" cy="52387"/>
              </a:xfrm>
              <a:custGeom>
                <a:avLst/>
                <a:gdLst>
                  <a:gd name="T0" fmla="*/ 114 w 149"/>
                  <a:gd name="T1" fmla="*/ 140 h 147"/>
                  <a:gd name="T2" fmla="*/ 8 w 149"/>
                  <a:gd name="T3" fmla="*/ 33 h 147"/>
                  <a:gd name="T4" fmla="*/ 8 w 149"/>
                  <a:gd name="T5" fmla="*/ 7 h 147"/>
                  <a:gd name="T6" fmla="*/ 34 w 149"/>
                  <a:gd name="T7" fmla="*/ 7 h 147"/>
                  <a:gd name="T8" fmla="*/ 140 w 149"/>
                  <a:gd name="T9" fmla="*/ 114 h 147"/>
                  <a:gd name="T10" fmla="*/ 140 w 149"/>
                  <a:gd name="T11" fmla="*/ 140 h 147"/>
                  <a:gd name="T12" fmla="*/ 127 w 149"/>
                  <a:gd name="T13" fmla="*/ 146 h 147"/>
                  <a:gd name="T14" fmla="*/ 114 w 149"/>
                  <a:gd name="T15" fmla="*/ 14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114" y="140"/>
                    </a:moveTo>
                    <a:lnTo>
                      <a:pt x="8" y="33"/>
                    </a:lnTo>
                    <a:cubicBezTo>
                      <a:pt x="0" y="26"/>
                      <a:pt x="0" y="14"/>
                      <a:pt x="8" y="7"/>
                    </a:cubicBezTo>
                    <a:cubicBezTo>
                      <a:pt x="15" y="0"/>
                      <a:pt x="26" y="0"/>
                      <a:pt x="34" y="7"/>
                    </a:cubicBezTo>
                    <a:lnTo>
                      <a:pt x="140" y="114"/>
                    </a:lnTo>
                    <a:cubicBezTo>
                      <a:pt x="148" y="121"/>
                      <a:pt x="148" y="133"/>
                      <a:pt x="140" y="140"/>
                    </a:cubicBezTo>
                    <a:cubicBezTo>
                      <a:pt x="137" y="144"/>
                      <a:pt x="132" y="146"/>
                      <a:pt x="127" y="146"/>
                    </a:cubicBezTo>
                    <a:cubicBezTo>
                      <a:pt x="123" y="146"/>
                      <a:pt x="118" y="144"/>
                      <a:pt x="114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1" name="Freeform 86">
                <a:extLst>
                  <a:ext uri="{FF2B5EF4-FFF2-40B4-BE49-F238E27FC236}">
                    <a16:creationId xmlns:a16="http://schemas.microsoft.com/office/drawing/2014/main" id="{A0A423F2-70F0-4B42-A8FC-9C650312B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013" y="1689100"/>
                <a:ext cx="53975" cy="52388"/>
              </a:xfrm>
              <a:custGeom>
                <a:avLst/>
                <a:gdLst>
                  <a:gd name="T0" fmla="*/ 114 w 148"/>
                  <a:gd name="T1" fmla="*/ 140 h 147"/>
                  <a:gd name="T2" fmla="*/ 7 w 148"/>
                  <a:gd name="T3" fmla="*/ 33 h 147"/>
                  <a:gd name="T4" fmla="*/ 7 w 148"/>
                  <a:gd name="T5" fmla="*/ 7 h 147"/>
                  <a:gd name="T6" fmla="*/ 33 w 148"/>
                  <a:gd name="T7" fmla="*/ 7 h 147"/>
                  <a:gd name="T8" fmla="*/ 140 w 148"/>
                  <a:gd name="T9" fmla="*/ 114 h 147"/>
                  <a:gd name="T10" fmla="*/ 140 w 148"/>
                  <a:gd name="T11" fmla="*/ 140 h 147"/>
                  <a:gd name="T12" fmla="*/ 127 w 148"/>
                  <a:gd name="T13" fmla="*/ 146 h 147"/>
                  <a:gd name="T14" fmla="*/ 114 w 148"/>
                  <a:gd name="T15" fmla="*/ 14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114" y="140"/>
                    </a:moveTo>
                    <a:lnTo>
                      <a:pt x="7" y="33"/>
                    </a:lnTo>
                    <a:cubicBezTo>
                      <a:pt x="0" y="26"/>
                      <a:pt x="0" y="15"/>
                      <a:pt x="7" y="7"/>
                    </a:cubicBezTo>
                    <a:cubicBezTo>
                      <a:pt x="14" y="0"/>
                      <a:pt x="26" y="0"/>
                      <a:pt x="33" y="7"/>
                    </a:cubicBezTo>
                    <a:lnTo>
                      <a:pt x="140" y="114"/>
                    </a:lnTo>
                    <a:cubicBezTo>
                      <a:pt x="147" y="121"/>
                      <a:pt x="147" y="133"/>
                      <a:pt x="140" y="140"/>
                    </a:cubicBezTo>
                    <a:cubicBezTo>
                      <a:pt x="137" y="144"/>
                      <a:pt x="132" y="146"/>
                      <a:pt x="127" y="146"/>
                    </a:cubicBezTo>
                    <a:cubicBezTo>
                      <a:pt x="122" y="146"/>
                      <a:pt x="118" y="144"/>
                      <a:pt x="114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2" name="Freeform 87">
                <a:extLst>
                  <a:ext uri="{FF2B5EF4-FFF2-40B4-BE49-F238E27FC236}">
                    <a16:creationId xmlns:a16="http://schemas.microsoft.com/office/drawing/2014/main" id="{245E533F-CEFB-4185-B886-A28C997B0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813" y="1562100"/>
                <a:ext cx="36512" cy="65088"/>
              </a:xfrm>
              <a:custGeom>
                <a:avLst/>
                <a:gdLst>
                  <a:gd name="T0" fmla="*/ 14 w 101"/>
                  <a:gd name="T1" fmla="*/ 177 h 180"/>
                  <a:gd name="T2" fmla="*/ 4 w 101"/>
                  <a:gd name="T3" fmla="*/ 153 h 180"/>
                  <a:gd name="T4" fmla="*/ 62 w 101"/>
                  <a:gd name="T5" fmla="*/ 14 h 180"/>
                  <a:gd name="T6" fmla="*/ 86 w 101"/>
                  <a:gd name="T7" fmla="*/ 4 h 180"/>
                  <a:gd name="T8" fmla="*/ 96 w 101"/>
                  <a:gd name="T9" fmla="*/ 28 h 180"/>
                  <a:gd name="T10" fmla="*/ 38 w 101"/>
                  <a:gd name="T11" fmla="*/ 167 h 180"/>
                  <a:gd name="T12" fmla="*/ 21 w 101"/>
                  <a:gd name="T13" fmla="*/ 179 h 180"/>
                  <a:gd name="T14" fmla="*/ 14 w 101"/>
                  <a:gd name="T15" fmla="*/ 17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14" y="177"/>
                    </a:moveTo>
                    <a:cubicBezTo>
                      <a:pt x="5" y="173"/>
                      <a:pt x="0" y="163"/>
                      <a:pt x="4" y="153"/>
                    </a:cubicBezTo>
                    <a:lnTo>
                      <a:pt x="62" y="14"/>
                    </a:lnTo>
                    <a:cubicBezTo>
                      <a:pt x="66" y="4"/>
                      <a:pt x="76" y="0"/>
                      <a:pt x="86" y="4"/>
                    </a:cubicBezTo>
                    <a:cubicBezTo>
                      <a:pt x="95" y="7"/>
                      <a:pt x="100" y="18"/>
                      <a:pt x="96" y="28"/>
                    </a:cubicBezTo>
                    <a:lnTo>
                      <a:pt x="38" y="167"/>
                    </a:lnTo>
                    <a:cubicBezTo>
                      <a:pt x="35" y="174"/>
                      <a:pt x="28" y="179"/>
                      <a:pt x="21" y="179"/>
                    </a:cubicBezTo>
                    <a:cubicBezTo>
                      <a:pt x="19" y="179"/>
                      <a:pt x="17" y="178"/>
                      <a:pt x="14" y="17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3" name="Freeform 88">
                <a:extLst>
                  <a:ext uri="{FF2B5EF4-FFF2-40B4-BE49-F238E27FC236}">
                    <a16:creationId xmlns:a16="http://schemas.microsoft.com/office/drawing/2014/main" id="{13C2B707-D559-444F-8828-60BA68B28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100" y="2698750"/>
                <a:ext cx="36513" cy="65088"/>
              </a:xfrm>
              <a:custGeom>
                <a:avLst/>
                <a:gdLst>
                  <a:gd name="T0" fmla="*/ 14 w 100"/>
                  <a:gd name="T1" fmla="*/ 178 h 180"/>
                  <a:gd name="T2" fmla="*/ 4 w 100"/>
                  <a:gd name="T3" fmla="*/ 154 h 180"/>
                  <a:gd name="T4" fmla="*/ 62 w 100"/>
                  <a:gd name="T5" fmla="*/ 14 h 180"/>
                  <a:gd name="T6" fmla="*/ 86 w 100"/>
                  <a:gd name="T7" fmla="*/ 4 h 180"/>
                  <a:gd name="T8" fmla="*/ 96 w 100"/>
                  <a:gd name="T9" fmla="*/ 28 h 180"/>
                  <a:gd name="T10" fmla="*/ 38 w 100"/>
                  <a:gd name="T11" fmla="*/ 168 h 180"/>
                  <a:gd name="T12" fmla="*/ 21 w 100"/>
                  <a:gd name="T13" fmla="*/ 179 h 180"/>
                  <a:gd name="T14" fmla="*/ 14 w 100"/>
                  <a:gd name="T15" fmla="*/ 1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80">
                    <a:moveTo>
                      <a:pt x="14" y="178"/>
                    </a:moveTo>
                    <a:cubicBezTo>
                      <a:pt x="5" y="174"/>
                      <a:pt x="0" y="163"/>
                      <a:pt x="4" y="154"/>
                    </a:cubicBezTo>
                    <a:lnTo>
                      <a:pt x="62" y="14"/>
                    </a:lnTo>
                    <a:cubicBezTo>
                      <a:pt x="65" y="5"/>
                      <a:pt x="76" y="0"/>
                      <a:pt x="86" y="4"/>
                    </a:cubicBezTo>
                    <a:cubicBezTo>
                      <a:pt x="95" y="8"/>
                      <a:pt x="99" y="19"/>
                      <a:pt x="96" y="28"/>
                    </a:cubicBezTo>
                    <a:lnTo>
                      <a:pt x="38" y="168"/>
                    </a:lnTo>
                    <a:cubicBezTo>
                      <a:pt x="35" y="175"/>
                      <a:pt x="28" y="179"/>
                      <a:pt x="21" y="179"/>
                    </a:cubicBezTo>
                    <a:cubicBezTo>
                      <a:pt x="19" y="179"/>
                      <a:pt x="16" y="179"/>
                      <a:pt x="14" y="17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4" name="Freeform 89">
                <a:extLst>
                  <a:ext uri="{FF2B5EF4-FFF2-40B4-BE49-F238E27FC236}">
                    <a16:creationId xmlns:a16="http://schemas.microsoft.com/office/drawing/2014/main" id="{8790CC74-BBA7-4DB4-9BAB-04A778473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200" y="2392363"/>
                <a:ext cx="65088" cy="34925"/>
              </a:xfrm>
              <a:custGeom>
                <a:avLst/>
                <a:gdLst>
                  <a:gd name="T0" fmla="*/ 154 w 183"/>
                  <a:gd name="T1" fmla="*/ 96 h 98"/>
                  <a:gd name="T2" fmla="*/ 14 w 183"/>
                  <a:gd name="T3" fmla="*/ 38 h 98"/>
                  <a:gd name="T4" fmla="*/ 4 w 183"/>
                  <a:gd name="T5" fmla="*/ 14 h 98"/>
                  <a:gd name="T6" fmla="*/ 28 w 183"/>
                  <a:gd name="T7" fmla="*/ 4 h 98"/>
                  <a:gd name="T8" fmla="*/ 168 w 183"/>
                  <a:gd name="T9" fmla="*/ 62 h 98"/>
                  <a:gd name="T10" fmla="*/ 178 w 183"/>
                  <a:gd name="T11" fmla="*/ 86 h 98"/>
                  <a:gd name="T12" fmla="*/ 161 w 183"/>
                  <a:gd name="T13" fmla="*/ 97 h 98"/>
                  <a:gd name="T14" fmla="*/ 154 w 183"/>
                  <a:gd name="T15" fmla="*/ 9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98">
                    <a:moveTo>
                      <a:pt x="154" y="96"/>
                    </a:moveTo>
                    <a:lnTo>
                      <a:pt x="14" y="38"/>
                    </a:lnTo>
                    <a:cubicBezTo>
                      <a:pt x="5" y="34"/>
                      <a:pt x="0" y="23"/>
                      <a:pt x="4" y="14"/>
                    </a:cubicBezTo>
                    <a:cubicBezTo>
                      <a:pt x="8" y="5"/>
                      <a:pt x="19" y="0"/>
                      <a:pt x="28" y="4"/>
                    </a:cubicBezTo>
                    <a:lnTo>
                      <a:pt x="168" y="62"/>
                    </a:lnTo>
                    <a:cubicBezTo>
                      <a:pt x="178" y="66"/>
                      <a:pt x="182" y="76"/>
                      <a:pt x="178" y="86"/>
                    </a:cubicBezTo>
                    <a:cubicBezTo>
                      <a:pt x="175" y="93"/>
                      <a:pt x="168" y="97"/>
                      <a:pt x="161" y="97"/>
                    </a:cubicBezTo>
                    <a:cubicBezTo>
                      <a:pt x="159" y="97"/>
                      <a:pt x="156" y="97"/>
                      <a:pt x="154" y="9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5" name="Freeform 90">
                <a:extLst>
                  <a:ext uri="{FF2B5EF4-FFF2-40B4-BE49-F238E27FC236}">
                    <a16:creationId xmlns:a16="http://schemas.microsoft.com/office/drawing/2014/main" id="{633FBF00-5E7D-44B5-B768-FC16DE8F4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550" y="1898650"/>
                <a:ext cx="65088" cy="34925"/>
              </a:xfrm>
              <a:custGeom>
                <a:avLst/>
                <a:gdLst>
                  <a:gd name="T0" fmla="*/ 153 w 182"/>
                  <a:gd name="T1" fmla="*/ 95 h 98"/>
                  <a:gd name="T2" fmla="*/ 14 w 182"/>
                  <a:gd name="T3" fmla="*/ 38 h 98"/>
                  <a:gd name="T4" fmla="*/ 4 w 182"/>
                  <a:gd name="T5" fmla="*/ 14 h 98"/>
                  <a:gd name="T6" fmla="*/ 28 w 182"/>
                  <a:gd name="T7" fmla="*/ 4 h 98"/>
                  <a:gd name="T8" fmla="*/ 167 w 182"/>
                  <a:gd name="T9" fmla="*/ 61 h 98"/>
                  <a:gd name="T10" fmla="*/ 177 w 182"/>
                  <a:gd name="T11" fmla="*/ 85 h 98"/>
                  <a:gd name="T12" fmla="*/ 160 w 182"/>
                  <a:gd name="T13" fmla="*/ 97 h 98"/>
                  <a:gd name="T14" fmla="*/ 153 w 182"/>
                  <a:gd name="T15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8">
                    <a:moveTo>
                      <a:pt x="153" y="95"/>
                    </a:moveTo>
                    <a:lnTo>
                      <a:pt x="14" y="38"/>
                    </a:lnTo>
                    <a:cubicBezTo>
                      <a:pt x="4" y="34"/>
                      <a:pt x="0" y="23"/>
                      <a:pt x="4" y="14"/>
                    </a:cubicBezTo>
                    <a:cubicBezTo>
                      <a:pt x="8" y="4"/>
                      <a:pt x="18" y="0"/>
                      <a:pt x="28" y="4"/>
                    </a:cubicBezTo>
                    <a:lnTo>
                      <a:pt x="167" y="61"/>
                    </a:lnTo>
                    <a:cubicBezTo>
                      <a:pt x="177" y="65"/>
                      <a:pt x="181" y="76"/>
                      <a:pt x="177" y="85"/>
                    </a:cubicBezTo>
                    <a:cubicBezTo>
                      <a:pt x="175" y="92"/>
                      <a:pt x="168" y="97"/>
                      <a:pt x="160" y="97"/>
                    </a:cubicBezTo>
                    <a:cubicBezTo>
                      <a:pt x="158" y="97"/>
                      <a:pt x="156" y="96"/>
                      <a:pt x="153" y="95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6" name="Freeform 91">
                <a:extLst>
                  <a:ext uri="{FF2B5EF4-FFF2-40B4-BE49-F238E27FC236}">
                    <a16:creationId xmlns:a16="http://schemas.microsoft.com/office/drawing/2014/main" id="{E61B532B-E349-4F1E-AEE9-4CE755A4B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725" y="1917700"/>
                <a:ext cx="65088" cy="34925"/>
              </a:xfrm>
              <a:custGeom>
                <a:avLst/>
                <a:gdLst>
                  <a:gd name="T0" fmla="*/ 4 w 182"/>
                  <a:gd name="T1" fmla="*/ 87 h 99"/>
                  <a:gd name="T2" fmla="*/ 14 w 182"/>
                  <a:gd name="T3" fmla="*/ 63 h 99"/>
                  <a:gd name="T4" fmla="*/ 153 w 182"/>
                  <a:gd name="T5" fmla="*/ 4 h 99"/>
                  <a:gd name="T6" fmla="*/ 177 w 182"/>
                  <a:gd name="T7" fmla="*/ 14 h 99"/>
                  <a:gd name="T8" fmla="*/ 167 w 182"/>
                  <a:gd name="T9" fmla="*/ 38 h 99"/>
                  <a:gd name="T10" fmla="*/ 28 w 182"/>
                  <a:gd name="T11" fmla="*/ 96 h 99"/>
                  <a:gd name="T12" fmla="*/ 21 w 182"/>
                  <a:gd name="T13" fmla="*/ 98 h 99"/>
                  <a:gd name="T14" fmla="*/ 4 w 182"/>
                  <a:gd name="T15" fmla="*/ 8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9">
                    <a:moveTo>
                      <a:pt x="4" y="87"/>
                    </a:moveTo>
                    <a:cubicBezTo>
                      <a:pt x="0" y="77"/>
                      <a:pt x="4" y="66"/>
                      <a:pt x="14" y="63"/>
                    </a:cubicBezTo>
                    <a:lnTo>
                      <a:pt x="153" y="4"/>
                    </a:lnTo>
                    <a:cubicBezTo>
                      <a:pt x="163" y="0"/>
                      <a:pt x="173" y="4"/>
                      <a:pt x="177" y="14"/>
                    </a:cubicBezTo>
                    <a:cubicBezTo>
                      <a:pt x="181" y="23"/>
                      <a:pt x="177" y="34"/>
                      <a:pt x="167" y="38"/>
                    </a:cubicBezTo>
                    <a:lnTo>
                      <a:pt x="28" y="96"/>
                    </a:lnTo>
                    <a:cubicBezTo>
                      <a:pt x="26" y="97"/>
                      <a:pt x="23" y="98"/>
                      <a:pt x="21" y="98"/>
                    </a:cubicBezTo>
                    <a:cubicBezTo>
                      <a:pt x="14" y="98"/>
                      <a:pt x="7" y="94"/>
                      <a:pt x="4" y="8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7" name="Freeform 92">
                <a:extLst>
                  <a:ext uri="{FF2B5EF4-FFF2-40B4-BE49-F238E27FC236}">
                    <a16:creationId xmlns:a16="http://schemas.microsoft.com/office/drawing/2014/main" id="{CAF647E5-577D-4C6F-8FAB-903E00A43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613" y="2371725"/>
                <a:ext cx="65087" cy="34925"/>
              </a:xfrm>
              <a:custGeom>
                <a:avLst/>
                <a:gdLst>
                  <a:gd name="T0" fmla="*/ 3 w 182"/>
                  <a:gd name="T1" fmla="*/ 86 h 98"/>
                  <a:gd name="T2" fmla="*/ 13 w 182"/>
                  <a:gd name="T3" fmla="*/ 62 h 98"/>
                  <a:gd name="T4" fmla="*/ 153 w 182"/>
                  <a:gd name="T5" fmla="*/ 4 h 98"/>
                  <a:gd name="T6" fmla="*/ 177 w 182"/>
                  <a:gd name="T7" fmla="*/ 14 h 98"/>
                  <a:gd name="T8" fmla="*/ 167 w 182"/>
                  <a:gd name="T9" fmla="*/ 38 h 98"/>
                  <a:gd name="T10" fmla="*/ 28 w 182"/>
                  <a:gd name="T11" fmla="*/ 96 h 98"/>
                  <a:gd name="T12" fmla="*/ 20 w 182"/>
                  <a:gd name="T13" fmla="*/ 97 h 98"/>
                  <a:gd name="T14" fmla="*/ 3 w 182"/>
                  <a:gd name="T15" fmla="*/ 8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8">
                    <a:moveTo>
                      <a:pt x="3" y="86"/>
                    </a:moveTo>
                    <a:cubicBezTo>
                      <a:pt x="0" y="77"/>
                      <a:pt x="4" y="66"/>
                      <a:pt x="13" y="62"/>
                    </a:cubicBezTo>
                    <a:lnTo>
                      <a:pt x="153" y="4"/>
                    </a:lnTo>
                    <a:cubicBezTo>
                      <a:pt x="162" y="0"/>
                      <a:pt x="173" y="5"/>
                      <a:pt x="177" y="14"/>
                    </a:cubicBezTo>
                    <a:cubicBezTo>
                      <a:pt x="181" y="23"/>
                      <a:pt x="176" y="34"/>
                      <a:pt x="167" y="38"/>
                    </a:cubicBezTo>
                    <a:lnTo>
                      <a:pt x="28" y="96"/>
                    </a:lnTo>
                    <a:cubicBezTo>
                      <a:pt x="25" y="97"/>
                      <a:pt x="23" y="97"/>
                      <a:pt x="20" y="97"/>
                    </a:cubicBezTo>
                    <a:cubicBezTo>
                      <a:pt x="13" y="97"/>
                      <a:pt x="6" y="93"/>
                      <a:pt x="3" y="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8" name="Freeform 93">
                <a:extLst>
                  <a:ext uri="{FF2B5EF4-FFF2-40B4-BE49-F238E27FC236}">
                    <a16:creationId xmlns:a16="http://schemas.microsoft.com/office/drawing/2014/main" id="{1723D8B7-D648-4093-9DA7-7DF46DBCB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0763" y="2706688"/>
                <a:ext cx="36512" cy="65087"/>
              </a:xfrm>
              <a:custGeom>
                <a:avLst/>
                <a:gdLst>
                  <a:gd name="T0" fmla="*/ 62 w 101"/>
                  <a:gd name="T1" fmla="*/ 167 h 180"/>
                  <a:gd name="T2" fmla="*/ 4 w 101"/>
                  <a:gd name="T3" fmla="*/ 28 h 180"/>
                  <a:gd name="T4" fmla="*/ 14 w 101"/>
                  <a:gd name="T5" fmla="*/ 4 h 180"/>
                  <a:gd name="T6" fmla="*/ 38 w 101"/>
                  <a:gd name="T7" fmla="*/ 14 h 180"/>
                  <a:gd name="T8" fmla="*/ 96 w 101"/>
                  <a:gd name="T9" fmla="*/ 153 h 180"/>
                  <a:gd name="T10" fmla="*/ 86 w 101"/>
                  <a:gd name="T11" fmla="*/ 177 h 180"/>
                  <a:gd name="T12" fmla="*/ 79 w 101"/>
                  <a:gd name="T13" fmla="*/ 179 h 180"/>
                  <a:gd name="T14" fmla="*/ 62 w 101"/>
                  <a:gd name="T15" fmla="*/ 16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62" y="167"/>
                    </a:moveTo>
                    <a:lnTo>
                      <a:pt x="4" y="28"/>
                    </a:lnTo>
                    <a:cubicBezTo>
                      <a:pt x="0" y="18"/>
                      <a:pt x="5" y="7"/>
                      <a:pt x="14" y="4"/>
                    </a:cubicBezTo>
                    <a:cubicBezTo>
                      <a:pt x="23" y="0"/>
                      <a:pt x="34" y="4"/>
                      <a:pt x="38" y="14"/>
                    </a:cubicBezTo>
                    <a:lnTo>
                      <a:pt x="96" y="153"/>
                    </a:lnTo>
                    <a:cubicBezTo>
                      <a:pt x="100" y="162"/>
                      <a:pt x="96" y="173"/>
                      <a:pt x="86" y="177"/>
                    </a:cubicBezTo>
                    <a:cubicBezTo>
                      <a:pt x="84" y="178"/>
                      <a:pt x="82" y="179"/>
                      <a:pt x="79" y="179"/>
                    </a:cubicBezTo>
                    <a:cubicBezTo>
                      <a:pt x="72" y="179"/>
                      <a:pt x="65" y="174"/>
                      <a:pt x="62" y="16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89" name="Freeform 94">
                <a:extLst>
                  <a:ext uri="{FF2B5EF4-FFF2-40B4-BE49-F238E27FC236}">
                    <a16:creationId xmlns:a16="http://schemas.microsoft.com/office/drawing/2014/main" id="{8A63C025-783D-4C39-8B39-24A8D0019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150" y="1552575"/>
                <a:ext cx="36513" cy="65088"/>
              </a:xfrm>
              <a:custGeom>
                <a:avLst/>
                <a:gdLst>
                  <a:gd name="T0" fmla="*/ 62 w 101"/>
                  <a:gd name="T1" fmla="*/ 168 h 180"/>
                  <a:gd name="T2" fmla="*/ 4 w 101"/>
                  <a:gd name="T3" fmla="*/ 28 h 180"/>
                  <a:gd name="T4" fmla="*/ 13 w 101"/>
                  <a:gd name="T5" fmla="*/ 4 h 180"/>
                  <a:gd name="T6" fmla="*/ 38 w 101"/>
                  <a:gd name="T7" fmla="*/ 14 h 180"/>
                  <a:gd name="T8" fmla="*/ 96 w 101"/>
                  <a:gd name="T9" fmla="*/ 154 h 180"/>
                  <a:gd name="T10" fmla="*/ 86 w 101"/>
                  <a:gd name="T11" fmla="*/ 178 h 180"/>
                  <a:gd name="T12" fmla="*/ 79 w 101"/>
                  <a:gd name="T13" fmla="*/ 179 h 180"/>
                  <a:gd name="T14" fmla="*/ 62 w 101"/>
                  <a:gd name="T15" fmla="*/ 16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62" y="168"/>
                    </a:moveTo>
                    <a:lnTo>
                      <a:pt x="4" y="28"/>
                    </a:lnTo>
                    <a:cubicBezTo>
                      <a:pt x="0" y="19"/>
                      <a:pt x="4" y="8"/>
                      <a:pt x="13" y="4"/>
                    </a:cubicBezTo>
                    <a:cubicBezTo>
                      <a:pt x="23" y="0"/>
                      <a:pt x="34" y="5"/>
                      <a:pt x="38" y="14"/>
                    </a:cubicBezTo>
                    <a:lnTo>
                      <a:pt x="96" y="154"/>
                    </a:lnTo>
                    <a:cubicBezTo>
                      <a:pt x="100" y="163"/>
                      <a:pt x="95" y="174"/>
                      <a:pt x="86" y="178"/>
                    </a:cubicBezTo>
                    <a:cubicBezTo>
                      <a:pt x="83" y="179"/>
                      <a:pt x="81" y="179"/>
                      <a:pt x="79" y="179"/>
                    </a:cubicBezTo>
                    <a:cubicBezTo>
                      <a:pt x="71" y="179"/>
                      <a:pt x="65" y="175"/>
                      <a:pt x="62" y="16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0" name="Freeform 95">
                <a:extLst>
                  <a:ext uri="{FF2B5EF4-FFF2-40B4-BE49-F238E27FC236}">
                    <a16:creationId xmlns:a16="http://schemas.microsoft.com/office/drawing/2014/main" id="{B42327E7-8A02-4890-BCC2-33D687A10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625" y="1524000"/>
                <a:ext cx="25400" cy="68263"/>
              </a:xfrm>
              <a:custGeom>
                <a:avLst/>
                <a:gdLst>
                  <a:gd name="T0" fmla="*/ 16 w 72"/>
                  <a:gd name="T1" fmla="*/ 186 h 188"/>
                  <a:gd name="T2" fmla="*/ 2 w 72"/>
                  <a:gd name="T3" fmla="*/ 165 h 188"/>
                  <a:gd name="T4" fmla="*/ 33 w 72"/>
                  <a:gd name="T5" fmla="*/ 17 h 188"/>
                  <a:gd name="T6" fmla="*/ 55 w 72"/>
                  <a:gd name="T7" fmla="*/ 2 h 188"/>
                  <a:gd name="T8" fmla="*/ 69 w 72"/>
                  <a:gd name="T9" fmla="*/ 24 h 188"/>
                  <a:gd name="T10" fmla="*/ 38 w 72"/>
                  <a:gd name="T11" fmla="*/ 172 h 188"/>
                  <a:gd name="T12" fmla="*/ 20 w 72"/>
                  <a:gd name="T13" fmla="*/ 187 h 188"/>
                  <a:gd name="T14" fmla="*/ 16 w 72"/>
                  <a:gd name="T15" fmla="*/ 18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88">
                    <a:moveTo>
                      <a:pt x="16" y="186"/>
                    </a:moveTo>
                    <a:cubicBezTo>
                      <a:pt x="6" y="184"/>
                      <a:pt x="0" y="175"/>
                      <a:pt x="2" y="165"/>
                    </a:cubicBezTo>
                    <a:lnTo>
                      <a:pt x="33" y="17"/>
                    </a:lnTo>
                    <a:cubicBezTo>
                      <a:pt x="35" y="7"/>
                      <a:pt x="45" y="0"/>
                      <a:pt x="55" y="2"/>
                    </a:cubicBezTo>
                    <a:cubicBezTo>
                      <a:pt x="65" y="4"/>
                      <a:pt x="71" y="14"/>
                      <a:pt x="69" y="24"/>
                    </a:cubicBezTo>
                    <a:lnTo>
                      <a:pt x="38" y="172"/>
                    </a:lnTo>
                    <a:cubicBezTo>
                      <a:pt x="36" y="181"/>
                      <a:pt x="29" y="187"/>
                      <a:pt x="20" y="187"/>
                    </a:cubicBezTo>
                    <a:cubicBezTo>
                      <a:pt x="19" y="187"/>
                      <a:pt x="18" y="187"/>
                      <a:pt x="16" y="1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1" name="Freeform 96">
                <a:extLst>
                  <a:ext uri="{FF2B5EF4-FFF2-40B4-BE49-F238E27FC236}">
                    <a16:creationId xmlns:a16="http://schemas.microsoft.com/office/drawing/2014/main" id="{E5C92B55-2DA3-440D-9F77-00DA694ED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813" y="2733675"/>
                <a:ext cx="26987" cy="66675"/>
              </a:xfrm>
              <a:custGeom>
                <a:avLst/>
                <a:gdLst>
                  <a:gd name="T0" fmla="*/ 17 w 73"/>
                  <a:gd name="T1" fmla="*/ 186 h 187"/>
                  <a:gd name="T2" fmla="*/ 3 w 73"/>
                  <a:gd name="T3" fmla="*/ 164 h 187"/>
                  <a:gd name="T4" fmla="*/ 34 w 73"/>
                  <a:gd name="T5" fmla="*/ 16 h 187"/>
                  <a:gd name="T6" fmla="*/ 55 w 73"/>
                  <a:gd name="T7" fmla="*/ 2 h 187"/>
                  <a:gd name="T8" fmla="*/ 70 w 73"/>
                  <a:gd name="T9" fmla="*/ 24 h 187"/>
                  <a:gd name="T10" fmla="*/ 39 w 73"/>
                  <a:gd name="T11" fmla="*/ 172 h 187"/>
                  <a:gd name="T12" fmla="*/ 21 w 73"/>
                  <a:gd name="T13" fmla="*/ 186 h 187"/>
                  <a:gd name="T14" fmla="*/ 17 w 73"/>
                  <a:gd name="T15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87">
                    <a:moveTo>
                      <a:pt x="17" y="186"/>
                    </a:moveTo>
                    <a:cubicBezTo>
                      <a:pt x="7" y="184"/>
                      <a:pt x="0" y="174"/>
                      <a:pt x="3" y="164"/>
                    </a:cubicBezTo>
                    <a:lnTo>
                      <a:pt x="34" y="16"/>
                    </a:lnTo>
                    <a:cubicBezTo>
                      <a:pt x="36" y="6"/>
                      <a:pt x="46" y="0"/>
                      <a:pt x="55" y="2"/>
                    </a:cubicBezTo>
                    <a:cubicBezTo>
                      <a:pt x="65" y="4"/>
                      <a:pt x="72" y="14"/>
                      <a:pt x="70" y="24"/>
                    </a:cubicBezTo>
                    <a:lnTo>
                      <a:pt x="39" y="172"/>
                    </a:lnTo>
                    <a:cubicBezTo>
                      <a:pt x="37" y="180"/>
                      <a:pt x="29" y="186"/>
                      <a:pt x="21" y="186"/>
                    </a:cubicBezTo>
                    <a:cubicBezTo>
                      <a:pt x="19" y="186"/>
                      <a:pt x="18" y="186"/>
                      <a:pt x="17" y="1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2" name="Freeform 97">
                <a:extLst>
                  <a:ext uri="{FF2B5EF4-FFF2-40B4-BE49-F238E27FC236}">
                    <a16:creationId xmlns:a16="http://schemas.microsoft.com/office/drawing/2014/main" id="{4260FBB7-9902-4648-891D-DBEF3B40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1125" y="2289175"/>
                <a:ext cx="68263" cy="25400"/>
              </a:xfrm>
              <a:custGeom>
                <a:avLst/>
                <a:gdLst>
                  <a:gd name="T0" fmla="*/ 164 w 189"/>
                  <a:gd name="T1" fmla="*/ 69 h 70"/>
                  <a:gd name="T2" fmla="*/ 16 w 189"/>
                  <a:gd name="T3" fmla="*/ 38 h 70"/>
                  <a:gd name="T4" fmla="*/ 2 w 189"/>
                  <a:gd name="T5" fmla="*/ 16 h 70"/>
                  <a:gd name="T6" fmla="*/ 24 w 189"/>
                  <a:gd name="T7" fmla="*/ 2 h 70"/>
                  <a:gd name="T8" fmla="*/ 172 w 189"/>
                  <a:gd name="T9" fmla="*/ 33 h 70"/>
                  <a:gd name="T10" fmla="*/ 186 w 189"/>
                  <a:gd name="T11" fmla="*/ 55 h 70"/>
                  <a:gd name="T12" fmla="*/ 168 w 189"/>
                  <a:gd name="T13" fmla="*/ 69 h 70"/>
                  <a:gd name="T14" fmla="*/ 164 w 189"/>
                  <a:gd name="T1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70">
                    <a:moveTo>
                      <a:pt x="164" y="69"/>
                    </a:moveTo>
                    <a:lnTo>
                      <a:pt x="16" y="38"/>
                    </a:lnTo>
                    <a:cubicBezTo>
                      <a:pt x="7" y="36"/>
                      <a:pt x="0" y="26"/>
                      <a:pt x="2" y="16"/>
                    </a:cubicBezTo>
                    <a:cubicBezTo>
                      <a:pt x="4" y="6"/>
                      <a:pt x="14" y="0"/>
                      <a:pt x="24" y="2"/>
                    </a:cubicBezTo>
                    <a:lnTo>
                      <a:pt x="172" y="33"/>
                    </a:lnTo>
                    <a:cubicBezTo>
                      <a:pt x="182" y="35"/>
                      <a:pt x="188" y="45"/>
                      <a:pt x="186" y="55"/>
                    </a:cubicBezTo>
                    <a:cubicBezTo>
                      <a:pt x="184" y="63"/>
                      <a:pt x="177" y="69"/>
                      <a:pt x="168" y="69"/>
                    </a:cubicBezTo>
                    <a:cubicBezTo>
                      <a:pt x="167" y="69"/>
                      <a:pt x="166" y="69"/>
                      <a:pt x="164" y="69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3" name="Freeform 98">
                <a:extLst>
                  <a:ext uri="{FF2B5EF4-FFF2-40B4-BE49-F238E27FC236}">
                    <a16:creationId xmlns:a16="http://schemas.microsoft.com/office/drawing/2014/main" id="{D4C14F7B-56FE-457C-8C1D-7F3033A7C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450" y="2011363"/>
                <a:ext cx="68263" cy="25400"/>
              </a:xfrm>
              <a:custGeom>
                <a:avLst/>
                <a:gdLst>
                  <a:gd name="T0" fmla="*/ 165 w 190"/>
                  <a:gd name="T1" fmla="*/ 69 h 71"/>
                  <a:gd name="T2" fmla="*/ 17 w 190"/>
                  <a:gd name="T3" fmla="*/ 38 h 71"/>
                  <a:gd name="T4" fmla="*/ 3 w 190"/>
                  <a:gd name="T5" fmla="*/ 17 h 71"/>
                  <a:gd name="T6" fmla="*/ 24 w 190"/>
                  <a:gd name="T7" fmla="*/ 2 h 71"/>
                  <a:gd name="T8" fmla="*/ 172 w 190"/>
                  <a:gd name="T9" fmla="*/ 33 h 71"/>
                  <a:gd name="T10" fmla="*/ 187 w 190"/>
                  <a:gd name="T11" fmla="*/ 55 h 71"/>
                  <a:gd name="T12" fmla="*/ 169 w 190"/>
                  <a:gd name="T13" fmla="*/ 70 h 71"/>
                  <a:gd name="T14" fmla="*/ 165 w 190"/>
                  <a:gd name="T15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71">
                    <a:moveTo>
                      <a:pt x="165" y="69"/>
                    </a:moveTo>
                    <a:lnTo>
                      <a:pt x="17" y="38"/>
                    </a:lnTo>
                    <a:cubicBezTo>
                      <a:pt x="7" y="36"/>
                      <a:pt x="0" y="27"/>
                      <a:pt x="3" y="17"/>
                    </a:cubicBezTo>
                    <a:cubicBezTo>
                      <a:pt x="5" y="7"/>
                      <a:pt x="15" y="0"/>
                      <a:pt x="24" y="2"/>
                    </a:cubicBezTo>
                    <a:lnTo>
                      <a:pt x="172" y="33"/>
                    </a:lnTo>
                    <a:cubicBezTo>
                      <a:pt x="182" y="35"/>
                      <a:pt x="189" y="45"/>
                      <a:pt x="187" y="55"/>
                    </a:cubicBezTo>
                    <a:cubicBezTo>
                      <a:pt x="185" y="64"/>
                      <a:pt x="177" y="70"/>
                      <a:pt x="169" y="70"/>
                    </a:cubicBezTo>
                    <a:cubicBezTo>
                      <a:pt x="167" y="70"/>
                      <a:pt x="166" y="70"/>
                      <a:pt x="165" y="69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4" name="Freeform 99">
                <a:extLst>
                  <a:ext uri="{FF2B5EF4-FFF2-40B4-BE49-F238E27FC236}">
                    <a16:creationId xmlns:a16="http://schemas.microsoft.com/office/drawing/2014/main" id="{815F275D-7D43-4E9B-8A9F-6ADCF7704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513" y="1811338"/>
                <a:ext cx="61912" cy="44450"/>
              </a:xfrm>
              <a:custGeom>
                <a:avLst/>
                <a:gdLst>
                  <a:gd name="T0" fmla="*/ 6 w 170"/>
                  <a:gd name="T1" fmla="*/ 114 h 123"/>
                  <a:gd name="T2" fmla="*/ 11 w 170"/>
                  <a:gd name="T3" fmla="*/ 88 h 123"/>
                  <a:gd name="T4" fmla="*/ 138 w 170"/>
                  <a:gd name="T5" fmla="*/ 6 h 123"/>
                  <a:gd name="T6" fmla="*/ 163 w 170"/>
                  <a:gd name="T7" fmla="*/ 11 h 123"/>
                  <a:gd name="T8" fmla="*/ 158 w 170"/>
                  <a:gd name="T9" fmla="*/ 36 h 123"/>
                  <a:gd name="T10" fmla="*/ 31 w 170"/>
                  <a:gd name="T11" fmla="*/ 119 h 123"/>
                  <a:gd name="T12" fmla="*/ 21 w 170"/>
                  <a:gd name="T13" fmla="*/ 122 h 123"/>
                  <a:gd name="T14" fmla="*/ 6 w 170"/>
                  <a:gd name="T15" fmla="*/ 11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23">
                    <a:moveTo>
                      <a:pt x="6" y="114"/>
                    </a:moveTo>
                    <a:cubicBezTo>
                      <a:pt x="0" y="105"/>
                      <a:pt x="3" y="94"/>
                      <a:pt x="11" y="88"/>
                    </a:cubicBezTo>
                    <a:lnTo>
                      <a:pt x="138" y="6"/>
                    </a:lnTo>
                    <a:cubicBezTo>
                      <a:pt x="146" y="0"/>
                      <a:pt x="157" y="2"/>
                      <a:pt x="163" y="11"/>
                    </a:cubicBezTo>
                    <a:cubicBezTo>
                      <a:pt x="169" y="19"/>
                      <a:pt x="166" y="31"/>
                      <a:pt x="158" y="36"/>
                    </a:cubicBezTo>
                    <a:lnTo>
                      <a:pt x="31" y="119"/>
                    </a:lnTo>
                    <a:cubicBezTo>
                      <a:pt x="28" y="121"/>
                      <a:pt x="25" y="122"/>
                      <a:pt x="21" y="122"/>
                    </a:cubicBezTo>
                    <a:cubicBezTo>
                      <a:pt x="15" y="122"/>
                      <a:pt x="9" y="119"/>
                      <a:pt x="6" y="114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5" name="Freeform 100">
                <a:extLst>
                  <a:ext uri="{FF2B5EF4-FFF2-40B4-BE49-F238E27FC236}">
                    <a16:creationId xmlns:a16="http://schemas.microsoft.com/office/drawing/2014/main" id="{999C7655-525D-43B0-9478-CF99D2241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588" y="2470150"/>
                <a:ext cx="61912" cy="44450"/>
              </a:xfrm>
              <a:custGeom>
                <a:avLst/>
                <a:gdLst>
                  <a:gd name="T0" fmla="*/ 6 w 170"/>
                  <a:gd name="T1" fmla="*/ 113 h 123"/>
                  <a:gd name="T2" fmla="*/ 11 w 170"/>
                  <a:gd name="T3" fmla="*/ 88 h 123"/>
                  <a:gd name="T4" fmla="*/ 138 w 170"/>
                  <a:gd name="T5" fmla="*/ 5 h 123"/>
                  <a:gd name="T6" fmla="*/ 163 w 170"/>
                  <a:gd name="T7" fmla="*/ 11 h 123"/>
                  <a:gd name="T8" fmla="*/ 158 w 170"/>
                  <a:gd name="T9" fmla="*/ 36 h 123"/>
                  <a:gd name="T10" fmla="*/ 31 w 170"/>
                  <a:gd name="T11" fmla="*/ 119 h 123"/>
                  <a:gd name="T12" fmla="*/ 21 w 170"/>
                  <a:gd name="T13" fmla="*/ 122 h 123"/>
                  <a:gd name="T14" fmla="*/ 6 w 170"/>
                  <a:gd name="T15" fmla="*/ 11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23">
                    <a:moveTo>
                      <a:pt x="6" y="113"/>
                    </a:moveTo>
                    <a:cubicBezTo>
                      <a:pt x="0" y="105"/>
                      <a:pt x="2" y="94"/>
                      <a:pt x="11" y="88"/>
                    </a:cubicBezTo>
                    <a:lnTo>
                      <a:pt x="138" y="5"/>
                    </a:lnTo>
                    <a:cubicBezTo>
                      <a:pt x="146" y="0"/>
                      <a:pt x="157" y="2"/>
                      <a:pt x="163" y="11"/>
                    </a:cubicBezTo>
                    <a:cubicBezTo>
                      <a:pt x="169" y="19"/>
                      <a:pt x="166" y="31"/>
                      <a:pt x="158" y="36"/>
                    </a:cubicBezTo>
                    <a:lnTo>
                      <a:pt x="31" y="119"/>
                    </a:lnTo>
                    <a:cubicBezTo>
                      <a:pt x="28" y="121"/>
                      <a:pt x="25" y="122"/>
                      <a:pt x="21" y="122"/>
                    </a:cubicBezTo>
                    <a:cubicBezTo>
                      <a:pt x="15" y="122"/>
                      <a:pt x="9" y="119"/>
                      <a:pt x="6" y="113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6" name="Freeform 101">
                <a:extLst>
                  <a:ext uri="{FF2B5EF4-FFF2-40B4-BE49-F238E27FC236}">
                    <a16:creationId xmlns:a16="http://schemas.microsoft.com/office/drawing/2014/main" id="{18FBCB43-5E2D-4328-A1E4-5365A1CA5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600" y="2657475"/>
                <a:ext cx="46038" cy="60325"/>
              </a:xfrm>
              <a:custGeom>
                <a:avLst/>
                <a:gdLst>
                  <a:gd name="T0" fmla="*/ 88 w 126"/>
                  <a:gd name="T1" fmla="*/ 158 h 167"/>
                  <a:gd name="T2" fmla="*/ 5 w 126"/>
                  <a:gd name="T3" fmla="*/ 31 h 167"/>
                  <a:gd name="T4" fmla="*/ 11 w 126"/>
                  <a:gd name="T5" fmla="*/ 6 h 167"/>
                  <a:gd name="T6" fmla="*/ 36 w 126"/>
                  <a:gd name="T7" fmla="*/ 11 h 167"/>
                  <a:gd name="T8" fmla="*/ 119 w 126"/>
                  <a:gd name="T9" fmla="*/ 138 h 167"/>
                  <a:gd name="T10" fmla="*/ 114 w 126"/>
                  <a:gd name="T11" fmla="*/ 163 h 167"/>
                  <a:gd name="T12" fmla="*/ 104 w 126"/>
                  <a:gd name="T13" fmla="*/ 166 h 167"/>
                  <a:gd name="T14" fmla="*/ 88 w 126"/>
                  <a:gd name="T15" fmla="*/ 15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67">
                    <a:moveTo>
                      <a:pt x="88" y="158"/>
                    </a:moveTo>
                    <a:lnTo>
                      <a:pt x="5" y="31"/>
                    </a:lnTo>
                    <a:cubicBezTo>
                      <a:pt x="0" y="23"/>
                      <a:pt x="2" y="11"/>
                      <a:pt x="11" y="6"/>
                    </a:cubicBezTo>
                    <a:cubicBezTo>
                      <a:pt x="19" y="0"/>
                      <a:pt x="31" y="2"/>
                      <a:pt x="36" y="11"/>
                    </a:cubicBezTo>
                    <a:lnTo>
                      <a:pt x="119" y="138"/>
                    </a:lnTo>
                    <a:cubicBezTo>
                      <a:pt x="125" y="146"/>
                      <a:pt x="122" y="157"/>
                      <a:pt x="114" y="163"/>
                    </a:cubicBezTo>
                    <a:cubicBezTo>
                      <a:pt x="111" y="165"/>
                      <a:pt x="107" y="166"/>
                      <a:pt x="104" y="166"/>
                    </a:cubicBezTo>
                    <a:cubicBezTo>
                      <a:pt x="98" y="166"/>
                      <a:pt x="92" y="163"/>
                      <a:pt x="88" y="15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7" name="Freeform 102">
                <a:extLst>
                  <a:ext uri="{FF2B5EF4-FFF2-40B4-BE49-F238E27FC236}">
                    <a16:creationId xmlns:a16="http://schemas.microsoft.com/office/drawing/2014/main" id="{D2562642-94A2-42D4-9AE6-5C2613692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8788" y="1606550"/>
                <a:ext cx="46037" cy="60325"/>
              </a:xfrm>
              <a:custGeom>
                <a:avLst/>
                <a:gdLst>
                  <a:gd name="T0" fmla="*/ 88 w 126"/>
                  <a:gd name="T1" fmla="*/ 157 h 167"/>
                  <a:gd name="T2" fmla="*/ 6 w 126"/>
                  <a:gd name="T3" fmla="*/ 31 h 167"/>
                  <a:gd name="T4" fmla="*/ 11 w 126"/>
                  <a:gd name="T5" fmla="*/ 5 h 167"/>
                  <a:gd name="T6" fmla="*/ 37 w 126"/>
                  <a:gd name="T7" fmla="*/ 11 h 167"/>
                  <a:gd name="T8" fmla="*/ 119 w 126"/>
                  <a:gd name="T9" fmla="*/ 137 h 167"/>
                  <a:gd name="T10" fmla="*/ 114 w 126"/>
                  <a:gd name="T11" fmla="*/ 163 h 167"/>
                  <a:gd name="T12" fmla="*/ 104 w 126"/>
                  <a:gd name="T13" fmla="*/ 166 h 167"/>
                  <a:gd name="T14" fmla="*/ 88 w 126"/>
                  <a:gd name="T15" fmla="*/ 15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67">
                    <a:moveTo>
                      <a:pt x="88" y="157"/>
                    </a:moveTo>
                    <a:lnTo>
                      <a:pt x="6" y="31"/>
                    </a:lnTo>
                    <a:cubicBezTo>
                      <a:pt x="0" y="22"/>
                      <a:pt x="3" y="11"/>
                      <a:pt x="11" y="5"/>
                    </a:cubicBezTo>
                    <a:cubicBezTo>
                      <a:pt x="20" y="0"/>
                      <a:pt x="31" y="2"/>
                      <a:pt x="37" y="11"/>
                    </a:cubicBezTo>
                    <a:lnTo>
                      <a:pt x="119" y="137"/>
                    </a:lnTo>
                    <a:cubicBezTo>
                      <a:pt x="125" y="146"/>
                      <a:pt x="122" y="157"/>
                      <a:pt x="114" y="163"/>
                    </a:cubicBezTo>
                    <a:cubicBezTo>
                      <a:pt x="111" y="165"/>
                      <a:pt x="107" y="166"/>
                      <a:pt x="104" y="166"/>
                    </a:cubicBezTo>
                    <a:cubicBezTo>
                      <a:pt x="98" y="166"/>
                      <a:pt x="92" y="163"/>
                      <a:pt x="88" y="15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8" name="Freeform 103">
                <a:extLst>
                  <a:ext uri="{FF2B5EF4-FFF2-40B4-BE49-F238E27FC236}">
                    <a16:creationId xmlns:a16="http://schemas.microsoft.com/office/drawing/2014/main" id="{4A70D3F2-E64B-43CF-9798-122A3AFA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6175" y="1627188"/>
                <a:ext cx="46038" cy="60325"/>
              </a:xfrm>
              <a:custGeom>
                <a:avLst/>
                <a:gdLst>
                  <a:gd name="T0" fmla="*/ 11 w 128"/>
                  <a:gd name="T1" fmla="*/ 161 h 166"/>
                  <a:gd name="T2" fmla="*/ 6 w 128"/>
                  <a:gd name="T3" fmla="*/ 136 h 166"/>
                  <a:gd name="T4" fmla="*/ 91 w 128"/>
                  <a:gd name="T5" fmla="*/ 11 h 166"/>
                  <a:gd name="T6" fmla="*/ 116 w 128"/>
                  <a:gd name="T7" fmla="*/ 6 h 166"/>
                  <a:gd name="T8" fmla="*/ 121 w 128"/>
                  <a:gd name="T9" fmla="*/ 31 h 166"/>
                  <a:gd name="T10" fmla="*/ 36 w 128"/>
                  <a:gd name="T11" fmla="*/ 156 h 166"/>
                  <a:gd name="T12" fmla="*/ 21 w 128"/>
                  <a:gd name="T13" fmla="*/ 165 h 166"/>
                  <a:gd name="T14" fmla="*/ 11 w 128"/>
                  <a:gd name="T15" fmla="*/ 16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66">
                    <a:moveTo>
                      <a:pt x="11" y="161"/>
                    </a:moveTo>
                    <a:cubicBezTo>
                      <a:pt x="2" y="156"/>
                      <a:pt x="0" y="144"/>
                      <a:pt x="6" y="136"/>
                    </a:cubicBezTo>
                    <a:lnTo>
                      <a:pt x="91" y="11"/>
                    </a:lnTo>
                    <a:cubicBezTo>
                      <a:pt x="96" y="2"/>
                      <a:pt x="108" y="0"/>
                      <a:pt x="116" y="6"/>
                    </a:cubicBezTo>
                    <a:cubicBezTo>
                      <a:pt x="125" y="12"/>
                      <a:pt x="127" y="23"/>
                      <a:pt x="121" y="31"/>
                    </a:cubicBezTo>
                    <a:lnTo>
                      <a:pt x="36" y="156"/>
                    </a:lnTo>
                    <a:cubicBezTo>
                      <a:pt x="33" y="162"/>
                      <a:pt x="27" y="165"/>
                      <a:pt x="21" y="165"/>
                    </a:cubicBezTo>
                    <a:cubicBezTo>
                      <a:pt x="17" y="165"/>
                      <a:pt x="14" y="164"/>
                      <a:pt x="11" y="16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99" name="Freeform 104">
                <a:extLst>
                  <a:ext uri="{FF2B5EF4-FFF2-40B4-BE49-F238E27FC236}">
                    <a16:creationId xmlns:a16="http://schemas.microsoft.com/office/drawing/2014/main" id="{F618F24B-4B7C-40EE-8440-C85FF9429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2638425"/>
                <a:ext cx="46037" cy="58738"/>
              </a:xfrm>
              <a:custGeom>
                <a:avLst/>
                <a:gdLst>
                  <a:gd name="T0" fmla="*/ 10 w 128"/>
                  <a:gd name="T1" fmla="*/ 161 h 165"/>
                  <a:gd name="T2" fmla="*/ 6 w 128"/>
                  <a:gd name="T3" fmla="*/ 135 h 165"/>
                  <a:gd name="T4" fmla="*/ 91 w 128"/>
                  <a:gd name="T5" fmla="*/ 10 h 165"/>
                  <a:gd name="T6" fmla="*/ 116 w 128"/>
                  <a:gd name="T7" fmla="*/ 5 h 165"/>
                  <a:gd name="T8" fmla="*/ 121 w 128"/>
                  <a:gd name="T9" fmla="*/ 31 h 165"/>
                  <a:gd name="T10" fmla="*/ 36 w 128"/>
                  <a:gd name="T11" fmla="*/ 156 h 165"/>
                  <a:gd name="T12" fmla="*/ 21 w 128"/>
                  <a:gd name="T13" fmla="*/ 164 h 165"/>
                  <a:gd name="T14" fmla="*/ 10 w 128"/>
                  <a:gd name="T15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65">
                    <a:moveTo>
                      <a:pt x="10" y="161"/>
                    </a:moveTo>
                    <a:cubicBezTo>
                      <a:pt x="2" y="155"/>
                      <a:pt x="0" y="143"/>
                      <a:pt x="6" y="135"/>
                    </a:cubicBezTo>
                    <a:lnTo>
                      <a:pt x="91" y="10"/>
                    </a:lnTo>
                    <a:cubicBezTo>
                      <a:pt x="96" y="2"/>
                      <a:pt x="108" y="0"/>
                      <a:pt x="116" y="5"/>
                    </a:cubicBezTo>
                    <a:cubicBezTo>
                      <a:pt x="125" y="11"/>
                      <a:pt x="127" y="22"/>
                      <a:pt x="121" y="31"/>
                    </a:cubicBezTo>
                    <a:lnTo>
                      <a:pt x="36" y="156"/>
                    </a:lnTo>
                    <a:cubicBezTo>
                      <a:pt x="32" y="161"/>
                      <a:pt x="27" y="164"/>
                      <a:pt x="21" y="164"/>
                    </a:cubicBezTo>
                    <a:cubicBezTo>
                      <a:pt x="17" y="164"/>
                      <a:pt x="14" y="163"/>
                      <a:pt x="10" y="16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0" name="Freeform 105">
                <a:extLst>
                  <a:ext uri="{FF2B5EF4-FFF2-40B4-BE49-F238E27FC236}">
                    <a16:creationId xmlns:a16="http://schemas.microsoft.com/office/drawing/2014/main" id="{19B296FA-7F63-4BDC-97B9-8A71A3129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463" y="2498725"/>
                <a:ext cx="60325" cy="44450"/>
              </a:xfrm>
              <a:custGeom>
                <a:avLst/>
                <a:gdLst>
                  <a:gd name="T0" fmla="*/ 135 w 167"/>
                  <a:gd name="T1" fmla="*/ 121 h 125"/>
                  <a:gd name="T2" fmla="*/ 10 w 167"/>
                  <a:gd name="T3" fmla="*/ 36 h 125"/>
                  <a:gd name="T4" fmla="*/ 5 w 167"/>
                  <a:gd name="T5" fmla="*/ 10 h 125"/>
                  <a:gd name="T6" fmla="*/ 31 w 167"/>
                  <a:gd name="T7" fmla="*/ 6 h 125"/>
                  <a:gd name="T8" fmla="*/ 156 w 167"/>
                  <a:gd name="T9" fmla="*/ 91 h 125"/>
                  <a:gd name="T10" fmla="*/ 161 w 167"/>
                  <a:gd name="T11" fmla="*/ 116 h 125"/>
                  <a:gd name="T12" fmla="*/ 145 w 167"/>
                  <a:gd name="T13" fmla="*/ 124 h 125"/>
                  <a:gd name="T14" fmla="*/ 135 w 167"/>
                  <a:gd name="T15" fmla="*/ 12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25">
                    <a:moveTo>
                      <a:pt x="135" y="121"/>
                    </a:moveTo>
                    <a:lnTo>
                      <a:pt x="10" y="36"/>
                    </a:lnTo>
                    <a:cubicBezTo>
                      <a:pt x="2" y="30"/>
                      <a:pt x="0" y="19"/>
                      <a:pt x="5" y="10"/>
                    </a:cubicBezTo>
                    <a:cubicBezTo>
                      <a:pt x="11" y="2"/>
                      <a:pt x="23" y="0"/>
                      <a:pt x="31" y="6"/>
                    </a:cubicBezTo>
                    <a:lnTo>
                      <a:pt x="156" y="91"/>
                    </a:lnTo>
                    <a:cubicBezTo>
                      <a:pt x="164" y="96"/>
                      <a:pt x="166" y="108"/>
                      <a:pt x="161" y="116"/>
                    </a:cubicBezTo>
                    <a:cubicBezTo>
                      <a:pt x="157" y="121"/>
                      <a:pt x="151" y="124"/>
                      <a:pt x="145" y="124"/>
                    </a:cubicBezTo>
                    <a:cubicBezTo>
                      <a:pt x="142" y="124"/>
                      <a:pt x="138" y="123"/>
                      <a:pt x="135" y="12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1" name="Freeform 106">
                <a:extLst>
                  <a:ext uri="{FF2B5EF4-FFF2-40B4-BE49-F238E27FC236}">
                    <a16:creationId xmlns:a16="http://schemas.microsoft.com/office/drawing/2014/main" id="{5A320474-C95C-4DCD-88B8-2252D8D0D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638" y="1781175"/>
                <a:ext cx="60325" cy="44450"/>
              </a:xfrm>
              <a:custGeom>
                <a:avLst/>
                <a:gdLst>
                  <a:gd name="T0" fmla="*/ 136 w 168"/>
                  <a:gd name="T1" fmla="*/ 121 h 125"/>
                  <a:gd name="T2" fmla="*/ 11 w 168"/>
                  <a:gd name="T3" fmla="*/ 36 h 125"/>
                  <a:gd name="T4" fmla="*/ 6 w 168"/>
                  <a:gd name="T5" fmla="*/ 10 h 125"/>
                  <a:gd name="T6" fmla="*/ 32 w 168"/>
                  <a:gd name="T7" fmla="*/ 5 h 125"/>
                  <a:gd name="T8" fmla="*/ 157 w 168"/>
                  <a:gd name="T9" fmla="*/ 90 h 125"/>
                  <a:gd name="T10" fmla="*/ 161 w 168"/>
                  <a:gd name="T11" fmla="*/ 116 h 125"/>
                  <a:gd name="T12" fmla="*/ 146 w 168"/>
                  <a:gd name="T13" fmla="*/ 124 h 125"/>
                  <a:gd name="T14" fmla="*/ 136 w 168"/>
                  <a:gd name="T15" fmla="*/ 12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25">
                    <a:moveTo>
                      <a:pt x="136" y="121"/>
                    </a:moveTo>
                    <a:lnTo>
                      <a:pt x="11" y="36"/>
                    </a:lnTo>
                    <a:cubicBezTo>
                      <a:pt x="3" y="30"/>
                      <a:pt x="0" y="19"/>
                      <a:pt x="6" y="10"/>
                    </a:cubicBezTo>
                    <a:cubicBezTo>
                      <a:pt x="12" y="2"/>
                      <a:pt x="23" y="0"/>
                      <a:pt x="32" y="5"/>
                    </a:cubicBezTo>
                    <a:lnTo>
                      <a:pt x="157" y="90"/>
                    </a:lnTo>
                    <a:cubicBezTo>
                      <a:pt x="165" y="96"/>
                      <a:pt x="167" y="108"/>
                      <a:pt x="161" y="116"/>
                    </a:cubicBezTo>
                    <a:cubicBezTo>
                      <a:pt x="158" y="121"/>
                      <a:pt x="152" y="124"/>
                      <a:pt x="146" y="124"/>
                    </a:cubicBezTo>
                    <a:cubicBezTo>
                      <a:pt x="143" y="124"/>
                      <a:pt x="139" y="123"/>
                      <a:pt x="136" y="12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2" name="Freeform 107">
                <a:extLst>
                  <a:ext uri="{FF2B5EF4-FFF2-40B4-BE49-F238E27FC236}">
                    <a16:creationId xmlns:a16="http://schemas.microsoft.com/office/drawing/2014/main" id="{6D55A2C9-957B-4893-BB64-F245DB17F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063" y="2046288"/>
                <a:ext cx="68262" cy="23812"/>
              </a:xfrm>
              <a:custGeom>
                <a:avLst/>
                <a:gdLst>
                  <a:gd name="T0" fmla="*/ 2 w 189"/>
                  <a:gd name="T1" fmla="*/ 52 h 68"/>
                  <a:gd name="T2" fmla="*/ 16 w 189"/>
                  <a:gd name="T3" fmla="*/ 30 h 68"/>
                  <a:gd name="T4" fmla="*/ 165 w 189"/>
                  <a:gd name="T5" fmla="*/ 2 h 68"/>
                  <a:gd name="T6" fmla="*/ 186 w 189"/>
                  <a:gd name="T7" fmla="*/ 17 h 68"/>
                  <a:gd name="T8" fmla="*/ 172 w 189"/>
                  <a:gd name="T9" fmla="*/ 38 h 68"/>
                  <a:gd name="T10" fmla="*/ 23 w 189"/>
                  <a:gd name="T11" fmla="*/ 67 h 68"/>
                  <a:gd name="T12" fmla="*/ 20 w 189"/>
                  <a:gd name="T13" fmla="*/ 67 h 68"/>
                  <a:gd name="T14" fmla="*/ 2 w 189"/>
                  <a:gd name="T1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68">
                    <a:moveTo>
                      <a:pt x="2" y="52"/>
                    </a:moveTo>
                    <a:cubicBezTo>
                      <a:pt x="0" y="42"/>
                      <a:pt x="6" y="32"/>
                      <a:pt x="16" y="30"/>
                    </a:cubicBezTo>
                    <a:lnTo>
                      <a:pt x="165" y="2"/>
                    </a:lnTo>
                    <a:cubicBezTo>
                      <a:pt x="175" y="0"/>
                      <a:pt x="185" y="7"/>
                      <a:pt x="186" y="17"/>
                    </a:cubicBezTo>
                    <a:cubicBezTo>
                      <a:pt x="188" y="27"/>
                      <a:pt x="182" y="36"/>
                      <a:pt x="172" y="38"/>
                    </a:cubicBezTo>
                    <a:lnTo>
                      <a:pt x="23" y="67"/>
                    </a:lnTo>
                    <a:cubicBezTo>
                      <a:pt x="22" y="67"/>
                      <a:pt x="21" y="67"/>
                      <a:pt x="20" y="67"/>
                    </a:cubicBezTo>
                    <a:cubicBezTo>
                      <a:pt x="11" y="67"/>
                      <a:pt x="4" y="61"/>
                      <a:pt x="2" y="5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3" name="Freeform 108">
                <a:extLst>
                  <a:ext uri="{FF2B5EF4-FFF2-40B4-BE49-F238E27FC236}">
                    <a16:creationId xmlns:a16="http://schemas.microsoft.com/office/drawing/2014/main" id="{39CCC079-E18A-4596-A813-611001128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5100" y="2254250"/>
                <a:ext cx="68263" cy="23813"/>
              </a:xfrm>
              <a:custGeom>
                <a:avLst/>
                <a:gdLst>
                  <a:gd name="T0" fmla="*/ 2 w 190"/>
                  <a:gd name="T1" fmla="*/ 52 h 68"/>
                  <a:gd name="T2" fmla="*/ 17 w 190"/>
                  <a:gd name="T3" fmla="*/ 30 h 68"/>
                  <a:gd name="T4" fmla="*/ 165 w 190"/>
                  <a:gd name="T5" fmla="*/ 2 h 68"/>
                  <a:gd name="T6" fmla="*/ 187 w 190"/>
                  <a:gd name="T7" fmla="*/ 16 h 68"/>
                  <a:gd name="T8" fmla="*/ 172 w 190"/>
                  <a:gd name="T9" fmla="*/ 38 h 68"/>
                  <a:gd name="T10" fmla="*/ 24 w 190"/>
                  <a:gd name="T11" fmla="*/ 66 h 68"/>
                  <a:gd name="T12" fmla="*/ 20 w 190"/>
                  <a:gd name="T13" fmla="*/ 67 h 68"/>
                  <a:gd name="T14" fmla="*/ 2 w 190"/>
                  <a:gd name="T1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68">
                    <a:moveTo>
                      <a:pt x="2" y="52"/>
                    </a:moveTo>
                    <a:cubicBezTo>
                      <a:pt x="0" y="42"/>
                      <a:pt x="7" y="32"/>
                      <a:pt x="17" y="30"/>
                    </a:cubicBezTo>
                    <a:lnTo>
                      <a:pt x="165" y="2"/>
                    </a:lnTo>
                    <a:cubicBezTo>
                      <a:pt x="176" y="0"/>
                      <a:pt x="185" y="6"/>
                      <a:pt x="187" y="16"/>
                    </a:cubicBezTo>
                    <a:cubicBezTo>
                      <a:pt x="189" y="26"/>
                      <a:pt x="182" y="36"/>
                      <a:pt x="172" y="38"/>
                    </a:cubicBezTo>
                    <a:lnTo>
                      <a:pt x="24" y="66"/>
                    </a:lnTo>
                    <a:cubicBezTo>
                      <a:pt x="23" y="66"/>
                      <a:pt x="22" y="67"/>
                      <a:pt x="20" y="67"/>
                    </a:cubicBezTo>
                    <a:cubicBezTo>
                      <a:pt x="12" y="67"/>
                      <a:pt x="4" y="60"/>
                      <a:pt x="2" y="5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4" name="Freeform 109">
                <a:extLst>
                  <a:ext uri="{FF2B5EF4-FFF2-40B4-BE49-F238E27FC236}">
                    <a16:creationId xmlns:a16="http://schemas.microsoft.com/office/drawing/2014/main" id="{EAEAAC9A-46B9-454D-A6B3-15EBC8AD3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2740025"/>
                <a:ext cx="25400" cy="68263"/>
              </a:xfrm>
              <a:custGeom>
                <a:avLst/>
                <a:gdLst>
                  <a:gd name="T0" fmla="*/ 30 w 69"/>
                  <a:gd name="T1" fmla="*/ 172 h 188"/>
                  <a:gd name="T2" fmla="*/ 2 w 69"/>
                  <a:gd name="T3" fmla="*/ 23 h 188"/>
                  <a:gd name="T4" fmla="*/ 17 w 69"/>
                  <a:gd name="T5" fmla="*/ 2 h 188"/>
                  <a:gd name="T6" fmla="*/ 38 w 69"/>
                  <a:gd name="T7" fmla="*/ 16 h 188"/>
                  <a:gd name="T8" fmla="*/ 66 w 69"/>
                  <a:gd name="T9" fmla="*/ 165 h 188"/>
                  <a:gd name="T10" fmla="*/ 52 w 69"/>
                  <a:gd name="T11" fmla="*/ 186 h 188"/>
                  <a:gd name="T12" fmla="*/ 48 w 69"/>
                  <a:gd name="T13" fmla="*/ 187 h 188"/>
                  <a:gd name="T14" fmla="*/ 30 w 69"/>
                  <a:gd name="T15" fmla="*/ 17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88">
                    <a:moveTo>
                      <a:pt x="30" y="172"/>
                    </a:moveTo>
                    <a:lnTo>
                      <a:pt x="2" y="23"/>
                    </a:lnTo>
                    <a:cubicBezTo>
                      <a:pt x="0" y="13"/>
                      <a:pt x="7" y="4"/>
                      <a:pt x="17" y="2"/>
                    </a:cubicBezTo>
                    <a:cubicBezTo>
                      <a:pt x="27" y="0"/>
                      <a:pt x="36" y="6"/>
                      <a:pt x="38" y="16"/>
                    </a:cubicBezTo>
                    <a:lnTo>
                      <a:pt x="66" y="165"/>
                    </a:lnTo>
                    <a:cubicBezTo>
                      <a:pt x="68" y="175"/>
                      <a:pt x="62" y="184"/>
                      <a:pt x="52" y="186"/>
                    </a:cubicBezTo>
                    <a:cubicBezTo>
                      <a:pt x="51" y="187"/>
                      <a:pt x="49" y="187"/>
                      <a:pt x="48" y="187"/>
                    </a:cubicBezTo>
                    <a:cubicBezTo>
                      <a:pt x="40" y="187"/>
                      <a:pt x="32" y="180"/>
                      <a:pt x="30" y="17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5" name="Freeform 110">
                <a:extLst>
                  <a:ext uri="{FF2B5EF4-FFF2-40B4-BE49-F238E27FC236}">
                    <a16:creationId xmlns:a16="http://schemas.microsoft.com/office/drawing/2014/main" id="{30C399A5-41BC-4ECE-AD8B-77DE83D21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3738" y="1517650"/>
                <a:ext cx="25400" cy="68263"/>
              </a:xfrm>
              <a:custGeom>
                <a:avLst/>
                <a:gdLst>
                  <a:gd name="T0" fmla="*/ 31 w 70"/>
                  <a:gd name="T1" fmla="*/ 172 h 188"/>
                  <a:gd name="T2" fmla="*/ 2 w 70"/>
                  <a:gd name="T3" fmla="*/ 24 h 188"/>
                  <a:gd name="T4" fmla="*/ 17 w 70"/>
                  <a:gd name="T5" fmla="*/ 2 h 188"/>
                  <a:gd name="T6" fmla="*/ 39 w 70"/>
                  <a:gd name="T7" fmla="*/ 17 h 188"/>
                  <a:gd name="T8" fmla="*/ 67 w 70"/>
                  <a:gd name="T9" fmla="*/ 165 h 188"/>
                  <a:gd name="T10" fmla="*/ 52 w 70"/>
                  <a:gd name="T11" fmla="*/ 187 h 188"/>
                  <a:gd name="T12" fmla="*/ 49 w 70"/>
                  <a:gd name="T13" fmla="*/ 187 h 188"/>
                  <a:gd name="T14" fmla="*/ 31 w 70"/>
                  <a:gd name="T15" fmla="*/ 17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8">
                    <a:moveTo>
                      <a:pt x="31" y="172"/>
                    </a:moveTo>
                    <a:lnTo>
                      <a:pt x="2" y="24"/>
                    </a:lnTo>
                    <a:cubicBezTo>
                      <a:pt x="0" y="14"/>
                      <a:pt x="7" y="4"/>
                      <a:pt x="17" y="2"/>
                    </a:cubicBezTo>
                    <a:cubicBezTo>
                      <a:pt x="27" y="0"/>
                      <a:pt x="37" y="7"/>
                      <a:pt x="39" y="17"/>
                    </a:cubicBezTo>
                    <a:lnTo>
                      <a:pt x="67" y="165"/>
                    </a:lnTo>
                    <a:cubicBezTo>
                      <a:pt x="69" y="175"/>
                      <a:pt x="62" y="185"/>
                      <a:pt x="52" y="187"/>
                    </a:cubicBezTo>
                    <a:cubicBezTo>
                      <a:pt x="51" y="187"/>
                      <a:pt x="50" y="187"/>
                      <a:pt x="49" y="187"/>
                    </a:cubicBezTo>
                    <a:cubicBezTo>
                      <a:pt x="40" y="187"/>
                      <a:pt x="32" y="181"/>
                      <a:pt x="31" y="17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6" name="Freeform 111">
                <a:extLst>
                  <a:ext uri="{FF2B5EF4-FFF2-40B4-BE49-F238E27FC236}">
                    <a16:creationId xmlns:a16="http://schemas.microsoft.com/office/drawing/2014/main" id="{3155DA65-91E3-42C9-B85A-46724D7D6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950" y="1509713"/>
                <a:ext cx="26988" cy="74612"/>
              </a:xfrm>
              <a:custGeom>
                <a:avLst/>
                <a:gdLst>
                  <a:gd name="T0" fmla="*/ 26 w 74"/>
                  <a:gd name="T1" fmla="*/ 206 h 208"/>
                  <a:gd name="T2" fmla="*/ 2 w 74"/>
                  <a:gd name="T3" fmla="*/ 176 h 208"/>
                  <a:gd name="T4" fmla="*/ 17 w 74"/>
                  <a:gd name="T5" fmla="*/ 26 h 208"/>
                  <a:gd name="T6" fmla="*/ 47 w 74"/>
                  <a:gd name="T7" fmla="*/ 1 h 208"/>
                  <a:gd name="T8" fmla="*/ 71 w 74"/>
                  <a:gd name="T9" fmla="*/ 31 h 208"/>
                  <a:gd name="T10" fmla="*/ 57 w 74"/>
                  <a:gd name="T11" fmla="*/ 182 h 208"/>
                  <a:gd name="T12" fmla="*/ 29 w 74"/>
                  <a:gd name="T13" fmla="*/ 207 h 208"/>
                  <a:gd name="T14" fmla="*/ 26 w 74"/>
                  <a:gd name="T15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208">
                    <a:moveTo>
                      <a:pt x="26" y="206"/>
                    </a:moveTo>
                    <a:cubicBezTo>
                      <a:pt x="11" y="205"/>
                      <a:pt x="0" y="191"/>
                      <a:pt x="2" y="176"/>
                    </a:cubicBezTo>
                    <a:lnTo>
                      <a:pt x="17" y="26"/>
                    </a:lnTo>
                    <a:cubicBezTo>
                      <a:pt x="18" y="11"/>
                      <a:pt x="31" y="0"/>
                      <a:pt x="47" y="1"/>
                    </a:cubicBezTo>
                    <a:cubicBezTo>
                      <a:pt x="62" y="2"/>
                      <a:pt x="73" y="16"/>
                      <a:pt x="71" y="31"/>
                    </a:cubicBezTo>
                    <a:lnTo>
                      <a:pt x="57" y="182"/>
                    </a:lnTo>
                    <a:cubicBezTo>
                      <a:pt x="55" y="196"/>
                      <a:pt x="43" y="207"/>
                      <a:pt x="29" y="207"/>
                    </a:cubicBezTo>
                    <a:cubicBezTo>
                      <a:pt x="28" y="207"/>
                      <a:pt x="27" y="207"/>
                      <a:pt x="26" y="206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7" name="Freeform 112">
                <a:extLst>
                  <a:ext uri="{FF2B5EF4-FFF2-40B4-BE49-F238E27FC236}">
                    <a16:creationId xmlns:a16="http://schemas.microsoft.com/office/drawing/2014/main" id="{6772122C-E87B-472E-A6CF-FEFACD9A9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5488" y="2741613"/>
                <a:ext cx="26987" cy="74612"/>
              </a:xfrm>
              <a:custGeom>
                <a:avLst/>
                <a:gdLst>
                  <a:gd name="T0" fmla="*/ 26 w 74"/>
                  <a:gd name="T1" fmla="*/ 206 h 208"/>
                  <a:gd name="T2" fmla="*/ 1 w 74"/>
                  <a:gd name="T3" fmla="*/ 176 h 208"/>
                  <a:gd name="T4" fmla="*/ 16 w 74"/>
                  <a:gd name="T5" fmla="*/ 26 h 208"/>
                  <a:gd name="T6" fmla="*/ 46 w 74"/>
                  <a:gd name="T7" fmla="*/ 1 h 208"/>
                  <a:gd name="T8" fmla="*/ 71 w 74"/>
                  <a:gd name="T9" fmla="*/ 31 h 208"/>
                  <a:gd name="T10" fmla="*/ 56 w 74"/>
                  <a:gd name="T11" fmla="*/ 182 h 208"/>
                  <a:gd name="T12" fmla="*/ 29 w 74"/>
                  <a:gd name="T13" fmla="*/ 207 h 208"/>
                  <a:gd name="T14" fmla="*/ 26 w 74"/>
                  <a:gd name="T15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208">
                    <a:moveTo>
                      <a:pt x="26" y="206"/>
                    </a:moveTo>
                    <a:cubicBezTo>
                      <a:pt x="11" y="205"/>
                      <a:pt x="0" y="191"/>
                      <a:pt x="1" y="176"/>
                    </a:cubicBezTo>
                    <a:lnTo>
                      <a:pt x="16" y="26"/>
                    </a:lnTo>
                    <a:cubicBezTo>
                      <a:pt x="18" y="11"/>
                      <a:pt x="31" y="0"/>
                      <a:pt x="46" y="1"/>
                    </a:cubicBezTo>
                    <a:cubicBezTo>
                      <a:pt x="62" y="3"/>
                      <a:pt x="73" y="16"/>
                      <a:pt x="71" y="31"/>
                    </a:cubicBezTo>
                    <a:lnTo>
                      <a:pt x="56" y="182"/>
                    </a:lnTo>
                    <a:cubicBezTo>
                      <a:pt x="55" y="196"/>
                      <a:pt x="43" y="207"/>
                      <a:pt x="29" y="207"/>
                    </a:cubicBezTo>
                    <a:cubicBezTo>
                      <a:pt x="28" y="207"/>
                      <a:pt x="27" y="207"/>
                      <a:pt x="26" y="206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8" name="Freeform 113">
                <a:extLst>
                  <a:ext uri="{FF2B5EF4-FFF2-40B4-BE49-F238E27FC236}">
                    <a16:creationId xmlns:a16="http://schemas.microsoft.com/office/drawing/2014/main" id="{1E8A1F0D-A45E-4277-A75C-D93C8E2A2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063" y="2222500"/>
                <a:ext cx="74612" cy="25400"/>
              </a:xfrm>
              <a:custGeom>
                <a:avLst/>
                <a:gdLst>
                  <a:gd name="T0" fmla="*/ 176 w 209"/>
                  <a:gd name="T1" fmla="*/ 71 h 72"/>
                  <a:gd name="T2" fmla="*/ 26 w 209"/>
                  <a:gd name="T3" fmla="*/ 56 h 72"/>
                  <a:gd name="T4" fmla="*/ 1 w 209"/>
                  <a:gd name="T5" fmla="*/ 26 h 72"/>
                  <a:gd name="T6" fmla="*/ 31 w 209"/>
                  <a:gd name="T7" fmla="*/ 1 h 72"/>
                  <a:gd name="T8" fmla="*/ 182 w 209"/>
                  <a:gd name="T9" fmla="*/ 16 h 72"/>
                  <a:gd name="T10" fmla="*/ 207 w 209"/>
                  <a:gd name="T11" fmla="*/ 47 h 72"/>
                  <a:gd name="T12" fmla="*/ 179 w 209"/>
                  <a:gd name="T13" fmla="*/ 71 h 72"/>
                  <a:gd name="T14" fmla="*/ 176 w 209"/>
                  <a:gd name="T1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2">
                    <a:moveTo>
                      <a:pt x="176" y="71"/>
                    </a:moveTo>
                    <a:lnTo>
                      <a:pt x="26" y="56"/>
                    </a:lnTo>
                    <a:cubicBezTo>
                      <a:pt x="11" y="55"/>
                      <a:pt x="0" y="41"/>
                      <a:pt x="1" y="26"/>
                    </a:cubicBezTo>
                    <a:cubicBezTo>
                      <a:pt x="3" y="11"/>
                      <a:pt x="16" y="0"/>
                      <a:pt x="31" y="1"/>
                    </a:cubicBezTo>
                    <a:lnTo>
                      <a:pt x="182" y="16"/>
                    </a:lnTo>
                    <a:cubicBezTo>
                      <a:pt x="197" y="18"/>
                      <a:pt x="208" y="31"/>
                      <a:pt x="207" y="47"/>
                    </a:cubicBezTo>
                    <a:cubicBezTo>
                      <a:pt x="205" y="61"/>
                      <a:pt x="193" y="71"/>
                      <a:pt x="179" y="71"/>
                    </a:cubicBezTo>
                    <a:cubicBezTo>
                      <a:pt x="178" y="71"/>
                      <a:pt x="177" y="71"/>
                      <a:pt x="176" y="7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09" name="Freeform 114">
                <a:extLst>
                  <a:ext uri="{FF2B5EF4-FFF2-40B4-BE49-F238E27FC236}">
                    <a16:creationId xmlns:a16="http://schemas.microsoft.com/office/drawing/2014/main" id="{836D9695-B8A7-41C2-A817-60570CE8B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7163" y="2076450"/>
                <a:ext cx="74612" cy="25400"/>
              </a:xfrm>
              <a:custGeom>
                <a:avLst/>
                <a:gdLst>
                  <a:gd name="T0" fmla="*/ 176 w 209"/>
                  <a:gd name="T1" fmla="*/ 71 h 72"/>
                  <a:gd name="T2" fmla="*/ 26 w 209"/>
                  <a:gd name="T3" fmla="*/ 56 h 72"/>
                  <a:gd name="T4" fmla="*/ 1 w 209"/>
                  <a:gd name="T5" fmla="*/ 26 h 72"/>
                  <a:gd name="T6" fmla="*/ 31 w 209"/>
                  <a:gd name="T7" fmla="*/ 1 h 72"/>
                  <a:gd name="T8" fmla="*/ 182 w 209"/>
                  <a:gd name="T9" fmla="*/ 16 h 72"/>
                  <a:gd name="T10" fmla="*/ 207 w 209"/>
                  <a:gd name="T11" fmla="*/ 46 h 72"/>
                  <a:gd name="T12" fmla="*/ 179 w 209"/>
                  <a:gd name="T13" fmla="*/ 71 h 72"/>
                  <a:gd name="T14" fmla="*/ 176 w 209"/>
                  <a:gd name="T1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2">
                    <a:moveTo>
                      <a:pt x="176" y="71"/>
                    </a:moveTo>
                    <a:lnTo>
                      <a:pt x="26" y="56"/>
                    </a:lnTo>
                    <a:cubicBezTo>
                      <a:pt x="11" y="55"/>
                      <a:pt x="0" y="41"/>
                      <a:pt x="1" y="26"/>
                    </a:cubicBezTo>
                    <a:cubicBezTo>
                      <a:pt x="3" y="11"/>
                      <a:pt x="16" y="0"/>
                      <a:pt x="31" y="1"/>
                    </a:cubicBezTo>
                    <a:lnTo>
                      <a:pt x="182" y="16"/>
                    </a:lnTo>
                    <a:cubicBezTo>
                      <a:pt x="197" y="17"/>
                      <a:pt x="208" y="31"/>
                      <a:pt x="207" y="46"/>
                    </a:cubicBezTo>
                    <a:cubicBezTo>
                      <a:pt x="205" y="60"/>
                      <a:pt x="193" y="71"/>
                      <a:pt x="179" y="71"/>
                    </a:cubicBezTo>
                    <a:cubicBezTo>
                      <a:pt x="178" y="71"/>
                      <a:pt x="177" y="71"/>
                      <a:pt x="176" y="7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0" name="Freeform 115">
                <a:extLst>
                  <a:ext uri="{FF2B5EF4-FFF2-40B4-BE49-F238E27FC236}">
                    <a16:creationId xmlns:a16="http://schemas.microsoft.com/office/drawing/2014/main" id="{33DAF6D6-08E5-4A3C-BCAD-B7777F8B6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5238" y="1751013"/>
                <a:ext cx="65087" cy="55562"/>
              </a:xfrm>
              <a:custGeom>
                <a:avLst/>
                <a:gdLst>
                  <a:gd name="T0" fmla="*/ 10 w 180"/>
                  <a:gd name="T1" fmla="*/ 144 h 155"/>
                  <a:gd name="T2" fmla="*/ 13 w 180"/>
                  <a:gd name="T3" fmla="*/ 105 h 155"/>
                  <a:gd name="T4" fmla="*/ 130 w 180"/>
                  <a:gd name="T5" fmla="*/ 9 h 155"/>
                  <a:gd name="T6" fmla="*/ 169 w 180"/>
                  <a:gd name="T7" fmla="*/ 13 h 155"/>
                  <a:gd name="T8" fmla="*/ 165 w 180"/>
                  <a:gd name="T9" fmla="*/ 52 h 155"/>
                  <a:gd name="T10" fmla="*/ 48 w 180"/>
                  <a:gd name="T11" fmla="*/ 148 h 155"/>
                  <a:gd name="T12" fmla="*/ 31 w 180"/>
                  <a:gd name="T13" fmla="*/ 154 h 155"/>
                  <a:gd name="T14" fmla="*/ 10 w 180"/>
                  <a:gd name="T15" fmla="*/ 14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55">
                    <a:moveTo>
                      <a:pt x="10" y="144"/>
                    </a:moveTo>
                    <a:cubicBezTo>
                      <a:pt x="0" y="132"/>
                      <a:pt x="2" y="115"/>
                      <a:pt x="13" y="105"/>
                    </a:cubicBezTo>
                    <a:lnTo>
                      <a:pt x="130" y="9"/>
                    </a:lnTo>
                    <a:cubicBezTo>
                      <a:pt x="142" y="0"/>
                      <a:pt x="160" y="1"/>
                      <a:pt x="169" y="13"/>
                    </a:cubicBezTo>
                    <a:cubicBezTo>
                      <a:pt x="179" y="25"/>
                      <a:pt x="177" y="42"/>
                      <a:pt x="165" y="52"/>
                    </a:cubicBezTo>
                    <a:lnTo>
                      <a:pt x="48" y="148"/>
                    </a:lnTo>
                    <a:cubicBezTo>
                      <a:pt x="43" y="152"/>
                      <a:pt x="37" y="154"/>
                      <a:pt x="31" y="154"/>
                    </a:cubicBezTo>
                    <a:cubicBezTo>
                      <a:pt x="23" y="154"/>
                      <a:pt x="15" y="151"/>
                      <a:pt x="10" y="14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1" name="Freeform 116">
                <a:extLst>
                  <a:ext uri="{FF2B5EF4-FFF2-40B4-BE49-F238E27FC236}">
                    <a16:creationId xmlns:a16="http://schemas.microsoft.com/office/drawing/2014/main" id="{79B860CB-BF41-4688-BBAB-C97994EAF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100" y="2517775"/>
                <a:ext cx="65088" cy="55563"/>
              </a:xfrm>
              <a:custGeom>
                <a:avLst/>
                <a:gdLst>
                  <a:gd name="T0" fmla="*/ 10 w 180"/>
                  <a:gd name="T1" fmla="*/ 144 h 156"/>
                  <a:gd name="T2" fmla="*/ 13 w 180"/>
                  <a:gd name="T3" fmla="*/ 106 h 156"/>
                  <a:gd name="T4" fmla="*/ 130 w 180"/>
                  <a:gd name="T5" fmla="*/ 10 h 156"/>
                  <a:gd name="T6" fmla="*/ 169 w 180"/>
                  <a:gd name="T7" fmla="*/ 14 h 156"/>
                  <a:gd name="T8" fmla="*/ 165 w 180"/>
                  <a:gd name="T9" fmla="*/ 52 h 156"/>
                  <a:gd name="T10" fmla="*/ 49 w 180"/>
                  <a:gd name="T11" fmla="*/ 148 h 156"/>
                  <a:gd name="T12" fmla="*/ 31 w 180"/>
                  <a:gd name="T13" fmla="*/ 155 h 156"/>
                  <a:gd name="T14" fmla="*/ 10 w 180"/>
                  <a:gd name="T15" fmla="*/ 14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56">
                    <a:moveTo>
                      <a:pt x="10" y="144"/>
                    </a:moveTo>
                    <a:cubicBezTo>
                      <a:pt x="0" y="133"/>
                      <a:pt x="2" y="115"/>
                      <a:pt x="13" y="106"/>
                    </a:cubicBezTo>
                    <a:lnTo>
                      <a:pt x="130" y="10"/>
                    </a:lnTo>
                    <a:cubicBezTo>
                      <a:pt x="142" y="0"/>
                      <a:pt x="159" y="2"/>
                      <a:pt x="169" y="14"/>
                    </a:cubicBezTo>
                    <a:cubicBezTo>
                      <a:pt x="179" y="25"/>
                      <a:pt x="177" y="43"/>
                      <a:pt x="165" y="52"/>
                    </a:cubicBezTo>
                    <a:lnTo>
                      <a:pt x="49" y="148"/>
                    </a:lnTo>
                    <a:cubicBezTo>
                      <a:pt x="43" y="152"/>
                      <a:pt x="37" y="155"/>
                      <a:pt x="31" y="155"/>
                    </a:cubicBezTo>
                    <a:cubicBezTo>
                      <a:pt x="23" y="155"/>
                      <a:pt x="15" y="151"/>
                      <a:pt x="10" y="14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2" name="Freeform 117">
                <a:extLst>
                  <a:ext uri="{FF2B5EF4-FFF2-40B4-BE49-F238E27FC236}">
                    <a16:creationId xmlns:a16="http://schemas.microsoft.com/office/drawing/2014/main" id="{0CFDAD76-26B2-4F71-99FE-895E44F06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813" y="2617788"/>
                <a:ext cx="57150" cy="63500"/>
              </a:xfrm>
              <a:custGeom>
                <a:avLst/>
                <a:gdLst>
                  <a:gd name="T0" fmla="*/ 106 w 159"/>
                  <a:gd name="T1" fmla="*/ 165 h 176"/>
                  <a:gd name="T2" fmla="*/ 10 w 159"/>
                  <a:gd name="T3" fmla="*/ 48 h 176"/>
                  <a:gd name="T4" fmla="*/ 14 w 159"/>
                  <a:gd name="T5" fmla="*/ 9 h 176"/>
                  <a:gd name="T6" fmla="*/ 53 w 159"/>
                  <a:gd name="T7" fmla="*/ 13 h 176"/>
                  <a:gd name="T8" fmla="*/ 148 w 159"/>
                  <a:gd name="T9" fmla="*/ 130 h 176"/>
                  <a:gd name="T10" fmla="*/ 145 w 159"/>
                  <a:gd name="T11" fmla="*/ 169 h 176"/>
                  <a:gd name="T12" fmla="*/ 127 w 159"/>
                  <a:gd name="T13" fmla="*/ 175 h 176"/>
                  <a:gd name="T14" fmla="*/ 106 w 159"/>
                  <a:gd name="T15" fmla="*/ 16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6">
                    <a:moveTo>
                      <a:pt x="106" y="165"/>
                    </a:moveTo>
                    <a:lnTo>
                      <a:pt x="10" y="48"/>
                    </a:lnTo>
                    <a:cubicBezTo>
                      <a:pt x="0" y="36"/>
                      <a:pt x="2" y="19"/>
                      <a:pt x="14" y="9"/>
                    </a:cubicBezTo>
                    <a:cubicBezTo>
                      <a:pt x="25" y="0"/>
                      <a:pt x="43" y="1"/>
                      <a:pt x="53" y="13"/>
                    </a:cubicBezTo>
                    <a:lnTo>
                      <a:pt x="148" y="130"/>
                    </a:lnTo>
                    <a:cubicBezTo>
                      <a:pt x="158" y="142"/>
                      <a:pt x="156" y="159"/>
                      <a:pt x="145" y="169"/>
                    </a:cubicBezTo>
                    <a:cubicBezTo>
                      <a:pt x="139" y="173"/>
                      <a:pt x="133" y="175"/>
                      <a:pt x="127" y="175"/>
                    </a:cubicBezTo>
                    <a:cubicBezTo>
                      <a:pt x="119" y="175"/>
                      <a:pt x="111" y="172"/>
                      <a:pt x="106" y="16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3" name="Freeform 118">
                <a:extLst>
                  <a:ext uri="{FF2B5EF4-FFF2-40B4-BE49-F238E27FC236}">
                    <a16:creationId xmlns:a16="http://schemas.microsoft.com/office/drawing/2014/main" id="{258B81D1-21E4-447F-9DC1-D382CE166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463" y="1643063"/>
                <a:ext cx="57150" cy="63500"/>
              </a:xfrm>
              <a:custGeom>
                <a:avLst/>
                <a:gdLst>
                  <a:gd name="T0" fmla="*/ 105 w 159"/>
                  <a:gd name="T1" fmla="*/ 165 h 176"/>
                  <a:gd name="T2" fmla="*/ 9 w 159"/>
                  <a:gd name="T3" fmla="*/ 48 h 176"/>
                  <a:gd name="T4" fmla="*/ 13 w 159"/>
                  <a:gd name="T5" fmla="*/ 9 h 176"/>
                  <a:gd name="T6" fmla="*/ 52 w 159"/>
                  <a:gd name="T7" fmla="*/ 13 h 176"/>
                  <a:gd name="T8" fmla="*/ 148 w 159"/>
                  <a:gd name="T9" fmla="*/ 130 h 176"/>
                  <a:gd name="T10" fmla="*/ 144 w 159"/>
                  <a:gd name="T11" fmla="*/ 169 h 176"/>
                  <a:gd name="T12" fmla="*/ 127 w 159"/>
                  <a:gd name="T13" fmla="*/ 175 h 176"/>
                  <a:gd name="T14" fmla="*/ 105 w 159"/>
                  <a:gd name="T15" fmla="*/ 16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6">
                    <a:moveTo>
                      <a:pt x="105" y="165"/>
                    </a:moveTo>
                    <a:lnTo>
                      <a:pt x="9" y="48"/>
                    </a:lnTo>
                    <a:cubicBezTo>
                      <a:pt x="0" y="36"/>
                      <a:pt x="1" y="19"/>
                      <a:pt x="13" y="9"/>
                    </a:cubicBezTo>
                    <a:cubicBezTo>
                      <a:pt x="25" y="0"/>
                      <a:pt x="42" y="1"/>
                      <a:pt x="52" y="13"/>
                    </a:cubicBezTo>
                    <a:lnTo>
                      <a:pt x="148" y="130"/>
                    </a:lnTo>
                    <a:cubicBezTo>
                      <a:pt x="158" y="142"/>
                      <a:pt x="156" y="159"/>
                      <a:pt x="144" y="169"/>
                    </a:cubicBezTo>
                    <a:cubicBezTo>
                      <a:pt x="139" y="173"/>
                      <a:pt x="133" y="175"/>
                      <a:pt x="127" y="175"/>
                    </a:cubicBezTo>
                    <a:cubicBezTo>
                      <a:pt x="119" y="175"/>
                      <a:pt x="111" y="172"/>
                      <a:pt x="105" y="16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4" name="Freeform 119">
                <a:extLst>
                  <a:ext uri="{FF2B5EF4-FFF2-40B4-BE49-F238E27FC236}">
                    <a16:creationId xmlns:a16="http://schemas.microsoft.com/office/drawing/2014/main" id="{0CDD0735-19F5-4F3C-B461-25C510D3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025" y="1585913"/>
                <a:ext cx="49213" cy="69850"/>
              </a:xfrm>
              <a:custGeom>
                <a:avLst/>
                <a:gdLst>
                  <a:gd name="T0" fmla="*/ 19 w 135"/>
                  <a:gd name="T1" fmla="*/ 190 h 194"/>
                  <a:gd name="T2" fmla="*/ 7 w 135"/>
                  <a:gd name="T3" fmla="*/ 152 h 194"/>
                  <a:gd name="T4" fmla="*/ 78 w 135"/>
                  <a:gd name="T5" fmla="*/ 19 h 194"/>
                  <a:gd name="T6" fmla="*/ 116 w 135"/>
                  <a:gd name="T7" fmla="*/ 7 h 194"/>
                  <a:gd name="T8" fmla="*/ 127 w 135"/>
                  <a:gd name="T9" fmla="*/ 45 h 194"/>
                  <a:gd name="T10" fmla="*/ 56 w 135"/>
                  <a:gd name="T11" fmla="*/ 178 h 194"/>
                  <a:gd name="T12" fmla="*/ 32 w 135"/>
                  <a:gd name="T13" fmla="*/ 193 h 194"/>
                  <a:gd name="T14" fmla="*/ 19 w 135"/>
                  <a:gd name="T15" fmla="*/ 19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94">
                    <a:moveTo>
                      <a:pt x="19" y="190"/>
                    </a:moveTo>
                    <a:cubicBezTo>
                      <a:pt x="5" y="182"/>
                      <a:pt x="0" y="166"/>
                      <a:pt x="7" y="152"/>
                    </a:cubicBezTo>
                    <a:lnTo>
                      <a:pt x="78" y="19"/>
                    </a:lnTo>
                    <a:cubicBezTo>
                      <a:pt x="85" y="5"/>
                      <a:pt x="102" y="0"/>
                      <a:pt x="116" y="7"/>
                    </a:cubicBezTo>
                    <a:cubicBezTo>
                      <a:pt x="129" y="15"/>
                      <a:pt x="134" y="31"/>
                      <a:pt x="127" y="45"/>
                    </a:cubicBezTo>
                    <a:lnTo>
                      <a:pt x="56" y="178"/>
                    </a:lnTo>
                    <a:cubicBezTo>
                      <a:pt x="51" y="188"/>
                      <a:pt x="42" y="193"/>
                      <a:pt x="32" y="193"/>
                    </a:cubicBezTo>
                    <a:cubicBezTo>
                      <a:pt x="27" y="193"/>
                      <a:pt x="23" y="192"/>
                      <a:pt x="19" y="190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5" name="Freeform 120">
                <a:extLst>
                  <a:ext uri="{FF2B5EF4-FFF2-40B4-BE49-F238E27FC236}">
                    <a16:creationId xmlns:a16="http://schemas.microsoft.com/office/drawing/2014/main" id="{2AA9DF1D-51BE-4C76-9BB2-C929F553D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775" y="2670175"/>
                <a:ext cx="49213" cy="69850"/>
              </a:xfrm>
              <a:custGeom>
                <a:avLst/>
                <a:gdLst>
                  <a:gd name="T0" fmla="*/ 18 w 135"/>
                  <a:gd name="T1" fmla="*/ 189 h 193"/>
                  <a:gd name="T2" fmla="*/ 7 w 135"/>
                  <a:gd name="T3" fmla="*/ 152 h 193"/>
                  <a:gd name="T4" fmla="*/ 78 w 135"/>
                  <a:gd name="T5" fmla="*/ 18 h 193"/>
                  <a:gd name="T6" fmla="*/ 115 w 135"/>
                  <a:gd name="T7" fmla="*/ 7 h 193"/>
                  <a:gd name="T8" fmla="*/ 127 w 135"/>
                  <a:gd name="T9" fmla="*/ 44 h 193"/>
                  <a:gd name="T10" fmla="*/ 55 w 135"/>
                  <a:gd name="T11" fmla="*/ 178 h 193"/>
                  <a:gd name="T12" fmla="*/ 31 w 135"/>
                  <a:gd name="T13" fmla="*/ 192 h 193"/>
                  <a:gd name="T14" fmla="*/ 18 w 135"/>
                  <a:gd name="T15" fmla="*/ 18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93">
                    <a:moveTo>
                      <a:pt x="18" y="189"/>
                    </a:moveTo>
                    <a:cubicBezTo>
                      <a:pt x="5" y="182"/>
                      <a:pt x="0" y="165"/>
                      <a:pt x="7" y="152"/>
                    </a:cubicBezTo>
                    <a:lnTo>
                      <a:pt x="78" y="18"/>
                    </a:lnTo>
                    <a:cubicBezTo>
                      <a:pt x="85" y="5"/>
                      <a:pt x="102" y="0"/>
                      <a:pt x="115" y="7"/>
                    </a:cubicBezTo>
                    <a:cubicBezTo>
                      <a:pt x="129" y="14"/>
                      <a:pt x="134" y="31"/>
                      <a:pt x="127" y="44"/>
                    </a:cubicBezTo>
                    <a:lnTo>
                      <a:pt x="55" y="178"/>
                    </a:lnTo>
                    <a:cubicBezTo>
                      <a:pt x="50" y="187"/>
                      <a:pt x="41" y="192"/>
                      <a:pt x="31" y="192"/>
                    </a:cubicBezTo>
                    <a:cubicBezTo>
                      <a:pt x="27" y="192"/>
                      <a:pt x="22" y="191"/>
                      <a:pt x="18" y="18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6" name="Freeform 121">
                <a:extLst>
                  <a:ext uri="{FF2B5EF4-FFF2-40B4-BE49-F238E27FC236}">
                    <a16:creationId xmlns:a16="http://schemas.microsoft.com/office/drawing/2014/main" id="{0C23F89A-BA81-4C68-9CCB-60DEDF82F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625" y="2439988"/>
                <a:ext cx="71438" cy="47625"/>
              </a:xfrm>
              <a:custGeom>
                <a:avLst/>
                <a:gdLst>
                  <a:gd name="T0" fmla="*/ 152 w 197"/>
                  <a:gd name="T1" fmla="*/ 127 h 131"/>
                  <a:gd name="T2" fmla="*/ 18 w 197"/>
                  <a:gd name="T3" fmla="*/ 56 h 131"/>
                  <a:gd name="T4" fmla="*/ 7 w 197"/>
                  <a:gd name="T5" fmla="*/ 19 h 131"/>
                  <a:gd name="T6" fmla="*/ 44 w 197"/>
                  <a:gd name="T7" fmla="*/ 7 h 131"/>
                  <a:gd name="T8" fmla="*/ 178 w 197"/>
                  <a:gd name="T9" fmla="*/ 78 h 131"/>
                  <a:gd name="T10" fmla="*/ 189 w 197"/>
                  <a:gd name="T11" fmla="*/ 116 h 131"/>
                  <a:gd name="T12" fmla="*/ 165 w 197"/>
                  <a:gd name="T13" fmla="*/ 130 h 131"/>
                  <a:gd name="T14" fmla="*/ 152 w 197"/>
                  <a:gd name="T15" fmla="*/ 12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7" h="131">
                    <a:moveTo>
                      <a:pt x="152" y="127"/>
                    </a:moveTo>
                    <a:lnTo>
                      <a:pt x="18" y="56"/>
                    </a:lnTo>
                    <a:cubicBezTo>
                      <a:pt x="5" y="49"/>
                      <a:pt x="0" y="32"/>
                      <a:pt x="7" y="19"/>
                    </a:cubicBezTo>
                    <a:cubicBezTo>
                      <a:pt x="14" y="5"/>
                      <a:pt x="31" y="0"/>
                      <a:pt x="44" y="7"/>
                    </a:cubicBezTo>
                    <a:lnTo>
                      <a:pt x="178" y="78"/>
                    </a:lnTo>
                    <a:cubicBezTo>
                      <a:pt x="191" y="85"/>
                      <a:pt x="196" y="102"/>
                      <a:pt x="189" y="116"/>
                    </a:cubicBezTo>
                    <a:cubicBezTo>
                      <a:pt x="184" y="125"/>
                      <a:pt x="175" y="130"/>
                      <a:pt x="165" y="130"/>
                    </a:cubicBezTo>
                    <a:cubicBezTo>
                      <a:pt x="160" y="130"/>
                      <a:pt x="156" y="129"/>
                      <a:pt x="152" y="12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7" name="Freeform 122">
                <a:extLst>
                  <a:ext uri="{FF2B5EF4-FFF2-40B4-BE49-F238E27FC236}">
                    <a16:creationId xmlns:a16="http://schemas.microsoft.com/office/drawing/2014/main" id="{1810D0E0-2BAC-4240-95B3-D8E19FF20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363" y="1836738"/>
                <a:ext cx="71437" cy="47625"/>
              </a:xfrm>
              <a:custGeom>
                <a:avLst/>
                <a:gdLst>
                  <a:gd name="T0" fmla="*/ 152 w 198"/>
                  <a:gd name="T1" fmla="*/ 127 h 132"/>
                  <a:gd name="T2" fmla="*/ 19 w 198"/>
                  <a:gd name="T3" fmla="*/ 56 h 132"/>
                  <a:gd name="T4" fmla="*/ 8 w 198"/>
                  <a:gd name="T5" fmla="*/ 19 h 132"/>
                  <a:gd name="T6" fmla="*/ 45 w 198"/>
                  <a:gd name="T7" fmla="*/ 8 h 132"/>
                  <a:gd name="T8" fmla="*/ 178 w 198"/>
                  <a:gd name="T9" fmla="*/ 79 h 132"/>
                  <a:gd name="T10" fmla="*/ 190 w 198"/>
                  <a:gd name="T11" fmla="*/ 116 h 132"/>
                  <a:gd name="T12" fmla="*/ 165 w 198"/>
                  <a:gd name="T13" fmla="*/ 131 h 132"/>
                  <a:gd name="T14" fmla="*/ 152 w 198"/>
                  <a:gd name="T15" fmla="*/ 12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2">
                    <a:moveTo>
                      <a:pt x="152" y="127"/>
                    </a:moveTo>
                    <a:lnTo>
                      <a:pt x="19" y="56"/>
                    </a:lnTo>
                    <a:cubicBezTo>
                      <a:pt x="6" y="49"/>
                      <a:pt x="0" y="32"/>
                      <a:pt x="8" y="19"/>
                    </a:cubicBezTo>
                    <a:cubicBezTo>
                      <a:pt x="15" y="5"/>
                      <a:pt x="32" y="0"/>
                      <a:pt x="45" y="8"/>
                    </a:cubicBezTo>
                    <a:lnTo>
                      <a:pt x="178" y="79"/>
                    </a:lnTo>
                    <a:cubicBezTo>
                      <a:pt x="192" y="86"/>
                      <a:pt x="197" y="102"/>
                      <a:pt x="190" y="116"/>
                    </a:cubicBezTo>
                    <a:cubicBezTo>
                      <a:pt x="185" y="125"/>
                      <a:pt x="175" y="131"/>
                      <a:pt x="165" y="131"/>
                    </a:cubicBezTo>
                    <a:cubicBezTo>
                      <a:pt x="161" y="131"/>
                      <a:pt x="157" y="130"/>
                      <a:pt x="152" y="12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8" name="Freeform 123">
                <a:extLst>
                  <a:ext uri="{FF2B5EF4-FFF2-40B4-BE49-F238E27FC236}">
                    <a16:creationId xmlns:a16="http://schemas.microsoft.com/office/drawing/2014/main" id="{774727A6-7E3E-4A83-A528-6AD569237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013" y="1973263"/>
                <a:ext cx="74612" cy="38100"/>
              </a:xfrm>
              <a:custGeom>
                <a:avLst/>
                <a:gdLst>
                  <a:gd name="T0" fmla="*/ 4 w 207"/>
                  <a:gd name="T1" fmla="*/ 83 h 104"/>
                  <a:gd name="T2" fmla="*/ 23 w 207"/>
                  <a:gd name="T3" fmla="*/ 49 h 104"/>
                  <a:gd name="T4" fmla="*/ 167 w 207"/>
                  <a:gd name="T5" fmla="*/ 5 h 104"/>
                  <a:gd name="T6" fmla="*/ 202 w 207"/>
                  <a:gd name="T7" fmla="*/ 23 h 104"/>
                  <a:gd name="T8" fmla="*/ 183 w 207"/>
                  <a:gd name="T9" fmla="*/ 58 h 104"/>
                  <a:gd name="T10" fmla="*/ 39 w 207"/>
                  <a:gd name="T11" fmla="*/ 102 h 104"/>
                  <a:gd name="T12" fmla="*/ 31 w 207"/>
                  <a:gd name="T13" fmla="*/ 103 h 104"/>
                  <a:gd name="T14" fmla="*/ 4 w 207"/>
                  <a:gd name="T15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4">
                    <a:moveTo>
                      <a:pt x="4" y="83"/>
                    </a:moveTo>
                    <a:cubicBezTo>
                      <a:pt x="0" y="69"/>
                      <a:pt x="8" y="53"/>
                      <a:pt x="23" y="49"/>
                    </a:cubicBezTo>
                    <a:lnTo>
                      <a:pt x="167" y="5"/>
                    </a:lnTo>
                    <a:cubicBezTo>
                      <a:pt x="182" y="0"/>
                      <a:pt x="197" y="8"/>
                      <a:pt x="202" y="23"/>
                    </a:cubicBezTo>
                    <a:cubicBezTo>
                      <a:pt x="206" y="38"/>
                      <a:pt x="198" y="53"/>
                      <a:pt x="183" y="58"/>
                    </a:cubicBezTo>
                    <a:lnTo>
                      <a:pt x="39" y="102"/>
                    </a:lnTo>
                    <a:cubicBezTo>
                      <a:pt x="36" y="102"/>
                      <a:pt x="33" y="103"/>
                      <a:pt x="31" y="103"/>
                    </a:cubicBezTo>
                    <a:cubicBezTo>
                      <a:pt x="19" y="103"/>
                      <a:pt x="8" y="95"/>
                      <a:pt x="4" y="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19" name="Freeform 124">
                <a:extLst>
                  <a:ext uri="{FF2B5EF4-FFF2-40B4-BE49-F238E27FC236}">
                    <a16:creationId xmlns:a16="http://schemas.microsoft.com/office/drawing/2014/main" id="{408EF1AD-B251-44EC-B425-C56923647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800" y="2312988"/>
                <a:ext cx="74613" cy="38100"/>
              </a:xfrm>
              <a:custGeom>
                <a:avLst/>
                <a:gdLst>
                  <a:gd name="T0" fmla="*/ 4 w 207"/>
                  <a:gd name="T1" fmla="*/ 83 h 104"/>
                  <a:gd name="T2" fmla="*/ 22 w 207"/>
                  <a:gd name="T3" fmla="*/ 49 h 104"/>
                  <a:gd name="T4" fmla="*/ 167 w 207"/>
                  <a:gd name="T5" fmla="*/ 5 h 104"/>
                  <a:gd name="T6" fmla="*/ 202 w 207"/>
                  <a:gd name="T7" fmla="*/ 23 h 104"/>
                  <a:gd name="T8" fmla="*/ 183 w 207"/>
                  <a:gd name="T9" fmla="*/ 58 h 104"/>
                  <a:gd name="T10" fmla="*/ 39 w 207"/>
                  <a:gd name="T11" fmla="*/ 102 h 104"/>
                  <a:gd name="T12" fmla="*/ 31 w 207"/>
                  <a:gd name="T13" fmla="*/ 103 h 104"/>
                  <a:gd name="T14" fmla="*/ 4 w 207"/>
                  <a:gd name="T15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4">
                    <a:moveTo>
                      <a:pt x="4" y="83"/>
                    </a:moveTo>
                    <a:cubicBezTo>
                      <a:pt x="0" y="69"/>
                      <a:pt x="8" y="53"/>
                      <a:pt x="22" y="49"/>
                    </a:cubicBezTo>
                    <a:lnTo>
                      <a:pt x="167" y="5"/>
                    </a:lnTo>
                    <a:cubicBezTo>
                      <a:pt x="182" y="0"/>
                      <a:pt x="197" y="9"/>
                      <a:pt x="202" y="23"/>
                    </a:cubicBezTo>
                    <a:cubicBezTo>
                      <a:pt x="206" y="38"/>
                      <a:pt x="198" y="53"/>
                      <a:pt x="183" y="58"/>
                    </a:cubicBezTo>
                    <a:lnTo>
                      <a:pt x="39" y="102"/>
                    </a:lnTo>
                    <a:cubicBezTo>
                      <a:pt x="36" y="103"/>
                      <a:pt x="33" y="103"/>
                      <a:pt x="31" y="103"/>
                    </a:cubicBezTo>
                    <a:cubicBezTo>
                      <a:pt x="19" y="103"/>
                      <a:pt x="8" y="95"/>
                      <a:pt x="4" y="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0" name="Freeform 125">
                <a:extLst>
                  <a:ext uri="{FF2B5EF4-FFF2-40B4-BE49-F238E27FC236}">
                    <a16:creationId xmlns:a16="http://schemas.microsoft.com/office/drawing/2014/main" id="{8D0B00ED-C19D-4BCD-BDB9-CB6A9BC4F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2722563"/>
                <a:ext cx="38100" cy="73025"/>
              </a:xfrm>
              <a:custGeom>
                <a:avLst/>
                <a:gdLst>
                  <a:gd name="T0" fmla="*/ 48 w 106"/>
                  <a:gd name="T1" fmla="*/ 183 h 204"/>
                  <a:gd name="T2" fmla="*/ 4 w 106"/>
                  <a:gd name="T3" fmla="*/ 39 h 204"/>
                  <a:gd name="T4" fmla="*/ 22 w 106"/>
                  <a:gd name="T5" fmla="*/ 4 h 204"/>
                  <a:gd name="T6" fmla="*/ 57 w 106"/>
                  <a:gd name="T7" fmla="*/ 22 h 204"/>
                  <a:gd name="T8" fmla="*/ 101 w 106"/>
                  <a:gd name="T9" fmla="*/ 167 h 204"/>
                  <a:gd name="T10" fmla="*/ 83 w 106"/>
                  <a:gd name="T11" fmla="*/ 201 h 204"/>
                  <a:gd name="T12" fmla="*/ 74 w 106"/>
                  <a:gd name="T13" fmla="*/ 203 h 204"/>
                  <a:gd name="T14" fmla="*/ 48 w 106"/>
                  <a:gd name="T15" fmla="*/ 18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204">
                    <a:moveTo>
                      <a:pt x="48" y="183"/>
                    </a:moveTo>
                    <a:lnTo>
                      <a:pt x="4" y="39"/>
                    </a:lnTo>
                    <a:cubicBezTo>
                      <a:pt x="0" y="24"/>
                      <a:pt x="8" y="9"/>
                      <a:pt x="22" y="4"/>
                    </a:cubicBezTo>
                    <a:cubicBezTo>
                      <a:pt x="37" y="0"/>
                      <a:pt x="52" y="8"/>
                      <a:pt x="57" y="22"/>
                    </a:cubicBezTo>
                    <a:lnTo>
                      <a:pt x="101" y="167"/>
                    </a:lnTo>
                    <a:cubicBezTo>
                      <a:pt x="105" y="182"/>
                      <a:pt x="97" y="197"/>
                      <a:pt x="83" y="201"/>
                    </a:cubicBezTo>
                    <a:cubicBezTo>
                      <a:pt x="80" y="202"/>
                      <a:pt x="77" y="203"/>
                      <a:pt x="74" y="203"/>
                    </a:cubicBezTo>
                    <a:cubicBezTo>
                      <a:pt x="63" y="203"/>
                      <a:pt x="52" y="195"/>
                      <a:pt x="48" y="1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1" name="Freeform 126">
                <a:extLst>
                  <a:ext uri="{FF2B5EF4-FFF2-40B4-BE49-F238E27FC236}">
                    <a16:creationId xmlns:a16="http://schemas.microsoft.com/office/drawing/2014/main" id="{2A24645E-D95F-401C-BAD2-BB8FDFB2D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1528763"/>
                <a:ext cx="38100" cy="73025"/>
              </a:xfrm>
              <a:custGeom>
                <a:avLst/>
                <a:gdLst>
                  <a:gd name="T0" fmla="*/ 49 w 107"/>
                  <a:gd name="T1" fmla="*/ 184 h 205"/>
                  <a:gd name="T2" fmla="*/ 5 w 107"/>
                  <a:gd name="T3" fmla="*/ 39 h 205"/>
                  <a:gd name="T4" fmla="*/ 23 w 107"/>
                  <a:gd name="T5" fmla="*/ 5 h 205"/>
                  <a:gd name="T6" fmla="*/ 58 w 107"/>
                  <a:gd name="T7" fmla="*/ 23 h 205"/>
                  <a:gd name="T8" fmla="*/ 102 w 107"/>
                  <a:gd name="T9" fmla="*/ 168 h 205"/>
                  <a:gd name="T10" fmla="*/ 83 w 107"/>
                  <a:gd name="T11" fmla="*/ 202 h 205"/>
                  <a:gd name="T12" fmla="*/ 75 w 107"/>
                  <a:gd name="T13" fmla="*/ 204 h 205"/>
                  <a:gd name="T14" fmla="*/ 49 w 107"/>
                  <a:gd name="T15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205">
                    <a:moveTo>
                      <a:pt x="49" y="184"/>
                    </a:moveTo>
                    <a:lnTo>
                      <a:pt x="5" y="39"/>
                    </a:lnTo>
                    <a:cubicBezTo>
                      <a:pt x="0" y="25"/>
                      <a:pt x="9" y="9"/>
                      <a:pt x="23" y="5"/>
                    </a:cubicBezTo>
                    <a:cubicBezTo>
                      <a:pt x="38" y="0"/>
                      <a:pt x="53" y="9"/>
                      <a:pt x="58" y="23"/>
                    </a:cubicBezTo>
                    <a:lnTo>
                      <a:pt x="102" y="168"/>
                    </a:lnTo>
                    <a:cubicBezTo>
                      <a:pt x="106" y="182"/>
                      <a:pt x="98" y="198"/>
                      <a:pt x="83" y="202"/>
                    </a:cubicBezTo>
                    <a:cubicBezTo>
                      <a:pt x="81" y="203"/>
                      <a:pt x="78" y="204"/>
                      <a:pt x="75" y="204"/>
                    </a:cubicBezTo>
                    <a:cubicBezTo>
                      <a:pt x="64" y="204"/>
                      <a:pt x="53" y="196"/>
                      <a:pt x="49" y="18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2" name="Freeform 127">
                <a:extLst>
                  <a:ext uri="{FF2B5EF4-FFF2-40B4-BE49-F238E27FC236}">
                    <a16:creationId xmlns:a16="http://schemas.microsoft.com/office/drawing/2014/main" id="{AFFE1C95-3122-4F53-885A-D1FC73B74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013" y="1538288"/>
                <a:ext cx="39687" cy="73025"/>
              </a:xfrm>
              <a:custGeom>
                <a:avLst/>
                <a:gdLst>
                  <a:gd name="T0" fmla="*/ 23 w 109"/>
                  <a:gd name="T1" fmla="*/ 202 h 204"/>
                  <a:gd name="T2" fmla="*/ 5 w 109"/>
                  <a:gd name="T3" fmla="*/ 167 h 204"/>
                  <a:gd name="T4" fmla="*/ 50 w 109"/>
                  <a:gd name="T5" fmla="*/ 23 h 204"/>
                  <a:gd name="T6" fmla="*/ 85 w 109"/>
                  <a:gd name="T7" fmla="*/ 5 h 204"/>
                  <a:gd name="T8" fmla="*/ 103 w 109"/>
                  <a:gd name="T9" fmla="*/ 40 h 204"/>
                  <a:gd name="T10" fmla="*/ 58 w 109"/>
                  <a:gd name="T11" fmla="*/ 184 h 204"/>
                  <a:gd name="T12" fmla="*/ 31 w 109"/>
                  <a:gd name="T13" fmla="*/ 203 h 204"/>
                  <a:gd name="T14" fmla="*/ 23 w 109"/>
                  <a:gd name="T15" fmla="*/ 20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204">
                    <a:moveTo>
                      <a:pt x="23" y="202"/>
                    </a:moveTo>
                    <a:cubicBezTo>
                      <a:pt x="8" y="197"/>
                      <a:pt x="0" y="182"/>
                      <a:pt x="5" y="167"/>
                    </a:cubicBezTo>
                    <a:lnTo>
                      <a:pt x="50" y="23"/>
                    </a:lnTo>
                    <a:cubicBezTo>
                      <a:pt x="55" y="8"/>
                      <a:pt x="70" y="0"/>
                      <a:pt x="85" y="5"/>
                    </a:cubicBezTo>
                    <a:cubicBezTo>
                      <a:pt x="100" y="10"/>
                      <a:pt x="108" y="25"/>
                      <a:pt x="103" y="40"/>
                    </a:cubicBezTo>
                    <a:lnTo>
                      <a:pt x="58" y="184"/>
                    </a:lnTo>
                    <a:cubicBezTo>
                      <a:pt x="54" y="196"/>
                      <a:pt x="43" y="203"/>
                      <a:pt x="31" y="203"/>
                    </a:cubicBezTo>
                    <a:cubicBezTo>
                      <a:pt x="29" y="203"/>
                      <a:pt x="26" y="203"/>
                      <a:pt x="23" y="20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3" name="Freeform 128">
                <a:extLst>
                  <a:ext uri="{FF2B5EF4-FFF2-40B4-BE49-F238E27FC236}">
                    <a16:creationId xmlns:a16="http://schemas.microsoft.com/office/drawing/2014/main" id="{360A928B-0F3D-4206-8DF6-B04B16B1E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2713038"/>
                <a:ext cx="38100" cy="73025"/>
              </a:xfrm>
              <a:custGeom>
                <a:avLst/>
                <a:gdLst>
                  <a:gd name="T0" fmla="*/ 23 w 108"/>
                  <a:gd name="T1" fmla="*/ 201 h 204"/>
                  <a:gd name="T2" fmla="*/ 5 w 108"/>
                  <a:gd name="T3" fmla="*/ 167 h 204"/>
                  <a:gd name="T4" fmla="*/ 50 w 108"/>
                  <a:gd name="T5" fmla="*/ 23 h 204"/>
                  <a:gd name="T6" fmla="*/ 85 w 108"/>
                  <a:gd name="T7" fmla="*/ 5 h 204"/>
                  <a:gd name="T8" fmla="*/ 103 w 108"/>
                  <a:gd name="T9" fmla="*/ 39 h 204"/>
                  <a:gd name="T10" fmla="*/ 57 w 108"/>
                  <a:gd name="T11" fmla="*/ 183 h 204"/>
                  <a:gd name="T12" fmla="*/ 31 w 108"/>
                  <a:gd name="T13" fmla="*/ 203 h 204"/>
                  <a:gd name="T14" fmla="*/ 23 w 108"/>
                  <a:gd name="T15" fmla="*/ 20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204">
                    <a:moveTo>
                      <a:pt x="23" y="201"/>
                    </a:moveTo>
                    <a:cubicBezTo>
                      <a:pt x="8" y="197"/>
                      <a:pt x="0" y="181"/>
                      <a:pt x="5" y="167"/>
                    </a:cubicBezTo>
                    <a:lnTo>
                      <a:pt x="50" y="23"/>
                    </a:lnTo>
                    <a:cubicBezTo>
                      <a:pt x="55" y="8"/>
                      <a:pt x="70" y="0"/>
                      <a:pt x="85" y="5"/>
                    </a:cubicBezTo>
                    <a:cubicBezTo>
                      <a:pt x="99" y="9"/>
                      <a:pt x="107" y="25"/>
                      <a:pt x="103" y="39"/>
                    </a:cubicBezTo>
                    <a:lnTo>
                      <a:pt x="57" y="183"/>
                    </a:lnTo>
                    <a:cubicBezTo>
                      <a:pt x="54" y="195"/>
                      <a:pt x="43" y="203"/>
                      <a:pt x="31" y="203"/>
                    </a:cubicBezTo>
                    <a:cubicBezTo>
                      <a:pt x="28" y="203"/>
                      <a:pt x="26" y="202"/>
                      <a:pt x="23" y="20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4" name="Freeform 129">
                <a:extLst>
                  <a:ext uri="{FF2B5EF4-FFF2-40B4-BE49-F238E27FC236}">
                    <a16:creationId xmlns:a16="http://schemas.microsoft.com/office/drawing/2014/main" id="{A6A8FF0C-EE45-43A7-9CF7-47F9B8A72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2339975"/>
                <a:ext cx="74613" cy="38100"/>
              </a:xfrm>
              <a:custGeom>
                <a:avLst/>
                <a:gdLst>
                  <a:gd name="T0" fmla="*/ 167 w 207"/>
                  <a:gd name="T1" fmla="*/ 103 h 105"/>
                  <a:gd name="T2" fmla="*/ 23 w 207"/>
                  <a:gd name="T3" fmla="*/ 58 h 105"/>
                  <a:gd name="T4" fmla="*/ 5 w 207"/>
                  <a:gd name="T5" fmla="*/ 23 h 105"/>
                  <a:gd name="T6" fmla="*/ 39 w 207"/>
                  <a:gd name="T7" fmla="*/ 5 h 105"/>
                  <a:gd name="T8" fmla="*/ 184 w 207"/>
                  <a:gd name="T9" fmla="*/ 50 h 105"/>
                  <a:gd name="T10" fmla="*/ 202 w 207"/>
                  <a:gd name="T11" fmla="*/ 85 h 105"/>
                  <a:gd name="T12" fmla="*/ 175 w 207"/>
                  <a:gd name="T13" fmla="*/ 104 h 105"/>
                  <a:gd name="T14" fmla="*/ 167 w 207"/>
                  <a:gd name="T1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5">
                    <a:moveTo>
                      <a:pt x="167" y="103"/>
                    </a:moveTo>
                    <a:lnTo>
                      <a:pt x="23" y="58"/>
                    </a:lnTo>
                    <a:cubicBezTo>
                      <a:pt x="8" y="53"/>
                      <a:pt x="0" y="37"/>
                      <a:pt x="5" y="23"/>
                    </a:cubicBezTo>
                    <a:cubicBezTo>
                      <a:pt x="9" y="8"/>
                      <a:pt x="25" y="0"/>
                      <a:pt x="39" y="5"/>
                    </a:cubicBezTo>
                    <a:lnTo>
                      <a:pt x="184" y="50"/>
                    </a:lnTo>
                    <a:cubicBezTo>
                      <a:pt x="198" y="55"/>
                      <a:pt x="206" y="70"/>
                      <a:pt x="202" y="85"/>
                    </a:cubicBezTo>
                    <a:cubicBezTo>
                      <a:pt x="198" y="97"/>
                      <a:pt x="187" y="104"/>
                      <a:pt x="175" y="104"/>
                    </a:cubicBezTo>
                    <a:cubicBezTo>
                      <a:pt x="173" y="104"/>
                      <a:pt x="170" y="104"/>
                      <a:pt x="167" y="10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5" name="Freeform 130">
                <a:extLst>
                  <a:ext uri="{FF2B5EF4-FFF2-40B4-BE49-F238E27FC236}">
                    <a16:creationId xmlns:a16="http://schemas.microsoft.com/office/drawing/2014/main" id="{22561369-4DCE-481E-9518-29070DE90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738" y="1946275"/>
                <a:ext cx="74612" cy="38100"/>
              </a:xfrm>
              <a:custGeom>
                <a:avLst/>
                <a:gdLst>
                  <a:gd name="T0" fmla="*/ 167 w 208"/>
                  <a:gd name="T1" fmla="*/ 103 h 105"/>
                  <a:gd name="T2" fmla="*/ 23 w 208"/>
                  <a:gd name="T3" fmla="*/ 57 h 105"/>
                  <a:gd name="T4" fmla="*/ 5 w 208"/>
                  <a:gd name="T5" fmla="*/ 23 h 105"/>
                  <a:gd name="T6" fmla="*/ 40 w 208"/>
                  <a:gd name="T7" fmla="*/ 5 h 105"/>
                  <a:gd name="T8" fmla="*/ 184 w 208"/>
                  <a:gd name="T9" fmla="*/ 50 h 105"/>
                  <a:gd name="T10" fmla="*/ 202 w 208"/>
                  <a:gd name="T11" fmla="*/ 85 h 105"/>
                  <a:gd name="T12" fmla="*/ 176 w 208"/>
                  <a:gd name="T13" fmla="*/ 104 h 105"/>
                  <a:gd name="T14" fmla="*/ 167 w 208"/>
                  <a:gd name="T1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05">
                    <a:moveTo>
                      <a:pt x="167" y="103"/>
                    </a:moveTo>
                    <a:lnTo>
                      <a:pt x="23" y="57"/>
                    </a:lnTo>
                    <a:cubicBezTo>
                      <a:pt x="9" y="53"/>
                      <a:pt x="0" y="37"/>
                      <a:pt x="5" y="23"/>
                    </a:cubicBezTo>
                    <a:cubicBezTo>
                      <a:pt x="10" y="8"/>
                      <a:pt x="25" y="0"/>
                      <a:pt x="40" y="5"/>
                    </a:cubicBezTo>
                    <a:lnTo>
                      <a:pt x="184" y="50"/>
                    </a:lnTo>
                    <a:cubicBezTo>
                      <a:pt x="198" y="55"/>
                      <a:pt x="207" y="70"/>
                      <a:pt x="202" y="85"/>
                    </a:cubicBezTo>
                    <a:cubicBezTo>
                      <a:pt x="198" y="96"/>
                      <a:pt x="187" y="104"/>
                      <a:pt x="176" y="104"/>
                    </a:cubicBezTo>
                    <a:cubicBezTo>
                      <a:pt x="173" y="104"/>
                      <a:pt x="170" y="103"/>
                      <a:pt x="167" y="10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6" name="Freeform 131">
                <a:extLst>
                  <a:ext uri="{FF2B5EF4-FFF2-40B4-BE49-F238E27FC236}">
                    <a16:creationId xmlns:a16="http://schemas.microsoft.com/office/drawing/2014/main" id="{018FF5F3-2F97-483F-A2A1-12AF43C39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325" y="1862138"/>
                <a:ext cx="71438" cy="46037"/>
              </a:xfrm>
              <a:custGeom>
                <a:avLst/>
                <a:gdLst>
                  <a:gd name="T0" fmla="*/ 7 w 198"/>
                  <a:gd name="T1" fmla="*/ 114 h 130"/>
                  <a:gd name="T2" fmla="*/ 19 w 198"/>
                  <a:gd name="T3" fmla="*/ 77 h 130"/>
                  <a:gd name="T4" fmla="*/ 153 w 198"/>
                  <a:gd name="T5" fmla="*/ 7 h 130"/>
                  <a:gd name="T6" fmla="*/ 190 w 198"/>
                  <a:gd name="T7" fmla="*/ 19 h 130"/>
                  <a:gd name="T8" fmla="*/ 178 w 198"/>
                  <a:gd name="T9" fmla="*/ 56 h 130"/>
                  <a:gd name="T10" fmla="*/ 44 w 198"/>
                  <a:gd name="T11" fmla="*/ 126 h 130"/>
                  <a:gd name="T12" fmla="*/ 31 w 198"/>
                  <a:gd name="T13" fmla="*/ 129 h 130"/>
                  <a:gd name="T14" fmla="*/ 7 w 198"/>
                  <a:gd name="T15" fmla="*/ 11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0">
                    <a:moveTo>
                      <a:pt x="7" y="114"/>
                    </a:moveTo>
                    <a:cubicBezTo>
                      <a:pt x="0" y="101"/>
                      <a:pt x="5" y="84"/>
                      <a:pt x="19" y="77"/>
                    </a:cubicBezTo>
                    <a:lnTo>
                      <a:pt x="153" y="7"/>
                    </a:lnTo>
                    <a:cubicBezTo>
                      <a:pt x="166" y="0"/>
                      <a:pt x="183" y="5"/>
                      <a:pt x="190" y="19"/>
                    </a:cubicBezTo>
                    <a:cubicBezTo>
                      <a:pt x="197" y="32"/>
                      <a:pt x="192" y="49"/>
                      <a:pt x="178" y="56"/>
                    </a:cubicBezTo>
                    <a:lnTo>
                      <a:pt x="44" y="126"/>
                    </a:lnTo>
                    <a:cubicBezTo>
                      <a:pt x="40" y="128"/>
                      <a:pt x="36" y="129"/>
                      <a:pt x="31" y="129"/>
                    </a:cubicBezTo>
                    <a:cubicBezTo>
                      <a:pt x="21" y="129"/>
                      <a:pt x="12" y="124"/>
                      <a:pt x="7" y="11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7" name="Freeform 132">
                <a:extLst>
                  <a:ext uri="{FF2B5EF4-FFF2-40B4-BE49-F238E27FC236}">
                    <a16:creationId xmlns:a16="http://schemas.microsoft.com/office/drawing/2014/main" id="{7FA52F03-A478-4CE8-8AE1-4D24FCDB5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663" y="2414588"/>
                <a:ext cx="71437" cy="46037"/>
              </a:xfrm>
              <a:custGeom>
                <a:avLst/>
                <a:gdLst>
                  <a:gd name="T0" fmla="*/ 7 w 198"/>
                  <a:gd name="T1" fmla="*/ 114 h 130"/>
                  <a:gd name="T2" fmla="*/ 19 w 198"/>
                  <a:gd name="T3" fmla="*/ 76 h 130"/>
                  <a:gd name="T4" fmla="*/ 153 w 198"/>
                  <a:gd name="T5" fmla="*/ 7 h 130"/>
                  <a:gd name="T6" fmla="*/ 190 w 198"/>
                  <a:gd name="T7" fmla="*/ 18 h 130"/>
                  <a:gd name="T8" fmla="*/ 178 w 198"/>
                  <a:gd name="T9" fmla="*/ 56 h 130"/>
                  <a:gd name="T10" fmla="*/ 44 w 198"/>
                  <a:gd name="T11" fmla="*/ 126 h 130"/>
                  <a:gd name="T12" fmla="*/ 31 w 198"/>
                  <a:gd name="T13" fmla="*/ 129 h 130"/>
                  <a:gd name="T14" fmla="*/ 7 w 198"/>
                  <a:gd name="T15" fmla="*/ 11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0">
                    <a:moveTo>
                      <a:pt x="7" y="114"/>
                    </a:moveTo>
                    <a:cubicBezTo>
                      <a:pt x="0" y="100"/>
                      <a:pt x="5" y="84"/>
                      <a:pt x="19" y="76"/>
                    </a:cubicBezTo>
                    <a:lnTo>
                      <a:pt x="153" y="7"/>
                    </a:lnTo>
                    <a:cubicBezTo>
                      <a:pt x="166" y="0"/>
                      <a:pt x="183" y="5"/>
                      <a:pt x="190" y="18"/>
                    </a:cubicBezTo>
                    <a:cubicBezTo>
                      <a:pt x="197" y="32"/>
                      <a:pt x="192" y="49"/>
                      <a:pt x="178" y="56"/>
                    </a:cubicBezTo>
                    <a:lnTo>
                      <a:pt x="44" y="126"/>
                    </a:lnTo>
                    <a:cubicBezTo>
                      <a:pt x="40" y="128"/>
                      <a:pt x="36" y="129"/>
                      <a:pt x="31" y="129"/>
                    </a:cubicBezTo>
                    <a:cubicBezTo>
                      <a:pt x="21" y="129"/>
                      <a:pt x="12" y="123"/>
                      <a:pt x="7" y="11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8" name="Freeform 133">
                <a:extLst>
                  <a:ext uri="{FF2B5EF4-FFF2-40B4-BE49-F238E27FC236}">
                    <a16:creationId xmlns:a16="http://schemas.microsoft.com/office/drawing/2014/main" id="{F8DFBB55-26CE-497B-92D3-F7125AAD5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625" y="2682875"/>
                <a:ext cx="47625" cy="69850"/>
              </a:xfrm>
              <a:custGeom>
                <a:avLst/>
                <a:gdLst>
                  <a:gd name="T0" fmla="*/ 77 w 134"/>
                  <a:gd name="T1" fmla="*/ 178 h 194"/>
                  <a:gd name="T2" fmla="*/ 7 w 134"/>
                  <a:gd name="T3" fmla="*/ 44 h 194"/>
                  <a:gd name="T4" fmla="*/ 19 w 134"/>
                  <a:gd name="T5" fmla="*/ 7 h 194"/>
                  <a:gd name="T6" fmla="*/ 56 w 134"/>
                  <a:gd name="T7" fmla="*/ 19 h 194"/>
                  <a:gd name="T8" fmla="*/ 126 w 134"/>
                  <a:gd name="T9" fmla="*/ 153 h 194"/>
                  <a:gd name="T10" fmla="*/ 114 w 134"/>
                  <a:gd name="T11" fmla="*/ 190 h 194"/>
                  <a:gd name="T12" fmla="*/ 101 w 134"/>
                  <a:gd name="T13" fmla="*/ 193 h 194"/>
                  <a:gd name="T14" fmla="*/ 77 w 134"/>
                  <a:gd name="T15" fmla="*/ 1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94">
                    <a:moveTo>
                      <a:pt x="77" y="178"/>
                    </a:moveTo>
                    <a:lnTo>
                      <a:pt x="7" y="44"/>
                    </a:lnTo>
                    <a:cubicBezTo>
                      <a:pt x="0" y="30"/>
                      <a:pt x="5" y="14"/>
                      <a:pt x="19" y="7"/>
                    </a:cubicBezTo>
                    <a:cubicBezTo>
                      <a:pt x="32" y="0"/>
                      <a:pt x="49" y="5"/>
                      <a:pt x="56" y="19"/>
                    </a:cubicBezTo>
                    <a:lnTo>
                      <a:pt x="126" y="153"/>
                    </a:lnTo>
                    <a:cubicBezTo>
                      <a:pt x="133" y="166"/>
                      <a:pt x="127" y="183"/>
                      <a:pt x="114" y="190"/>
                    </a:cubicBezTo>
                    <a:cubicBezTo>
                      <a:pt x="110" y="192"/>
                      <a:pt x="105" y="193"/>
                      <a:pt x="101" y="193"/>
                    </a:cubicBezTo>
                    <a:cubicBezTo>
                      <a:pt x="91" y="193"/>
                      <a:pt x="82" y="188"/>
                      <a:pt x="77" y="17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29" name="Freeform 134">
                <a:extLst>
                  <a:ext uri="{FF2B5EF4-FFF2-40B4-BE49-F238E27FC236}">
                    <a16:creationId xmlns:a16="http://schemas.microsoft.com/office/drawing/2014/main" id="{ADFA9F6C-271C-4DFC-B574-9CEA90740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1571625"/>
                <a:ext cx="47625" cy="69850"/>
              </a:xfrm>
              <a:custGeom>
                <a:avLst/>
                <a:gdLst>
                  <a:gd name="T0" fmla="*/ 77 w 134"/>
                  <a:gd name="T1" fmla="*/ 178 h 194"/>
                  <a:gd name="T2" fmla="*/ 7 w 134"/>
                  <a:gd name="T3" fmla="*/ 44 h 194"/>
                  <a:gd name="T4" fmla="*/ 19 w 134"/>
                  <a:gd name="T5" fmla="*/ 7 h 194"/>
                  <a:gd name="T6" fmla="*/ 56 w 134"/>
                  <a:gd name="T7" fmla="*/ 18 h 194"/>
                  <a:gd name="T8" fmla="*/ 126 w 134"/>
                  <a:gd name="T9" fmla="*/ 152 h 194"/>
                  <a:gd name="T10" fmla="*/ 114 w 134"/>
                  <a:gd name="T11" fmla="*/ 190 h 194"/>
                  <a:gd name="T12" fmla="*/ 101 w 134"/>
                  <a:gd name="T13" fmla="*/ 193 h 194"/>
                  <a:gd name="T14" fmla="*/ 77 w 134"/>
                  <a:gd name="T15" fmla="*/ 1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94">
                    <a:moveTo>
                      <a:pt x="77" y="178"/>
                    </a:moveTo>
                    <a:lnTo>
                      <a:pt x="7" y="44"/>
                    </a:lnTo>
                    <a:cubicBezTo>
                      <a:pt x="0" y="30"/>
                      <a:pt x="5" y="14"/>
                      <a:pt x="19" y="7"/>
                    </a:cubicBezTo>
                    <a:cubicBezTo>
                      <a:pt x="32" y="0"/>
                      <a:pt x="49" y="5"/>
                      <a:pt x="56" y="18"/>
                    </a:cubicBezTo>
                    <a:lnTo>
                      <a:pt x="126" y="152"/>
                    </a:lnTo>
                    <a:cubicBezTo>
                      <a:pt x="133" y="166"/>
                      <a:pt x="128" y="183"/>
                      <a:pt x="114" y="190"/>
                    </a:cubicBezTo>
                    <a:cubicBezTo>
                      <a:pt x="110" y="192"/>
                      <a:pt x="106" y="193"/>
                      <a:pt x="101" y="193"/>
                    </a:cubicBezTo>
                    <a:cubicBezTo>
                      <a:pt x="92" y="193"/>
                      <a:pt x="82" y="187"/>
                      <a:pt x="77" y="17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0" name="Freeform 135">
                <a:extLst>
                  <a:ext uri="{FF2B5EF4-FFF2-40B4-BE49-F238E27FC236}">
                    <a16:creationId xmlns:a16="http://schemas.microsoft.com/office/drawing/2014/main" id="{89143ADB-9C5A-4F7A-9AAA-1A4B407FB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9038" y="1662113"/>
                <a:ext cx="57150" cy="63500"/>
              </a:xfrm>
              <a:custGeom>
                <a:avLst/>
                <a:gdLst>
                  <a:gd name="T0" fmla="*/ 13 w 159"/>
                  <a:gd name="T1" fmla="*/ 169 h 176"/>
                  <a:gd name="T2" fmla="*/ 9 w 159"/>
                  <a:gd name="T3" fmla="*/ 130 h 176"/>
                  <a:gd name="T4" fmla="*/ 106 w 159"/>
                  <a:gd name="T5" fmla="*/ 14 h 176"/>
                  <a:gd name="T6" fmla="*/ 145 w 159"/>
                  <a:gd name="T7" fmla="*/ 10 h 176"/>
                  <a:gd name="T8" fmla="*/ 149 w 159"/>
                  <a:gd name="T9" fmla="*/ 49 h 176"/>
                  <a:gd name="T10" fmla="*/ 52 w 159"/>
                  <a:gd name="T11" fmla="*/ 165 h 176"/>
                  <a:gd name="T12" fmla="*/ 30 w 159"/>
                  <a:gd name="T13" fmla="*/ 175 h 176"/>
                  <a:gd name="T14" fmla="*/ 13 w 159"/>
                  <a:gd name="T15" fmla="*/ 169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6">
                    <a:moveTo>
                      <a:pt x="13" y="169"/>
                    </a:moveTo>
                    <a:cubicBezTo>
                      <a:pt x="1" y="159"/>
                      <a:pt x="0" y="141"/>
                      <a:pt x="9" y="130"/>
                    </a:cubicBezTo>
                    <a:lnTo>
                      <a:pt x="106" y="14"/>
                    </a:lnTo>
                    <a:cubicBezTo>
                      <a:pt x="116" y="2"/>
                      <a:pt x="133" y="0"/>
                      <a:pt x="145" y="10"/>
                    </a:cubicBezTo>
                    <a:cubicBezTo>
                      <a:pt x="157" y="20"/>
                      <a:pt x="158" y="37"/>
                      <a:pt x="149" y="49"/>
                    </a:cubicBezTo>
                    <a:lnTo>
                      <a:pt x="52" y="165"/>
                    </a:lnTo>
                    <a:cubicBezTo>
                      <a:pt x="46" y="172"/>
                      <a:pt x="38" y="175"/>
                      <a:pt x="30" y="175"/>
                    </a:cubicBezTo>
                    <a:cubicBezTo>
                      <a:pt x="24" y="175"/>
                      <a:pt x="18" y="173"/>
                      <a:pt x="13" y="16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1" name="Freeform 136">
                <a:extLst>
                  <a:ext uri="{FF2B5EF4-FFF2-40B4-BE49-F238E27FC236}">
                    <a16:creationId xmlns:a16="http://schemas.microsoft.com/office/drawing/2014/main" id="{A6820A14-7A03-40BA-BDEE-96D204758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238" y="2598738"/>
                <a:ext cx="57150" cy="63500"/>
              </a:xfrm>
              <a:custGeom>
                <a:avLst/>
                <a:gdLst>
                  <a:gd name="T0" fmla="*/ 14 w 160"/>
                  <a:gd name="T1" fmla="*/ 168 h 176"/>
                  <a:gd name="T2" fmla="*/ 10 w 160"/>
                  <a:gd name="T3" fmla="*/ 129 h 176"/>
                  <a:gd name="T4" fmla="*/ 107 w 160"/>
                  <a:gd name="T5" fmla="*/ 13 h 176"/>
                  <a:gd name="T6" fmla="*/ 146 w 160"/>
                  <a:gd name="T7" fmla="*/ 10 h 176"/>
                  <a:gd name="T8" fmla="*/ 149 w 160"/>
                  <a:gd name="T9" fmla="*/ 49 h 176"/>
                  <a:gd name="T10" fmla="*/ 53 w 160"/>
                  <a:gd name="T11" fmla="*/ 165 h 176"/>
                  <a:gd name="T12" fmla="*/ 31 w 160"/>
                  <a:gd name="T13" fmla="*/ 175 h 176"/>
                  <a:gd name="T14" fmla="*/ 14 w 160"/>
                  <a:gd name="T15" fmla="*/ 16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76">
                    <a:moveTo>
                      <a:pt x="14" y="168"/>
                    </a:moveTo>
                    <a:cubicBezTo>
                      <a:pt x="2" y="159"/>
                      <a:pt x="0" y="141"/>
                      <a:pt x="10" y="129"/>
                    </a:cubicBezTo>
                    <a:lnTo>
                      <a:pt x="107" y="13"/>
                    </a:lnTo>
                    <a:cubicBezTo>
                      <a:pt x="117" y="2"/>
                      <a:pt x="134" y="0"/>
                      <a:pt x="146" y="10"/>
                    </a:cubicBezTo>
                    <a:cubicBezTo>
                      <a:pt x="158" y="20"/>
                      <a:pt x="159" y="37"/>
                      <a:pt x="149" y="49"/>
                    </a:cubicBezTo>
                    <a:lnTo>
                      <a:pt x="53" y="165"/>
                    </a:lnTo>
                    <a:cubicBezTo>
                      <a:pt x="47" y="171"/>
                      <a:pt x="39" y="175"/>
                      <a:pt x="31" y="175"/>
                    </a:cubicBezTo>
                    <a:cubicBezTo>
                      <a:pt x="25" y="175"/>
                      <a:pt x="19" y="173"/>
                      <a:pt x="14" y="16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2" name="Freeform 137">
                <a:extLst>
                  <a:ext uri="{FF2B5EF4-FFF2-40B4-BE49-F238E27FC236}">
                    <a16:creationId xmlns:a16="http://schemas.microsoft.com/office/drawing/2014/main" id="{D373E28F-8984-4B3B-98EE-4A3D72608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7775" y="2540000"/>
                <a:ext cx="65088" cy="57150"/>
              </a:xfrm>
              <a:custGeom>
                <a:avLst/>
                <a:gdLst>
                  <a:gd name="T0" fmla="*/ 130 w 179"/>
                  <a:gd name="T1" fmla="*/ 149 h 157"/>
                  <a:gd name="T2" fmla="*/ 14 w 179"/>
                  <a:gd name="T3" fmla="*/ 53 h 157"/>
                  <a:gd name="T4" fmla="*/ 10 w 179"/>
                  <a:gd name="T5" fmla="*/ 14 h 157"/>
                  <a:gd name="T6" fmla="*/ 49 w 179"/>
                  <a:gd name="T7" fmla="*/ 10 h 157"/>
                  <a:gd name="T8" fmla="*/ 165 w 179"/>
                  <a:gd name="T9" fmla="*/ 107 h 157"/>
                  <a:gd name="T10" fmla="*/ 168 w 179"/>
                  <a:gd name="T11" fmla="*/ 146 h 157"/>
                  <a:gd name="T12" fmla="*/ 147 w 179"/>
                  <a:gd name="T13" fmla="*/ 156 h 157"/>
                  <a:gd name="T14" fmla="*/ 130 w 179"/>
                  <a:gd name="T15" fmla="*/ 14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57">
                    <a:moveTo>
                      <a:pt x="130" y="149"/>
                    </a:moveTo>
                    <a:lnTo>
                      <a:pt x="14" y="53"/>
                    </a:lnTo>
                    <a:cubicBezTo>
                      <a:pt x="2" y="43"/>
                      <a:pt x="0" y="25"/>
                      <a:pt x="10" y="14"/>
                    </a:cubicBezTo>
                    <a:cubicBezTo>
                      <a:pt x="20" y="2"/>
                      <a:pt x="37" y="0"/>
                      <a:pt x="49" y="10"/>
                    </a:cubicBezTo>
                    <a:lnTo>
                      <a:pt x="165" y="107"/>
                    </a:lnTo>
                    <a:cubicBezTo>
                      <a:pt x="177" y="117"/>
                      <a:pt x="178" y="134"/>
                      <a:pt x="168" y="146"/>
                    </a:cubicBezTo>
                    <a:cubicBezTo>
                      <a:pt x="163" y="152"/>
                      <a:pt x="155" y="156"/>
                      <a:pt x="147" y="156"/>
                    </a:cubicBezTo>
                    <a:cubicBezTo>
                      <a:pt x="141" y="156"/>
                      <a:pt x="135" y="154"/>
                      <a:pt x="130" y="14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3" name="Freeform 138">
                <a:extLst>
                  <a:ext uri="{FF2B5EF4-FFF2-40B4-BE49-F238E27FC236}">
                    <a16:creationId xmlns:a16="http://schemas.microsoft.com/office/drawing/2014/main" id="{D2B7EAE6-3965-40C1-9BF6-80DD5AB7D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150" y="1727200"/>
                <a:ext cx="65088" cy="57150"/>
              </a:xfrm>
              <a:custGeom>
                <a:avLst/>
                <a:gdLst>
                  <a:gd name="T0" fmla="*/ 129 w 179"/>
                  <a:gd name="T1" fmla="*/ 149 h 157"/>
                  <a:gd name="T2" fmla="*/ 13 w 179"/>
                  <a:gd name="T3" fmla="*/ 52 h 157"/>
                  <a:gd name="T4" fmla="*/ 9 w 179"/>
                  <a:gd name="T5" fmla="*/ 14 h 157"/>
                  <a:gd name="T6" fmla="*/ 48 w 179"/>
                  <a:gd name="T7" fmla="*/ 10 h 157"/>
                  <a:gd name="T8" fmla="*/ 164 w 179"/>
                  <a:gd name="T9" fmla="*/ 107 h 157"/>
                  <a:gd name="T10" fmla="*/ 168 w 179"/>
                  <a:gd name="T11" fmla="*/ 146 h 157"/>
                  <a:gd name="T12" fmla="*/ 147 w 179"/>
                  <a:gd name="T13" fmla="*/ 156 h 157"/>
                  <a:gd name="T14" fmla="*/ 129 w 179"/>
                  <a:gd name="T15" fmla="*/ 14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57">
                    <a:moveTo>
                      <a:pt x="129" y="149"/>
                    </a:moveTo>
                    <a:lnTo>
                      <a:pt x="13" y="52"/>
                    </a:lnTo>
                    <a:cubicBezTo>
                      <a:pt x="1" y="43"/>
                      <a:pt x="0" y="25"/>
                      <a:pt x="9" y="14"/>
                    </a:cubicBezTo>
                    <a:cubicBezTo>
                      <a:pt x="19" y="2"/>
                      <a:pt x="37" y="0"/>
                      <a:pt x="48" y="10"/>
                    </a:cubicBezTo>
                    <a:lnTo>
                      <a:pt x="164" y="107"/>
                    </a:lnTo>
                    <a:cubicBezTo>
                      <a:pt x="176" y="117"/>
                      <a:pt x="178" y="134"/>
                      <a:pt x="168" y="146"/>
                    </a:cubicBezTo>
                    <a:cubicBezTo>
                      <a:pt x="162" y="152"/>
                      <a:pt x="154" y="156"/>
                      <a:pt x="147" y="156"/>
                    </a:cubicBezTo>
                    <a:cubicBezTo>
                      <a:pt x="140" y="156"/>
                      <a:pt x="134" y="154"/>
                      <a:pt x="129" y="14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4" name="Freeform 139">
                <a:extLst>
                  <a:ext uri="{FF2B5EF4-FFF2-40B4-BE49-F238E27FC236}">
                    <a16:creationId xmlns:a16="http://schemas.microsoft.com/office/drawing/2014/main" id="{5A7CB9AE-70E8-4724-AB87-E76AB92D4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2238" y="2106613"/>
                <a:ext cx="76200" cy="25400"/>
              </a:xfrm>
              <a:custGeom>
                <a:avLst/>
                <a:gdLst>
                  <a:gd name="T0" fmla="*/ 2 w 210"/>
                  <a:gd name="T1" fmla="*/ 45 h 71"/>
                  <a:gd name="T2" fmla="*/ 27 w 210"/>
                  <a:gd name="T3" fmla="*/ 15 h 71"/>
                  <a:gd name="T4" fmla="*/ 177 w 210"/>
                  <a:gd name="T5" fmla="*/ 2 h 71"/>
                  <a:gd name="T6" fmla="*/ 207 w 210"/>
                  <a:gd name="T7" fmla="*/ 27 h 71"/>
                  <a:gd name="T8" fmla="*/ 182 w 210"/>
                  <a:gd name="T9" fmla="*/ 57 h 71"/>
                  <a:gd name="T10" fmla="*/ 32 w 210"/>
                  <a:gd name="T11" fmla="*/ 70 h 71"/>
                  <a:gd name="T12" fmla="*/ 29 w 210"/>
                  <a:gd name="T13" fmla="*/ 70 h 71"/>
                  <a:gd name="T14" fmla="*/ 2 w 210"/>
                  <a:gd name="T15" fmla="*/ 4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71">
                    <a:moveTo>
                      <a:pt x="2" y="45"/>
                    </a:moveTo>
                    <a:cubicBezTo>
                      <a:pt x="0" y="30"/>
                      <a:pt x="11" y="16"/>
                      <a:pt x="27" y="15"/>
                    </a:cubicBezTo>
                    <a:lnTo>
                      <a:pt x="177" y="2"/>
                    </a:lnTo>
                    <a:cubicBezTo>
                      <a:pt x="193" y="0"/>
                      <a:pt x="206" y="11"/>
                      <a:pt x="207" y="27"/>
                    </a:cubicBezTo>
                    <a:cubicBezTo>
                      <a:pt x="209" y="42"/>
                      <a:pt x="197" y="55"/>
                      <a:pt x="182" y="57"/>
                    </a:cubicBezTo>
                    <a:lnTo>
                      <a:pt x="32" y="70"/>
                    </a:lnTo>
                    <a:cubicBezTo>
                      <a:pt x="31" y="70"/>
                      <a:pt x="30" y="70"/>
                      <a:pt x="29" y="70"/>
                    </a:cubicBezTo>
                    <a:cubicBezTo>
                      <a:pt x="15" y="70"/>
                      <a:pt x="3" y="59"/>
                      <a:pt x="2" y="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5" name="Freeform 140">
                <a:extLst>
                  <a:ext uri="{FF2B5EF4-FFF2-40B4-BE49-F238E27FC236}">
                    <a16:creationId xmlns:a16="http://schemas.microsoft.com/office/drawing/2014/main" id="{706F1A0F-FF28-444F-B76E-2C271F502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988" y="2193925"/>
                <a:ext cx="74612" cy="25400"/>
              </a:xfrm>
              <a:custGeom>
                <a:avLst/>
                <a:gdLst>
                  <a:gd name="T0" fmla="*/ 2 w 209"/>
                  <a:gd name="T1" fmla="*/ 45 h 71"/>
                  <a:gd name="T2" fmla="*/ 27 w 209"/>
                  <a:gd name="T3" fmla="*/ 15 h 71"/>
                  <a:gd name="T4" fmla="*/ 177 w 209"/>
                  <a:gd name="T5" fmla="*/ 1 h 71"/>
                  <a:gd name="T6" fmla="*/ 207 w 209"/>
                  <a:gd name="T7" fmla="*/ 26 h 71"/>
                  <a:gd name="T8" fmla="*/ 182 w 209"/>
                  <a:gd name="T9" fmla="*/ 56 h 71"/>
                  <a:gd name="T10" fmla="*/ 32 w 209"/>
                  <a:gd name="T11" fmla="*/ 70 h 71"/>
                  <a:gd name="T12" fmla="*/ 29 w 209"/>
                  <a:gd name="T13" fmla="*/ 70 h 71"/>
                  <a:gd name="T14" fmla="*/ 2 w 209"/>
                  <a:gd name="T15" fmla="*/ 4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1">
                    <a:moveTo>
                      <a:pt x="2" y="45"/>
                    </a:moveTo>
                    <a:cubicBezTo>
                      <a:pt x="0" y="30"/>
                      <a:pt x="11" y="16"/>
                      <a:pt x="27" y="15"/>
                    </a:cubicBezTo>
                    <a:lnTo>
                      <a:pt x="177" y="1"/>
                    </a:lnTo>
                    <a:cubicBezTo>
                      <a:pt x="192" y="0"/>
                      <a:pt x="206" y="11"/>
                      <a:pt x="207" y="26"/>
                    </a:cubicBezTo>
                    <a:cubicBezTo>
                      <a:pt x="208" y="42"/>
                      <a:pt x="197" y="55"/>
                      <a:pt x="182" y="56"/>
                    </a:cubicBezTo>
                    <a:lnTo>
                      <a:pt x="32" y="70"/>
                    </a:lnTo>
                    <a:cubicBezTo>
                      <a:pt x="31" y="70"/>
                      <a:pt x="30" y="70"/>
                      <a:pt x="29" y="70"/>
                    </a:cubicBezTo>
                    <a:cubicBezTo>
                      <a:pt x="15" y="70"/>
                      <a:pt x="3" y="59"/>
                      <a:pt x="2" y="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6" name="Freeform 141">
                <a:extLst>
                  <a:ext uri="{FF2B5EF4-FFF2-40B4-BE49-F238E27FC236}">
                    <a16:creationId xmlns:a16="http://schemas.microsoft.com/office/drawing/2014/main" id="{67048A70-09F5-46AA-8CF6-4A7FF7A11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2743200"/>
                <a:ext cx="25400" cy="74613"/>
              </a:xfrm>
              <a:custGeom>
                <a:avLst/>
                <a:gdLst>
                  <a:gd name="T0" fmla="*/ 15 w 72"/>
                  <a:gd name="T1" fmla="*/ 182 h 208"/>
                  <a:gd name="T2" fmla="*/ 1 w 72"/>
                  <a:gd name="T3" fmla="*/ 32 h 208"/>
                  <a:gd name="T4" fmla="*/ 26 w 72"/>
                  <a:gd name="T5" fmla="*/ 1 h 208"/>
                  <a:gd name="T6" fmla="*/ 56 w 72"/>
                  <a:gd name="T7" fmla="*/ 27 h 208"/>
                  <a:gd name="T8" fmla="*/ 70 w 72"/>
                  <a:gd name="T9" fmla="*/ 177 h 208"/>
                  <a:gd name="T10" fmla="*/ 45 w 72"/>
                  <a:gd name="T11" fmla="*/ 207 h 208"/>
                  <a:gd name="T12" fmla="*/ 42 w 72"/>
                  <a:gd name="T13" fmla="*/ 207 h 208"/>
                  <a:gd name="T14" fmla="*/ 15 w 72"/>
                  <a:gd name="T15" fmla="*/ 18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08">
                    <a:moveTo>
                      <a:pt x="15" y="182"/>
                    </a:moveTo>
                    <a:lnTo>
                      <a:pt x="1" y="32"/>
                    </a:lnTo>
                    <a:cubicBezTo>
                      <a:pt x="0" y="16"/>
                      <a:pt x="11" y="3"/>
                      <a:pt x="26" y="1"/>
                    </a:cubicBezTo>
                    <a:cubicBezTo>
                      <a:pt x="42" y="0"/>
                      <a:pt x="55" y="11"/>
                      <a:pt x="56" y="27"/>
                    </a:cubicBezTo>
                    <a:lnTo>
                      <a:pt x="70" y="177"/>
                    </a:lnTo>
                    <a:cubicBezTo>
                      <a:pt x="71" y="192"/>
                      <a:pt x="60" y="206"/>
                      <a:pt x="45" y="207"/>
                    </a:cubicBezTo>
                    <a:cubicBezTo>
                      <a:pt x="44" y="207"/>
                      <a:pt x="43" y="207"/>
                      <a:pt x="42" y="207"/>
                    </a:cubicBezTo>
                    <a:cubicBezTo>
                      <a:pt x="28" y="207"/>
                      <a:pt x="16" y="196"/>
                      <a:pt x="15" y="18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7" name="Freeform 142">
                <a:extLst>
                  <a:ext uri="{FF2B5EF4-FFF2-40B4-BE49-F238E27FC236}">
                    <a16:creationId xmlns:a16="http://schemas.microsoft.com/office/drawing/2014/main" id="{C7084E20-AFDF-4649-A0DF-9ACC704FC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063" y="1506538"/>
                <a:ext cx="26987" cy="74612"/>
              </a:xfrm>
              <a:custGeom>
                <a:avLst/>
                <a:gdLst>
                  <a:gd name="T0" fmla="*/ 15 w 73"/>
                  <a:gd name="T1" fmla="*/ 182 h 208"/>
                  <a:gd name="T2" fmla="*/ 2 w 73"/>
                  <a:gd name="T3" fmla="*/ 31 h 208"/>
                  <a:gd name="T4" fmla="*/ 27 w 73"/>
                  <a:gd name="T5" fmla="*/ 1 h 208"/>
                  <a:gd name="T6" fmla="*/ 57 w 73"/>
                  <a:gd name="T7" fmla="*/ 26 h 208"/>
                  <a:gd name="T8" fmla="*/ 70 w 73"/>
                  <a:gd name="T9" fmla="*/ 177 h 208"/>
                  <a:gd name="T10" fmla="*/ 45 w 73"/>
                  <a:gd name="T11" fmla="*/ 207 h 208"/>
                  <a:gd name="T12" fmla="*/ 43 w 73"/>
                  <a:gd name="T13" fmla="*/ 207 h 208"/>
                  <a:gd name="T14" fmla="*/ 15 w 73"/>
                  <a:gd name="T15" fmla="*/ 18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208">
                    <a:moveTo>
                      <a:pt x="15" y="182"/>
                    </a:moveTo>
                    <a:lnTo>
                      <a:pt x="2" y="31"/>
                    </a:lnTo>
                    <a:cubicBezTo>
                      <a:pt x="0" y="16"/>
                      <a:pt x="12" y="3"/>
                      <a:pt x="27" y="1"/>
                    </a:cubicBezTo>
                    <a:cubicBezTo>
                      <a:pt x="42" y="0"/>
                      <a:pt x="55" y="11"/>
                      <a:pt x="57" y="26"/>
                    </a:cubicBezTo>
                    <a:lnTo>
                      <a:pt x="70" y="177"/>
                    </a:lnTo>
                    <a:cubicBezTo>
                      <a:pt x="72" y="192"/>
                      <a:pt x="60" y="206"/>
                      <a:pt x="45" y="207"/>
                    </a:cubicBezTo>
                    <a:cubicBezTo>
                      <a:pt x="44" y="207"/>
                      <a:pt x="44" y="207"/>
                      <a:pt x="43" y="207"/>
                    </a:cubicBezTo>
                    <a:cubicBezTo>
                      <a:pt x="29" y="207"/>
                      <a:pt x="17" y="196"/>
                      <a:pt x="15" y="18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638" name="Freeform 143">
                <a:extLst>
                  <a:ext uri="{FF2B5EF4-FFF2-40B4-BE49-F238E27FC236}">
                    <a16:creationId xmlns:a16="http://schemas.microsoft.com/office/drawing/2014/main" id="{5DC0A7E6-CC05-4C62-A243-AB0132773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1751013"/>
                <a:ext cx="611188" cy="822325"/>
              </a:xfrm>
              <a:custGeom>
                <a:avLst/>
                <a:gdLst>
                  <a:gd name="T0" fmla="*/ 1382 w 1699"/>
                  <a:gd name="T1" fmla="*/ 1099 h 2284"/>
                  <a:gd name="T2" fmla="*/ 1553 w 1699"/>
                  <a:gd name="T3" fmla="*/ 952 h 2284"/>
                  <a:gd name="T4" fmla="*/ 1616 w 1699"/>
                  <a:gd name="T5" fmla="*/ 738 h 2284"/>
                  <a:gd name="T6" fmla="*/ 1565 w 1699"/>
                  <a:gd name="T7" fmla="*/ 543 h 2284"/>
                  <a:gd name="T8" fmla="*/ 1437 w 1699"/>
                  <a:gd name="T9" fmla="*/ 404 h 2284"/>
                  <a:gd name="T10" fmla="*/ 1264 w 1699"/>
                  <a:gd name="T11" fmla="*/ 336 h 2284"/>
                  <a:gd name="T12" fmla="*/ 1074 w 1699"/>
                  <a:gd name="T13" fmla="*/ 321 h 2284"/>
                  <a:gd name="T14" fmla="*/ 1074 w 1699"/>
                  <a:gd name="T15" fmla="*/ 0 h 2284"/>
                  <a:gd name="T16" fmla="*/ 822 w 1699"/>
                  <a:gd name="T17" fmla="*/ 0 h 2284"/>
                  <a:gd name="T18" fmla="*/ 822 w 1699"/>
                  <a:gd name="T19" fmla="*/ 319 h 2284"/>
                  <a:gd name="T20" fmla="*/ 658 w 1699"/>
                  <a:gd name="T21" fmla="*/ 319 h 2284"/>
                  <a:gd name="T22" fmla="*/ 658 w 1699"/>
                  <a:gd name="T23" fmla="*/ 0 h 2284"/>
                  <a:gd name="T24" fmla="*/ 409 w 1699"/>
                  <a:gd name="T25" fmla="*/ 0 h 2284"/>
                  <a:gd name="T26" fmla="*/ 409 w 1699"/>
                  <a:gd name="T27" fmla="*/ 319 h 2284"/>
                  <a:gd name="T28" fmla="*/ 0 w 1699"/>
                  <a:gd name="T29" fmla="*/ 319 h 2284"/>
                  <a:gd name="T30" fmla="*/ 0 w 1699"/>
                  <a:gd name="T31" fmla="*/ 596 h 2284"/>
                  <a:gd name="T32" fmla="*/ 165 w 1699"/>
                  <a:gd name="T33" fmla="*/ 596 h 2284"/>
                  <a:gd name="T34" fmla="*/ 280 w 1699"/>
                  <a:gd name="T35" fmla="*/ 711 h 2284"/>
                  <a:gd name="T36" fmla="*/ 280 w 1699"/>
                  <a:gd name="T37" fmla="*/ 1591 h 2284"/>
                  <a:gd name="T38" fmla="*/ 165 w 1699"/>
                  <a:gd name="T39" fmla="*/ 1705 h 2284"/>
                  <a:gd name="T40" fmla="*/ 0 w 1699"/>
                  <a:gd name="T41" fmla="*/ 1705 h 2284"/>
                  <a:gd name="T42" fmla="*/ 0 w 1699"/>
                  <a:gd name="T43" fmla="*/ 1982 h 2284"/>
                  <a:gd name="T44" fmla="*/ 409 w 1699"/>
                  <a:gd name="T45" fmla="*/ 1982 h 2284"/>
                  <a:gd name="T46" fmla="*/ 409 w 1699"/>
                  <a:gd name="T47" fmla="*/ 2283 h 2284"/>
                  <a:gd name="T48" fmla="*/ 658 w 1699"/>
                  <a:gd name="T49" fmla="*/ 2283 h 2284"/>
                  <a:gd name="T50" fmla="*/ 658 w 1699"/>
                  <a:gd name="T51" fmla="*/ 1982 h 2284"/>
                  <a:gd name="T52" fmla="*/ 822 w 1699"/>
                  <a:gd name="T53" fmla="*/ 1982 h 2284"/>
                  <a:gd name="T54" fmla="*/ 822 w 1699"/>
                  <a:gd name="T55" fmla="*/ 2283 h 2284"/>
                  <a:gd name="T56" fmla="*/ 1074 w 1699"/>
                  <a:gd name="T57" fmla="*/ 2283 h 2284"/>
                  <a:gd name="T58" fmla="*/ 1074 w 1699"/>
                  <a:gd name="T59" fmla="*/ 1980 h 2284"/>
                  <a:gd name="T60" fmla="*/ 1276 w 1699"/>
                  <a:gd name="T61" fmla="*/ 1971 h 2284"/>
                  <a:gd name="T62" fmla="*/ 1501 w 1699"/>
                  <a:gd name="T63" fmla="*/ 1892 h 2284"/>
                  <a:gd name="T64" fmla="*/ 1645 w 1699"/>
                  <a:gd name="T65" fmla="*/ 1721 h 2284"/>
                  <a:gd name="T66" fmla="*/ 1698 w 1699"/>
                  <a:gd name="T67" fmla="*/ 1500 h 2284"/>
                  <a:gd name="T68" fmla="*/ 1616 w 1699"/>
                  <a:gd name="T69" fmla="*/ 1250 h 2284"/>
                  <a:gd name="T70" fmla="*/ 1382 w 1699"/>
                  <a:gd name="T71" fmla="*/ 1099 h 2284"/>
                  <a:gd name="T72" fmla="*/ 833 w 1699"/>
                  <a:gd name="T73" fmla="*/ 596 h 2284"/>
                  <a:gd name="T74" fmla="*/ 1070 w 1699"/>
                  <a:gd name="T75" fmla="*/ 602 h 2284"/>
                  <a:gd name="T76" fmla="*/ 1197 w 1699"/>
                  <a:gd name="T77" fmla="*/ 660 h 2284"/>
                  <a:gd name="T78" fmla="*/ 1239 w 1699"/>
                  <a:gd name="T79" fmla="*/ 785 h 2284"/>
                  <a:gd name="T80" fmla="*/ 1190 w 1699"/>
                  <a:gd name="T81" fmla="*/ 915 h 2284"/>
                  <a:gd name="T82" fmla="*/ 1055 w 1699"/>
                  <a:gd name="T83" fmla="*/ 975 h 2284"/>
                  <a:gd name="T84" fmla="*/ 861 w 1699"/>
                  <a:gd name="T85" fmla="*/ 981 h 2284"/>
                  <a:gd name="T86" fmla="*/ 665 w 1699"/>
                  <a:gd name="T87" fmla="*/ 981 h 2284"/>
                  <a:gd name="T88" fmla="*/ 665 w 1699"/>
                  <a:gd name="T89" fmla="*/ 596 h 2284"/>
                  <a:gd name="T90" fmla="*/ 833 w 1699"/>
                  <a:gd name="T91" fmla="*/ 596 h 2284"/>
                  <a:gd name="T92" fmla="*/ 1132 w 1699"/>
                  <a:gd name="T93" fmla="*/ 1692 h 2284"/>
                  <a:gd name="T94" fmla="*/ 951 w 1699"/>
                  <a:gd name="T95" fmla="*/ 1702 h 2284"/>
                  <a:gd name="T96" fmla="*/ 665 w 1699"/>
                  <a:gd name="T97" fmla="*/ 1702 h 2284"/>
                  <a:gd name="T98" fmla="*/ 665 w 1699"/>
                  <a:gd name="T99" fmla="*/ 1257 h 2284"/>
                  <a:gd name="T100" fmla="*/ 912 w 1699"/>
                  <a:gd name="T101" fmla="*/ 1257 h 2284"/>
                  <a:gd name="T102" fmla="*/ 1160 w 1699"/>
                  <a:gd name="T103" fmla="*/ 1281 h 2284"/>
                  <a:gd name="T104" fmla="*/ 1264 w 1699"/>
                  <a:gd name="T105" fmla="*/ 1357 h 2284"/>
                  <a:gd name="T106" fmla="*/ 1301 w 1699"/>
                  <a:gd name="T107" fmla="*/ 1484 h 2284"/>
                  <a:gd name="T108" fmla="*/ 1254 w 1699"/>
                  <a:gd name="T109" fmla="*/ 1626 h 2284"/>
                  <a:gd name="T110" fmla="*/ 1132 w 1699"/>
                  <a:gd name="T111" fmla="*/ 1692 h 2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99" h="2284">
                    <a:moveTo>
                      <a:pt x="1382" y="1099"/>
                    </a:moveTo>
                    <a:cubicBezTo>
                      <a:pt x="1454" y="1066"/>
                      <a:pt x="1511" y="1017"/>
                      <a:pt x="1553" y="952"/>
                    </a:cubicBezTo>
                    <a:cubicBezTo>
                      <a:pt x="1595" y="887"/>
                      <a:pt x="1616" y="816"/>
                      <a:pt x="1616" y="738"/>
                    </a:cubicBezTo>
                    <a:cubicBezTo>
                      <a:pt x="1616" y="666"/>
                      <a:pt x="1599" y="601"/>
                      <a:pt x="1565" y="543"/>
                    </a:cubicBezTo>
                    <a:cubicBezTo>
                      <a:pt x="1531" y="485"/>
                      <a:pt x="1488" y="439"/>
                      <a:pt x="1437" y="404"/>
                    </a:cubicBezTo>
                    <a:cubicBezTo>
                      <a:pt x="1386" y="370"/>
                      <a:pt x="1328" y="347"/>
                      <a:pt x="1264" y="336"/>
                    </a:cubicBezTo>
                    <a:cubicBezTo>
                      <a:pt x="1218" y="328"/>
                      <a:pt x="1154" y="323"/>
                      <a:pt x="1074" y="321"/>
                    </a:cubicBezTo>
                    <a:lnTo>
                      <a:pt x="1074" y="0"/>
                    </a:lnTo>
                    <a:lnTo>
                      <a:pt x="822" y="0"/>
                    </a:lnTo>
                    <a:lnTo>
                      <a:pt x="822" y="319"/>
                    </a:lnTo>
                    <a:lnTo>
                      <a:pt x="658" y="319"/>
                    </a:lnTo>
                    <a:lnTo>
                      <a:pt x="658" y="0"/>
                    </a:lnTo>
                    <a:lnTo>
                      <a:pt x="409" y="0"/>
                    </a:lnTo>
                    <a:lnTo>
                      <a:pt x="409" y="319"/>
                    </a:lnTo>
                    <a:lnTo>
                      <a:pt x="0" y="319"/>
                    </a:lnTo>
                    <a:lnTo>
                      <a:pt x="0" y="596"/>
                    </a:lnTo>
                    <a:lnTo>
                      <a:pt x="165" y="596"/>
                    </a:lnTo>
                    <a:cubicBezTo>
                      <a:pt x="228" y="596"/>
                      <a:pt x="280" y="648"/>
                      <a:pt x="280" y="711"/>
                    </a:cubicBezTo>
                    <a:lnTo>
                      <a:pt x="280" y="1591"/>
                    </a:lnTo>
                    <a:cubicBezTo>
                      <a:pt x="280" y="1654"/>
                      <a:pt x="228" y="1705"/>
                      <a:pt x="165" y="1705"/>
                    </a:cubicBezTo>
                    <a:lnTo>
                      <a:pt x="0" y="1705"/>
                    </a:lnTo>
                    <a:lnTo>
                      <a:pt x="0" y="1982"/>
                    </a:lnTo>
                    <a:lnTo>
                      <a:pt x="409" y="1982"/>
                    </a:lnTo>
                    <a:lnTo>
                      <a:pt x="409" y="2283"/>
                    </a:lnTo>
                    <a:lnTo>
                      <a:pt x="658" y="2283"/>
                    </a:lnTo>
                    <a:lnTo>
                      <a:pt x="658" y="1982"/>
                    </a:lnTo>
                    <a:lnTo>
                      <a:pt x="822" y="1982"/>
                    </a:lnTo>
                    <a:lnTo>
                      <a:pt x="822" y="2283"/>
                    </a:lnTo>
                    <a:lnTo>
                      <a:pt x="1074" y="2283"/>
                    </a:lnTo>
                    <a:lnTo>
                      <a:pt x="1074" y="1980"/>
                    </a:lnTo>
                    <a:cubicBezTo>
                      <a:pt x="1171" y="1978"/>
                      <a:pt x="1241" y="1975"/>
                      <a:pt x="1276" y="1971"/>
                    </a:cubicBezTo>
                    <a:cubicBezTo>
                      <a:pt x="1365" y="1961"/>
                      <a:pt x="1440" y="1935"/>
                      <a:pt x="1501" y="1892"/>
                    </a:cubicBezTo>
                    <a:cubicBezTo>
                      <a:pt x="1562" y="1849"/>
                      <a:pt x="1610" y="1792"/>
                      <a:pt x="1645" y="1721"/>
                    </a:cubicBezTo>
                    <a:cubicBezTo>
                      <a:pt x="1680" y="1649"/>
                      <a:pt x="1698" y="1576"/>
                      <a:pt x="1698" y="1500"/>
                    </a:cubicBezTo>
                    <a:cubicBezTo>
                      <a:pt x="1698" y="1404"/>
                      <a:pt x="1670" y="1321"/>
                      <a:pt x="1616" y="1250"/>
                    </a:cubicBezTo>
                    <a:cubicBezTo>
                      <a:pt x="1561" y="1179"/>
                      <a:pt x="1484" y="1128"/>
                      <a:pt x="1382" y="1099"/>
                    </a:cubicBezTo>
                    <a:close/>
                    <a:moveTo>
                      <a:pt x="833" y="596"/>
                    </a:moveTo>
                    <a:cubicBezTo>
                      <a:pt x="991" y="596"/>
                      <a:pt x="1037" y="598"/>
                      <a:pt x="1070" y="602"/>
                    </a:cubicBezTo>
                    <a:cubicBezTo>
                      <a:pt x="1126" y="609"/>
                      <a:pt x="1169" y="628"/>
                      <a:pt x="1197" y="660"/>
                    </a:cubicBezTo>
                    <a:cubicBezTo>
                      <a:pt x="1225" y="692"/>
                      <a:pt x="1239" y="734"/>
                      <a:pt x="1239" y="785"/>
                    </a:cubicBezTo>
                    <a:cubicBezTo>
                      <a:pt x="1239" y="839"/>
                      <a:pt x="1223" y="883"/>
                      <a:pt x="1190" y="915"/>
                    </a:cubicBezTo>
                    <a:cubicBezTo>
                      <a:pt x="1157" y="948"/>
                      <a:pt x="1112" y="968"/>
                      <a:pt x="1055" y="975"/>
                    </a:cubicBezTo>
                    <a:cubicBezTo>
                      <a:pt x="1023" y="979"/>
                      <a:pt x="991" y="981"/>
                      <a:pt x="861" y="981"/>
                    </a:cubicBezTo>
                    <a:lnTo>
                      <a:pt x="665" y="981"/>
                    </a:lnTo>
                    <a:lnTo>
                      <a:pt x="665" y="596"/>
                    </a:lnTo>
                    <a:lnTo>
                      <a:pt x="833" y="596"/>
                    </a:lnTo>
                    <a:close/>
                    <a:moveTo>
                      <a:pt x="1132" y="1692"/>
                    </a:moveTo>
                    <a:cubicBezTo>
                      <a:pt x="1099" y="1699"/>
                      <a:pt x="1072" y="1702"/>
                      <a:pt x="951" y="1702"/>
                    </a:cubicBezTo>
                    <a:lnTo>
                      <a:pt x="665" y="1702"/>
                    </a:lnTo>
                    <a:lnTo>
                      <a:pt x="665" y="1257"/>
                    </a:lnTo>
                    <a:lnTo>
                      <a:pt x="912" y="1257"/>
                    </a:lnTo>
                    <a:cubicBezTo>
                      <a:pt x="1064" y="1257"/>
                      <a:pt x="1114" y="1265"/>
                      <a:pt x="1160" y="1281"/>
                    </a:cubicBezTo>
                    <a:cubicBezTo>
                      <a:pt x="1205" y="1297"/>
                      <a:pt x="1240" y="1322"/>
                      <a:pt x="1264" y="1357"/>
                    </a:cubicBezTo>
                    <a:cubicBezTo>
                      <a:pt x="1289" y="1392"/>
                      <a:pt x="1301" y="1434"/>
                      <a:pt x="1301" y="1484"/>
                    </a:cubicBezTo>
                    <a:cubicBezTo>
                      <a:pt x="1301" y="1543"/>
                      <a:pt x="1285" y="1590"/>
                      <a:pt x="1254" y="1626"/>
                    </a:cubicBezTo>
                    <a:cubicBezTo>
                      <a:pt x="1222" y="1661"/>
                      <a:pt x="1182" y="1683"/>
                      <a:pt x="1132" y="1692"/>
                    </a:cubicBezTo>
                    <a:close/>
                  </a:path>
                </a:pathLst>
              </a:custGeom>
              <a:solidFill>
                <a:srgbClr val="AF68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B14FC934-17EF-4852-986C-9BD3B3B4280C}"/>
                </a:ext>
              </a:extLst>
            </p:cNvPr>
            <p:cNvSpPr txBox="1"/>
            <p:nvPr/>
          </p:nvSpPr>
          <p:spPr>
            <a:xfrm>
              <a:off x="6985564" y="4887868"/>
              <a:ext cx="3716883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Finance Indicator Product Three</a:t>
              </a:r>
            </a:p>
          </p:txBody>
        </p:sp>
        <p:sp>
          <p:nvSpPr>
            <p:cNvPr id="494" name="Rectangle 493">
              <a:extLst>
                <a:ext uri="{FF2B5EF4-FFF2-40B4-BE49-F238E27FC236}">
                  <a16:creationId xmlns:a16="http://schemas.microsoft.com/office/drawing/2014/main" id="{94F67CBD-E018-4923-BADB-BB1D25A10B86}"/>
                </a:ext>
              </a:extLst>
            </p:cNvPr>
            <p:cNvSpPr/>
            <p:nvPr/>
          </p:nvSpPr>
          <p:spPr>
            <a:xfrm>
              <a:off x="6985564" y="5118201"/>
              <a:ext cx="3716883" cy="60087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Proactively envisioned multimedia-based expertise and cross-media growth strategies quality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  <a:cs typeface="Lato" charset="0"/>
                </a:rPr>
                <a:t>Make a type specimen book unknown printer took type </a:t>
              </a: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high level views new normal that.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  <p:sp>
          <p:nvSpPr>
            <p:cNvPr id="495" name="Oval 494">
              <a:extLst>
                <a:ext uri="{FF2B5EF4-FFF2-40B4-BE49-F238E27FC236}">
                  <a16:creationId xmlns:a16="http://schemas.microsoft.com/office/drawing/2014/main" id="{0575821A-EA25-4C5A-8E6C-A06C23A9D140}"/>
                </a:ext>
              </a:extLst>
            </p:cNvPr>
            <p:cNvSpPr/>
            <p:nvPr/>
          </p:nvSpPr>
          <p:spPr>
            <a:xfrm>
              <a:off x="5962439" y="4887868"/>
              <a:ext cx="802685" cy="80268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  <p:grpSp>
          <p:nvGrpSpPr>
            <p:cNvPr id="496" name="Group 495">
              <a:extLst>
                <a:ext uri="{FF2B5EF4-FFF2-40B4-BE49-F238E27FC236}">
                  <a16:creationId xmlns:a16="http://schemas.microsoft.com/office/drawing/2014/main" id="{3F84C8F5-4040-45F6-AE7D-42635F3EDE96}"/>
                </a:ext>
              </a:extLst>
            </p:cNvPr>
            <p:cNvGrpSpPr/>
            <p:nvPr/>
          </p:nvGrpSpPr>
          <p:grpSpPr>
            <a:xfrm>
              <a:off x="6122488" y="5047916"/>
              <a:ext cx="482587" cy="482587"/>
              <a:chOff x="2640013" y="4716463"/>
              <a:chExt cx="1420812" cy="1420812"/>
            </a:xfrm>
          </p:grpSpPr>
          <p:sp>
            <p:nvSpPr>
              <p:cNvPr id="497" name="Freeform 286">
                <a:extLst>
                  <a:ext uri="{FF2B5EF4-FFF2-40B4-BE49-F238E27FC236}">
                    <a16:creationId xmlns:a16="http://schemas.microsoft.com/office/drawing/2014/main" id="{F0C36846-B786-45C4-A9C2-863518DBD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4716463"/>
                <a:ext cx="1420812" cy="1420812"/>
              </a:xfrm>
              <a:custGeom>
                <a:avLst/>
                <a:gdLst>
                  <a:gd name="T0" fmla="*/ 1973 w 3947"/>
                  <a:gd name="T1" fmla="*/ 3947 h 3948"/>
                  <a:gd name="T2" fmla="*/ 0 w 3947"/>
                  <a:gd name="T3" fmla="*/ 1974 h 3948"/>
                  <a:gd name="T4" fmla="*/ 1973 w 3947"/>
                  <a:gd name="T5" fmla="*/ 0 h 3948"/>
                  <a:gd name="T6" fmla="*/ 3946 w 3947"/>
                  <a:gd name="T7" fmla="*/ 1974 h 3948"/>
                  <a:gd name="T8" fmla="*/ 1973 w 3947"/>
                  <a:gd name="T9" fmla="*/ 3947 h 3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47" h="3948">
                    <a:moveTo>
                      <a:pt x="1973" y="3947"/>
                    </a:moveTo>
                    <a:cubicBezTo>
                      <a:pt x="883" y="3947"/>
                      <a:pt x="0" y="3064"/>
                      <a:pt x="0" y="1974"/>
                    </a:cubicBezTo>
                    <a:cubicBezTo>
                      <a:pt x="0" y="884"/>
                      <a:pt x="883" y="0"/>
                      <a:pt x="1973" y="0"/>
                    </a:cubicBezTo>
                    <a:cubicBezTo>
                      <a:pt x="3063" y="0"/>
                      <a:pt x="3946" y="884"/>
                      <a:pt x="3946" y="1974"/>
                    </a:cubicBezTo>
                    <a:cubicBezTo>
                      <a:pt x="3946" y="3064"/>
                      <a:pt x="3063" y="3947"/>
                      <a:pt x="1973" y="3947"/>
                    </a:cubicBezTo>
                  </a:path>
                </a:pathLst>
              </a:custGeom>
              <a:solidFill>
                <a:srgbClr val="BB851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98" name="Freeform 287">
                <a:extLst>
                  <a:ext uri="{FF2B5EF4-FFF2-40B4-BE49-F238E27FC236}">
                    <a16:creationId xmlns:a16="http://schemas.microsoft.com/office/drawing/2014/main" id="{290DDFE9-CCA6-4358-8207-3E3523FB8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4751388"/>
                <a:ext cx="1352550" cy="1352550"/>
              </a:xfrm>
              <a:custGeom>
                <a:avLst/>
                <a:gdLst>
                  <a:gd name="T0" fmla="*/ 1879 w 3758"/>
                  <a:gd name="T1" fmla="*/ 3757 h 3758"/>
                  <a:gd name="T2" fmla="*/ 0 w 3758"/>
                  <a:gd name="T3" fmla="*/ 1879 h 3758"/>
                  <a:gd name="T4" fmla="*/ 1879 w 3758"/>
                  <a:gd name="T5" fmla="*/ 0 h 3758"/>
                  <a:gd name="T6" fmla="*/ 3757 w 3758"/>
                  <a:gd name="T7" fmla="*/ 1879 h 3758"/>
                  <a:gd name="T8" fmla="*/ 1879 w 3758"/>
                  <a:gd name="T9" fmla="*/ 3757 h 3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8" h="3758">
                    <a:moveTo>
                      <a:pt x="1879" y="3757"/>
                    </a:moveTo>
                    <a:cubicBezTo>
                      <a:pt x="841" y="3757"/>
                      <a:pt x="0" y="2916"/>
                      <a:pt x="0" y="1879"/>
                    </a:cubicBezTo>
                    <a:cubicBezTo>
                      <a:pt x="0" y="841"/>
                      <a:pt x="841" y="0"/>
                      <a:pt x="1879" y="0"/>
                    </a:cubicBezTo>
                    <a:cubicBezTo>
                      <a:pt x="2916" y="0"/>
                      <a:pt x="3757" y="841"/>
                      <a:pt x="3757" y="1879"/>
                    </a:cubicBezTo>
                    <a:cubicBezTo>
                      <a:pt x="3757" y="2916"/>
                      <a:pt x="2916" y="3757"/>
                      <a:pt x="1879" y="3757"/>
                    </a:cubicBezTo>
                  </a:path>
                </a:pathLst>
              </a:custGeom>
              <a:solidFill>
                <a:srgbClr val="E4CE6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499" name="Freeform 288">
                <a:extLst>
                  <a:ext uri="{FF2B5EF4-FFF2-40B4-BE49-F238E27FC236}">
                    <a16:creationId xmlns:a16="http://schemas.microsoft.com/office/drawing/2014/main" id="{D2DA955D-F1B6-461E-A344-46507C836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4762500"/>
                <a:ext cx="1143000" cy="1339850"/>
              </a:xfrm>
              <a:custGeom>
                <a:avLst/>
                <a:gdLst>
                  <a:gd name="T0" fmla="*/ 1879 w 3177"/>
                  <a:gd name="T1" fmla="*/ 3723 h 3724"/>
                  <a:gd name="T2" fmla="*/ 0 w 3177"/>
                  <a:gd name="T3" fmla="*/ 1845 h 3724"/>
                  <a:gd name="T4" fmla="*/ 1521 w 3177"/>
                  <a:gd name="T5" fmla="*/ 0 h 3724"/>
                  <a:gd name="T6" fmla="*/ 940 w 3177"/>
                  <a:gd name="T7" fmla="*/ 1359 h 3724"/>
                  <a:gd name="T8" fmla="*/ 2818 w 3177"/>
                  <a:gd name="T9" fmla="*/ 3237 h 3724"/>
                  <a:gd name="T10" fmla="*/ 3176 w 3177"/>
                  <a:gd name="T11" fmla="*/ 3203 h 3724"/>
                  <a:gd name="T12" fmla="*/ 1879 w 3177"/>
                  <a:gd name="T13" fmla="*/ 3723 h 3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77" h="3724">
                    <a:moveTo>
                      <a:pt x="1879" y="3723"/>
                    </a:moveTo>
                    <a:cubicBezTo>
                      <a:pt x="841" y="3723"/>
                      <a:pt x="0" y="2882"/>
                      <a:pt x="0" y="1845"/>
                    </a:cubicBezTo>
                    <a:cubicBezTo>
                      <a:pt x="0" y="930"/>
                      <a:pt x="655" y="167"/>
                      <a:pt x="1521" y="0"/>
                    </a:cubicBezTo>
                    <a:cubicBezTo>
                      <a:pt x="1163" y="342"/>
                      <a:pt x="940" y="824"/>
                      <a:pt x="940" y="1359"/>
                    </a:cubicBezTo>
                    <a:cubicBezTo>
                      <a:pt x="940" y="2396"/>
                      <a:pt x="1781" y="3237"/>
                      <a:pt x="2818" y="3237"/>
                    </a:cubicBezTo>
                    <a:cubicBezTo>
                      <a:pt x="2941" y="3237"/>
                      <a:pt x="3060" y="3226"/>
                      <a:pt x="3176" y="3203"/>
                    </a:cubicBezTo>
                    <a:cubicBezTo>
                      <a:pt x="2839" y="3525"/>
                      <a:pt x="2382" y="3723"/>
                      <a:pt x="1879" y="3723"/>
                    </a:cubicBezTo>
                  </a:path>
                </a:pathLst>
              </a:custGeom>
              <a:solidFill>
                <a:srgbClr val="E6B84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0" name="Freeform 289">
                <a:extLst>
                  <a:ext uri="{FF2B5EF4-FFF2-40B4-BE49-F238E27FC236}">
                    <a16:creationId xmlns:a16="http://schemas.microsoft.com/office/drawing/2014/main" id="{CE91FA7F-FA26-455D-A3ED-EC167A3B7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063" y="4862513"/>
                <a:ext cx="1130300" cy="1130300"/>
              </a:xfrm>
              <a:custGeom>
                <a:avLst/>
                <a:gdLst>
                  <a:gd name="T0" fmla="*/ 1569 w 3138"/>
                  <a:gd name="T1" fmla="*/ 3137 h 3138"/>
                  <a:gd name="T2" fmla="*/ 0 w 3138"/>
                  <a:gd name="T3" fmla="*/ 1569 h 3138"/>
                  <a:gd name="T4" fmla="*/ 1569 w 3138"/>
                  <a:gd name="T5" fmla="*/ 0 h 3138"/>
                  <a:gd name="T6" fmla="*/ 3137 w 3138"/>
                  <a:gd name="T7" fmla="*/ 1569 h 3138"/>
                  <a:gd name="T8" fmla="*/ 1569 w 3138"/>
                  <a:gd name="T9" fmla="*/ 3137 h 3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38" h="3138">
                    <a:moveTo>
                      <a:pt x="1569" y="3137"/>
                    </a:moveTo>
                    <a:cubicBezTo>
                      <a:pt x="703" y="3137"/>
                      <a:pt x="0" y="2435"/>
                      <a:pt x="0" y="1569"/>
                    </a:cubicBezTo>
                    <a:cubicBezTo>
                      <a:pt x="0" y="702"/>
                      <a:pt x="703" y="0"/>
                      <a:pt x="1569" y="0"/>
                    </a:cubicBezTo>
                    <a:cubicBezTo>
                      <a:pt x="2435" y="0"/>
                      <a:pt x="3137" y="702"/>
                      <a:pt x="3137" y="1569"/>
                    </a:cubicBezTo>
                    <a:cubicBezTo>
                      <a:pt x="3137" y="2435"/>
                      <a:pt x="2435" y="3137"/>
                      <a:pt x="1569" y="3137"/>
                    </a:cubicBezTo>
                  </a:path>
                </a:pathLst>
              </a:custGeom>
              <a:solidFill>
                <a:srgbClr val="BC851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1" name="Freeform 290">
                <a:extLst>
                  <a:ext uri="{FF2B5EF4-FFF2-40B4-BE49-F238E27FC236}">
                    <a16:creationId xmlns:a16="http://schemas.microsoft.com/office/drawing/2014/main" id="{E8BA5501-E8F9-4299-9315-AEF8AB22F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4883150"/>
                <a:ext cx="1089025" cy="1089025"/>
              </a:xfrm>
              <a:custGeom>
                <a:avLst/>
                <a:gdLst>
                  <a:gd name="T0" fmla="*/ 1512 w 3024"/>
                  <a:gd name="T1" fmla="*/ 3023 h 3024"/>
                  <a:gd name="T2" fmla="*/ 0 w 3024"/>
                  <a:gd name="T3" fmla="*/ 1512 h 3024"/>
                  <a:gd name="T4" fmla="*/ 1512 w 3024"/>
                  <a:gd name="T5" fmla="*/ 0 h 3024"/>
                  <a:gd name="T6" fmla="*/ 3023 w 3024"/>
                  <a:gd name="T7" fmla="*/ 1512 h 3024"/>
                  <a:gd name="T8" fmla="*/ 1512 w 3024"/>
                  <a:gd name="T9" fmla="*/ 3023 h 3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24" h="3024">
                    <a:moveTo>
                      <a:pt x="1512" y="3023"/>
                    </a:moveTo>
                    <a:cubicBezTo>
                      <a:pt x="677" y="3023"/>
                      <a:pt x="0" y="2346"/>
                      <a:pt x="0" y="1512"/>
                    </a:cubicBezTo>
                    <a:cubicBezTo>
                      <a:pt x="0" y="677"/>
                      <a:pt x="677" y="0"/>
                      <a:pt x="1512" y="0"/>
                    </a:cubicBezTo>
                    <a:cubicBezTo>
                      <a:pt x="2347" y="0"/>
                      <a:pt x="3023" y="677"/>
                      <a:pt x="3023" y="1512"/>
                    </a:cubicBezTo>
                    <a:cubicBezTo>
                      <a:pt x="3023" y="2346"/>
                      <a:pt x="2347" y="3023"/>
                      <a:pt x="1512" y="3023"/>
                    </a:cubicBezTo>
                  </a:path>
                </a:pathLst>
              </a:custGeom>
              <a:solidFill>
                <a:srgbClr val="EFBB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2" name="Freeform 291">
                <a:extLst>
                  <a:ext uri="{FF2B5EF4-FFF2-40B4-BE49-F238E27FC236}">
                    <a16:creationId xmlns:a16="http://schemas.microsoft.com/office/drawing/2014/main" id="{BFD4CA43-1A89-42DA-B685-E8BFEB06D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700" y="4895850"/>
                <a:ext cx="896938" cy="1074738"/>
              </a:xfrm>
              <a:custGeom>
                <a:avLst/>
                <a:gdLst>
                  <a:gd name="T0" fmla="*/ 1512 w 2492"/>
                  <a:gd name="T1" fmla="*/ 2986 h 2987"/>
                  <a:gd name="T2" fmla="*/ 0 w 2492"/>
                  <a:gd name="T3" fmla="*/ 1475 h 2987"/>
                  <a:gd name="T4" fmla="*/ 1180 w 2492"/>
                  <a:gd name="T5" fmla="*/ 0 h 2987"/>
                  <a:gd name="T6" fmla="*/ 648 w 2492"/>
                  <a:gd name="T7" fmla="*/ 1151 h 2987"/>
                  <a:gd name="T8" fmla="*/ 2160 w 2492"/>
                  <a:gd name="T9" fmla="*/ 2662 h 2987"/>
                  <a:gd name="T10" fmla="*/ 2491 w 2492"/>
                  <a:gd name="T11" fmla="*/ 2626 h 2987"/>
                  <a:gd name="T12" fmla="*/ 1512 w 2492"/>
                  <a:gd name="T13" fmla="*/ 2986 h 2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92" h="2987">
                    <a:moveTo>
                      <a:pt x="1512" y="2986"/>
                    </a:moveTo>
                    <a:cubicBezTo>
                      <a:pt x="677" y="2986"/>
                      <a:pt x="0" y="2309"/>
                      <a:pt x="0" y="1475"/>
                    </a:cubicBezTo>
                    <a:cubicBezTo>
                      <a:pt x="0" y="754"/>
                      <a:pt x="505" y="151"/>
                      <a:pt x="1180" y="0"/>
                    </a:cubicBezTo>
                    <a:cubicBezTo>
                      <a:pt x="855" y="277"/>
                      <a:pt x="648" y="690"/>
                      <a:pt x="648" y="1151"/>
                    </a:cubicBezTo>
                    <a:cubicBezTo>
                      <a:pt x="648" y="1985"/>
                      <a:pt x="1325" y="2662"/>
                      <a:pt x="2160" y="2662"/>
                    </a:cubicBezTo>
                    <a:cubicBezTo>
                      <a:pt x="2273" y="2662"/>
                      <a:pt x="2385" y="2650"/>
                      <a:pt x="2491" y="2626"/>
                    </a:cubicBezTo>
                    <a:cubicBezTo>
                      <a:pt x="2227" y="2851"/>
                      <a:pt x="1886" y="2986"/>
                      <a:pt x="1512" y="2986"/>
                    </a:cubicBezTo>
                  </a:path>
                </a:pathLst>
              </a:custGeom>
              <a:solidFill>
                <a:srgbClr val="E59D1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3" name="Freeform 292">
                <a:extLst>
                  <a:ext uri="{FF2B5EF4-FFF2-40B4-BE49-F238E27FC236}">
                    <a16:creationId xmlns:a16="http://schemas.microsoft.com/office/drawing/2014/main" id="{C5C1C9D2-9E9D-4BC1-80AD-B4A651AFD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5975" y="4773613"/>
                <a:ext cx="14288" cy="68262"/>
              </a:xfrm>
              <a:custGeom>
                <a:avLst/>
                <a:gdLst>
                  <a:gd name="T0" fmla="*/ 0 w 38"/>
                  <a:gd name="T1" fmla="*/ 170 h 189"/>
                  <a:gd name="T2" fmla="*/ 0 w 38"/>
                  <a:gd name="T3" fmla="*/ 19 h 189"/>
                  <a:gd name="T4" fmla="*/ 18 w 38"/>
                  <a:gd name="T5" fmla="*/ 0 h 189"/>
                  <a:gd name="T6" fmla="*/ 37 w 38"/>
                  <a:gd name="T7" fmla="*/ 19 h 189"/>
                  <a:gd name="T8" fmla="*/ 37 w 38"/>
                  <a:gd name="T9" fmla="*/ 170 h 189"/>
                  <a:gd name="T10" fmla="*/ 18 w 38"/>
                  <a:gd name="T11" fmla="*/ 188 h 189"/>
                  <a:gd name="T12" fmla="*/ 0 w 38"/>
                  <a:gd name="T13" fmla="*/ 17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89">
                    <a:moveTo>
                      <a:pt x="0" y="170"/>
                    </a:moveTo>
                    <a:lnTo>
                      <a:pt x="0" y="19"/>
                    </a:ln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7" y="8"/>
                      <a:pt x="37" y="19"/>
                    </a:cubicBezTo>
                    <a:lnTo>
                      <a:pt x="37" y="170"/>
                    </a:lnTo>
                    <a:cubicBezTo>
                      <a:pt x="37" y="180"/>
                      <a:pt x="28" y="188"/>
                      <a:pt x="18" y="188"/>
                    </a:cubicBezTo>
                    <a:cubicBezTo>
                      <a:pt x="8" y="188"/>
                      <a:pt x="0" y="180"/>
                      <a:pt x="0" y="17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4" name="Freeform 293">
                <a:extLst>
                  <a:ext uri="{FF2B5EF4-FFF2-40B4-BE49-F238E27FC236}">
                    <a16:creationId xmlns:a16="http://schemas.microsoft.com/office/drawing/2014/main" id="{795A0DDA-2D8F-45C8-B0B9-61FDAB5B6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163" y="6013450"/>
                <a:ext cx="14287" cy="68263"/>
              </a:xfrm>
              <a:custGeom>
                <a:avLst/>
                <a:gdLst>
                  <a:gd name="T0" fmla="*/ 0 w 38"/>
                  <a:gd name="T1" fmla="*/ 170 h 189"/>
                  <a:gd name="T2" fmla="*/ 0 w 38"/>
                  <a:gd name="T3" fmla="*/ 19 h 189"/>
                  <a:gd name="T4" fmla="*/ 18 w 38"/>
                  <a:gd name="T5" fmla="*/ 0 h 189"/>
                  <a:gd name="T6" fmla="*/ 37 w 38"/>
                  <a:gd name="T7" fmla="*/ 19 h 189"/>
                  <a:gd name="T8" fmla="*/ 37 w 38"/>
                  <a:gd name="T9" fmla="*/ 170 h 189"/>
                  <a:gd name="T10" fmla="*/ 18 w 38"/>
                  <a:gd name="T11" fmla="*/ 188 h 189"/>
                  <a:gd name="T12" fmla="*/ 0 w 38"/>
                  <a:gd name="T13" fmla="*/ 17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89">
                    <a:moveTo>
                      <a:pt x="0" y="170"/>
                    </a:moveTo>
                    <a:lnTo>
                      <a:pt x="0" y="19"/>
                    </a:lnTo>
                    <a:cubicBezTo>
                      <a:pt x="0" y="9"/>
                      <a:pt x="8" y="0"/>
                      <a:pt x="18" y="0"/>
                    </a:cubicBezTo>
                    <a:cubicBezTo>
                      <a:pt x="29" y="0"/>
                      <a:pt x="37" y="9"/>
                      <a:pt x="37" y="19"/>
                    </a:cubicBezTo>
                    <a:lnTo>
                      <a:pt x="37" y="170"/>
                    </a:lnTo>
                    <a:cubicBezTo>
                      <a:pt x="37" y="180"/>
                      <a:pt x="29" y="188"/>
                      <a:pt x="18" y="188"/>
                    </a:cubicBezTo>
                    <a:cubicBezTo>
                      <a:pt x="8" y="188"/>
                      <a:pt x="0" y="180"/>
                      <a:pt x="0" y="17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5" name="Freeform 294">
                <a:extLst>
                  <a:ext uri="{FF2B5EF4-FFF2-40B4-BE49-F238E27FC236}">
                    <a16:creationId xmlns:a16="http://schemas.microsoft.com/office/drawing/2014/main" id="{33D56D2B-0BD9-4150-A484-6A851EEE0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5432425"/>
                <a:ext cx="68263" cy="14288"/>
              </a:xfrm>
              <a:custGeom>
                <a:avLst/>
                <a:gdLst>
                  <a:gd name="T0" fmla="*/ 19 w 189"/>
                  <a:gd name="T1" fmla="*/ 37 h 38"/>
                  <a:gd name="T2" fmla="*/ 0 w 189"/>
                  <a:gd name="T3" fmla="*/ 18 h 38"/>
                  <a:gd name="T4" fmla="*/ 19 w 189"/>
                  <a:gd name="T5" fmla="*/ 0 h 38"/>
                  <a:gd name="T6" fmla="*/ 170 w 189"/>
                  <a:gd name="T7" fmla="*/ 0 h 38"/>
                  <a:gd name="T8" fmla="*/ 188 w 189"/>
                  <a:gd name="T9" fmla="*/ 18 h 38"/>
                  <a:gd name="T10" fmla="*/ 170 w 189"/>
                  <a:gd name="T11" fmla="*/ 37 h 38"/>
                  <a:gd name="T12" fmla="*/ 19 w 189"/>
                  <a:gd name="T1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38">
                    <a:moveTo>
                      <a:pt x="19" y="37"/>
                    </a:moveTo>
                    <a:cubicBezTo>
                      <a:pt x="9" y="37"/>
                      <a:pt x="0" y="28"/>
                      <a:pt x="0" y="18"/>
                    </a:cubicBezTo>
                    <a:cubicBezTo>
                      <a:pt x="0" y="8"/>
                      <a:pt x="9" y="0"/>
                      <a:pt x="19" y="0"/>
                    </a:cubicBezTo>
                    <a:lnTo>
                      <a:pt x="170" y="0"/>
                    </a:lnTo>
                    <a:cubicBezTo>
                      <a:pt x="180" y="0"/>
                      <a:pt x="188" y="8"/>
                      <a:pt x="188" y="18"/>
                    </a:cubicBezTo>
                    <a:cubicBezTo>
                      <a:pt x="188" y="28"/>
                      <a:pt x="180" y="37"/>
                      <a:pt x="170" y="37"/>
                    </a:cubicBezTo>
                    <a:lnTo>
                      <a:pt x="19" y="37"/>
                    </a:ln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6" name="Freeform 295">
                <a:extLst>
                  <a:ext uri="{FF2B5EF4-FFF2-40B4-BE49-F238E27FC236}">
                    <a16:creationId xmlns:a16="http://schemas.microsoft.com/office/drawing/2014/main" id="{9AE81F91-9748-4202-8FD4-EB2851681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7163" y="5408613"/>
                <a:ext cx="68262" cy="14287"/>
              </a:xfrm>
              <a:custGeom>
                <a:avLst/>
                <a:gdLst>
                  <a:gd name="T0" fmla="*/ 19 w 189"/>
                  <a:gd name="T1" fmla="*/ 37 h 38"/>
                  <a:gd name="T2" fmla="*/ 0 w 189"/>
                  <a:gd name="T3" fmla="*/ 18 h 38"/>
                  <a:gd name="T4" fmla="*/ 19 w 189"/>
                  <a:gd name="T5" fmla="*/ 0 h 38"/>
                  <a:gd name="T6" fmla="*/ 170 w 189"/>
                  <a:gd name="T7" fmla="*/ 0 h 38"/>
                  <a:gd name="T8" fmla="*/ 188 w 189"/>
                  <a:gd name="T9" fmla="*/ 18 h 38"/>
                  <a:gd name="T10" fmla="*/ 170 w 189"/>
                  <a:gd name="T11" fmla="*/ 37 h 38"/>
                  <a:gd name="T12" fmla="*/ 19 w 189"/>
                  <a:gd name="T1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9" h="38">
                    <a:moveTo>
                      <a:pt x="19" y="37"/>
                    </a:moveTo>
                    <a:cubicBezTo>
                      <a:pt x="9" y="37"/>
                      <a:pt x="0" y="28"/>
                      <a:pt x="0" y="18"/>
                    </a:cubicBezTo>
                    <a:cubicBezTo>
                      <a:pt x="0" y="8"/>
                      <a:pt x="9" y="0"/>
                      <a:pt x="19" y="0"/>
                    </a:cubicBezTo>
                    <a:lnTo>
                      <a:pt x="170" y="0"/>
                    </a:lnTo>
                    <a:cubicBezTo>
                      <a:pt x="180" y="0"/>
                      <a:pt x="188" y="8"/>
                      <a:pt x="188" y="18"/>
                    </a:cubicBezTo>
                    <a:cubicBezTo>
                      <a:pt x="188" y="28"/>
                      <a:pt x="180" y="37"/>
                      <a:pt x="170" y="37"/>
                    </a:cubicBezTo>
                    <a:lnTo>
                      <a:pt x="19" y="37"/>
                    </a:ln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7" name="Freeform 296">
                <a:extLst>
                  <a:ext uri="{FF2B5EF4-FFF2-40B4-BE49-F238E27FC236}">
                    <a16:creationId xmlns:a16="http://schemas.microsoft.com/office/drawing/2014/main" id="{12E18D9A-9E80-4B8C-A54E-52FA78F1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0313" y="4970463"/>
                <a:ext cx="53975" cy="52387"/>
              </a:xfrm>
              <a:custGeom>
                <a:avLst/>
                <a:gdLst>
                  <a:gd name="T0" fmla="*/ 7 w 148"/>
                  <a:gd name="T1" fmla="*/ 140 h 146"/>
                  <a:gd name="T2" fmla="*/ 7 w 148"/>
                  <a:gd name="T3" fmla="*/ 114 h 146"/>
                  <a:gd name="T4" fmla="*/ 114 w 148"/>
                  <a:gd name="T5" fmla="*/ 7 h 146"/>
                  <a:gd name="T6" fmla="*/ 140 w 148"/>
                  <a:gd name="T7" fmla="*/ 7 h 146"/>
                  <a:gd name="T8" fmla="*/ 140 w 148"/>
                  <a:gd name="T9" fmla="*/ 33 h 146"/>
                  <a:gd name="T10" fmla="*/ 33 w 148"/>
                  <a:gd name="T11" fmla="*/ 140 h 146"/>
                  <a:gd name="T12" fmla="*/ 20 w 148"/>
                  <a:gd name="T13" fmla="*/ 145 h 146"/>
                  <a:gd name="T14" fmla="*/ 7 w 148"/>
                  <a:gd name="T15" fmla="*/ 14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6">
                    <a:moveTo>
                      <a:pt x="7" y="140"/>
                    </a:moveTo>
                    <a:cubicBezTo>
                      <a:pt x="0" y="133"/>
                      <a:pt x="0" y="121"/>
                      <a:pt x="7" y="114"/>
                    </a:cubicBezTo>
                    <a:lnTo>
                      <a:pt x="114" y="7"/>
                    </a:lnTo>
                    <a:cubicBezTo>
                      <a:pt x="121" y="0"/>
                      <a:pt x="133" y="0"/>
                      <a:pt x="140" y="7"/>
                    </a:cubicBezTo>
                    <a:cubicBezTo>
                      <a:pt x="147" y="14"/>
                      <a:pt x="147" y="26"/>
                      <a:pt x="140" y="33"/>
                    </a:cubicBezTo>
                    <a:lnTo>
                      <a:pt x="33" y="140"/>
                    </a:lnTo>
                    <a:cubicBezTo>
                      <a:pt x="30" y="144"/>
                      <a:pt x="25" y="145"/>
                      <a:pt x="20" y="145"/>
                    </a:cubicBezTo>
                    <a:cubicBezTo>
                      <a:pt x="16" y="145"/>
                      <a:pt x="11" y="144"/>
                      <a:pt x="7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8" name="Freeform 297">
                <a:extLst>
                  <a:ext uri="{FF2B5EF4-FFF2-40B4-BE49-F238E27FC236}">
                    <a16:creationId xmlns:a16="http://schemas.microsoft.com/office/drawing/2014/main" id="{87FD3BEC-1DA0-4233-BC83-4911BF98C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8138" y="5830888"/>
                <a:ext cx="53975" cy="52387"/>
              </a:xfrm>
              <a:custGeom>
                <a:avLst/>
                <a:gdLst>
                  <a:gd name="T0" fmla="*/ 7 w 149"/>
                  <a:gd name="T1" fmla="*/ 140 h 147"/>
                  <a:gd name="T2" fmla="*/ 7 w 149"/>
                  <a:gd name="T3" fmla="*/ 114 h 147"/>
                  <a:gd name="T4" fmla="*/ 114 w 149"/>
                  <a:gd name="T5" fmla="*/ 7 h 147"/>
                  <a:gd name="T6" fmla="*/ 140 w 149"/>
                  <a:gd name="T7" fmla="*/ 7 h 147"/>
                  <a:gd name="T8" fmla="*/ 140 w 149"/>
                  <a:gd name="T9" fmla="*/ 33 h 147"/>
                  <a:gd name="T10" fmla="*/ 34 w 149"/>
                  <a:gd name="T11" fmla="*/ 140 h 147"/>
                  <a:gd name="T12" fmla="*/ 20 w 149"/>
                  <a:gd name="T13" fmla="*/ 146 h 147"/>
                  <a:gd name="T14" fmla="*/ 7 w 149"/>
                  <a:gd name="T15" fmla="*/ 14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7" y="140"/>
                    </a:moveTo>
                    <a:cubicBezTo>
                      <a:pt x="0" y="133"/>
                      <a:pt x="0" y="121"/>
                      <a:pt x="7" y="114"/>
                    </a:cubicBezTo>
                    <a:lnTo>
                      <a:pt x="114" y="7"/>
                    </a:lnTo>
                    <a:cubicBezTo>
                      <a:pt x="122" y="0"/>
                      <a:pt x="133" y="0"/>
                      <a:pt x="140" y="7"/>
                    </a:cubicBezTo>
                    <a:cubicBezTo>
                      <a:pt x="148" y="15"/>
                      <a:pt x="148" y="26"/>
                      <a:pt x="140" y="33"/>
                    </a:cubicBezTo>
                    <a:lnTo>
                      <a:pt x="34" y="140"/>
                    </a:lnTo>
                    <a:cubicBezTo>
                      <a:pt x="30" y="144"/>
                      <a:pt x="25" y="146"/>
                      <a:pt x="20" y="146"/>
                    </a:cubicBezTo>
                    <a:cubicBezTo>
                      <a:pt x="16" y="146"/>
                      <a:pt x="11" y="144"/>
                      <a:pt x="7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09" name="Freeform 298">
                <a:extLst>
                  <a:ext uri="{FF2B5EF4-FFF2-40B4-BE49-F238E27FC236}">
                    <a16:creationId xmlns:a16="http://schemas.microsoft.com/office/drawing/2014/main" id="{4A8526F5-28FF-4987-AD70-3FA167682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438" y="5846763"/>
                <a:ext cx="53975" cy="52387"/>
              </a:xfrm>
              <a:custGeom>
                <a:avLst/>
                <a:gdLst>
                  <a:gd name="T0" fmla="*/ 114 w 149"/>
                  <a:gd name="T1" fmla="*/ 140 h 147"/>
                  <a:gd name="T2" fmla="*/ 8 w 149"/>
                  <a:gd name="T3" fmla="*/ 33 h 147"/>
                  <a:gd name="T4" fmla="*/ 8 w 149"/>
                  <a:gd name="T5" fmla="*/ 7 h 147"/>
                  <a:gd name="T6" fmla="*/ 34 w 149"/>
                  <a:gd name="T7" fmla="*/ 7 h 147"/>
                  <a:gd name="T8" fmla="*/ 140 w 149"/>
                  <a:gd name="T9" fmla="*/ 114 h 147"/>
                  <a:gd name="T10" fmla="*/ 140 w 149"/>
                  <a:gd name="T11" fmla="*/ 140 h 147"/>
                  <a:gd name="T12" fmla="*/ 127 w 149"/>
                  <a:gd name="T13" fmla="*/ 146 h 147"/>
                  <a:gd name="T14" fmla="*/ 114 w 149"/>
                  <a:gd name="T15" fmla="*/ 14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" h="147">
                    <a:moveTo>
                      <a:pt x="114" y="140"/>
                    </a:moveTo>
                    <a:lnTo>
                      <a:pt x="8" y="33"/>
                    </a:lnTo>
                    <a:cubicBezTo>
                      <a:pt x="0" y="26"/>
                      <a:pt x="0" y="14"/>
                      <a:pt x="8" y="7"/>
                    </a:cubicBezTo>
                    <a:cubicBezTo>
                      <a:pt x="15" y="0"/>
                      <a:pt x="26" y="0"/>
                      <a:pt x="34" y="7"/>
                    </a:cubicBezTo>
                    <a:lnTo>
                      <a:pt x="140" y="114"/>
                    </a:lnTo>
                    <a:cubicBezTo>
                      <a:pt x="148" y="121"/>
                      <a:pt x="148" y="133"/>
                      <a:pt x="140" y="140"/>
                    </a:cubicBezTo>
                    <a:cubicBezTo>
                      <a:pt x="137" y="144"/>
                      <a:pt x="132" y="146"/>
                      <a:pt x="127" y="146"/>
                    </a:cubicBezTo>
                    <a:cubicBezTo>
                      <a:pt x="123" y="146"/>
                      <a:pt x="118" y="144"/>
                      <a:pt x="114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0" name="Freeform 299">
                <a:extLst>
                  <a:ext uri="{FF2B5EF4-FFF2-40B4-BE49-F238E27FC236}">
                    <a16:creationId xmlns:a16="http://schemas.microsoft.com/office/drawing/2014/main" id="{F41E71FA-13E3-4D91-88E9-E96EFEF72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013" y="4954588"/>
                <a:ext cx="53975" cy="52387"/>
              </a:xfrm>
              <a:custGeom>
                <a:avLst/>
                <a:gdLst>
                  <a:gd name="T0" fmla="*/ 114 w 148"/>
                  <a:gd name="T1" fmla="*/ 140 h 147"/>
                  <a:gd name="T2" fmla="*/ 7 w 148"/>
                  <a:gd name="T3" fmla="*/ 33 h 147"/>
                  <a:gd name="T4" fmla="*/ 7 w 148"/>
                  <a:gd name="T5" fmla="*/ 7 h 147"/>
                  <a:gd name="T6" fmla="*/ 33 w 148"/>
                  <a:gd name="T7" fmla="*/ 7 h 147"/>
                  <a:gd name="T8" fmla="*/ 140 w 148"/>
                  <a:gd name="T9" fmla="*/ 114 h 147"/>
                  <a:gd name="T10" fmla="*/ 140 w 148"/>
                  <a:gd name="T11" fmla="*/ 140 h 147"/>
                  <a:gd name="T12" fmla="*/ 127 w 148"/>
                  <a:gd name="T13" fmla="*/ 146 h 147"/>
                  <a:gd name="T14" fmla="*/ 114 w 148"/>
                  <a:gd name="T15" fmla="*/ 14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8" h="147">
                    <a:moveTo>
                      <a:pt x="114" y="140"/>
                    </a:moveTo>
                    <a:lnTo>
                      <a:pt x="7" y="33"/>
                    </a:lnTo>
                    <a:cubicBezTo>
                      <a:pt x="0" y="26"/>
                      <a:pt x="0" y="14"/>
                      <a:pt x="7" y="7"/>
                    </a:cubicBezTo>
                    <a:cubicBezTo>
                      <a:pt x="14" y="0"/>
                      <a:pt x="26" y="0"/>
                      <a:pt x="33" y="7"/>
                    </a:cubicBezTo>
                    <a:lnTo>
                      <a:pt x="140" y="114"/>
                    </a:lnTo>
                    <a:cubicBezTo>
                      <a:pt x="147" y="121"/>
                      <a:pt x="147" y="133"/>
                      <a:pt x="140" y="140"/>
                    </a:cubicBezTo>
                    <a:cubicBezTo>
                      <a:pt x="137" y="144"/>
                      <a:pt x="132" y="146"/>
                      <a:pt x="127" y="146"/>
                    </a:cubicBezTo>
                    <a:cubicBezTo>
                      <a:pt x="122" y="146"/>
                      <a:pt x="118" y="144"/>
                      <a:pt x="114" y="140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1" name="Freeform 300">
                <a:extLst>
                  <a:ext uri="{FF2B5EF4-FFF2-40B4-BE49-F238E27FC236}">
                    <a16:creationId xmlns:a16="http://schemas.microsoft.com/office/drawing/2014/main" id="{317CDD09-6E25-484D-A2EA-07E44875E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813" y="4826000"/>
                <a:ext cx="36512" cy="65088"/>
              </a:xfrm>
              <a:custGeom>
                <a:avLst/>
                <a:gdLst>
                  <a:gd name="T0" fmla="*/ 14 w 101"/>
                  <a:gd name="T1" fmla="*/ 177 h 180"/>
                  <a:gd name="T2" fmla="*/ 4 w 101"/>
                  <a:gd name="T3" fmla="*/ 153 h 180"/>
                  <a:gd name="T4" fmla="*/ 62 w 101"/>
                  <a:gd name="T5" fmla="*/ 13 h 180"/>
                  <a:gd name="T6" fmla="*/ 86 w 101"/>
                  <a:gd name="T7" fmla="*/ 3 h 180"/>
                  <a:gd name="T8" fmla="*/ 96 w 101"/>
                  <a:gd name="T9" fmla="*/ 28 h 180"/>
                  <a:gd name="T10" fmla="*/ 38 w 101"/>
                  <a:gd name="T11" fmla="*/ 167 h 180"/>
                  <a:gd name="T12" fmla="*/ 21 w 101"/>
                  <a:gd name="T13" fmla="*/ 179 h 180"/>
                  <a:gd name="T14" fmla="*/ 14 w 101"/>
                  <a:gd name="T15" fmla="*/ 17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14" y="177"/>
                    </a:moveTo>
                    <a:cubicBezTo>
                      <a:pt x="5" y="173"/>
                      <a:pt x="0" y="163"/>
                      <a:pt x="4" y="153"/>
                    </a:cubicBezTo>
                    <a:lnTo>
                      <a:pt x="62" y="13"/>
                    </a:lnTo>
                    <a:cubicBezTo>
                      <a:pt x="66" y="4"/>
                      <a:pt x="76" y="0"/>
                      <a:pt x="86" y="3"/>
                    </a:cubicBezTo>
                    <a:cubicBezTo>
                      <a:pt x="95" y="7"/>
                      <a:pt x="100" y="18"/>
                      <a:pt x="96" y="28"/>
                    </a:cubicBezTo>
                    <a:lnTo>
                      <a:pt x="38" y="167"/>
                    </a:lnTo>
                    <a:cubicBezTo>
                      <a:pt x="35" y="174"/>
                      <a:pt x="28" y="179"/>
                      <a:pt x="21" y="179"/>
                    </a:cubicBezTo>
                    <a:cubicBezTo>
                      <a:pt x="19" y="179"/>
                      <a:pt x="17" y="178"/>
                      <a:pt x="14" y="17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2" name="Freeform 301">
                <a:extLst>
                  <a:ext uri="{FF2B5EF4-FFF2-40B4-BE49-F238E27FC236}">
                    <a16:creationId xmlns:a16="http://schemas.microsoft.com/office/drawing/2014/main" id="{1244F9E5-0FA9-450B-8CC2-01087C727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100" y="5962650"/>
                <a:ext cx="36513" cy="65088"/>
              </a:xfrm>
              <a:custGeom>
                <a:avLst/>
                <a:gdLst>
                  <a:gd name="T0" fmla="*/ 14 w 100"/>
                  <a:gd name="T1" fmla="*/ 178 h 180"/>
                  <a:gd name="T2" fmla="*/ 4 w 100"/>
                  <a:gd name="T3" fmla="*/ 154 h 180"/>
                  <a:gd name="T4" fmla="*/ 62 w 100"/>
                  <a:gd name="T5" fmla="*/ 14 h 180"/>
                  <a:gd name="T6" fmla="*/ 86 w 100"/>
                  <a:gd name="T7" fmla="*/ 4 h 180"/>
                  <a:gd name="T8" fmla="*/ 96 w 100"/>
                  <a:gd name="T9" fmla="*/ 28 h 180"/>
                  <a:gd name="T10" fmla="*/ 38 w 100"/>
                  <a:gd name="T11" fmla="*/ 168 h 180"/>
                  <a:gd name="T12" fmla="*/ 21 w 100"/>
                  <a:gd name="T13" fmla="*/ 179 h 180"/>
                  <a:gd name="T14" fmla="*/ 14 w 100"/>
                  <a:gd name="T15" fmla="*/ 17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180">
                    <a:moveTo>
                      <a:pt x="14" y="178"/>
                    </a:moveTo>
                    <a:cubicBezTo>
                      <a:pt x="5" y="174"/>
                      <a:pt x="0" y="163"/>
                      <a:pt x="4" y="154"/>
                    </a:cubicBezTo>
                    <a:lnTo>
                      <a:pt x="62" y="14"/>
                    </a:lnTo>
                    <a:cubicBezTo>
                      <a:pt x="65" y="5"/>
                      <a:pt x="76" y="0"/>
                      <a:pt x="86" y="4"/>
                    </a:cubicBezTo>
                    <a:cubicBezTo>
                      <a:pt x="95" y="8"/>
                      <a:pt x="99" y="19"/>
                      <a:pt x="96" y="28"/>
                    </a:cubicBezTo>
                    <a:lnTo>
                      <a:pt x="38" y="168"/>
                    </a:lnTo>
                    <a:cubicBezTo>
                      <a:pt x="35" y="175"/>
                      <a:pt x="28" y="179"/>
                      <a:pt x="21" y="179"/>
                    </a:cubicBezTo>
                    <a:cubicBezTo>
                      <a:pt x="19" y="179"/>
                      <a:pt x="16" y="179"/>
                      <a:pt x="14" y="17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3" name="Freeform 302">
                <a:extLst>
                  <a:ext uri="{FF2B5EF4-FFF2-40B4-BE49-F238E27FC236}">
                    <a16:creationId xmlns:a16="http://schemas.microsoft.com/office/drawing/2014/main" id="{3FB0F0EF-F314-483D-B325-E22F6FBD4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6200" y="5656263"/>
                <a:ext cx="65088" cy="34925"/>
              </a:xfrm>
              <a:custGeom>
                <a:avLst/>
                <a:gdLst>
                  <a:gd name="T0" fmla="*/ 154 w 183"/>
                  <a:gd name="T1" fmla="*/ 96 h 98"/>
                  <a:gd name="T2" fmla="*/ 14 w 183"/>
                  <a:gd name="T3" fmla="*/ 38 h 98"/>
                  <a:gd name="T4" fmla="*/ 4 w 183"/>
                  <a:gd name="T5" fmla="*/ 14 h 98"/>
                  <a:gd name="T6" fmla="*/ 28 w 183"/>
                  <a:gd name="T7" fmla="*/ 4 h 98"/>
                  <a:gd name="T8" fmla="*/ 168 w 183"/>
                  <a:gd name="T9" fmla="*/ 62 h 98"/>
                  <a:gd name="T10" fmla="*/ 178 w 183"/>
                  <a:gd name="T11" fmla="*/ 86 h 98"/>
                  <a:gd name="T12" fmla="*/ 161 w 183"/>
                  <a:gd name="T13" fmla="*/ 97 h 98"/>
                  <a:gd name="T14" fmla="*/ 154 w 183"/>
                  <a:gd name="T15" fmla="*/ 9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98">
                    <a:moveTo>
                      <a:pt x="154" y="96"/>
                    </a:moveTo>
                    <a:lnTo>
                      <a:pt x="14" y="38"/>
                    </a:lnTo>
                    <a:cubicBezTo>
                      <a:pt x="5" y="34"/>
                      <a:pt x="0" y="23"/>
                      <a:pt x="4" y="14"/>
                    </a:cubicBezTo>
                    <a:cubicBezTo>
                      <a:pt x="8" y="5"/>
                      <a:pt x="19" y="0"/>
                      <a:pt x="28" y="4"/>
                    </a:cubicBezTo>
                    <a:lnTo>
                      <a:pt x="168" y="62"/>
                    </a:lnTo>
                    <a:cubicBezTo>
                      <a:pt x="178" y="66"/>
                      <a:pt x="182" y="76"/>
                      <a:pt x="178" y="86"/>
                    </a:cubicBezTo>
                    <a:cubicBezTo>
                      <a:pt x="175" y="93"/>
                      <a:pt x="168" y="97"/>
                      <a:pt x="161" y="97"/>
                    </a:cubicBezTo>
                    <a:cubicBezTo>
                      <a:pt x="159" y="97"/>
                      <a:pt x="156" y="97"/>
                      <a:pt x="154" y="9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4" name="Freeform 303">
                <a:extLst>
                  <a:ext uri="{FF2B5EF4-FFF2-40B4-BE49-F238E27FC236}">
                    <a16:creationId xmlns:a16="http://schemas.microsoft.com/office/drawing/2014/main" id="{936E19DB-71AE-4846-ABB6-3F28889E9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550" y="5162550"/>
                <a:ext cx="65088" cy="34925"/>
              </a:xfrm>
              <a:custGeom>
                <a:avLst/>
                <a:gdLst>
                  <a:gd name="T0" fmla="*/ 153 w 182"/>
                  <a:gd name="T1" fmla="*/ 95 h 98"/>
                  <a:gd name="T2" fmla="*/ 14 w 182"/>
                  <a:gd name="T3" fmla="*/ 38 h 98"/>
                  <a:gd name="T4" fmla="*/ 4 w 182"/>
                  <a:gd name="T5" fmla="*/ 14 h 98"/>
                  <a:gd name="T6" fmla="*/ 28 w 182"/>
                  <a:gd name="T7" fmla="*/ 4 h 98"/>
                  <a:gd name="T8" fmla="*/ 167 w 182"/>
                  <a:gd name="T9" fmla="*/ 61 h 98"/>
                  <a:gd name="T10" fmla="*/ 177 w 182"/>
                  <a:gd name="T11" fmla="*/ 85 h 98"/>
                  <a:gd name="T12" fmla="*/ 160 w 182"/>
                  <a:gd name="T13" fmla="*/ 97 h 98"/>
                  <a:gd name="T14" fmla="*/ 153 w 182"/>
                  <a:gd name="T15" fmla="*/ 9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8">
                    <a:moveTo>
                      <a:pt x="153" y="95"/>
                    </a:moveTo>
                    <a:lnTo>
                      <a:pt x="14" y="38"/>
                    </a:lnTo>
                    <a:cubicBezTo>
                      <a:pt x="4" y="34"/>
                      <a:pt x="0" y="23"/>
                      <a:pt x="4" y="14"/>
                    </a:cubicBezTo>
                    <a:cubicBezTo>
                      <a:pt x="8" y="4"/>
                      <a:pt x="18" y="0"/>
                      <a:pt x="28" y="4"/>
                    </a:cubicBezTo>
                    <a:lnTo>
                      <a:pt x="167" y="61"/>
                    </a:lnTo>
                    <a:cubicBezTo>
                      <a:pt x="177" y="65"/>
                      <a:pt x="181" y="76"/>
                      <a:pt x="177" y="85"/>
                    </a:cubicBezTo>
                    <a:cubicBezTo>
                      <a:pt x="175" y="92"/>
                      <a:pt x="168" y="97"/>
                      <a:pt x="160" y="97"/>
                    </a:cubicBezTo>
                    <a:cubicBezTo>
                      <a:pt x="158" y="97"/>
                      <a:pt x="156" y="96"/>
                      <a:pt x="153" y="95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5" name="Freeform 304">
                <a:extLst>
                  <a:ext uri="{FF2B5EF4-FFF2-40B4-BE49-F238E27FC236}">
                    <a16:creationId xmlns:a16="http://schemas.microsoft.com/office/drawing/2014/main" id="{457B1966-2209-472E-954B-AE508FE4D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725" y="5181600"/>
                <a:ext cx="65088" cy="34925"/>
              </a:xfrm>
              <a:custGeom>
                <a:avLst/>
                <a:gdLst>
                  <a:gd name="T0" fmla="*/ 4 w 182"/>
                  <a:gd name="T1" fmla="*/ 87 h 99"/>
                  <a:gd name="T2" fmla="*/ 14 w 182"/>
                  <a:gd name="T3" fmla="*/ 62 h 99"/>
                  <a:gd name="T4" fmla="*/ 153 w 182"/>
                  <a:gd name="T5" fmla="*/ 4 h 99"/>
                  <a:gd name="T6" fmla="*/ 177 w 182"/>
                  <a:gd name="T7" fmla="*/ 14 h 99"/>
                  <a:gd name="T8" fmla="*/ 167 w 182"/>
                  <a:gd name="T9" fmla="*/ 38 h 99"/>
                  <a:gd name="T10" fmla="*/ 28 w 182"/>
                  <a:gd name="T11" fmla="*/ 96 h 99"/>
                  <a:gd name="T12" fmla="*/ 21 w 182"/>
                  <a:gd name="T13" fmla="*/ 98 h 99"/>
                  <a:gd name="T14" fmla="*/ 4 w 182"/>
                  <a:gd name="T15" fmla="*/ 8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9">
                    <a:moveTo>
                      <a:pt x="4" y="87"/>
                    </a:moveTo>
                    <a:cubicBezTo>
                      <a:pt x="0" y="77"/>
                      <a:pt x="4" y="66"/>
                      <a:pt x="14" y="62"/>
                    </a:cubicBezTo>
                    <a:lnTo>
                      <a:pt x="153" y="4"/>
                    </a:lnTo>
                    <a:cubicBezTo>
                      <a:pt x="163" y="0"/>
                      <a:pt x="173" y="5"/>
                      <a:pt x="177" y="14"/>
                    </a:cubicBezTo>
                    <a:cubicBezTo>
                      <a:pt x="181" y="24"/>
                      <a:pt x="177" y="34"/>
                      <a:pt x="167" y="38"/>
                    </a:cubicBezTo>
                    <a:lnTo>
                      <a:pt x="28" y="96"/>
                    </a:lnTo>
                    <a:cubicBezTo>
                      <a:pt x="26" y="97"/>
                      <a:pt x="23" y="98"/>
                      <a:pt x="21" y="98"/>
                    </a:cubicBezTo>
                    <a:cubicBezTo>
                      <a:pt x="14" y="98"/>
                      <a:pt x="7" y="94"/>
                      <a:pt x="4" y="8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6" name="Freeform 305">
                <a:extLst>
                  <a:ext uri="{FF2B5EF4-FFF2-40B4-BE49-F238E27FC236}">
                    <a16:creationId xmlns:a16="http://schemas.microsoft.com/office/drawing/2014/main" id="{9A9FF792-269A-485A-BD4A-E3FE2209A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613" y="5637213"/>
                <a:ext cx="65087" cy="34925"/>
              </a:xfrm>
              <a:custGeom>
                <a:avLst/>
                <a:gdLst>
                  <a:gd name="T0" fmla="*/ 3 w 182"/>
                  <a:gd name="T1" fmla="*/ 86 h 98"/>
                  <a:gd name="T2" fmla="*/ 13 w 182"/>
                  <a:gd name="T3" fmla="*/ 62 h 98"/>
                  <a:gd name="T4" fmla="*/ 153 w 182"/>
                  <a:gd name="T5" fmla="*/ 4 h 98"/>
                  <a:gd name="T6" fmla="*/ 177 w 182"/>
                  <a:gd name="T7" fmla="*/ 14 h 98"/>
                  <a:gd name="T8" fmla="*/ 167 w 182"/>
                  <a:gd name="T9" fmla="*/ 38 h 98"/>
                  <a:gd name="T10" fmla="*/ 28 w 182"/>
                  <a:gd name="T11" fmla="*/ 96 h 98"/>
                  <a:gd name="T12" fmla="*/ 20 w 182"/>
                  <a:gd name="T13" fmla="*/ 97 h 98"/>
                  <a:gd name="T14" fmla="*/ 3 w 182"/>
                  <a:gd name="T15" fmla="*/ 86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2" h="98">
                    <a:moveTo>
                      <a:pt x="3" y="86"/>
                    </a:moveTo>
                    <a:cubicBezTo>
                      <a:pt x="0" y="77"/>
                      <a:pt x="4" y="66"/>
                      <a:pt x="13" y="62"/>
                    </a:cubicBezTo>
                    <a:lnTo>
                      <a:pt x="153" y="4"/>
                    </a:lnTo>
                    <a:cubicBezTo>
                      <a:pt x="162" y="0"/>
                      <a:pt x="173" y="4"/>
                      <a:pt x="177" y="14"/>
                    </a:cubicBezTo>
                    <a:cubicBezTo>
                      <a:pt x="181" y="23"/>
                      <a:pt x="176" y="34"/>
                      <a:pt x="167" y="38"/>
                    </a:cubicBezTo>
                    <a:lnTo>
                      <a:pt x="28" y="96"/>
                    </a:lnTo>
                    <a:cubicBezTo>
                      <a:pt x="25" y="97"/>
                      <a:pt x="23" y="97"/>
                      <a:pt x="20" y="97"/>
                    </a:cubicBezTo>
                    <a:cubicBezTo>
                      <a:pt x="13" y="97"/>
                      <a:pt x="6" y="93"/>
                      <a:pt x="3" y="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7" name="Freeform 306">
                <a:extLst>
                  <a:ext uri="{FF2B5EF4-FFF2-40B4-BE49-F238E27FC236}">
                    <a16:creationId xmlns:a16="http://schemas.microsoft.com/office/drawing/2014/main" id="{ECB916F9-89AF-43C2-B121-A77699B96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0763" y="5972175"/>
                <a:ext cx="36512" cy="65088"/>
              </a:xfrm>
              <a:custGeom>
                <a:avLst/>
                <a:gdLst>
                  <a:gd name="T0" fmla="*/ 62 w 101"/>
                  <a:gd name="T1" fmla="*/ 167 h 180"/>
                  <a:gd name="T2" fmla="*/ 4 w 101"/>
                  <a:gd name="T3" fmla="*/ 28 h 180"/>
                  <a:gd name="T4" fmla="*/ 14 w 101"/>
                  <a:gd name="T5" fmla="*/ 4 h 180"/>
                  <a:gd name="T6" fmla="*/ 38 w 101"/>
                  <a:gd name="T7" fmla="*/ 14 h 180"/>
                  <a:gd name="T8" fmla="*/ 96 w 101"/>
                  <a:gd name="T9" fmla="*/ 153 h 180"/>
                  <a:gd name="T10" fmla="*/ 86 w 101"/>
                  <a:gd name="T11" fmla="*/ 177 h 180"/>
                  <a:gd name="T12" fmla="*/ 79 w 101"/>
                  <a:gd name="T13" fmla="*/ 179 h 180"/>
                  <a:gd name="T14" fmla="*/ 62 w 101"/>
                  <a:gd name="T15" fmla="*/ 16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62" y="167"/>
                    </a:moveTo>
                    <a:lnTo>
                      <a:pt x="4" y="28"/>
                    </a:lnTo>
                    <a:cubicBezTo>
                      <a:pt x="0" y="18"/>
                      <a:pt x="5" y="7"/>
                      <a:pt x="14" y="4"/>
                    </a:cubicBezTo>
                    <a:cubicBezTo>
                      <a:pt x="23" y="0"/>
                      <a:pt x="34" y="4"/>
                      <a:pt x="38" y="14"/>
                    </a:cubicBezTo>
                    <a:lnTo>
                      <a:pt x="96" y="153"/>
                    </a:lnTo>
                    <a:cubicBezTo>
                      <a:pt x="100" y="162"/>
                      <a:pt x="96" y="173"/>
                      <a:pt x="86" y="177"/>
                    </a:cubicBezTo>
                    <a:cubicBezTo>
                      <a:pt x="84" y="178"/>
                      <a:pt x="82" y="179"/>
                      <a:pt x="79" y="179"/>
                    </a:cubicBezTo>
                    <a:cubicBezTo>
                      <a:pt x="72" y="179"/>
                      <a:pt x="65" y="174"/>
                      <a:pt x="62" y="16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8" name="Freeform 307">
                <a:extLst>
                  <a:ext uri="{FF2B5EF4-FFF2-40B4-BE49-F238E27FC236}">
                    <a16:creationId xmlns:a16="http://schemas.microsoft.com/office/drawing/2014/main" id="{4BF55DF9-E4CD-4949-A9AA-AB8DB692B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150" y="4818063"/>
                <a:ext cx="36513" cy="65087"/>
              </a:xfrm>
              <a:custGeom>
                <a:avLst/>
                <a:gdLst>
                  <a:gd name="T0" fmla="*/ 62 w 101"/>
                  <a:gd name="T1" fmla="*/ 168 h 180"/>
                  <a:gd name="T2" fmla="*/ 4 w 101"/>
                  <a:gd name="T3" fmla="*/ 28 h 180"/>
                  <a:gd name="T4" fmla="*/ 13 w 101"/>
                  <a:gd name="T5" fmla="*/ 4 h 180"/>
                  <a:gd name="T6" fmla="*/ 38 w 101"/>
                  <a:gd name="T7" fmla="*/ 14 h 180"/>
                  <a:gd name="T8" fmla="*/ 96 w 101"/>
                  <a:gd name="T9" fmla="*/ 154 h 180"/>
                  <a:gd name="T10" fmla="*/ 86 w 101"/>
                  <a:gd name="T11" fmla="*/ 178 h 180"/>
                  <a:gd name="T12" fmla="*/ 79 w 101"/>
                  <a:gd name="T13" fmla="*/ 179 h 180"/>
                  <a:gd name="T14" fmla="*/ 62 w 101"/>
                  <a:gd name="T15" fmla="*/ 16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80">
                    <a:moveTo>
                      <a:pt x="62" y="168"/>
                    </a:moveTo>
                    <a:lnTo>
                      <a:pt x="4" y="28"/>
                    </a:lnTo>
                    <a:cubicBezTo>
                      <a:pt x="0" y="19"/>
                      <a:pt x="4" y="8"/>
                      <a:pt x="13" y="4"/>
                    </a:cubicBezTo>
                    <a:cubicBezTo>
                      <a:pt x="23" y="0"/>
                      <a:pt x="34" y="5"/>
                      <a:pt x="38" y="14"/>
                    </a:cubicBezTo>
                    <a:lnTo>
                      <a:pt x="96" y="154"/>
                    </a:lnTo>
                    <a:cubicBezTo>
                      <a:pt x="100" y="163"/>
                      <a:pt x="95" y="174"/>
                      <a:pt x="86" y="178"/>
                    </a:cubicBezTo>
                    <a:cubicBezTo>
                      <a:pt x="83" y="179"/>
                      <a:pt x="81" y="179"/>
                      <a:pt x="79" y="179"/>
                    </a:cubicBezTo>
                    <a:cubicBezTo>
                      <a:pt x="71" y="179"/>
                      <a:pt x="65" y="175"/>
                      <a:pt x="62" y="16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19" name="Freeform 308">
                <a:extLst>
                  <a:ext uri="{FF2B5EF4-FFF2-40B4-BE49-F238E27FC236}">
                    <a16:creationId xmlns:a16="http://schemas.microsoft.com/office/drawing/2014/main" id="{42FD7B45-412C-45E9-96D6-2CB9ECB73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625" y="4789488"/>
                <a:ext cx="25400" cy="68262"/>
              </a:xfrm>
              <a:custGeom>
                <a:avLst/>
                <a:gdLst>
                  <a:gd name="T0" fmla="*/ 16 w 72"/>
                  <a:gd name="T1" fmla="*/ 186 h 188"/>
                  <a:gd name="T2" fmla="*/ 2 w 72"/>
                  <a:gd name="T3" fmla="*/ 165 h 188"/>
                  <a:gd name="T4" fmla="*/ 33 w 72"/>
                  <a:gd name="T5" fmla="*/ 17 h 188"/>
                  <a:gd name="T6" fmla="*/ 55 w 72"/>
                  <a:gd name="T7" fmla="*/ 2 h 188"/>
                  <a:gd name="T8" fmla="*/ 69 w 72"/>
                  <a:gd name="T9" fmla="*/ 24 h 188"/>
                  <a:gd name="T10" fmla="*/ 38 w 72"/>
                  <a:gd name="T11" fmla="*/ 172 h 188"/>
                  <a:gd name="T12" fmla="*/ 20 w 72"/>
                  <a:gd name="T13" fmla="*/ 187 h 188"/>
                  <a:gd name="T14" fmla="*/ 16 w 72"/>
                  <a:gd name="T15" fmla="*/ 186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188">
                    <a:moveTo>
                      <a:pt x="16" y="186"/>
                    </a:moveTo>
                    <a:cubicBezTo>
                      <a:pt x="6" y="184"/>
                      <a:pt x="0" y="175"/>
                      <a:pt x="2" y="165"/>
                    </a:cubicBezTo>
                    <a:lnTo>
                      <a:pt x="33" y="17"/>
                    </a:lnTo>
                    <a:cubicBezTo>
                      <a:pt x="35" y="7"/>
                      <a:pt x="45" y="0"/>
                      <a:pt x="55" y="2"/>
                    </a:cubicBezTo>
                    <a:cubicBezTo>
                      <a:pt x="65" y="4"/>
                      <a:pt x="71" y="14"/>
                      <a:pt x="69" y="24"/>
                    </a:cubicBezTo>
                    <a:lnTo>
                      <a:pt x="38" y="172"/>
                    </a:lnTo>
                    <a:cubicBezTo>
                      <a:pt x="36" y="181"/>
                      <a:pt x="29" y="187"/>
                      <a:pt x="20" y="187"/>
                    </a:cubicBezTo>
                    <a:cubicBezTo>
                      <a:pt x="19" y="187"/>
                      <a:pt x="18" y="187"/>
                      <a:pt x="16" y="1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0" name="Freeform 309">
                <a:extLst>
                  <a:ext uri="{FF2B5EF4-FFF2-40B4-BE49-F238E27FC236}">
                    <a16:creationId xmlns:a16="http://schemas.microsoft.com/office/drawing/2014/main" id="{F0FDA201-E387-4B1B-BE20-D505A171C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813" y="5997575"/>
                <a:ext cx="26987" cy="66675"/>
              </a:xfrm>
              <a:custGeom>
                <a:avLst/>
                <a:gdLst>
                  <a:gd name="T0" fmla="*/ 17 w 73"/>
                  <a:gd name="T1" fmla="*/ 186 h 187"/>
                  <a:gd name="T2" fmla="*/ 3 w 73"/>
                  <a:gd name="T3" fmla="*/ 164 h 187"/>
                  <a:gd name="T4" fmla="*/ 34 w 73"/>
                  <a:gd name="T5" fmla="*/ 16 h 187"/>
                  <a:gd name="T6" fmla="*/ 55 w 73"/>
                  <a:gd name="T7" fmla="*/ 2 h 187"/>
                  <a:gd name="T8" fmla="*/ 70 w 73"/>
                  <a:gd name="T9" fmla="*/ 24 h 187"/>
                  <a:gd name="T10" fmla="*/ 39 w 73"/>
                  <a:gd name="T11" fmla="*/ 172 h 187"/>
                  <a:gd name="T12" fmla="*/ 21 w 73"/>
                  <a:gd name="T13" fmla="*/ 186 h 187"/>
                  <a:gd name="T14" fmla="*/ 17 w 73"/>
                  <a:gd name="T15" fmla="*/ 18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187">
                    <a:moveTo>
                      <a:pt x="17" y="186"/>
                    </a:moveTo>
                    <a:cubicBezTo>
                      <a:pt x="7" y="184"/>
                      <a:pt x="0" y="174"/>
                      <a:pt x="3" y="164"/>
                    </a:cubicBezTo>
                    <a:lnTo>
                      <a:pt x="34" y="16"/>
                    </a:lnTo>
                    <a:cubicBezTo>
                      <a:pt x="36" y="6"/>
                      <a:pt x="46" y="0"/>
                      <a:pt x="55" y="2"/>
                    </a:cubicBezTo>
                    <a:cubicBezTo>
                      <a:pt x="65" y="4"/>
                      <a:pt x="72" y="14"/>
                      <a:pt x="70" y="24"/>
                    </a:cubicBezTo>
                    <a:lnTo>
                      <a:pt x="39" y="172"/>
                    </a:lnTo>
                    <a:cubicBezTo>
                      <a:pt x="37" y="180"/>
                      <a:pt x="29" y="186"/>
                      <a:pt x="21" y="186"/>
                    </a:cubicBezTo>
                    <a:cubicBezTo>
                      <a:pt x="19" y="186"/>
                      <a:pt x="18" y="186"/>
                      <a:pt x="17" y="186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1" name="Freeform 310">
                <a:extLst>
                  <a:ext uri="{FF2B5EF4-FFF2-40B4-BE49-F238E27FC236}">
                    <a16:creationId xmlns:a16="http://schemas.microsoft.com/office/drawing/2014/main" id="{AD57A8EB-D417-4B49-B0AC-42E3B5335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1125" y="5553075"/>
                <a:ext cx="68263" cy="25400"/>
              </a:xfrm>
              <a:custGeom>
                <a:avLst/>
                <a:gdLst>
                  <a:gd name="T0" fmla="*/ 164 w 189"/>
                  <a:gd name="T1" fmla="*/ 69 h 70"/>
                  <a:gd name="T2" fmla="*/ 16 w 189"/>
                  <a:gd name="T3" fmla="*/ 38 h 70"/>
                  <a:gd name="T4" fmla="*/ 2 w 189"/>
                  <a:gd name="T5" fmla="*/ 16 h 70"/>
                  <a:gd name="T6" fmla="*/ 24 w 189"/>
                  <a:gd name="T7" fmla="*/ 2 h 70"/>
                  <a:gd name="T8" fmla="*/ 172 w 189"/>
                  <a:gd name="T9" fmla="*/ 33 h 70"/>
                  <a:gd name="T10" fmla="*/ 186 w 189"/>
                  <a:gd name="T11" fmla="*/ 55 h 70"/>
                  <a:gd name="T12" fmla="*/ 168 w 189"/>
                  <a:gd name="T13" fmla="*/ 69 h 70"/>
                  <a:gd name="T14" fmla="*/ 164 w 189"/>
                  <a:gd name="T15" fmla="*/ 6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70">
                    <a:moveTo>
                      <a:pt x="164" y="69"/>
                    </a:moveTo>
                    <a:lnTo>
                      <a:pt x="16" y="38"/>
                    </a:lnTo>
                    <a:cubicBezTo>
                      <a:pt x="7" y="36"/>
                      <a:pt x="0" y="26"/>
                      <a:pt x="2" y="16"/>
                    </a:cubicBezTo>
                    <a:cubicBezTo>
                      <a:pt x="4" y="6"/>
                      <a:pt x="14" y="0"/>
                      <a:pt x="24" y="2"/>
                    </a:cubicBezTo>
                    <a:lnTo>
                      <a:pt x="172" y="33"/>
                    </a:lnTo>
                    <a:cubicBezTo>
                      <a:pt x="182" y="35"/>
                      <a:pt x="188" y="45"/>
                      <a:pt x="186" y="55"/>
                    </a:cubicBezTo>
                    <a:cubicBezTo>
                      <a:pt x="184" y="63"/>
                      <a:pt x="177" y="69"/>
                      <a:pt x="168" y="69"/>
                    </a:cubicBezTo>
                    <a:cubicBezTo>
                      <a:pt x="167" y="69"/>
                      <a:pt x="166" y="69"/>
                      <a:pt x="164" y="69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2" name="Freeform 311">
                <a:extLst>
                  <a:ext uri="{FF2B5EF4-FFF2-40B4-BE49-F238E27FC236}">
                    <a16:creationId xmlns:a16="http://schemas.microsoft.com/office/drawing/2014/main" id="{3333C8DD-3C09-46B5-ACED-CAD7BD11D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450" y="5275263"/>
                <a:ext cx="68263" cy="25400"/>
              </a:xfrm>
              <a:custGeom>
                <a:avLst/>
                <a:gdLst>
                  <a:gd name="T0" fmla="*/ 165 w 190"/>
                  <a:gd name="T1" fmla="*/ 69 h 71"/>
                  <a:gd name="T2" fmla="*/ 17 w 190"/>
                  <a:gd name="T3" fmla="*/ 38 h 71"/>
                  <a:gd name="T4" fmla="*/ 3 w 190"/>
                  <a:gd name="T5" fmla="*/ 17 h 71"/>
                  <a:gd name="T6" fmla="*/ 24 w 190"/>
                  <a:gd name="T7" fmla="*/ 2 h 71"/>
                  <a:gd name="T8" fmla="*/ 172 w 190"/>
                  <a:gd name="T9" fmla="*/ 33 h 71"/>
                  <a:gd name="T10" fmla="*/ 187 w 190"/>
                  <a:gd name="T11" fmla="*/ 55 h 71"/>
                  <a:gd name="T12" fmla="*/ 169 w 190"/>
                  <a:gd name="T13" fmla="*/ 70 h 71"/>
                  <a:gd name="T14" fmla="*/ 165 w 190"/>
                  <a:gd name="T15" fmla="*/ 6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71">
                    <a:moveTo>
                      <a:pt x="165" y="69"/>
                    </a:moveTo>
                    <a:lnTo>
                      <a:pt x="17" y="38"/>
                    </a:lnTo>
                    <a:cubicBezTo>
                      <a:pt x="7" y="36"/>
                      <a:pt x="0" y="27"/>
                      <a:pt x="3" y="17"/>
                    </a:cubicBezTo>
                    <a:cubicBezTo>
                      <a:pt x="5" y="7"/>
                      <a:pt x="15" y="0"/>
                      <a:pt x="24" y="2"/>
                    </a:cubicBezTo>
                    <a:lnTo>
                      <a:pt x="172" y="33"/>
                    </a:lnTo>
                    <a:cubicBezTo>
                      <a:pt x="182" y="35"/>
                      <a:pt x="189" y="45"/>
                      <a:pt x="187" y="55"/>
                    </a:cubicBezTo>
                    <a:cubicBezTo>
                      <a:pt x="185" y="64"/>
                      <a:pt x="177" y="70"/>
                      <a:pt x="169" y="70"/>
                    </a:cubicBezTo>
                    <a:cubicBezTo>
                      <a:pt x="167" y="70"/>
                      <a:pt x="166" y="70"/>
                      <a:pt x="165" y="69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3" name="Freeform 312">
                <a:extLst>
                  <a:ext uri="{FF2B5EF4-FFF2-40B4-BE49-F238E27FC236}">
                    <a16:creationId xmlns:a16="http://schemas.microsoft.com/office/drawing/2014/main" id="{62A44F60-A2D8-4B00-BCF3-523301672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513" y="5075238"/>
                <a:ext cx="61912" cy="44450"/>
              </a:xfrm>
              <a:custGeom>
                <a:avLst/>
                <a:gdLst>
                  <a:gd name="T0" fmla="*/ 6 w 170"/>
                  <a:gd name="T1" fmla="*/ 114 h 123"/>
                  <a:gd name="T2" fmla="*/ 11 w 170"/>
                  <a:gd name="T3" fmla="*/ 88 h 123"/>
                  <a:gd name="T4" fmla="*/ 138 w 170"/>
                  <a:gd name="T5" fmla="*/ 6 h 123"/>
                  <a:gd name="T6" fmla="*/ 163 w 170"/>
                  <a:gd name="T7" fmla="*/ 11 h 123"/>
                  <a:gd name="T8" fmla="*/ 158 w 170"/>
                  <a:gd name="T9" fmla="*/ 36 h 123"/>
                  <a:gd name="T10" fmla="*/ 31 w 170"/>
                  <a:gd name="T11" fmla="*/ 119 h 123"/>
                  <a:gd name="T12" fmla="*/ 21 w 170"/>
                  <a:gd name="T13" fmla="*/ 122 h 123"/>
                  <a:gd name="T14" fmla="*/ 6 w 170"/>
                  <a:gd name="T15" fmla="*/ 11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23">
                    <a:moveTo>
                      <a:pt x="6" y="114"/>
                    </a:moveTo>
                    <a:cubicBezTo>
                      <a:pt x="0" y="105"/>
                      <a:pt x="3" y="94"/>
                      <a:pt x="11" y="88"/>
                    </a:cubicBezTo>
                    <a:lnTo>
                      <a:pt x="138" y="6"/>
                    </a:lnTo>
                    <a:cubicBezTo>
                      <a:pt x="146" y="0"/>
                      <a:pt x="157" y="2"/>
                      <a:pt x="163" y="11"/>
                    </a:cubicBezTo>
                    <a:cubicBezTo>
                      <a:pt x="169" y="19"/>
                      <a:pt x="166" y="31"/>
                      <a:pt x="158" y="36"/>
                    </a:cubicBezTo>
                    <a:lnTo>
                      <a:pt x="31" y="119"/>
                    </a:lnTo>
                    <a:cubicBezTo>
                      <a:pt x="28" y="121"/>
                      <a:pt x="25" y="122"/>
                      <a:pt x="21" y="122"/>
                    </a:cubicBezTo>
                    <a:cubicBezTo>
                      <a:pt x="15" y="122"/>
                      <a:pt x="9" y="119"/>
                      <a:pt x="6" y="114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4" name="Freeform 313">
                <a:extLst>
                  <a:ext uri="{FF2B5EF4-FFF2-40B4-BE49-F238E27FC236}">
                    <a16:creationId xmlns:a16="http://schemas.microsoft.com/office/drawing/2014/main" id="{2FCC1B7B-C4D6-4764-B5B6-63C6F5CD3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588" y="5734050"/>
                <a:ext cx="61912" cy="44450"/>
              </a:xfrm>
              <a:custGeom>
                <a:avLst/>
                <a:gdLst>
                  <a:gd name="T0" fmla="*/ 6 w 170"/>
                  <a:gd name="T1" fmla="*/ 113 h 123"/>
                  <a:gd name="T2" fmla="*/ 11 w 170"/>
                  <a:gd name="T3" fmla="*/ 88 h 123"/>
                  <a:gd name="T4" fmla="*/ 138 w 170"/>
                  <a:gd name="T5" fmla="*/ 5 h 123"/>
                  <a:gd name="T6" fmla="*/ 163 w 170"/>
                  <a:gd name="T7" fmla="*/ 11 h 123"/>
                  <a:gd name="T8" fmla="*/ 158 w 170"/>
                  <a:gd name="T9" fmla="*/ 36 h 123"/>
                  <a:gd name="T10" fmla="*/ 31 w 170"/>
                  <a:gd name="T11" fmla="*/ 119 h 123"/>
                  <a:gd name="T12" fmla="*/ 21 w 170"/>
                  <a:gd name="T13" fmla="*/ 122 h 123"/>
                  <a:gd name="T14" fmla="*/ 6 w 170"/>
                  <a:gd name="T15" fmla="*/ 11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0" h="123">
                    <a:moveTo>
                      <a:pt x="6" y="113"/>
                    </a:moveTo>
                    <a:cubicBezTo>
                      <a:pt x="0" y="105"/>
                      <a:pt x="2" y="94"/>
                      <a:pt x="11" y="88"/>
                    </a:cubicBezTo>
                    <a:lnTo>
                      <a:pt x="138" y="5"/>
                    </a:lnTo>
                    <a:cubicBezTo>
                      <a:pt x="146" y="0"/>
                      <a:pt x="157" y="2"/>
                      <a:pt x="163" y="11"/>
                    </a:cubicBezTo>
                    <a:cubicBezTo>
                      <a:pt x="169" y="19"/>
                      <a:pt x="166" y="31"/>
                      <a:pt x="158" y="36"/>
                    </a:cubicBezTo>
                    <a:lnTo>
                      <a:pt x="31" y="119"/>
                    </a:lnTo>
                    <a:cubicBezTo>
                      <a:pt x="28" y="121"/>
                      <a:pt x="25" y="122"/>
                      <a:pt x="21" y="122"/>
                    </a:cubicBezTo>
                    <a:cubicBezTo>
                      <a:pt x="15" y="122"/>
                      <a:pt x="9" y="119"/>
                      <a:pt x="6" y="113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5" name="Freeform 314">
                <a:extLst>
                  <a:ext uri="{FF2B5EF4-FFF2-40B4-BE49-F238E27FC236}">
                    <a16:creationId xmlns:a16="http://schemas.microsoft.com/office/drawing/2014/main" id="{16DF8C1A-F970-489B-8E71-9DF302386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600" y="5922963"/>
                <a:ext cx="46038" cy="60325"/>
              </a:xfrm>
              <a:custGeom>
                <a:avLst/>
                <a:gdLst>
                  <a:gd name="T0" fmla="*/ 88 w 126"/>
                  <a:gd name="T1" fmla="*/ 158 h 167"/>
                  <a:gd name="T2" fmla="*/ 5 w 126"/>
                  <a:gd name="T3" fmla="*/ 31 h 167"/>
                  <a:gd name="T4" fmla="*/ 11 w 126"/>
                  <a:gd name="T5" fmla="*/ 6 h 167"/>
                  <a:gd name="T6" fmla="*/ 36 w 126"/>
                  <a:gd name="T7" fmla="*/ 11 h 167"/>
                  <a:gd name="T8" fmla="*/ 119 w 126"/>
                  <a:gd name="T9" fmla="*/ 137 h 167"/>
                  <a:gd name="T10" fmla="*/ 114 w 126"/>
                  <a:gd name="T11" fmla="*/ 163 h 167"/>
                  <a:gd name="T12" fmla="*/ 104 w 126"/>
                  <a:gd name="T13" fmla="*/ 166 h 167"/>
                  <a:gd name="T14" fmla="*/ 88 w 126"/>
                  <a:gd name="T15" fmla="*/ 15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67">
                    <a:moveTo>
                      <a:pt x="88" y="158"/>
                    </a:moveTo>
                    <a:lnTo>
                      <a:pt x="5" y="31"/>
                    </a:lnTo>
                    <a:cubicBezTo>
                      <a:pt x="0" y="23"/>
                      <a:pt x="2" y="11"/>
                      <a:pt x="11" y="6"/>
                    </a:cubicBezTo>
                    <a:cubicBezTo>
                      <a:pt x="19" y="0"/>
                      <a:pt x="31" y="2"/>
                      <a:pt x="36" y="11"/>
                    </a:cubicBezTo>
                    <a:lnTo>
                      <a:pt x="119" y="137"/>
                    </a:lnTo>
                    <a:cubicBezTo>
                      <a:pt x="125" y="146"/>
                      <a:pt x="122" y="157"/>
                      <a:pt x="114" y="163"/>
                    </a:cubicBezTo>
                    <a:cubicBezTo>
                      <a:pt x="111" y="165"/>
                      <a:pt x="107" y="166"/>
                      <a:pt x="104" y="166"/>
                    </a:cubicBezTo>
                    <a:cubicBezTo>
                      <a:pt x="98" y="166"/>
                      <a:pt x="92" y="163"/>
                      <a:pt x="88" y="158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6" name="Freeform 315">
                <a:extLst>
                  <a:ext uri="{FF2B5EF4-FFF2-40B4-BE49-F238E27FC236}">
                    <a16:creationId xmlns:a16="http://schemas.microsoft.com/office/drawing/2014/main" id="{09F9A94C-6737-49DF-982F-9480248EC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8788" y="4872038"/>
                <a:ext cx="46037" cy="60325"/>
              </a:xfrm>
              <a:custGeom>
                <a:avLst/>
                <a:gdLst>
                  <a:gd name="T0" fmla="*/ 88 w 126"/>
                  <a:gd name="T1" fmla="*/ 157 h 167"/>
                  <a:gd name="T2" fmla="*/ 6 w 126"/>
                  <a:gd name="T3" fmla="*/ 31 h 167"/>
                  <a:gd name="T4" fmla="*/ 11 w 126"/>
                  <a:gd name="T5" fmla="*/ 5 h 167"/>
                  <a:gd name="T6" fmla="*/ 37 w 126"/>
                  <a:gd name="T7" fmla="*/ 11 h 167"/>
                  <a:gd name="T8" fmla="*/ 119 w 126"/>
                  <a:gd name="T9" fmla="*/ 137 h 167"/>
                  <a:gd name="T10" fmla="*/ 114 w 126"/>
                  <a:gd name="T11" fmla="*/ 163 h 167"/>
                  <a:gd name="T12" fmla="*/ 104 w 126"/>
                  <a:gd name="T13" fmla="*/ 166 h 167"/>
                  <a:gd name="T14" fmla="*/ 88 w 126"/>
                  <a:gd name="T15" fmla="*/ 15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167">
                    <a:moveTo>
                      <a:pt x="88" y="157"/>
                    </a:moveTo>
                    <a:lnTo>
                      <a:pt x="6" y="31"/>
                    </a:lnTo>
                    <a:cubicBezTo>
                      <a:pt x="0" y="22"/>
                      <a:pt x="3" y="11"/>
                      <a:pt x="11" y="5"/>
                    </a:cubicBezTo>
                    <a:cubicBezTo>
                      <a:pt x="20" y="0"/>
                      <a:pt x="31" y="2"/>
                      <a:pt x="37" y="11"/>
                    </a:cubicBezTo>
                    <a:lnTo>
                      <a:pt x="119" y="137"/>
                    </a:lnTo>
                    <a:cubicBezTo>
                      <a:pt x="125" y="146"/>
                      <a:pt x="122" y="157"/>
                      <a:pt x="114" y="163"/>
                    </a:cubicBezTo>
                    <a:cubicBezTo>
                      <a:pt x="111" y="165"/>
                      <a:pt x="107" y="166"/>
                      <a:pt x="104" y="166"/>
                    </a:cubicBezTo>
                    <a:cubicBezTo>
                      <a:pt x="98" y="166"/>
                      <a:pt x="92" y="163"/>
                      <a:pt x="88" y="157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7" name="Freeform 316">
                <a:extLst>
                  <a:ext uri="{FF2B5EF4-FFF2-40B4-BE49-F238E27FC236}">
                    <a16:creationId xmlns:a16="http://schemas.microsoft.com/office/drawing/2014/main" id="{47F4E0C2-9D60-4265-B50F-928191DEB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6175" y="4891088"/>
                <a:ext cx="46038" cy="58737"/>
              </a:xfrm>
              <a:custGeom>
                <a:avLst/>
                <a:gdLst>
                  <a:gd name="T0" fmla="*/ 11 w 128"/>
                  <a:gd name="T1" fmla="*/ 161 h 165"/>
                  <a:gd name="T2" fmla="*/ 6 w 128"/>
                  <a:gd name="T3" fmla="*/ 136 h 165"/>
                  <a:gd name="T4" fmla="*/ 91 w 128"/>
                  <a:gd name="T5" fmla="*/ 11 h 165"/>
                  <a:gd name="T6" fmla="*/ 116 w 128"/>
                  <a:gd name="T7" fmla="*/ 6 h 165"/>
                  <a:gd name="T8" fmla="*/ 121 w 128"/>
                  <a:gd name="T9" fmla="*/ 31 h 165"/>
                  <a:gd name="T10" fmla="*/ 36 w 128"/>
                  <a:gd name="T11" fmla="*/ 156 h 165"/>
                  <a:gd name="T12" fmla="*/ 21 w 128"/>
                  <a:gd name="T13" fmla="*/ 164 h 165"/>
                  <a:gd name="T14" fmla="*/ 11 w 128"/>
                  <a:gd name="T15" fmla="*/ 16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65">
                    <a:moveTo>
                      <a:pt x="11" y="161"/>
                    </a:moveTo>
                    <a:cubicBezTo>
                      <a:pt x="2" y="156"/>
                      <a:pt x="0" y="144"/>
                      <a:pt x="6" y="136"/>
                    </a:cubicBezTo>
                    <a:lnTo>
                      <a:pt x="91" y="11"/>
                    </a:lnTo>
                    <a:cubicBezTo>
                      <a:pt x="96" y="2"/>
                      <a:pt x="108" y="0"/>
                      <a:pt x="116" y="6"/>
                    </a:cubicBezTo>
                    <a:cubicBezTo>
                      <a:pt x="125" y="12"/>
                      <a:pt x="127" y="23"/>
                      <a:pt x="121" y="31"/>
                    </a:cubicBezTo>
                    <a:lnTo>
                      <a:pt x="36" y="156"/>
                    </a:lnTo>
                    <a:cubicBezTo>
                      <a:pt x="33" y="162"/>
                      <a:pt x="27" y="164"/>
                      <a:pt x="21" y="164"/>
                    </a:cubicBezTo>
                    <a:cubicBezTo>
                      <a:pt x="17" y="164"/>
                      <a:pt x="14" y="163"/>
                      <a:pt x="11" y="16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8" name="Freeform 317">
                <a:extLst>
                  <a:ext uri="{FF2B5EF4-FFF2-40B4-BE49-F238E27FC236}">
                    <a16:creationId xmlns:a16="http://schemas.microsoft.com/office/drawing/2014/main" id="{0B33931F-40F4-4BCF-BB9C-3847CBF2E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5903913"/>
                <a:ext cx="46037" cy="60325"/>
              </a:xfrm>
              <a:custGeom>
                <a:avLst/>
                <a:gdLst>
                  <a:gd name="T0" fmla="*/ 10 w 128"/>
                  <a:gd name="T1" fmla="*/ 162 h 166"/>
                  <a:gd name="T2" fmla="*/ 6 w 128"/>
                  <a:gd name="T3" fmla="*/ 136 h 166"/>
                  <a:gd name="T4" fmla="*/ 91 w 128"/>
                  <a:gd name="T5" fmla="*/ 11 h 166"/>
                  <a:gd name="T6" fmla="*/ 116 w 128"/>
                  <a:gd name="T7" fmla="*/ 6 h 166"/>
                  <a:gd name="T8" fmla="*/ 121 w 128"/>
                  <a:gd name="T9" fmla="*/ 32 h 166"/>
                  <a:gd name="T10" fmla="*/ 36 w 128"/>
                  <a:gd name="T11" fmla="*/ 157 h 166"/>
                  <a:gd name="T12" fmla="*/ 21 w 128"/>
                  <a:gd name="T13" fmla="*/ 165 h 166"/>
                  <a:gd name="T14" fmla="*/ 10 w 128"/>
                  <a:gd name="T15" fmla="*/ 16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166">
                    <a:moveTo>
                      <a:pt x="10" y="162"/>
                    </a:moveTo>
                    <a:cubicBezTo>
                      <a:pt x="2" y="156"/>
                      <a:pt x="0" y="144"/>
                      <a:pt x="6" y="136"/>
                    </a:cubicBezTo>
                    <a:lnTo>
                      <a:pt x="91" y="11"/>
                    </a:lnTo>
                    <a:cubicBezTo>
                      <a:pt x="96" y="3"/>
                      <a:pt x="108" y="0"/>
                      <a:pt x="116" y="6"/>
                    </a:cubicBezTo>
                    <a:cubicBezTo>
                      <a:pt x="125" y="12"/>
                      <a:pt x="127" y="23"/>
                      <a:pt x="121" y="32"/>
                    </a:cubicBezTo>
                    <a:lnTo>
                      <a:pt x="36" y="157"/>
                    </a:lnTo>
                    <a:cubicBezTo>
                      <a:pt x="32" y="162"/>
                      <a:pt x="27" y="165"/>
                      <a:pt x="21" y="165"/>
                    </a:cubicBezTo>
                    <a:cubicBezTo>
                      <a:pt x="17" y="165"/>
                      <a:pt x="14" y="164"/>
                      <a:pt x="10" y="16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29" name="Freeform 318">
                <a:extLst>
                  <a:ext uri="{FF2B5EF4-FFF2-40B4-BE49-F238E27FC236}">
                    <a16:creationId xmlns:a16="http://schemas.microsoft.com/office/drawing/2014/main" id="{409E37B8-B2E4-4A5E-9479-EBF50F2C0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463" y="5762625"/>
                <a:ext cx="60325" cy="44450"/>
              </a:xfrm>
              <a:custGeom>
                <a:avLst/>
                <a:gdLst>
                  <a:gd name="T0" fmla="*/ 135 w 167"/>
                  <a:gd name="T1" fmla="*/ 121 h 125"/>
                  <a:gd name="T2" fmla="*/ 10 w 167"/>
                  <a:gd name="T3" fmla="*/ 36 h 125"/>
                  <a:gd name="T4" fmla="*/ 5 w 167"/>
                  <a:gd name="T5" fmla="*/ 10 h 125"/>
                  <a:gd name="T6" fmla="*/ 31 w 167"/>
                  <a:gd name="T7" fmla="*/ 6 h 125"/>
                  <a:gd name="T8" fmla="*/ 156 w 167"/>
                  <a:gd name="T9" fmla="*/ 90 h 125"/>
                  <a:gd name="T10" fmla="*/ 161 w 167"/>
                  <a:gd name="T11" fmla="*/ 116 h 125"/>
                  <a:gd name="T12" fmla="*/ 145 w 167"/>
                  <a:gd name="T13" fmla="*/ 124 h 125"/>
                  <a:gd name="T14" fmla="*/ 135 w 167"/>
                  <a:gd name="T15" fmla="*/ 12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7" h="125">
                    <a:moveTo>
                      <a:pt x="135" y="121"/>
                    </a:moveTo>
                    <a:lnTo>
                      <a:pt x="10" y="36"/>
                    </a:lnTo>
                    <a:cubicBezTo>
                      <a:pt x="2" y="30"/>
                      <a:pt x="0" y="19"/>
                      <a:pt x="5" y="10"/>
                    </a:cubicBezTo>
                    <a:cubicBezTo>
                      <a:pt x="11" y="2"/>
                      <a:pt x="23" y="0"/>
                      <a:pt x="31" y="6"/>
                    </a:cubicBezTo>
                    <a:lnTo>
                      <a:pt x="156" y="90"/>
                    </a:lnTo>
                    <a:cubicBezTo>
                      <a:pt x="164" y="96"/>
                      <a:pt x="166" y="108"/>
                      <a:pt x="161" y="116"/>
                    </a:cubicBezTo>
                    <a:cubicBezTo>
                      <a:pt x="157" y="121"/>
                      <a:pt x="151" y="124"/>
                      <a:pt x="145" y="124"/>
                    </a:cubicBezTo>
                    <a:cubicBezTo>
                      <a:pt x="142" y="124"/>
                      <a:pt x="138" y="123"/>
                      <a:pt x="135" y="12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0" name="Freeform 319">
                <a:extLst>
                  <a:ext uri="{FF2B5EF4-FFF2-40B4-BE49-F238E27FC236}">
                    <a16:creationId xmlns:a16="http://schemas.microsoft.com/office/drawing/2014/main" id="{FA28ED04-1FD5-425A-B71B-EF3F49B17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638" y="5046663"/>
                <a:ext cx="60325" cy="44450"/>
              </a:xfrm>
              <a:custGeom>
                <a:avLst/>
                <a:gdLst>
                  <a:gd name="T0" fmla="*/ 136 w 168"/>
                  <a:gd name="T1" fmla="*/ 121 h 125"/>
                  <a:gd name="T2" fmla="*/ 11 w 168"/>
                  <a:gd name="T3" fmla="*/ 36 h 125"/>
                  <a:gd name="T4" fmla="*/ 6 w 168"/>
                  <a:gd name="T5" fmla="*/ 10 h 125"/>
                  <a:gd name="T6" fmla="*/ 32 w 168"/>
                  <a:gd name="T7" fmla="*/ 5 h 125"/>
                  <a:gd name="T8" fmla="*/ 157 w 168"/>
                  <a:gd name="T9" fmla="*/ 90 h 125"/>
                  <a:gd name="T10" fmla="*/ 161 w 168"/>
                  <a:gd name="T11" fmla="*/ 116 h 125"/>
                  <a:gd name="T12" fmla="*/ 146 w 168"/>
                  <a:gd name="T13" fmla="*/ 124 h 125"/>
                  <a:gd name="T14" fmla="*/ 136 w 168"/>
                  <a:gd name="T15" fmla="*/ 12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8" h="125">
                    <a:moveTo>
                      <a:pt x="136" y="121"/>
                    </a:moveTo>
                    <a:lnTo>
                      <a:pt x="11" y="36"/>
                    </a:lnTo>
                    <a:cubicBezTo>
                      <a:pt x="3" y="30"/>
                      <a:pt x="0" y="19"/>
                      <a:pt x="6" y="10"/>
                    </a:cubicBezTo>
                    <a:cubicBezTo>
                      <a:pt x="12" y="2"/>
                      <a:pt x="23" y="0"/>
                      <a:pt x="32" y="5"/>
                    </a:cubicBezTo>
                    <a:lnTo>
                      <a:pt x="157" y="90"/>
                    </a:lnTo>
                    <a:cubicBezTo>
                      <a:pt x="165" y="96"/>
                      <a:pt x="167" y="108"/>
                      <a:pt x="161" y="116"/>
                    </a:cubicBezTo>
                    <a:cubicBezTo>
                      <a:pt x="158" y="121"/>
                      <a:pt x="152" y="124"/>
                      <a:pt x="146" y="124"/>
                    </a:cubicBezTo>
                    <a:cubicBezTo>
                      <a:pt x="143" y="124"/>
                      <a:pt x="139" y="123"/>
                      <a:pt x="136" y="121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1" name="Freeform 320">
                <a:extLst>
                  <a:ext uri="{FF2B5EF4-FFF2-40B4-BE49-F238E27FC236}">
                    <a16:creationId xmlns:a16="http://schemas.microsoft.com/office/drawing/2014/main" id="{CC64D554-D860-4D57-BBC3-D3A5AAAAF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063" y="5310188"/>
                <a:ext cx="68262" cy="23812"/>
              </a:xfrm>
              <a:custGeom>
                <a:avLst/>
                <a:gdLst>
                  <a:gd name="T0" fmla="*/ 2 w 189"/>
                  <a:gd name="T1" fmla="*/ 52 h 68"/>
                  <a:gd name="T2" fmla="*/ 16 w 189"/>
                  <a:gd name="T3" fmla="*/ 30 h 68"/>
                  <a:gd name="T4" fmla="*/ 165 w 189"/>
                  <a:gd name="T5" fmla="*/ 2 h 68"/>
                  <a:gd name="T6" fmla="*/ 186 w 189"/>
                  <a:gd name="T7" fmla="*/ 17 h 68"/>
                  <a:gd name="T8" fmla="*/ 172 w 189"/>
                  <a:gd name="T9" fmla="*/ 38 h 68"/>
                  <a:gd name="T10" fmla="*/ 23 w 189"/>
                  <a:gd name="T11" fmla="*/ 67 h 68"/>
                  <a:gd name="T12" fmla="*/ 20 w 189"/>
                  <a:gd name="T13" fmla="*/ 67 h 68"/>
                  <a:gd name="T14" fmla="*/ 2 w 189"/>
                  <a:gd name="T1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9" h="68">
                    <a:moveTo>
                      <a:pt x="2" y="52"/>
                    </a:moveTo>
                    <a:cubicBezTo>
                      <a:pt x="0" y="42"/>
                      <a:pt x="6" y="32"/>
                      <a:pt x="16" y="30"/>
                    </a:cubicBezTo>
                    <a:lnTo>
                      <a:pt x="165" y="2"/>
                    </a:lnTo>
                    <a:cubicBezTo>
                      <a:pt x="175" y="0"/>
                      <a:pt x="185" y="7"/>
                      <a:pt x="186" y="17"/>
                    </a:cubicBezTo>
                    <a:cubicBezTo>
                      <a:pt x="188" y="27"/>
                      <a:pt x="182" y="36"/>
                      <a:pt x="172" y="38"/>
                    </a:cubicBezTo>
                    <a:lnTo>
                      <a:pt x="23" y="67"/>
                    </a:lnTo>
                    <a:cubicBezTo>
                      <a:pt x="22" y="67"/>
                      <a:pt x="21" y="67"/>
                      <a:pt x="20" y="67"/>
                    </a:cubicBezTo>
                    <a:cubicBezTo>
                      <a:pt x="11" y="67"/>
                      <a:pt x="4" y="61"/>
                      <a:pt x="2" y="5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2" name="Freeform 321">
                <a:extLst>
                  <a:ext uri="{FF2B5EF4-FFF2-40B4-BE49-F238E27FC236}">
                    <a16:creationId xmlns:a16="http://schemas.microsoft.com/office/drawing/2014/main" id="{96E7C57A-635D-4B82-82ED-FB77B990B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5100" y="5519738"/>
                <a:ext cx="68263" cy="23812"/>
              </a:xfrm>
              <a:custGeom>
                <a:avLst/>
                <a:gdLst>
                  <a:gd name="T0" fmla="*/ 2 w 190"/>
                  <a:gd name="T1" fmla="*/ 52 h 68"/>
                  <a:gd name="T2" fmla="*/ 17 w 190"/>
                  <a:gd name="T3" fmla="*/ 30 h 68"/>
                  <a:gd name="T4" fmla="*/ 165 w 190"/>
                  <a:gd name="T5" fmla="*/ 2 h 68"/>
                  <a:gd name="T6" fmla="*/ 187 w 190"/>
                  <a:gd name="T7" fmla="*/ 16 h 68"/>
                  <a:gd name="T8" fmla="*/ 172 w 190"/>
                  <a:gd name="T9" fmla="*/ 38 h 68"/>
                  <a:gd name="T10" fmla="*/ 24 w 190"/>
                  <a:gd name="T11" fmla="*/ 66 h 68"/>
                  <a:gd name="T12" fmla="*/ 20 w 190"/>
                  <a:gd name="T13" fmla="*/ 67 h 68"/>
                  <a:gd name="T14" fmla="*/ 2 w 190"/>
                  <a:gd name="T15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68">
                    <a:moveTo>
                      <a:pt x="2" y="52"/>
                    </a:moveTo>
                    <a:cubicBezTo>
                      <a:pt x="0" y="42"/>
                      <a:pt x="7" y="32"/>
                      <a:pt x="17" y="30"/>
                    </a:cubicBezTo>
                    <a:lnTo>
                      <a:pt x="165" y="2"/>
                    </a:lnTo>
                    <a:cubicBezTo>
                      <a:pt x="176" y="0"/>
                      <a:pt x="185" y="6"/>
                      <a:pt x="187" y="16"/>
                    </a:cubicBezTo>
                    <a:cubicBezTo>
                      <a:pt x="189" y="26"/>
                      <a:pt x="182" y="36"/>
                      <a:pt x="172" y="38"/>
                    </a:cubicBezTo>
                    <a:lnTo>
                      <a:pt x="24" y="66"/>
                    </a:lnTo>
                    <a:cubicBezTo>
                      <a:pt x="23" y="66"/>
                      <a:pt x="22" y="67"/>
                      <a:pt x="20" y="67"/>
                    </a:cubicBezTo>
                    <a:cubicBezTo>
                      <a:pt x="12" y="67"/>
                      <a:pt x="4" y="60"/>
                      <a:pt x="2" y="5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3" name="Freeform 322">
                <a:extLst>
                  <a:ext uri="{FF2B5EF4-FFF2-40B4-BE49-F238E27FC236}">
                    <a16:creationId xmlns:a16="http://schemas.microsoft.com/office/drawing/2014/main" id="{8F4F8B2F-0499-4271-95B0-12D50E90A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6005513"/>
                <a:ext cx="25400" cy="68262"/>
              </a:xfrm>
              <a:custGeom>
                <a:avLst/>
                <a:gdLst>
                  <a:gd name="T0" fmla="*/ 30 w 69"/>
                  <a:gd name="T1" fmla="*/ 172 h 188"/>
                  <a:gd name="T2" fmla="*/ 2 w 69"/>
                  <a:gd name="T3" fmla="*/ 23 h 188"/>
                  <a:gd name="T4" fmla="*/ 17 w 69"/>
                  <a:gd name="T5" fmla="*/ 2 h 188"/>
                  <a:gd name="T6" fmla="*/ 38 w 69"/>
                  <a:gd name="T7" fmla="*/ 16 h 188"/>
                  <a:gd name="T8" fmla="*/ 66 w 69"/>
                  <a:gd name="T9" fmla="*/ 165 h 188"/>
                  <a:gd name="T10" fmla="*/ 52 w 69"/>
                  <a:gd name="T11" fmla="*/ 186 h 188"/>
                  <a:gd name="T12" fmla="*/ 48 w 69"/>
                  <a:gd name="T13" fmla="*/ 187 h 188"/>
                  <a:gd name="T14" fmla="*/ 30 w 69"/>
                  <a:gd name="T15" fmla="*/ 17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188">
                    <a:moveTo>
                      <a:pt x="30" y="172"/>
                    </a:moveTo>
                    <a:lnTo>
                      <a:pt x="2" y="23"/>
                    </a:lnTo>
                    <a:cubicBezTo>
                      <a:pt x="0" y="13"/>
                      <a:pt x="7" y="3"/>
                      <a:pt x="17" y="2"/>
                    </a:cubicBezTo>
                    <a:cubicBezTo>
                      <a:pt x="27" y="0"/>
                      <a:pt x="36" y="6"/>
                      <a:pt x="38" y="16"/>
                    </a:cubicBezTo>
                    <a:lnTo>
                      <a:pt x="66" y="165"/>
                    </a:lnTo>
                    <a:cubicBezTo>
                      <a:pt x="68" y="175"/>
                      <a:pt x="62" y="184"/>
                      <a:pt x="52" y="186"/>
                    </a:cubicBezTo>
                    <a:cubicBezTo>
                      <a:pt x="51" y="186"/>
                      <a:pt x="49" y="187"/>
                      <a:pt x="48" y="187"/>
                    </a:cubicBezTo>
                    <a:cubicBezTo>
                      <a:pt x="40" y="187"/>
                      <a:pt x="32" y="180"/>
                      <a:pt x="30" y="17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4" name="Freeform 323">
                <a:extLst>
                  <a:ext uri="{FF2B5EF4-FFF2-40B4-BE49-F238E27FC236}">
                    <a16:creationId xmlns:a16="http://schemas.microsoft.com/office/drawing/2014/main" id="{890AB486-F6CA-409B-9832-C93E358B6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3738" y="4781550"/>
                <a:ext cx="25400" cy="68263"/>
              </a:xfrm>
              <a:custGeom>
                <a:avLst/>
                <a:gdLst>
                  <a:gd name="T0" fmla="*/ 31 w 70"/>
                  <a:gd name="T1" fmla="*/ 172 h 188"/>
                  <a:gd name="T2" fmla="*/ 2 w 70"/>
                  <a:gd name="T3" fmla="*/ 24 h 188"/>
                  <a:gd name="T4" fmla="*/ 17 w 70"/>
                  <a:gd name="T5" fmla="*/ 2 h 188"/>
                  <a:gd name="T6" fmla="*/ 39 w 70"/>
                  <a:gd name="T7" fmla="*/ 17 h 188"/>
                  <a:gd name="T8" fmla="*/ 67 w 70"/>
                  <a:gd name="T9" fmla="*/ 165 h 188"/>
                  <a:gd name="T10" fmla="*/ 52 w 70"/>
                  <a:gd name="T11" fmla="*/ 187 h 188"/>
                  <a:gd name="T12" fmla="*/ 49 w 70"/>
                  <a:gd name="T13" fmla="*/ 187 h 188"/>
                  <a:gd name="T14" fmla="*/ 31 w 70"/>
                  <a:gd name="T15" fmla="*/ 17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8">
                    <a:moveTo>
                      <a:pt x="31" y="172"/>
                    </a:moveTo>
                    <a:lnTo>
                      <a:pt x="2" y="24"/>
                    </a:lnTo>
                    <a:cubicBezTo>
                      <a:pt x="0" y="14"/>
                      <a:pt x="7" y="4"/>
                      <a:pt x="17" y="2"/>
                    </a:cubicBezTo>
                    <a:cubicBezTo>
                      <a:pt x="27" y="0"/>
                      <a:pt x="37" y="7"/>
                      <a:pt x="39" y="17"/>
                    </a:cubicBezTo>
                    <a:lnTo>
                      <a:pt x="67" y="165"/>
                    </a:lnTo>
                    <a:cubicBezTo>
                      <a:pt x="69" y="175"/>
                      <a:pt x="62" y="185"/>
                      <a:pt x="52" y="187"/>
                    </a:cubicBezTo>
                    <a:cubicBezTo>
                      <a:pt x="51" y="187"/>
                      <a:pt x="50" y="187"/>
                      <a:pt x="49" y="187"/>
                    </a:cubicBezTo>
                    <a:cubicBezTo>
                      <a:pt x="40" y="187"/>
                      <a:pt x="32" y="181"/>
                      <a:pt x="31" y="172"/>
                    </a:cubicBezTo>
                  </a:path>
                </a:pathLst>
              </a:custGeom>
              <a:solidFill>
                <a:srgbClr val="EDE03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5" name="Freeform 324">
                <a:extLst>
                  <a:ext uri="{FF2B5EF4-FFF2-40B4-BE49-F238E27FC236}">
                    <a16:creationId xmlns:a16="http://schemas.microsoft.com/office/drawing/2014/main" id="{1CCA81DF-450A-4018-B20D-FEAD80246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950" y="4773613"/>
                <a:ext cx="26988" cy="74612"/>
              </a:xfrm>
              <a:custGeom>
                <a:avLst/>
                <a:gdLst>
                  <a:gd name="T0" fmla="*/ 26 w 74"/>
                  <a:gd name="T1" fmla="*/ 206 h 208"/>
                  <a:gd name="T2" fmla="*/ 2 w 74"/>
                  <a:gd name="T3" fmla="*/ 176 h 208"/>
                  <a:gd name="T4" fmla="*/ 17 w 74"/>
                  <a:gd name="T5" fmla="*/ 26 h 208"/>
                  <a:gd name="T6" fmla="*/ 47 w 74"/>
                  <a:gd name="T7" fmla="*/ 1 h 208"/>
                  <a:gd name="T8" fmla="*/ 71 w 74"/>
                  <a:gd name="T9" fmla="*/ 31 h 208"/>
                  <a:gd name="T10" fmla="*/ 57 w 74"/>
                  <a:gd name="T11" fmla="*/ 182 h 208"/>
                  <a:gd name="T12" fmla="*/ 29 w 74"/>
                  <a:gd name="T13" fmla="*/ 207 h 208"/>
                  <a:gd name="T14" fmla="*/ 26 w 74"/>
                  <a:gd name="T15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208">
                    <a:moveTo>
                      <a:pt x="26" y="206"/>
                    </a:moveTo>
                    <a:cubicBezTo>
                      <a:pt x="11" y="205"/>
                      <a:pt x="0" y="191"/>
                      <a:pt x="2" y="176"/>
                    </a:cubicBezTo>
                    <a:lnTo>
                      <a:pt x="17" y="26"/>
                    </a:lnTo>
                    <a:cubicBezTo>
                      <a:pt x="18" y="11"/>
                      <a:pt x="31" y="0"/>
                      <a:pt x="47" y="1"/>
                    </a:cubicBezTo>
                    <a:cubicBezTo>
                      <a:pt x="62" y="2"/>
                      <a:pt x="73" y="16"/>
                      <a:pt x="71" y="31"/>
                    </a:cubicBezTo>
                    <a:lnTo>
                      <a:pt x="57" y="182"/>
                    </a:lnTo>
                    <a:cubicBezTo>
                      <a:pt x="55" y="196"/>
                      <a:pt x="43" y="207"/>
                      <a:pt x="29" y="207"/>
                    </a:cubicBezTo>
                    <a:cubicBezTo>
                      <a:pt x="28" y="207"/>
                      <a:pt x="27" y="206"/>
                      <a:pt x="26" y="206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6" name="Freeform 325">
                <a:extLst>
                  <a:ext uri="{FF2B5EF4-FFF2-40B4-BE49-F238E27FC236}">
                    <a16:creationId xmlns:a16="http://schemas.microsoft.com/office/drawing/2014/main" id="{AB9104A5-D189-4E7B-BCC5-8DB0849BF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5488" y="6005513"/>
                <a:ext cx="26987" cy="74612"/>
              </a:xfrm>
              <a:custGeom>
                <a:avLst/>
                <a:gdLst>
                  <a:gd name="T0" fmla="*/ 26 w 74"/>
                  <a:gd name="T1" fmla="*/ 206 h 208"/>
                  <a:gd name="T2" fmla="*/ 1 w 74"/>
                  <a:gd name="T3" fmla="*/ 176 h 208"/>
                  <a:gd name="T4" fmla="*/ 16 w 74"/>
                  <a:gd name="T5" fmla="*/ 26 h 208"/>
                  <a:gd name="T6" fmla="*/ 46 w 74"/>
                  <a:gd name="T7" fmla="*/ 1 h 208"/>
                  <a:gd name="T8" fmla="*/ 71 w 74"/>
                  <a:gd name="T9" fmla="*/ 31 h 208"/>
                  <a:gd name="T10" fmla="*/ 56 w 74"/>
                  <a:gd name="T11" fmla="*/ 182 h 208"/>
                  <a:gd name="T12" fmla="*/ 29 w 74"/>
                  <a:gd name="T13" fmla="*/ 207 h 208"/>
                  <a:gd name="T14" fmla="*/ 26 w 74"/>
                  <a:gd name="T15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208">
                    <a:moveTo>
                      <a:pt x="26" y="206"/>
                    </a:moveTo>
                    <a:cubicBezTo>
                      <a:pt x="11" y="205"/>
                      <a:pt x="0" y="191"/>
                      <a:pt x="1" y="176"/>
                    </a:cubicBezTo>
                    <a:lnTo>
                      <a:pt x="16" y="26"/>
                    </a:lnTo>
                    <a:cubicBezTo>
                      <a:pt x="18" y="11"/>
                      <a:pt x="31" y="0"/>
                      <a:pt x="46" y="1"/>
                    </a:cubicBezTo>
                    <a:cubicBezTo>
                      <a:pt x="62" y="2"/>
                      <a:pt x="73" y="16"/>
                      <a:pt x="71" y="31"/>
                    </a:cubicBezTo>
                    <a:lnTo>
                      <a:pt x="56" y="182"/>
                    </a:lnTo>
                    <a:cubicBezTo>
                      <a:pt x="55" y="196"/>
                      <a:pt x="43" y="207"/>
                      <a:pt x="29" y="207"/>
                    </a:cubicBezTo>
                    <a:cubicBezTo>
                      <a:pt x="28" y="207"/>
                      <a:pt x="27" y="207"/>
                      <a:pt x="26" y="206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7" name="Freeform 326">
                <a:extLst>
                  <a:ext uri="{FF2B5EF4-FFF2-40B4-BE49-F238E27FC236}">
                    <a16:creationId xmlns:a16="http://schemas.microsoft.com/office/drawing/2014/main" id="{6544B1D1-92D7-4223-8F27-9E7B15649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9063" y="5486400"/>
                <a:ext cx="74612" cy="25400"/>
              </a:xfrm>
              <a:custGeom>
                <a:avLst/>
                <a:gdLst>
                  <a:gd name="T0" fmla="*/ 176 w 209"/>
                  <a:gd name="T1" fmla="*/ 71 h 72"/>
                  <a:gd name="T2" fmla="*/ 26 w 209"/>
                  <a:gd name="T3" fmla="*/ 56 h 72"/>
                  <a:gd name="T4" fmla="*/ 1 w 209"/>
                  <a:gd name="T5" fmla="*/ 26 h 72"/>
                  <a:gd name="T6" fmla="*/ 31 w 209"/>
                  <a:gd name="T7" fmla="*/ 1 h 72"/>
                  <a:gd name="T8" fmla="*/ 182 w 209"/>
                  <a:gd name="T9" fmla="*/ 16 h 72"/>
                  <a:gd name="T10" fmla="*/ 207 w 209"/>
                  <a:gd name="T11" fmla="*/ 47 h 72"/>
                  <a:gd name="T12" fmla="*/ 179 w 209"/>
                  <a:gd name="T13" fmla="*/ 71 h 72"/>
                  <a:gd name="T14" fmla="*/ 176 w 209"/>
                  <a:gd name="T1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2">
                    <a:moveTo>
                      <a:pt x="176" y="71"/>
                    </a:moveTo>
                    <a:lnTo>
                      <a:pt x="26" y="56"/>
                    </a:lnTo>
                    <a:cubicBezTo>
                      <a:pt x="11" y="55"/>
                      <a:pt x="0" y="41"/>
                      <a:pt x="1" y="26"/>
                    </a:cubicBezTo>
                    <a:cubicBezTo>
                      <a:pt x="3" y="11"/>
                      <a:pt x="16" y="0"/>
                      <a:pt x="31" y="1"/>
                    </a:cubicBezTo>
                    <a:lnTo>
                      <a:pt x="182" y="16"/>
                    </a:lnTo>
                    <a:cubicBezTo>
                      <a:pt x="197" y="18"/>
                      <a:pt x="208" y="31"/>
                      <a:pt x="207" y="47"/>
                    </a:cubicBezTo>
                    <a:cubicBezTo>
                      <a:pt x="205" y="61"/>
                      <a:pt x="193" y="71"/>
                      <a:pt x="179" y="71"/>
                    </a:cubicBezTo>
                    <a:cubicBezTo>
                      <a:pt x="178" y="71"/>
                      <a:pt x="177" y="71"/>
                      <a:pt x="176" y="7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8" name="Freeform 327">
                <a:extLst>
                  <a:ext uri="{FF2B5EF4-FFF2-40B4-BE49-F238E27FC236}">
                    <a16:creationId xmlns:a16="http://schemas.microsoft.com/office/drawing/2014/main" id="{57EFE7D8-E9A5-4AB2-8FAD-E370167D8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7163" y="5341938"/>
                <a:ext cx="74612" cy="25400"/>
              </a:xfrm>
              <a:custGeom>
                <a:avLst/>
                <a:gdLst>
                  <a:gd name="T0" fmla="*/ 176 w 209"/>
                  <a:gd name="T1" fmla="*/ 71 h 72"/>
                  <a:gd name="T2" fmla="*/ 26 w 209"/>
                  <a:gd name="T3" fmla="*/ 56 h 72"/>
                  <a:gd name="T4" fmla="*/ 1 w 209"/>
                  <a:gd name="T5" fmla="*/ 26 h 72"/>
                  <a:gd name="T6" fmla="*/ 31 w 209"/>
                  <a:gd name="T7" fmla="*/ 1 h 72"/>
                  <a:gd name="T8" fmla="*/ 182 w 209"/>
                  <a:gd name="T9" fmla="*/ 16 h 72"/>
                  <a:gd name="T10" fmla="*/ 207 w 209"/>
                  <a:gd name="T11" fmla="*/ 46 h 72"/>
                  <a:gd name="T12" fmla="*/ 179 w 209"/>
                  <a:gd name="T13" fmla="*/ 71 h 72"/>
                  <a:gd name="T14" fmla="*/ 176 w 209"/>
                  <a:gd name="T1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2">
                    <a:moveTo>
                      <a:pt x="176" y="71"/>
                    </a:moveTo>
                    <a:lnTo>
                      <a:pt x="26" y="56"/>
                    </a:lnTo>
                    <a:cubicBezTo>
                      <a:pt x="11" y="55"/>
                      <a:pt x="0" y="41"/>
                      <a:pt x="1" y="26"/>
                    </a:cubicBezTo>
                    <a:cubicBezTo>
                      <a:pt x="3" y="11"/>
                      <a:pt x="16" y="0"/>
                      <a:pt x="31" y="1"/>
                    </a:cubicBezTo>
                    <a:lnTo>
                      <a:pt x="182" y="16"/>
                    </a:lnTo>
                    <a:cubicBezTo>
                      <a:pt x="197" y="17"/>
                      <a:pt x="208" y="31"/>
                      <a:pt x="207" y="46"/>
                    </a:cubicBezTo>
                    <a:cubicBezTo>
                      <a:pt x="205" y="60"/>
                      <a:pt x="193" y="71"/>
                      <a:pt x="179" y="71"/>
                    </a:cubicBezTo>
                    <a:cubicBezTo>
                      <a:pt x="178" y="71"/>
                      <a:pt x="177" y="71"/>
                      <a:pt x="176" y="7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39" name="Freeform 328">
                <a:extLst>
                  <a:ext uri="{FF2B5EF4-FFF2-40B4-BE49-F238E27FC236}">
                    <a16:creationId xmlns:a16="http://schemas.microsoft.com/office/drawing/2014/main" id="{0D9A30E5-326C-48FA-AC91-E82A2BB5D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5238" y="5014913"/>
                <a:ext cx="65087" cy="55562"/>
              </a:xfrm>
              <a:custGeom>
                <a:avLst/>
                <a:gdLst>
                  <a:gd name="T0" fmla="*/ 10 w 180"/>
                  <a:gd name="T1" fmla="*/ 145 h 156"/>
                  <a:gd name="T2" fmla="*/ 13 w 180"/>
                  <a:gd name="T3" fmla="*/ 106 h 156"/>
                  <a:gd name="T4" fmla="*/ 130 w 180"/>
                  <a:gd name="T5" fmla="*/ 10 h 156"/>
                  <a:gd name="T6" fmla="*/ 169 w 180"/>
                  <a:gd name="T7" fmla="*/ 14 h 156"/>
                  <a:gd name="T8" fmla="*/ 165 w 180"/>
                  <a:gd name="T9" fmla="*/ 53 h 156"/>
                  <a:gd name="T10" fmla="*/ 48 w 180"/>
                  <a:gd name="T11" fmla="*/ 149 h 156"/>
                  <a:gd name="T12" fmla="*/ 31 w 180"/>
                  <a:gd name="T13" fmla="*/ 155 h 156"/>
                  <a:gd name="T14" fmla="*/ 10 w 180"/>
                  <a:gd name="T15" fmla="*/ 14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56">
                    <a:moveTo>
                      <a:pt x="10" y="145"/>
                    </a:moveTo>
                    <a:cubicBezTo>
                      <a:pt x="0" y="133"/>
                      <a:pt x="2" y="116"/>
                      <a:pt x="13" y="106"/>
                    </a:cubicBezTo>
                    <a:lnTo>
                      <a:pt x="130" y="10"/>
                    </a:lnTo>
                    <a:cubicBezTo>
                      <a:pt x="142" y="0"/>
                      <a:pt x="160" y="2"/>
                      <a:pt x="169" y="14"/>
                    </a:cubicBezTo>
                    <a:cubicBezTo>
                      <a:pt x="179" y="26"/>
                      <a:pt x="177" y="43"/>
                      <a:pt x="165" y="53"/>
                    </a:cubicBezTo>
                    <a:lnTo>
                      <a:pt x="48" y="149"/>
                    </a:lnTo>
                    <a:cubicBezTo>
                      <a:pt x="43" y="153"/>
                      <a:pt x="37" y="155"/>
                      <a:pt x="31" y="155"/>
                    </a:cubicBezTo>
                    <a:cubicBezTo>
                      <a:pt x="23" y="155"/>
                      <a:pt x="15" y="152"/>
                      <a:pt x="10" y="1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0" name="Freeform 329">
                <a:extLst>
                  <a:ext uri="{FF2B5EF4-FFF2-40B4-BE49-F238E27FC236}">
                    <a16:creationId xmlns:a16="http://schemas.microsoft.com/office/drawing/2014/main" id="{F35B4114-7896-4872-8153-A4EE23473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100" y="5783263"/>
                <a:ext cx="65088" cy="55562"/>
              </a:xfrm>
              <a:custGeom>
                <a:avLst/>
                <a:gdLst>
                  <a:gd name="T0" fmla="*/ 10 w 180"/>
                  <a:gd name="T1" fmla="*/ 144 h 156"/>
                  <a:gd name="T2" fmla="*/ 13 w 180"/>
                  <a:gd name="T3" fmla="*/ 106 h 156"/>
                  <a:gd name="T4" fmla="*/ 130 w 180"/>
                  <a:gd name="T5" fmla="*/ 10 h 156"/>
                  <a:gd name="T6" fmla="*/ 169 w 180"/>
                  <a:gd name="T7" fmla="*/ 13 h 156"/>
                  <a:gd name="T8" fmla="*/ 165 w 180"/>
                  <a:gd name="T9" fmla="*/ 52 h 156"/>
                  <a:gd name="T10" fmla="*/ 49 w 180"/>
                  <a:gd name="T11" fmla="*/ 148 h 156"/>
                  <a:gd name="T12" fmla="*/ 31 w 180"/>
                  <a:gd name="T13" fmla="*/ 155 h 156"/>
                  <a:gd name="T14" fmla="*/ 10 w 180"/>
                  <a:gd name="T15" fmla="*/ 14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156">
                    <a:moveTo>
                      <a:pt x="10" y="144"/>
                    </a:moveTo>
                    <a:cubicBezTo>
                      <a:pt x="0" y="133"/>
                      <a:pt x="2" y="115"/>
                      <a:pt x="13" y="106"/>
                    </a:cubicBezTo>
                    <a:lnTo>
                      <a:pt x="130" y="10"/>
                    </a:lnTo>
                    <a:cubicBezTo>
                      <a:pt x="142" y="0"/>
                      <a:pt x="159" y="2"/>
                      <a:pt x="169" y="13"/>
                    </a:cubicBezTo>
                    <a:cubicBezTo>
                      <a:pt x="179" y="25"/>
                      <a:pt x="177" y="43"/>
                      <a:pt x="165" y="52"/>
                    </a:cubicBezTo>
                    <a:lnTo>
                      <a:pt x="49" y="148"/>
                    </a:lnTo>
                    <a:cubicBezTo>
                      <a:pt x="43" y="152"/>
                      <a:pt x="37" y="155"/>
                      <a:pt x="31" y="155"/>
                    </a:cubicBezTo>
                    <a:cubicBezTo>
                      <a:pt x="23" y="155"/>
                      <a:pt x="15" y="151"/>
                      <a:pt x="10" y="14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1" name="Freeform 330">
                <a:extLst>
                  <a:ext uri="{FF2B5EF4-FFF2-40B4-BE49-F238E27FC236}">
                    <a16:creationId xmlns:a16="http://schemas.microsoft.com/office/drawing/2014/main" id="{69636A0A-1123-4342-B608-F9808D75D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6813" y="5881688"/>
                <a:ext cx="57150" cy="63500"/>
              </a:xfrm>
              <a:custGeom>
                <a:avLst/>
                <a:gdLst>
                  <a:gd name="T0" fmla="*/ 106 w 159"/>
                  <a:gd name="T1" fmla="*/ 165 h 176"/>
                  <a:gd name="T2" fmla="*/ 10 w 159"/>
                  <a:gd name="T3" fmla="*/ 48 h 176"/>
                  <a:gd name="T4" fmla="*/ 14 w 159"/>
                  <a:gd name="T5" fmla="*/ 9 h 176"/>
                  <a:gd name="T6" fmla="*/ 53 w 159"/>
                  <a:gd name="T7" fmla="*/ 13 h 176"/>
                  <a:gd name="T8" fmla="*/ 148 w 159"/>
                  <a:gd name="T9" fmla="*/ 130 h 176"/>
                  <a:gd name="T10" fmla="*/ 145 w 159"/>
                  <a:gd name="T11" fmla="*/ 169 h 176"/>
                  <a:gd name="T12" fmla="*/ 127 w 159"/>
                  <a:gd name="T13" fmla="*/ 175 h 176"/>
                  <a:gd name="T14" fmla="*/ 106 w 159"/>
                  <a:gd name="T15" fmla="*/ 16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6">
                    <a:moveTo>
                      <a:pt x="106" y="165"/>
                    </a:moveTo>
                    <a:lnTo>
                      <a:pt x="10" y="48"/>
                    </a:lnTo>
                    <a:cubicBezTo>
                      <a:pt x="0" y="36"/>
                      <a:pt x="2" y="19"/>
                      <a:pt x="14" y="9"/>
                    </a:cubicBezTo>
                    <a:cubicBezTo>
                      <a:pt x="25" y="0"/>
                      <a:pt x="43" y="1"/>
                      <a:pt x="53" y="13"/>
                    </a:cubicBezTo>
                    <a:lnTo>
                      <a:pt x="148" y="130"/>
                    </a:lnTo>
                    <a:cubicBezTo>
                      <a:pt x="158" y="142"/>
                      <a:pt x="156" y="159"/>
                      <a:pt x="145" y="169"/>
                    </a:cubicBezTo>
                    <a:cubicBezTo>
                      <a:pt x="139" y="173"/>
                      <a:pt x="133" y="175"/>
                      <a:pt x="127" y="175"/>
                    </a:cubicBezTo>
                    <a:cubicBezTo>
                      <a:pt x="119" y="175"/>
                      <a:pt x="111" y="172"/>
                      <a:pt x="106" y="16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2" name="Freeform 331">
                <a:extLst>
                  <a:ext uri="{FF2B5EF4-FFF2-40B4-BE49-F238E27FC236}">
                    <a16:creationId xmlns:a16="http://schemas.microsoft.com/office/drawing/2014/main" id="{2D703331-8729-4AE9-A929-CA6281120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463" y="4908550"/>
                <a:ext cx="57150" cy="63500"/>
              </a:xfrm>
              <a:custGeom>
                <a:avLst/>
                <a:gdLst>
                  <a:gd name="T0" fmla="*/ 105 w 159"/>
                  <a:gd name="T1" fmla="*/ 165 h 176"/>
                  <a:gd name="T2" fmla="*/ 9 w 159"/>
                  <a:gd name="T3" fmla="*/ 48 h 176"/>
                  <a:gd name="T4" fmla="*/ 13 w 159"/>
                  <a:gd name="T5" fmla="*/ 9 h 176"/>
                  <a:gd name="T6" fmla="*/ 52 w 159"/>
                  <a:gd name="T7" fmla="*/ 13 h 176"/>
                  <a:gd name="T8" fmla="*/ 148 w 159"/>
                  <a:gd name="T9" fmla="*/ 130 h 176"/>
                  <a:gd name="T10" fmla="*/ 144 w 159"/>
                  <a:gd name="T11" fmla="*/ 169 h 176"/>
                  <a:gd name="T12" fmla="*/ 127 w 159"/>
                  <a:gd name="T13" fmla="*/ 175 h 176"/>
                  <a:gd name="T14" fmla="*/ 105 w 159"/>
                  <a:gd name="T15" fmla="*/ 16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6">
                    <a:moveTo>
                      <a:pt x="105" y="165"/>
                    </a:moveTo>
                    <a:lnTo>
                      <a:pt x="9" y="48"/>
                    </a:lnTo>
                    <a:cubicBezTo>
                      <a:pt x="0" y="36"/>
                      <a:pt x="1" y="19"/>
                      <a:pt x="13" y="9"/>
                    </a:cubicBezTo>
                    <a:cubicBezTo>
                      <a:pt x="25" y="0"/>
                      <a:pt x="42" y="1"/>
                      <a:pt x="52" y="13"/>
                    </a:cubicBezTo>
                    <a:lnTo>
                      <a:pt x="148" y="130"/>
                    </a:lnTo>
                    <a:cubicBezTo>
                      <a:pt x="158" y="142"/>
                      <a:pt x="156" y="159"/>
                      <a:pt x="144" y="169"/>
                    </a:cubicBezTo>
                    <a:cubicBezTo>
                      <a:pt x="139" y="173"/>
                      <a:pt x="133" y="175"/>
                      <a:pt x="127" y="175"/>
                    </a:cubicBezTo>
                    <a:cubicBezTo>
                      <a:pt x="119" y="175"/>
                      <a:pt x="111" y="172"/>
                      <a:pt x="105" y="16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3" name="Freeform 332">
                <a:extLst>
                  <a:ext uri="{FF2B5EF4-FFF2-40B4-BE49-F238E27FC236}">
                    <a16:creationId xmlns:a16="http://schemas.microsoft.com/office/drawing/2014/main" id="{0D874CC5-BE1C-4530-A0BB-EF940BE30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025" y="4849813"/>
                <a:ext cx="49213" cy="69850"/>
              </a:xfrm>
              <a:custGeom>
                <a:avLst/>
                <a:gdLst>
                  <a:gd name="T0" fmla="*/ 19 w 135"/>
                  <a:gd name="T1" fmla="*/ 190 h 194"/>
                  <a:gd name="T2" fmla="*/ 7 w 135"/>
                  <a:gd name="T3" fmla="*/ 152 h 194"/>
                  <a:gd name="T4" fmla="*/ 78 w 135"/>
                  <a:gd name="T5" fmla="*/ 19 h 194"/>
                  <a:gd name="T6" fmla="*/ 116 w 135"/>
                  <a:gd name="T7" fmla="*/ 7 h 194"/>
                  <a:gd name="T8" fmla="*/ 127 w 135"/>
                  <a:gd name="T9" fmla="*/ 45 h 194"/>
                  <a:gd name="T10" fmla="*/ 56 w 135"/>
                  <a:gd name="T11" fmla="*/ 178 h 194"/>
                  <a:gd name="T12" fmla="*/ 32 w 135"/>
                  <a:gd name="T13" fmla="*/ 193 h 194"/>
                  <a:gd name="T14" fmla="*/ 19 w 135"/>
                  <a:gd name="T15" fmla="*/ 19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94">
                    <a:moveTo>
                      <a:pt x="19" y="190"/>
                    </a:moveTo>
                    <a:cubicBezTo>
                      <a:pt x="5" y="182"/>
                      <a:pt x="0" y="166"/>
                      <a:pt x="7" y="152"/>
                    </a:cubicBezTo>
                    <a:lnTo>
                      <a:pt x="78" y="19"/>
                    </a:lnTo>
                    <a:cubicBezTo>
                      <a:pt x="85" y="5"/>
                      <a:pt x="102" y="0"/>
                      <a:pt x="116" y="7"/>
                    </a:cubicBezTo>
                    <a:cubicBezTo>
                      <a:pt x="129" y="15"/>
                      <a:pt x="134" y="31"/>
                      <a:pt x="127" y="45"/>
                    </a:cubicBezTo>
                    <a:lnTo>
                      <a:pt x="56" y="178"/>
                    </a:lnTo>
                    <a:cubicBezTo>
                      <a:pt x="51" y="188"/>
                      <a:pt x="42" y="193"/>
                      <a:pt x="32" y="193"/>
                    </a:cubicBezTo>
                    <a:cubicBezTo>
                      <a:pt x="27" y="193"/>
                      <a:pt x="23" y="192"/>
                      <a:pt x="19" y="190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4" name="Freeform 333">
                <a:extLst>
                  <a:ext uri="{FF2B5EF4-FFF2-40B4-BE49-F238E27FC236}">
                    <a16:creationId xmlns:a16="http://schemas.microsoft.com/office/drawing/2014/main" id="{7992410A-7F24-408A-B62A-2624B9A41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775" y="5934075"/>
                <a:ext cx="49213" cy="69850"/>
              </a:xfrm>
              <a:custGeom>
                <a:avLst/>
                <a:gdLst>
                  <a:gd name="T0" fmla="*/ 18 w 135"/>
                  <a:gd name="T1" fmla="*/ 189 h 193"/>
                  <a:gd name="T2" fmla="*/ 7 w 135"/>
                  <a:gd name="T3" fmla="*/ 152 h 193"/>
                  <a:gd name="T4" fmla="*/ 78 w 135"/>
                  <a:gd name="T5" fmla="*/ 18 h 193"/>
                  <a:gd name="T6" fmla="*/ 115 w 135"/>
                  <a:gd name="T7" fmla="*/ 7 h 193"/>
                  <a:gd name="T8" fmla="*/ 127 w 135"/>
                  <a:gd name="T9" fmla="*/ 44 h 193"/>
                  <a:gd name="T10" fmla="*/ 55 w 135"/>
                  <a:gd name="T11" fmla="*/ 178 h 193"/>
                  <a:gd name="T12" fmla="*/ 31 w 135"/>
                  <a:gd name="T13" fmla="*/ 192 h 193"/>
                  <a:gd name="T14" fmla="*/ 18 w 135"/>
                  <a:gd name="T15" fmla="*/ 18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93">
                    <a:moveTo>
                      <a:pt x="18" y="189"/>
                    </a:moveTo>
                    <a:cubicBezTo>
                      <a:pt x="5" y="182"/>
                      <a:pt x="0" y="165"/>
                      <a:pt x="7" y="152"/>
                    </a:cubicBezTo>
                    <a:lnTo>
                      <a:pt x="78" y="18"/>
                    </a:lnTo>
                    <a:cubicBezTo>
                      <a:pt x="85" y="5"/>
                      <a:pt x="102" y="0"/>
                      <a:pt x="115" y="7"/>
                    </a:cubicBezTo>
                    <a:cubicBezTo>
                      <a:pt x="129" y="14"/>
                      <a:pt x="134" y="31"/>
                      <a:pt x="127" y="44"/>
                    </a:cubicBezTo>
                    <a:lnTo>
                      <a:pt x="55" y="178"/>
                    </a:lnTo>
                    <a:cubicBezTo>
                      <a:pt x="50" y="187"/>
                      <a:pt x="41" y="192"/>
                      <a:pt x="31" y="192"/>
                    </a:cubicBezTo>
                    <a:cubicBezTo>
                      <a:pt x="27" y="192"/>
                      <a:pt x="22" y="191"/>
                      <a:pt x="18" y="18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5" name="Freeform 334">
                <a:extLst>
                  <a:ext uri="{FF2B5EF4-FFF2-40B4-BE49-F238E27FC236}">
                    <a16:creationId xmlns:a16="http://schemas.microsoft.com/office/drawing/2014/main" id="{29D8CFD5-7DB6-4390-A23D-6D48C04D6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625" y="5705475"/>
                <a:ext cx="71438" cy="47625"/>
              </a:xfrm>
              <a:custGeom>
                <a:avLst/>
                <a:gdLst>
                  <a:gd name="T0" fmla="*/ 152 w 197"/>
                  <a:gd name="T1" fmla="*/ 127 h 131"/>
                  <a:gd name="T2" fmla="*/ 18 w 197"/>
                  <a:gd name="T3" fmla="*/ 56 h 131"/>
                  <a:gd name="T4" fmla="*/ 7 w 197"/>
                  <a:gd name="T5" fmla="*/ 18 h 131"/>
                  <a:gd name="T6" fmla="*/ 44 w 197"/>
                  <a:gd name="T7" fmla="*/ 7 h 131"/>
                  <a:gd name="T8" fmla="*/ 178 w 197"/>
                  <a:gd name="T9" fmla="*/ 78 h 131"/>
                  <a:gd name="T10" fmla="*/ 189 w 197"/>
                  <a:gd name="T11" fmla="*/ 115 h 131"/>
                  <a:gd name="T12" fmla="*/ 165 w 197"/>
                  <a:gd name="T13" fmla="*/ 130 h 131"/>
                  <a:gd name="T14" fmla="*/ 152 w 197"/>
                  <a:gd name="T15" fmla="*/ 12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7" h="131">
                    <a:moveTo>
                      <a:pt x="152" y="127"/>
                    </a:moveTo>
                    <a:lnTo>
                      <a:pt x="18" y="56"/>
                    </a:lnTo>
                    <a:cubicBezTo>
                      <a:pt x="5" y="49"/>
                      <a:pt x="0" y="32"/>
                      <a:pt x="7" y="18"/>
                    </a:cubicBezTo>
                    <a:cubicBezTo>
                      <a:pt x="14" y="5"/>
                      <a:pt x="31" y="0"/>
                      <a:pt x="44" y="7"/>
                    </a:cubicBezTo>
                    <a:lnTo>
                      <a:pt x="178" y="78"/>
                    </a:lnTo>
                    <a:cubicBezTo>
                      <a:pt x="191" y="85"/>
                      <a:pt x="196" y="102"/>
                      <a:pt x="189" y="115"/>
                    </a:cubicBezTo>
                    <a:cubicBezTo>
                      <a:pt x="184" y="125"/>
                      <a:pt x="175" y="130"/>
                      <a:pt x="165" y="130"/>
                    </a:cubicBezTo>
                    <a:cubicBezTo>
                      <a:pt x="160" y="130"/>
                      <a:pt x="156" y="129"/>
                      <a:pt x="152" y="12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6" name="Freeform 335">
                <a:extLst>
                  <a:ext uri="{FF2B5EF4-FFF2-40B4-BE49-F238E27FC236}">
                    <a16:creationId xmlns:a16="http://schemas.microsoft.com/office/drawing/2014/main" id="{840795E0-BFCE-40E3-A02E-F1D1B02CB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363" y="5100638"/>
                <a:ext cx="71437" cy="47625"/>
              </a:xfrm>
              <a:custGeom>
                <a:avLst/>
                <a:gdLst>
                  <a:gd name="T0" fmla="*/ 152 w 198"/>
                  <a:gd name="T1" fmla="*/ 127 h 132"/>
                  <a:gd name="T2" fmla="*/ 19 w 198"/>
                  <a:gd name="T3" fmla="*/ 56 h 132"/>
                  <a:gd name="T4" fmla="*/ 8 w 198"/>
                  <a:gd name="T5" fmla="*/ 19 h 132"/>
                  <a:gd name="T6" fmla="*/ 45 w 198"/>
                  <a:gd name="T7" fmla="*/ 7 h 132"/>
                  <a:gd name="T8" fmla="*/ 178 w 198"/>
                  <a:gd name="T9" fmla="*/ 79 h 132"/>
                  <a:gd name="T10" fmla="*/ 190 w 198"/>
                  <a:gd name="T11" fmla="*/ 116 h 132"/>
                  <a:gd name="T12" fmla="*/ 165 w 198"/>
                  <a:gd name="T13" fmla="*/ 131 h 132"/>
                  <a:gd name="T14" fmla="*/ 152 w 198"/>
                  <a:gd name="T15" fmla="*/ 12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2">
                    <a:moveTo>
                      <a:pt x="152" y="127"/>
                    </a:moveTo>
                    <a:lnTo>
                      <a:pt x="19" y="56"/>
                    </a:lnTo>
                    <a:cubicBezTo>
                      <a:pt x="6" y="49"/>
                      <a:pt x="0" y="32"/>
                      <a:pt x="8" y="19"/>
                    </a:cubicBezTo>
                    <a:cubicBezTo>
                      <a:pt x="15" y="5"/>
                      <a:pt x="32" y="0"/>
                      <a:pt x="45" y="7"/>
                    </a:cubicBezTo>
                    <a:lnTo>
                      <a:pt x="178" y="79"/>
                    </a:lnTo>
                    <a:cubicBezTo>
                      <a:pt x="192" y="86"/>
                      <a:pt x="197" y="102"/>
                      <a:pt x="190" y="116"/>
                    </a:cubicBezTo>
                    <a:cubicBezTo>
                      <a:pt x="185" y="125"/>
                      <a:pt x="175" y="131"/>
                      <a:pt x="165" y="131"/>
                    </a:cubicBezTo>
                    <a:cubicBezTo>
                      <a:pt x="161" y="131"/>
                      <a:pt x="157" y="130"/>
                      <a:pt x="152" y="127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7" name="Freeform 336">
                <a:extLst>
                  <a:ext uri="{FF2B5EF4-FFF2-40B4-BE49-F238E27FC236}">
                    <a16:creationId xmlns:a16="http://schemas.microsoft.com/office/drawing/2014/main" id="{913BB854-56D0-4F90-82B1-B045D6C90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013" y="5238750"/>
                <a:ext cx="74612" cy="38100"/>
              </a:xfrm>
              <a:custGeom>
                <a:avLst/>
                <a:gdLst>
                  <a:gd name="T0" fmla="*/ 4 w 207"/>
                  <a:gd name="T1" fmla="*/ 83 h 104"/>
                  <a:gd name="T2" fmla="*/ 23 w 207"/>
                  <a:gd name="T3" fmla="*/ 49 h 104"/>
                  <a:gd name="T4" fmla="*/ 167 w 207"/>
                  <a:gd name="T5" fmla="*/ 5 h 104"/>
                  <a:gd name="T6" fmla="*/ 202 w 207"/>
                  <a:gd name="T7" fmla="*/ 23 h 104"/>
                  <a:gd name="T8" fmla="*/ 183 w 207"/>
                  <a:gd name="T9" fmla="*/ 58 h 104"/>
                  <a:gd name="T10" fmla="*/ 39 w 207"/>
                  <a:gd name="T11" fmla="*/ 102 h 104"/>
                  <a:gd name="T12" fmla="*/ 31 w 207"/>
                  <a:gd name="T13" fmla="*/ 103 h 104"/>
                  <a:gd name="T14" fmla="*/ 4 w 207"/>
                  <a:gd name="T15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4">
                    <a:moveTo>
                      <a:pt x="4" y="83"/>
                    </a:moveTo>
                    <a:cubicBezTo>
                      <a:pt x="0" y="69"/>
                      <a:pt x="8" y="53"/>
                      <a:pt x="23" y="49"/>
                    </a:cubicBezTo>
                    <a:lnTo>
                      <a:pt x="167" y="5"/>
                    </a:lnTo>
                    <a:cubicBezTo>
                      <a:pt x="182" y="0"/>
                      <a:pt x="197" y="8"/>
                      <a:pt x="202" y="23"/>
                    </a:cubicBezTo>
                    <a:cubicBezTo>
                      <a:pt x="206" y="38"/>
                      <a:pt x="198" y="53"/>
                      <a:pt x="183" y="58"/>
                    </a:cubicBezTo>
                    <a:lnTo>
                      <a:pt x="39" y="102"/>
                    </a:lnTo>
                    <a:cubicBezTo>
                      <a:pt x="36" y="102"/>
                      <a:pt x="33" y="103"/>
                      <a:pt x="31" y="103"/>
                    </a:cubicBezTo>
                    <a:cubicBezTo>
                      <a:pt x="19" y="103"/>
                      <a:pt x="8" y="95"/>
                      <a:pt x="4" y="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8" name="Freeform 337">
                <a:extLst>
                  <a:ext uri="{FF2B5EF4-FFF2-40B4-BE49-F238E27FC236}">
                    <a16:creationId xmlns:a16="http://schemas.microsoft.com/office/drawing/2014/main" id="{279241BC-7E99-4BCF-B5A9-CF8361979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7800" y="5578475"/>
                <a:ext cx="74613" cy="38100"/>
              </a:xfrm>
              <a:custGeom>
                <a:avLst/>
                <a:gdLst>
                  <a:gd name="T0" fmla="*/ 4 w 207"/>
                  <a:gd name="T1" fmla="*/ 83 h 104"/>
                  <a:gd name="T2" fmla="*/ 22 w 207"/>
                  <a:gd name="T3" fmla="*/ 49 h 104"/>
                  <a:gd name="T4" fmla="*/ 167 w 207"/>
                  <a:gd name="T5" fmla="*/ 5 h 104"/>
                  <a:gd name="T6" fmla="*/ 202 w 207"/>
                  <a:gd name="T7" fmla="*/ 23 h 104"/>
                  <a:gd name="T8" fmla="*/ 183 w 207"/>
                  <a:gd name="T9" fmla="*/ 58 h 104"/>
                  <a:gd name="T10" fmla="*/ 39 w 207"/>
                  <a:gd name="T11" fmla="*/ 102 h 104"/>
                  <a:gd name="T12" fmla="*/ 31 w 207"/>
                  <a:gd name="T13" fmla="*/ 103 h 104"/>
                  <a:gd name="T14" fmla="*/ 4 w 207"/>
                  <a:gd name="T15" fmla="*/ 8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4">
                    <a:moveTo>
                      <a:pt x="4" y="83"/>
                    </a:moveTo>
                    <a:cubicBezTo>
                      <a:pt x="0" y="69"/>
                      <a:pt x="8" y="53"/>
                      <a:pt x="22" y="49"/>
                    </a:cubicBezTo>
                    <a:lnTo>
                      <a:pt x="167" y="5"/>
                    </a:lnTo>
                    <a:cubicBezTo>
                      <a:pt x="182" y="0"/>
                      <a:pt x="197" y="9"/>
                      <a:pt x="202" y="23"/>
                    </a:cubicBezTo>
                    <a:cubicBezTo>
                      <a:pt x="206" y="38"/>
                      <a:pt x="198" y="53"/>
                      <a:pt x="183" y="58"/>
                    </a:cubicBezTo>
                    <a:lnTo>
                      <a:pt x="39" y="102"/>
                    </a:lnTo>
                    <a:cubicBezTo>
                      <a:pt x="36" y="103"/>
                      <a:pt x="33" y="103"/>
                      <a:pt x="31" y="103"/>
                    </a:cubicBezTo>
                    <a:cubicBezTo>
                      <a:pt x="19" y="103"/>
                      <a:pt x="8" y="95"/>
                      <a:pt x="4" y="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49" name="Freeform 338">
                <a:extLst>
                  <a:ext uri="{FF2B5EF4-FFF2-40B4-BE49-F238E27FC236}">
                    <a16:creationId xmlns:a16="http://schemas.microsoft.com/office/drawing/2014/main" id="{2365C19D-D6B9-4047-9912-5908E3CE6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2025" y="5986463"/>
                <a:ext cx="38100" cy="73025"/>
              </a:xfrm>
              <a:custGeom>
                <a:avLst/>
                <a:gdLst>
                  <a:gd name="T0" fmla="*/ 48 w 106"/>
                  <a:gd name="T1" fmla="*/ 183 h 204"/>
                  <a:gd name="T2" fmla="*/ 4 w 106"/>
                  <a:gd name="T3" fmla="*/ 39 h 204"/>
                  <a:gd name="T4" fmla="*/ 22 w 106"/>
                  <a:gd name="T5" fmla="*/ 4 h 204"/>
                  <a:gd name="T6" fmla="*/ 57 w 106"/>
                  <a:gd name="T7" fmla="*/ 22 h 204"/>
                  <a:gd name="T8" fmla="*/ 101 w 106"/>
                  <a:gd name="T9" fmla="*/ 167 h 204"/>
                  <a:gd name="T10" fmla="*/ 83 w 106"/>
                  <a:gd name="T11" fmla="*/ 201 h 204"/>
                  <a:gd name="T12" fmla="*/ 74 w 106"/>
                  <a:gd name="T13" fmla="*/ 203 h 204"/>
                  <a:gd name="T14" fmla="*/ 48 w 106"/>
                  <a:gd name="T15" fmla="*/ 18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204">
                    <a:moveTo>
                      <a:pt x="48" y="183"/>
                    </a:moveTo>
                    <a:lnTo>
                      <a:pt x="4" y="39"/>
                    </a:lnTo>
                    <a:cubicBezTo>
                      <a:pt x="0" y="24"/>
                      <a:pt x="8" y="8"/>
                      <a:pt x="22" y="4"/>
                    </a:cubicBezTo>
                    <a:cubicBezTo>
                      <a:pt x="37" y="0"/>
                      <a:pt x="52" y="8"/>
                      <a:pt x="57" y="22"/>
                    </a:cubicBezTo>
                    <a:lnTo>
                      <a:pt x="101" y="167"/>
                    </a:lnTo>
                    <a:cubicBezTo>
                      <a:pt x="105" y="182"/>
                      <a:pt x="97" y="197"/>
                      <a:pt x="83" y="201"/>
                    </a:cubicBezTo>
                    <a:cubicBezTo>
                      <a:pt x="80" y="202"/>
                      <a:pt x="77" y="203"/>
                      <a:pt x="74" y="203"/>
                    </a:cubicBezTo>
                    <a:cubicBezTo>
                      <a:pt x="63" y="203"/>
                      <a:pt x="52" y="195"/>
                      <a:pt x="48" y="18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0" name="Freeform 339">
                <a:extLst>
                  <a:ext uri="{FF2B5EF4-FFF2-40B4-BE49-F238E27FC236}">
                    <a16:creationId xmlns:a16="http://schemas.microsoft.com/office/drawing/2014/main" id="{22418BDC-6BF9-4BF5-A3D9-82E28CE5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4792663"/>
                <a:ext cx="38100" cy="73025"/>
              </a:xfrm>
              <a:custGeom>
                <a:avLst/>
                <a:gdLst>
                  <a:gd name="T0" fmla="*/ 49 w 107"/>
                  <a:gd name="T1" fmla="*/ 184 h 205"/>
                  <a:gd name="T2" fmla="*/ 5 w 107"/>
                  <a:gd name="T3" fmla="*/ 39 h 205"/>
                  <a:gd name="T4" fmla="*/ 23 w 107"/>
                  <a:gd name="T5" fmla="*/ 5 h 205"/>
                  <a:gd name="T6" fmla="*/ 58 w 107"/>
                  <a:gd name="T7" fmla="*/ 23 h 205"/>
                  <a:gd name="T8" fmla="*/ 102 w 107"/>
                  <a:gd name="T9" fmla="*/ 168 h 205"/>
                  <a:gd name="T10" fmla="*/ 83 w 107"/>
                  <a:gd name="T11" fmla="*/ 202 h 205"/>
                  <a:gd name="T12" fmla="*/ 75 w 107"/>
                  <a:gd name="T13" fmla="*/ 204 h 205"/>
                  <a:gd name="T14" fmla="*/ 49 w 107"/>
                  <a:gd name="T15" fmla="*/ 18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205">
                    <a:moveTo>
                      <a:pt x="49" y="184"/>
                    </a:moveTo>
                    <a:lnTo>
                      <a:pt x="5" y="39"/>
                    </a:lnTo>
                    <a:cubicBezTo>
                      <a:pt x="0" y="25"/>
                      <a:pt x="9" y="9"/>
                      <a:pt x="23" y="5"/>
                    </a:cubicBezTo>
                    <a:cubicBezTo>
                      <a:pt x="38" y="0"/>
                      <a:pt x="53" y="9"/>
                      <a:pt x="58" y="23"/>
                    </a:cubicBezTo>
                    <a:lnTo>
                      <a:pt x="102" y="168"/>
                    </a:lnTo>
                    <a:cubicBezTo>
                      <a:pt x="106" y="182"/>
                      <a:pt x="98" y="198"/>
                      <a:pt x="83" y="202"/>
                    </a:cubicBezTo>
                    <a:cubicBezTo>
                      <a:pt x="81" y="203"/>
                      <a:pt x="78" y="204"/>
                      <a:pt x="75" y="204"/>
                    </a:cubicBezTo>
                    <a:cubicBezTo>
                      <a:pt x="64" y="204"/>
                      <a:pt x="53" y="196"/>
                      <a:pt x="49" y="18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1" name="Freeform 340">
                <a:extLst>
                  <a:ext uri="{FF2B5EF4-FFF2-40B4-BE49-F238E27FC236}">
                    <a16:creationId xmlns:a16="http://schemas.microsoft.com/office/drawing/2014/main" id="{33814C7D-16AF-4970-867F-F69FBCC41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013" y="4802188"/>
                <a:ext cx="39687" cy="73025"/>
              </a:xfrm>
              <a:custGeom>
                <a:avLst/>
                <a:gdLst>
                  <a:gd name="T0" fmla="*/ 23 w 109"/>
                  <a:gd name="T1" fmla="*/ 202 h 204"/>
                  <a:gd name="T2" fmla="*/ 5 w 109"/>
                  <a:gd name="T3" fmla="*/ 167 h 204"/>
                  <a:gd name="T4" fmla="*/ 50 w 109"/>
                  <a:gd name="T5" fmla="*/ 23 h 204"/>
                  <a:gd name="T6" fmla="*/ 85 w 109"/>
                  <a:gd name="T7" fmla="*/ 5 h 204"/>
                  <a:gd name="T8" fmla="*/ 103 w 109"/>
                  <a:gd name="T9" fmla="*/ 40 h 204"/>
                  <a:gd name="T10" fmla="*/ 58 w 109"/>
                  <a:gd name="T11" fmla="*/ 184 h 204"/>
                  <a:gd name="T12" fmla="*/ 31 w 109"/>
                  <a:gd name="T13" fmla="*/ 203 h 204"/>
                  <a:gd name="T14" fmla="*/ 23 w 109"/>
                  <a:gd name="T15" fmla="*/ 202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204">
                    <a:moveTo>
                      <a:pt x="23" y="202"/>
                    </a:moveTo>
                    <a:cubicBezTo>
                      <a:pt x="8" y="197"/>
                      <a:pt x="0" y="182"/>
                      <a:pt x="5" y="167"/>
                    </a:cubicBezTo>
                    <a:lnTo>
                      <a:pt x="50" y="23"/>
                    </a:lnTo>
                    <a:cubicBezTo>
                      <a:pt x="55" y="8"/>
                      <a:pt x="70" y="0"/>
                      <a:pt x="85" y="5"/>
                    </a:cubicBezTo>
                    <a:cubicBezTo>
                      <a:pt x="100" y="9"/>
                      <a:pt x="108" y="25"/>
                      <a:pt x="103" y="40"/>
                    </a:cubicBezTo>
                    <a:lnTo>
                      <a:pt x="58" y="184"/>
                    </a:lnTo>
                    <a:cubicBezTo>
                      <a:pt x="54" y="196"/>
                      <a:pt x="43" y="203"/>
                      <a:pt x="31" y="203"/>
                    </a:cubicBezTo>
                    <a:cubicBezTo>
                      <a:pt x="29" y="203"/>
                      <a:pt x="26" y="203"/>
                      <a:pt x="23" y="20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2" name="Freeform 341">
                <a:extLst>
                  <a:ext uri="{FF2B5EF4-FFF2-40B4-BE49-F238E27FC236}">
                    <a16:creationId xmlns:a16="http://schemas.microsoft.com/office/drawing/2014/main" id="{BAF11F70-DC99-4A35-9952-5F9A5E17F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5978525"/>
                <a:ext cx="38100" cy="73025"/>
              </a:xfrm>
              <a:custGeom>
                <a:avLst/>
                <a:gdLst>
                  <a:gd name="T0" fmla="*/ 23 w 108"/>
                  <a:gd name="T1" fmla="*/ 201 h 204"/>
                  <a:gd name="T2" fmla="*/ 5 w 108"/>
                  <a:gd name="T3" fmla="*/ 167 h 204"/>
                  <a:gd name="T4" fmla="*/ 50 w 108"/>
                  <a:gd name="T5" fmla="*/ 23 h 204"/>
                  <a:gd name="T6" fmla="*/ 85 w 108"/>
                  <a:gd name="T7" fmla="*/ 5 h 204"/>
                  <a:gd name="T8" fmla="*/ 103 w 108"/>
                  <a:gd name="T9" fmla="*/ 39 h 204"/>
                  <a:gd name="T10" fmla="*/ 57 w 108"/>
                  <a:gd name="T11" fmla="*/ 183 h 204"/>
                  <a:gd name="T12" fmla="*/ 31 w 108"/>
                  <a:gd name="T13" fmla="*/ 203 h 204"/>
                  <a:gd name="T14" fmla="*/ 23 w 108"/>
                  <a:gd name="T15" fmla="*/ 20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204">
                    <a:moveTo>
                      <a:pt x="23" y="201"/>
                    </a:moveTo>
                    <a:cubicBezTo>
                      <a:pt x="8" y="197"/>
                      <a:pt x="0" y="181"/>
                      <a:pt x="5" y="167"/>
                    </a:cubicBezTo>
                    <a:lnTo>
                      <a:pt x="50" y="23"/>
                    </a:lnTo>
                    <a:cubicBezTo>
                      <a:pt x="55" y="8"/>
                      <a:pt x="70" y="0"/>
                      <a:pt x="85" y="5"/>
                    </a:cubicBezTo>
                    <a:cubicBezTo>
                      <a:pt x="99" y="9"/>
                      <a:pt x="107" y="25"/>
                      <a:pt x="103" y="39"/>
                    </a:cubicBezTo>
                    <a:lnTo>
                      <a:pt x="57" y="183"/>
                    </a:lnTo>
                    <a:cubicBezTo>
                      <a:pt x="54" y="195"/>
                      <a:pt x="43" y="203"/>
                      <a:pt x="31" y="203"/>
                    </a:cubicBezTo>
                    <a:cubicBezTo>
                      <a:pt x="28" y="203"/>
                      <a:pt x="26" y="202"/>
                      <a:pt x="23" y="201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3" name="Freeform 342">
                <a:extLst>
                  <a:ext uri="{FF2B5EF4-FFF2-40B4-BE49-F238E27FC236}">
                    <a16:creationId xmlns:a16="http://schemas.microsoft.com/office/drawing/2014/main" id="{28B6D59A-3D5B-469A-8227-32DB1DA86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075" y="5605463"/>
                <a:ext cx="74613" cy="38100"/>
              </a:xfrm>
              <a:custGeom>
                <a:avLst/>
                <a:gdLst>
                  <a:gd name="T0" fmla="*/ 167 w 207"/>
                  <a:gd name="T1" fmla="*/ 103 h 105"/>
                  <a:gd name="T2" fmla="*/ 23 w 207"/>
                  <a:gd name="T3" fmla="*/ 58 h 105"/>
                  <a:gd name="T4" fmla="*/ 5 w 207"/>
                  <a:gd name="T5" fmla="*/ 23 h 105"/>
                  <a:gd name="T6" fmla="*/ 39 w 207"/>
                  <a:gd name="T7" fmla="*/ 5 h 105"/>
                  <a:gd name="T8" fmla="*/ 184 w 207"/>
                  <a:gd name="T9" fmla="*/ 50 h 105"/>
                  <a:gd name="T10" fmla="*/ 202 w 207"/>
                  <a:gd name="T11" fmla="*/ 85 h 105"/>
                  <a:gd name="T12" fmla="*/ 175 w 207"/>
                  <a:gd name="T13" fmla="*/ 104 h 105"/>
                  <a:gd name="T14" fmla="*/ 167 w 207"/>
                  <a:gd name="T1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7" h="105">
                    <a:moveTo>
                      <a:pt x="167" y="103"/>
                    </a:moveTo>
                    <a:lnTo>
                      <a:pt x="23" y="58"/>
                    </a:lnTo>
                    <a:cubicBezTo>
                      <a:pt x="8" y="53"/>
                      <a:pt x="0" y="37"/>
                      <a:pt x="5" y="23"/>
                    </a:cubicBezTo>
                    <a:cubicBezTo>
                      <a:pt x="9" y="8"/>
                      <a:pt x="25" y="0"/>
                      <a:pt x="39" y="5"/>
                    </a:cubicBezTo>
                    <a:lnTo>
                      <a:pt x="184" y="50"/>
                    </a:lnTo>
                    <a:cubicBezTo>
                      <a:pt x="198" y="55"/>
                      <a:pt x="206" y="70"/>
                      <a:pt x="202" y="85"/>
                    </a:cubicBezTo>
                    <a:cubicBezTo>
                      <a:pt x="198" y="97"/>
                      <a:pt x="187" y="104"/>
                      <a:pt x="175" y="104"/>
                    </a:cubicBezTo>
                    <a:cubicBezTo>
                      <a:pt x="173" y="104"/>
                      <a:pt x="170" y="104"/>
                      <a:pt x="167" y="10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4" name="Freeform 343">
                <a:extLst>
                  <a:ext uri="{FF2B5EF4-FFF2-40B4-BE49-F238E27FC236}">
                    <a16:creationId xmlns:a16="http://schemas.microsoft.com/office/drawing/2014/main" id="{613A504A-468A-4E1D-91B0-48772C33F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738" y="5210175"/>
                <a:ext cx="74612" cy="38100"/>
              </a:xfrm>
              <a:custGeom>
                <a:avLst/>
                <a:gdLst>
                  <a:gd name="T0" fmla="*/ 167 w 208"/>
                  <a:gd name="T1" fmla="*/ 103 h 105"/>
                  <a:gd name="T2" fmla="*/ 23 w 208"/>
                  <a:gd name="T3" fmla="*/ 57 h 105"/>
                  <a:gd name="T4" fmla="*/ 5 w 208"/>
                  <a:gd name="T5" fmla="*/ 23 h 105"/>
                  <a:gd name="T6" fmla="*/ 40 w 208"/>
                  <a:gd name="T7" fmla="*/ 4 h 105"/>
                  <a:gd name="T8" fmla="*/ 184 w 208"/>
                  <a:gd name="T9" fmla="*/ 50 h 105"/>
                  <a:gd name="T10" fmla="*/ 202 w 208"/>
                  <a:gd name="T11" fmla="*/ 85 h 105"/>
                  <a:gd name="T12" fmla="*/ 176 w 208"/>
                  <a:gd name="T13" fmla="*/ 104 h 105"/>
                  <a:gd name="T14" fmla="*/ 167 w 208"/>
                  <a:gd name="T15" fmla="*/ 10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8" h="105">
                    <a:moveTo>
                      <a:pt x="167" y="103"/>
                    </a:moveTo>
                    <a:lnTo>
                      <a:pt x="23" y="57"/>
                    </a:lnTo>
                    <a:cubicBezTo>
                      <a:pt x="9" y="53"/>
                      <a:pt x="0" y="37"/>
                      <a:pt x="5" y="23"/>
                    </a:cubicBezTo>
                    <a:cubicBezTo>
                      <a:pt x="10" y="8"/>
                      <a:pt x="25" y="0"/>
                      <a:pt x="40" y="4"/>
                    </a:cubicBezTo>
                    <a:lnTo>
                      <a:pt x="184" y="50"/>
                    </a:lnTo>
                    <a:cubicBezTo>
                      <a:pt x="198" y="54"/>
                      <a:pt x="207" y="70"/>
                      <a:pt x="202" y="85"/>
                    </a:cubicBezTo>
                    <a:cubicBezTo>
                      <a:pt x="198" y="96"/>
                      <a:pt x="187" y="104"/>
                      <a:pt x="176" y="104"/>
                    </a:cubicBezTo>
                    <a:cubicBezTo>
                      <a:pt x="173" y="104"/>
                      <a:pt x="170" y="103"/>
                      <a:pt x="167" y="103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5" name="Freeform 344">
                <a:extLst>
                  <a:ext uri="{FF2B5EF4-FFF2-40B4-BE49-F238E27FC236}">
                    <a16:creationId xmlns:a16="http://schemas.microsoft.com/office/drawing/2014/main" id="{7C6121A3-760C-4831-93F3-71E185998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0325" y="5127625"/>
                <a:ext cx="71438" cy="46038"/>
              </a:xfrm>
              <a:custGeom>
                <a:avLst/>
                <a:gdLst>
                  <a:gd name="T0" fmla="*/ 7 w 198"/>
                  <a:gd name="T1" fmla="*/ 114 h 130"/>
                  <a:gd name="T2" fmla="*/ 19 w 198"/>
                  <a:gd name="T3" fmla="*/ 77 h 130"/>
                  <a:gd name="T4" fmla="*/ 153 w 198"/>
                  <a:gd name="T5" fmla="*/ 7 h 130"/>
                  <a:gd name="T6" fmla="*/ 190 w 198"/>
                  <a:gd name="T7" fmla="*/ 19 h 130"/>
                  <a:gd name="T8" fmla="*/ 178 w 198"/>
                  <a:gd name="T9" fmla="*/ 56 h 130"/>
                  <a:gd name="T10" fmla="*/ 44 w 198"/>
                  <a:gd name="T11" fmla="*/ 126 h 130"/>
                  <a:gd name="T12" fmla="*/ 31 w 198"/>
                  <a:gd name="T13" fmla="*/ 129 h 130"/>
                  <a:gd name="T14" fmla="*/ 7 w 198"/>
                  <a:gd name="T15" fmla="*/ 11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0">
                    <a:moveTo>
                      <a:pt x="7" y="114"/>
                    </a:moveTo>
                    <a:cubicBezTo>
                      <a:pt x="0" y="100"/>
                      <a:pt x="5" y="84"/>
                      <a:pt x="19" y="77"/>
                    </a:cubicBezTo>
                    <a:lnTo>
                      <a:pt x="153" y="7"/>
                    </a:lnTo>
                    <a:cubicBezTo>
                      <a:pt x="166" y="0"/>
                      <a:pt x="183" y="5"/>
                      <a:pt x="190" y="19"/>
                    </a:cubicBezTo>
                    <a:cubicBezTo>
                      <a:pt x="197" y="32"/>
                      <a:pt x="192" y="49"/>
                      <a:pt x="178" y="56"/>
                    </a:cubicBezTo>
                    <a:lnTo>
                      <a:pt x="44" y="126"/>
                    </a:lnTo>
                    <a:cubicBezTo>
                      <a:pt x="40" y="128"/>
                      <a:pt x="36" y="129"/>
                      <a:pt x="31" y="129"/>
                    </a:cubicBezTo>
                    <a:cubicBezTo>
                      <a:pt x="21" y="129"/>
                      <a:pt x="12" y="124"/>
                      <a:pt x="7" y="11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6" name="Freeform 345">
                <a:extLst>
                  <a:ext uri="{FF2B5EF4-FFF2-40B4-BE49-F238E27FC236}">
                    <a16:creationId xmlns:a16="http://schemas.microsoft.com/office/drawing/2014/main" id="{89022ED3-B0BB-404B-B9E6-EE358C2F1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663" y="5680075"/>
                <a:ext cx="71437" cy="46038"/>
              </a:xfrm>
              <a:custGeom>
                <a:avLst/>
                <a:gdLst>
                  <a:gd name="T0" fmla="*/ 7 w 198"/>
                  <a:gd name="T1" fmla="*/ 114 h 130"/>
                  <a:gd name="T2" fmla="*/ 19 w 198"/>
                  <a:gd name="T3" fmla="*/ 76 h 130"/>
                  <a:gd name="T4" fmla="*/ 153 w 198"/>
                  <a:gd name="T5" fmla="*/ 7 h 130"/>
                  <a:gd name="T6" fmla="*/ 190 w 198"/>
                  <a:gd name="T7" fmla="*/ 18 h 130"/>
                  <a:gd name="T8" fmla="*/ 178 w 198"/>
                  <a:gd name="T9" fmla="*/ 56 h 130"/>
                  <a:gd name="T10" fmla="*/ 44 w 198"/>
                  <a:gd name="T11" fmla="*/ 125 h 130"/>
                  <a:gd name="T12" fmla="*/ 31 w 198"/>
                  <a:gd name="T13" fmla="*/ 129 h 130"/>
                  <a:gd name="T14" fmla="*/ 7 w 198"/>
                  <a:gd name="T15" fmla="*/ 11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130">
                    <a:moveTo>
                      <a:pt x="7" y="114"/>
                    </a:moveTo>
                    <a:cubicBezTo>
                      <a:pt x="0" y="100"/>
                      <a:pt x="5" y="84"/>
                      <a:pt x="19" y="76"/>
                    </a:cubicBezTo>
                    <a:lnTo>
                      <a:pt x="153" y="7"/>
                    </a:lnTo>
                    <a:cubicBezTo>
                      <a:pt x="166" y="0"/>
                      <a:pt x="183" y="5"/>
                      <a:pt x="190" y="18"/>
                    </a:cubicBezTo>
                    <a:cubicBezTo>
                      <a:pt x="197" y="32"/>
                      <a:pt x="192" y="49"/>
                      <a:pt x="178" y="56"/>
                    </a:cubicBezTo>
                    <a:lnTo>
                      <a:pt x="44" y="125"/>
                    </a:lnTo>
                    <a:cubicBezTo>
                      <a:pt x="40" y="128"/>
                      <a:pt x="36" y="129"/>
                      <a:pt x="31" y="129"/>
                    </a:cubicBezTo>
                    <a:cubicBezTo>
                      <a:pt x="21" y="129"/>
                      <a:pt x="12" y="123"/>
                      <a:pt x="7" y="114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7" name="Freeform 346">
                <a:extLst>
                  <a:ext uri="{FF2B5EF4-FFF2-40B4-BE49-F238E27FC236}">
                    <a16:creationId xmlns:a16="http://schemas.microsoft.com/office/drawing/2014/main" id="{757C58EF-606B-436A-83A5-A4AA3750E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625" y="5946775"/>
                <a:ext cx="47625" cy="69850"/>
              </a:xfrm>
              <a:custGeom>
                <a:avLst/>
                <a:gdLst>
                  <a:gd name="T0" fmla="*/ 77 w 134"/>
                  <a:gd name="T1" fmla="*/ 178 h 194"/>
                  <a:gd name="T2" fmla="*/ 7 w 134"/>
                  <a:gd name="T3" fmla="*/ 44 h 194"/>
                  <a:gd name="T4" fmla="*/ 19 w 134"/>
                  <a:gd name="T5" fmla="*/ 7 h 194"/>
                  <a:gd name="T6" fmla="*/ 56 w 134"/>
                  <a:gd name="T7" fmla="*/ 18 h 194"/>
                  <a:gd name="T8" fmla="*/ 126 w 134"/>
                  <a:gd name="T9" fmla="*/ 152 h 194"/>
                  <a:gd name="T10" fmla="*/ 114 w 134"/>
                  <a:gd name="T11" fmla="*/ 190 h 194"/>
                  <a:gd name="T12" fmla="*/ 101 w 134"/>
                  <a:gd name="T13" fmla="*/ 193 h 194"/>
                  <a:gd name="T14" fmla="*/ 77 w 134"/>
                  <a:gd name="T15" fmla="*/ 1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94">
                    <a:moveTo>
                      <a:pt x="77" y="178"/>
                    </a:moveTo>
                    <a:lnTo>
                      <a:pt x="7" y="44"/>
                    </a:lnTo>
                    <a:cubicBezTo>
                      <a:pt x="0" y="30"/>
                      <a:pt x="5" y="14"/>
                      <a:pt x="19" y="7"/>
                    </a:cubicBezTo>
                    <a:cubicBezTo>
                      <a:pt x="32" y="0"/>
                      <a:pt x="49" y="5"/>
                      <a:pt x="56" y="18"/>
                    </a:cubicBezTo>
                    <a:lnTo>
                      <a:pt x="126" y="152"/>
                    </a:lnTo>
                    <a:cubicBezTo>
                      <a:pt x="133" y="166"/>
                      <a:pt x="127" y="183"/>
                      <a:pt x="114" y="190"/>
                    </a:cubicBezTo>
                    <a:cubicBezTo>
                      <a:pt x="110" y="192"/>
                      <a:pt x="105" y="193"/>
                      <a:pt x="101" y="193"/>
                    </a:cubicBezTo>
                    <a:cubicBezTo>
                      <a:pt x="91" y="193"/>
                      <a:pt x="82" y="187"/>
                      <a:pt x="77" y="17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8" name="Freeform 347">
                <a:extLst>
                  <a:ext uri="{FF2B5EF4-FFF2-40B4-BE49-F238E27FC236}">
                    <a16:creationId xmlns:a16="http://schemas.microsoft.com/office/drawing/2014/main" id="{9D3FE4D7-875C-4F7C-8476-B52E9C613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4837113"/>
                <a:ext cx="47625" cy="69850"/>
              </a:xfrm>
              <a:custGeom>
                <a:avLst/>
                <a:gdLst>
                  <a:gd name="T0" fmla="*/ 77 w 134"/>
                  <a:gd name="T1" fmla="*/ 178 h 194"/>
                  <a:gd name="T2" fmla="*/ 7 w 134"/>
                  <a:gd name="T3" fmla="*/ 44 h 194"/>
                  <a:gd name="T4" fmla="*/ 19 w 134"/>
                  <a:gd name="T5" fmla="*/ 7 h 194"/>
                  <a:gd name="T6" fmla="*/ 56 w 134"/>
                  <a:gd name="T7" fmla="*/ 18 h 194"/>
                  <a:gd name="T8" fmla="*/ 126 w 134"/>
                  <a:gd name="T9" fmla="*/ 152 h 194"/>
                  <a:gd name="T10" fmla="*/ 114 w 134"/>
                  <a:gd name="T11" fmla="*/ 190 h 194"/>
                  <a:gd name="T12" fmla="*/ 101 w 134"/>
                  <a:gd name="T13" fmla="*/ 193 h 194"/>
                  <a:gd name="T14" fmla="*/ 77 w 134"/>
                  <a:gd name="T15" fmla="*/ 17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194">
                    <a:moveTo>
                      <a:pt x="77" y="178"/>
                    </a:moveTo>
                    <a:lnTo>
                      <a:pt x="7" y="44"/>
                    </a:lnTo>
                    <a:cubicBezTo>
                      <a:pt x="0" y="30"/>
                      <a:pt x="5" y="14"/>
                      <a:pt x="19" y="7"/>
                    </a:cubicBezTo>
                    <a:cubicBezTo>
                      <a:pt x="32" y="0"/>
                      <a:pt x="49" y="5"/>
                      <a:pt x="56" y="18"/>
                    </a:cubicBezTo>
                    <a:lnTo>
                      <a:pt x="126" y="152"/>
                    </a:lnTo>
                    <a:cubicBezTo>
                      <a:pt x="133" y="166"/>
                      <a:pt x="128" y="183"/>
                      <a:pt x="114" y="190"/>
                    </a:cubicBezTo>
                    <a:cubicBezTo>
                      <a:pt x="110" y="192"/>
                      <a:pt x="106" y="193"/>
                      <a:pt x="101" y="193"/>
                    </a:cubicBezTo>
                    <a:cubicBezTo>
                      <a:pt x="92" y="193"/>
                      <a:pt x="82" y="187"/>
                      <a:pt x="77" y="17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59" name="Freeform 348">
                <a:extLst>
                  <a:ext uri="{FF2B5EF4-FFF2-40B4-BE49-F238E27FC236}">
                    <a16:creationId xmlns:a16="http://schemas.microsoft.com/office/drawing/2014/main" id="{81D57AAD-9912-42BF-A11E-C75905B32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9038" y="4926013"/>
                <a:ext cx="57150" cy="63500"/>
              </a:xfrm>
              <a:custGeom>
                <a:avLst/>
                <a:gdLst>
                  <a:gd name="T0" fmla="*/ 13 w 159"/>
                  <a:gd name="T1" fmla="*/ 169 h 176"/>
                  <a:gd name="T2" fmla="*/ 9 w 159"/>
                  <a:gd name="T3" fmla="*/ 130 h 176"/>
                  <a:gd name="T4" fmla="*/ 106 w 159"/>
                  <a:gd name="T5" fmla="*/ 14 h 176"/>
                  <a:gd name="T6" fmla="*/ 145 w 159"/>
                  <a:gd name="T7" fmla="*/ 10 h 176"/>
                  <a:gd name="T8" fmla="*/ 149 w 159"/>
                  <a:gd name="T9" fmla="*/ 49 h 176"/>
                  <a:gd name="T10" fmla="*/ 52 w 159"/>
                  <a:gd name="T11" fmla="*/ 165 h 176"/>
                  <a:gd name="T12" fmla="*/ 30 w 159"/>
                  <a:gd name="T13" fmla="*/ 175 h 176"/>
                  <a:gd name="T14" fmla="*/ 13 w 159"/>
                  <a:gd name="T15" fmla="*/ 169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9" h="176">
                    <a:moveTo>
                      <a:pt x="13" y="169"/>
                    </a:moveTo>
                    <a:cubicBezTo>
                      <a:pt x="1" y="159"/>
                      <a:pt x="0" y="141"/>
                      <a:pt x="9" y="130"/>
                    </a:cubicBezTo>
                    <a:lnTo>
                      <a:pt x="106" y="14"/>
                    </a:lnTo>
                    <a:cubicBezTo>
                      <a:pt x="116" y="2"/>
                      <a:pt x="133" y="0"/>
                      <a:pt x="145" y="10"/>
                    </a:cubicBezTo>
                    <a:cubicBezTo>
                      <a:pt x="157" y="20"/>
                      <a:pt x="158" y="37"/>
                      <a:pt x="149" y="49"/>
                    </a:cubicBezTo>
                    <a:lnTo>
                      <a:pt x="52" y="165"/>
                    </a:lnTo>
                    <a:cubicBezTo>
                      <a:pt x="46" y="172"/>
                      <a:pt x="38" y="175"/>
                      <a:pt x="30" y="175"/>
                    </a:cubicBezTo>
                    <a:cubicBezTo>
                      <a:pt x="24" y="175"/>
                      <a:pt x="18" y="173"/>
                      <a:pt x="13" y="16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0" name="Freeform 349">
                <a:extLst>
                  <a:ext uri="{FF2B5EF4-FFF2-40B4-BE49-F238E27FC236}">
                    <a16:creationId xmlns:a16="http://schemas.microsoft.com/office/drawing/2014/main" id="{5DDBF60A-EA66-449E-BAC5-810519A0B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238" y="5864225"/>
                <a:ext cx="57150" cy="63500"/>
              </a:xfrm>
              <a:custGeom>
                <a:avLst/>
                <a:gdLst>
                  <a:gd name="T0" fmla="*/ 14 w 160"/>
                  <a:gd name="T1" fmla="*/ 168 h 176"/>
                  <a:gd name="T2" fmla="*/ 10 w 160"/>
                  <a:gd name="T3" fmla="*/ 129 h 176"/>
                  <a:gd name="T4" fmla="*/ 107 w 160"/>
                  <a:gd name="T5" fmla="*/ 13 h 176"/>
                  <a:gd name="T6" fmla="*/ 146 w 160"/>
                  <a:gd name="T7" fmla="*/ 10 h 176"/>
                  <a:gd name="T8" fmla="*/ 149 w 160"/>
                  <a:gd name="T9" fmla="*/ 49 h 176"/>
                  <a:gd name="T10" fmla="*/ 53 w 160"/>
                  <a:gd name="T11" fmla="*/ 165 h 176"/>
                  <a:gd name="T12" fmla="*/ 31 w 160"/>
                  <a:gd name="T13" fmla="*/ 175 h 176"/>
                  <a:gd name="T14" fmla="*/ 14 w 160"/>
                  <a:gd name="T15" fmla="*/ 16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76">
                    <a:moveTo>
                      <a:pt x="14" y="168"/>
                    </a:moveTo>
                    <a:cubicBezTo>
                      <a:pt x="2" y="158"/>
                      <a:pt x="0" y="141"/>
                      <a:pt x="10" y="129"/>
                    </a:cubicBezTo>
                    <a:lnTo>
                      <a:pt x="107" y="13"/>
                    </a:lnTo>
                    <a:cubicBezTo>
                      <a:pt x="117" y="2"/>
                      <a:pt x="134" y="0"/>
                      <a:pt x="146" y="10"/>
                    </a:cubicBezTo>
                    <a:cubicBezTo>
                      <a:pt x="158" y="20"/>
                      <a:pt x="159" y="37"/>
                      <a:pt x="149" y="49"/>
                    </a:cubicBezTo>
                    <a:lnTo>
                      <a:pt x="53" y="165"/>
                    </a:lnTo>
                    <a:cubicBezTo>
                      <a:pt x="47" y="171"/>
                      <a:pt x="39" y="175"/>
                      <a:pt x="31" y="175"/>
                    </a:cubicBezTo>
                    <a:cubicBezTo>
                      <a:pt x="25" y="175"/>
                      <a:pt x="19" y="173"/>
                      <a:pt x="14" y="168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1" name="Freeform 350">
                <a:extLst>
                  <a:ext uri="{FF2B5EF4-FFF2-40B4-BE49-F238E27FC236}">
                    <a16:creationId xmlns:a16="http://schemas.microsoft.com/office/drawing/2014/main" id="{D3731FF1-DA46-474F-9980-9940F2D58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7775" y="5805488"/>
                <a:ext cx="65088" cy="57150"/>
              </a:xfrm>
              <a:custGeom>
                <a:avLst/>
                <a:gdLst>
                  <a:gd name="T0" fmla="*/ 130 w 179"/>
                  <a:gd name="T1" fmla="*/ 149 h 157"/>
                  <a:gd name="T2" fmla="*/ 14 w 179"/>
                  <a:gd name="T3" fmla="*/ 53 h 157"/>
                  <a:gd name="T4" fmla="*/ 10 w 179"/>
                  <a:gd name="T5" fmla="*/ 14 h 157"/>
                  <a:gd name="T6" fmla="*/ 49 w 179"/>
                  <a:gd name="T7" fmla="*/ 10 h 157"/>
                  <a:gd name="T8" fmla="*/ 165 w 179"/>
                  <a:gd name="T9" fmla="*/ 107 h 157"/>
                  <a:gd name="T10" fmla="*/ 168 w 179"/>
                  <a:gd name="T11" fmla="*/ 146 h 157"/>
                  <a:gd name="T12" fmla="*/ 147 w 179"/>
                  <a:gd name="T13" fmla="*/ 156 h 157"/>
                  <a:gd name="T14" fmla="*/ 130 w 179"/>
                  <a:gd name="T15" fmla="*/ 14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57">
                    <a:moveTo>
                      <a:pt x="130" y="149"/>
                    </a:moveTo>
                    <a:lnTo>
                      <a:pt x="14" y="53"/>
                    </a:lnTo>
                    <a:cubicBezTo>
                      <a:pt x="2" y="43"/>
                      <a:pt x="0" y="25"/>
                      <a:pt x="10" y="14"/>
                    </a:cubicBezTo>
                    <a:cubicBezTo>
                      <a:pt x="20" y="2"/>
                      <a:pt x="37" y="0"/>
                      <a:pt x="49" y="10"/>
                    </a:cubicBezTo>
                    <a:lnTo>
                      <a:pt x="165" y="107"/>
                    </a:lnTo>
                    <a:cubicBezTo>
                      <a:pt x="177" y="117"/>
                      <a:pt x="178" y="134"/>
                      <a:pt x="168" y="146"/>
                    </a:cubicBezTo>
                    <a:cubicBezTo>
                      <a:pt x="163" y="152"/>
                      <a:pt x="155" y="156"/>
                      <a:pt x="147" y="156"/>
                    </a:cubicBezTo>
                    <a:cubicBezTo>
                      <a:pt x="141" y="156"/>
                      <a:pt x="135" y="154"/>
                      <a:pt x="130" y="14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2" name="Freeform 351">
                <a:extLst>
                  <a:ext uri="{FF2B5EF4-FFF2-40B4-BE49-F238E27FC236}">
                    <a16:creationId xmlns:a16="http://schemas.microsoft.com/office/drawing/2014/main" id="{7F4D8DFE-E7F7-4EC5-BF15-2D3DC2904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150" y="4992688"/>
                <a:ext cx="65088" cy="57150"/>
              </a:xfrm>
              <a:custGeom>
                <a:avLst/>
                <a:gdLst>
                  <a:gd name="T0" fmla="*/ 129 w 179"/>
                  <a:gd name="T1" fmla="*/ 149 h 157"/>
                  <a:gd name="T2" fmla="*/ 13 w 179"/>
                  <a:gd name="T3" fmla="*/ 52 h 157"/>
                  <a:gd name="T4" fmla="*/ 9 w 179"/>
                  <a:gd name="T5" fmla="*/ 13 h 157"/>
                  <a:gd name="T6" fmla="*/ 48 w 179"/>
                  <a:gd name="T7" fmla="*/ 10 h 157"/>
                  <a:gd name="T8" fmla="*/ 164 w 179"/>
                  <a:gd name="T9" fmla="*/ 107 h 157"/>
                  <a:gd name="T10" fmla="*/ 168 w 179"/>
                  <a:gd name="T11" fmla="*/ 146 h 157"/>
                  <a:gd name="T12" fmla="*/ 147 w 179"/>
                  <a:gd name="T13" fmla="*/ 156 h 157"/>
                  <a:gd name="T14" fmla="*/ 129 w 179"/>
                  <a:gd name="T15" fmla="*/ 14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157">
                    <a:moveTo>
                      <a:pt x="129" y="149"/>
                    </a:moveTo>
                    <a:lnTo>
                      <a:pt x="13" y="52"/>
                    </a:lnTo>
                    <a:cubicBezTo>
                      <a:pt x="1" y="43"/>
                      <a:pt x="0" y="25"/>
                      <a:pt x="9" y="13"/>
                    </a:cubicBezTo>
                    <a:cubicBezTo>
                      <a:pt x="19" y="2"/>
                      <a:pt x="37" y="0"/>
                      <a:pt x="48" y="10"/>
                    </a:cubicBezTo>
                    <a:lnTo>
                      <a:pt x="164" y="107"/>
                    </a:lnTo>
                    <a:cubicBezTo>
                      <a:pt x="176" y="117"/>
                      <a:pt x="178" y="134"/>
                      <a:pt x="168" y="146"/>
                    </a:cubicBezTo>
                    <a:cubicBezTo>
                      <a:pt x="162" y="152"/>
                      <a:pt x="154" y="156"/>
                      <a:pt x="147" y="156"/>
                    </a:cubicBezTo>
                    <a:cubicBezTo>
                      <a:pt x="140" y="156"/>
                      <a:pt x="134" y="154"/>
                      <a:pt x="129" y="149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3" name="Freeform 352">
                <a:extLst>
                  <a:ext uri="{FF2B5EF4-FFF2-40B4-BE49-F238E27FC236}">
                    <a16:creationId xmlns:a16="http://schemas.microsoft.com/office/drawing/2014/main" id="{CF962FBA-CA98-4A90-A291-D6734CDEF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2238" y="5370513"/>
                <a:ext cx="76200" cy="25400"/>
              </a:xfrm>
              <a:custGeom>
                <a:avLst/>
                <a:gdLst>
                  <a:gd name="T0" fmla="*/ 2 w 210"/>
                  <a:gd name="T1" fmla="*/ 45 h 71"/>
                  <a:gd name="T2" fmla="*/ 27 w 210"/>
                  <a:gd name="T3" fmla="*/ 15 h 71"/>
                  <a:gd name="T4" fmla="*/ 177 w 210"/>
                  <a:gd name="T5" fmla="*/ 2 h 71"/>
                  <a:gd name="T6" fmla="*/ 207 w 210"/>
                  <a:gd name="T7" fmla="*/ 27 h 71"/>
                  <a:gd name="T8" fmla="*/ 182 w 210"/>
                  <a:gd name="T9" fmla="*/ 57 h 71"/>
                  <a:gd name="T10" fmla="*/ 32 w 210"/>
                  <a:gd name="T11" fmla="*/ 70 h 71"/>
                  <a:gd name="T12" fmla="*/ 29 w 210"/>
                  <a:gd name="T13" fmla="*/ 70 h 71"/>
                  <a:gd name="T14" fmla="*/ 2 w 210"/>
                  <a:gd name="T15" fmla="*/ 4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0" h="71">
                    <a:moveTo>
                      <a:pt x="2" y="45"/>
                    </a:moveTo>
                    <a:cubicBezTo>
                      <a:pt x="0" y="30"/>
                      <a:pt x="11" y="16"/>
                      <a:pt x="27" y="15"/>
                    </a:cubicBezTo>
                    <a:lnTo>
                      <a:pt x="177" y="2"/>
                    </a:lnTo>
                    <a:cubicBezTo>
                      <a:pt x="193" y="0"/>
                      <a:pt x="206" y="11"/>
                      <a:pt x="207" y="27"/>
                    </a:cubicBezTo>
                    <a:cubicBezTo>
                      <a:pt x="209" y="42"/>
                      <a:pt x="197" y="55"/>
                      <a:pt x="182" y="57"/>
                    </a:cubicBezTo>
                    <a:lnTo>
                      <a:pt x="32" y="70"/>
                    </a:lnTo>
                    <a:cubicBezTo>
                      <a:pt x="31" y="70"/>
                      <a:pt x="30" y="70"/>
                      <a:pt x="29" y="70"/>
                    </a:cubicBezTo>
                    <a:cubicBezTo>
                      <a:pt x="15" y="70"/>
                      <a:pt x="3" y="59"/>
                      <a:pt x="2" y="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4" name="Freeform 353">
                <a:extLst>
                  <a:ext uri="{FF2B5EF4-FFF2-40B4-BE49-F238E27FC236}">
                    <a16:creationId xmlns:a16="http://schemas.microsoft.com/office/drawing/2014/main" id="{14337FFE-CBFA-486B-A5CC-1F046C6EA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988" y="5457825"/>
                <a:ext cx="74612" cy="25400"/>
              </a:xfrm>
              <a:custGeom>
                <a:avLst/>
                <a:gdLst>
                  <a:gd name="T0" fmla="*/ 2 w 209"/>
                  <a:gd name="T1" fmla="*/ 45 h 71"/>
                  <a:gd name="T2" fmla="*/ 27 w 209"/>
                  <a:gd name="T3" fmla="*/ 15 h 71"/>
                  <a:gd name="T4" fmla="*/ 177 w 209"/>
                  <a:gd name="T5" fmla="*/ 1 h 71"/>
                  <a:gd name="T6" fmla="*/ 207 w 209"/>
                  <a:gd name="T7" fmla="*/ 26 h 71"/>
                  <a:gd name="T8" fmla="*/ 182 w 209"/>
                  <a:gd name="T9" fmla="*/ 56 h 71"/>
                  <a:gd name="T10" fmla="*/ 32 w 209"/>
                  <a:gd name="T11" fmla="*/ 70 h 71"/>
                  <a:gd name="T12" fmla="*/ 29 w 209"/>
                  <a:gd name="T13" fmla="*/ 70 h 71"/>
                  <a:gd name="T14" fmla="*/ 2 w 209"/>
                  <a:gd name="T15" fmla="*/ 4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9" h="71">
                    <a:moveTo>
                      <a:pt x="2" y="45"/>
                    </a:moveTo>
                    <a:cubicBezTo>
                      <a:pt x="0" y="30"/>
                      <a:pt x="11" y="16"/>
                      <a:pt x="27" y="15"/>
                    </a:cubicBezTo>
                    <a:lnTo>
                      <a:pt x="177" y="1"/>
                    </a:lnTo>
                    <a:cubicBezTo>
                      <a:pt x="192" y="0"/>
                      <a:pt x="206" y="11"/>
                      <a:pt x="207" y="26"/>
                    </a:cubicBezTo>
                    <a:cubicBezTo>
                      <a:pt x="208" y="42"/>
                      <a:pt x="197" y="55"/>
                      <a:pt x="182" y="56"/>
                    </a:cubicBezTo>
                    <a:lnTo>
                      <a:pt x="32" y="70"/>
                    </a:lnTo>
                    <a:cubicBezTo>
                      <a:pt x="31" y="70"/>
                      <a:pt x="30" y="70"/>
                      <a:pt x="29" y="70"/>
                    </a:cubicBezTo>
                    <a:cubicBezTo>
                      <a:pt x="15" y="70"/>
                      <a:pt x="3" y="59"/>
                      <a:pt x="2" y="45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5" name="Freeform 354">
                <a:extLst>
                  <a:ext uri="{FF2B5EF4-FFF2-40B4-BE49-F238E27FC236}">
                    <a16:creationId xmlns:a16="http://schemas.microsoft.com/office/drawing/2014/main" id="{27A9A9C0-9CB1-4E77-8BA4-925E31726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6008688"/>
                <a:ext cx="25400" cy="74612"/>
              </a:xfrm>
              <a:custGeom>
                <a:avLst/>
                <a:gdLst>
                  <a:gd name="T0" fmla="*/ 15 w 72"/>
                  <a:gd name="T1" fmla="*/ 182 h 208"/>
                  <a:gd name="T2" fmla="*/ 1 w 72"/>
                  <a:gd name="T3" fmla="*/ 31 h 208"/>
                  <a:gd name="T4" fmla="*/ 26 w 72"/>
                  <a:gd name="T5" fmla="*/ 1 h 208"/>
                  <a:gd name="T6" fmla="*/ 56 w 72"/>
                  <a:gd name="T7" fmla="*/ 27 h 208"/>
                  <a:gd name="T8" fmla="*/ 70 w 72"/>
                  <a:gd name="T9" fmla="*/ 177 h 208"/>
                  <a:gd name="T10" fmla="*/ 45 w 72"/>
                  <a:gd name="T11" fmla="*/ 207 h 208"/>
                  <a:gd name="T12" fmla="*/ 42 w 72"/>
                  <a:gd name="T13" fmla="*/ 207 h 208"/>
                  <a:gd name="T14" fmla="*/ 15 w 72"/>
                  <a:gd name="T15" fmla="*/ 18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208">
                    <a:moveTo>
                      <a:pt x="15" y="182"/>
                    </a:moveTo>
                    <a:lnTo>
                      <a:pt x="1" y="31"/>
                    </a:lnTo>
                    <a:cubicBezTo>
                      <a:pt x="0" y="16"/>
                      <a:pt x="11" y="3"/>
                      <a:pt x="26" y="1"/>
                    </a:cubicBezTo>
                    <a:cubicBezTo>
                      <a:pt x="42" y="0"/>
                      <a:pt x="55" y="11"/>
                      <a:pt x="56" y="27"/>
                    </a:cubicBezTo>
                    <a:lnTo>
                      <a:pt x="70" y="177"/>
                    </a:lnTo>
                    <a:cubicBezTo>
                      <a:pt x="71" y="192"/>
                      <a:pt x="60" y="206"/>
                      <a:pt x="45" y="207"/>
                    </a:cubicBezTo>
                    <a:cubicBezTo>
                      <a:pt x="44" y="207"/>
                      <a:pt x="43" y="207"/>
                      <a:pt x="42" y="207"/>
                    </a:cubicBezTo>
                    <a:cubicBezTo>
                      <a:pt x="28" y="207"/>
                      <a:pt x="16" y="196"/>
                      <a:pt x="15" y="18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6" name="Freeform 355">
                <a:extLst>
                  <a:ext uri="{FF2B5EF4-FFF2-40B4-BE49-F238E27FC236}">
                    <a16:creationId xmlns:a16="http://schemas.microsoft.com/office/drawing/2014/main" id="{26CB2603-86EB-4AE3-98D7-DC80FF324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063" y="4770438"/>
                <a:ext cx="26987" cy="74612"/>
              </a:xfrm>
              <a:custGeom>
                <a:avLst/>
                <a:gdLst>
                  <a:gd name="T0" fmla="*/ 15 w 73"/>
                  <a:gd name="T1" fmla="*/ 182 h 208"/>
                  <a:gd name="T2" fmla="*/ 2 w 73"/>
                  <a:gd name="T3" fmla="*/ 31 h 208"/>
                  <a:gd name="T4" fmla="*/ 27 w 73"/>
                  <a:gd name="T5" fmla="*/ 1 h 208"/>
                  <a:gd name="T6" fmla="*/ 57 w 73"/>
                  <a:gd name="T7" fmla="*/ 26 h 208"/>
                  <a:gd name="T8" fmla="*/ 70 w 73"/>
                  <a:gd name="T9" fmla="*/ 177 h 208"/>
                  <a:gd name="T10" fmla="*/ 45 w 73"/>
                  <a:gd name="T11" fmla="*/ 207 h 208"/>
                  <a:gd name="T12" fmla="*/ 43 w 73"/>
                  <a:gd name="T13" fmla="*/ 207 h 208"/>
                  <a:gd name="T14" fmla="*/ 15 w 73"/>
                  <a:gd name="T15" fmla="*/ 18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208">
                    <a:moveTo>
                      <a:pt x="15" y="182"/>
                    </a:moveTo>
                    <a:lnTo>
                      <a:pt x="2" y="31"/>
                    </a:lnTo>
                    <a:cubicBezTo>
                      <a:pt x="0" y="16"/>
                      <a:pt x="12" y="3"/>
                      <a:pt x="27" y="1"/>
                    </a:cubicBezTo>
                    <a:cubicBezTo>
                      <a:pt x="42" y="0"/>
                      <a:pt x="55" y="11"/>
                      <a:pt x="57" y="26"/>
                    </a:cubicBezTo>
                    <a:lnTo>
                      <a:pt x="70" y="177"/>
                    </a:lnTo>
                    <a:cubicBezTo>
                      <a:pt x="72" y="192"/>
                      <a:pt x="60" y="206"/>
                      <a:pt x="45" y="207"/>
                    </a:cubicBezTo>
                    <a:cubicBezTo>
                      <a:pt x="44" y="207"/>
                      <a:pt x="44" y="207"/>
                      <a:pt x="43" y="207"/>
                    </a:cubicBezTo>
                    <a:cubicBezTo>
                      <a:pt x="29" y="207"/>
                      <a:pt x="17" y="196"/>
                      <a:pt x="15" y="182"/>
                    </a:cubicBezTo>
                  </a:path>
                </a:pathLst>
              </a:custGeom>
              <a:solidFill>
                <a:srgbClr val="DDA6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567" name="Freeform 356">
                <a:extLst>
                  <a:ext uri="{FF2B5EF4-FFF2-40B4-BE49-F238E27FC236}">
                    <a16:creationId xmlns:a16="http://schemas.microsoft.com/office/drawing/2014/main" id="{32ADB0D5-5B89-41D5-94F1-5A67054B0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5300" y="5049838"/>
                <a:ext cx="630238" cy="685800"/>
              </a:xfrm>
              <a:custGeom>
                <a:avLst/>
                <a:gdLst>
                  <a:gd name="T0" fmla="*/ 757 w 1751"/>
                  <a:gd name="T1" fmla="*/ 1533 h 1906"/>
                  <a:gd name="T2" fmla="*/ 879 w 1751"/>
                  <a:gd name="T3" fmla="*/ 1083 h 1906"/>
                  <a:gd name="T4" fmla="*/ 1190 w 1751"/>
                  <a:gd name="T5" fmla="*/ 973 h 1906"/>
                  <a:gd name="T6" fmla="*/ 1267 w 1751"/>
                  <a:gd name="T7" fmla="*/ 658 h 1906"/>
                  <a:gd name="T8" fmla="*/ 966 w 1751"/>
                  <a:gd name="T9" fmla="*/ 766 h 1906"/>
                  <a:gd name="T10" fmla="*/ 1174 w 1751"/>
                  <a:gd name="T11" fmla="*/ 0 h 1906"/>
                  <a:gd name="T12" fmla="*/ 604 w 1751"/>
                  <a:gd name="T13" fmla="*/ 0 h 1906"/>
                  <a:gd name="T14" fmla="*/ 342 w 1751"/>
                  <a:gd name="T15" fmla="*/ 990 h 1906"/>
                  <a:gd name="T16" fmla="*/ 73 w 1751"/>
                  <a:gd name="T17" fmla="*/ 1086 h 1906"/>
                  <a:gd name="T18" fmla="*/ 0 w 1751"/>
                  <a:gd name="T19" fmla="*/ 1394 h 1906"/>
                  <a:gd name="T20" fmla="*/ 259 w 1751"/>
                  <a:gd name="T21" fmla="*/ 1302 h 1906"/>
                  <a:gd name="T22" fmla="*/ 99 w 1751"/>
                  <a:gd name="T23" fmla="*/ 1905 h 1906"/>
                  <a:gd name="T24" fmla="*/ 1638 w 1751"/>
                  <a:gd name="T25" fmla="*/ 1905 h 1906"/>
                  <a:gd name="T26" fmla="*/ 1750 w 1751"/>
                  <a:gd name="T27" fmla="*/ 1533 h 1906"/>
                  <a:gd name="T28" fmla="*/ 757 w 1751"/>
                  <a:gd name="T29" fmla="*/ 1533 h 1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51" h="1906">
                    <a:moveTo>
                      <a:pt x="757" y="1533"/>
                    </a:moveTo>
                    <a:lnTo>
                      <a:pt x="879" y="1083"/>
                    </a:lnTo>
                    <a:lnTo>
                      <a:pt x="1190" y="973"/>
                    </a:lnTo>
                    <a:lnTo>
                      <a:pt x="1267" y="658"/>
                    </a:lnTo>
                    <a:lnTo>
                      <a:pt x="966" y="766"/>
                    </a:lnTo>
                    <a:lnTo>
                      <a:pt x="1174" y="0"/>
                    </a:lnTo>
                    <a:lnTo>
                      <a:pt x="604" y="0"/>
                    </a:lnTo>
                    <a:lnTo>
                      <a:pt x="342" y="990"/>
                    </a:lnTo>
                    <a:lnTo>
                      <a:pt x="73" y="1086"/>
                    </a:lnTo>
                    <a:lnTo>
                      <a:pt x="0" y="1394"/>
                    </a:lnTo>
                    <a:lnTo>
                      <a:pt x="259" y="1302"/>
                    </a:lnTo>
                    <a:lnTo>
                      <a:pt x="99" y="1905"/>
                    </a:lnTo>
                    <a:lnTo>
                      <a:pt x="1638" y="1905"/>
                    </a:lnTo>
                    <a:lnTo>
                      <a:pt x="1750" y="1533"/>
                    </a:lnTo>
                    <a:lnTo>
                      <a:pt x="757" y="1533"/>
                    </a:lnTo>
                  </a:path>
                </a:pathLst>
              </a:custGeom>
              <a:solidFill>
                <a:srgbClr val="AF68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252" name="TextBox 251">
            <a:extLst>
              <a:ext uri="{FF2B5EF4-FFF2-40B4-BE49-F238E27FC236}">
                <a16:creationId xmlns:a16="http://schemas.microsoft.com/office/drawing/2014/main" id="{2BC9752F-934B-834D-A94C-D8E3A5DAB0A1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129745146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D9DB7F86-24B3-4221-A40A-E230D6DFF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306" y="3818766"/>
            <a:ext cx="457200" cy="457200"/>
          </a:xfrm>
          <a:custGeom>
            <a:avLst/>
            <a:gdLst>
              <a:gd name="T0" fmla="*/ 1271 w 1272"/>
              <a:gd name="T1" fmla="*/ 634 h 1271"/>
              <a:gd name="T2" fmla="*/ 1186 w 1272"/>
              <a:gd name="T3" fmla="*/ 952 h 1271"/>
              <a:gd name="T4" fmla="*/ 953 w 1272"/>
              <a:gd name="T5" fmla="*/ 1185 h 1271"/>
              <a:gd name="T6" fmla="*/ 635 w 1272"/>
              <a:gd name="T7" fmla="*/ 1270 h 1271"/>
              <a:gd name="T8" fmla="*/ 317 w 1272"/>
              <a:gd name="T9" fmla="*/ 1185 h 1271"/>
              <a:gd name="T10" fmla="*/ 85 w 1272"/>
              <a:gd name="T11" fmla="*/ 952 h 1271"/>
              <a:gd name="T12" fmla="*/ 0 w 1272"/>
              <a:gd name="T13" fmla="*/ 634 h 1271"/>
              <a:gd name="T14" fmla="*/ 85 w 1272"/>
              <a:gd name="T15" fmla="*/ 317 h 1271"/>
              <a:gd name="T16" fmla="*/ 317 w 1272"/>
              <a:gd name="T17" fmla="*/ 85 h 1271"/>
              <a:gd name="T18" fmla="*/ 635 w 1272"/>
              <a:gd name="T19" fmla="*/ 0 h 1271"/>
              <a:gd name="T20" fmla="*/ 953 w 1272"/>
              <a:gd name="T21" fmla="*/ 85 h 1271"/>
              <a:gd name="T22" fmla="*/ 1186 w 1272"/>
              <a:gd name="T23" fmla="*/ 317 h 1271"/>
              <a:gd name="T24" fmla="*/ 1271 w 1272"/>
              <a:gd name="T25" fmla="*/ 634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72" h="1271">
                <a:moveTo>
                  <a:pt x="1271" y="634"/>
                </a:moveTo>
                <a:cubicBezTo>
                  <a:pt x="1271" y="751"/>
                  <a:pt x="1244" y="851"/>
                  <a:pt x="1186" y="952"/>
                </a:cubicBezTo>
                <a:cubicBezTo>
                  <a:pt x="1127" y="1053"/>
                  <a:pt x="1054" y="1127"/>
                  <a:pt x="953" y="1185"/>
                </a:cubicBezTo>
                <a:cubicBezTo>
                  <a:pt x="852" y="1244"/>
                  <a:pt x="752" y="1270"/>
                  <a:pt x="635" y="1270"/>
                </a:cubicBezTo>
                <a:cubicBezTo>
                  <a:pt x="518" y="1270"/>
                  <a:pt x="418" y="1244"/>
                  <a:pt x="317" y="1185"/>
                </a:cubicBezTo>
                <a:cubicBezTo>
                  <a:pt x="215" y="1127"/>
                  <a:pt x="143" y="1053"/>
                  <a:pt x="85" y="952"/>
                </a:cubicBezTo>
                <a:cubicBezTo>
                  <a:pt x="26" y="851"/>
                  <a:pt x="0" y="751"/>
                  <a:pt x="0" y="634"/>
                </a:cubicBezTo>
                <a:cubicBezTo>
                  <a:pt x="0" y="517"/>
                  <a:pt x="26" y="418"/>
                  <a:pt x="85" y="317"/>
                </a:cubicBezTo>
                <a:cubicBezTo>
                  <a:pt x="143" y="215"/>
                  <a:pt x="215" y="143"/>
                  <a:pt x="317" y="85"/>
                </a:cubicBezTo>
                <a:cubicBezTo>
                  <a:pt x="418" y="26"/>
                  <a:pt x="518" y="0"/>
                  <a:pt x="635" y="0"/>
                </a:cubicBezTo>
                <a:cubicBezTo>
                  <a:pt x="752" y="0"/>
                  <a:pt x="852" y="26"/>
                  <a:pt x="953" y="85"/>
                </a:cubicBezTo>
                <a:cubicBezTo>
                  <a:pt x="1054" y="143"/>
                  <a:pt x="1127" y="215"/>
                  <a:pt x="1186" y="317"/>
                </a:cubicBezTo>
                <a:cubicBezTo>
                  <a:pt x="1244" y="418"/>
                  <a:pt x="1271" y="517"/>
                  <a:pt x="1271" y="634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043CA26D-9661-4B2A-ADF2-019343560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7531" y="4375978"/>
            <a:ext cx="917575" cy="773113"/>
          </a:xfrm>
          <a:custGeom>
            <a:avLst/>
            <a:gdLst>
              <a:gd name="T0" fmla="*/ 1998 w 2550"/>
              <a:gd name="T1" fmla="*/ 18 h 2149"/>
              <a:gd name="T2" fmla="*/ 1998 w 2550"/>
              <a:gd name="T3" fmla="*/ 0 h 2149"/>
              <a:gd name="T4" fmla="*/ 1987 w 2550"/>
              <a:gd name="T5" fmla="*/ 0 h 2149"/>
              <a:gd name="T6" fmla="*/ 1696 w 2550"/>
              <a:gd name="T7" fmla="*/ 0 h 2149"/>
              <a:gd name="T8" fmla="*/ 1389 w 2550"/>
              <a:gd name="T9" fmla="*/ 0 h 2149"/>
              <a:gd name="T10" fmla="*/ 1271 w 2550"/>
              <a:gd name="T11" fmla="*/ 0 h 2149"/>
              <a:gd name="T12" fmla="*/ 1153 w 2550"/>
              <a:gd name="T13" fmla="*/ 0 h 2149"/>
              <a:gd name="T14" fmla="*/ 840 w 2550"/>
              <a:gd name="T15" fmla="*/ 0 h 2149"/>
              <a:gd name="T16" fmla="*/ 562 w 2550"/>
              <a:gd name="T17" fmla="*/ 0 h 2149"/>
              <a:gd name="T18" fmla="*/ 559 w 2550"/>
              <a:gd name="T19" fmla="*/ 0 h 2149"/>
              <a:gd name="T20" fmla="*/ 559 w 2550"/>
              <a:gd name="T21" fmla="*/ 5 h 2149"/>
              <a:gd name="T22" fmla="*/ 0 w 2550"/>
              <a:gd name="T23" fmla="*/ 984 h 2149"/>
              <a:gd name="T24" fmla="*/ 340 w 2550"/>
              <a:gd name="T25" fmla="*/ 2148 h 2149"/>
              <a:gd name="T26" fmla="*/ 559 w 2550"/>
              <a:gd name="T27" fmla="*/ 2148 h 2149"/>
              <a:gd name="T28" fmla="*/ 828 w 2550"/>
              <a:gd name="T29" fmla="*/ 2148 h 2149"/>
              <a:gd name="T30" fmla="*/ 1721 w 2550"/>
              <a:gd name="T31" fmla="*/ 2148 h 2149"/>
              <a:gd name="T32" fmla="*/ 1998 w 2550"/>
              <a:gd name="T33" fmla="*/ 2148 h 2149"/>
              <a:gd name="T34" fmla="*/ 2209 w 2550"/>
              <a:gd name="T35" fmla="*/ 2148 h 2149"/>
              <a:gd name="T36" fmla="*/ 2549 w 2550"/>
              <a:gd name="T37" fmla="*/ 984 h 2149"/>
              <a:gd name="T38" fmla="*/ 1998 w 2550"/>
              <a:gd name="T39" fmla="*/ 18 h 2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50" h="2149">
                <a:moveTo>
                  <a:pt x="1998" y="18"/>
                </a:moveTo>
                <a:lnTo>
                  <a:pt x="1998" y="0"/>
                </a:lnTo>
                <a:lnTo>
                  <a:pt x="1987" y="0"/>
                </a:lnTo>
                <a:lnTo>
                  <a:pt x="1696" y="0"/>
                </a:lnTo>
                <a:lnTo>
                  <a:pt x="1389" y="0"/>
                </a:lnTo>
                <a:lnTo>
                  <a:pt x="1271" y="0"/>
                </a:lnTo>
                <a:lnTo>
                  <a:pt x="1153" y="0"/>
                </a:lnTo>
                <a:lnTo>
                  <a:pt x="840" y="0"/>
                </a:lnTo>
                <a:lnTo>
                  <a:pt x="562" y="0"/>
                </a:lnTo>
                <a:lnTo>
                  <a:pt x="559" y="0"/>
                </a:lnTo>
                <a:lnTo>
                  <a:pt x="559" y="5"/>
                </a:lnTo>
                <a:lnTo>
                  <a:pt x="0" y="984"/>
                </a:lnTo>
                <a:lnTo>
                  <a:pt x="340" y="2148"/>
                </a:lnTo>
                <a:lnTo>
                  <a:pt x="559" y="2148"/>
                </a:lnTo>
                <a:lnTo>
                  <a:pt x="828" y="2148"/>
                </a:lnTo>
                <a:lnTo>
                  <a:pt x="1721" y="2148"/>
                </a:lnTo>
                <a:lnTo>
                  <a:pt x="1998" y="2148"/>
                </a:lnTo>
                <a:lnTo>
                  <a:pt x="2209" y="2148"/>
                </a:lnTo>
                <a:lnTo>
                  <a:pt x="2549" y="984"/>
                </a:lnTo>
                <a:lnTo>
                  <a:pt x="1998" y="1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B3ACE2FA-E7D8-46B4-BDDF-427915D3D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3818766"/>
            <a:ext cx="457200" cy="457200"/>
          </a:xfrm>
          <a:custGeom>
            <a:avLst/>
            <a:gdLst>
              <a:gd name="T0" fmla="*/ 1271 w 1272"/>
              <a:gd name="T1" fmla="*/ 634 h 1271"/>
              <a:gd name="T2" fmla="*/ 1186 w 1272"/>
              <a:gd name="T3" fmla="*/ 952 h 1271"/>
              <a:gd name="T4" fmla="*/ 953 w 1272"/>
              <a:gd name="T5" fmla="*/ 1185 h 1271"/>
              <a:gd name="T6" fmla="*/ 635 w 1272"/>
              <a:gd name="T7" fmla="*/ 1270 h 1271"/>
              <a:gd name="T8" fmla="*/ 318 w 1272"/>
              <a:gd name="T9" fmla="*/ 1185 h 1271"/>
              <a:gd name="T10" fmla="*/ 85 w 1272"/>
              <a:gd name="T11" fmla="*/ 952 h 1271"/>
              <a:gd name="T12" fmla="*/ 0 w 1272"/>
              <a:gd name="T13" fmla="*/ 634 h 1271"/>
              <a:gd name="T14" fmla="*/ 85 w 1272"/>
              <a:gd name="T15" fmla="*/ 317 h 1271"/>
              <a:gd name="T16" fmla="*/ 318 w 1272"/>
              <a:gd name="T17" fmla="*/ 85 h 1271"/>
              <a:gd name="T18" fmla="*/ 635 w 1272"/>
              <a:gd name="T19" fmla="*/ 0 h 1271"/>
              <a:gd name="T20" fmla="*/ 953 w 1272"/>
              <a:gd name="T21" fmla="*/ 85 h 1271"/>
              <a:gd name="T22" fmla="*/ 1186 w 1272"/>
              <a:gd name="T23" fmla="*/ 317 h 1271"/>
              <a:gd name="T24" fmla="*/ 1271 w 1272"/>
              <a:gd name="T25" fmla="*/ 634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72" h="1271">
                <a:moveTo>
                  <a:pt x="1271" y="634"/>
                </a:moveTo>
                <a:cubicBezTo>
                  <a:pt x="1271" y="751"/>
                  <a:pt x="1245" y="851"/>
                  <a:pt x="1186" y="952"/>
                </a:cubicBezTo>
                <a:cubicBezTo>
                  <a:pt x="1128" y="1053"/>
                  <a:pt x="1055" y="1127"/>
                  <a:pt x="953" y="1185"/>
                </a:cubicBezTo>
                <a:cubicBezTo>
                  <a:pt x="852" y="1244"/>
                  <a:pt x="752" y="1270"/>
                  <a:pt x="635" y="1270"/>
                </a:cubicBezTo>
                <a:cubicBezTo>
                  <a:pt x="518" y="1270"/>
                  <a:pt x="420" y="1244"/>
                  <a:pt x="318" y="1185"/>
                </a:cubicBezTo>
                <a:cubicBezTo>
                  <a:pt x="217" y="1127"/>
                  <a:pt x="144" y="1053"/>
                  <a:pt x="85" y="952"/>
                </a:cubicBezTo>
                <a:cubicBezTo>
                  <a:pt x="27" y="851"/>
                  <a:pt x="0" y="751"/>
                  <a:pt x="0" y="634"/>
                </a:cubicBezTo>
                <a:cubicBezTo>
                  <a:pt x="0" y="517"/>
                  <a:pt x="27" y="418"/>
                  <a:pt x="85" y="317"/>
                </a:cubicBezTo>
                <a:cubicBezTo>
                  <a:pt x="144" y="215"/>
                  <a:pt x="217" y="143"/>
                  <a:pt x="318" y="85"/>
                </a:cubicBezTo>
                <a:cubicBezTo>
                  <a:pt x="420" y="26"/>
                  <a:pt x="518" y="0"/>
                  <a:pt x="635" y="0"/>
                </a:cubicBezTo>
                <a:cubicBezTo>
                  <a:pt x="752" y="0"/>
                  <a:pt x="852" y="26"/>
                  <a:pt x="953" y="85"/>
                </a:cubicBezTo>
                <a:cubicBezTo>
                  <a:pt x="1055" y="143"/>
                  <a:pt x="1128" y="215"/>
                  <a:pt x="1186" y="317"/>
                </a:cubicBezTo>
                <a:cubicBezTo>
                  <a:pt x="1245" y="418"/>
                  <a:pt x="1271" y="517"/>
                  <a:pt x="1271" y="634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5004F3DD-1D9C-4F07-BAD2-C153F80DA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7213" y="4375978"/>
            <a:ext cx="917575" cy="773113"/>
          </a:xfrm>
          <a:custGeom>
            <a:avLst/>
            <a:gdLst>
              <a:gd name="T0" fmla="*/ 1997 w 2549"/>
              <a:gd name="T1" fmla="*/ 18 h 2149"/>
              <a:gd name="T2" fmla="*/ 1997 w 2549"/>
              <a:gd name="T3" fmla="*/ 0 h 2149"/>
              <a:gd name="T4" fmla="*/ 1986 w 2549"/>
              <a:gd name="T5" fmla="*/ 0 h 2149"/>
              <a:gd name="T6" fmla="*/ 1695 w 2549"/>
              <a:gd name="T7" fmla="*/ 0 h 2149"/>
              <a:gd name="T8" fmla="*/ 1388 w 2549"/>
              <a:gd name="T9" fmla="*/ 0 h 2149"/>
              <a:gd name="T10" fmla="*/ 1270 w 2549"/>
              <a:gd name="T11" fmla="*/ 0 h 2149"/>
              <a:gd name="T12" fmla="*/ 1152 w 2549"/>
              <a:gd name="T13" fmla="*/ 0 h 2149"/>
              <a:gd name="T14" fmla="*/ 840 w 2549"/>
              <a:gd name="T15" fmla="*/ 0 h 2149"/>
              <a:gd name="T16" fmla="*/ 561 w 2549"/>
              <a:gd name="T17" fmla="*/ 0 h 2149"/>
              <a:gd name="T18" fmla="*/ 558 w 2549"/>
              <a:gd name="T19" fmla="*/ 0 h 2149"/>
              <a:gd name="T20" fmla="*/ 558 w 2549"/>
              <a:gd name="T21" fmla="*/ 5 h 2149"/>
              <a:gd name="T22" fmla="*/ 0 w 2549"/>
              <a:gd name="T23" fmla="*/ 984 h 2149"/>
              <a:gd name="T24" fmla="*/ 339 w 2549"/>
              <a:gd name="T25" fmla="*/ 2148 h 2149"/>
              <a:gd name="T26" fmla="*/ 558 w 2549"/>
              <a:gd name="T27" fmla="*/ 2148 h 2149"/>
              <a:gd name="T28" fmla="*/ 827 w 2549"/>
              <a:gd name="T29" fmla="*/ 2148 h 2149"/>
              <a:gd name="T30" fmla="*/ 1720 w 2549"/>
              <a:gd name="T31" fmla="*/ 2148 h 2149"/>
              <a:gd name="T32" fmla="*/ 1997 w 2549"/>
              <a:gd name="T33" fmla="*/ 2148 h 2149"/>
              <a:gd name="T34" fmla="*/ 2209 w 2549"/>
              <a:gd name="T35" fmla="*/ 2148 h 2149"/>
              <a:gd name="T36" fmla="*/ 2548 w 2549"/>
              <a:gd name="T37" fmla="*/ 984 h 2149"/>
              <a:gd name="T38" fmla="*/ 1997 w 2549"/>
              <a:gd name="T39" fmla="*/ 18 h 2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49" h="2149">
                <a:moveTo>
                  <a:pt x="1997" y="18"/>
                </a:moveTo>
                <a:lnTo>
                  <a:pt x="1997" y="0"/>
                </a:lnTo>
                <a:lnTo>
                  <a:pt x="1986" y="0"/>
                </a:lnTo>
                <a:lnTo>
                  <a:pt x="1695" y="0"/>
                </a:lnTo>
                <a:lnTo>
                  <a:pt x="1388" y="0"/>
                </a:lnTo>
                <a:lnTo>
                  <a:pt x="1270" y="0"/>
                </a:lnTo>
                <a:lnTo>
                  <a:pt x="1152" y="0"/>
                </a:lnTo>
                <a:lnTo>
                  <a:pt x="840" y="0"/>
                </a:lnTo>
                <a:lnTo>
                  <a:pt x="561" y="0"/>
                </a:lnTo>
                <a:lnTo>
                  <a:pt x="558" y="0"/>
                </a:lnTo>
                <a:lnTo>
                  <a:pt x="558" y="5"/>
                </a:lnTo>
                <a:lnTo>
                  <a:pt x="0" y="984"/>
                </a:lnTo>
                <a:lnTo>
                  <a:pt x="339" y="2148"/>
                </a:lnTo>
                <a:lnTo>
                  <a:pt x="558" y="2148"/>
                </a:lnTo>
                <a:lnTo>
                  <a:pt x="827" y="2148"/>
                </a:lnTo>
                <a:lnTo>
                  <a:pt x="1720" y="2148"/>
                </a:lnTo>
                <a:lnTo>
                  <a:pt x="1997" y="2148"/>
                </a:lnTo>
                <a:lnTo>
                  <a:pt x="2209" y="2148"/>
                </a:lnTo>
                <a:lnTo>
                  <a:pt x="2548" y="984"/>
                </a:lnTo>
                <a:lnTo>
                  <a:pt x="1997" y="18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2274E16E-169A-475E-AF6C-BFFE5723B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8669" y="3818766"/>
            <a:ext cx="457200" cy="457200"/>
          </a:xfrm>
          <a:custGeom>
            <a:avLst/>
            <a:gdLst>
              <a:gd name="T0" fmla="*/ 1271 w 1272"/>
              <a:gd name="T1" fmla="*/ 634 h 1271"/>
              <a:gd name="T2" fmla="*/ 1186 w 1272"/>
              <a:gd name="T3" fmla="*/ 952 h 1271"/>
              <a:gd name="T4" fmla="*/ 954 w 1272"/>
              <a:gd name="T5" fmla="*/ 1185 h 1271"/>
              <a:gd name="T6" fmla="*/ 636 w 1272"/>
              <a:gd name="T7" fmla="*/ 1270 h 1271"/>
              <a:gd name="T8" fmla="*/ 318 w 1272"/>
              <a:gd name="T9" fmla="*/ 1185 h 1271"/>
              <a:gd name="T10" fmla="*/ 85 w 1272"/>
              <a:gd name="T11" fmla="*/ 952 h 1271"/>
              <a:gd name="T12" fmla="*/ 0 w 1272"/>
              <a:gd name="T13" fmla="*/ 634 h 1271"/>
              <a:gd name="T14" fmla="*/ 85 w 1272"/>
              <a:gd name="T15" fmla="*/ 317 h 1271"/>
              <a:gd name="T16" fmla="*/ 318 w 1272"/>
              <a:gd name="T17" fmla="*/ 85 h 1271"/>
              <a:gd name="T18" fmla="*/ 636 w 1272"/>
              <a:gd name="T19" fmla="*/ 0 h 1271"/>
              <a:gd name="T20" fmla="*/ 954 w 1272"/>
              <a:gd name="T21" fmla="*/ 85 h 1271"/>
              <a:gd name="T22" fmla="*/ 1186 w 1272"/>
              <a:gd name="T23" fmla="*/ 317 h 1271"/>
              <a:gd name="T24" fmla="*/ 1271 w 1272"/>
              <a:gd name="T25" fmla="*/ 634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72" h="1271">
                <a:moveTo>
                  <a:pt x="1271" y="634"/>
                </a:moveTo>
                <a:cubicBezTo>
                  <a:pt x="1271" y="751"/>
                  <a:pt x="1245" y="851"/>
                  <a:pt x="1186" y="952"/>
                </a:cubicBezTo>
                <a:cubicBezTo>
                  <a:pt x="1128" y="1053"/>
                  <a:pt x="1056" y="1127"/>
                  <a:pt x="954" y="1185"/>
                </a:cubicBezTo>
                <a:cubicBezTo>
                  <a:pt x="853" y="1244"/>
                  <a:pt x="753" y="1270"/>
                  <a:pt x="636" y="1270"/>
                </a:cubicBezTo>
                <a:cubicBezTo>
                  <a:pt x="519" y="1270"/>
                  <a:pt x="419" y="1244"/>
                  <a:pt x="318" y="1185"/>
                </a:cubicBezTo>
                <a:cubicBezTo>
                  <a:pt x="217" y="1127"/>
                  <a:pt x="144" y="1053"/>
                  <a:pt x="85" y="952"/>
                </a:cubicBezTo>
                <a:cubicBezTo>
                  <a:pt x="27" y="851"/>
                  <a:pt x="0" y="751"/>
                  <a:pt x="0" y="634"/>
                </a:cubicBezTo>
                <a:cubicBezTo>
                  <a:pt x="0" y="517"/>
                  <a:pt x="27" y="418"/>
                  <a:pt x="85" y="317"/>
                </a:cubicBezTo>
                <a:cubicBezTo>
                  <a:pt x="144" y="215"/>
                  <a:pt x="217" y="143"/>
                  <a:pt x="318" y="85"/>
                </a:cubicBezTo>
                <a:cubicBezTo>
                  <a:pt x="419" y="26"/>
                  <a:pt x="519" y="0"/>
                  <a:pt x="636" y="0"/>
                </a:cubicBezTo>
                <a:cubicBezTo>
                  <a:pt x="753" y="0"/>
                  <a:pt x="853" y="26"/>
                  <a:pt x="954" y="85"/>
                </a:cubicBezTo>
                <a:cubicBezTo>
                  <a:pt x="1056" y="143"/>
                  <a:pt x="1128" y="215"/>
                  <a:pt x="1186" y="317"/>
                </a:cubicBezTo>
                <a:cubicBezTo>
                  <a:pt x="1245" y="418"/>
                  <a:pt x="1271" y="517"/>
                  <a:pt x="1271" y="634"/>
                </a:cubicBezTo>
              </a:path>
            </a:pathLst>
          </a:custGeom>
          <a:solidFill>
            <a:srgbClr val="D5AF34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87CBAE98-B8FE-443F-8AA7-9420A32F7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894" y="4375978"/>
            <a:ext cx="917575" cy="773113"/>
          </a:xfrm>
          <a:custGeom>
            <a:avLst/>
            <a:gdLst>
              <a:gd name="T0" fmla="*/ 1998 w 2551"/>
              <a:gd name="T1" fmla="*/ 18 h 2149"/>
              <a:gd name="T2" fmla="*/ 1998 w 2551"/>
              <a:gd name="T3" fmla="*/ 0 h 2149"/>
              <a:gd name="T4" fmla="*/ 1988 w 2551"/>
              <a:gd name="T5" fmla="*/ 0 h 2149"/>
              <a:gd name="T6" fmla="*/ 1696 w 2551"/>
              <a:gd name="T7" fmla="*/ 0 h 2149"/>
              <a:gd name="T8" fmla="*/ 1390 w 2551"/>
              <a:gd name="T9" fmla="*/ 0 h 2149"/>
              <a:gd name="T10" fmla="*/ 1272 w 2551"/>
              <a:gd name="T11" fmla="*/ 0 h 2149"/>
              <a:gd name="T12" fmla="*/ 1153 w 2551"/>
              <a:gd name="T13" fmla="*/ 0 h 2149"/>
              <a:gd name="T14" fmla="*/ 841 w 2551"/>
              <a:gd name="T15" fmla="*/ 0 h 2149"/>
              <a:gd name="T16" fmla="*/ 562 w 2551"/>
              <a:gd name="T17" fmla="*/ 0 h 2149"/>
              <a:gd name="T18" fmla="*/ 562 w 2551"/>
              <a:gd name="T19" fmla="*/ 0 h 2149"/>
              <a:gd name="T20" fmla="*/ 562 w 2551"/>
              <a:gd name="T21" fmla="*/ 0 h 2149"/>
              <a:gd name="T22" fmla="*/ 559 w 2551"/>
              <a:gd name="T23" fmla="*/ 0 h 2149"/>
              <a:gd name="T24" fmla="*/ 559 w 2551"/>
              <a:gd name="T25" fmla="*/ 5 h 2149"/>
              <a:gd name="T26" fmla="*/ 0 w 2551"/>
              <a:gd name="T27" fmla="*/ 984 h 2149"/>
              <a:gd name="T28" fmla="*/ 340 w 2551"/>
              <a:gd name="T29" fmla="*/ 2148 h 2149"/>
              <a:gd name="T30" fmla="*/ 559 w 2551"/>
              <a:gd name="T31" fmla="*/ 2148 h 2149"/>
              <a:gd name="T32" fmla="*/ 828 w 2551"/>
              <a:gd name="T33" fmla="*/ 2148 h 2149"/>
              <a:gd name="T34" fmla="*/ 1721 w 2551"/>
              <a:gd name="T35" fmla="*/ 2148 h 2149"/>
              <a:gd name="T36" fmla="*/ 1998 w 2551"/>
              <a:gd name="T37" fmla="*/ 2148 h 2149"/>
              <a:gd name="T38" fmla="*/ 2210 w 2551"/>
              <a:gd name="T39" fmla="*/ 2148 h 2149"/>
              <a:gd name="T40" fmla="*/ 2550 w 2551"/>
              <a:gd name="T41" fmla="*/ 984 h 2149"/>
              <a:gd name="T42" fmla="*/ 1998 w 2551"/>
              <a:gd name="T43" fmla="*/ 18 h 2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551" h="2149">
                <a:moveTo>
                  <a:pt x="1998" y="18"/>
                </a:moveTo>
                <a:lnTo>
                  <a:pt x="1998" y="0"/>
                </a:lnTo>
                <a:lnTo>
                  <a:pt x="1988" y="0"/>
                </a:lnTo>
                <a:lnTo>
                  <a:pt x="1696" y="0"/>
                </a:lnTo>
                <a:lnTo>
                  <a:pt x="1390" y="0"/>
                </a:lnTo>
                <a:lnTo>
                  <a:pt x="1272" y="0"/>
                </a:lnTo>
                <a:lnTo>
                  <a:pt x="1153" y="0"/>
                </a:lnTo>
                <a:lnTo>
                  <a:pt x="841" y="0"/>
                </a:lnTo>
                <a:lnTo>
                  <a:pt x="562" y="0"/>
                </a:lnTo>
                <a:lnTo>
                  <a:pt x="562" y="0"/>
                </a:lnTo>
                <a:lnTo>
                  <a:pt x="562" y="0"/>
                </a:lnTo>
                <a:lnTo>
                  <a:pt x="559" y="0"/>
                </a:lnTo>
                <a:lnTo>
                  <a:pt x="559" y="5"/>
                </a:lnTo>
                <a:lnTo>
                  <a:pt x="0" y="984"/>
                </a:lnTo>
                <a:lnTo>
                  <a:pt x="340" y="2148"/>
                </a:lnTo>
                <a:lnTo>
                  <a:pt x="559" y="2148"/>
                </a:lnTo>
                <a:lnTo>
                  <a:pt x="828" y="2148"/>
                </a:lnTo>
                <a:lnTo>
                  <a:pt x="1721" y="2148"/>
                </a:lnTo>
                <a:lnTo>
                  <a:pt x="1998" y="2148"/>
                </a:lnTo>
                <a:lnTo>
                  <a:pt x="2210" y="2148"/>
                </a:lnTo>
                <a:lnTo>
                  <a:pt x="2550" y="984"/>
                </a:lnTo>
                <a:lnTo>
                  <a:pt x="1998" y="18"/>
                </a:lnTo>
              </a:path>
            </a:pathLst>
          </a:custGeom>
          <a:solidFill>
            <a:srgbClr val="D5AF34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337B87CB-B042-42C2-9DCD-109659769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1823278"/>
            <a:ext cx="457200" cy="457200"/>
          </a:xfrm>
          <a:custGeom>
            <a:avLst/>
            <a:gdLst>
              <a:gd name="T0" fmla="*/ 1271 w 1272"/>
              <a:gd name="T1" fmla="*/ 636 h 1272"/>
              <a:gd name="T2" fmla="*/ 1186 w 1272"/>
              <a:gd name="T3" fmla="*/ 954 h 1272"/>
              <a:gd name="T4" fmla="*/ 953 w 1272"/>
              <a:gd name="T5" fmla="*/ 1186 h 1272"/>
              <a:gd name="T6" fmla="*/ 635 w 1272"/>
              <a:gd name="T7" fmla="*/ 1271 h 1272"/>
              <a:gd name="T8" fmla="*/ 318 w 1272"/>
              <a:gd name="T9" fmla="*/ 1186 h 1272"/>
              <a:gd name="T10" fmla="*/ 85 w 1272"/>
              <a:gd name="T11" fmla="*/ 954 h 1272"/>
              <a:gd name="T12" fmla="*/ 0 w 1272"/>
              <a:gd name="T13" fmla="*/ 636 h 1272"/>
              <a:gd name="T14" fmla="*/ 85 w 1272"/>
              <a:gd name="T15" fmla="*/ 318 h 1272"/>
              <a:gd name="T16" fmla="*/ 318 w 1272"/>
              <a:gd name="T17" fmla="*/ 85 h 1272"/>
              <a:gd name="T18" fmla="*/ 635 w 1272"/>
              <a:gd name="T19" fmla="*/ 0 h 1272"/>
              <a:gd name="T20" fmla="*/ 953 w 1272"/>
              <a:gd name="T21" fmla="*/ 85 h 1272"/>
              <a:gd name="T22" fmla="*/ 1186 w 1272"/>
              <a:gd name="T23" fmla="*/ 318 h 1272"/>
              <a:gd name="T24" fmla="*/ 1271 w 1272"/>
              <a:gd name="T25" fmla="*/ 636 h 1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72" h="1272">
                <a:moveTo>
                  <a:pt x="1271" y="636"/>
                </a:moveTo>
                <a:cubicBezTo>
                  <a:pt x="1271" y="753"/>
                  <a:pt x="1245" y="852"/>
                  <a:pt x="1186" y="954"/>
                </a:cubicBezTo>
                <a:cubicBezTo>
                  <a:pt x="1128" y="1055"/>
                  <a:pt x="1055" y="1127"/>
                  <a:pt x="953" y="1186"/>
                </a:cubicBezTo>
                <a:cubicBezTo>
                  <a:pt x="852" y="1244"/>
                  <a:pt x="752" y="1271"/>
                  <a:pt x="635" y="1271"/>
                </a:cubicBezTo>
                <a:cubicBezTo>
                  <a:pt x="518" y="1271"/>
                  <a:pt x="420" y="1244"/>
                  <a:pt x="318" y="1186"/>
                </a:cubicBezTo>
                <a:cubicBezTo>
                  <a:pt x="217" y="1127"/>
                  <a:pt x="144" y="1055"/>
                  <a:pt x="85" y="954"/>
                </a:cubicBezTo>
                <a:cubicBezTo>
                  <a:pt x="27" y="852"/>
                  <a:pt x="0" y="753"/>
                  <a:pt x="0" y="636"/>
                </a:cubicBezTo>
                <a:cubicBezTo>
                  <a:pt x="0" y="519"/>
                  <a:pt x="27" y="419"/>
                  <a:pt x="85" y="318"/>
                </a:cubicBezTo>
                <a:cubicBezTo>
                  <a:pt x="144" y="217"/>
                  <a:pt x="217" y="143"/>
                  <a:pt x="318" y="85"/>
                </a:cubicBezTo>
                <a:cubicBezTo>
                  <a:pt x="420" y="26"/>
                  <a:pt x="518" y="0"/>
                  <a:pt x="635" y="0"/>
                </a:cubicBezTo>
                <a:cubicBezTo>
                  <a:pt x="752" y="0"/>
                  <a:pt x="852" y="26"/>
                  <a:pt x="953" y="85"/>
                </a:cubicBezTo>
                <a:cubicBezTo>
                  <a:pt x="1055" y="143"/>
                  <a:pt x="1128" y="217"/>
                  <a:pt x="1186" y="318"/>
                </a:cubicBezTo>
                <a:cubicBezTo>
                  <a:pt x="1245" y="419"/>
                  <a:pt x="1271" y="519"/>
                  <a:pt x="1271" y="636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F813E44-C7C0-4ADE-B144-EB6E67515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7213" y="2380491"/>
            <a:ext cx="917575" cy="387350"/>
          </a:xfrm>
          <a:custGeom>
            <a:avLst/>
            <a:gdLst>
              <a:gd name="T0" fmla="*/ 2522 w 2549"/>
              <a:gd name="T1" fmla="*/ 1074 h 1075"/>
              <a:gd name="T2" fmla="*/ 2548 w 2549"/>
              <a:gd name="T3" fmla="*/ 984 h 1075"/>
              <a:gd name="T4" fmla="*/ 1997 w 2549"/>
              <a:gd name="T5" fmla="*/ 19 h 1075"/>
              <a:gd name="T6" fmla="*/ 1997 w 2549"/>
              <a:gd name="T7" fmla="*/ 0 h 1075"/>
              <a:gd name="T8" fmla="*/ 1986 w 2549"/>
              <a:gd name="T9" fmla="*/ 0 h 1075"/>
              <a:gd name="T10" fmla="*/ 1695 w 2549"/>
              <a:gd name="T11" fmla="*/ 0 h 1075"/>
              <a:gd name="T12" fmla="*/ 1395 w 2549"/>
              <a:gd name="T13" fmla="*/ 635 h 1075"/>
              <a:gd name="T14" fmla="*/ 1315 w 2549"/>
              <a:gd name="T15" fmla="*/ 140 h 1075"/>
              <a:gd name="T16" fmla="*/ 1388 w 2549"/>
              <a:gd name="T17" fmla="*/ 86 h 1075"/>
              <a:gd name="T18" fmla="*/ 1388 w 2549"/>
              <a:gd name="T19" fmla="*/ 0 h 1075"/>
              <a:gd name="T20" fmla="*/ 1270 w 2549"/>
              <a:gd name="T21" fmla="*/ 0 h 1075"/>
              <a:gd name="T22" fmla="*/ 1152 w 2549"/>
              <a:gd name="T23" fmla="*/ 0 h 1075"/>
              <a:gd name="T24" fmla="*/ 1152 w 2549"/>
              <a:gd name="T25" fmla="*/ 86 h 1075"/>
              <a:gd name="T26" fmla="*/ 1225 w 2549"/>
              <a:gd name="T27" fmla="*/ 140 h 1075"/>
              <a:gd name="T28" fmla="*/ 1145 w 2549"/>
              <a:gd name="T29" fmla="*/ 635 h 1075"/>
              <a:gd name="T30" fmla="*/ 840 w 2549"/>
              <a:gd name="T31" fmla="*/ 0 h 1075"/>
              <a:gd name="T32" fmla="*/ 561 w 2549"/>
              <a:gd name="T33" fmla="*/ 0 h 1075"/>
              <a:gd name="T34" fmla="*/ 561 w 2549"/>
              <a:gd name="T35" fmla="*/ 0 h 1075"/>
              <a:gd name="T36" fmla="*/ 561 w 2549"/>
              <a:gd name="T37" fmla="*/ 0 h 1075"/>
              <a:gd name="T38" fmla="*/ 558 w 2549"/>
              <a:gd name="T39" fmla="*/ 0 h 1075"/>
              <a:gd name="T40" fmla="*/ 558 w 2549"/>
              <a:gd name="T41" fmla="*/ 6 h 1075"/>
              <a:gd name="T42" fmla="*/ 0 w 2549"/>
              <a:gd name="T43" fmla="*/ 984 h 1075"/>
              <a:gd name="T44" fmla="*/ 26 w 2549"/>
              <a:gd name="T45" fmla="*/ 1074 h 1075"/>
              <a:gd name="T46" fmla="*/ 2522 w 2549"/>
              <a:gd name="T47" fmla="*/ 1074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49" h="1075">
                <a:moveTo>
                  <a:pt x="2522" y="1074"/>
                </a:moveTo>
                <a:lnTo>
                  <a:pt x="2548" y="984"/>
                </a:lnTo>
                <a:lnTo>
                  <a:pt x="1997" y="19"/>
                </a:lnTo>
                <a:lnTo>
                  <a:pt x="1997" y="0"/>
                </a:lnTo>
                <a:lnTo>
                  <a:pt x="1986" y="0"/>
                </a:lnTo>
                <a:lnTo>
                  <a:pt x="1695" y="0"/>
                </a:lnTo>
                <a:lnTo>
                  <a:pt x="1395" y="635"/>
                </a:lnTo>
                <a:lnTo>
                  <a:pt x="1315" y="140"/>
                </a:lnTo>
                <a:lnTo>
                  <a:pt x="1388" y="86"/>
                </a:lnTo>
                <a:lnTo>
                  <a:pt x="1388" y="0"/>
                </a:lnTo>
                <a:lnTo>
                  <a:pt x="1270" y="0"/>
                </a:lnTo>
                <a:lnTo>
                  <a:pt x="1152" y="0"/>
                </a:lnTo>
                <a:lnTo>
                  <a:pt x="1152" y="86"/>
                </a:lnTo>
                <a:lnTo>
                  <a:pt x="1225" y="140"/>
                </a:lnTo>
                <a:lnTo>
                  <a:pt x="1145" y="635"/>
                </a:lnTo>
                <a:lnTo>
                  <a:pt x="840" y="0"/>
                </a:lnTo>
                <a:lnTo>
                  <a:pt x="561" y="0"/>
                </a:lnTo>
                <a:lnTo>
                  <a:pt x="561" y="0"/>
                </a:lnTo>
                <a:lnTo>
                  <a:pt x="561" y="0"/>
                </a:lnTo>
                <a:lnTo>
                  <a:pt x="558" y="0"/>
                </a:lnTo>
                <a:lnTo>
                  <a:pt x="558" y="6"/>
                </a:lnTo>
                <a:lnTo>
                  <a:pt x="0" y="984"/>
                </a:lnTo>
                <a:lnTo>
                  <a:pt x="26" y="1074"/>
                </a:lnTo>
                <a:lnTo>
                  <a:pt x="2522" y="1074"/>
                </a:ln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870BE0A6-F034-4845-A8EB-7DA2454C9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2590041"/>
            <a:ext cx="1565275" cy="963612"/>
          </a:xfrm>
          <a:custGeom>
            <a:avLst/>
            <a:gdLst>
              <a:gd name="T0" fmla="*/ 0 w 4350"/>
              <a:gd name="T1" fmla="*/ 0 h 2678"/>
              <a:gd name="T2" fmla="*/ 0 w 4350"/>
              <a:gd name="T3" fmla="*/ 2677 h 2678"/>
              <a:gd name="T4" fmla="*/ 4349 w 4350"/>
              <a:gd name="T5" fmla="*/ 2677 h 2678"/>
              <a:gd name="T6" fmla="*/ 4349 w 4350"/>
              <a:gd name="T7" fmla="*/ 0 h 2678"/>
              <a:gd name="T8" fmla="*/ 0 w 4350"/>
              <a:gd name="T9" fmla="*/ 0 h 2678"/>
              <a:gd name="T10" fmla="*/ 1558 w 4350"/>
              <a:gd name="T11" fmla="*/ 2039 h 2678"/>
              <a:gd name="T12" fmla="*/ 940 w 4350"/>
              <a:gd name="T13" fmla="*/ 2039 h 2678"/>
              <a:gd name="T14" fmla="*/ 940 w 4350"/>
              <a:gd name="T15" fmla="*/ 1281 h 2678"/>
              <a:gd name="T16" fmla="*/ 1558 w 4350"/>
              <a:gd name="T17" fmla="*/ 1281 h 2678"/>
              <a:gd name="T18" fmla="*/ 1558 w 4350"/>
              <a:gd name="T19" fmla="*/ 2039 h 2678"/>
              <a:gd name="T20" fmla="*/ 2462 w 4350"/>
              <a:gd name="T21" fmla="*/ 2039 h 2678"/>
              <a:gd name="T22" fmla="*/ 1844 w 4350"/>
              <a:gd name="T23" fmla="*/ 2039 h 2678"/>
              <a:gd name="T24" fmla="*/ 1844 w 4350"/>
              <a:gd name="T25" fmla="*/ 935 h 2678"/>
              <a:gd name="T26" fmla="*/ 2462 w 4350"/>
              <a:gd name="T27" fmla="*/ 935 h 2678"/>
              <a:gd name="T28" fmla="*/ 2462 w 4350"/>
              <a:gd name="T29" fmla="*/ 2039 h 2678"/>
              <a:gd name="T30" fmla="*/ 3408 w 4350"/>
              <a:gd name="T31" fmla="*/ 2039 h 2678"/>
              <a:gd name="T32" fmla="*/ 2790 w 4350"/>
              <a:gd name="T33" fmla="*/ 2039 h 2678"/>
              <a:gd name="T34" fmla="*/ 2790 w 4350"/>
              <a:gd name="T35" fmla="*/ 638 h 2678"/>
              <a:gd name="T36" fmla="*/ 3408 w 4350"/>
              <a:gd name="T37" fmla="*/ 638 h 2678"/>
              <a:gd name="T38" fmla="*/ 3408 w 4350"/>
              <a:gd name="T39" fmla="*/ 2039 h 2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350" h="2678">
                <a:moveTo>
                  <a:pt x="0" y="0"/>
                </a:moveTo>
                <a:lnTo>
                  <a:pt x="0" y="2677"/>
                </a:lnTo>
                <a:lnTo>
                  <a:pt x="4349" y="2677"/>
                </a:lnTo>
                <a:lnTo>
                  <a:pt x="4349" y="0"/>
                </a:lnTo>
                <a:lnTo>
                  <a:pt x="0" y="0"/>
                </a:lnTo>
                <a:close/>
                <a:moveTo>
                  <a:pt x="1558" y="2039"/>
                </a:moveTo>
                <a:lnTo>
                  <a:pt x="940" y="2039"/>
                </a:lnTo>
                <a:lnTo>
                  <a:pt x="940" y="1281"/>
                </a:lnTo>
                <a:lnTo>
                  <a:pt x="1558" y="1281"/>
                </a:lnTo>
                <a:lnTo>
                  <a:pt x="1558" y="2039"/>
                </a:lnTo>
                <a:close/>
                <a:moveTo>
                  <a:pt x="2462" y="2039"/>
                </a:moveTo>
                <a:lnTo>
                  <a:pt x="1844" y="2039"/>
                </a:lnTo>
                <a:lnTo>
                  <a:pt x="1844" y="935"/>
                </a:lnTo>
                <a:lnTo>
                  <a:pt x="2462" y="935"/>
                </a:lnTo>
                <a:lnTo>
                  <a:pt x="2462" y="2039"/>
                </a:lnTo>
                <a:close/>
                <a:moveTo>
                  <a:pt x="3408" y="2039"/>
                </a:moveTo>
                <a:lnTo>
                  <a:pt x="2790" y="2039"/>
                </a:lnTo>
                <a:lnTo>
                  <a:pt x="2790" y="638"/>
                </a:lnTo>
                <a:lnTo>
                  <a:pt x="3408" y="638"/>
                </a:lnTo>
                <a:lnTo>
                  <a:pt x="3408" y="2039"/>
                </a:lnTo>
                <a:close/>
              </a:path>
            </a:pathLst>
          </a:custGeom>
          <a:solidFill>
            <a:schemeClr val="tx2">
              <a:lumMod val="75000"/>
              <a:lumOff val="2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68A987C5-BCB2-48F9-8CA6-DD93E14AE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363" y="2959928"/>
            <a:ext cx="69850" cy="223838"/>
          </a:xfrm>
          <a:custGeom>
            <a:avLst/>
            <a:gdLst>
              <a:gd name="T0" fmla="*/ 96 w 193"/>
              <a:gd name="T1" fmla="*/ 621 h 622"/>
              <a:gd name="T2" fmla="*/ 0 w 193"/>
              <a:gd name="T3" fmla="*/ 621 h 622"/>
              <a:gd name="T4" fmla="*/ 0 w 193"/>
              <a:gd name="T5" fmla="*/ 0 h 622"/>
              <a:gd name="T6" fmla="*/ 192 w 193"/>
              <a:gd name="T7" fmla="*/ 0 h 622"/>
              <a:gd name="T8" fmla="*/ 192 w 193"/>
              <a:gd name="T9" fmla="*/ 621 h 622"/>
              <a:gd name="T10" fmla="*/ 96 w 193"/>
              <a:gd name="T11" fmla="*/ 621 h 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3" h="622">
                <a:moveTo>
                  <a:pt x="96" y="621"/>
                </a:moveTo>
                <a:lnTo>
                  <a:pt x="0" y="621"/>
                </a:lnTo>
                <a:lnTo>
                  <a:pt x="0" y="0"/>
                </a:lnTo>
                <a:lnTo>
                  <a:pt x="192" y="0"/>
                </a:lnTo>
                <a:lnTo>
                  <a:pt x="192" y="621"/>
                </a:lnTo>
                <a:lnTo>
                  <a:pt x="96" y="621"/>
                </a:ln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3E687B8B-963E-4A16-A227-C7B31B08D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8788" y="2959928"/>
            <a:ext cx="69850" cy="223838"/>
          </a:xfrm>
          <a:custGeom>
            <a:avLst/>
            <a:gdLst>
              <a:gd name="T0" fmla="*/ 97 w 194"/>
              <a:gd name="T1" fmla="*/ 621 h 622"/>
              <a:gd name="T2" fmla="*/ 0 w 194"/>
              <a:gd name="T3" fmla="*/ 621 h 622"/>
              <a:gd name="T4" fmla="*/ 0 w 194"/>
              <a:gd name="T5" fmla="*/ 0 h 622"/>
              <a:gd name="T6" fmla="*/ 193 w 194"/>
              <a:gd name="T7" fmla="*/ 0 h 622"/>
              <a:gd name="T8" fmla="*/ 193 w 194"/>
              <a:gd name="T9" fmla="*/ 621 h 622"/>
              <a:gd name="T10" fmla="*/ 97 w 194"/>
              <a:gd name="T11" fmla="*/ 621 h 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4" h="622">
                <a:moveTo>
                  <a:pt x="97" y="621"/>
                </a:moveTo>
                <a:lnTo>
                  <a:pt x="0" y="621"/>
                </a:lnTo>
                <a:lnTo>
                  <a:pt x="0" y="0"/>
                </a:lnTo>
                <a:lnTo>
                  <a:pt x="193" y="0"/>
                </a:lnTo>
                <a:lnTo>
                  <a:pt x="193" y="621"/>
                </a:lnTo>
                <a:lnTo>
                  <a:pt x="97" y="621"/>
                </a:ln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FB09714-7529-438A-BD19-CFB05EA09FB0}"/>
              </a:ext>
            </a:extLst>
          </p:cNvPr>
          <p:cNvSpPr txBox="1"/>
          <p:nvPr/>
        </p:nvSpPr>
        <p:spPr>
          <a:xfrm>
            <a:off x="4150252" y="5518033"/>
            <a:ext cx="3891496" cy="215444"/>
          </a:xfrm>
          <a:prstGeom prst="rect">
            <a:avLst/>
          </a:prstGeom>
          <a:solidFill>
            <a:srgbClr val="CCB082"/>
          </a:solidFill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Your Title Goes Here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6B30503-9723-4258-86C1-97E5F5BB1EB1}"/>
              </a:ext>
            </a:extLst>
          </p:cNvPr>
          <p:cNvSpPr/>
          <p:nvPr/>
        </p:nvSpPr>
        <p:spPr>
          <a:xfrm>
            <a:off x="4150252" y="5757179"/>
            <a:ext cx="3891496" cy="3931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unknown printer took type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high level views.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C899F08-806D-47ED-AFDD-DB724C4C9373}"/>
              </a:ext>
            </a:extLst>
          </p:cNvPr>
          <p:cNvSpPr txBox="1"/>
          <p:nvPr/>
        </p:nvSpPr>
        <p:spPr>
          <a:xfrm>
            <a:off x="8301798" y="4030546"/>
            <a:ext cx="2868990" cy="215444"/>
          </a:xfrm>
          <a:prstGeom prst="rect">
            <a:avLst/>
          </a:prstGeom>
          <a:solidFill>
            <a:srgbClr val="CCB082"/>
          </a:solidFill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Your Title Goes Here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DA2318D-3D37-4740-A256-9E9ED718CEA3}"/>
              </a:ext>
            </a:extLst>
          </p:cNvPr>
          <p:cNvSpPr/>
          <p:nvPr/>
        </p:nvSpPr>
        <p:spPr>
          <a:xfrm>
            <a:off x="8301798" y="4269692"/>
            <a:ext cx="2868990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unknown printer took type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high level views new normal that.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08AD70A-C7E8-4635-91F7-2A0CAED7372E}"/>
              </a:ext>
            </a:extLst>
          </p:cNvPr>
          <p:cNvSpPr txBox="1"/>
          <p:nvPr/>
        </p:nvSpPr>
        <p:spPr>
          <a:xfrm>
            <a:off x="1021212" y="4030546"/>
            <a:ext cx="2868990" cy="215444"/>
          </a:xfrm>
          <a:prstGeom prst="rect">
            <a:avLst/>
          </a:prstGeom>
          <a:solidFill>
            <a:srgbClr val="CCB082"/>
          </a:solidFill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Your Title Goes Here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9418B6A-B58F-4C64-BBE8-205634F5BB69}"/>
              </a:ext>
            </a:extLst>
          </p:cNvPr>
          <p:cNvSpPr/>
          <p:nvPr/>
        </p:nvSpPr>
        <p:spPr>
          <a:xfrm>
            <a:off x="1021212" y="4269692"/>
            <a:ext cx="2868990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unknown printer took type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high level views new normal that.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5E74EA-7A30-48CE-86F1-75BD24FA1183}"/>
              </a:ext>
            </a:extLst>
          </p:cNvPr>
          <p:cNvSpPr txBox="1"/>
          <p:nvPr/>
        </p:nvSpPr>
        <p:spPr>
          <a:xfrm>
            <a:off x="4590364" y="4577868"/>
            <a:ext cx="491908" cy="36933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01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90B4AF7-ACED-4E61-A59E-B7E1DEEB836D}"/>
              </a:ext>
            </a:extLst>
          </p:cNvPr>
          <p:cNvSpPr txBox="1"/>
          <p:nvPr/>
        </p:nvSpPr>
        <p:spPr>
          <a:xfrm>
            <a:off x="5850046" y="4577868"/>
            <a:ext cx="491908" cy="36933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02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378334-C6C8-497E-B772-453827FEC548}"/>
              </a:ext>
            </a:extLst>
          </p:cNvPr>
          <p:cNvSpPr txBox="1"/>
          <p:nvPr/>
        </p:nvSpPr>
        <p:spPr>
          <a:xfrm>
            <a:off x="7109727" y="4577868"/>
            <a:ext cx="491908" cy="369332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03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AB43DA9-55AA-E144-A394-E045367790EA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C4D9824-C34A-9A49-BDF5-447D31B58012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7DA7BB0-4A54-284B-BC78-3D33AC16DF4F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128433677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C815D418-2EC1-4056-9CCC-E76832936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3688" y="1605659"/>
            <a:ext cx="4415308" cy="4415309"/>
          </a:xfrm>
          <a:custGeom>
            <a:avLst/>
            <a:gdLst>
              <a:gd name="T0" fmla="*/ 7168 w 14335"/>
              <a:gd name="T1" fmla="*/ 0 h 14335"/>
              <a:gd name="T2" fmla="*/ 0 w 14335"/>
              <a:gd name="T3" fmla="*/ 7168 h 14335"/>
              <a:gd name="T4" fmla="*/ 7168 w 14335"/>
              <a:gd name="T5" fmla="*/ 14334 h 14335"/>
              <a:gd name="T6" fmla="*/ 14334 w 14335"/>
              <a:gd name="T7" fmla="*/ 7168 h 14335"/>
              <a:gd name="T8" fmla="*/ 7168 w 14335"/>
              <a:gd name="T9" fmla="*/ 0 h 14335"/>
              <a:gd name="T10" fmla="*/ 7168 w 14335"/>
              <a:gd name="T11" fmla="*/ 8545 h 14335"/>
              <a:gd name="T12" fmla="*/ 5789 w 14335"/>
              <a:gd name="T13" fmla="*/ 7168 h 14335"/>
              <a:gd name="T14" fmla="*/ 7168 w 14335"/>
              <a:gd name="T15" fmla="*/ 5789 h 14335"/>
              <a:gd name="T16" fmla="*/ 8546 w 14335"/>
              <a:gd name="T17" fmla="*/ 7168 h 14335"/>
              <a:gd name="T18" fmla="*/ 7168 w 14335"/>
              <a:gd name="T19" fmla="*/ 8545 h 14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335" h="14335">
                <a:moveTo>
                  <a:pt x="7168" y="0"/>
                </a:moveTo>
                <a:cubicBezTo>
                  <a:pt x="3209" y="0"/>
                  <a:pt x="0" y="3209"/>
                  <a:pt x="0" y="7168"/>
                </a:cubicBezTo>
                <a:cubicBezTo>
                  <a:pt x="0" y="11125"/>
                  <a:pt x="3209" y="14334"/>
                  <a:pt x="7168" y="14334"/>
                </a:cubicBezTo>
                <a:cubicBezTo>
                  <a:pt x="11125" y="14334"/>
                  <a:pt x="14334" y="11125"/>
                  <a:pt x="14334" y="7168"/>
                </a:cubicBezTo>
                <a:cubicBezTo>
                  <a:pt x="14334" y="3209"/>
                  <a:pt x="11125" y="0"/>
                  <a:pt x="7168" y="0"/>
                </a:cubicBezTo>
                <a:close/>
                <a:moveTo>
                  <a:pt x="7168" y="8545"/>
                </a:moveTo>
                <a:cubicBezTo>
                  <a:pt x="6406" y="8545"/>
                  <a:pt x="5789" y="7928"/>
                  <a:pt x="5789" y="7168"/>
                </a:cubicBezTo>
                <a:cubicBezTo>
                  <a:pt x="5789" y="6407"/>
                  <a:pt x="6406" y="5789"/>
                  <a:pt x="7168" y="5789"/>
                </a:cubicBezTo>
                <a:cubicBezTo>
                  <a:pt x="7929" y="5789"/>
                  <a:pt x="8546" y="6407"/>
                  <a:pt x="8546" y="7168"/>
                </a:cubicBezTo>
                <a:cubicBezTo>
                  <a:pt x="8546" y="7928"/>
                  <a:pt x="7929" y="8545"/>
                  <a:pt x="7168" y="85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5004E73D-44EE-491B-B7C7-2A36BF46F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5204" y="2017176"/>
            <a:ext cx="3592278" cy="3592276"/>
          </a:xfrm>
          <a:custGeom>
            <a:avLst/>
            <a:gdLst>
              <a:gd name="T0" fmla="*/ 9983 w 11663"/>
              <a:gd name="T1" fmla="*/ 5832 h 11664"/>
              <a:gd name="T2" fmla="*/ 5832 w 11663"/>
              <a:gd name="T3" fmla="*/ 9983 h 11664"/>
              <a:gd name="T4" fmla="*/ 1679 w 11663"/>
              <a:gd name="T5" fmla="*/ 5832 h 11664"/>
              <a:gd name="T6" fmla="*/ 5832 w 11663"/>
              <a:gd name="T7" fmla="*/ 1679 h 11664"/>
              <a:gd name="T8" fmla="*/ 5832 w 11663"/>
              <a:gd name="T9" fmla="*/ 0 h 11664"/>
              <a:gd name="T10" fmla="*/ 0 w 11663"/>
              <a:gd name="T11" fmla="*/ 5832 h 11664"/>
              <a:gd name="T12" fmla="*/ 5832 w 11663"/>
              <a:gd name="T13" fmla="*/ 11663 h 11664"/>
              <a:gd name="T14" fmla="*/ 11662 w 11663"/>
              <a:gd name="T15" fmla="*/ 5832 h 11664"/>
              <a:gd name="T16" fmla="*/ 11661 w 11663"/>
              <a:gd name="T17" fmla="*/ 5743 h 11664"/>
              <a:gd name="T18" fmla="*/ 9982 w 11663"/>
              <a:gd name="T19" fmla="*/ 5743 h 11664"/>
              <a:gd name="T20" fmla="*/ 9983 w 11663"/>
              <a:gd name="T21" fmla="*/ 5832 h 116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63" h="11664">
                <a:moveTo>
                  <a:pt x="9983" y="5832"/>
                </a:moveTo>
                <a:cubicBezTo>
                  <a:pt x="9983" y="8124"/>
                  <a:pt x="8125" y="9983"/>
                  <a:pt x="5832" y="9983"/>
                </a:cubicBezTo>
                <a:cubicBezTo>
                  <a:pt x="3538" y="9983"/>
                  <a:pt x="1679" y="8125"/>
                  <a:pt x="1679" y="5832"/>
                </a:cubicBezTo>
                <a:cubicBezTo>
                  <a:pt x="1679" y="3538"/>
                  <a:pt x="3538" y="1679"/>
                  <a:pt x="5832" y="1679"/>
                </a:cubicBezTo>
                <a:cubicBezTo>
                  <a:pt x="6900" y="1679"/>
                  <a:pt x="6900" y="0"/>
                  <a:pt x="5832" y="0"/>
                </a:cubicBezTo>
                <a:cubicBezTo>
                  <a:pt x="2611" y="0"/>
                  <a:pt x="0" y="2611"/>
                  <a:pt x="0" y="5832"/>
                </a:cubicBezTo>
                <a:cubicBezTo>
                  <a:pt x="0" y="9052"/>
                  <a:pt x="2611" y="11663"/>
                  <a:pt x="5832" y="11663"/>
                </a:cubicBezTo>
                <a:cubicBezTo>
                  <a:pt x="9052" y="11663"/>
                  <a:pt x="11662" y="9052"/>
                  <a:pt x="11662" y="5832"/>
                </a:cubicBezTo>
                <a:cubicBezTo>
                  <a:pt x="11662" y="5802"/>
                  <a:pt x="11662" y="5772"/>
                  <a:pt x="11661" y="5743"/>
                </a:cubicBezTo>
                <a:lnTo>
                  <a:pt x="9982" y="5743"/>
                </a:lnTo>
                <a:cubicBezTo>
                  <a:pt x="9983" y="5772"/>
                  <a:pt x="9983" y="5802"/>
                  <a:pt x="9983" y="5832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9DDFD0AC-FDB5-46FC-A7B7-05BE610F1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1296" y="2533268"/>
            <a:ext cx="2558734" cy="2558733"/>
          </a:xfrm>
          <a:custGeom>
            <a:avLst/>
            <a:gdLst>
              <a:gd name="T0" fmla="*/ 7111 w 8309"/>
              <a:gd name="T1" fmla="*/ 4066 h 8309"/>
              <a:gd name="T2" fmla="*/ 7113 w 8309"/>
              <a:gd name="T3" fmla="*/ 4155 h 8309"/>
              <a:gd name="T4" fmla="*/ 4155 w 8309"/>
              <a:gd name="T5" fmla="*/ 7112 h 8309"/>
              <a:gd name="T6" fmla="*/ 1196 w 8309"/>
              <a:gd name="T7" fmla="*/ 4155 h 8309"/>
              <a:gd name="T8" fmla="*/ 4155 w 8309"/>
              <a:gd name="T9" fmla="*/ 1196 h 8309"/>
              <a:gd name="T10" fmla="*/ 4155 w 8309"/>
              <a:gd name="T11" fmla="*/ 0 h 8309"/>
              <a:gd name="T12" fmla="*/ 0 w 8309"/>
              <a:gd name="T13" fmla="*/ 4155 h 8309"/>
              <a:gd name="T14" fmla="*/ 4155 w 8309"/>
              <a:gd name="T15" fmla="*/ 8308 h 8309"/>
              <a:gd name="T16" fmla="*/ 8308 w 8309"/>
              <a:gd name="T17" fmla="*/ 4155 h 8309"/>
              <a:gd name="T18" fmla="*/ 8307 w 8309"/>
              <a:gd name="T19" fmla="*/ 4066 h 8309"/>
              <a:gd name="T20" fmla="*/ 7111 w 8309"/>
              <a:gd name="T21" fmla="*/ 4066 h 8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09" h="8309">
                <a:moveTo>
                  <a:pt x="7111" y="4066"/>
                </a:moveTo>
                <a:cubicBezTo>
                  <a:pt x="7112" y="4095"/>
                  <a:pt x="7113" y="4125"/>
                  <a:pt x="7113" y="4155"/>
                </a:cubicBezTo>
                <a:cubicBezTo>
                  <a:pt x="7113" y="5788"/>
                  <a:pt x="5788" y="7112"/>
                  <a:pt x="4155" y="7112"/>
                </a:cubicBezTo>
                <a:cubicBezTo>
                  <a:pt x="2521" y="7112"/>
                  <a:pt x="1196" y="5788"/>
                  <a:pt x="1196" y="4155"/>
                </a:cubicBezTo>
                <a:cubicBezTo>
                  <a:pt x="1196" y="2521"/>
                  <a:pt x="2521" y="1196"/>
                  <a:pt x="4155" y="1196"/>
                </a:cubicBezTo>
                <a:cubicBezTo>
                  <a:pt x="4915" y="1196"/>
                  <a:pt x="4915" y="0"/>
                  <a:pt x="4155" y="0"/>
                </a:cubicBezTo>
                <a:cubicBezTo>
                  <a:pt x="1860" y="0"/>
                  <a:pt x="0" y="1860"/>
                  <a:pt x="0" y="4155"/>
                </a:cubicBezTo>
                <a:cubicBezTo>
                  <a:pt x="0" y="6448"/>
                  <a:pt x="1860" y="8308"/>
                  <a:pt x="4155" y="8308"/>
                </a:cubicBezTo>
                <a:cubicBezTo>
                  <a:pt x="6449" y="8308"/>
                  <a:pt x="8308" y="6448"/>
                  <a:pt x="8308" y="4155"/>
                </a:cubicBezTo>
                <a:cubicBezTo>
                  <a:pt x="8308" y="4125"/>
                  <a:pt x="8308" y="4095"/>
                  <a:pt x="8307" y="4066"/>
                </a:cubicBezTo>
                <a:lnTo>
                  <a:pt x="7111" y="4066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BF5AC4B1-4600-41A5-826E-53A088FA9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9353" y="2902682"/>
            <a:ext cx="1822622" cy="1821263"/>
          </a:xfrm>
          <a:custGeom>
            <a:avLst/>
            <a:gdLst>
              <a:gd name="T0" fmla="*/ 5063 w 5916"/>
              <a:gd name="T1" fmla="*/ 2958 h 5915"/>
              <a:gd name="T2" fmla="*/ 2958 w 5916"/>
              <a:gd name="T3" fmla="*/ 5063 h 5915"/>
              <a:gd name="T4" fmla="*/ 852 w 5916"/>
              <a:gd name="T5" fmla="*/ 2958 h 5915"/>
              <a:gd name="T6" fmla="*/ 2958 w 5916"/>
              <a:gd name="T7" fmla="*/ 852 h 5915"/>
              <a:gd name="T8" fmla="*/ 2958 w 5916"/>
              <a:gd name="T9" fmla="*/ 0 h 5915"/>
              <a:gd name="T10" fmla="*/ 0 w 5916"/>
              <a:gd name="T11" fmla="*/ 2958 h 5915"/>
              <a:gd name="T12" fmla="*/ 2958 w 5916"/>
              <a:gd name="T13" fmla="*/ 5914 h 5915"/>
              <a:gd name="T14" fmla="*/ 5915 w 5916"/>
              <a:gd name="T15" fmla="*/ 2958 h 5915"/>
              <a:gd name="T16" fmla="*/ 5914 w 5916"/>
              <a:gd name="T17" fmla="*/ 2870 h 5915"/>
              <a:gd name="T18" fmla="*/ 5061 w 5916"/>
              <a:gd name="T19" fmla="*/ 2870 h 5915"/>
              <a:gd name="T20" fmla="*/ 5063 w 5916"/>
              <a:gd name="T21" fmla="*/ 2958 h 59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916" h="5915">
                <a:moveTo>
                  <a:pt x="5063" y="2958"/>
                </a:moveTo>
                <a:cubicBezTo>
                  <a:pt x="5063" y="4120"/>
                  <a:pt x="4121" y="5063"/>
                  <a:pt x="2958" y="5063"/>
                </a:cubicBezTo>
                <a:cubicBezTo>
                  <a:pt x="1795" y="5063"/>
                  <a:pt x="852" y="4120"/>
                  <a:pt x="852" y="2958"/>
                </a:cubicBezTo>
                <a:cubicBezTo>
                  <a:pt x="852" y="1795"/>
                  <a:pt x="1795" y="852"/>
                  <a:pt x="2958" y="852"/>
                </a:cubicBezTo>
                <a:cubicBezTo>
                  <a:pt x="3499" y="852"/>
                  <a:pt x="3499" y="0"/>
                  <a:pt x="2958" y="0"/>
                </a:cubicBezTo>
                <a:cubicBezTo>
                  <a:pt x="1324" y="0"/>
                  <a:pt x="0" y="1324"/>
                  <a:pt x="0" y="2958"/>
                </a:cubicBezTo>
                <a:cubicBezTo>
                  <a:pt x="0" y="4590"/>
                  <a:pt x="1324" y="5914"/>
                  <a:pt x="2958" y="5914"/>
                </a:cubicBezTo>
                <a:cubicBezTo>
                  <a:pt x="4591" y="5914"/>
                  <a:pt x="5915" y="4590"/>
                  <a:pt x="5915" y="2958"/>
                </a:cubicBezTo>
                <a:cubicBezTo>
                  <a:pt x="5915" y="2929"/>
                  <a:pt x="5914" y="2899"/>
                  <a:pt x="5914" y="2870"/>
                </a:cubicBezTo>
                <a:lnTo>
                  <a:pt x="5061" y="2870"/>
                </a:lnTo>
                <a:cubicBezTo>
                  <a:pt x="5062" y="2899"/>
                  <a:pt x="5063" y="2929"/>
                  <a:pt x="5063" y="2958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" name="Freeform 3">
            <a:extLst>
              <a:ext uri="{FF2B5EF4-FFF2-40B4-BE49-F238E27FC236}">
                <a16:creationId xmlns:a16="http://schemas.microsoft.com/office/drawing/2014/main" id="{42E0F8A1-D1AE-4489-B053-22BC02570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895" y="2019301"/>
            <a:ext cx="6115105" cy="517450"/>
          </a:xfrm>
          <a:custGeom>
            <a:avLst/>
            <a:gdLst>
              <a:gd name="T0" fmla="*/ 7586 w 15175"/>
              <a:gd name="T1" fmla="*/ 1677 h 1678"/>
              <a:gd name="T2" fmla="*/ 0 w 15175"/>
              <a:gd name="T3" fmla="*/ 1677 h 1678"/>
              <a:gd name="T4" fmla="*/ 0 w 15175"/>
              <a:gd name="T5" fmla="*/ 0 h 1678"/>
              <a:gd name="T6" fmla="*/ 15174 w 15175"/>
              <a:gd name="T7" fmla="*/ 0 h 1678"/>
              <a:gd name="T8" fmla="*/ 15174 w 15175"/>
              <a:gd name="T9" fmla="*/ 1677 h 1678"/>
              <a:gd name="T10" fmla="*/ 7586 w 15175"/>
              <a:gd name="T11" fmla="*/ 1677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175" h="1678">
                <a:moveTo>
                  <a:pt x="7586" y="1677"/>
                </a:moveTo>
                <a:lnTo>
                  <a:pt x="0" y="1677"/>
                </a:lnTo>
                <a:lnTo>
                  <a:pt x="0" y="0"/>
                </a:lnTo>
                <a:lnTo>
                  <a:pt x="15174" y="0"/>
                </a:lnTo>
                <a:lnTo>
                  <a:pt x="15174" y="1677"/>
                </a:lnTo>
                <a:lnTo>
                  <a:pt x="7586" y="167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" name="Freeform 4">
            <a:extLst>
              <a:ext uri="{FF2B5EF4-FFF2-40B4-BE49-F238E27FC236}">
                <a16:creationId xmlns:a16="http://schemas.microsoft.com/office/drawing/2014/main" id="{F88B451E-9346-4B52-8120-47F6ABECB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895" y="2535393"/>
            <a:ext cx="6115105" cy="369414"/>
          </a:xfrm>
          <a:custGeom>
            <a:avLst/>
            <a:gdLst>
              <a:gd name="T0" fmla="*/ 7586 w 15175"/>
              <a:gd name="T1" fmla="*/ 1197 h 1198"/>
              <a:gd name="T2" fmla="*/ 0 w 15175"/>
              <a:gd name="T3" fmla="*/ 1197 h 1198"/>
              <a:gd name="T4" fmla="*/ 0 w 15175"/>
              <a:gd name="T5" fmla="*/ 0 h 1198"/>
              <a:gd name="T6" fmla="*/ 15174 w 15175"/>
              <a:gd name="T7" fmla="*/ 0 h 1198"/>
              <a:gd name="T8" fmla="*/ 15174 w 15175"/>
              <a:gd name="T9" fmla="*/ 1197 h 1198"/>
              <a:gd name="T10" fmla="*/ 7586 w 15175"/>
              <a:gd name="T11" fmla="*/ 1197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175" h="1198">
                <a:moveTo>
                  <a:pt x="7586" y="1197"/>
                </a:moveTo>
                <a:lnTo>
                  <a:pt x="0" y="1197"/>
                </a:lnTo>
                <a:lnTo>
                  <a:pt x="0" y="0"/>
                </a:lnTo>
                <a:lnTo>
                  <a:pt x="15174" y="0"/>
                </a:lnTo>
                <a:lnTo>
                  <a:pt x="15174" y="1197"/>
                </a:lnTo>
                <a:lnTo>
                  <a:pt x="7586" y="1197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630309CF-C634-4F28-BE99-5C27FD11A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895" y="2904806"/>
            <a:ext cx="6115105" cy="262120"/>
          </a:xfrm>
          <a:custGeom>
            <a:avLst/>
            <a:gdLst>
              <a:gd name="T0" fmla="*/ 7586 w 15175"/>
              <a:gd name="T1" fmla="*/ 852 h 853"/>
              <a:gd name="T2" fmla="*/ 0 w 15175"/>
              <a:gd name="T3" fmla="*/ 852 h 853"/>
              <a:gd name="T4" fmla="*/ 0 w 15175"/>
              <a:gd name="T5" fmla="*/ 0 h 853"/>
              <a:gd name="T6" fmla="*/ 15174 w 15175"/>
              <a:gd name="T7" fmla="*/ 0 h 853"/>
              <a:gd name="T8" fmla="*/ 15174 w 15175"/>
              <a:gd name="T9" fmla="*/ 852 h 853"/>
              <a:gd name="T10" fmla="*/ 7586 w 15175"/>
              <a:gd name="T11" fmla="*/ 852 h 8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175" h="853">
                <a:moveTo>
                  <a:pt x="7586" y="852"/>
                </a:moveTo>
                <a:lnTo>
                  <a:pt x="0" y="852"/>
                </a:lnTo>
                <a:lnTo>
                  <a:pt x="0" y="0"/>
                </a:lnTo>
                <a:lnTo>
                  <a:pt x="15174" y="0"/>
                </a:lnTo>
                <a:lnTo>
                  <a:pt x="15174" y="852"/>
                </a:lnTo>
                <a:lnTo>
                  <a:pt x="7586" y="852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A51810F-21AF-4A2E-BC77-254783071642}"/>
              </a:ext>
            </a:extLst>
          </p:cNvPr>
          <p:cNvGrpSpPr/>
          <p:nvPr/>
        </p:nvGrpSpPr>
        <p:grpSpPr>
          <a:xfrm>
            <a:off x="669234" y="2509246"/>
            <a:ext cx="2555222" cy="2608134"/>
            <a:chOff x="570115" y="2395081"/>
            <a:chExt cx="2555222" cy="260813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F020017-D402-495D-9771-115179830AFB}"/>
                </a:ext>
              </a:extLst>
            </p:cNvPr>
            <p:cNvSpPr/>
            <p:nvPr/>
          </p:nvSpPr>
          <p:spPr>
            <a:xfrm>
              <a:off x="570116" y="2948101"/>
              <a:ext cx="2555221" cy="205511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Collaboratively administrate empowered markets via plug and play networks. Dynamic procrastinate B2C users. After installed base benefits dramatic globally incubate standards compliant.</a:t>
              </a:r>
            </a:p>
            <a:p>
              <a:pPr>
                <a:lnSpc>
                  <a:spcPct val="150000"/>
                </a:lnSpc>
              </a:pP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Interactively coordinate proactive e-commerce via process centric outside. Proactively envisioned multimedia-based expertise and cross media growth strategies. Seamlessly visualize quality intellectual capital interactively coordinate.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2365EC5-D4C1-4F0C-87E5-E7E2360AEFA0}"/>
                </a:ext>
              </a:extLst>
            </p:cNvPr>
            <p:cNvSpPr txBox="1"/>
            <p:nvPr/>
          </p:nvSpPr>
          <p:spPr>
            <a:xfrm>
              <a:off x="570115" y="2395081"/>
              <a:ext cx="2555221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Open Sans Extrabold" panose="020B0906030804020204" pitchFamily="34" charset="0"/>
                </a:rPr>
                <a:t>Data </a:t>
              </a:r>
              <a:r>
                <a:rPr lang="en-US" sz="1400" b="1" dirty="0" err="1">
                  <a:solidFill>
                    <a:srgbClr val="CCB08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Open Sans Extrabold" panose="020B0906030804020204" pitchFamily="34" charset="0"/>
                </a:rPr>
                <a:t>Zcash</a:t>
              </a:r>
              <a:endParaRPr lang="en-US" sz="14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Open Sans Extrabold" panose="020B0906030804020204" pitchFamily="34" charset="0"/>
              </a:endParaRPr>
            </a:p>
          </p:txBody>
        </p:sp>
      </p:grpSp>
      <p:sp>
        <p:nvSpPr>
          <p:cNvPr id="12" name="Freeform 30">
            <a:extLst>
              <a:ext uri="{FF2B5EF4-FFF2-40B4-BE49-F238E27FC236}">
                <a16:creationId xmlns:a16="http://schemas.microsoft.com/office/drawing/2014/main" id="{EED19A25-58BC-4927-B116-76F755B3C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332" y="4357481"/>
            <a:ext cx="262120" cy="26212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319D737-1D0A-4B09-874A-079B8F110B4F}"/>
              </a:ext>
            </a:extLst>
          </p:cNvPr>
          <p:cNvSpPr/>
          <p:nvPr/>
        </p:nvSpPr>
        <p:spPr>
          <a:xfrm>
            <a:off x="9305412" y="4291981"/>
            <a:ext cx="2277794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Proactively envisioned multimedia-based expertise cross media growth quality.</a:t>
            </a:r>
          </a:p>
        </p:txBody>
      </p:sp>
      <p:sp>
        <p:nvSpPr>
          <p:cNvPr id="14" name="Freeform 29">
            <a:extLst>
              <a:ext uri="{FF2B5EF4-FFF2-40B4-BE49-F238E27FC236}">
                <a16:creationId xmlns:a16="http://schemas.microsoft.com/office/drawing/2014/main" id="{B243B9E9-7133-4747-A170-A46C4EC68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332" y="5003581"/>
            <a:ext cx="262120" cy="262120"/>
          </a:xfrm>
          <a:prstGeom prst="ellipse">
            <a:avLst/>
          </a:pr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EF37BC5-2406-424B-9DD7-0BBD4AD5E85A}"/>
              </a:ext>
            </a:extLst>
          </p:cNvPr>
          <p:cNvSpPr/>
          <p:nvPr/>
        </p:nvSpPr>
        <p:spPr>
          <a:xfrm>
            <a:off x="9305412" y="4938081"/>
            <a:ext cx="2277794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Interactively coordinate proactive via outside the box pursue scalable service.</a:t>
            </a:r>
          </a:p>
        </p:txBody>
      </p:sp>
      <p:sp>
        <p:nvSpPr>
          <p:cNvPr id="16" name="Freeform 14">
            <a:extLst>
              <a:ext uri="{FF2B5EF4-FFF2-40B4-BE49-F238E27FC236}">
                <a16:creationId xmlns:a16="http://schemas.microsoft.com/office/drawing/2014/main" id="{5828BAE0-A00F-4094-9A8F-33AEBA168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332" y="5649682"/>
            <a:ext cx="262120" cy="26212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CBA3AAD-8A48-4F62-8CD1-8F4110D34D27}"/>
              </a:ext>
            </a:extLst>
          </p:cNvPr>
          <p:cNvSpPr/>
          <p:nvPr/>
        </p:nvSpPr>
        <p:spPr>
          <a:xfrm>
            <a:off x="9305412" y="5584182"/>
            <a:ext cx="2277794" cy="393121"/>
          </a:xfrm>
          <a:prstGeom prst="rect">
            <a:avLst/>
          </a:prstGeom>
        </p:spPr>
        <p:txBody>
          <a:bodyPr wrap="square" lIns="0" tIns="0" rIns="0" bIns="0" numCol="1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robust synopsis for high level views.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AF46A52C-9A03-404F-A17E-395367F54425}"/>
              </a:ext>
            </a:extLst>
          </p:cNvPr>
          <p:cNvGrpSpPr/>
          <p:nvPr/>
        </p:nvGrpSpPr>
        <p:grpSpPr>
          <a:xfrm>
            <a:off x="5793814" y="3509063"/>
            <a:ext cx="603504" cy="603504"/>
            <a:chOff x="6407150" y="3084513"/>
            <a:chExt cx="1420813" cy="1420812"/>
          </a:xfrm>
        </p:grpSpPr>
        <p:sp>
          <p:nvSpPr>
            <p:cNvPr id="166" name="Freeform 215">
              <a:extLst>
                <a:ext uri="{FF2B5EF4-FFF2-40B4-BE49-F238E27FC236}">
                  <a16:creationId xmlns:a16="http://schemas.microsoft.com/office/drawing/2014/main" id="{D400BA5C-03EC-449A-AA7B-7E303C07B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3084513"/>
              <a:ext cx="1420813" cy="1420812"/>
            </a:xfrm>
            <a:custGeom>
              <a:avLst/>
              <a:gdLst>
                <a:gd name="T0" fmla="*/ 1973 w 3948"/>
                <a:gd name="T1" fmla="*/ 3946 h 3947"/>
                <a:gd name="T2" fmla="*/ 0 w 3948"/>
                <a:gd name="T3" fmla="*/ 1973 h 3947"/>
                <a:gd name="T4" fmla="*/ 1973 w 3948"/>
                <a:gd name="T5" fmla="*/ 0 h 3947"/>
                <a:gd name="T6" fmla="*/ 3947 w 3948"/>
                <a:gd name="T7" fmla="*/ 1973 h 3947"/>
                <a:gd name="T8" fmla="*/ 1973 w 3948"/>
                <a:gd name="T9" fmla="*/ 3946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8" h="3947">
                  <a:moveTo>
                    <a:pt x="1973" y="3946"/>
                  </a:moveTo>
                  <a:cubicBezTo>
                    <a:pt x="883" y="3946"/>
                    <a:pt x="0" y="3062"/>
                    <a:pt x="0" y="1973"/>
                  </a:cubicBezTo>
                  <a:cubicBezTo>
                    <a:pt x="0" y="883"/>
                    <a:pt x="883" y="0"/>
                    <a:pt x="1973" y="0"/>
                  </a:cubicBezTo>
                  <a:cubicBezTo>
                    <a:pt x="3063" y="0"/>
                    <a:pt x="3947" y="883"/>
                    <a:pt x="3947" y="1973"/>
                  </a:cubicBezTo>
                  <a:cubicBezTo>
                    <a:pt x="3947" y="3062"/>
                    <a:pt x="3063" y="3946"/>
                    <a:pt x="1973" y="3946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7" name="Freeform 216">
              <a:extLst>
                <a:ext uri="{FF2B5EF4-FFF2-40B4-BE49-F238E27FC236}">
                  <a16:creationId xmlns:a16="http://schemas.microsoft.com/office/drawing/2014/main" id="{B0A79522-7732-42BA-9241-DCBD02D11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3119438"/>
              <a:ext cx="1352550" cy="1352550"/>
            </a:xfrm>
            <a:custGeom>
              <a:avLst/>
              <a:gdLst>
                <a:gd name="T0" fmla="*/ 1878 w 3758"/>
                <a:gd name="T1" fmla="*/ 3756 h 3757"/>
                <a:gd name="T2" fmla="*/ 0 w 3758"/>
                <a:gd name="T3" fmla="*/ 1878 h 3757"/>
                <a:gd name="T4" fmla="*/ 1878 w 3758"/>
                <a:gd name="T5" fmla="*/ 0 h 3757"/>
                <a:gd name="T6" fmla="*/ 3757 w 3758"/>
                <a:gd name="T7" fmla="*/ 1878 h 3757"/>
                <a:gd name="T8" fmla="*/ 1878 w 3758"/>
                <a:gd name="T9" fmla="*/ 3756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7">
                  <a:moveTo>
                    <a:pt x="1878" y="3756"/>
                  </a:moveTo>
                  <a:cubicBezTo>
                    <a:pt x="841" y="3756"/>
                    <a:pt x="0" y="2915"/>
                    <a:pt x="0" y="1878"/>
                  </a:cubicBezTo>
                  <a:cubicBezTo>
                    <a:pt x="0" y="841"/>
                    <a:pt x="841" y="0"/>
                    <a:pt x="1878" y="0"/>
                  </a:cubicBezTo>
                  <a:cubicBezTo>
                    <a:pt x="2916" y="0"/>
                    <a:pt x="3757" y="841"/>
                    <a:pt x="3757" y="1878"/>
                  </a:cubicBezTo>
                  <a:cubicBezTo>
                    <a:pt x="3757" y="2915"/>
                    <a:pt x="2916" y="3756"/>
                    <a:pt x="1878" y="3756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8" name="Freeform 217">
              <a:extLst>
                <a:ext uri="{FF2B5EF4-FFF2-40B4-BE49-F238E27FC236}">
                  <a16:creationId xmlns:a16="http://schemas.microsoft.com/office/drawing/2014/main" id="{69B37E4F-E168-408F-BDD8-8A7C4191F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3130550"/>
              <a:ext cx="1143000" cy="1339850"/>
            </a:xfrm>
            <a:custGeom>
              <a:avLst/>
              <a:gdLst>
                <a:gd name="T0" fmla="*/ 1878 w 3177"/>
                <a:gd name="T1" fmla="*/ 3722 h 3723"/>
                <a:gd name="T2" fmla="*/ 0 w 3177"/>
                <a:gd name="T3" fmla="*/ 1844 h 3723"/>
                <a:gd name="T4" fmla="*/ 1520 w 3177"/>
                <a:gd name="T5" fmla="*/ 0 h 3723"/>
                <a:gd name="T6" fmla="*/ 939 w 3177"/>
                <a:gd name="T7" fmla="*/ 1358 h 3723"/>
                <a:gd name="T8" fmla="*/ 2818 w 3177"/>
                <a:gd name="T9" fmla="*/ 3236 h 3723"/>
                <a:gd name="T10" fmla="*/ 3176 w 3177"/>
                <a:gd name="T11" fmla="*/ 3202 h 3723"/>
                <a:gd name="T12" fmla="*/ 1878 w 3177"/>
                <a:gd name="T13" fmla="*/ 3722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3">
                  <a:moveTo>
                    <a:pt x="1878" y="3722"/>
                  </a:moveTo>
                  <a:cubicBezTo>
                    <a:pt x="841" y="3722"/>
                    <a:pt x="0" y="2881"/>
                    <a:pt x="0" y="1844"/>
                  </a:cubicBezTo>
                  <a:cubicBezTo>
                    <a:pt x="0" y="929"/>
                    <a:pt x="654" y="167"/>
                    <a:pt x="1520" y="0"/>
                  </a:cubicBezTo>
                  <a:cubicBezTo>
                    <a:pt x="1162" y="342"/>
                    <a:pt x="939" y="824"/>
                    <a:pt x="939" y="1358"/>
                  </a:cubicBezTo>
                  <a:cubicBezTo>
                    <a:pt x="939" y="2395"/>
                    <a:pt x="1780" y="3236"/>
                    <a:pt x="2818" y="3236"/>
                  </a:cubicBezTo>
                  <a:cubicBezTo>
                    <a:pt x="2940" y="3236"/>
                    <a:pt x="3060" y="3224"/>
                    <a:pt x="3176" y="3202"/>
                  </a:cubicBezTo>
                  <a:cubicBezTo>
                    <a:pt x="2838" y="3524"/>
                    <a:pt x="2381" y="3722"/>
                    <a:pt x="1878" y="3722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9" name="Freeform 218">
              <a:extLst>
                <a:ext uri="{FF2B5EF4-FFF2-40B4-BE49-F238E27FC236}">
                  <a16:creationId xmlns:a16="http://schemas.microsoft.com/office/drawing/2014/main" id="{E202BB00-DED8-4378-B9AE-D80C8986E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1613" y="3230563"/>
              <a:ext cx="1130300" cy="1128712"/>
            </a:xfrm>
            <a:custGeom>
              <a:avLst/>
              <a:gdLst>
                <a:gd name="T0" fmla="*/ 1568 w 3138"/>
                <a:gd name="T1" fmla="*/ 3136 h 3137"/>
                <a:gd name="T2" fmla="*/ 0 w 3138"/>
                <a:gd name="T3" fmla="*/ 1568 h 3137"/>
                <a:gd name="T4" fmla="*/ 1568 w 3138"/>
                <a:gd name="T5" fmla="*/ 0 h 3137"/>
                <a:gd name="T6" fmla="*/ 3137 w 3138"/>
                <a:gd name="T7" fmla="*/ 1568 h 3137"/>
                <a:gd name="T8" fmla="*/ 1568 w 3138"/>
                <a:gd name="T9" fmla="*/ 3136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7">
                  <a:moveTo>
                    <a:pt x="1568" y="3136"/>
                  </a:moveTo>
                  <a:cubicBezTo>
                    <a:pt x="702" y="3136"/>
                    <a:pt x="0" y="2433"/>
                    <a:pt x="0" y="1568"/>
                  </a:cubicBezTo>
                  <a:cubicBezTo>
                    <a:pt x="0" y="702"/>
                    <a:pt x="702" y="0"/>
                    <a:pt x="1568" y="0"/>
                  </a:cubicBezTo>
                  <a:cubicBezTo>
                    <a:pt x="2435" y="0"/>
                    <a:pt x="3137" y="702"/>
                    <a:pt x="3137" y="1568"/>
                  </a:cubicBezTo>
                  <a:cubicBezTo>
                    <a:pt x="3137" y="2433"/>
                    <a:pt x="2435" y="3136"/>
                    <a:pt x="1568" y="3136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0" name="Freeform 219">
              <a:extLst>
                <a:ext uri="{FF2B5EF4-FFF2-40B4-BE49-F238E27FC236}">
                  <a16:creationId xmlns:a16="http://schemas.microsoft.com/office/drawing/2014/main" id="{B03A82F7-4A1F-4E51-AB1F-9E01B0D17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51200"/>
              <a:ext cx="1089025" cy="1089025"/>
            </a:xfrm>
            <a:custGeom>
              <a:avLst/>
              <a:gdLst>
                <a:gd name="T0" fmla="*/ 1511 w 3024"/>
                <a:gd name="T1" fmla="*/ 3022 h 3023"/>
                <a:gd name="T2" fmla="*/ 0 w 3024"/>
                <a:gd name="T3" fmla="*/ 1511 h 3023"/>
                <a:gd name="T4" fmla="*/ 1511 w 3024"/>
                <a:gd name="T5" fmla="*/ 0 h 3023"/>
                <a:gd name="T6" fmla="*/ 3023 w 3024"/>
                <a:gd name="T7" fmla="*/ 1511 h 3023"/>
                <a:gd name="T8" fmla="*/ 1511 w 3024"/>
                <a:gd name="T9" fmla="*/ 3022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3">
                  <a:moveTo>
                    <a:pt x="1511" y="3022"/>
                  </a:moveTo>
                  <a:cubicBezTo>
                    <a:pt x="677" y="3022"/>
                    <a:pt x="0" y="2345"/>
                    <a:pt x="0" y="1511"/>
                  </a:cubicBezTo>
                  <a:cubicBezTo>
                    <a:pt x="0" y="676"/>
                    <a:pt x="677" y="0"/>
                    <a:pt x="1511" y="0"/>
                  </a:cubicBezTo>
                  <a:cubicBezTo>
                    <a:pt x="2346" y="0"/>
                    <a:pt x="3023" y="676"/>
                    <a:pt x="3023" y="1511"/>
                  </a:cubicBezTo>
                  <a:cubicBezTo>
                    <a:pt x="3023" y="2345"/>
                    <a:pt x="2346" y="3022"/>
                    <a:pt x="1511" y="3022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1" name="Freeform 220">
              <a:extLst>
                <a:ext uri="{FF2B5EF4-FFF2-40B4-BE49-F238E27FC236}">
                  <a16:creationId xmlns:a16="http://schemas.microsoft.com/office/drawing/2014/main" id="{E835C1F2-F6C0-4D2C-88EA-11351945C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63900"/>
              <a:ext cx="896938" cy="1074738"/>
            </a:xfrm>
            <a:custGeom>
              <a:avLst/>
              <a:gdLst>
                <a:gd name="T0" fmla="*/ 1511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59 w 2492"/>
                <a:gd name="T9" fmla="*/ 2662 h 2987"/>
                <a:gd name="T10" fmla="*/ 2491 w 2492"/>
                <a:gd name="T11" fmla="*/ 2626 h 2987"/>
                <a:gd name="T12" fmla="*/ 1511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1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5"/>
                    <a:pt x="504" y="151"/>
                    <a:pt x="1180" y="0"/>
                  </a:cubicBezTo>
                  <a:cubicBezTo>
                    <a:pt x="854" y="277"/>
                    <a:pt x="648" y="690"/>
                    <a:pt x="648" y="1151"/>
                  </a:cubicBezTo>
                  <a:cubicBezTo>
                    <a:pt x="648" y="1985"/>
                    <a:pt x="1324" y="2662"/>
                    <a:pt x="2159" y="2662"/>
                  </a:cubicBezTo>
                  <a:cubicBezTo>
                    <a:pt x="2273" y="2662"/>
                    <a:pt x="2384" y="2649"/>
                    <a:pt x="2491" y="2626"/>
                  </a:cubicBezTo>
                  <a:cubicBezTo>
                    <a:pt x="2227" y="2850"/>
                    <a:pt x="1885" y="2986"/>
                    <a:pt x="1511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2" name="Freeform 221">
              <a:extLst>
                <a:ext uri="{FF2B5EF4-FFF2-40B4-BE49-F238E27FC236}">
                  <a16:creationId xmlns:a16="http://schemas.microsoft.com/office/drawing/2014/main" id="{472E3812-8524-4A16-AED5-A1E882501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525" y="3141663"/>
              <a:ext cx="14288" cy="68262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79"/>
                    <a:pt x="29" y="188"/>
                    <a:pt x="19" y="188"/>
                  </a:cubicBezTo>
                  <a:cubicBezTo>
                    <a:pt x="8" y="188"/>
                    <a:pt x="0" y="179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3" name="Freeform 222">
              <a:extLst>
                <a:ext uri="{FF2B5EF4-FFF2-40B4-BE49-F238E27FC236}">
                  <a16:creationId xmlns:a16="http://schemas.microsoft.com/office/drawing/2014/main" id="{C10157CB-DD11-43D1-B743-F52629AA2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81500"/>
              <a:ext cx="14287" cy="68263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4" name="Freeform 223">
              <a:extLst>
                <a:ext uri="{FF2B5EF4-FFF2-40B4-BE49-F238E27FC236}">
                  <a16:creationId xmlns:a16="http://schemas.microsoft.com/office/drawing/2014/main" id="{2388E8B8-6414-4C1F-BB8F-82EBA4F30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2550" y="3800475"/>
              <a:ext cx="68263" cy="12700"/>
            </a:xfrm>
            <a:custGeom>
              <a:avLst/>
              <a:gdLst>
                <a:gd name="T0" fmla="*/ 18 w 189"/>
                <a:gd name="T1" fmla="*/ 36 h 37"/>
                <a:gd name="T2" fmla="*/ 0 w 189"/>
                <a:gd name="T3" fmla="*/ 19 h 37"/>
                <a:gd name="T4" fmla="*/ 18 w 189"/>
                <a:gd name="T5" fmla="*/ 0 h 37"/>
                <a:gd name="T6" fmla="*/ 169 w 189"/>
                <a:gd name="T7" fmla="*/ 0 h 37"/>
                <a:gd name="T8" fmla="*/ 188 w 189"/>
                <a:gd name="T9" fmla="*/ 19 h 37"/>
                <a:gd name="T10" fmla="*/ 169 w 189"/>
                <a:gd name="T11" fmla="*/ 36 h 37"/>
                <a:gd name="T12" fmla="*/ 18 w 189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7">
                  <a:moveTo>
                    <a:pt x="18" y="36"/>
                  </a:moveTo>
                  <a:cubicBezTo>
                    <a:pt x="8" y="36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80" y="0"/>
                    <a:pt x="188" y="8"/>
                    <a:pt x="188" y="19"/>
                  </a:cubicBezTo>
                  <a:cubicBezTo>
                    <a:pt x="188" y="29"/>
                    <a:pt x="180" y="36"/>
                    <a:pt x="169" y="36"/>
                  </a:cubicBezTo>
                  <a:lnTo>
                    <a:pt x="18" y="36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5" name="Freeform 224">
              <a:extLst>
                <a:ext uri="{FF2B5EF4-FFF2-40B4-BE49-F238E27FC236}">
                  <a16:creationId xmlns:a16="http://schemas.microsoft.com/office/drawing/2014/main" id="{A17CC9BC-AB2D-4C70-9759-EE5AC42A2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377666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9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9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9"/>
                    <a:pt x="188" y="19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6" name="Freeform 225">
              <a:extLst>
                <a:ext uri="{FF2B5EF4-FFF2-40B4-BE49-F238E27FC236}">
                  <a16:creationId xmlns:a16="http://schemas.microsoft.com/office/drawing/2014/main" id="{3644EF9A-1E56-4B5F-9CFD-9D412325C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450" y="3338513"/>
              <a:ext cx="53975" cy="52387"/>
            </a:xfrm>
            <a:custGeom>
              <a:avLst/>
              <a:gdLst>
                <a:gd name="T0" fmla="*/ 7 w 148"/>
                <a:gd name="T1" fmla="*/ 141 h 147"/>
                <a:gd name="T2" fmla="*/ 7 w 148"/>
                <a:gd name="T3" fmla="*/ 114 h 147"/>
                <a:gd name="T4" fmla="*/ 114 w 148"/>
                <a:gd name="T5" fmla="*/ 8 h 147"/>
                <a:gd name="T6" fmla="*/ 140 w 148"/>
                <a:gd name="T7" fmla="*/ 8 h 147"/>
                <a:gd name="T8" fmla="*/ 140 w 148"/>
                <a:gd name="T9" fmla="*/ 34 h 147"/>
                <a:gd name="T10" fmla="*/ 33 w 148"/>
                <a:gd name="T11" fmla="*/ 141 h 147"/>
                <a:gd name="T12" fmla="*/ 20 w 148"/>
                <a:gd name="T13" fmla="*/ 146 h 147"/>
                <a:gd name="T14" fmla="*/ 7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1"/>
                  </a:moveTo>
                  <a:cubicBezTo>
                    <a:pt x="0" y="133"/>
                    <a:pt x="0" y="122"/>
                    <a:pt x="7" y="114"/>
                  </a:cubicBezTo>
                  <a:lnTo>
                    <a:pt x="114" y="8"/>
                  </a:lnTo>
                  <a:cubicBezTo>
                    <a:pt x="121" y="0"/>
                    <a:pt x="132" y="0"/>
                    <a:pt x="140" y="8"/>
                  </a:cubicBezTo>
                  <a:cubicBezTo>
                    <a:pt x="147" y="15"/>
                    <a:pt x="147" y="26"/>
                    <a:pt x="140" y="34"/>
                  </a:cubicBezTo>
                  <a:lnTo>
                    <a:pt x="33" y="141"/>
                  </a:lnTo>
                  <a:cubicBezTo>
                    <a:pt x="29" y="144"/>
                    <a:pt x="25" y="146"/>
                    <a:pt x="20" y="146"/>
                  </a:cubicBezTo>
                  <a:cubicBezTo>
                    <a:pt x="15" y="146"/>
                    <a:pt x="10" y="144"/>
                    <a:pt x="7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7" name="Freeform 226">
              <a:extLst>
                <a:ext uri="{FF2B5EF4-FFF2-40B4-BE49-F238E27FC236}">
                  <a16:creationId xmlns:a16="http://schemas.microsoft.com/office/drawing/2014/main" id="{44DAD476-C899-4D94-8A17-CB823EE70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3688" y="4198938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3"/>
                    <a:pt x="25" y="145"/>
                    <a:pt x="20" y="145"/>
                  </a:cubicBezTo>
                  <a:cubicBezTo>
                    <a:pt x="15" y="145"/>
                    <a:pt x="10" y="143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8" name="Freeform 227">
              <a:extLst>
                <a:ext uri="{FF2B5EF4-FFF2-40B4-BE49-F238E27FC236}">
                  <a16:creationId xmlns:a16="http://schemas.microsoft.com/office/drawing/2014/main" id="{30B75C05-3971-4D4E-831F-DE2CAAFA4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988" y="4214813"/>
              <a:ext cx="53975" cy="52387"/>
            </a:xfrm>
            <a:custGeom>
              <a:avLst/>
              <a:gdLst>
                <a:gd name="T0" fmla="*/ 114 w 148"/>
                <a:gd name="T1" fmla="*/ 141 h 147"/>
                <a:gd name="T2" fmla="*/ 7 w 148"/>
                <a:gd name="T3" fmla="*/ 34 h 147"/>
                <a:gd name="T4" fmla="*/ 7 w 148"/>
                <a:gd name="T5" fmla="*/ 8 h 147"/>
                <a:gd name="T6" fmla="*/ 33 w 148"/>
                <a:gd name="T7" fmla="*/ 8 h 147"/>
                <a:gd name="T8" fmla="*/ 140 w 148"/>
                <a:gd name="T9" fmla="*/ 115 h 147"/>
                <a:gd name="T10" fmla="*/ 140 w 148"/>
                <a:gd name="T11" fmla="*/ 141 h 147"/>
                <a:gd name="T12" fmla="*/ 127 w 148"/>
                <a:gd name="T13" fmla="*/ 146 h 147"/>
                <a:gd name="T14" fmla="*/ 114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1"/>
                  </a:moveTo>
                  <a:lnTo>
                    <a:pt x="7" y="34"/>
                  </a:ln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3" y="8"/>
                  </a:cubicBezTo>
                  <a:lnTo>
                    <a:pt x="140" y="115"/>
                  </a:lnTo>
                  <a:cubicBezTo>
                    <a:pt x="147" y="122"/>
                    <a:pt x="147" y="133"/>
                    <a:pt x="140" y="141"/>
                  </a:cubicBezTo>
                  <a:cubicBezTo>
                    <a:pt x="136" y="144"/>
                    <a:pt x="132" y="146"/>
                    <a:pt x="127" y="146"/>
                  </a:cubicBezTo>
                  <a:cubicBezTo>
                    <a:pt x="122" y="146"/>
                    <a:pt x="117" y="144"/>
                    <a:pt x="114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9" name="Freeform 228">
              <a:extLst>
                <a:ext uri="{FF2B5EF4-FFF2-40B4-BE49-F238E27FC236}">
                  <a16:creationId xmlns:a16="http://schemas.microsoft.com/office/drawing/2014/main" id="{41A50FF3-A3F9-4F11-985E-6B0BB42E6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3322638"/>
              <a:ext cx="53975" cy="52387"/>
            </a:xfrm>
            <a:custGeom>
              <a:avLst/>
              <a:gdLst>
                <a:gd name="T0" fmla="*/ 115 w 149"/>
                <a:gd name="T1" fmla="*/ 140 h 146"/>
                <a:gd name="T2" fmla="*/ 8 w 149"/>
                <a:gd name="T3" fmla="*/ 33 h 146"/>
                <a:gd name="T4" fmla="*/ 8 w 149"/>
                <a:gd name="T5" fmla="*/ 7 h 146"/>
                <a:gd name="T6" fmla="*/ 34 w 149"/>
                <a:gd name="T7" fmla="*/ 7 h 146"/>
                <a:gd name="T8" fmla="*/ 141 w 149"/>
                <a:gd name="T9" fmla="*/ 114 h 146"/>
                <a:gd name="T10" fmla="*/ 141 w 149"/>
                <a:gd name="T11" fmla="*/ 140 h 146"/>
                <a:gd name="T12" fmla="*/ 128 w 149"/>
                <a:gd name="T13" fmla="*/ 145 h 146"/>
                <a:gd name="T14" fmla="*/ 115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115" y="140"/>
                  </a:moveTo>
                  <a:lnTo>
                    <a:pt x="8" y="33"/>
                  </a:lnTo>
                  <a:cubicBezTo>
                    <a:pt x="0" y="26"/>
                    <a:pt x="1" y="14"/>
                    <a:pt x="8" y="7"/>
                  </a:cubicBezTo>
                  <a:cubicBezTo>
                    <a:pt x="16" y="0"/>
                    <a:pt x="27" y="0"/>
                    <a:pt x="34" y="7"/>
                  </a:cubicBezTo>
                  <a:lnTo>
                    <a:pt x="141" y="114"/>
                  </a:lnTo>
                  <a:cubicBezTo>
                    <a:pt x="148" y="121"/>
                    <a:pt x="148" y="133"/>
                    <a:pt x="141" y="140"/>
                  </a:cubicBezTo>
                  <a:cubicBezTo>
                    <a:pt x="137" y="143"/>
                    <a:pt x="132" y="145"/>
                    <a:pt x="128" y="145"/>
                  </a:cubicBezTo>
                  <a:cubicBezTo>
                    <a:pt x="123" y="145"/>
                    <a:pt x="118" y="143"/>
                    <a:pt x="115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0" name="Freeform 229">
              <a:extLst>
                <a:ext uri="{FF2B5EF4-FFF2-40B4-BE49-F238E27FC236}">
                  <a16:creationId xmlns:a16="http://schemas.microsoft.com/office/drawing/2014/main" id="{89EB5DE4-D08C-48B1-83FA-22B4FEFD6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6950" y="31940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4" y="174"/>
                    <a:pt x="0" y="163"/>
                    <a:pt x="4" y="154"/>
                  </a:cubicBezTo>
                  <a:lnTo>
                    <a:pt x="61" y="14"/>
                  </a:lnTo>
                  <a:cubicBezTo>
                    <a:pt x="65" y="5"/>
                    <a:pt x="76" y="0"/>
                    <a:pt x="85" y="4"/>
                  </a:cubicBezTo>
                  <a:cubicBezTo>
                    <a:pt x="95" y="8"/>
                    <a:pt x="99" y="19"/>
                    <a:pt x="95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8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" name="Freeform 230">
              <a:extLst>
                <a:ext uri="{FF2B5EF4-FFF2-40B4-BE49-F238E27FC236}">
                  <a16:creationId xmlns:a16="http://schemas.microsoft.com/office/drawing/2014/main" id="{8C095E65-ACBC-4936-9E11-40D14B89F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650" y="4330700"/>
              <a:ext cx="36513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4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7" y="0"/>
                    <a:pt x="86" y="4"/>
                  </a:cubicBezTo>
                  <a:cubicBezTo>
                    <a:pt x="95" y="8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5"/>
                    <a:pt x="29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2" name="Freeform 231">
              <a:extLst>
                <a:ext uri="{FF2B5EF4-FFF2-40B4-BE49-F238E27FC236}">
                  <a16:creationId xmlns:a16="http://schemas.microsoft.com/office/drawing/2014/main" id="{D1ADDBC3-4A18-45B8-809F-03A5CBBA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3338" y="4024313"/>
              <a:ext cx="65087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8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8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3" name="Freeform 232">
              <a:extLst>
                <a:ext uri="{FF2B5EF4-FFF2-40B4-BE49-F238E27FC236}">
                  <a16:creationId xmlns:a16="http://schemas.microsoft.com/office/drawing/2014/main" id="{1E19E21B-D51B-4D86-9A4C-9F5C6A312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3530600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4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7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8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4" name="Freeform 233">
              <a:extLst>
                <a:ext uri="{FF2B5EF4-FFF2-40B4-BE49-F238E27FC236}">
                  <a16:creationId xmlns:a16="http://schemas.microsoft.com/office/drawing/2014/main" id="{84925C55-69BD-4AA0-B896-44414B8C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5" y="3549650"/>
              <a:ext cx="65088" cy="34925"/>
            </a:xfrm>
            <a:custGeom>
              <a:avLst/>
              <a:gdLst>
                <a:gd name="T0" fmla="*/ 4 w 183"/>
                <a:gd name="T1" fmla="*/ 86 h 98"/>
                <a:gd name="T2" fmla="*/ 14 w 183"/>
                <a:gd name="T3" fmla="*/ 62 h 98"/>
                <a:gd name="T4" fmla="*/ 154 w 183"/>
                <a:gd name="T5" fmla="*/ 4 h 98"/>
                <a:gd name="T6" fmla="*/ 178 w 183"/>
                <a:gd name="T7" fmla="*/ 14 h 98"/>
                <a:gd name="T8" fmla="*/ 168 w 183"/>
                <a:gd name="T9" fmla="*/ 38 h 98"/>
                <a:gd name="T10" fmla="*/ 28 w 183"/>
                <a:gd name="T11" fmla="*/ 96 h 98"/>
                <a:gd name="T12" fmla="*/ 21 w 183"/>
                <a:gd name="T13" fmla="*/ 97 h 98"/>
                <a:gd name="T14" fmla="*/ 4 w 183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4" y="86"/>
                  </a:moveTo>
                  <a:cubicBezTo>
                    <a:pt x="0" y="77"/>
                    <a:pt x="5" y="66"/>
                    <a:pt x="14" y="62"/>
                  </a:cubicBezTo>
                  <a:lnTo>
                    <a:pt x="154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2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4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5" name="Freeform 234">
              <a:extLst>
                <a:ext uri="{FF2B5EF4-FFF2-40B4-BE49-F238E27FC236}">
                  <a16:creationId xmlns:a16="http://schemas.microsoft.com/office/drawing/2014/main" id="{CE6FB012-0D13-4450-BB1D-632A1AF9B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400526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3 h 98"/>
                <a:gd name="T6" fmla="*/ 177 w 182"/>
                <a:gd name="T7" fmla="*/ 13 h 98"/>
                <a:gd name="T8" fmla="*/ 167 w 182"/>
                <a:gd name="T9" fmla="*/ 37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6"/>
                    <a:pt x="4" y="65"/>
                    <a:pt x="14" y="62"/>
                  </a:cubicBezTo>
                  <a:lnTo>
                    <a:pt x="153" y="3"/>
                  </a:lnTo>
                  <a:cubicBezTo>
                    <a:pt x="163" y="0"/>
                    <a:pt x="174" y="4"/>
                    <a:pt x="177" y="13"/>
                  </a:cubicBezTo>
                  <a:cubicBezTo>
                    <a:pt x="181" y="23"/>
                    <a:pt x="177" y="34"/>
                    <a:pt x="167" y="37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6" name="Freeform 235">
              <a:extLst>
                <a:ext uri="{FF2B5EF4-FFF2-40B4-BE49-F238E27FC236}">
                  <a16:creationId xmlns:a16="http://schemas.microsoft.com/office/drawing/2014/main" id="{4B85D970-9DFE-42D3-B41E-52DEEA064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4338638"/>
              <a:ext cx="36512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7" name="Freeform 236">
              <a:extLst>
                <a:ext uri="{FF2B5EF4-FFF2-40B4-BE49-F238E27FC236}">
                  <a16:creationId xmlns:a16="http://schemas.microsoft.com/office/drawing/2014/main" id="{54FEDEF9-5E44-4D7F-B59B-08AFFF7F0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0700" y="3186113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3"/>
                    <a:pt x="96" y="173"/>
                    <a:pt x="86" y="177"/>
                  </a:cubicBezTo>
                  <a:cubicBezTo>
                    <a:pt x="84" y="178"/>
                    <a:pt x="81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8" name="Freeform 237">
              <a:extLst>
                <a:ext uri="{FF2B5EF4-FFF2-40B4-BE49-F238E27FC236}">
                  <a16:creationId xmlns:a16="http://schemas.microsoft.com/office/drawing/2014/main" id="{47951327-595B-4462-92C5-68838AACF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157538"/>
              <a:ext cx="26988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9" name="Freeform 238">
              <a:extLst>
                <a:ext uri="{FF2B5EF4-FFF2-40B4-BE49-F238E27FC236}">
                  <a16:creationId xmlns:a16="http://schemas.microsoft.com/office/drawing/2014/main" id="{BA20C835-EC97-4285-9E37-143A50558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4365625"/>
              <a:ext cx="25400" cy="68263"/>
            </a:xfrm>
            <a:custGeom>
              <a:avLst/>
              <a:gdLst>
                <a:gd name="T0" fmla="*/ 16 w 72"/>
                <a:gd name="T1" fmla="*/ 187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3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7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3"/>
                  </a:cubicBezTo>
                  <a:cubicBezTo>
                    <a:pt x="65" y="5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7" y="187"/>
                    <a:pt x="16" y="1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0" name="Freeform 239">
              <a:extLst>
                <a:ext uri="{FF2B5EF4-FFF2-40B4-BE49-F238E27FC236}">
                  <a16:creationId xmlns:a16="http://schemas.microsoft.com/office/drawing/2014/main" id="{62709AC7-B2F5-4F7F-9C0E-FE9D64FC4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3921125"/>
              <a:ext cx="68262" cy="25400"/>
            </a:xfrm>
            <a:custGeom>
              <a:avLst/>
              <a:gdLst>
                <a:gd name="T0" fmla="*/ 164 w 189"/>
                <a:gd name="T1" fmla="*/ 70 h 71"/>
                <a:gd name="T2" fmla="*/ 16 w 189"/>
                <a:gd name="T3" fmla="*/ 39 h 71"/>
                <a:gd name="T4" fmla="*/ 2 w 189"/>
                <a:gd name="T5" fmla="*/ 17 h 71"/>
                <a:gd name="T6" fmla="*/ 23 w 189"/>
                <a:gd name="T7" fmla="*/ 3 h 71"/>
                <a:gd name="T8" fmla="*/ 171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70"/>
                  </a:moveTo>
                  <a:lnTo>
                    <a:pt x="16" y="39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3" y="3"/>
                  </a:cubicBezTo>
                  <a:lnTo>
                    <a:pt x="171" y="33"/>
                  </a:lnTo>
                  <a:cubicBezTo>
                    <a:pt x="181" y="36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1" name="Freeform 240">
              <a:extLst>
                <a:ext uri="{FF2B5EF4-FFF2-40B4-BE49-F238E27FC236}">
                  <a16:creationId xmlns:a16="http://schemas.microsoft.com/office/drawing/2014/main" id="{EFAE69B2-41D1-4BFE-91B9-C6206F941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8588" y="3643313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7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2" name="Freeform 241">
              <a:extLst>
                <a:ext uri="{FF2B5EF4-FFF2-40B4-BE49-F238E27FC236}">
                  <a16:creationId xmlns:a16="http://schemas.microsoft.com/office/drawing/2014/main" id="{E31A2E37-859C-48E6-9677-995E4CF1F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063" y="3443288"/>
              <a:ext cx="60325" cy="44450"/>
            </a:xfrm>
            <a:custGeom>
              <a:avLst/>
              <a:gdLst>
                <a:gd name="T0" fmla="*/ 5 w 169"/>
                <a:gd name="T1" fmla="*/ 113 h 123"/>
                <a:gd name="T2" fmla="*/ 11 w 169"/>
                <a:gd name="T3" fmla="*/ 88 h 123"/>
                <a:gd name="T4" fmla="*/ 137 w 169"/>
                <a:gd name="T5" fmla="*/ 5 h 123"/>
                <a:gd name="T6" fmla="*/ 163 w 169"/>
                <a:gd name="T7" fmla="*/ 10 h 123"/>
                <a:gd name="T8" fmla="*/ 157 w 169"/>
                <a:gd name="T9" fmla="*/ 36 h 123"/>
                <a:gd name="T10" fmla="*/ 31 w 169"/>
                <a:gd name="T11" fmla="*/ 119 h 123"/>
                <a:gd name="T12" fmla="*/ 21 w 169"/>
                <a:gd name="T13" fmla="*/ 122 h 123"/>
                <a:gd name="T14" fmla="*/ 5 w 169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23">
                  <a:moveTo>
                    <a:pt x="5" y="113"/>
                  </a:moveTo>
                  <a:cubicBezTo>
                    <a:pt x="0" y="105"/>
                    <a:pt x="2" y="93"/>
                    <a:pt x="11" y="88"/>
                  </a:cubicBezTo>
                  <a:lnTo>
                    <a:pt x="137" y="5"/>
                  </a:lnTo>
                  <a:cubicBezTo>
                    <a:pt x="145" y="0"/>
                    <a:pt x="157" y="2"/>
                    <a:pt x="163" y="10"/>
                  </a:cubicBezTo>
                  <a:cubicBezTo>
                    <a:pt x="168" y="19"/>
                    <a:pt x="166" y="30"/>
                    <a:pt x="157" y="36"/>
                  </a:cubicBezTo>
                  <a:lnTo>
                    <a:pt x="31" y="119"/>
                  </a:lnTo>
                  <a:cubicBezTo>
                    <a:pt x="28" y="121"/>
                    <a:pt x="24" y="122"/>
                    <a:pt x="21" y="122"/>
                  </a:cubicBezTo>
                  <a:cubicBezTo>
                    <a:pt x="15" y="122"/>
                    <a:pt x="9" y="119"/>
                    <a:pt x="5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3" name="Freeform 242">
              <a:extLst>
                <a:ext uri="{FF2B5EF4-FFF2-40B4-BE49-F238E27FC236}">
                  <a16:creationId xmlns:a16="http://schemas.microsoft.com/office/drawing/2014/main" id="{D0531847-4240-48FB-AB3F-06AA4416C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4102100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7 h 123"/>
                <a:gd name="T10" fmla="*/ 32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3"/>
                    <a:pt x="163" y="11"/>
                  </a:cubicBezTo>
                  <a:cubicBezTo>
                    <a:pt x="169" y="20"/>
                    <a:pt x="167" y="31"/>
                    <a:pt x="158" y="37"/>
                  </a:cubicBezTo>
                  <a:lnTo>
                    <a:pt x="32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10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4" name="Freeform 243">
              <a:extLst>
                <a:ext uri="{FF2B5EF4-FFF2-40B4-BE49-F238E27FC236}">
                  <a16:creationId xmlns:a16="http://schemas.microsoft.com/office/drawing/2014/main" id="{76AF44C4-E5FE-41B9-A20B-1A39F49B1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150" y="4289425"/>
              <a:ext cx="46038" cy="60325"/>
            </a:xfrm>
            <a:custGeom>
              <a:avLst/>
              <a:gdLst>
                <a:gd name="T0" fmla="*/ 89 w 126"/>
                <a:gd name="T1" fmla="*/ 157 h 166"/>
                <a:gd name="T2" fmla="*/ 6 w 126"/>
                <a:gd name="T3" fmla="*/ 31 h 166"/>
                <a:gd name="T4" fmla="*/ 11 w 126"/>
                <a:gd name="T5" fmla="*/ 5 h 166"/>
                <a:gd name="T6" fmla="*/ 37 w 126"/>
                <a:gd name="T7" fmla="*/ 10 h 166"/>
                <a:gd name="T8" fmla="*/ 119 w 126"/>
                <a:gd name="T9" fmla="*/ 137 h 166"/>
                <a:gd name="T10" fmla="*/ 114 w 126"/>
                <a:gd name="T11" fmla="*/ 162 h 166"/>
                <a:gd name="T12" fmla="*/ 104 w 126"/>
                <a:gd name="T13" fmla="*/ 165 h 166"/>
                <a:gd name="T14" fmla="*/ 89 w 126"/>
                <a:gd name="T15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6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0"/>
                  </a:cubicBezTo>
                  <a:lnTo>
                    <a:pt x="119" y="137"/>
                  </a:lnTo>
                  <a:cubicBezTo>
                    <a:pt x="125" y="145"/>
                    <a:pt x="123" y="157"/>
                    <a:pt x="114" y="162"/>
                  </a:cubicBezTo>
                  <a:cubicBezTo>
                    <a:pt x="111" y="165"/>
                    <a:pt x="107" y="165"/>
                    <a:pt x="104" y="165"/>
                  </a:cubicBezTo>
                  <a:cubicBezTo>
                    <a:pt x="98" y="165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5" name="Freeform 244">
              <a:extLst>
                <a:ext uri="{FF2B5EF4-FFF2-40B4-BE49-F238E27FC236}">
                  <a16:creationId xmlns:a16="http://schemas.microsoft.com/office/drawing/2014/main" id="{F64B92BF-1FC4-4546-A624-EC3C35232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3238500"/>
              <a:ext cx="44450" cy="60325"/>
            </a:xfrm>
            <a:custGeom>
              <a:avLst/>
              <a:gdLst>
                <a:gd name="T0" fmla="*/ 88 w 125"/>
                <a:gd name="T1" fmla="*/ 158 h 167"/>
                <a:gd name="T2" fmla="*/ 5 w 125"/>
                <a:gd name="T3" fmla="*/ 31 h 167"/>
                <a:gd name="T4" fmla="*/ 11 w 125"/>
                <a:gd name="T5" fmla="*/ 6 h 167"/>
                <a:gd name="T6" fmla="*/ 36 w 125"/>
                <a:gd name="T7" fmla="*/ 11 h 167"/>
                <a:gd name="T8" fmla="*/ 119 w 125"/>
                <a:gd name="T9" fmla="*/ 138 h 167"/>
                <a:gd name="T10" fmla="*/ 113 w 125"/>
                <a:gd name="T11" fmla="*/ 163 h 167"/>
                <a:gd name="T12" fmla="*/ 103 w 125"/>
                <a:gd name="T13" fmla="*/ 166 h 167"/>
                <a:gd name="T14" fmla="*/ 88 w 125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2"/>
                    <a:pt x="11" y="6"/>
                  </a:cubicBezTo>
                  <a:cubicBezTo>
                    <a:pt x="19" y="0"/>
                    <a:pt x="30" y="3"/>
                    <a:pt x="36" y="11"/>
                  </a:cubicBezTo>
                  <a:lnTo>
                    <a:pt x="119" y="138"/>
                  </a:lnTo>
                  <a:cubicBezTo>
                    <a:pt x="124" y="146"/>
                    <a:pt x="122" y="158"/>
                    <a:pt x="113" y="163"/>
                  </a:cubicBezTo>
                  <a:cubicBezTo>
                    <a:pt x="110" y="165"/>
                    <a:pt x="107" y="166"/>
                    <a:pt x="103" y="166"/>
                  </a:cubicBezTo>
                  <a:cubicBezTo>
                    <a:pt x="97" y="166"/>
                    <a:pt x="91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6" name="Freeform 245">
              <a:extLst>
                <a:ext uri="{FF2B5EF4-FFF2-40B4-BE49-F238E27FC236}">
                  <a16:creationId xmlns:a16="http://schemas.microsoft.com/office/drawing/2014/main" id="{9D97F805-D16E-4D0A-BBCF-8FCBF4488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325913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5 h 165"/>
                <a:gd name="T8" fmla="*/ 122 w 128"/>
                <a:gd name="T9" fmla="*/ 31 h 165"/>
                <a:gd name="T10" fmla="*/ 37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3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5"/>
                  </a:cubicBezTo>
                  <a:cubicBezTo>
                    <a:pt x="125" y="11"/>
                    <a:pt x="127" y="23"/>
                    <a:pt x="122" y="31"/>
                  </a:cubicBezTo>
                  <a:lnTo>
                    <a:pt x="37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7" name="Freeform 246">
              <a:extLst>
                <a:ext uri="{FF2B5EF4-FFF2-40B4-BE49-F238E27FC236}">
                  <a16:creationId xmlns:a16="http://schemas.microsoft.com/office/drawing/2014/main" id="{C792D984-1A57-4FE1-8BFC-A257C136E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5763" y="427037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6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8" name="Freeform 247">
              <a:extLst>
                <a:ext uri="{FF2B5EF4-FFF2-40B4-BE49-F238E27FC236}">
                  <a16:creationId xmlns:a16="http://schemas.microsoft.com/office/drawing/2014/main" id="{445B36F1-C284-4F94-A2A8-F4A522A87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3013" y="4130675"/>
              <a:ext cx="60325" cy="46038"/>
            </a:xfrm>
            <a:custGeom>
              <a:avLst/>
              <a:gdLst>
                <a:gd name="T0" fmla="*/ 136 w 168"/>
                <a:gd name="T1" fmla="*/ 122 h 126"/>
                <a:gd name="T2" fmla="*/ 11 w 168"/>
                <a:gd name="T3" fmla="*/ 36 h 126"/>
                <a:gd name="T4" fmla="*/ 6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6 w 168"/>
                <a:gd name="T15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6" y="122"/>
                  </a:moveTo>
                  <a:lnTo>
                    <a:pt x="11" y="36"/>
                  </a:lnTo>
                  <a:cubicBezTo>
                    <a:pt x="2" y="31"/>
                    <a:pt x="0" y="19"/>
                    <a:pt x="6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5" y="97"/>
                    <a:pt x="167" y="108"/>
                    <a:pt x="161" y="117"/>
                  </a:cubicBezTo>
                  <a:cubicBezTo>
                    <a:pt x="158" y="122"/>
                    <a:pt x="152" y="125"/>
                    <a:pt x="146" y="125"/>
                  </a:cubicBezTo>
                  <a:cubicBezTo>
                    <a:pt x="142" y="125"/>
                    <a:pt x="139" y="124"/>
                    <a:pt x="136" y="12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9" name="Freeform 248">
              <a:extLst>
                <a:ext uri="{FF2B5EF4-FFF2-40B4-BE49-F238E27FC236}">
                  <a16:creationId xmlns:a16="http://schemas.microsoft.com/office/drawing/2014/main" id="{FB26461B-BD36-4E18-AAC9-B513AD2EC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188" y="3413125"/>
              <a:ext cx="60325" cy="46038"/>
            </a:xfrm>
            <a:custGeom>
              <a:avLst/>
              <a:gdLst>
                <a:gd name="T0" fmla="*/ 135 w 168"/>
                <a:gd name="T1" fmla="*/ 121 h 126"/>
                <a:gd name="T2" fmla="*/ 10 w 168"/>
                <a:gd name="T3" fmla="*/ 36 h 126"/>
                <a:gd name="T4" fmla="*/ 5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5 w 168"/>
                <a:gd name="T15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5" y="121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7" y="108"/>
                    <a:pt x="161" y="117"/>
                  </a:cubicBezTo>
                  <a:cubicBezTo>
                    <a:pt x="157" y="122"/>
                    <a:pt x="152" y="125"/>
                    <a:pt x="146" y="125"/>
                  </a:cubicBezTo>
                  <a:cubicBezTo>
                    <a:pt x="142" y="125"/>
                    <a:pt x="138" y="124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0" name="Freeform 249">
              <a:extLst>
                <a:ext uri="{FF2B5EF4-FFF2-40B4-BE49-F238E27FC236}">
                  <a16:creationId xmlns:a16="http://schemas.microsoft.com/office/drawing/2014/main" id="{0FBA078C-3478-4FB8-9191-6EDCFE5F4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678238"/>
              <a:ext cx="68262" cy="23812"/>
            </a:xfrm>
            <a:custGeom>
              <a:avLst/>
              <a:gdLst>
                <a:gd name="T0" fmla="*/ 2 w 190"/>
                <a:gd name="T1" fmla="*/ 51 h 67"/>
                <a:gd name="T2" fmla="*/ 17 w 190"/>
                <a:gd name="T3" fmla="*/ 30 h 67"/>
                <a:gd name="T4" fmla="*/ 165 w 190"/>
                <a:gd name="T5" fmla="*/ 2 h 67"/>
                <a:gd name="T6" fmla="*/ 187 w 190"/>
                <a:gd name="T7" fmla="*/ 16 h 67"/>
                <a:gd name="T8" fmla="*/ 172 w 190"/>
                <a:gd name="T9" fmla="*/ 38 h 67"/>
                <a:gd name="T10" fmla="*/ 24 w 190"/>
                <a:gd name="T11" fmla="*/ 66 h 67"/>
                <a:gd name="T12" fmla="*/ 20 w 190"/>
                <a:gd name="T13" fmla="*/ 66 h 67"/>
                <a:gd name="T14" fmla="*/ 2 w 190"/>
                <a:gd name="T1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7">
                  <a:moveTo>
                    <a:pt x="2" y="51"/>
                  </a:moveTo>
                  <a:cubicBezTo>
                    <a:pt x="0" y="41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1" y="66"/>
                    <a:pt x="20" y="66"/>
                  </a:cubicBezTo>
                  <a:cubicBezTo>
                    <a:pt x="12" y="66"/>
                    <a:pt x="4" y="60"/>
                    <a:pt x="2" y="5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1" name="Freeform 250">
              <a:extLst>
                <a:ext uri="{FF2B5EF4-FFF2-40B4-BE49-F238E27FC236}">
                  <a16:creationId xmlns:a16="http://schemas.microsoft.com/office/drawing/2014/main" id="{455FAE74-643F-4C44-9BB8-667473599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238" y="388620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1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9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1"/>
                  </a:cubicBezTo>
                  <a:lnTo>
                    <a:pt x="165" y="2"/>
                  </a:lnTo>
                  <a:cubicBezTo>
                    <a:pt x="175" y="0"/>
                    <a:pt x="184" y="7"/>
                    <a:pt x="186" y="17"/>
                  </a:cubicBezTo>
                  <a:cubicBezTo>
                    <a:pt x="188" y="27"/>
                    <a:pt x="182" y="37"/>
                    <a:pt x="172" y="39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3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2" name="Freeform 251">
              <a:extLst>
                <a:ext uri="{FF2B5EF4-FFF2-40B4-BE49-F238E27FC236}">
                  <a16:creationId xmlns:a16="http://schemas.microsoft.com/office/drawing/2014/main" id="{70C6C8CF-7CF0-484A-860A-8820091CE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4371975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3" name="Freeform 252">
              <a:extLst>
                <a:ext uri="{FF2B5EF4-FFF2-40B4-BE49-F238E27FC236}">
                  <a16:creationId xmlns:a16="http://schemas.microsoft.com/office/drawing/2014/main" id="{2634CB0E-3253-4209-B5B3-ACFE6D64E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314960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6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6" y="4"/>
                    <a:pt x="16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4" name="Freeform 253">
              <a:extLst>
                <a:ext uri="{FF2B5EF4-FFF2-40B4-BE49-F238E27FC236}">
                  <a16:creationId xmlns:a16="http://schemas.microsoft.com/office/drawing/2014/main" id="{2B16EC3E-AD86-4B9D-89F1-0FF7E7EBD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088" y="3141663"/>
              <a:ext cx="26987" cy="74612"/>
            </a:xfrm>
            <a:custGeom>
              <a:avLst/>
              <a:gdLst>
                <a:gd name="T0" fmla="*/ 26 w 73"/>
                <a:gd name="T1" fmla="*/ 207 h 208"/>
                <a:gd name="T2" fmla="*/ 1 w 73"/>
                <a:gd name="T3" fmla="*/ 177 h 208"/>
                <a:gd name="T4" fmla="*/ 16 w 73"/>
                <a:gd name="T5" fmla="*/ 26 h 208"/>
                <a:gd name="T6" fmla="*/ 46 w 73"/>
                <a:gd name="T7" fmla="*/ 1 h 208"/>
                <a:gd name="T8" fmla="*/ 71 w 73"/>
                <a:gd name="T9" fmla="*/ 32 h 208"/>
                <a:gd name="T10" fmla="*/ 56 w 73"/>
                <a:gd name="T11" fmla="*/ 182 h 208"/>
                <a:gd name="T12" fmla="*/ 29 w 73"/>
                <a:gd name="T13" fmla="*/ 207 h 208"/>
                <a:gd name="T14" fmla="*/ 26 w 73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26" y="207"/>
                  </a:moveTo>
                  <a:cubicBezTo>
                    <a:pt x="11" y="205"/>
                    <a:pt x="0" y="192"/>
                    <a:pt x="1" y="177"/>
                  </a:cubicBezTo>
                  <a:lnTo>
                    <a:pt x="16" y="26"/>
                  </a:lnTo>
                  <a:cubicBezTo>
                    <a:pt x="17" y="11"/>
                    <a:pt x="31" y="0"/>
                    <a:pt x="46" y="1"/>
                  </a:cubicBezTo>
                  <a:cubicBezTo>
                    <a:pt x="61" y="3"/>
                    <a:pt x="72" y="17"/>
                    <a:pt x="71" y="32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5" name="Freeform 254">
              <a:extLst>
                <a:ext uri="{FF2B5EF4-FFF2-40B4-BE49-F238E27FC236}">
                  <a16:creationId xmlns:a16="http://schemas.microsoft.com/office/drawing/2014/main" id="{FAC7F111-252B-4EEF-B3C1-F75C57D03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8" y="4373563"/>
              <a:ext cx="26987" cy="74612"/>
            </a:xfrm>
            <a:custGeom>
              <a:avLst/>
              <a:gdLst>
                <a:gd name="T0" fmla="*/ 26 w 74"/>
                <a:gd name="T1" fmla="*/ 207 h 208"/>
                <a:gd name="T2" fmla="*/ 2 w 74"/>
                <a:gd name="T3" fmla="*/ 177 h 208"/>
                <a:gd name="T4" fmla="*/ 17 w 74"/>
                <a:gd name="T5" fmla="*/ 26 h 208"/>
                <a:gd name="T6" fmla="*/ 47 w 74"/>
                <a:gd name="T7" fmla="*/ 2 h 208"/>
                <a:gd name="T8" fmla="*/ 72 w 74"/>
                <a:gd name="T9" fmla="*/ 32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2" y="177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2"/>
                  </a:cubicBezTo>
                  <a:cubicBezTo>
                    <a:pt x="62" y="3"/>
                    <a:pt x="73" y="17"/>
                    <a:pt x="72" y="32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6" name="Freeform 255">
              <a:extLst>
                <a:ext uri="{FF2B5EF4-FFF2-40B4-BE49-F238E27FC236}">
                  <a16:creationId xmlns:a16="http://schemas.microsoft.com/office/drawing/2014/main" id="{78DA19FB-B35D-4321-9DFD-A58D7AB50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854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4"/>
                    <a:pt x="0" y="41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7" name="Freeform 256">
              <a:extLst>
                <a:ext uri="{FF2B5EF4-FFF2-40B4-BE49-F238E27FC236}">
                  <a16:creationId xmlns:a16="http://schemas.microsoft.com/office/drawing/2014/main" id="{695B1BAF-47F1-4D39-AF07-FBC0A81F5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3709988"/>
              <a:ext cx="74612" cy="26987"/>
            </a:xfrm>
            <a:custGeom>
              <a:avLst/>
              <a:gdLst>
                <a:gd name="T0" fmla="*/ 177 w 209"/>
                <a:gd name="T1" fmla="*/ 71 h 73"/>
                <a:gd name="T2" fmla="*/ 26 w 209"/>
                <a:gd name="T3" fmla="*/ 57 h 73"/>
                <a:gd name="T4" fmla="*/ 2 w 209"/>
                <a:gd name="T5" fmla="*/ 26 h 73"/>
                <a:gd name="T6" fmla="*/ 32 w 209"/>
                <a:gd name="T7" fmla="*/ 2 h 73"/>
                <a:gd name="T8" fmla="*/ 182 w 209"/>
                <a:gd name="T9" fmla="*/ 16 h 73"/>
                <a:gd name="T10" fmla="*/ 207 w 209"/>
                <a:gd name="T11" fmla="*/ 47 h 73"/>
                <a:gd name="T12" fmla="*/ 180 w 209"/>
                <a:gd name="T13" fmla="*/ 72 h 73"/>
                <a:gd name="T14" fmla="*/ 177 w 209"/>
                <a:gd name="T15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3">
                  <a:moveTo>
                    <a:pt x="177" y="71"/>
                  </a:moveTo>
                  <a:lnTo>
                    <a:pt x="26" y="57"/>
                  </a:lnTo>
                  <a:cubicBezTo>
                    <a:pt x="11" y="55"/>
                    <a:pt x="0" y="42"/>
                    <a:pt x="2" y="26"/>
                  </a:cubicBezTo>
                  <a:cubicBezTo>
                    <a:pt x="3" y="11"/>
                    <a:pt x="16" y="0"/>
                    <a:pt x="32" y="2"/>
                  </a:cubicBezTo>
                  <a:lnTo>
                    <a:pt x="182" y="16"/>
                  </a:lnTo>
                  <a:cubicBezTo>
                    <a:pt x="197" y="18"/>
                    <a:pt x="208" y="32"/>
                    <a:pt x="207" y="47"/>
                  </a:cubicBezTo>
                  <a:cubicBezTo>
                    <a:pt x="206" y="61"/>
                    <a:pt x="194" y="72"/>
                    <a:pt x="180" y="72"/>
                  </a:cubicBezTo>
                  <a:cubicBezTo>
                    <a:pt x="179" y="72"/>
                    <a:pt x="178" y="72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8" name="Freeform 257">
              <a:extLst>
                <a:ext uri="{FF2B5EF4-FFF2-40B4-BE49-F238E27FC236}">
                  <a16:creationId xmlns:a16="http://schemas.microsoft.com/office/drawing/2014/main" id="{2A032951-08E3-4D66-9F67-3911C9080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3382963"/>
              <a:ext cx="65087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3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1" y="10"/>
                  </a:lnTo>
                  <a:cubicBezTo>
                    <a:pt x="142" y="0"/>
                    <a:pt x="160" y="2"/>
                    <a:pt x="170" y="13"/>
                  </a:cubicBezTo>
                  <a:cubicBezTo>
                    <a:pt x="179" y="25"/>
                    <a:pt x="178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9" name="Freeform 258">
              <a:extLst>
                <a:ext uri="{FF2B5EF4-FFF2-40B4-BE49-F238E27FC236}">
                  <a16:creationId xmlns:a16="http://schemas.microsoft.com/office/drawing/2014/main" id="{86A8DABC-A9B9-4F0F-83CD-FA0899DEB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4151313"/>
              <a:ext cx="65088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1 w 180"/>
                <a:gd name="T5" fmla="*/ 9 h 155"/>
                <a:gd name="T6" fmla="*/ 170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1" y="9"/>
                  </a:lnTo>
                  <a:cubicBezTo>
                    <a:pt x="143" y="0"/>
                    <a:pt x="160" y="1"/>
                    <a:pt x="170" y="13"/>
                  </a:cubicBezTo>
                  <a:cubicBezTo>
                    <a:pt x="179" y="25"/>
                    <a:pt x="178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0" name="Freeform 259">
              <a:extLst>
                <a:ext uri="{FF2B5EF4-FFF2-40B4-BE49-F238E27FC236}">
                  <a16:creationId xmlns:a16="http://schemas.microsoft.com/office/drawing/2014/main" id="{08804BBC-BFB3-4DE8-8C7F-6545FCCC5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2363" y="4249738"/>
              <a:ext cx="57150" cy="63500"/>
            </a:xfrm>
            <a:custGeom>
              <a:avLst/>
              <a:gdLst>
                <a:gd name="T0" fmla="*/ 105 w 159"/>
                <a:gd name="T1" fmla="*/ 166 h 177"/>
                <a:gd name="T2" fmla="*/ 9 w 159"/>
                <a:gd name="T3" fmla="*/ 49 h 177"/>
                <a:gd name="T4" fmla="*/ 13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69 h 177"/>
                <a:gd name="T12" fmla="*/ 126 w 159"/>
                <a:gd name="T13" fmla="*/ 176 h 177"/>
                <a:gd name="T14" fmla="*/ 105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5" y="166"/>
                  </a:moveTo>
                  <a:lnTo>
                    <a:pt x="9" y="49"/>
                  </a:lnTo>
                  <a:cubicBezTo>
                    <a:pt x="0" y="37"/>
                    <a:pt x="1" y="20"/>
                    <a:pt x="13" y="10"/>
                  </a:cubicBezTo>
                  <a:cubicBezTo>
                    <a:pt x="25" y="0"/>
                    <a:pt x="42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69"/>
                  </a:cubicBezTo>
                  <a:cubicBezTo>
                    <a:pt x="139" y="174"/>
                    <a:pt x="133" y="176"/>
                    <a:pt x="126" y="176"/>
                  </a:cubicBezTo>
                  <a:cubicBezTo>
                    <a:pt x="118" y="176"/>
                    <a:pt x="111" y="172"/>
                    <a:pt x="105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1" name="Freeform 260">
              <a:extLst>
                <a:ext uri="{FF2B5EF4-FFF2-40B4-BE49-F238E27FC236}">
                  <a16:creationId xmlns:a16="http://schemas.microsoft.com/office/drawing/2014/main" id="{F511C927-D18B-4D97-A1F4-5EFAC4893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276600"/>
              <a:ext cx="57150" cy="63500"/>
            </a:xfrm>
            <a:custGeom>
              <a:avLst/>
              <a:gdLst>
                <a:gd name="T0" fmla="*/ 106 w 159"/>
                <a:gd name="T1" fmla="*/ 166 h 177"/>
                <a:gd name="T2" fmla="*/ 10 w 159"/>
                <a:gd name="T3" fmla="*/ 49 h 177"/>
                <a:gd name="T4" fmla="*/ 14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70 h 177"/>
                <a:gd name="T12" fmla="*/ 127 w 159"/>
                <a:gd name="T13" fmla="*/ 176 h 177"/>
                <a:gd name="T14" fmla="*/ 106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6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4" y="10"/>
                  </a:cubicBezTo>
                  <a:cubicBezTo>
                    <a:pt x="25" y="0"/>
                    <a:pt x="43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70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6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2" name="Freeform 261">
              <a:extLst>
                <a:ext uri="{FF2B5EF4-FFF2-40B4-BE49-F238E27FC236}">
                  <a16:creationId xmlns:a16="http://schemas.microsoft.com/office/drawing/2014/main" id="{82953DF8-1276-4A28-A4C7-C53DF87B6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3217863"/>
              <a:ext cx="49213" cy="69850"/>
            </a:xfrm>
            <a:custGeom>
              <a:avLst/>
              <a:gdLst>
                <a:gd name="T0" fmla="*/ 19 w 136"/>
                <a:gd name="T1" fmla="*/ 189 h 193"/>
                <a:gd name="T2" fmla="*/ 8 w 136"/>
                <a:gd name="T3" fmla="*/ 152 h 193"/>
                <a:gd name="T4" fmla="*/ 79 w 136"/>
                <a:gd name="T5" fmla="*/ 18 h 193"/>
                <a:gd name="T6" fmla="*/ 116 w 136"/>
                <a:gd name="T7" fmla="*/ 7 h 193"/>
                <a:gd name="T8" fmla="*/ 128 w 136"/>
                <a:gd name="T9" fmla="*/ 44 h 193"/>
                <a:gd name="T10" fmla="*/ 56 w 136"/>
                <a:gd name="T11" fmla="*/ 178 h 193"/>
                <a:gd name="T12" fmla="*/ 32 w 136"/>
                <a:gd name="T13" fmla="*/ 192 h 193"/>
                <a:gd name="T14" fmla="*/ 19 w 136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93">
                  <a:moveTo>
                    <a:pt x="19" y="189"/>
                  </a:moveTo>
                  <a:cubicBezTo>
                    <a:pt x="6" y="182"/>
                    <a:pt x="0" y="165"/>
                    <a:pt x="8" y="152"/>
                  </a:cubicBezTo>
                  <a:lnTo>
                    <a:pt x="79" y="18"/>
                  </a:lnTo>
                  <a:cubicBezTo>
                    <a:pt x="86" y="5"/>
                    <a:pt x="103" y="0"/>
                    <a:pt x="116" y="7"/>
                  </a:cubicBezTo>
                  <a:cubicBezTo>
                    <a:pt x="130" y="14"/>
                    <a:pt x="135" y="31"/>
                    <a:pt x="128" y="44"/>
                  </a:cubicBezTo>
                  <a:lnTo>
                    <a:pt x="56" y="178"/>
                  </a:lnTo>
                  <a:cubicBezTo>
                    <a:pt x="51" y="187"/>
                    <a:pt x="42" y="192"/>
                    <a:pt x="32" y="192"/>
                  </a:cubicBezTo>
                  <a:cubicBezTo>
                    <a:pt x="28" y="192"/>
                    <a:pt x="23" y="191"/>
                    <a:pt x="19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3" name="Freeform 262">
              <a:extLst>
                <a:ext uri="{FF2B5EF4-FFF2-40B4-BE49-F238E27FC236}">
                  <a16:creationId xmlns:a16="http://schemas.microsoft.com/office/drawing/2014/main" id="{C4127D1B-13B8-4088-BA3B-7C765038C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4300538"/>
              <a:ext cx="49213" cy="69850"/>
            </a:xfrm>
            <a:custGeom>
              <a:avLst/>
              <a:gdLst>
                <a:gd name="T0" fmla="*/ 18 w 135"/>
                <a:gd name="T1" fmla="*/ 189 h 194"/>
                <a:gd name="T2" fmla="*/ 7 w 135"/>
                <a:gd name="T3" fmla="*/ 152 h 194"/>
                <a:gd name="T4" fmla="*/ 78 w 135"/>
                <a:gd name="T5" fmla="*/ 19 h 194"/>
                <a:gd name="T6" fmla="*/ 115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1 w 135"/>
                <a:gd name="T13" fmla="*/ 193 h 194"/>
                <a:gd name="T14" fmla="*/ 18 w 135"/>
                <a:gd name="T15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8" y="189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7"/>
                    <a:pt x="41" y="193"/>
                    <a:pt x="31" y="193"/>
                  </a:cubicBezTo>
                  <a:cubicBezTo>
                    <a:pt x="27" y="193"/>
                    <a:pt x="23" y="192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4" name="Freeform 263">
              <a:extLst>
                <a:ext uri="{FF2B5EF4-FFF2-40B4-BE49-F238E27FC236}">
                  <a16:creationId xmlns:a16="http://schemas.microsoft.com/office/drawing/2014/main" id="{DB44E3E4-A65A-4B12-AA2A-2EE624E15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175" y="4071938"/>
              <a:ext cx="71438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7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6"/>
                    <a:pt x="31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3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5" name="Freeform 264">
              <a:extLst>
                <a:ext uri="{FF2B5EF4-FFF2-40B4-BE49-F238E27FC236}">
                  <a16:creationId xmlns:a16="http://schemas.microsoft.com/office/drawing/2014/main" id="{2EF6D43D-5EE6-45DC-A6EF-B5CD46AC1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4686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6" name="Freeform 265">
              <a:extLst>
                <a:ext uri="{FF2B5EF4-FFF2-40B4-BE49-F238E27FC236}">
                  <a16:creationId xmlns:a16="http://schemas.microsoft.com/office/drawing/2014/main" id="{E35CC85C-3693-4AEC-8944-3DFC2756F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3" y="3606800"/>
              <a:ext cx="74612" cy="36513"/>
            </a:xfrm>
            <a:custGeom>
              <a:avLst/>
              <a:gdLst>
                <a:gd name="T0" fmla="*/ 5 w 208"/>
                <a:gd name="T1" fmla="*/ 83 h 103"/>
                <a:gd name="T2" fmla="*/ 23 w 208"/>
                <a:gd name="T3" fmla="*/ 48 h 103"/>
                <a:gd name="T4" fmla="*/ 168 w 208"/>
                <a:gd name="T5" fmla="*/ 4 h 103"/>
                <a:gd name="T6" fmla="*/ 202 w 208"/>
                <a:gd name="T7" fmla="*/ 23 h 103"/>
                <a:gd name="T8" fmla="*/ 184 w 208"/>
                <a:gd name="T9" fmla="*/ 57 h 103"/>
                <a:gd name="T10" fmla="*/ 39 w 208"/>
                <a:gd name="T11" fmla="*/ 101 h 103"/>
                <a:gd name="T12" fmla="*/ 31 w 208"/>
                <a:gd name="T13" fmla="*/ 102 h 103"/>
                <a:gd name="T14" fmla="*/ 5 w 208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3">
                  <a:moveTo>
                    <a:pt x="5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8" y="4"/>
                  </a:lnTo>
                  <a:cubicBezTo>
                    <a:pt x="182" y="0"/>
                    <a:pt x="198" y="8"/>
                    <a:pt x="202" y="23"/>
                  </a:cubicBezTo>
                  <a:cubicBezTo>
                    <a:pt x="207" y="37"/>
                    <a:pt x="198" y="53"/>
                    <a:pt x="184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5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7" name="Freeform 266">
              <a:extLst>
                <a:ext uri="{FF2B5EF4-FFF2-40B4-BE49-F238E27FC236}">
                  <a16:creationId xmlns:a16="http://schemas.microsoft.com/office/drawing/2014/main" id="{808FC76F-5AF2-48F2-8DF9-13FB918DE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0" y="3944938"/>
              <a:ext cx="74613" cy="36512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4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4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8" name="Freeform 267">
              <a:extLst>
                <a:ext uri="{FF2B5EF4-FFF2-40B4-BE49-F238E27FC236}">
                  <a16:creationId xmlns:a16="http://schemas.microsoft.com/office/drawing/2014/main" id="{97044357-5DD8-48DF-A35F-DE22090C3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575" y="4354513"/>
              <a:ext cx="38100" cy="73025"/>
            </a:xfrm>
            <a:custGeom>
              <a:avLst/>
              <a:gdLst>
                <a:gd name="T0" fmla="*/ 48 w 107"/>
                <a:gd name="T1" fmla="*/ 184 h 204"/>
                <a:gd name="T2" fmla="*/ 4 w 107"/>
                <a:gd name="T3" fmla="*/ 39 h 204"/>
                <a:gd name="T4" fmla="*/ 23 w 107"/>
                <a:gd name="T5" fmla="*/ 5 h 204"/>
                <a:gd name="T6" fmla="*/ 57 w 107"/>
                <a:gd name="T7" fmla="*/ 23 h 204"/>
                <a:gd name="T8" fmla="*/ 101 w 107"/>
                <a:gd name="T9" fmla="*/ 168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4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5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0" y="203"/>
                    <a:pt x="78" y="203"/>
                    <a:pt x="75" y="203"/>
                  </a:cubicBezTo>
                  <a:cubicBezTo>
                    <a:pt x="63" y="203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9" name="Freeform 268">
              <a:extLst>
                <a:ext uri="{FF2B5EF4-FFF2-40B4-BE49-F238E27FC236}">
                  <a16:creationId xmlns:a16="http://schemas.microsoft.com/office/drawing/2014/main" id="{58BC2EAB-065D-42C6-A81B-ACB429893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0" y="3162300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3 w 107"/>
                <a:gd name="T5" fmla="*/ 4 h 204"/>
                <a:gd name="T6" fmla="*/ 57 w 107"/>
                <a:gd name="T7" fmla="*/ 23 h 204"/>
                <a:gd name="T8" fmla="*/ 101 w 107"/>
                <a:gd name="T9" fmla="*/ 167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4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0" name="Freeform 269">
              <a:extLst>
                <a:ext uri="{FF2B5EF4-FFF2-40B4-BE49-F238E27FC236}">
                  <a16:creationId xmlns:a16="http://schemas.microsoft.com/office/drawing/2014/main" id="{3D7E846C-F9AD-40A6-817B-C375E9BF0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170238"/>
              <a:ext cx="38100" cy="73025"/>
            </a:xfrm>
            <a:custGeom>
              <a:avLst/>
              <a:gdLst>
                <a:gd name="T0" fmla="*/ 22 w 108"/>
                <a:gd name="T1" fmla="*/ 201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4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2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1"/>
                  </a:moveTo>
                  <a:cubicBezTo>
                    <a:pt x="8" y="197"/>
                    <a:pt x="0" y="181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70" y="0"/>
                    <a:pt x="84" y="4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3" y="195"/>
                    <a:pt x="43" y="203"/>
                    <a:pt x="31" y="203"/>
                  </a:cubicBezTo>
                  <a:cubicBezTo>
                    <a:pt x="28" y="203"/>
                    <a:pt x="25" y="202"/>
                    <a:pt x="22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1" name="Freeform 270">
              <a:extLst>
                <a:ext uri="{FF2B5EF4-FFF2-40B4-BE49-F238E27FC236}">
                  <a16:creationId xmlns:a16="http://schemas.microsoft.com/office/drawing/2014/main" id="{3876E63D-2FF5-41FF-9773-DB630997D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863" y="43449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9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9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2" name="Freeform 271">
              <a:extLst>
                <a:ext uri="{FF2B5EF4-FFF2-40B4-BE49-F238E27FC236}">
                  <a16:creationId xmlns:a16="http://schemas.microsoft.com/office/drawing/2014/main" id="{03DA9E21-8A2B-41C4-AB69-CC49A3B23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5" y="3973513"/>
              <a:ext cx="74613" cy="38100"/>
            </a:xfrm>
            <a:custGeom>
              <a:avLst/>
              <a:gdLst>
                <a:gd name="T0" fmla="*/ 166 w 207"/>
                <a:gd name="T1" fmla="*/ 102 h 105"/>
                <a:gd name="T2" fmla="*/ 22 w 207"/>
                <a:gd name="T3" fmla="*/ 57 h 105"/>
                <a:gd name="T4" fmla="*/ 4 w 207"/>
                <a:gd name="T5" fmla="*/ 22 h 105"/>
                <a:gd name="T6" fmla="*/ 39 w 207"/>
                <a:gd name="T7" fmla="*/ 4 h 105"/>
                <a:gd name="T8" fmla="*/ 183 w 207"/>
                <a:gd name="T9" fmla="*/ 50 h 105"/>
                <a:gd name="T10" fmla="*/ 201 w 207"/>
                <a:gd name="T11" fmla="*/ 84 h 105"/>
                <a:gd name="T12" fmla="*/ 175 w 207"/>
                <a:gd name="T13" fmla="*/ 104 h 105"/>
                <a:gd name="T14" fmla="*/ 166 w 20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6" y="102"/>
                  </a:moveTo>
                  <a:lnTo>
                    <a:pt x="22" y="57"/>
                  </a:lnTo>
                  <a:cubicBezTo>
                    <a:pt x="8" y="52"/>
                    <a:pt x="0" y="37"/>
                    <a:pt x="4" y="22"/>
                  </a:cubicBezTo>
                  <a:cubicBezTo>
                    <a:pt x="9" y="8"/>
                    <a:pt x="24" y="0"/>
                    <a:pt x="39" y="4"/>
                  </a:cubicBezTo>
                  <a:lnTo>
                    <a:pt x="183" y="50"/>
                  </a:lnTo>
                  <a:cubicBezTo>
                    <a:pt x="198" y="54"/>
                    <a:pt x="206" y="70"/>
                    <a:pt x="201" y="84"/>
                  </a:cubicBezTo>
                  <a:cubicBezTo>
                    <a:pt x="197" y="96"/>
                    <a:pt x="186" y="104"/>
                    <a:pt x="175" y="104"/>
                  </a:cubicBezTo>
                  <a:cubicBezTo>
                    <a:pt x="172" y="104"/>
                    <a:pt x="169" y="103"/>
                    <a:pt x="166" y="1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3" name="Freeform 272">
              <a:extLst>
                <a:ext uri="{FF2B5EF4-FFF2-40B4-BE49-F238E27FC236}">
                  <a16:creationId xmlns:a16="http://schemas.microsoft.com/office/drawing/2014/main" id="{87FF0CEF-E4C5-4E2C-977A-334D51483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357822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8"/>
                    <a:pt x="4" y="23"/>
                  </a:cubicBezTo>
                  <a:cubicBezTo>
                    <a:pt x="9" y="9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1"/>
                    <a:pt x="201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2" y="104"/>
                    <a:pt x="169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4" name="Freeform 273">
              <a:extLst>
                <a:ext uri="{FF2B5EF4-FFF2-40B4-BE49-F238E27FC236}">
                  <a16:creationId xmlns:a16="http://schemas.microsoft.com/office/drawing/2014/main" id="{4070004E-8B7B-4F0D-B47F-91D0578D8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3494088"/>
              <a:ext cx="71437" cy="46037"/>
            </a:xfrm>
            <a:custGeom>
              <a:avLst/>
              <a:gdLst>
                <a:gd name="T0" fmla="*/ 7 w 198"/>
                <a:gd name="T1" fmla="*/ 115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5 w 198"/>
                <a:gd name="T11" fmla="*/ 126 h 130"/>
                <a:gd name="T12" fmla="*/ 32 w 198"/>
                <a:gd name="T13" fmla="*/ 129 h 130"/>
                <a:gd name="T14" fmla="*/ 7 w 198"/>
                <a:gd name="T15" fmla="*/ 1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5"/>
                  </a:moveTo>
                  <a:cubicBezTo>
                    <a:pt x="0" y="101"/>
                    <a:pt x="6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6"/>
                    <a:pt x="190" y="19"/>
                  </a:cubicBezTo>
                  <a:cubicBezTo>
                    <a:pt x="197" y="33"/>
                    <a:pt x="192" y="49"/>
                    <a:pt x="179" y="56"/>
                  </a:cubicBezTo>
                  <a:lnTo>
                    <a:pt x="45" y="126"/>
                  </a:lnTo>
                  <a:cubicBezTo>
                    <a:pt x="41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5" name="Freeform 274">
              <a:extLst>
                <a:ext uri="{FF2B5EF4-FFF2-40B4-BE49-F238E27FC236}">
                  <a16:creationId xmlns:a16="http://schemas.microsoft.com/office/drawing/2014/main" id="{9FF824EC-5A42-491B-97F7-752B966CD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213" y="40465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6" name="Freeform 275">
              <a:extLst>
                <a:ext uri="{FF2B5EF4-FFF2-40B4-BE49-F238E27FC236}">
                  <a16:creationId xmlns:a16="http://schemas.microsoft.com/office/drawing/2014/main" id="{45A7C05B-7FFF-4B9E-83FF-CA611514E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4314825"/>
              <a:ext cx="47625" cy="69850"/>
            </a:xfrm>
            <a:custGeom>
              <a:avLst/>
              <a:gdLst>
                <a:gd name="T0" fmla="*/ 77 w 134"/>
                <a:gd name="T1" fmla="*/ 179 h 194"/>
                <a:gd name="T2" fmla="*/ 7 w 134"/>
                <a:gd name="T3" fmla="*/ 45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9"/>
                  </a:moveTo>
                  <a:lnTo>
                    <a:pt x="7" y="45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7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7" name="Freeform 276">
              <a:extLst>
                <a:ext uri="{FF2B5EF4-FFF2-40B4-BE49-F238E27FC236}">
                  <a16:creationId xmlns:a16="http://schemas.microsoft.com/office/drawing/2014/main" id="{4E39069F-AD2F-4A34-B9D1-4FBC09698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2035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8 w 134"/>
                <a:gd name="T3" fmla="*/ 44 h 194"/>
                <a:gd name="T4" fmla="*/ 19 w 134"/>
                <a:gd name="T5" fmla="*/ 7 h 194"/>
                <a:gd name="T6" fmla="*/ 57 w 134"/>
                <a:gd name="T7" fmla="*/ 19 h 194"/>
                <a:gd name="T8" fmla="*/ 126 w 134"/>
                <a:gd name="T9" fmla="*/ 153 h 194"/>
                <a:gd name="T10" fmla="*/ 115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8" y="44"/>
                  </a:lnTo>
                  <a:cubicBezTo>
                    <a:pt x="0" y="31"/>
                    <a:pt x="6" y="14"/>
                    <a:pt x="19" y="7"/>
                  </a:cubicBezTo>
                  <a:cubicBezTo>
                    <a:pt x="33" y="0"/>
                    <a:pt x="49" y="5"/>
                    <a:pt x="57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5" y="190"/>
                  </a:cubicBezTo>
                  <a:cubicBezTo>
                    <a:pt x="111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8" name="Freeform 277">
              <a:extLst>
                <a:ext uri="{FF2B5EF4-FFF2-40B4-BE49-F238E27FC236}">
                  <a16:creationId xmlns:a16="http://schemas.microsoft.com/office/drawing/2014/main" id="{4B277B5B-A214-44F1-895A-FBB02C5C9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4588" y="3294063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10 w 160"/>
                <a:gd name="T3" fmla="*/ 129 h 175"/>
                <a:gd name="T4" fmla="*/ 107 w 160"/>
                <a:gd name="T5" fmla="*/ 13 h 175"/>
                <a:gd name="T6" fmla="*/ 145 w 160"/>
                <a:gd name="T7" fmla="*/ 10 h 175"/>
                <a:gd name="T8" fmla="*/ 149 w 160"/>
                <a:gd name="T9" fmla="*/ 49 h 175"/>
                <a:gd name="T10" fmla="*/ 52 w 160"/>
                <a:gd name="T11" fmla="*/ 165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1"/>
                    <a:pt x="134" y="0"/>
                    <a:pt x="145" y="10"/>
                  </a:cubicBezTo>
                  <a:cubicBezTo>
                    <a:pt x="157" y="19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1"/>
                    <a:pt x="39" y="174"/>
                    <a:pt x="31" y="174"/>
                  </a:cubicBezTo>
                  <a:cubicBezTo>
                    <a:pt x="25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9" name="Freeform 278">
              <a:extLst>
                <a:ext uri="{FF2B5EF4-FFF2-40B4-BE49-F238E27FC236}">
                  <a16:creationId xmlns:a16="http://schemas.microsoft.com/office/drawing/2014/main" id="{F654987B-92FD-45CB-A596-D80A7DB4A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4230688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10 w 160"/>
                <a:gd name="T3" fmla="*/ 129 h 175"/>
                <a:gd name="T4" fmla="*/ 107 w 160"/>
                <a:gd name="T5" fmla="*/ 13 h 175"/>
                <a:gd name="T6" fmla="*/ 145 w 160"/>
                <a:gd name="T7" fmla="*/ 9 h 175"/>
                <a:gd name="T8" fmla="*/ 149 w 160"/>
                <a:gd name="T9" fmla="*/ 48 h 175"/>
                <a:gd name="T10" fmla="*/ 52 w 160"/>
                <a:gd name="T11" fmla="*/ 164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1"/>
                    <a:pt x="134" y="0"/>
                    <a:pt x="145" y="9"/>
                  </a:cubicBezTo>
                  <a:cubicBezTo>
                    <a:pt x="157" y="19"/>
                    <a:pt x="159" y="37"/>
                    <a:pt x="149" y="48"/>
                  </a:cubicBezTo>
                  <a:lnTo>
                    <a:pt x="52" y="164"/>
                  </a:lnTo>
                  <a:cubicBezTo>
                    <a:pt x="47" y="171"/>
                    <a:pt x="39" y="174"/>
                    <a:pt x="31" y="174"/>
                  </a:cubicBezTo>
                  <a:cubicBezTo>
                    <a:pt x="25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0" name="Freeform 279">
              <a:extLst>
                <a:ext uri="{FF2B5EF4-FFF2-40B4-BE49-F238E27FC236}">
                  <a16:creationId xmlns:a16="http://schemas.microsoft.com/office/drawing/2014/main" id="{25B7F227-8CC6-4CDC-ABBA-22B5E6AF9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41735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9 w 179"/>
                <a:gd name="T5" fmla="*/ 13 h 156"/>
                <a:gd name="T6" fmla="*/ 48 w 179"/>
                <a:gd name="T7" fmla="*/ 10 h 156"/>
                <a:gd name="T8" fmla="*/ 164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9" y="13"/>
                  </a:cubicBezTo>
                  <a:cubicBezTo>
                    <a:pt x="19" y="1"/>
                    <a:pt x="37" y="0"/>
                    <a:pt x="48" y="10"/>
                  </a:cubicBezTo>
                  <a:lnTo>
                    <a:pt x="164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2" y="152"/>
                    <a:pt x="155" y="155"/>
                    <a:pt x="147" y="155"/>
                  </a:cubicBezTo>
                  <a:cubicBezTo>
                    <a:pt x="140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1" name="Freeform 280">
              <a:extLst>
                <a:ext uri="{FF2B5EF4-FFF2-40B4-BE49-F238E27FC236}">
                  <a16:creationId xmlns:a16="http://schemas.microsoft.com/office/drawing/2014/main" id="{6D2EBB2D-A9C8-4B91-8712-F11AFFAD1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33607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10 w 179"/>
                <a:gd name="T5" fmla="*/ 13 h 156"/>
                <a:gd name="T6" fmla="*/ 49 w 179"/>
                <a:gd name="T7" fmla="*/ 10 h 156"/>
                <a:gd name="T8" fmla="*/ 165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10" y="13"/>
                  </a:cubicBezTo>
                  <a:cubicBezTo>
                    <a:pt x="19" y="1"/>
                    <a:pt x="37" y="0"/>
                    <a:pt x="49" y="10"/>
                  </a:cubicBezTo>
                  <a:lnTo>
                    <a:pt x="165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3" y="152"/>
                    <a:pt x="155" y="155"/>
                    <a:pt x="147" y="155"/>
                  </a:cubicBezTo>
                  <a:cubicBezTo>
                    <a:pt x="141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2" name="Freeform 281">
              <a:extLst>
                <a:ext uri="{FF2B5EF4-FFF2-40B4-BE49-F238E27FC236}">
                  <a16:creationId xmlns:a16="http://schemas.microsoft.com/office/drawing/2014/main" id="{C6E5C8CF-D829-4620-A241-8C0C12D94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788" y="3738563"/>
              <a:ext cx="74612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1 w 209"/>
                <a:gd name="T11" fmla="*/ 70 h 71"/>
                <a:gd name="T12" fmla="*/ 29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29"/>
                    <a:pt x="11" y="16"/>
                    <a:pt x="26" y="15"/>
                  </a:cubicBezTo>
                  <a:lnTo>
                    <a:pt x="177" y="1"/>
                  </a:lnTo>
                  <a:cubicBezTo>
                    <a:pt x="192" y="0"/>
                    <a:pt x="205" y="11"/>
                    <a:pt x="207" y="26"/>
                  </a:cubicBezTo>
                  <a:cubicBezTo>
                    <a:pt x="208" y="41"/>
                    <a:pt x="197" y="55"/>
                    <a:pt x="182" y="56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9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3" name="Freeform 282">
              <a:extLst>
                <a:ext uri="{FF2B5EF4-FFF2-40B4-BE49-F238E27FC236}">
                  <a16:creationId xmlns:a16="http://schemas.microsoft.com/office/drawing/2014/main" id="{6278C9DD-A033-43E0-83CE-37B8F5F2A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5" y="3825875"/>
              <a:ext cx="74613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6 w 209"/>
                <a:gd name="T5" fmla="*/ 2 h 71"/>
                <a:gd name="T6" fmla="*/ 207 w 209"/>
                <a:gd name="T7" fmla="*/ 27 h 71"/>
                <a:gd name="T8" fmla="*/ 181 w 209"/>
                <a:gd name="T9" fmla="*/ 57 h 71"/>
                <a:gd name="T10" fmla="*/ 31 w 209"/>
                <a:gd name="T11" fmla="*/ 70 h 71"/>
                <a:gd name="T12" fmla="*/ 28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7"/>
                    <a:pt x="26" y="15"/>
                  </a:cubicBezTo>
                  <a:lnTo>
                    <a:pt x="176" y="2"/>
                  </a:lnTo>
                  <a:cubicBezTo>
                    <a:pt x="192" y="0"/>
                    <a:pt x="205" y="12"/>
                    <a:pt x="207" y="27"/>
                  </a:cubicBezTo>
                  <a:cubicBezTo>
                    <a:pt x="208" y="42"/>
                    <a:pt x="197" y="55"/>
                    <a:pt x="181" y="57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8" y="70"/>
                  </a:cubicBezTo>
                  <a:cubicBezTo>
                    <a:pt x="14" y="70"/>
                    <a:pt x="2" y="60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4" name="Freeform 283">
              <a:extLst>
                <a:ext uri="{FF2B5EF4-FFF2-40B4-BE49-F238E27FC236}">
                  <a16:creationId xmlns:a16="http://schemas.microsoft.com/office/drawing/2014/main" id="{1BF13F4F-0E86-4B58-95E9-1840E9F30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4375150"/>
              <a:ext cx="26987" cy="74613"/>
            </a:xfrm>
            <a:custGeom>
              <a:avLst/>
              <a:gdLst>
                <a:gd name="T0" fmla="*/ 15 w 73"/>
                <a:gd name="T1" fmla="*/ 183 h 209"/>
                <a:gd name="T2" fmla="*/ 2 w 73"/>
                <a:gd name="T3" fmla="*/ 32 h 209"/>
                <a:gd name="T4" fmla="*/ 27 w 73"/>
                <a:gd name="T5" fmla="*/ 2 h 209"/>
                <a:gd name="T6" fmla="*/ 57 w 73"/>
                <a:gd name="T7" fmla="*/ 27 h 209"/>
                <a:gd name="T8" fmla="*/ 70 w 73"/>
                <a:gd name="T9" fmla="*/ 178 h 209"/>
                <a:gd name="T10" fmla="*/ 45 w 73"/>
                <a:gd name="T11" fmla="*/ 208 h 209"/>
                <a:gd name="T12" fmla="*/ 43 w 73"/>
                <a:gd name="T13" fmla="*/ 208 h 209"/>
                <a:gd name="T14" fmla="*/ 15 w 73"/>
                <a:gd name="T15" fmla="*/ 18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9">
                  <a:moveTo>
                    <a:pt x="15" y="183"/>
                  </a:moveTo>
                  <a:lnTo>
                    <a:pt x="2" y="32"/>
                  </a:lnTo>
                  <a:cubicBezTo>
                    <a:pt x="0" y="17"/>
                    <a:pt x="12" y="3"/>
                    <a:pt x="27" y="2"/>
                  </a:cubicBezTo>
                  <a:cubicBezTo>
                    <a:pt x="42" y="0"/>
                    <a:pt x="56" y="12"/>
                    <a:pt x="57" y="27"/>
                  </a:cubicBezTo>
                  <a:lnTo>
                    <a:pt x="70" y="178"/>
                  </a:lnTo>
                  <a:cubicBezTo>
                    <a:pt x="72" y="193"/>
                    <a:pt x="61" y="206"/>
                    <a:pt x="45" y="208"/>
                  </a:cubicBezTo>
                  <a:cubicBezTo>
                    <a:pt x="45" y="208"/>
                    <a:pt x="44" y="208"/>
                    <a:pt x="43" y="208"/>
                  </a:cubicBezTo>
                  <a:cubicBezTo>
                    <a:pt x="29" y="208"/>
                    <a:pt x="17" y="197"/>
                    <a:pt x="15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5" name="Freeform 284">
              <a:extLst>
                <a:ext uri="{FF2B5EF4-FFF2-40B4-BE49-F238E27FC236}">
                  <a16:creationId xmlns:a16="http://schemas.microsoft.com/office/drawing/2014/main" id="{CDC3D5D6-5E53-410C-9E29-1CF0A968A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3138488"/>
              <a:ext cx="25400" cy="74612"/>
            </a:xfrm>
            <a:custGeom>
              <a:avLst/>
              <a:gdLst>
                <a:gd name="T0" fmla="*/ 15 w 72"/>
                <a:gd name="T1" fmla="*/ 181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6 h 208"/>
                <a:gd name="T10" fmla="*/ 45 w 72"/>
                <a:gd name="T11" fmla="*/ 206 h 208"/>
                <a:gd name="T12" fmla="*/ 42 w 72"/>
                <a:gd name="T13" fmla="*/ 207 h 208"/>
                <a:gd name="T14" fmla="*/ 15 w 72"/>
                <a:gd name="T15" fmla="*/ 18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1"/>
                  </a:moveTo>
                  <a:lnTo>
                    <a:pt x="1" y="31"/>
                  </a:lnTo>
                  <a:cubicBezTo>
                    <a:pt x="0" y="16"/>
                    <a:pt x="11" y="2"/>
                    <a:pt x="26" y="1"/>
                  </a:cubicBezTo>
                  <a:cubicBezTo>
                    <a:pt x="42" y="0"/>
                    <a:pt x="55" y="11"/>
                    <a:pt x="56" y="26"/>
                  </a:cubicBezTo>
                  <a:lnTo>
                    <a:pt x="70" y="176"/>
                  </a:lnTo>
                  <a:cubicBezTo>
                    <a:pt x="71" y="192"/>
                    <a:pt x="60" y="205"/>
                    <a:pt x="45" y="206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6" name="Freeform 285">
              <a:extLst>
                <a:ext uri="{FF2B5EF4-FFF2-40B4-BE49-F238E27FC236}">
                  <a16:creationId xmlns:a16="http://schemas.microsoft.com/office/drawing/2014/main" id="{99DB7882-F7B7-4B02-BB34-E8F99904B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4513" y="3382963"/>
              <a:ext cx="444500" cy="825500"/>
            </a:xfrm>
            <a:custGeom>
              <a:avLst/>
              <a:gdLst>
                <a:gd name="T0" fmla="*/ 1234 w 1235"/>
                <a:gd name="T1" fmla="*/ 1579 h 2293"/>
                <a:gd name="T2" fmla="*/ 1234 w 1235"/>
                <a:gd name="T3" fmla="*/ 1994 h 2293"/>
                <a:gd name="T4" fmla="*/ 776 w 1235"/>
                <a:gd name="T5" fmla="*/ 1994 h 2293"/>
                <a:gd name="T6" fmla="*/ 776 w 1235"/>
                <a:gd name="T7" fmla="*/ 2292 h 2293"/>
                <a:gd name="T8" fmla="*/ 454 w 1235"/>
                <a:gd name="T9" fmla="*/ 2292 h 2293"/>
                <a:gd name="T10" fmla="*/ 454 w 1235"/>
                <a:gd name="T11" fmla="*/ 1994 h 2293"/>
                <a:gd name="T12" fmla="*/ 0 w 1235"/>
                <a:gd name="T13" fmla="*/ 1994 h 2293"/>
                <a:gd name="T14" fmla="*/ 0 w 1235"/>
                <a:gd name="T15" fmla="*/ 1689 h 2293"/>
                <a:gd name="T16" fmla="*/ 420 w 1235"/>
                <a:gd name="T17" fmla="*/ 1073 h 2293"/>
                <a:gd name="T18" fmla="*/ 652 w 1235"/>
                <a:gd name="T19" fmla="*/ 732 h 2293"/>
                <a:gd name="T20" fmla="*/ 51 w 1235"/>
                <a:gd name="T21" fmla="*/ 732 h 2293"/>
                <a:gd name="T22" fmla="*/ 51 w 1235"/>
                <a:gd name="T23" fmla="*/ 315 h 2293"/>
                <a:gd name="T24" fmla="*/ 454 w 1235"/>
                <a:gd name="T25" fmla="*/ 315 h 2293"/>
                <a:gd name="T26" fmla="*/ 454 w 1235"/>
                <a:gd name="T27" fmla="*/ 0 h 2293"/>
                <a:gd name="T28" fmla="*/ 776 w 1235"/>
                <a:gd name="T29" fmla="*/ 0 h 2293"/>
                <a:gd name="T30" fmla="*/ 776 w 1235"/>
                <a:gd name="T31" fmla="*/ 315 h 2293"/>
                <a:gd name="T32" fmla="*/ 1210 w 1235"/>
                <a:gd name="T33" fmla="*/ 315 h 2293"/>
                <a:gd name="T34" fmla="*/ 1210 w 1235"/>
                <a:gd name="T35" fmla="*/ 644 h 2293"/>
                <a:gd name="T36" fmla="*/ 742 w 1235"/>
                <a:gd name="T37" fmla="*/ 1313 h 2293"/>
                <a:gd name="T38" fmla="*/ 556 w 1235"/>
                <a:gd name="T39" fmla="*/ 1579 h 2293"/>
                <a:gd name="T40" fmla="*/ 1234 w 1235"/>
                <a:gd name="T41" fmla="*/ 1579 h 2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5" h="2293">
                  <a:moveTo>
                    <a:pt x="1234" y="1579"/>
                  </a:moveTo>
                  <a:lnTo>
                    <a:pt x="1234" y="1994"/>
                  </a:lnTo>
                  <a:lnTo>
                    <a:pt x="776" y="1994"/>
                  </a:lnTo>
                  <a:lnTo>
                    <a:pt x="776" y="2292"/>
                  </a:lnTo>
                  <a:lnTo>
                    <a:pt x="454" y="2292"/>
                  </a:lnTo>
                  <a:lnTo>
                    <a:pt x="454" y="1994"/>
                  </a:lnTo>
                  <a:lnTo>
                    <a:pt x="0" y="1994"/>
                  </a:lnTo>
                  <a:lnTo>
                    <a:pt x="0" y="1689"/>
                  </a:lnTo>
                  <a:lnTo>
                    <a:pt x="420" y="1073"/>
                  </a:lnTo>
                  <a:lnTo>
                    <a:pt x="652" y="732"/>
                  </a:lnTo>
                  <a:lnTo>
                    <a:pt x="51" y="732"/>
                  </a:lnTo>
                  <a:lnTo>
                    <a:pt x="51" y="315"/>
                  </a:lnTo>
                  <a:lnTo>
                    <a:pt x="454" y="315"/>
                  </a:lnTo>
                  <a:lnTo>
                    <a:pt x="454" y="0"/>
                  </a:lnTo>
                  <a:lnTo>
                    <a:pt x="776" y="0"/>
                  </a:lnTo>
                  <a:lnTo>
                    <a:pt x="776" y="315"/>
                  </a:lnTo>
                  <a:lnTo>
                    <a:pt x="1210" y="315"/>
                  </a:lnTo>
                  <a:lnTo>
                    <a:pt x="1210" y="644"/>
                  </a:lnTo>
                  <a:lnTo>
                    <a:pt x="742" y="1313"/>
                  </a:lnTo>
                  <a:lnTo>
                    <a:pt x="556" y="1579"/>
                  </a:lnTo>
                  <a:lnTo>
                    <a:pt x="1234" y="1579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CCA807EB-E01C-CD4D-AAF2-BF29CFB5AAB9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45F80BA-4C25-AD43-A58D-B5784772E12A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150591315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3FBC6DB-DACE-4CEB-92CF-5CFEB6B55138}"/>
              </a:ext>
            </a:extLst>
          </p:cNvPr>
          <p:cNvSpPr txBox="1"/>
          <p:nvPr/>
        </p:nvSpPr>
        <p:spPr>
          <a:xfrm>
            <a:off x="8402090" y="2051837"/>
            <a:ext cx="2868990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Ripple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CE780E5-A375-43E2-87DF-7FD6F50075D8}"/>
              </a:ext>
            </a:extLst>
          </p:cNvPr>
          <p:cNvSpPr/>
          <p:nvPr/>
        </p:nvSpPr>
        <p:spPr>
          <a:xfrm>
            <a:off x="8402090" y="2377934"/>
            <a:ext cx="2868990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unknown printer took type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high level views new normal that.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C96460D-AA11-482C-B0E7-0D16AC333A66}"/>
              </a:ext>
            </a:extLst>
          </p:cNvPr>
          <p:cNvCxnSpPr/>
          <p:nvPr/>
        </p:nvCxnSpPr>
        <p:spPr>
          <a:xfrm>
            <a:off x="8402090" y="3321767"/>
            <a:ext cx="2401664" cy="0"/>
          </a:xfrm>
          <a:prstGeom prst="line">
            <a:avLst/>
          </a:prstGeom>
          <a:ln w="63500" cap="rnd" cmpd="sng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EF34D098-ACE2-4EBB-B092-F77617C3F3E0}"/>
              </a:ext>
            </a:extLst>
          </p:cNvPr>
          <p:cNvCxnSpPr/>
          <p:nvPr/>
        </p:nvCxnSpPr>
        <p:spPr>
          <a:xfrm>
            <a:off x="8402090" y="3719974"/>
            <a:ext cx="1999152" cy="0"/>
          </a:xfrm>
          <a:prstGeom prst="line">
            <a:avLst/>
          </a:prstGeom>
          <a:ln w="63500" cap="rnd" cmpd="sng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3B867FEE-CB0A-4AE6-99AD-0215AC70F7B2}"/>
              </a:ext>
            </a:extLst>
          </p:cNvPr>
          <p:cNvSpPr txBox="1"/>
          <p:nvPr/>
        </p:nvSpPr>
        <p:spPr>
          <a:xfrm>
            <a:off x="8402090" y="3457988"/>
            <a:ext cx="142123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Stability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3240BAD-C3F4-4BD3-A661-BC51B77A70A5}"/>
              </a:ext>
            </a:extLst>
          </p:cNvPr>
          <p:cNvSpPr txBox="1"/>
          <p:nvPr/>
        </p:nvSpPr>
        <p:spPr>
          <a:xfrm>
            <a:off x="8402090" y="3074202"/>
            <a:ext cx="142123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Profit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E025657-869E-439A-92A7-66FF6DA63A1D}"/>
              </a:ext>
            </a:extLst>
          </p:cNvPr>
          <p:cNvSpPr txBox="1"/>
          <p:nvPr/>
        </p:nvSpPr>
        <p:spPr>
          <a:xfrm>
            <a:off x="10887946" y="3237129"/>
            <a:ext cx="38313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100%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CBBD845-963B-4CEE-A6CB-3A7F884E0579}"/>
              </a:ext>
            </a:extLst>
          </p:cNvPr>
          <p:cNvSpPr txBox="1"/>
          <p:nvPr/>
        </p:nvSpPr>
        <p:spPr>
          <a:xfrm>
            <a:off x="10485432" y="3635336"/>
            <a:ext cx="38313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80%</a:t>
            </a: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C4657B4-13EE-439E-AA2D-4DBF2D926897}"/>
              </a:ext>
            </a:extLst>
          </p:cNvPr>
          <p:cNvSpPr/>
          <p:nvPr/>
        </p:nvSpPr>
        <p:spPr>
          <a:xfrm>
            <a:off x="7142355" y="2005537"/>
            <a:ext cx="822960" cy="1645920"/>
          </a:xfrm>
          <a:custGeom>
            <a:avLst/>
            <a:gdLst>
              <a:gd name="connsiteX0" fmla="*/ 0 w 822960"/>
              <a:gd name="connsiteY0" fmla="*/ 0 h 1645920"/>
              <a:gd name="connsiteX1" fmla="*/ 822960 w 822960"/>
              <a:gd name="connsiteY1" fmla="*/ 822960 h 1645920"/>
              <a:gd name="connsiteX2" fmla="*/ 0 w 822960"/>
              <a:gd name="connsiteY2" fmla="*/ 1645920 h 16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2960" h="1645920">
                <a:moveTo>
                  <a:pt x="0" y="0"/>
                </a:moveTo>
                <a:cubicBezTo>
                  <a:pt x="454508" y="0"/>
                  <a:pt x="822960" y="368452"/>
                  <a:pt x="822960" y="822960"/>
                </a:cubicBezTo>
                <a:cubicBezTo>
                  <a:pt x="822960" y="1277468"/>
                  <a:pt x="454508" y="1645920"/>
                  <a:pt x="0" y="164592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05B595C-34C4-46F2-AB1F-F6BD7E8710FB}"/>
              </a:ext>
            </a:extLst>
          </p:cNvPr>
          <p:cNvSpPr/>
          <p:nvPr/>
        </p:nvSpPr>
        <p:spPr>
          <a:xfrm>
            <a:off x="6319395" y="2005537"/>
            <a:ext cx="822960" cy="1645920"/>
          </a:xfrm>
          <a:custGeom>
            <a:avLst/>
            <a:gdLst>
              <a:gd name="connsiteX0" fmla="*/ 822960 w 822960"/>
              <a:gd name="connsiteY0" fmla="*/ 0 h 1645920"/>
              <a:gd name="connsiteX1" fmla="*/ 822960 w 822960"/>
              <a:gd name="connsiteY1" fmla="*/ 1645920 h 1645920"/>
              <a:gd name="connsiteX2" fmla="*/ 0 w 822960"/>
              <a:gd name="connsiteY2" fmla="*/ 822960 h 1645920"/>
              <a:gd name="connsiteX3" fmla="*/ 822960 w 822960"/>
              <a:gd name="connsiteY3" fmla="*/ 0 h 16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2960" h="1645920">
                <a:moveTo>
                  <a:pt x="822960" y="0"/>
                </a:moveTo>
                <a:lnTo>
                  <a:pt x="822960" y="1645920"/>
                </a:lnTo>
                <a:cubicBezTo>
                  <a:pt x="368452" y="1645920"/>
                  <a:pt x="0" y="1277468"/>
                  <a:pt x="0" y="822960"/>
                </a:cubicBezTo>
                <a:cubicBezTo>
                  <a:pt x="0" y="368452"/>
                  <a:pt x="368452" y="0"/>
                  <a:pt x="82296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C0D666B-5751-4025-8954-5B271F6FCD8A}"/>
              </a:ext>
            </a:extLst>
          </p:cNvPr>
          <p:cNvSpPr txBox="1"/>
          <p:nvPr/>
        </p:nvSpPr>
        <p:spPr>
          <a:xfrm>
            <a:off x="3003616" y="2051837"/>
            <a:ext cx="2868990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Ethereum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57911846-BE9D-47B1-84A3-93851FFE3A78}"/>
              </a:ext>
            </a:extLst>
          </p:cNvPr>
          <p:cNvSpPr/>
          <p:nvPr/>
        </p:nvSpPr>
        <p:spPr>
          <a:xfrm>
            <a:off x="3003616" y="2377934"/>
            <a:ext cx="2868990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unknown printer took type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high level views new normal that.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BCCB6446-0C59-4349-9ED9-7CBDAC560B42}"/>
              </a:ext>
            </a:extLst>
          </p:cNvPr>
          <p:cNvCxnSpPr/>
          <p:nvPr/>
        </p:nvCxnSpPr>
        <p:spPr>
          <a:xfrm>
            <a:off x="3003616" y="3321767"/>
            <a:ext cx="2401664" cy="0"/>
          </a:xfrm>
          <a:prstGeom prst="line">
            <a:avLst/>
          </a:prstGeom>
          <a:ln w="63500" cap="rnd" cmpd="sng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CF03295-1800-452B-88D0-DBE75669DEDA}"/>
              </a:ext>
            </a:extLst>
          </p:cNvPr>
          <p:cNvCxnSpPr/>
          <p:nvPr/>
        </p:nvCxnSpPr>
        <p:spPr>
          <a:xfrm>
            <a:off x="3003616" y="3719974"/>
            <a:ext cx="1999152" cy="0"/>
          </a:xfrm>
          <a:prstGeom prst="line">
            <a:avLst/>
          </a:prstGeom>
          <a:ln w="63500" cap="rnd" cmpd="sng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4BBEC9D9-12D7-48D4-B7F0-8CD64A6A0C10}"/>
              </a:ext>
            </a:extLst>
          </p:cNvPr>
          <p:cNvSpPr txBox="1"/>
          <p:nvPr/>
        </p:nvSpPr>
        <p:spPr>
          <a:xfrm>
            <a:off x="3003616" y="3457988"/>
            <a:ext cx="142123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Stability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2BD883E-9B0E-49E4-A676-5C90F6BADC3D}"/>
              </a:ext>
            </a:extLst>
          </p:cNvPr>
          <p:cNvSpPr txBox="1"/>
          <p:nvPr/>
        </p:nvSpPr>
        <p:spPr>
          <a:xfrm>
            <a:off x="3003616" y="3074202"/>
            <a:ext cx="142123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Profit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EC01120-AF9D-440E-A0F3-C175CF5A1A8D}"/>
              </a:ext>
            </a:extLst>
          </p:cNvPr>
          <p:cNvSpPr txBox="1"/>
          <p:nvPr/>
        </p:nvSpPr>
        <p:spPr>
          <a:xfrm>
            <a:off x="5489472" y="3237129"/>
            <a:ext cx="38313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100%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AF81326-CEDB-429F-9474-DDD965159F9B}"/>
              </a:ext>
            </a:extLst>
          </p:cNvPr>
          <p:cNvSpPr txBox="1"/>
          <p:nvPr/>
        </p:nvSpPr>
        <p:spPr>
          <a:xfrm>
            <a:off x="5086958" y="3635336"/>
            <a:ext cx="38313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80%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D7EB9DF-5529-4B22-8A8D-2DBF6D9875E6}"/>
              </a:ext>
            </a:extLst>
          </p:cNvPr>
          <p:cNvSpPr/>
          <p:nvPr/>
        </p:nvSpPr>
        <p:spPr>
          <a:xfrm>
            <a:off x="1743881" y="2005537"/>
            <a:ext cx="822960" cy="1645920"/>
          </a:xfrm>
          <a:custGeom>
            <a:avLst/>
            <a:gdLst>
              <a:gd name="connsiteX0" fmla="*/ 0 w 822960"/>
              <a:gd name="connsiteY0" fmla="*/ 0 h 1645920"/>
              <a:gd name="connsiteX1" fmla="*/ 822960 w 822960"/>
              <a:gd name="connsiteY1" fmla="*/ 822960 h 1645920"/>
              <a:gd name="connsiteX2" fmla="*/ 0 w 822960"/>
              <a:gd name="connsiteY2" fmla="*/ 1645920 h 16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2960" h="1645920">
                <a:moveTo>
                  <a:pt x="0" y="0"/>
                </a:moveTo>
                <a:cubicBezTo>
                  <a:pt x="454508" y="0"/>
                  <a:pt x="822960" y="368452"/>
                  <a:pt x="822960" y="822960"/>
                </a:cubicBezTo>
                <a:cubicBezTo>
                  <a:pt x="822960" y="1277468"/>
                  <a:pt x="454508" y="1645920"/>
                  <a:pt x="0" y="164592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C5B5D80-EC79-48E7-8352-68DADF9E6C15}"/>
              </a:ext>
            </a:extLst>
          </p:cNvPr>
          <p:cNvSpPr/>
          <p:nvPr/>
        </p:nvSpPr>
        <p:spPr>
          <a:xfrm>
            <a:off x="920921" y="2005537"/>
            <a:ext cx="822960" cy="1645920"/>
          </a:xfrm>
          <a:custGeom>
            <a:avLst/>
            <a:gdLst>
              <a:gd name="connsiteX0" fmla="*/ 822960 w 822960"/>
              <a:gd name="connsiteY0" fmla="*/ 0 h 1645920"/>
              <a:gd name="connsiteX1" fmla="*/ 822960 w 822960"/>
              <a:gd name="connsiteY1" fmla="*/ 1645920 h 1645920"/>
              <a:gd name="connsiteX2" fmla="*/ 0 w 822960"/>
              <a:gd name="connsiteY2" fmla="*/ 822960 h 1645920"/>
              <a:gd name="connsiteX3" fmla="*/ 822960 w 822960"/>
              <a:gd name="connsiteY3" fmla="*/ 0 h 16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2960" h="1645920">
                <a:moveTo>
                  <a:pt x="822960" y="0"/>
                </a:moveTo>
                <a:lnTo>
                  <a:pt x="822960" y="1645920"/>
                </a:lnTo>
                <a:cubicBezTo>
                  <a:pt x="368452" y="1645920"/>
                  <a:pt x="0" y="1277468"/>
                  <a:pt x="0" y="822960"/>
                </a:cubicBezTo>
                <a:cubicBezTo>
                  <a:pt x="0" y="368452"/>
                  <a:pt x="368452" y="0"/>
                  <a:pt x="82296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EBE06E18-0AEC-487F-9CAF-0E10F3438C92}"/>
              </a:ext>
            </a:extLst>
          </p:cNvPr>
          <p:cNvSpPr txBox="1"/>
          <p:nvPr/>
        </p:nvSpPr>
        <p:spPr>
          <a:xfrm>
            <a:off x="8402090" y="4317365"/>
            <a:ext cx="2868990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b="1" dirty="0" err="1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Zcash</a:t>
            </a:r>
            <a:endParaRPr lang="en-US" b="1" dirty="0">
              <a:solidFill>
                <a:srgbClr val="CCB082"/>
              </a:solidFill>
              <a:latin typeface="PT Sans" panose="020B0503020203020204" pitchFamily="34" charset="0"/>
              <a:ea typeface="PT Sans" panose="020B0503020203020204" pitchFamily="34" charset="0"/>
              <a:cs typeface="Lao UI" panose="020B0502040204020203" pitchFamily="34" charset="0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AE60FB92-F5AC-484B-9D42-20BDABBEEAEF}"/>
              </a:ext>
            </a:extLst>
          </p:cNvPr>
          <p:cNvSpPr/>
          <p:nvPr/>
        </p:nvSpPr>
        <p:spPr>
          <a:xfrm>
            <a:off x="8402090" y="4643462"/>
            <a:ext cx="2868990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unknown printer took type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high level views new normal that.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9D1CDC61-AF30-4A6C-B934-33B9D8085E4E}"/>
              </a:ext>
            </a:extLst>
          </p:cNvPr>
          <p:cNvCxnSpPr/>
          <p:nvPr/>
        </p:nvCxnSpPr>
        <p:spPr>
          <a:xfrm>
            <a:off x="8402090" y="5587295"/>
            <a:ext cx="2401664" cy="0"/>
          </a:xfrm>
          <a:prstGeom prst="line">
            <a:avLst/>
          </a:prstGeom>
          <a:ln w="63500" cap="rnd" cmpd="sng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B765B652-4B33-4CA0-9740-C1A66F688F50}"/>
              </a:ext>
            </a:extLst>
          </p:cNvPr>
          <p:cNvCxnSpPr/>
          <p:nvPr/>
        </p:nvCxnSpPr>
        <p:spPr>
          <a:xfrm>
            <a:off x="8402090" y="5985502"/>
            <a:ext cx="1999152" cy="0"/>
          </a:xfrm>
          <a:prstGeom prst="line">
            <a:avLst/>
          </a:prstGeom>
          <a:ln w="63500" cap="rnd" cmpd="sng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81DBC3ED-33FD-48F1-9A49-6A0A3850D7BC}"/>
              </a:ext>
            </a:extLst>
          </p:cNvPr>
          <p:cNvSpPr txBox="1"/>
          <p:nvPr/>
        </p:nvSpPr>
        <p:spPr>
          <a:xfrm>
            <a:off x="8402090" y="5723516"/>
            <a:ext cx="142123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Stability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B79F57F-DD82-4B33-8DE3-A35C56D09BB6}"/>
              </a:ext>
            </a:extLst>
          </p:cNvPr>
          <p:cNvSpPr txBox="1"/>
          <p:nvPr/>
        </p:nvSpPr>
        <p:spPr>
          <a:xfrm>
            <a:off x="8402090" y="5339730"/>
            <a:ext cx="142123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Profit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158A7417-655D-49BA-9D60-6FC275A68B84}"/>
              </a:ext>
            </a:extLst>
          </p:cNvPr>
          <p:cNvSpPr txBox="1"/>
          <p:nvPr/>
        </p:nvSpPr>
        <p:spPr>
          <a:xfrm>
            <a:off x="10887946" y="5502657"/>
            <a:ext cx="38313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100%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FDBC0E47-C2D8-4FDC-BFFE-A13302068946}"/>
              </a:ext>
            </a:extLst>
          </p:cNvPr>
          <p:cNvSpPr txBox="1"/>
          <p:nvPr/>
        </p:nvSpPr>
        <p:spPr>
          <a:xfrm>
            <a:off x="10485432" y="5900864"/>
            <a:ext cx="38313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80%</a:t>
            </a: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37676975-38E7-4CF5-B5B1-58718BC61615}"/>
              </a:ext>
            </a:extLst>
          </p:cNvPr>
          <p:cNvSpPr/>
          <p:nvPr/>
        </p:nvSpPr>
        <p:spPr>
          <a:xfrm>
            <a:off x="7142355" y="4271065"/>
            <a:ext cx="822960" cy="1645920"/>
          </a:xfrm>
          <a:custGeom>
            <a:avLst/>
            <a:gdLst>
              <a:gd name="connsiteX0" fmla="*/ 0 w 822960"/>
              <a:gd name="connsiteY0" fmla="*/ 0 h 1645920"/>
              <a:gd name="connsiteX1" fmla="*/ 822960 w 822960"/>
              <a:gd name="connsiteY1" fmla="*/ 822960 h 1645920"/>
              <a:gd name="connsiteX2" fmla="*/ 0 w 822960"/>
              <a:gd name="connsiteY2" fmla="*/ 1645920 h 16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2960" h="1645920">
                <a:moveTo>
                  <a:pt x="0" y="0"/>
                </a:moveTo>
                <a:cubicBezTo>
                  <a:pt x="454508" y="0"/>
                  <a:pt x="822960" y="368452"/>
                  <a:pt x="822960" y="822960"/>
                </a:cubicBezTo>
                <a:cubicBezTo>
                  <a:pt x="822960" y="1277468"/>
                  <a:pt x="454508" y="1645920"/>
                  <a:pt x="0" y="164592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40BBF5CD-DD45-44A4-A697-0CA3B3E9A511}"/>
              </a:ext>
            </a:extLst>
          </p:cNvPr>
          <p:cNvSpPr/>
          <p:nvPr/>
        </p:nvSpPr>
        <p:spPr>
          <a:xfrm>
            <a:off x="6319395" y="4271065"/>
            <a:ext cx="822960" cy="1645920"/>
          </a:xfrm>
          <a:custGeom>
            <a:avLst/>
            <a:gdLst>
              <a:gd name="connsiteX0" fmla="*/ 822960 w 822960"/>
              <a:gd name="connsiteY0" fmla="*/ 0 h 1645920"/>
              <a:gd name="connsiteX1" fmla="*/ 822960 w 822960"/>
              <a:gd name="connsiteY1" fmla="*/ 1645920 h 1645920"/>
              <a:gd name="connsiteX2" fmla="*/ 0 w 822960"/>
              <a:gd name="connsiteY2" fmla="*/ 822960 h 1645920"/>
              <a:gd name="connsiteX3" fmla="*/ 822960 w 822960"/>
              <a:gd name="connsiteY3" fmla="*/ 0 h 16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2960" h="1645920">
                <a:moveTo>
                  <a:pt x="822960" y="0"/>
                </a:moveTo>
                <a:lnTo>
                  <a:pt x="822960" y="1645920"/>
                </a:lnTo>
                <a:cubicBezTo>
                  <a:pt x="368452" y="1645920"/>
                  <a:pt x="0" y="1277468"/>
                  <a:pt x="0" y="822960"/>
                </a:cubicBezTo>
                <a:cubicBezTo>
                  <a:pt x="0" y="368452"/>
                  <a:pt x="368452" y="0"/>
                  <a:pt x="82296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9B1809B-78A6-43B5-9BD2-56A79A47EAEC}"/>
              </a:ext>
            </a:extLst>
          </p:cNvPr>
          <p:cNvSpPr txBox="1"/>
          <p:nvPr/>
        </p:nvSpPr>
        <p:spPr>
          <a:xfrm>
            <a:off x="3003616" y="4317365"/>
            <a:ext cx="2868990" cy="2769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en-US" b="1" dirty="0" err="1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Monero</a:t>
            </a:r>
            <a:endParaRPr lang="en-US" b="1" dirty="0">
              <a:solidFill>
                <a:srgbClr val="CCB082"/>
              </a:solidFill>
              <a:latin typeface="PT Sans" panose="020B0503020203020204" pitchFamily="34" charset="0"/>
              <a:ea typeface="PT Sans" panose="020B0503020203020204" pitchFamily="34" charset="0"/>
              <a:cs typeface="Lao UI" panose="020B0502040204020203" pitchFamily="34" charset="0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F61C0FF2-A3E1-4F14-B15D-68F505C011E4}"/>
              </a:ext>
            </a:extLst>
          </p:cNvPr>
          <p:cNvSpPr/>
          <p:nvPr/>
        </p:nvSpPr>
        <p:spPr>
          <a:xfrm>
            <a:off x="3003616" y="4643462"/>
            <a:ext cx="2868990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to identify a ballpark value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ha" panose="020B0502040204020203" pitchFamily="34" charset="0"/>
              </a:rPr>
              <a:t>content in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provide a robust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to" charset="0"/>
              </a:rPr>
              <a:t>unknown printer took type </a:t>
            </a: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high level views new normal that.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FB32F160-A05F-4FFB-B4B0-52BCF84D14C0}"/>
              </a:ext>
            </a:extLst>
          </p:cNvPr>
          <p:cNvCxnSpPr/>
          <p:nvPr/>
        </p:nvCxnSpPr>
        <p:spPr>
          <a:xfrm>
            <a:off x="3003616" y="5587295"/>
            <a:ext cx="2401664" cy="0"/>
          </a:xfrm>
          <a:prstGeom prst="line">
            <a:avLst/>
          </a:prstGeom>
          <a:ln w="63500" cap="rnd" cmpd="sng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A5E0B045-052C-425F-A21D-97484ABEBF7F}"/>
              </a:ext>
            </a:extLst>
          </p:cNvPr>
          <p:cNvCxnSpPr/>
          <p:nvPr/>
        </p:nvCxnSpPr>
        <p:spPr>
          <a:xfrm>
            <a:off x="3003616" y="5985502"/>
            <a:ext cx="1999152" cy="0"/>
          </a:xfrm>
          <a:prstGeom prst="line">
            <a:avLst/>
          </a:prstGeom>
          <a:ln w="63500" cap="rnd" cmpd="sng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192DFF23-9C1B-4E1A-835C-FC418E12AC62}"/>
              </a:ext>
            </a:extLst>
          </p:cNvPr>
          <p:cNvSpPr txBox="1"/>
          <p:nvPr/>
        </p:nvSpPr>
        <p:spPr>
          <a:xfrm>
            <a:off x="3003616" y="5723516"/>
            <a:ext cx="142123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Stability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76D25E-2DA8-4C46-91B3-01C33C2E8514}"/>
              </a:ext>
            </a:extLst>
          </p:cNvPr>
          <p:cNvSpPr txBox="1"/>
          <p:nvPr/>
        </p:nvSpPr>
        <p:spPr>
          <a:xfrm>
            <a:off x="3003616" y="5339730"/>
            <a:ext cx="142123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Profit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F4ACEF9-0CF2-49F4-AC66-AEC3F2269406}"/>
              </a:ext>
            </a:extLst>
          </p:cNvPr>
          <p:cNvSpPr txBox="1"/>
          <p:nvPr/>
        </p:nvSpPr>
        <p:spPr>
          <a:xfrm>
            <a:off x="5489472" y="5502657"/>
            <a:ext cx="38313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100%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4F4E817-619D-4C8A-A678-9033D6D50DED}"/>
              </a:ext>
            </a:extLst>
          </p:cNvPr>
          <p:cNvSpPr txBox="1"/>
          <p:nvPr/>
        </p:nvSpPr>
        <p:spPr>
          <a:xfrm>
            <a:off x="5086958" y="5900864"/>
            <a:ext cx="38313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JM" sz="11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80%</a:t>
            </a: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EAFEA1E-CD88-467B-AB84-E204215D95AC}"/>
              </a:ext>
            </a:extLst>
          </p:cNvPr>
          <p:cNvSpPr/>
          <p:nvPr/>
        </p:nvSpPr>
        <p:spPr>
          <a:xfrm>
            <a:off x="1743881" y="4271065"/>
            <a:ext cx="822960" cy="1645920"/>
          </a:xfrm>
          <a:custGeom>
            <a:avLst/>
            <a:gdLst>
              <a:gd name="connsiteX0" fmla="*/ 0 w 822960"/>
              <a:gd name="connsiteY0" fmla="*/ 0 h 1645920"/>
              <a:gd name="connsiteX1" fmla="*/ 822960 w 822960"/>
              <a:gd name="connsiteY1" fmla="*/ 822960 h 1645920"/>
              <a:gd name="connsiteX2" fmla="*/ 0 w 822960"/>
              <a:gd name="connsiteY2" fmla="*/ 1645920 h 16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2960" h="1645920">
                <a:moveTo>
                  <a:pt x="0" y="0"/>
                </a:moveTo>
                <a:cubicBezTo>
                  <a:pt x="454508" y="0"/>
                  <a:pt x="822960" y="368452"/>
                  <a:pt x="822960" y="822960"/>
                </a:cubicBezTo>
                <a:cubicBezTo>
                  <a:pt x="822960" y="1277468"/>
                  <a:pt x="454508" y="1645920"/>
                  <a:pt x="0" y="164592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B356AB8D-2C83-470E-BF09-A930C4B774CD}"/>
              </a:ext>
            </a:extLst>
          </p:cNvPr>
          <p:cNvSpPr/>
          <p:nvPr/>
        </p:nvSpPr>
        <p:spPr>
          <a:xfrm>
            <a:off x="920921" y="4271065"/>
            <a:ext cx="822960" cy="1645920"/>
          </a:xfrm>
          <a:custGeom>
            <a:avLst/>
            <a:gdLst>
              <a:gd name="connsiteX0" fmla="*/ 822960 w 822960"/>
              <a:gd name="connsiteY0" fmla="*/ 0 h 1645920"/>
              <a:gd name="connsiteX1" fmla="*/ 822960 w 822960"/>
              <a:gd name="connsiteY1" fmla="*/ 1645920 h 1645920"/>
              <a:gd name="connsiteX2" fmla="*/ 0 w 822960"/>
              <a:gd name="connsiteY2" fmla="*/ 822960 h 1645920"/>
              <a:gd name="connsiteX3" fmla="*/ 822960 w 822960"/>
              <a:gd name="connsiteY3" fmla="*/ 0 h 16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2960" h="1645920">
                <a:moveTo>
                  <a:pt x="822960" y="0"/>
                </a:moveTo>
                <a:lnTo>
                  <a:pt x="822960" y="1645920"/>
                </a:lnTo>
                <a:cubicBezTo>
                  <a:pt x="368452" y="1645920"/>
                  <a:pt x="0" y="1277468"/>
                  <a:pt x="0" y="822960"/>
                </a:cubicBezTo>
                <a:cubicBezTo>
                  <a:pt x="0" y="368452"/>
                  <a:pt x="368452" y="0"/>
                  <a:pt x="82296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F0B37D95-A164-4D31-9A86-6DEB2A943D0B}"/>
              </a:ext>
            </a:extLst>
          </p:cNvPr>
          <p:cNvGrpSpPr/>
          <p:nvPr/>
        </p:nvGrpSpPr>
        <p:grpSpPr>
          <a:xfrm>
            <a:off x="6569537" y="2255679"/>
            <a:ext cx="1145637" cy="1145637"/>
            <a:chOff x="6407150" y="1452563"/>
            <a:chExt cx="1420813" cy="1420812"/>
          </a:xfrm>
        </p:grpSpPr>
        <p:sp>
          <p:nvSpPr>
            <p:cNvPr id="379" name="Freeform 144">
              <a:extLst>
                <a:ext uri="{FF2B5EF4-FFF2-40B4-BE49-F238E27FC236}">
                  <a16:creationId xmlns:a16="http://schemas.microsoft.com/office/drawing/2014/main" id="{B2116E26-8D09-48B7-A77D-A95D5B1D6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1452563"/>
              <a:ext cx="1420813" cy="1420812"/>
            </a:xfrm>
            <a:custGeom>
              <a:avLst/>
              <a:gdLst>
                <a:gd name="T0" fmla="*/ 1973 w 3948"/>
                <a:gd name="T1" fmla="*/ 3947 h 3948"/>
                <a:gd name="T2" fmla="*/ 0 w 3948"/>
                <a:gd name="T3" fmla="*/ 1974 h 3948"/>
                <a:gd name="T4" fmla="*/ 1973 w 3948"/>
                <a:gd name="T5" fmla="*/ 0 h 3948"/>
                <a:gd name="T6" fmla="*/ 3947 w 3948"/>
                <a:gd name="T7" fmla="*/ 1974 h 3948"/>
                <a:gd name="T8" fmla="*/ 1973 w 3948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8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7" y="884"/>
                    <a:pt x="3947" y="1974"/>
                  </a:cubicBezTo>
                  <a:cubicBezTo>
                    <a:pt x="3947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0" name="Freeform 145">
              <a:extLst>
                <a:ext uri="{FF2B5EF4-FFF2-40B4-BE49-F238E27FC236}">
                  <a16:creationId xmlns:a16="http://schemas.microsoft.com/office/drawing/2014/main" id="{C0F00B89-DDB0-4EBD-B248-957FE15D9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1485900"/>
              <a:ext cx="1352550" cy="1352550"/>
            </a:xfrm>
            <a:custGeom>
              <a:avLst/>
              <a:gdLst>
                <a:gd name="T0" fmla="*/ 1878 w 3758"/>
                <a:gd name="T1" fmla="*/ 3757 h 3758"/>
                <a:gd name="T2" fmla="*/ 0 w 3758"/>
                <a:gd name="T3" fmla="*/ 1879 h 3758"/>
                <a:gd name="T4" fmla="*/ 1878 w 3758"/>
                <a:gd name="T5" fmla="*/ 0 h 3758"/>
                <a:gd name="T6" fmla="*/ 3757 w 3758"/>
                <a:gd name="T7" fmla="*/ 1879 h 3758"/>
                <a:gd name="T8" fmla="*/ 1878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8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8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8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1" name="Freeform 146">
              <a:extLst>
                <a:ext uri="{FF2B5EF4-FFF2-40B4-BE49-F238E27FC236}">
                  <a16:creationId xmlns:a16="http://schemas.microsoft.com/office/drawing/2014/main" id="{CD1B2159-6A2E-4278-A344-A6AB5A695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1498600"/>
              <a:ext cx="1143000" cy="1339850"/>
            </a:xfrm>
            <a:custGeom>
              <a:avLst/>
              <a:gdLst>
                <a:gd name="T0" fmla="*/ 1878 w 3177"/>
                <a:gd name="T1" fmla="*/ 3723 h 3724"/>
                <a:gd name="T2" fmla="*/ 0 w 3177"/>
                <a:gd name="T3" fmla="*/ 1845 h 3724"/>
                <a:gd name="T4" fmla="*/ 1520 w 3177"/>
                <a:gd name="T5" fmla="*/ 0 h 3724"/>
                <a:gd name="T6" fmla="*/ 939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8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8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20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80" y="3237"/>
                    <a:pt x="2818" y="3237"/>
                  </a:cubicBezTo>
                  <a:cubicBezTo>
                    <a:pt x="2940" y="3237"/>
                    <a:pt x="3060" y="3226"/>
                    <a:pt x="3176" y="3203"/>
                  </a:cubicBezTo>
                  <a:cubicBezTo>
                    <a:pt x="2838" y="3525"/>
                    <a:pt x="2381" y="3723"/>
                    <a:pt x="1878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2" name="Freeform 147">
              <a:extLst>
                <a:ext uri="{FF2B5EF4-FFF2-40B4-BE49-F238E27FC236}">
                  <a16:creationId xmlns:a16="http://schemas.microsoft.com/office/drawing/2014/main" id="{D587F663-8A1B-4B82-9AC6-1F8F55A2A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1613" y="1598613"/>
              <a:ext cx="1130300" cy="1130300"/>
            </a:xfrm>
            <a:custGeom>
              <a:avLst/>
              <a:gdLst>
                <a:gd name="T0" fmla="*/ 1568 w 3138"/>
                <a:gd name="T1" fmla="*/ 3137 h 3138"/>
                <a:gd name="T2" fmla="*/ 0 w 3138"/>
                <a:gd name="T3" fmla="*/ 1569 h 3138"/>
                <a:gd name="T4" fmla="*/ 1568 w 3138"/>
                <a:gd name="T5" fmla="*/ 0 h 3138"/>
                <a:gd name="T6" fmla="*/ 3137 w 3138"/>
                <a:gd name="T7" fmla="*/ 1569 h 3138"/>
                <a:gd name="T8" fmla="*/ 1568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8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8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8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83" name="Freeform 148">
              <a:extLst>
                <a:ext uri="{FF2B5EF4-FFF2-40B4-BE49-F238E27FC236}">
                  <a16:creationId xmlns:a16="http://schemas.microsoft.com/office/drawing/2014/main" id="{81BA2341-52CA-42EF-A592-2BF54F57D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1619250"/>
              <a:ext cx="1089025" cy="1089025"/>
            </a:xfrm>
            <a:custGeom>
              <a:avLst/>
              <a:gdLst>
                <a:gd name="T0" fmla="*/ 1511 w 3024"/>
                <a:gd name="T1" fmla="*/ 3023 h 3024"/>
                <a:gd name="T2" fmla="*/ 0 w 3024"/>
                <a:gd name="T3" fmla="*/ 1512 h 3024"/>
                <a:gd name="T4" fmla="*/ 1511 w 3024"/>
                <a:gd name="T5" fmla="*/ 0 h 3024"/>
                <a:gd name="T6" fmla="*/ 3023 w 3024"/>
                <a:gd name="T7" fmla="*/ 1512 h 3024"/>
                <a:gd name="T8" fmla="*/ 1511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1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1" y="0"/>
                  </a:cubicBezTo>
                  <a:cubicBezTo>
                    <a:pt x="2346" y="0"/>
                    <a:pt x="3023" y="677"/>
                    <a:pt x="3023" y="1512"/>
                  </a:cubicBezTo>
                  <a:cubicBezTo>
                    <a:pt x="3023" y="2346"/>
                    <a:pt x="2346" y="3023"/>
                    <a:pt x="1511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4" name="Freeform 149">
              <a:extLst>
                <a:ext uri="{FF2B5EF4-FFF2-40B4-BE49-F238E27FC236}">
                  <a16:creationId xmlns:a16="http://schemas.microsoft.com/office/drawing/2014/main" id="{6354143D-16CE-4835-8AE1-876178C7E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1631950"/>
              <a:ext cx="896938" cy="1074738"/>
            </a:xfrm>
            <a:custGeom>
              <a:avLst/>
              <a:gdLst>
                <a:gd name="T0" fmla="*/ 1511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59 w 2492"/>
                <a:gd name="T9" fmla="*/ 2662 h 2987"/>
                <a:gd name="T10" fmla="*/ 2491 w 2492"/>
                <a:gd name="T11" fmla="*/ 2626 h 2987"/>
                <a:gd name="T12" fmla="*/ 1511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1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80" y="0"/>
                  </a:cubicBezTo>
                  <a:cubicBezTo>
                    <a:pt x="854" y="277"/>
                    <a:pt x="648" y="690"/>
                    <a:pt x="648" y="1151"/>
                  </a:cubicBezTo>
                  <a:cubicBezTo>
                    <a:pt x="648" y="1986"/>
                    <a:pt x="1324" y="2662"/>
                    <a:pt x="2159" y="2662"/>
                  </a:cubicBezTo>
                  <a:cubicBezTo>
                    <a:pt x="2273" y="2662"/>
                    <a:pt x="2384" y="2650"/>
                    <a:pt x="2491" y="2626"/>
                  </a:cubicBezTo>
                  <a:cubicBezTo>
                    <a:pt x="2227" y="2851"/>
                    <a:pt x="1885" y="2986"/>
                    <a:pt x="1511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5" name="Freeform 150">
              <a:extLst>
                <a:ext uri="{FF2B5EF4-FFF2-40B4-BE49-F238E27FC236}">
                  <a16:creationId xmlns:a16="http://schemas.microsoft.com/office/drawing/2014/main" id="{FDBDE512-89CB-4894-BCD4-580C62DDB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52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6" name="Freeform 151">
              <a:extLst>
                <a:ext uri="{FF2B5EF4-FFF2-40B4-BE49-F238E27FC236}">
                  <a16:creationId xmlns:a16="http://schemas.microsoft.com/office/drawing/2014/main" id="{DB30FCD8-48A9-4418-84FF-14EBA7F40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7" name="Freeform 152">
              <a:extLst>
                <a:ext uri="{FF2B5EF4-FFF2-40B4-BE49-F238E27FC236}">
                  <a16:creationId xmlns:a16="http://schemas.microsoft.com/office/drawing/2014/main" id="{315341D9-982F-4675-92B6-2F1A66D16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2550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8" name="Freeform 153">
              <a:extLst>
                <a:ext uri="{FF2B5EF4-FFF2-40B4-BE49-F238E27FC236}">
                  <a16:creationId xmlns:a16="http://schemas.microsoft.com/office/drawing/2014/main" id="{13038D0F-CF86-4DF2-9C0A-C07321676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89" name="Freeform 154">
              <a:extLst>
                <a:ext uri="{FF2B5EF4-FFF2-40B4-BE49-F238E27FC236}">
                  <a16:creationId xmlns:a16="http://schemas.microsoft.com/office/drawing/2014/main" id="{970CA373-3330-4E62-995B-614E55FDA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450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2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5"/>
                    <a:pt x="20" y="145"/>
                  </a:cubicBezTo>
                  <a:cubicBezTo>
                    <a:pt x="15" y="145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0" name="Freeform 155">
              <a:extLst>
                <a:ext uri="{FF2B5EF4-FFF2-40B4-BE49-F238E27FC236}">
                  <a16:creationId xmlns:a16="http://schemas.microsoft.com/office/drawing/2014/main" id="{4CA833B9-9C52-4702-8AE8-CAD88C52B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3688" y="2566988"/>
              <a:ext cx="53975" cy="52387"/>
            </a:xfrm>
            <a:custGeom>
              <a:avLst/>
              <a:gdLst>
                <a:gd name="T0" fmla="*/ 7 w 148"/>
                <a:gd name="T1" fmla="*/ 140 h 147"/>
                <a:gd name="T2" fmla="*/ 7 w 148"/>
                <a:gd name="T3" fmla="*/ 114 h 147"/>
                <a:gd name="T4" fmla="*/ 114 w 148"/>
                <a:gd name="T5" fmla="*/ 7 h 147"/>
                <a:gd name="T6" fmla="*/ 140 w 148"/>
                <a:gd name="T7" fmla="*/ 7 h 147"/>
                <a:gd name="T8" fmla="*/ 140 w 148"/>
                <a:gd name="T9" fmla="*/ 33 h 147"/>
                <a:gd name="T10" fmla="*/ 33 w 148"/>
                <a:gd name="T11" fmla="*/ 140 h 147"/>
                <a:gd name="T12" fmla="*/ 20 w 148"/>
                <a:gd name="T13" fmla="*/ 146 h 147"/>
                <a:gd name="T14" fmla="*/ 7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5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6"/>
                    <a:pt x="20" y="146"/>
                  </a:cubicBezTo>
                  <a:cubicBezTo>
                    <a:pt x="15" y="146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1" name="Freeform 156">
              <a:extLst>
                <a:ext uri="{FF2B5EF4-FFF2-40B4-BE49-F238E27FC236}">
                  <a16:creationId xmlns:a16="http://schemas.microsoft.com/office/drawing/2014/main" id="{99FF9BBF-B253-4862-A8B3-5B7B634A5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988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2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2" name="Freeform 157">
              <a:extLst>
                <a:ext uri="{FF2B5EF4-FFF2-40B4-BE49-F238E27FC236}">
                  <a16:creationId xmlns:a16="http://schemas.microsoft.com/office/drawing/2014/main" id="{C937215E-E449-496E-B6D7-AC4F1599F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89100"/>
              <a:ext cx="53975" cy="53975"/>
            </a:xfrm>
            <a:custGeom>
              <a:avLst/>
              <a:gdLst>
                <a:gd name="T0" fmla="*/ 115 w 149"/>
                <a:gd name="T1" fmla="*/ 141 h 148"/>
                <a:gd name="T2" fmla="*/ 8 w 149"/>
                <a:gd name="T3" fmla="*/ 34 h 148"/>
                <a:gd name="T4" fmla="*/ 8 w 149"/>
                <a:gd name="T5" fmla="*/ 8 h 148"/>
                <a:gd name="T6" fmla="*/ 34 w 149"/>
                <a:gd name="T7" fmla="*/ 8 h 148"/>
                <a:gd name="T8" fmla="*/ 141 w 149"/>
                <a:gd name="T9" fmla="*/ 115 h 148"/>
                <a:gd name="T10" fmla="*/ 141 w 149"/>
                <a:gd name="T11" fmla="*/ 141 h 148"/>
                <a:gd name="T12" fmla="*/ 128 w 149"/>
                <a:gd name="T13" fmla="*/ 147 h 148"/>
                <a:gd name="T14" fmla="*/ 115 w 149"/>
                <a:gd name="T15" fmla="*/ 14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8">
                  <a:moveTo>
                    <a:pt x="115" y="141"/>
                  </a:moveTo>
                  <a:lnTo>
                    <a:pt x="8" y="34"/>
                  </a:lnTo>
                  <a:cubicBezTo>
                    <a:pt x="0" y="27"/>
                    <a:pt x="1" y="15"/>
                    <a:pt x="8" y="8"/>
                  </a:cubicBezTo>
                  <a:cubicBezTo>
                    <a:pt x="16" y="0"/>
                    <a:pt x="27" y="1"/>
                    <a:pt x="34" y="8"/>
                  </a:cubicBezTo>
                  <a:lnTo>
                    <a:pt x="141" y="115"/>
                  </a:lnTo>
                  <a:cubicBezTo>
                    <a:pt x="148" y="122"/>
                    <a:pt x="148" y="134"/>
                    <a:pt x="141" y="141"/>
                  </a:cubicBezTo>
                  <a:cubicBezTo>
                    <a:pt x="137" y="145"/>
                    <a:pt x="132" y="147"/>
                    <a:pt x="128" y="147"/>
                  </a:cubicBezTo>
                  <a:cubicBezTo>
                    <a:pt x="123" y="147"/>
                    <a:pt x="118" y="145"/>
                    <a:pt x="115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3" name="Freeform 158">
              <a:extLst>
                <a:ext uri="{FF2B5EF4-FFF2-40B4-BE49-F238E27FC236}">
                  <a16:creationId xmlns:a16="http://schemas.microsoft.com/office/drawing/2014/main" id="{0689A347-B739-4224-96F7-A13C02944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6950" y="1562100"/>
              <a:ext cx="36513" cy="65088"/>
            </a:xfrm>
            <a:custGeom>
              <a:avLst/>
              <a:gdLst>
                <a:gd name="T0" fmla="*/ 14 w 100"/>
                <a:gd name="T1" fmla="*/ 177 h 180"/>
                <a:gd name="T2" fmla="*/ 4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8 w 100"/>
                <a:gd name="T11" fmla="*/ 167 h 180"/>
                <a:gd name="T12" fmla="*/ 21 w 100"/>
                <a:gd name="T13" fmla="*/ 179 h 180"/>
                <a:gd name="T14" fmla="*/ 14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7"/>
                  </a:moveTo>
                  <a:cubicBezTo>
                    <a:pt x="4" y="173"/>
                    <a:pt x="0" y="163"/>
                    <a:pt x="4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5" y="7"/>
                    <a:pt x="99" y="18"/>
                    <a:pt x="95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8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4" name="Freeform 159">
              <a:extLst>
                <a:ext uri="{FF2B5EF4-FFF2-40B4-BE49-F238E27FC236}">
                  <a16:creationId xmlns:a16="http://schemas.microsoft.com/office/drawing/2014/main" id="{2D2EA91C-45E9-4B3A-9A7D-0B91158AB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650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7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9" y="179"/>
                    <a:pt x="21" y="179"/>
                  </a:cubicBezTo>
                  <a:cubicBezTo>
                    <a:pt x="19" y="179"/>
                    <a:pt x="17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5" name="Freeform 160">
              <a:extLst>
                <a:ext uri="{FF2B5EF4-FFF2-40B4-BE49-F238E27FC236}">
                  <a16:creationId xmlns:a16="http://schemas.microsoft.com/office/drawing/2014/main" id="{6C716359-073C-4065-9947-AED048274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3338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2 h 98"/>
                <a:gd name="T10" fmla="*/ 178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5"/>
                    <a:pt x="18" y="0"/>
                    <a:pt x="28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8" y="86"/>
                  </a:cubicBezTo>
                  <a:cubicBezTo>
                    <a:pt x="175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6" name="Freeform 161">
              <a:extLst>
                <a:ext uri="{FF2B5EF4-FFF2-40B4-BE49-F238E27FC236}">
                  <a16:creationId xmlns:a16="http://schemas.microsoft.com/office/drawing/2014/main" id="{8D3F72BB-9DD3-4961-A5A0-AFBAC81FA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7" name="Freeform 162">
              <a:extLst>
                <a:ext uri="{FF2B5EF4-FFF2-40B4-BE49-F238E27FC236}">
                  <a16:creationId xmlns:a16="http://schemas.microsoft.com/office/drawing/2014/main" id="{ADE7FE43-E8E2-4C7C-8F27-81CB7CCB8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5" y="1917700"/>
              <a:ext cx="65088" cy="34925"/>
            </a:xfrm>
            <a:custGeom>
              <a:avLst/>
              <a:gdLst>
                <a:gd name="T0" fmla="*/ 4 w 183"/>
                <a:gd name="T1" fmla="*/ 87 h 99"/>
                <a:gd name="T2" fmla="*/ 14 w 183"/>
                <a:gd name="T3" fmla="*/ 63 h 99"/>
                <a:gd name="T4" fmla="*/ 154 w 183"/>
                <a:gd name="T5" fmla="*/ 4 h 99"/>
                <a:gd name="T6" fmla="*/ 178 w 183"/>
                <a:gd name="T7" fmla="*/ 14 h 99"/>
                <a:gd name="T8" fmla="*/ 168 w 183"/>
                <a:gd name="T9" fmla="*/ 38 h 99"/>
                <a:gd name="T10" fmla="*/ 28 w 183"/>
                <a:gd name="T11" fmla="*/ 96 h 99"/>
                <a:gd name="T12" fmla="*/ 21 w 183"/>
                <a:gd name="T13" fmla="*/ 98 h 99"/>
                <a:gd name="T14" fmla="*/ 4 w 183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9">
                  <a:moveTo>
                    <a:pt x="4" y="87"/>
                  </a:moveTo>
                  <a:cubicBezTo>
                    <a:pt x="0" y="77"/>
                    <a:pt x="5" y="66"/>
                    <a:pt x="14" y="63"/>
                  </a:cubicBezTo>
                  <a:lnTo>
                    <a:pt x="154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2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4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8" name="Freeform 163">
              <a:extLst>
                <a:ext uri="{FF2B5EF4-FFF2-40B4-BE49-F238E27FC236}">
                  <a16:creationId xmlns:a16="http://schemas.microsoft.com/office/drawing/2014/main" id="{B074E0F6-2C86-4742-9680-01DA69053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399" name="Freeform 164">
              <a:extLst>
                <a:ext uri="{FF2B5EF4-FFF2-40B4-BE49-F238E27FC236}">
                  <a16:creationId xmlns:a16="http://schemas.microsoft.com/office/drawing/2014/main" id="{2C7417EE-2E25-4A7D-A1F0-8E0D7A2CC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4" y="7"/>
                    <a:pt x="13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5" y="173"/>
                    <a:pt x="86" y="177"/>
                  </a:cubicBezTo>
                  <a:cubicBezTo>
                    <a:pt x="83" y="178"/>
                    <a:pt x="81" y="179"/>
                    <a:pt x="79" y="179"/>
                  </a:cubicBezTo>
                  <a:cubicBezTo>
                    <a:pt x="71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0" name="Freeform 165">
              <a:extLst>
                <a:ext uri="{FF2B5EF4-FFF2-40B4-BE49-F238E27FC236}">
                  <a16:creationId xmlns:a16="http://schemas.microsoft.com/office/drawing/2014/main" id="{74160963-E026-46AE-85FC-6699D2FDA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070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1" name="Freeform 166">
              <a:extLst>
                <a:ext uri="{FF2B5EF4-FFF2-40B4-BE49-F238E27FC236}">
                  <a16:creationId xmlns:a16="http://schemas.microsoft.com/office/drawing/2014/main" id="{E7C9B5AF-664F-4D80-96A9-242FBBC7C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524000"/>
              <a:ext cx="26988" cy="68263"/>
            </a:xfrm>
            <a:custGeom>
              <a:avLst/>
              <a:gdLst>
                <a:gd name="T0" fmla="*/ 17 w 73"/>
                <a:gd name="T1" fmla="*/ 186 h 188"/>
                <a:gd name="T2" fmla="*/ 3 w 73"/>
                <a:gd name="T3" fmla="*/ 165 h 188"/>
                <a:gd name="T4" fmla="*/ 34 w 73"/>
                <a:gd name="T5" fmla="*/ 17 h 188"/>
                <a:gd name="T6" fmla="*/ 55 w 73"/>
                <a:gd name="T7" fmla="*/ 2 h 188"/>
                <a:gd name="T8" fmla="*/ 70 w 73"/>
                <a:gd name="T9" fmla="*/ 24 h 188"/>
                <a:gd name="T10" fmla="*/ 39 w 73"/>
                <a:gd name="T11" fmla="*/ 172 h 188"/>
                <a:gd name="T12" fmla="*/ 21 w 73"/>
                <a:gd name="T13" fmla="*/ 187 h 188"/>
                <a:gd name="T14" fmla="*/ 17 w 73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8">
                  <a:moveTo>
                    <a:pt x="17" y="186"/>
                  </a:moveTo>
                  <a:cubicBezTo>
                    <a:pt x="7" y="184"/>
                    <a:pt x="0" y="175"/>
                    <a:pt x="3" y="165"/>
                  </a:cubicBezTo>
                  <a:lnTo>
                    <a:pt x="34" y="17"/>
                  </a:lnTo>
                  <a:cubicBezTo>
                    <a:pt x="36" y="7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1"/>
                    <a:pt x="29" y="187"/>
                    <a:pt x="21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2" name="Freeform 167">
              <a:extLst>
                <a:ext uri="{FF2B5EF4-FFF2-40B4-BE49-F238E27FC236}">
                  <a16:creationId xmlns:a16="http://schemas.microsoft.com/office/drawing/2014/main" id="{8E41926E-6C4F-4423-95B3-838E127E3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33675"/>
              <a:ext cx="25400" cy="66675"/>
            </a:xfrm>
            <a:custGeom>
              <a:avLst/>
              <a:gdLst>
                <a:gd name="T0" fmla="*/ 16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6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0"/>
                    <a:pt x="29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3" name="Freeform 168">
              <a:extLst>
                <a:ext uri="{FF2B5EF4-FFF2-40B4-BE49-F238E27FC236}">
                  <a16:creationId xmlns:a16="http://schemas.microsoft.com/office/drawing/2014/main" id="{8E7CB497-5E32-4F6D-9107-EB961BC19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2289175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3 w 189"/>
                <a:gd name="T7" fmla="*/ 2 h 70"/>
                <a:gd name="T8" fmla="*/ 171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3" y="2"/>
                  </a:cubicBezTo>
                  <a:lnTo>
                    <a:pt x="171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6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4" name="Freeform 169">
              <a:extLst>
                <a:ext uri="{FF2B5EF4-FFF2-40B4-BE49-F238E27FC236}">
                  <a16:creationId xmlns:a16="http://schemas.microsoft.com/office/drawing/2014/main" id="{57589EF0-B0D1-4C42-A618-04FD9254B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8588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7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5" name="Freeform 170">
              <a:extLst>
                <a:ext uri="{FF2B5EF4-FFF2-40B4-BE49-F238E27FC236}">
                  <a16:creationId xmlns:a16="http://schemas.microsoft.com/office/drawing/2014/main" id="{81649F38-5CDE-4379-BD73-7516787E2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063" y="1811338"/>
              <a:ext cx="60325" cy="44450"/>
            </a:xfrm>
            <a:custGeom>
              <a:avLst/>
              <a:gdLst>
                <a:gd name="T0" fmla="*/ 5 w 169"/>
                <a:gd name="T1" fmla="*/ 114 h 123"/>
                <a:gd name="T2" fmla="*/ 11 w 169"/>
                <a:gd name="T3" fmla="*/ 88 h 123"/>
                <a:gd name="T4" fmla="*/ 137 w 169"/>
                <a:gd name="T5" fmla="*/ 6 h 123"/>
                <a:gd name="T6" fmla="*/ 163 w 169"/>
                <a:gd name="T7" fmla="*/ 11 h 123"/>
                <a:gd name="T8" fmla="*/ 157 w 169"/>
                <a:gd name="T9" fmla="*/ 36 h 123"/>
                <a:gd name="T10" fmla="*/ 31 w 169"/>
                <a:gd name="T11" fmla="*/ 119 h 123"/>
                <a:gd name="T12" fmla="*/ 21 w 169"/>
                <a:gd name="T13" fmla="*/ 122 h 123"/>
                <a:gd name="T14" fmla="*/ 5 w 169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23">
                  <a:moveTo>
                    <a:pt x="5" y="114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7" y="6"/>
                  </a:lnTo>
                  <a:cubicBezTo>
                    <a:pt x="145" y="0"/>
                    <a:pt x="157" y="2"/>
                    <a:pt x="163" y="11"/>
                  </a:cubicBezTo>
                  <a:cubicBezTo>
                    <a:pt x="168" y="19"/>
                    <a:pt x="166" y="31"/>
                    <a:pt x="157" y="36"/>
                  </a:cubicBezTo>
                  <a:lnTo>
                    <a:pt x="31" y="119"/>
                  </a:lnTo>
                  <a:cubicBezTo>
                    <a:pt x="28" y="121"/>
                    <a:pt x="24" y="122"/>
                    <a:pt x="21" y="122"/>
                  </a:cubicBezTo>
                  <a:cubicBezTo>
                    <a:pt x="15" y="122"/>
                    <a:pt x="9" y="119"/>
                    <a:pt x="5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6" name="Freeform 171">
              <a:extLst>
                <a:ext uri="{FF2B5EF4-FFF2-40B4-BE49-F238E27FC236}">
                  <a16:creationId xmlns:a16="http://schemas.microsoft.com/office/drawing/2014/main" id="{B0986BD7-8F43-484F-9D2D-E6241D3FF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2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7" y="31"/>
                    <a:pt x="158" y="36"/>
                  </a:cubicBezTo>
                  <a:lnTo>
                    <a:pt x="32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10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7" name="Freeform 172">
              <a:extLst>
                <a:ext uri="{FF2B5EF4-FFF2-40B4-BE49-F238E27FC236}">
                  <a16:creationId xmlns:a16="http://schemas.microsoft.com/office/drawing/2014/main" id="{FFDD92EA-C831-47C2-84DE-80107CD7E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150" y="2657475"/>
              <a:ext cx="46038" cy="60325"/>
            </a:xfrm>
            <a:custGeom>
              <a:avLst/>
              <a:gdLst>
                <a:gd name="T0" fmla="*/ 89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8"/>
                  </a:moveTo>
                  <a:lnTo>
                    <a:pt x="6" y="31"/>
                  </a:lnTo>
                  <a:cubicBezTo>
                    <a:pt x="0" y="23"/>
                    <a:pt x="3" y="11"/>
                    <a:pt x="11" y="6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9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8" name="Freeform 173">
              <a:extLst>
                <a:ext uri="{FF2B5EF4-FFF2-40B4-BE49-F238E27FC236}">
                  <a16:creationId xmlns:a16="http://schemas.microsoft.com/office/drawing/2014/main" id="{811AEF1B-32AB-4E8A-A624-A6DD14CD5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1606550"/>
              <a:ext cx="44450" cy="60325"/>
            </a:xfrm>
            <a:custGeom>
              <a:avLst/>
              <a:gdLst>
                <a:gd name="T0" fmla="*/ 88 w 125"/>
                <a:gd name="T1" fmla="*/ 157 h 167"/>
                <a:gd name="T2" fmla="*/ 5 w 125"/>
                <a:gd name="T3" fmla="*/ 31 h 167"/>
                <a:gd name="T4" fmla="*/ 11 w 125"/>
                <a:gd name="T5" fmla="*/ 5 h 167"/>
                <a:gd name="T6" fmla="*/ 36 w 125"/>
                <a:gd name="T7" fmla="*/ 11 h 167"/>
                <a:gd name="T8" fmla="*/ 119 w 125"/>
                <a:gd name="T9" fmla="*/ 137 h 167"/>
                <a:gd name="T10" fmla="*/ 113 w 125"/>
                <a:gd name="T11" fmla="*/ 163 h 167"/>
                <a:gd name="T12" fmla="*/ 103 w 125"/>
                <a:gd name="T13" fmla="*/ 166 h 167"/>
                <a:gd name="T14" fmla="*/ 88 w 125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7">
                  <a:moveTo>
                    <a:pt x="88" y="157"/>
                  </a:moveTo>
                  <a:lnTo>
                    <a:pt x="5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0" y="2"/>
                    <a:pt x="36" y="11"/>
                  </a:cubicBezTo>
                  <a:lnTo>
                    <a:pt x="119" y="137"/>
                  </a:lnTo>
                  <a:cubicBezTo>
                    <a:pt x="124" y="146"/>
                    <a:pt x="122" y="157"/>
                    <a:pt x="113" y="163"/>
                  </a:cubicBezTo>
                  <a:cubicBezTo>
                    <a:pt x="110" y="165"/>
                    <a:pt x="107" y="166"/>
                    <a:pt x="103" y="166"/>
                  </a:cubicBezTo>
                  <a:cubicBezTo>
                    <a:pt x="97" y="166"/>
                    <a:pt x="91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09" name="Freeform 174">
              <a:extLst>
                <a:ext uri="{FF2B5EF4-FFF2-40B4-BE49-F238E27FC236}">
                  <a16:creationId xmlns:a16="http://schemas.microsoft.com/office/drawing/2014/main" id="{1633CE88-3255-43F0-92D8-4FBD5E1E7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7 w 128"/>
                <a:gd name="T7" fmla="*/ 6 h 166"/>
                <a:gd name="T8" fmla="*/ 122 w 128"/>
                <a:gd name="T9" fmla="*/ 31 h 166"/>
                <a:gd name="T10" fmla="*/ 37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3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7" y="6"/>
                  </a:cubicBezTo>
                  <a:cubicBezTo>
                    <a:pt x="125" y="12"/>
                    <a:pt x="127" y="23"/>
                    <a:pt x="122" y="31"/>
                  </a:cubicBezTo>
                  <a:lnTo>
                    <a:pt x="37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0" name="Freeform 175">
              <a:extLst>
                <a:ext uri="{FF2B5EF4-FFF2-40B4-BE49-F238E27FC236}">
                  <a16:creationId xmlns:a16="http://schemas.microsoft.com/office/drawing/2014/main" id="{724ECC8C-F1B1-400F-8179-744A5A43E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5763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1" name="Freeform 176">
              <a:extLst>
                <a:ext uri="{FF2B5EF4-FFF2-40B4-BE49-F238E27FC236}">
                  <a16:creationId xmlns:a16="http://schemas.microsoft.com/office/drawing/2014/main" id="{E50E1E1E-F5F1-497A-926E-8245A38BD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3013" y="249872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2" y="30"/>
                    <a:pt x="0" y="19"/>
                    <a:pt x="6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2" name="Freeform 177">
              <a:extLst>
                <a:ext uri="{FF2B5EF4-FFF2-40B4-BE49-F238E27FC236}">
                  <a16:creationId xmlns:a16="http://schemas.microsoft.com/office/drawing/2014/main" id="{F54C81D0-B480-462F-9A9D-A91E6F7F1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188" y="178117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5 h 125"/>
                <a:gd name="T8" fmla="*/ 156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3" name="Freeform 178">
              <a:extLst>
                <a:ext uri="{FF2B5EF4-FFF2-40B4-BE49-F238E27FC236}">
                  <a16:creationId xmlns:a16="http://schemas.microsoft.com/office/drawing/2014/main" id="{5FADD5C2-4188-4BF1-9DB6-5C004058D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3" y="67"/>
                    <a:pt x="21" y="67"/>
                    <a:pt x="20" y="67"/>
                  </a:cubicBezTo>
                  <a:cubicBezTo>
                    <a:pt x="12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4" name="Freeform 179">
              <a:extLst>
                <a:ext uri="{FF2B5EF4-FFF2-40B4-BE49-F238E27FC236}">
                  <a16:creationId xmlns:a16="http://schemas.microsoft.com/office/drawing/2014/main" id="{7C6B82F9-679D-48C0-9653-46AB2A2F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238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5" name="Freeform 180">
              <a:extLst>
                <a:ext uri="{FF2B5EF4-FFF2-40B4-BE49-F238E27FC236}">
                  <a16:creationId xmlns:a16="http://schemas.microsoft.com/office/drawing/2014/main" id="{F5CA08F6-AD14-4E92-8833-0D9DFD8EE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2740025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9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7" y="6"/>
                    <a:pt x="39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0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6" name="Freeform 181">
              <a:extLst>
                <a:ext uri="{FF2B5EF4-FFF2-40B4-BE49-F238E27FC236}">
                  <a16:creationId xmlns:a16="http://schemas.microsoft.com/office/drawing/2014/main" id="{4BF790B5-49B3-4B33-B280-C134A908A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2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2" y="185"/>
                    <a:pt x="52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7" name="Freeform 182">
              <a:extLst>
                <a:ext uri="{FF2B5EF4-FFF2-40B4-BE49-F238E27FC236}">
                  <a16:creationId xmlns:a16="http://schemas.microsoft.com/office/drawing/2014/main" id="{515A5AFF-7999-4372-AD15-64A05BBF4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088" y="1509713"/>
              <a:ext cx="26987" cy="74612"/>
            </a:xfrm>
            <a:custGeom>
              <a:avLst/>
              <a:gdLst>
                <a:gd name="T0" fmla="*/ 26 w 73"/>
                <a:gd name="T1" fmla="*/ 206 h 208"/>
                <a:gd name="T2" fmla="*/ 1 w 73"/>
                <a:gd name="T3" fmla="*/ 176 h 208"/>
                <a:gd name="T4" fmla="*/ 16 w 73"/>
                <a:gd name="T5" fmla="*/ 26 h 208"/>
                <a:gd name="T6" fmla="*/ 46 w 73"/>
                <a:gd name="T7" fmla="*/ 1 h 208"/>
                <a:gd name="T8" fmla="*/ 71 w 73"/>
                <a:gd name="T9" fmla="*/ 31 h 208"/>
                <a:gd name="T10" fmla="*/ 56 w 73"/>
                <a:gd name="T11" fmla="*/ 182 h 208"/>
                <a:gd name="T12" fmla="*/ 29 w 73"/>
                <a:gd name="T13" fmla="*/ 207 h 208"/>
                <a:gd name="T14" fmla="*/ 26 w 73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7" y="11"/>
                    <a:pt x="31" y="0"/>
                    <a:pt x="46" y="1"/>
                  </a:cubicBezTo>
                  <a:cubicBezTo>
                    <a:pt x="61" y="2"/>
                    <a:pt x="72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8" name="Freeform 183">
              <a:extLst>
                <a:ext uri="{FF2B5EF4-FFF2-40B4-BE49-F238E27FC236}">
                  <a16:creationId xmlns:a16="http://schemas.microsoft.com/office/drawing/2014/main" id="{9666EAB7-56C2-45A6-B808-376E404C4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19" name="Freeform 184">
              <a:extLst>
                <a:ext uri="{FF2B5EF4-FFF2-40B4-BE49-F238E27FC236}">
                  <a16:creationId xmlns:a16="http://schemas.microsoft.com/office/drawing/2014/main" id="{42B49556-32AF-485A-B105-E1FAC898B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6" y="61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0" name="Freeform 185">
              <a:extLst>
                <a:ext uri="{FF2B5EF4-FFF2-40B4-BE49-F238E27FC236}">
                  <a16:creationId xmlns:a16="http://schemas.microsoft.com/office/drawing/2014/main" id="{B55CDC8A-5ABB-4960-A253-E515BA2F8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1" name="Freeform 186">
              <a:extLst>
                <a:ext uri="{FF2B5EF4-FFF2-40B4-BE49-F238E27FC236}">
                  <a16:creationId xmlns:a16="http://schemas.microsoft.com/office/drawing/2014/main" id="{5C0B6781-1F22-4615-8F01-85A0151F9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1 w 180"/>
                <a:gd name="T5" fmla="*/ 9 h 155"/>
                <a:gd name="T6" fmla="*/ 170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1" y="9"/>
                  </a:lnTo>
                  <a:cubicBezTo>
                    <a:pt x="142" y="0"/>
                    <a:pt x="160" y="1"/>
                    <a:pt x="170" y="13"/>
                  </a:cubicBezTo>
                  <a:cubicBezTo>
                    <a:pt x="179" y="25"/>
                    <a:pt x="178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2" name="Freeform 187">
              <a:extLst>
                <a:ext uri="{FF2B5EF4-FFF2-40B4-BE49-F238E27FC236}">
                  <a16:creationId xmlns:a16="http://schemas.microsoft.com/office/drawing/2014/main" id="{787A1FA6-CA2D-46CA-A700-27AD44264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1" y="10"/>
                  </a:lnTo>
                  <a:cubicBezTo>
                    <a:pt x="143" y="0"/>
                    <a:pt x="160" y="2"/>
                    <a:pt x="170" y="14"/>
                  </a:cubicBezTo>
                  <a:cubicBezTo>
                    <a:pt x="179" y="25"/>
                    <a:pt x="178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3" name="Freeform 188">
              <a:extLst>
                <a:ext uri="{FF2B5EF4-FFF2-40B4-BE49-F238E27FC236}">
                  <a16:creationId xmlns:a16="http://schemas.microsoft.com/office/drawing/2014/main" id="{A5C8023C-629B-41F8-83E6-4CC892339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2363" y="2617788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6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6" y="175"/>
                  </a:cubicBezTo>
                  <a:cubicBezTo>
                    <a:pt x="118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4" name="Freeform 189">
              <a:extLst>
                <a:ext uri="{FF2B5EF4-FFF2-40B4-BE49-F238E27FC236}">
                  <a16:creationId xmlns:a16="http://schemas.microsoft.com/office/drawing/2014/main" id="{DFF4CEBA-505E-45F2-9375-9D4E3D2AF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1643063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5" name="Freeform 190">
              <a:extLst>
                <a:ext uri="{FF2B5EF4-FFF2-40B4-BE49-F238E27FC236}">
                  <a16:creationId xmlns:a16="http://schemas.microsoft.com/office/drawing/2014/main" id="{4FB28B86-63E7-43C9-A628-1E43E5728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1585913"/>
              <a:ext cx="49213" cy="69850"/>
            </a:xfrm>
            <a:custGeom>
              <a:avLst/>
              <a:gdLst>
                <a:gd name="T0" fmla="*/ 19 w 136"/>
                <a:gd name="T1" fmla="*/ 190 h 194"/>
                <a:gd name="T2" fmla="*/ 8 w 136"/>
                <a:gd name="T3" fmla="*/ 152 h 194"/>
                <a:gd name="T4" fmla="*/ 79 w 136"/>
                <a:gd name="T5" fmla="*/ 19 h 194"/>
                <a:gd name="T6" fmla="*/ 116 w 136"/>
                <a:gd name="T7" fmla="*/ 7 h 194"/>
                <a:gd name="T8" fmla="*/ 128 w 136"/>
                <a:gd name="T9" fmla="*/ 45 h 194"/>
                <a:gd name="T10" fmla="*/ 56 w 136"/>
                <a:gd name="T11" fmla="*/ 178 h 194"/>
                <a:gd name="T12" fmla="*/ 32 w 136"/>
                <a:gd name="T13" fmla="*/ 193 h 194"/>
                <a:gd name="T14" fmla="*/ 19 w 136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94">
                  <a:moveTo>
                    <a:pt x="19" y="190"/>
                  </a:moveTo>
                  <a:cubicBezTo>
                    <a:pt x="6" y="182"/>
                    <a:pt x="0" y="166"/>
                    <a:pt x="8" y="152"/>
                  </a:cubicBezTo>
                  <a:lnTo>
                    <a:pt x="79" y="19"/>
                  </a:lnTo>
                  <a:cubicBezTo>
                    <a:pt x="86" y="5"/>
                    <a:pt x="103" y="0"/>
                    <a:pt x="116" y="7"/>
                  </a:cubicBezTo>
                  <a:cubicBezTo>
                    <a:pt x="130" y="15"/>
                    <a:pt x="135" y="31"/>
                    <a:pt x="128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8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6" name="Freeform 191">
              <a:extLst>
                <a:ext uri="{FF2B5EF4-FFF2-40B4-BE49-F238E27FC236}">
                  <a16:creationId xmlns:a16="http://schemas.microsoft.com/office/drawing/2014/main" id="{92AD97C9-CD5D-464C-852D-EDEDBBB8E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3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7" name="Freeform 192">
              <a:extLst>
                <a:ext uri="{FF2B5EF4-FFF2-40B4-BE49-F238E27FC236}">
                  <a16:creationId xmlns:a16="http://schemas.microsoft.com/office/drawing/2014/main" id="{9E6F02A7-73CA-429C-9470-145E632E6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175" y="2439988"/>
              <a:ext cx="71438" cy="47625"/>
            </a:xfrm>
            <a:custGeom>
              <a:avLst/>
              <a:gdLst>
                <a:gd name="T0" fmla="*/ 152 w 198"/>
                <a:gd name="T1" fmla="*/ 127 h 131"/>
                <a:gd name="T2" fmla="*/ 19 w 198"/>
                <a:gd name="T3" fmla="*/ 56 h 131"/>
                <a:gd name="T4" fmla="*/ 7 w 198"/>
                <a:gd name="T5" fmla="*/ 19 h 131"/>
                <a:gd name="T6" fmla="*/ 45 w 198"/>
                <a:gd name="T7" fmla="*/ 7 h 131"/>
                <a:gd name="T8" fmla="*/ 178 w 198"/>
                <a:gd name="T9" fmla="*/ 78 h 131"/>
                <a:gd name="T10" fmla="*/ 190 w 198"/>
                <a:gd name="T11" fmla="*/ 116 h 131"/>
                <a:gd name="T12" fmla="*/ 165 w 198"/>
                <a:gd name="T13" fmla="*/ 130 h 131"/>
                <a:gd name="T14" fmla="*/ 152 w 198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2" y="85"/>
                    <a:pt x="197" y="102"/>
                    <a:pt x="190" y="116"/>
                  </a:cubicBezTo>
                  <a:cubicBezTo>
                    <a:pt x="185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8" name="Freeform 193">
              <a:extLst>
                <a:ext uri="{FF2B5EF4-FFF2-40B4-BE49-F238E27FC236}">
                  <a16:creationId xmlns:a16="http://schemas.microsoft.com/office/drawing/2014/main" id="{1374166D-9928-44BD-B6C8-09653CD3F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29" name="Freeform 194">
              <a:extLst>
                <a:ext uri="{FF2B5EF4-FFF2-40B4-BE49-F238E27FC236}">
                  <a16:creationId xmlns:a16="http://schemas.microsoft.com/office/drawing/2014/main" id="{EBCFA015-B449-4CBD-ABFD-E178FDF0D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3" y="1973263"/>
              <a:ext cx="74612" cy="38100"/>
            </a:xfrm>
            <a:custGeom>
              <a:avLst/>
              <a:gdLst>
                <a:gd name="T0" fmla="*/ 5 w 208"/>
                <a:gd name="T1" fmla="*/ 83 h 104"/>
                <a:gd name="T2" fmla="*/ 23 w 208"/>
                <a:gd name="T3" fmla="*/ 49 h 104"/>
                <a:gd name="T4" fmla="*/ 168 w 208"/>
                <a:gd name="T5" fmla="*/ 5 h 104"/>
                <a:gd name="T6" fmla="*/ 202 w 208"/>
                <a:gd name="T7" fmla="*/ 23 h 104"/>
                <a:gd name="T8" fmla="*/ 184 w 208"/>
                <a:gd name="T9" fmla="*/ 58 h 104"/>
                <a:gd name="T10" fmla="*/ 39 w 208"/>
                <a:gd name="T11" fmla="*/ 102 h 104"/>
                <a:gd name="T12" fmla="*/ 31 w 208"/>
                <a:gd name="T13" fmla="*/ 103 h 104"/>
                <a:gd name="T14" fmla="*/ 5 w 208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4">
                  <a:moveTo>
                    <a:pt x="5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8" y="5"/>
                  </a:lnTo>
                  <a:cubicBezTo>
                    <a:pt x="182" y="0"/>
                    <a:pt x="198" y="8"/>
                    <a:pt x="202" y="23"/>
                  </a:cubicBezTo>
                  <a:cubicBezTo>
                    <a:pt x="207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5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0" name="Freeform 195">
              <a:extLst>
                <a:ext uri="{FF2B5EF4-FFF2-40B4-BE49-F238E27FC236}">
                  <a16:creationId xmlns:a16="http://schemas.microsoft.com/office/drawing/2014/main" id="{36ECA269-1582-4677-A3C3-07254BD2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4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3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1" name="Freeform 196">
              <a:extLst>
                <a:ext uri="{FF2B5EF4-FFF2-40B4-BE49-F238E27FC236}">
                  <a16:creationId xmlns:a16="http://schemas.microsoft.com/office/drawing/2014/main" id="{0E330741-1759-4122-8FB0-8BE7178E3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575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3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8" y="197"/>
                    <a:pt x="83" y="201"/>
                  </a:cubicBezTo>
                  <a:cubicBezTo>
                    <a:pt x="80" y="202"/>
                    <a:pt x="78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2" name="Freeform 197">
              <a:extLst>
                <a:ext uri="{FF2B5EF4-FFF2-40B4-BE49-F238E27FC236}">
                  <a16:creationId xmlns:a16="http://schemas.microsoft.com/office/drawing/2014/main" id="{08F44326-5358-4922-965D-4CE9785E1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0" y="1528763"/>
              <a:ext cx="38100" cy="73025"/>
            </a:xfrm>
            <a:custGeom>
              <a:avLst/>
              <a:gdLst>
                <a:gd name="T0" fmla="*/ 48 w 107"/>
                <a:gd name="T1" fmla="*/ 184 h 205"/>
                <a:gd name="T2" fmla="*/ 4 w 107"/>
                <a:gd name="T3" fmla="*/ 39 h 205"/>
                <a:gd name="T4" fmla="*/ 23 w 107"/>
                <a:gd name="T5" fmla="*/ 5 h 205"/>
                <a:gd name="T6" fmla="*/ 57 w 107"/>
                <a:gd name="T7" fmla="*/ 23 h 205"/>
                <a:gd name="T8" fmla="*/ 101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8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3" y="5"/>
                  </a:cubicBezTo>
                  <a:cubicBezTo>
                    <a:pt x="37" y="0"/>
                    <a:pt x="53" y="9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3" name="Freeform 198">
              <a:extLst>
                <a:ext uri="{FF2B5EF4-FFF2-40B4-BE49-F238E27FC236}">
                  <a16:creationId xmlns:a16="http://schemas.microsoft.com/office/drawing/2014/main" id="{A1A841AF-0462-4C09-ACB2-0B4F34165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3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70" y="0"/>
                    <a:pt x="84" y="5"/>
                  </a:cubicBezTo>
                  <a:cubicBezTo>
                    <a:pt x="99" y="10"/>
                    <a:pt x="107" y="25"/>
                    <a:pt x="103" y="40"/>
                  </a:cubicBezTo>
                  <a:lnTo>
                    <a:pt x="57" y="184"/>
                  </a:lnTo>
                  <a:cubicBezTo>
                    <a:pt x="53" y="196"/>
                    <a:pt x="43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4" name="Freeform 199">
              <a:extLst>
                <a:ext uri="{FF2B5EF4-FFF2-40B4-BE49-F238E27FC236}">
                  <a16:creationId xmlns:a16="http://schemas.microsoft.com/office/drawing/2014/main" id="{16579F5E-9A0A-42D6-A59F-F3096E6FA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863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9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9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5" name="Freeform 200">
              <a:extLst>
                <a:ext uri="{FF2B5EF4-FFF2-40B4-BE49-F238E27FC236}">
                  <a16:creationId xmlns:a16="http://schemas.microsoft.com/office/drawing/2014/main" id="{77CF94B1-B988-4D2C-8348-E147BDECD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5" y="2339975"/>
              <a:ext cx="74613" cy="38100"/>
            </a:xfrm>
            <a:custGeom>
              <a:avLst/>
              <a:gdLst>
                <a:gd name="T0" fmla="*/ 166 w 207"/>
                <a:gd name="T1" fmla="*/ 103 h 105"/>
                <a:gd name="T2" fmla="*/ 22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6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6" y="103"/>
                  </a:moveTo>
                  <a:lnTo>
                    <a:pt x="22" y="58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7"/>
                    <a:pt x="186" y="104"/>
                    <a:pt x="175" y="104"/>
                  </a:cubicBezTo>
                  <a:cubicBezTo>
                    <a:pt x="172" y="104"/>
                    <a:pt x="169" y="104"/>
                    <a:pt x="166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6" name="Freeform 201">
              <a:extLst>
                <a:ext uri="{FF2B5EF4-FFF2-40B4-BE49-F238E27FC236}">
                  <a16:creationId xmlns:a16="http://schemas.microsoft.com/office/drawing/2014/main" id="{CC8E0FD1-C54E-4E50-92A9-2B0846F49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7" name="Freeform 202">
              <a:extLst>
                <a:ext uri="{FF2B5EF4-FFF2-40B4-BE49-F238E27FC236}">
                  <a16:creationId xmlns:a16="http://schemas.microsoft.com/office/drawing/2014/main" id="{E83A45A5-D06C-45D4-8EED-7D6FA159B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18621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5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6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5" y="126"/>
                  </a:lnTo>
                  <a:cubicBezTo>
                    <a:pt x="41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8" name="Freeform 203">
              <a:extLst>
                <a:ext uri="{FF2B5EF4-FFF2-40B4-BE49-F238E27FC236}">
                  <a16:creationId xmlns:a16="http://schemas.microsoft.com/office/drawing/2014/main" id="{35B91E99-ECE9-4008-847F-51F4D288A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21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9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39" name="Freeform 204">
              <a:extLst>
                <a:ext uri="{FF2B5EF4-FFF2-40B4-BE49-F238E27FC236}">
                  <a16:creationId xmlns:a16="http://schemas.microsoft.com/office/drawing/2014/main" id="{441600B2-A451-4ECE-9FC3-47D2B13A6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0" name="Freeform 205">
              <a:extLst>
                <a:ext uri="{FF2B5EF4-FFF2-40B4-BE49-F238E27FC236}">
                  <a16:creationId xmlns:a16="http://schemas.microsoft.com/office/drawing/2014/main" id="{42B5CDA0-57FA-4BB4-887A-88E314AFE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8 w 134"/>
                <a:gd name="T3" fmla="*/ 44 h 194"/>
                <a:gd name="T4" fmla="*/ 19 w 134"/>
                <a:gd name="T5" fmla="*/ 7 h 194"/>
                <a:gd name="T6" fmla="*/ 57 w 134"/>
                <a:gd name="T7" fmla="*/ 18 h 194"/>
                <a:gd name="T8" fmla="*/ 126 w 134"/>
                <a:gd name="T9" fmla="*/ 152 h 194"/>
                <a:gd name="T10" fmla="*/ 115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8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7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5" y="190"/>
                  </a:cubicBezTo>
                  <a:cubicBezTo>
                    <a:pt x="111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1" name="Freeform 206">
              <a:extLst>
                <a:ext uri="{FF2B5EF4-FFF2-40B4-BE49-F238E27FC236}">
                  <a16:creationId xmlns:a16="http://schemas.microsoft.com/office/drawing/2014/main" id="{0EA4FE6B-0758-4F70-B089-08538D299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4588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10 w 160"/>
                <a:gd name="T3" fmla="*/ 130 h 176"/>
                <a:gd name="T4" fmla="*/ 107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10" y="130"/>
                  </a:cubicBezTo>
                  <a:lnTo>
                    <a:pt x="107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2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2" name="Freeform 207">
              <a:extLst>
                <a:ext uri="{FF2B5EF4-FFF2-40B4-BE49-F238E27FC236}">
                  <a16:creationId xmlns:a16="http://schemas.microsoft.com/office/drawing/2014/main" id="{22131E55-6CEE-4B61-B41F-3E07013B2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3" name="Freeform 208">
              <a:extLst>
                <a:ext uri="{FF2B5EF4-FFF2-40B4-BE49-F238E27FC236}">
                  <a16:creationId xmlns:a16="http://schemas.microsoft.com/office/drawing/2014/main" id="{263AAC90-169D-419B-8F20-4C2F305EF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25400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3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3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4" name="Freeform 209">
              <a:extLst>
                <a:ext uri="{FF2B5EF4-FFF2-40B4-BE49-F238E27FC236}">
                  <a16:creationId xmlns:a16="http://schemas.microsoft.com/office/drawing/2014/main" id="{1E5EEE4A-69D5-4021-AF1B-B4C59D930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5" name="Freeform 210">
              <a:extLst>
                <a:ext uri="{FF2B5EF4-FFF2-40B4-BE49-F238E27FC236}">
                  <a16:creationId xmlns:a16="http://schemas.microsoft.com/office/drawing/2014/main" id="{808D7A21-5AA6-421C-9D47-E0D4EFD0E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788" y="2106613"/>
              <a:ext cx="74612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7 w 209"/>
                <a:gd name="T5" fmla="*/ 2 h 71"/>
                <a:gd name="T6" fmla="*/ 207 w 209"/>
                <a:gd name="T7" fmla="*/ 27 h 71"/>
                <a:gd name="T8" fmla="*/ 182 w 209"/>
                <a:gd name="T9" fmla="*/ 57 h 71"/>
                <a:gd name="T10" fmla="*/ 31 w 209"/>
                <a:gd name="T11" fmla="*/ 70 h 71"/>
                <a:gd name="T12" fmla="*/ 29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7" y="2"/>
                  </a:lnTo>
                  <a:cubicBezTo>
                    <a:pt x="192" y="0"/>
                    <a:pt x="205" y="11"/>
                    <a:pt x="207" y="27"/>
                  </a:cubicBezTo>
                  <a:cubicBezTo>
                    <a:pt x="208" y="42"/>
                    <a:pt x="197" y="55"/>
                    <a:pt x="182" y="57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9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6" name="Freeform 211">
              <a:extLst>
                <a:ext uri="{FF2B5EF4-FFF2-40B4-BE49-F238E27FC236}">
                  <a16:creationId xmlns:a16="http://schemas.microsoft.com/office/drawing/2014/main" id="{05E9514D-864A-4443-ABB7-0BE2628D5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5" y="2193925"/>
              <a:ext cx="74613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6 w 209"/>
                <a:gd name="T5" fmla="*/ 1 h 71"/>
                <a:gd name="T6" fmla="*/ 207 w 209"/>
                <a:gd name="T7" fmla="*/ 26 h 71"/>
                <a:gd name="T8" fmla="*/ 181 w 209"/>
                <a:gd name="T9" fmla="*/ 56 h 71"/>
                <a:gd name="T10" fmla="*/ 31 w 209"/>
                <a:gd name="T11" fmla="*/ 70 h 71"/>
                <a:gd name="T12" fmla="*/ 28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6" y="1"/>
                  </a:lnTo>
                  <a:cubicBezTo>
                    <a:pt x="192" y="0"/>
                    <a:pt x="205" y="11"/>
                    <a:pt x="207" y="26"/>
                  </a:cubicBezTo>
                  <a:cubicBezTo>
                    <a:pt x="208" y="42"/>
                    <a:pt x="197" y="55"/>
                    <a:pt x="181" y="56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8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7" name="Freeform 212">
              <a:extLst>
                <a:ext uri="{FF2B5EF4-FFF2-40B4-BE49-F238E27FC236}">
                  <a16:creationId xmlns:a16="http://schemas.microsoft.com/office/drawing/2014/main" id="{D6BEC732-2259-4A24-823D-FF8C918D7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2743200"/>
              <a:ext cx="26987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6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1" y="206"/>
                    <a:pt x="45" y="207"/>
                  </a:cubicBezTo>
                  <a:cubicBezTo>
                    <a:pt x="45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8" name="Freeform 213">
              <a:extLst>
                <a:ext uri="{FF2B5EF4-FFF2-40B4-BE49-F238E27FC236}">
                  <a16:creationId xmlns:a16="http://schemas.microsoft.com/office/drawing/2014/main" id="{E4B35022-07E7-4D8C-847C-5B2DEFFE4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150653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49" name="Freeform 214">
              <a:extLst>
                <a:ext uri="{FF2B5EF4-FFF2-40B4-BE49-F238E27FC236}">
                  <a16:creationId xmlns:a16="http://schemas.microsoft.com/office/drawing/2014/main" id="{2463A064-468B-4E33-8660-273387050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9250" y="1778000"/>
              <a:ext cx="717550" cy="769938"/>
            </a:xfrm>
            <a:custGeom>
              <a:avLst/>
              <a:gdLst>
                <a:gd name="T0" fmla="*/ 1410 w 1995"/>
                <a:gd name="T1" fmla="*/ 1242 h 2139"/>
                <a:gd name="T2" fmla="*/ 1433 w 1995"/>
                <a:gd name="T3" fmla="*/ 895 h 2139"/>
                <a:gd name="T4" fmla="*/ 1540 w 1995"/>
                <a:gd name="T5" fmla="*/ 908 h 2139"/>
                <a:gd name="T6" fmla="*/ 1994 w 1995"/>
                <a:gd name="T7" fmla="*/ 454 h 2139"/>
                <a:gd name="T8" fmla="*/ 1540 w 1995"/>
                <a:gd name="T9" fmla="*/ 0 h 2139"/>
                <a:gd name="T10" fmla="*/ 1087 w 1995"/>
                <a:gd name="T11" fmla="*/ 454 h 2139"/>
                <a:gd name="T12" fmla="*/ 1190 w 1995"/>
                <a:gd name="T13" fmla="*/ 742 h 2139"/>
                <a:gd name="T14" fmla="*/ 893 w 1995"/>
                <a:gd name="T15" fmla="*/ 925 h 2139"/>
                <a:gd name="T16" fmla="*/ 454 w 1995"/>
                <a:gd name="T17" fmla="*/ 586 h 2139"/>
                <a:gd name="T18" fmla="*/ 0 w 1995"/>
                <a:gd name="T19" fmla="*/ 1040 h 2139"/>
                <a:gd name="T20" fmla="*/ 454 w 1995"/>
                <a:gd name="T21" fmla="*/ 1494 h 2139"/>
                <a:gd name="T22" fmla="*/ 858 w 1995"/>
                <a:gd name="T23" fmla="*/ 1247 h 2139"/>
                <a:gd name="T24" fmla="*/ 1154 w 1995"/>
                <a:gd name="T25" fmla="*/ 1404 h 2139"/>
                <a:gd name="T26" fmla="*/ 1057 w 1995"/>
                <a:gd name="T27" fmla="*/ 1684 h 2139"/>
                <a:gd name="T28" fmla="*/ 1511 w 1995"/>
                <a:gd name="T29" fmla="*/ 2138 h 2139"/>
                <a:gd name="T30" fmla="*/ 1965 w 1995"/>
                <a:gd name="T31" fmla="*/ 1684 h 2139"/>
                <a:gd name="T32" fmla="*/ 1511 w 1995"/>
                <a:gd name="T33" fmla="*/ 1230 h 2139"/>
                <a:gd name="T34" fmla="*/ 1410 w 1995"/>
                <a:gd name="T35" fmla="*/ 1242 h 2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5" h="2139">
                  <a:moveTo>
                    <a:pt x="1410" y="1242"/>
                  </a:moveTo>
                  <a:cubicBezTo>
                    <a:pt x="1238" y="1079"/>
                    <a:pt x="1346" y="957"/>
                    <a:pt x="1433" y="895"/>
                  </a:cubicBezTo>
                  <a:cubicBezTo>
                    <a:pt x="1467" y="903"/>
                    <a:pt x="1503" y="908"/>
                    <a:pt x="1540" y="908"/>
                  </a:cubicBezTo>
                  <a:cubicBezTo>
                    <a:pt x="1791" y="908"/>
                    <a:pt x="1994" y="705"/>
                    <a:pt x="1994" y="454"/>
                  </a:cubicBezTo>
                  <a:cubicBezTo>
                    <a:pt x="1994" y="204"/>
                    <a:pt x="1791" y="0"/>
                    <a:pt x="1540" y="0"/>
                  </a:cubicBezTo>
                  <a:cubicBezTo>
                    <a:pt x="1290" y="0"/>
                    <a:pt x="1087" y="204"/>
                    <a:pt x="1087" y="454"/>
                  </a:cubicBezTo>
                  <a:cubicBezTo>
                    <a:pt x="1087" y="564"/>
                    <a:pt x="1125" y="664"/>
                    <a:pt x="1190" y="742"/>
                  </a:cubicBezTo>
                  <a:cubicBezTo>
                    <a:pt x="1182" y="1002"/>
                    <a:pt x="1004" y="970"/>
                    <a:pt x="893" y="925"/>
                  </a:cubicBezTo>
                  <a:cubicBezTo>
                    <a:pt x="842" y="730"/>
                    <a:pt x="665" y="586"/>
                    <a:pt x="454" y="586"/>
                  </a:cubicBezTo>
                  <a:cubicBezTo>
                    <a:pt x="204" y="586"/>
                    <a:pt x="0" y="789"/>
                    <a:pt x="0" y="1040"/>
                  </a:cubicBezTo>
                  <a:cubicBezTo>
                    <a:pt x="0" y="1290"/>
                    <a:pt x="204" y="1494"/>
                    <a:pt x="454" y="1494"/>
                  </a:cubicBezTo>
                  <a:cubicBezTo>
                    <a:pt x="630" y="1494"/>
                    <a:pt x="783" y="1393"/>
                    <a:pt x="858" y="1247"/>
                  </a:cubicBezTo>
                  <a:cubicBezTo>
                    <a:pt x="1079" y="1167"/>
                    <a:pt x="1139" y="1305"/>
                    <a:pt x="1154" y="1404"/>
                  </a:cubicBezTo>
                  <a:cubicBezTo>
                    <a:pt x="1093" y="1481"/>
                    <a:pt x="1057" y="1578"/>
                    <a:pt x="1057" y="1684"/>
                  </a:cubicBezTo>
                  <a:cubicBezTo>
                    <a:pt x="1057" y="1935"/>
                    <a:pt x="1260" y="2138"/>
                    <a:pt x="1511" y="2138"/>
                  </a:cubicBezTo>
                  <a:cubicBezTo>
                    <a:pt x="1761" y="2138"/>
                    <a:pt x="1965" y="1935"/>
                    <a:pt x="1965" y="1684"/>
                  </a:cubicBezTo>
                  <a:cubicBezTo>
                    <a:pt x="1965" y="1433"/>
                    <a:pt x="1761" y="1230"/>
                    <a:pt x="1511" y="1230"/>
                  </a:cubicBezTo>
                  <a:cubicBezTo>
                    <a:pt x="1476" y="1230"/>
                    <a:pt x="1442" y="1235"/>
                    <a:pt x="1410" y="1242"/>
                  </a:cubicBez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50" name="Group 449">
            <a:extLst>
              <a:ext uri="{FF2B5EF4-FFF2-40B4-BE49-F238E27FC236}">
                <a16:creationId xmlns:a16="http://schemas.microsoft.com/office/drawing/2014/main" id="{D69E3560-03FC-4431-9221-3BCF32339B78}"/>
              </a:ext>
            </a:extLst>
          </p:cNvPr>
          <p:cNvGrpSpPr/>
          <p:nvPr/>
        </p:nvGrpSpPr>
        <p:grpSpPr>
          <a:xfrm>
            <a:off x="6569537" y="4521207"/>
            <a:ext cx="1145637" cy="1145637"/>
            <a:chOff x="6407150" y="3084513"/>
            <a:chExt cx="1420813" cy="1420812"/>
          </a:xfrm>
        </p:grpSpPr>
        <p:sp>
          <p:nvSpPr>
            <p:cNvPr id="451" name="Freeform 215">
              <a:extLst>
                <a:ext uri="{FF2B5EF4-FFF2-40B4-BE49-F238E27FC236}">
                  <a16:creationId xmlns:a16="http://schemas.microsoft.com/office/drawing/2014/main" id="{416F0D7B-805E-4834-A483-A2FE753AF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3084513"/>
              <a:ext cx="1420813" cy="1420812"/>
            </a:xfrm>
            <a:custGeom>
              <a:avLst/>
              <a:gdLst>
                <a:gd name="T0" fmla="*/ 1973 w 3948"/>
                <a:gd name="T1" fmla="*/ 3946 h 3947"/>
                <a:gd name="T2" fmla="*/ 0 w 3948"/>
                <a:gd name="T3" fmla="*/ 1973 h 3947"/>
                <a:gd name="T4" fmla="*/ 1973 w 3948"/>
                <a:gd name="T5" fmla="*/ 0 h 3947"/>
                <a:gd name="T6" fmla="*/ 3947 w 3948"/>
                <a:gd name="T7" fmla="*/ 1973 h 3947"/>
                <a:gd name="T8" fmla="*/ 1973 w 3948"/>
                <a:gd name="T9" fmla="*/ 3946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8" h="3947">
                  <a:moveTo>
                    <a:pt x="1973" y="3946"/>
                  </a:moveTo>
                  <a:cubicBezTo>
                    <a:pt x="883" y="3946"/>
                    <a:pt x="0" y="3062"/>
                    <a:pt x="0" y="1973"/>
                  </a:cubicBezTo>
                  <a:cubicBezTo>
                    <a:pt x="0" y="883"/>
                    <a:pt x="883" y="0"/>
                    <a:pt x="1973" y="0"/>
                  </a:cubicBezTo>
                  <a:cubicBezTo>
                    <a:pt x="3063" y="0"/>
                    <a:pt x="3947" y="883"/>
                    <a:pt x="3947" y="1973"/>
                  </a:cubicBezTo>
                  <a:cubicBezTo>
                    <a:pt x="3947" y="3062"/>
                    <a:pt x="3063" y="3946"/>
                    <a:pt x="1973" y="3946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2" name="Freeform 216">
              <a:extLst>
                <a:ext uri="{FF2B5EF4-FFF2-40B4-BE49-F238E27FC236}">
                  <a16:creationId xmlns:a16="http://schemas.microsoft.com/office/drawing/2014/main" id="{D029B7D6-CCB8-4F11-A119-A6CC9C1E8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3119438"/>
              <a:ext cx="1352550" cy="1352550"/>
            </a:xfrm>
            <a:custGeom>
              <a:avLst/>
              <a:gdLst>
                <a:gd name="T0" fmla="*/ 1878 w 3758"/>
                <a:gd name="T1" fmla="*/ 3756 h 3757"/>
                <a:gd name="T2" fmla="*/ 0 w 3758"/>
                <a:gd name="T3" fmla="*/ 1878 h 3757"/>
                <a:gd name="T4" fmla="*/ 1878 w 3758"/>
                <a:gd name="T5" fmla="*/ 0 h 3757"/>
                <a:gd name="T6" fmla="*/ 3757 w 3758"/>
                <a:gd name="T7" fmla="*/ 1878 h 3757"/>
                <a:gd name="T8" fmla="*/ 1878 w 3758"/>
                <a:gd name="T9" fmla="*/ 3756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7">
                  <a:moveTo>
                    <a:pt x="1878" y="3756"/>
                  </a:moveTo>
                  <a:cubicBezTo>
                    <a:pt x="841" y="3756"/>
                    <a:pt x="0" y="2915"/>
                    <a:pt x="0" y="1878"/>
                  </a:cubicBezTo>
                  <a:cubicBezTo>
                    <a:pt x="0" y="841"/>
                    <a:pt x="841" y="0"/>
                    <a:pt x="1878" y="0"/>
                  </a:cubicBezTo>
                  <a:cubicBezTo>
                    <a:pt x="2916" y="0"/>
                    <a:pt x="3757" y="841"/>
                    <a:pt x="3757" y="1878"/>
                  </a:cubicBezTo>
                  <a:cubicBezTo>
                    <a:pt x="3757" y="2915"/>
                    <a:pt x="2916" y="3756"/>
                    <a:pt x="1878" y="3756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3" name="Freeform 217">
              <a:extLst>
                <a:ext uri="{FF2B5EF4-FFF2-40B4-BE49-F238E27FC236}">
                  <a16:creationId xmlns:a16="http://schemas.microsoft.com/office/drawing/2014/main" id="{82F97A54-1C92-4678-B455-B77897082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3130550"/>
              <a:ext cx="1143000" cy="1339850"/>
            </a:xfrm>
            <a:custGeom>
              <a:avLst/>
              <a:gdLst>
                <a:gd name="T0" fmla="*/ 1878 w 3177"/>
                <a:gd name="T1" fmla="*/ 3722 h 3723"/>
                <a:gd name="T2" fmla="*/ 0 w 3177"/>
                <a:gd name="T3" fmla="*/ 1844 h 3723"/>
                <a:gd name="T4" fmla="*/ 1520 w 3177"/>
                <a:gd name="T5" fmla="*/ 0 h 3723"/>
                <a:gd name="T6" fmla="*/ 939 w 3177"/>
                <a:gd name="T7" fmla="*/ 1358 h 3723"/>
                <a:gd name="T8" fmla="*/ 2818 w 3177"/>
                <a:gd name="T9" fmla="*/ 3236 h 3723"/>
                <a:gd name="T10" fmla="*/ 3176 w 3177"/>
                <a:gd name="T11" fmla="*/ 3202 h 3723"/>
                <a:gd name="T12" fmla="*/ 1878 w 3177"/>
                <a:gd name="T13" fmla="*/ 3722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3">
                  <a:moveTo>
                    <a:pt x="1878" y="3722"/>
                  </a:moveTo>
                  <a:cubicBezTo>
                    <a:pt x="841" y="3722"/>
                    <a:pt x="0" y="2881"/>
                    <a:pt x="0" y="1844"/>
                  </a:cubicBezTo>
                  <a:cubicBezTo>
                    <a:pt x="0" y="929"/>
                    <a:pt x="654" y="167"/>
                    <a:pt x="1520" y="0"/>
                  </a:cubicBezTo>
                  <a:cubicBezTo>
                    <a:pt x="1162" y="342"/>
                    <a:pt x="939" y="824"/>
                    <a:pt x="939" y="1358"/>
                  </a:cubicBezTo>
                  <a:cubicBezTo>
                    <a:pt x="939" y="2395"/>
                    <a:pt x="1780" y="3236"/>
                    <a:pt x="2818" y="3236"/>
                  </a:cubicBezTo>
                  <a:cubicBezTo>
                    <a:pt x="2940" y="3236"/>
                    <a:pt x="3060" y="3224"/>
                    <a:pt x="3176" y="3202"/>
                  </a:cubicBezTo>
                  <a:cubicBezTo>
                    <a:pt x="2838" y="3524"/>
                    <a:pt x="2381" y="3722"/>
                    <a:pt x="1878" y="3722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4" name="Freeform 218">
              <a:extLst>
                <a:ext uri="{FF2B5EF4-FFF2-40B4-BE49-F238E27FC236}">
                  <a16:creationId xmlns:a16="http://schemas.microsoft.com/office/drawing/2014/main" id="{620AB3A8-D107-4716-9FD3-E92133BF6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1613" y="3230563"/>
              <a:ext cx="1130300" cy="1128712"/>
            </a:xfrm>
            <a:custGeom>
              <a:avLst/>
              <a:gdLst>
                <a:gd name="T0" fmla="*/ 1568 w 3138"/>
                <a:gd name="T1" fmla="*/ 3136 h 3137"/>
                <a:gd name="T2" fmla="*/ 0 w 3138"/>
                <a:gd name="T3" fmla="*/ 1568 h 3137"/>
                <a:gd name="T4" fmla="*/ 1568 w 3138"/>
                <a:gd name="T5" fmla="*/ 0 h 3137"/>
                <a:gd name="T6" fmla="*/ 3137 w 3138"/>
                <a:gd name="T7" fmla="*/ 1568 h 3137"/>
                <a:gd name="T8" fmla="*/ 1568 w 3138"/>
                <a:gd name="T9" fmla="*/ 3136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7">
                  <a:moveTo>
                    <a:pt x="1568" y="3136"/>
                  </a:moveTo>
                  <a:cubicBezTo>
                    <a:pt x="702" y="3136"/>
                    <a:pt x="0" y="2433"/>
                    <a:pt x="0" y="1568"/>
                  </a:cubicBezTo>
                  <a:cubicBezTo>
                    <a:pt x="0" y="702"/>
                    <a:pt x="702" y="0"/>
                    <a:pt x="1568" y="0"/>
                  </a:cubicBezTo>
                  <a:cubicBezTo>
                    <a:pt x="2435" y="0"/>
                    <a:pt x="3137" y="702"/>
                    <a:pt x="3137" y="1568"/>
                  </a:cubicBezTo>
                  <a:cubicBezTo>
                    <a:pt x="3137" y="2433"/>
                    <a:pt x="2435" y="3136"/>
                    <a:pt x="1568" y="3136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5" name="Freeform 219">
              <a:extLst>
                <a:ext uri="{FF2B5EF4-FFF2-40B4-BE49-F238E27FC236}">
                  <a16:creationId xmlns:a16="http://schemas.microsoft.com/office/drawing/2014/main" id="{E897B777-FD6B-4E59-85EE-3F0F035E6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51200"/>
              <a:ext cx="1089025" cy="1089025"/>
            </a:xfrm>
            <a:custGeom>
              <a:avLst/>
              <a:gdLst>
                <a:gd name="T0" fmla="*/ 1511 w 3024"/>
                <a:gd name="T1" fmla="*/ 3022 h 3023"/>
                <a:gd name="T2" fmla="*/ 0 w 3024"/>
                <a:gd name="T3" fmla="*/ 1511 h 3023"/>
                <a:gd name="T4" fmla="*/ 1511 w 3024"/>
                <a:gd name="T5" fmla="*/ 0 h 3023"/>
                <a:gd name="T6" fmla="*/ 3023 w 3024"/>
                <a:gd name="T7" fmla="*/ 1511 h 3023"/>
                <a:gd name="T8" fmla="*/ 1511 w 3024"/>
                <a:gd name="T9" fmla="*/ 3022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3">
                  <a:moveTo>
                    <a:pt x="1511" y="3022"/>
                  </a:moveTo>
                  <a:cubicBezTo>
                    <a:pt x="677" y="3022"/>
                    <a:pt x="0" y="2345"/>
                    <a:pt x="0" y="1511"/>
                  </a:cubicBezTo>
                  <a:cubicBezTo>
                    <a:pt x="0" y="676"/>
                    <a:pt x="677" y="0"/>
                    <a:pt x="1511" y="0"/>
                  </a:cubicBezTo>
                  <a:cubicBezTo>
                    <a:pt x="2346" y="0"/>
                    <a:pt x="3023" y="676"/>
                    <a:pt x="3023" y="1511"/>
                  </a:cubicBezTo>
                  <a:cubicBezTo>
                    <a:pt x="3023" y="2345"/>
                    <a:pt x="2346" y="3022"/>
                    <a:pt x="1511" y="3022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6" name="Freeform 220">
              <a:extLst>
                <a:ext uri="{FF2B5EF4-FFF2-40B4-BE49-F238E27FC236}">
                  <a16:creationId xmlns:a16="http://schemas.microsoft.com/office/drawing/2014/main" id="{316ECCB2-4DC1-4F24-8BD6-C37E7926F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63900"/>
              <a:ext cx="896938" cy="1074738"/>
            </a:xfrm>
            <a:custGeom>
              <a:avLst/>
              <a:gdLst>
                <a:gd name="T0" fmla="*/ 1511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59 w 2492"/>
                <a:gd name="T9" fmla="*/ 2662 h 2987"/>
                <a:gd name="T10" fmla="*/ 2491 w 2492"/>
                <a:gd name="T11" fmla="*/ 2626 h 2987"/>
                <a:gd name="T12" fmla="*/ 1511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1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5"/>
                    <a:pt x="504" y="151"/>
                    <a:pt x="1180" y="0"/>
                  </a:cubicBezTo>
                  <a:cubicBezTo>
                    <a:pt x="854" y="277"/>
                    <a:pt x="648" y="690"/>
                    <a:pt x="648" y="1151"/>
                  </a:cubicBezTo>
                  <a:cubicBezTo>
                    <a:pt x="648" y="1985"/>
                    <a:pt x="1324" y="2662"/>
                    <a:pt x="2159" y="2662"/>
                  </a:cubicBezTo>
                  <a:cubicBezTo>
                    <a:pt x="2273" y="2662"/>
                    <a:pt x="2384" y="2649"/>
                    <a:pt x="2491" y="2626"/>
                  </a:cubicBezTo>
                  <a:cubicBezTo>
                    <a:pt x="2227" y="2850"/>
                    <a:pt x="1885" y="2986"/>
                    <a:pt x="1511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7" name="Freeform 221">
              <a:extLst>
                <a:ext uri="{FF2B5EF4-FFF2-40B4-BE49-F238E27FC236}">
                  <a16:creationId xmlns:a16="http://schemas.microsoft.com/office/drawing/2014/main" id="{CA09A20D-09B4-45EB-A38D-E5BF599CC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525" y="3141663"/>
              <a:ext cx="14288" cy="68262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79"/>
                    <a:pt x="29" y="188"/>
                    <a:pt x="19" y="188"/>
                  </a:cubicBezTo>
                  <a:cubicBezTo>
                    <a:pt x="8" y="188"/>
                    <a:pt x="0" y="179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8" name="Freeform 222">
              <a:extLst>
                <a:ext uri="{FF2B5EF4-FFF2-40B4-BE49-F238E27FC236}">
                  <a16:creationId xmlns:a16="http://schemas.microsoft.com/office/drawing/2014/main" id="{AC7112D2-24A8-4DF2-823C-00E367F2D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81500"/>
              <a:ext cx="14287" cy="68263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59" name="Freeform 223">
              <a:extLst>
                <a:ext uri="{FF2B5EF4-FFF2-40B4-BE49-F238E27FC236}">
                  <a16:creationId xmlns:a16="http://schemas.microsoft.com/office/drawing/2014/main" id="{36086979-283A-41E7-BE03-ED9E73EF5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2550" y="3800475"/>
              <a:ext cx="68263" cy="12700"/>
            </a:xfrm>
            <a:custGeom>
              <a:avLst/>
              <a:gdLst>
                <a:gd name="T0" fmla="*/ 18 w 189"/>
                <a:gd name="T1" fmla="*/ 36 h 37"/>
                <a:gd name="T2" fmla="*/ 0 w 189"/>
                <a:gd name="T3" fmla="*/ 19 h 37"/>
                <a:gd name="T4" fmla="*/ 18 w 189"/>
                <a:gd name="T5" fmla="*/ 0 h 37"/>
                <a:gd name="T6" fmla="*/ 169 w 189"/>
                <a:gd name="T7" fmla="*/ 0 h 37"/>
                <a:gd name="T8" fmla="*/ 188 w 189"/>
                <a:gd name="T9" fmla="*/ 19 h 37"/>
                <a:gd name="T10" fmla="*/ 169 w 189"/>
                <a:gd name="T11" fmla="*/ 36 h 37"/>
                <a:gd name="T12" fmla="*/ 18 w 189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7">
                  <a:moveTo>
                    <a:pt x="18" y="36"/>
                  </a:moveTo>
                  <a:cubicBezTo>
                    <a:pt x="8" y="36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80" y="0"/>
                    <a:pt x="188" y="8"/>
                    <a:pt x="188" y="19"/>
                  </a:cubicBezTo>
                  <a:cubicBezTo>
                    <a:pt x="188" y="29"/>
                    <a:pt x="180" y="36"/>
                    <a:pt x="169" y="36"/>
                  </a:cubicBezTo>
                  <a:lnTo>
                    <a:pt x="18" y="36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0" name="Freeform 224">
              <a:extLst>
                <a:ext uri="{FF2B5EF4-FFF2-40B4-BE49-F238E27FC236}">
                  <a16:creationId xmlns:a16="http://schemas.microsoft.com/office/drawing/2014/main" id="{0532F4D9-BCA4-4B6F-8BD5-E47DDEB3E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377666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9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9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9"/>
                    <a:pt x="188" y="19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1" name="Freeform 225">
              <a:extLst>
                <a:ext uri="{FF2B5EF4-FFF2-40B4-BE49-F238E27FC236}">
                  <a16:creationId xmlns:a16="http://schemas.microsoft.com/office/drawing/2014/main" id="{50D2DBE1-D4AB-4BBD-9907-ABCE9379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450" y="3338513"/>
              <a:ext cx="53975" cy="52387"/>
            </a:xfrm>
            <a:custGeom>
              <a:avLst/>
              <a:gdLst>
                <a:gd name="T0" fmla="*/ 7 w 148"/>
                <a:gd name="T1" fmla="*/ 141 h 147"/>
                <a:gd name="T2" fmla="*/ 7 w 148"/>
                <a:gd name="T3" fmla="*/ 114 h 147"/>
                <a:gd name="T4" fmla="*/ 114 w 148"/>
                <a:gd name="T5" fmla="*/ 8 h 147"/>
                <a:gd name="T6" fmla="*/ 140 w 148"/>
                <a:gd name="T7" fmla="*/ 8 h 147"/>
                <a:gd name="T8" fmla="*/ 140 w 148"/>
                <a:gd name="T9" fmla="*/ 34 h 147"/>
                <a:gd name="T10" fmla="*/ 33 w 148"/>
                <a:gd name="T11" fmla="*/ 141 h 147"/>
                <a:gd name="T12" fmla="*/ 20 w 148"/>
                <a:gd name="T13" fmla="*/ 146 h 147"/>
                <a:gd name="T14" fmla="*/ 7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1"/>
                  </a:moveTo>
                  <a:cubicBezTo>
                    <a:pt x="0" y="133"/>
                    <a:pt x="0" y="122"/>
                    <a:pt x="7" y="114"/>
                  </a:cubicBezTo>
                  <a:lnTo>
                    <a:pt x="114" y="8"/>
                  </a:lnTo>
                  <a:cubicBezTo>
                    <a:pt x="121" y="0"/>
                    <a:pt x="132" y="0"/>
                    <a:pt x="140" y="8"/>
                  </a:cubicBezTo>
                  <a:cubicBezTo>
                    <a:pt x="147" y="15"/>
                    <a:pt x="147" y="26"/>
                    <a:pt x="140" y="34"/>
                  </a:cubicBezTo>
                  <a:lnTo>
                    <a:pt x="33" y="141"/>
                  </a:lnTo>
                  <a:cubicBezTo>
                    <a:pt x="29" y="144"/>
                    <a:pt x="25" y="146"/>
                    <a:pt x="20" y="146"/>
                  </a:cubicBezTo>
                  <a:cubicBezTo>
                    <a:pt x="15" y="146"/>
                    <a:pt x="10" y="144"/>
                    <a:pt x="7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2" name="Freeform 226">
              <a:extLst>
                <a:ext uri="{FF2B5EF4-FFF2-40B4-BE49-F238E27FC236}">
                  <a16:creationId xmlns:a16="http://schemas.microsoft.com/office/drawing/2014/main" id="{6F3804BB-FE6D-4A96-8DE5-3CD7536F7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3688" y="4198938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3"/>
                    <a:pt x="25" y="145"/>
                    <a:pt x="20" y="145"/>
                  </a:cubicBezTo>
                  <a:cubicBezTo>
                    <a:pt x="15" y="145"/>
                    <a:pt x="10" y="143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3" name="Freeform 227">
              <a:extLst>
                <a:ext uri="{FF2B5EF4-FFF2-40B4-BE49-F238E27FC236}">
                  <a16:creationId xmlns:a16="http://schemas.microsoft.com/office/drawing/2014/main" id="{4858090B-EA6B-432C-A548-E004BA5BE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988" y="4214813"/>
              <a:ext cx="53975" cy="52387"/>
            </a:xfrm>
            <a:custGeom>
              <a:avLst/>
              <a:gdLst>
                <a:gd name="T0" fmla="*/ 114 w 148"/>
                <a:gd name="T1" fmla="*/ 141 h 147"/>
                <a:gd name="T2" fmla="*/ 7 w 148"/>
                <a:gd name="T3" fmla="*/ 34 h 147"/>
                <a:gd name="T4" fmla="*/ 7 w 148"/>
                <a:gd name="T5" fmla="*/ 8 h 147"/>
                <a:gd name="T6" fmla="*/ 33 w 148"/>
                <a:gd name="T7" fmla="*/ 8 h 147"/>
                <a:gd name="T8" fmla="*/ 140 w 148"/>
                <a:gd name="T9" fmla="*/ 115 h 147"/>
                <a:gd name="T10" fmla="*/ 140 w 148"/>
                <a:gd name="T11" fmla="*/ 141 h 147"/>
                <a:gd name="T12" fmla="*/ 127 w 148"/>
                <a:gd name="T13" fmla="*/ 146 h 147"/>
                <a:gd name="T14" fmla="*/ 114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1"/>
                  </a:moveTo>
                  <a:lnTo>
                    <a:pt x="7" y="34"/>
                  </a:ln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3" y="8"/>
                  </a:cubicBezTo>
                  <a:lnTo>
                    <a:pt x="140" y="115"/>
                  </a:lnTo>
                  <a:cubicBezTo>
                    <a:pt x="147" y="122"/>
                    <a:pt x="147" y="133"/>
                    <a:pt x="140" y="141"/>
                  </a:cubicBezTo>
                  <a:cubicBezTo>
                    <a:pt x="136" y="144"/>
                    <a:pt x="132" y="146"/>
                    <a:pt x="127" y="146"/>
                  </a:cubicBezTo>
                  <a:cubicBezTo>
                    <a:pt x="122" y="146"/>
                    <a:pt x="117" y="144"/>
                    <a:pt x="114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4" name="Freeform 228">
              <a:extLst>
                <a:ext uri="{FF2B5EF4-FFF2-40B4-BE49-F238E27FC236}">
                  <a16:creationId xmlns:a16="http://schemas.microsoft.com/office/drawing/2014/main" id="{A332A13B-6D09-429B-8E38-EF997BFDF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3322638"/>
              <a:ext cx="53975" cy="52387"/>
            </a:xfrm>
            <a:custGeom>
              <a:avLst/>
              <a:gdLst>
                <a:gd name="T0" fmla="*/ 115 w 149"/>
                <a:gd name="T1" fmla="*/ 140 h 146"/>
                <a:gd name="T2" fmla="*/ 8 w 149"/>
                <a:gd name="T3" fmla="*/ 33 h 146"/>
                <a:gd name="T4" fmla="*/ 8 w 149"/>
                <a:gd name="T5" fmla="*/ 7 h 146"/>
                <a:gd name="T6" fmla="*/ 34 w 149"/>
                <a:gd name="T7" fmla="*/ 7 h 146"/>
                <a:gd name="T8" fmla="*/ 141 w 149"/>
                <a:gd name="T9" fmla="*/ 114 h 146"/>
                <a:gd name="T10" fmla="*/ 141 w 149"/>
                <a:gd name="T11" fmla="*/ 140 h 146"/>
                <a:gd name="T12" fmla="*/ 128 w 149"/>
                <a:gd name="T13" fmla="*/ 145 h 146"/>
                <a:gd name="T14" fmla="*/ 115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115" y="140"/>
                  </a:moveTo>
                  <a:lnTo>
                    <a:pt x="8" y="33"/>
                  </a:lnTo>
                  <a:cubicBezTo>
                    <a:pt x="0" y="26"/>
                    <a:pt x="1" y="14"/>
                    <a:pt x="8" y="7"/>
                  </a:cubicBezTo>
                  <a:cubicBezTo>
                    <a:pt x="16" y="0"/>
                    <a:pt x="27" y="0"/>
                    <a:pt x="34" y="7"/>
                  </a:cubicBezTo>
                  <a:lnTo>
                    <a:pt x="141" y="114"/>
                  </a:lnTo>
                  <a:cubicBezTo>
                    <a:pt x="148" y="121"/>
                    <a:pt x="148" y="133"/>
                    <a:pt x="141" y="140"/>
                  </a:cubicBezTo>
                  <a:cubicBezTo>
                    <a:pt x="137" y="143"/>
                    <a:pt x="132" y="145"/>
                    <a:pt x="128" y="145"/>
                  </a:cubicBezTo>
                  <a:cubicBezTo>
                    <a:pt x="123" y="145"/>
                    <a:pt x="118" y="143"/>
                    <a:pt x="115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5" name="Freeform 229">
              <a:extLst>
                <a:ext uri="{FF2B5EF4-FFF2-40B4-BE49-F238E27FC236}">
                  <a16:creationId xmlns:a16="http://schemas.microsoft.com/office/drawing/2014/main" id="{9328AD3A-959A-42A4-8C6C-44E5701B5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6950" y="31940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4" y="174"/>
                    <a:pt x="0" y="163"/>
                    <a:pt x="4" y="154"/>
                  </a:cubicBezTo>
                  <a:lnTo>
                    <a:pt x="61" y="14"/>
                  </a:lnTo>
                  <a:cubicBezTo>
                    <a:pt x="65" y="5"/>
                    <a:pt x="76" y="0"/>
                    <a:pt x="85" y="4"/>
                  </a:cubicBezTo>
                  <a:cubicBezTo>
                    <a:pt x="95" y="8"/>
                    <a:pt x="99" y="19"/>
                    <a:pt x="95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8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6" name="Freeform 230">
              <a:extLst>
                <a:ext uri="{FF2B5EF4-FFF2-40B4-BE49-F238E27FC236}">
                  <a16:creationId xmlns:a16="http://schemas.microsoft.com/office/drawing/2014/main" id="{34E8623A-88E0-40A8-A435-1E862BC1C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650" y="4330700"/>
              <a:ext cx="36513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4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7" y="0"/>
                    <a:pt x="86" y="4"/>
                  </a:cubicBezTo>
                  <a:cubicBezTo>
                    <a:pt x="95" y="8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5"/>
                    <a:pt x="29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7" name="Freeform 231">
              <a:extLst>
                <a:ext uri="{FF2B5EF4-FFF2-40B4-BE49-F238E27FC236}">
                  <a16:creationId xmlns:a16="http://schemas.microsoft.com/office/drawing/2014/main" id="{76D5F2ED-44A5-4BC9-B870-B92C6DCF7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3338" y="4024313"/>
              <a:ext cx="65087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8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8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8" name="Freeform 232">
              <a:extLst>
                <a:ext uri="{FF2B5EF4-FFF2-40B4-BE49-F238E27FC236}">
                  <a16:creationId xmlns:a16="http://schemas.microsoft.com/office/drawing/2014/main" id="{732166D3-844E-4B82-BF43-7DEA1822C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3530600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4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7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8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69" name="Freeform 233">
              <a:extLst>
                <a:ext uri="{FF2B5EF4-FFF2-40B4-BE49-F238E27FC236}">
                  <a16:creationId xmlns:a16="http://schemas.microsoft.com/office/drawing/2014/main" id="{A729D367-B7EB-45F1-905F-9BF460A8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5" y="3549650"/>
              <a:ext cx="65088" cy="34925"/>
            </a:xfrm>
            <a:custGeom>
              <a:avLst/>
              <a:gdLst>
                <a:gd name="T0" fmla="*/ 4 w 183"/>
                <a:gd name="T1" fmla="*/ 86 h 98"/>
                <a:gd name="T2" fmla="*/ 14 w 183"/>
                <a:gd name="T3" fmla="*/ 62 h 98"/>
                <a:gd name="T4" fmla="*/ 154 w 183"/>
                <a:gd name="T5" fmla="*/ 4 h 98"/>
                <a:gd name="T6" fmla="*/ 178 w 183"/>
                <a:gd name="T7" fmla="*/ 14 h 98"/>
                <a:gd name="T8" fmla="*/ 168 w 183"/>
                <a:gd name="T9" fmla="*/ 38 h 98"/>
                <a:gd name="T10" fmla="*/ 28 w 183"/>
                <a:gd name="T11" fmla="*/ 96 h 98"/>
                <a:gd name="T12" fmla="*/ 21 w 183"/>
                <a:gd name="T13" fmla="*/ 97 h 98"/>
                <a:gd name="T14" fmla="*/ 4 w 183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4" y="86"/>
                  </a:moveTo>
                  <a:cubicBezTo>
                    <a:pt x="0" y="77"/>
                    <a:pt x="5" y="66"/>
                    <a:pt x="14" y="62"/>
                  </a:cubicBezTo>
                  <a:lnTo>
                    <a:pt x="154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2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4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0" name="Freeform 234">
              <a:extLst>
                <a:ext uri="{FF2B5EF4-FFF2-40B4-BE49-F238E27FC236}">
                  <a16:creationId xmlns:a16="http://schemas.microsoft.com/office/drawing/2014/main" id="{8C7B3F08-772A-4882-87C8-765EA5BBC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400526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3 h 98"/>
                <a:gd name="T6" fmla="*/ 177 w 182"/>
                <a:gd name="T7" fmla="*/ 13 h 98"/>
                <a:gd name="T8" fmla="*/ 167 w 182"/>
                <a:gd name="T9" fmla="*/ 37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6"/>
                    <a:pt x="4" y="65"/>
                    <a:pt x="14" y="62"/>
                  </a:cubicBezTo>
                  <a:lnTo>
                    <a:pt x="153" y="3"/>
                  </a:lnTo>
                  <a:cubicBezTo>
                    <a:pt x="163" y="0"/>
                    <a:pt x="174" y="4"/>
                    <a:pt x="177" y="13"/>
                  </a:cubicBezTo>
                  <a:cubicBezTo>
                    <a:pt x="181" y="23"/>
                    <a:pt x="177" y="34"/>
                    <a:pt x="167" y="37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1" name="Freeform 235">
              <a:extLst>
                <a:ext uri="{FF2B5EF4-FFF2-40B4-BE49-F238E27FC236}">
                  <a16:creationId xmlns:a16="http://schemas.microsoft.com/office/drawing/2014/main" id="{33561C44-4BB9-4D23-8E47-A80650D58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4338638"/>
              <a:ext cx="36512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2" name="Freeform 236">
              <a:extLst>
                <a:ext uri="{FF2B5EF4-FFF2-40B4-BE49-F238E27FC236}">
                  <a16:creationId xmlns:a16="http://schemas.microsoft.com/office/drawing/2014/main" id="{288606AF-B828-49C9-8EED-2EB840450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0700" y="3186113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3"/>
                    <a:pt x="96" y="173"/>
                    <a:pt x="86" y="177"/>
                  </a:cubicBezTo>
                  <a:cubicBezTo>
                    <a:pt x="84" y="178"/>
                    <a:pt x="81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3" name="Freeform 237">
              <a:extLst>
                <a:ext uri="{FF2B5EF4-FFF2-40B4-BE49-F238E27FC236}">
                  <a16:creationId xmlns:a16="http://schemas.microsoft.com/office/drawing/2014/main" id="{6A8C908C-073B-4678-A9D8-07B16C3C4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157538"/>
              <a:ext cx="26988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4" name="Freeform 238">
              <a:extLst>
                <a:ext uri="{FF2B5EF4-FFF2-40B4-BE49-F238E27FC236}">
                  <a16:creationId xmlns:a16="http://schemas.microsoft.com/office/drawing/2014/main" id="{6E2EE6DE-EE44-4538-B610-3FFA52CA8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4365625"/>
              <a:ext cx="25400" cy="68263"/>
            </a:xfrm>
            <a:custGeom>
              <a:avLst/>
              <a:gdLst>
                <a:gd name="T0" fmla="*/ 16 w 72"/>
                <a:gd name="T1" fmla="*/ 187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3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7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3"/>
                  </a:cubicBezTo>
                  <a:cubicBezTo>
                    <a:pt x="65" y="5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7" y="187"/>
                    <a:pt x="16" y="1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5" name="Freeform 239">
              <a:extLst>
                <a:ext uri="{FF2B5EF4-FFF2-40B4-BE49-F238E27FC236}">
                  <a16:creationId xmlns:a16="http://schemas.microsoft.com/office/drawing/2014/main" id="{D1B14FAA-BCBA-4643-927E-6258B9538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3921125"/>
              <a:ext cx="68262" cy="25400"/>
            </a:xfrm>
            <a:custGeom>
              <a:avLst/>
              <a:gdLst>
                <a:gd name="T0" fmla="*/ 164 w 189"/>
                <a:gd name="T1" fmla="*/ 70 h 71"/>
                <a:gd name="T2" fmla="*/ 16 w 189"/>
                <a:gd name="T3" fmla="*/ 39 h 71"/>
                <a:gd name="T4" fmla="*/ 2 w 189"/>
                <a:gd name="T5" fmla="*/ 17 h 71"/>
                <a:gd name="T6" fmla="*/ 23 w 189"/>
                <a:gd name="T7" fmla="*/ 3 h 71"/>
                <a:gd name="T8" fmla="*/ 171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70"/>
                  </a:moveTo>
                  <a:lnTo>
                    <a:pt x="16" y="39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3" y="3"/>
                  </a:cubicBezTo>
                  <a:lnTo>
                    <a:pt x="171" y="33"/>
                  </a:lnTo>
                  <a:cubicBezTo>
                    <a:pt x="181" y="36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6" name="Freeform 240">
              <a:extLst>
                <a:ext uri="{FF2B5EF4-FFF2-40B4-BE49-F238E27FC236}">
                  <a16:creationId xmlns:a16="http://schemas.microsoft.com/office/drawing/2014/main" id="{D2EE75C6-D4FF-48AC-9B2D-0EC51E4FF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8588" y="3643313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7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7" name="Freeform 241">
              <a:extLst>
                <a:ext uri="{FF2B5EF4-FFF2-40B4-BE49-F238E27FC236}">
                  <a16:creationId xmlns:a16="http://schemas.microsoft.com/office/drawing/2014/main" id="{8ED1D697-9518-4632-9361-A0A84312B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063" y="3443288"/>
              <a:ext cx="60325" cy="44450"/>
            </a:xfrm>
            <a:custGeom>
              <a:avLst/>
              <a:gdLst>
                <a:gd name="T0" fmla="*/ 5 w 169"/>
                <a:gd name="T1" fmla="*/ 113 h 123"/>
                <a:gd name="T2" fmla="*/ 11 w 169"/>
                <a:gd name="T3" fmla="*/ 88 h 123"/>
                <a:gd name="T4" fmla="*/ 137 w 169"/>
                <a:gd name="T5" fmla="*/ 5 h 123"/>
                <a:gd name="T6" fmla="*/ 163 w 169"/>
                <a:gd name="T7" fmla="*/ 10 h 123"/>
                <a:gd name="T8" fmla="*/ 157 w 169"/>
                <a:gd name="T9" fmla="*/ 36 h 123"/>
                <a:gd name="T10" fmla="*/ 31 w 169"/>
                <a:gd name="T11" fmla="*/ 119 h 123"/>
                <a:gd name="T12" fmla="*/ 21 w 169"/>
                <a:gd name="T13" fmla="*/ 122 h 123"/>
                <a:gd name="T14" fmla="*/ 5 w 169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23">
                  <a:moveTo>
                    <a:pt x="5" y="113"/>
                  </a:moveTo>
                  <a:cubicBezTo>
                    <a:pt x="0" y="105"/>
                    <a:pt x="2" y="93"/>
                    <a:pt x="11" y="88"/>
                  </a:cubicBezTo>
                  <a:lnTo>
                    <a:pt x="137" y="5"/>
                  </a:lnTo>
                  <a:cubicBezTo>
                    <a:pt x="145" y="0"/>
                    <a:pt x="157" y="2"/>
                    <a:pt x="163" y="10"/>
                  </a:cubicBezTo>
                  <a:cubicBezTo>
                    <a:pt x="168" y="19"/>
                    <a:pt x="166" y="30"/>
                    <a:pt x="157" y="36"/>
                  </a:cubicBezTo>
                  <a:lnTo>
                    <a:pt x="31" y="119"/>
                  </a:lnTo>
                  <a:cubicBezTo>
                    <a:pt x="28" y="121"/>
                    <a:pt x="24" y="122"/>
                    <a:pt x="21" y="122"/>
                  </a:cubicBezTo>
                  <a:cubicBezTo>
                    <a:pt x="15" y="122"/>
                    <a:pt x="9" y="119"/>
                    <a:pt x="5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8" name="Freeform 242">
              <a:extLst>
                <a:ext uri="{FF2B5EF4-FFF2-40B4-BE49-F238E27FC236}">
                  <a16:creationId xmlns:a16="http://schemas.microsoft.com/office/drawing/2014/main" id="{31FAC982-1F09-4A41-834E-043185A3A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4102100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7 h 123"/>
                <a:gd name="T10" fmla="*/ 32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3"/>
                    <a:pt x="163" y="11"/>
                  </a:cubicBezTo>
                  <a:cubicBezTo>
                    <a:pt x="169" y="20"/>
                    <a:pt x="167" y="31"/>
                    <a:pt x="158" y="37"/>
                  </a:cubicBezTo>
                  <a:lnTo>
                    <a:pt x="32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10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79" name="Freeform 243">
              <a:extLst>
                <a:ext uri="{FF2B5EF4-FFF2-40B4-BE49-F238E27FC236}">
                  <a16:creationId xmlns:a16="http://schemas.microsoft.com/office/drawing/2014/main" id="{7948ABE5-273D-4A4E-8551-A52CA3819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150" y="4289425"/>
              <a:ext cx="46038" cy="60325"/>
            </a:xfrm>
            <a:custGeom>
              <a:avLst/>
              <a:gdLst>
                <a:gd name="T0" fmla="*/ 89 w 126"/>
                <a:gd name="T1" fmla="*/ 157 h 166"/>
                <a:gd name="T2" fmla="*/ 6 w 126"/>
                <a:gd name="T3" fmla="*/ 31 h 166"/>
                <a:gd name="T4" fmla="*/ 11 w 126"/>
                <a:gd name="T5" fmla="*/ 5 h 166"/>
                <a:gd name="T6" fmla="*/ 37 w 126"/>
                <a:gd name="T7" fmla="*/ 10 h 166"/>
                <a:gd name="T8" fmla="*/ 119 w 126"/>
                <a:gd name="T9" fmla="*/ 137 h 166"/>
                <a:gd name="T10" fmla="*/ 114 w 126"/>
                <a:gd name="T11" fmla="*/ 162 h 166"/>
                <a:gd name="T12" fmla="*/ 104 w 126"/>
                <a:gd name="T13" fmla="*/ 165 h 166"/>
                <a:gd name="T14" fmla="*/ 89 w 126"/>
                <a:gd name="T15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6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0"/>
                  </a:cubicBezTo>
                  <a:lnTo>
                    <a:pt x="119" y="137"/>
                  </a:lnTo>
                  <a:cubicBezTo>
                    <a:pt x="125" y="145"/>
                    <a:pt x="123" y="157"/>
                    <a:pt x="114" y="162"/>
                  </a:cubicBezTo>
                  <a:cubicBezTo>
                    <a:pt x="111" y="165"/>
                    <a:pt x="107" y="165"/>
                    <a:pt x="104" y="165"/>
                  </a:cubicBezTo>
                  <a:cubicBezTo>
                    <a:pt x="98" y="165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0" name="Freeform 244">
              <a:extLst>
                <a:ext uri="{FF2B5EF4-FFF2-40B4-BE49-F238E27FC236}">
                  <a16:creationId xmlns:a16="http://schemas.microsoft.com/office/drawing/2014/main" id="{703D9A29-9E54-4551-9CBC-94CDED14E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3238500"/>
              <a:ext cx="44450" cy="60325"/>
            </a:xfrm>
            <a:custGeom>
              <a:avLst/>
              <a:gdLst>
                <a:gd name="T0" fmla="*/ 88 w 125"/>
                <a:gd name="T1" fmla="*/ 158 h 167"/>
                <a:gd name="T2" fmla="*/ 5 w 125"/>
                <a:gd name="T3" fmla="*/ 31 h 167"/>
                <a:gd name="T4" fmla="*/ 11 w 125"/>
                <a:gd name="T5" fmla="*/ 6 h 167"/>
                <a:gd name="T6" fmla="*/ 36 w 125"/>
                <a:gd name="T7" fmla="*/ 11 h 167"/>
                <a:gd name="T8" fmla="*/ 119 w 125"/>
                <a:gd name="T9" fmla="*/ 138 h 167"/>
                <a:gd name="T10" fmla="*/ 113 w 125"/>
                <a:gd name="T11" fmla="*/ 163 h 167"/>
                <a:gd name="T12" fmla="*/ 103 w 125"/>
                <a:gd name="T13" fmla="*/ 166 h 167"/>
                <a:gd name="T14" fmla="*/ 88 w 125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2"/>
                    <a:pt x="11" y="6"/>
                  </a:cubicBezTo>
                  <a:cubicBezTo>
                    <a:pt x="19" y="0"/>
                    <a:pt x="30" y="3"/>
                    <a:pt x="36" y="11"/>
                  </a:cubicBezTo>
                  <a:lnTo>
                    <a:pt x="119" y="138"/>
                  </a:lnTo>
                  <a:cubicBezTo>
                    <a:pt x="124" y="146"/>
                    <a:pt x="122" y="158"/>
                    <a:pt x="113" y="163"/>
                  </a:cubicBezTo>
                  <a:cubicBezTo>
                    <a:pt x="110" y="165"/>
                    <a:pt x="107" y="166"/>
                    <a:pt x="103" y="166"/>
                  </a:cubicBezTo>
                  <a:cubicBezTo>
                    <a:pt x="97" y="166"/>
                    <a:pt x="91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1" name="Freeform 245">
              <a:extLst>
                <a:ext uri="{FF2B5EF4-FFF2-40B4-BE49-F238E27FC236}">
                  <a16:creationId xmlns:a16="http://schemas.microsoft.com/office/drawing/2014/main" id="{D5E7045A-2D15-4D30-8A9C-9CCA38DF2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325913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5 h 165"/>
                <a:gd name="T8" fmla="*/ 122 w 128"/>
                <a:gd name="T9" fmla="*/ 31 h 165"/>
                <a:gd name="T10" fmla="*/ 37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3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5"/>
                  </a:cubicBezTo>
                  <a:cubicBezTo>
                    <a:pt x="125" y="11"/>
                    <a:pt x="127" y="23"/>
                    <a:pt x="122" y="31"/>
                  </a:cubicBezTo>
                  <a:lnTo>
                    <a:pt x="37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2" name="Freeform 246">
              <a:extLst>
                <a:ext uri="{FF2B5EF4-FFF2-40B4-BE49-F238E27FC236}">
                  <a16:creationId xmlns:a16="http://schemas.microsoft.com/office/drawing/2014/main" id="{D9757A0B-8E65-498E-90F4-741214A19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5763" y="427037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6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3" name="Freeform 247">
              <a:extLst>
                <a:ext uri="{FF2B5EF4-FFF2-40B4-BE49-F238E27FC236}">
                  <a16:creationId xmlns:a16="http://schemas.microsoft.com/office/drawing/2014/main" id="{F9E0C22F-AF8A-489B-8D0D-892492E2F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3013" y="4130675"/>
              <a:ext cx="60325" cy="46038"/>
            </a:xfrm>
            <a:custGeom>
              <a:avLst/>
              <a:gdLst>
                <a:gd name="T0" fmla="*/ 136 w 168"/>
                <a:gd name="T1" fmla="*/ 122 h 126"/>
                <a:gd name="T2" fmla="*/ 11 w 168"/>
                <a:gd name="T3" fmla="*/ 36 h 126"/>
                <a:gd name="T4" fmla="*/ 6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6 w 168"/>
                <a:gd name="T15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6" y="122"/>
                  </a:moveTo>
                  <a:lnTo>
                    <a:pt x="11" y="36"/>
                  </a:lnTo>
                  <a:cubicBezTo>
                    <a:pt x="2" y="31"/>
                    <a:pt x="0" y="19"/>
                    <a:pt x="6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5" y="97"/>
                    <a:pt x="167" y="108"/>
                    <a:pt x="161" y="117"/>
                  </a:cubicBezTo>
                  <a:cubicBezTo>
                    <a:pt x="158" y="122"/>
                    <a:pt x="152" y="125"/>
                    <a:pt x="146" y="125"/>
                  </a:cubicBezTo>
                  <a:cubicBezTo>
                    <a:pt x="142" y="125"/>
                    <a:pt x="139" y="124"/>
                    <a:pt x="136" y="12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4" name="Freeform 248">
              <a:extLst>
                <a:ext uri="{FF2B5EF4-FFF2-40B4-BE49-F238E27FC236}">
                  <a16:creationId xmlns:a16="http://schemas.microsoft.com/office/drawing/2014/main" id="{8137969C-BE17-439D-AD28-5AF63A027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188" y="3413125"/>
              <a:ext cx="60325" cy="46038"/>
            </a:xfrm>
            <a:custGeom>
              <a:avLst/>
              <a:gdLst>
                <a:gd name="T0" fmla="*/ 135 w 168"/>
                <a:gd name="T1" fmla="*/ 121 h 126"/>
                <a:gd name="T2" fmla="*/ 10 w 168"/>
                <a:gd name="T3" fmla="*/ 36 h 126"/>
                <a:gd name="T4" fmla="*/ 5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5 w 168"/>
                <a:gd name="T15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5" y="121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7" y="108"/>
                    <a:pt x="161" y="117"/>
                  </a:cubicBezTo>
                  <a:cubicBezTo>
                    <a:pt x="157" y="122"/>
                    <a:pt x="152" y="125"/>
                    <a:pt x="146" y="125"/>
                  </a:cubicBezTo>
                  <a:cubicBezTo>
                    <a:pt x="142" y="125"/>
                    <a:pt x="138" y="124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5" name="Freeform 249">
              <a:extLst>
                <a:ext uri="{FF2B5EF4-FFF2-40B4-BE49-F238E27FC236}">
                  <a16:creationId xmlns:a16="http://schemas.microsoft.com/office/drawing/2014/main" id="{68840502-BC6C-440A-B83A-B70BAC72D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678238"/>
              <a:ext cx="68262" cy="23812"/>
            </a:xfrm>
            <a:custGeom>
              <a:avLst/>
              <a:gdLst>
                <a:gd name="T0" fmla="*/ 2 w 190"/>
                <a:gd name="T1" fmla="*/ 51 h 67"/>
                <a:gd name="T2" fmla="*/ 17 w 190"/>
                <a:gd name="T3" fmla="*/ 30 h 67"/>
                <a:gd name="T4" fmla="*/ 165 w 190"/>
                <a:gd name="T5" fmla="*/ 2 h 67"/>
                <a:gd name="T6" fmla="*/ 187 w 190"/>
                <a:gd name="T7" fmla="*/ 16 h 67"/>
                <a:gd name="T8" fmla="*/ 172 w 190"/>
                <a:gd name="T9" fmla="*/ 38 h 67"/>
                <a:gd name="T10" fmla="*/ 24 w 190"/>
                <a:gd name="T11" fmla="*/ 66 h 67"/>
                <a:gd name="T12" fmla="*/ 20 w 190"/>
                <a:gd name="T13" fmla="*/ 66 h 67"/>
                <a:gd name="T14" fmla="*/ 2 w 190"/>
                <a:gd name="T1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7">
                  <a:moveTo>
                    <a:pt x="2" y="51"/>
                  </a:moveTo>
                  <a:cubicBezTo>
                    <a:pt x="0" y="41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1" y="66"/>
                    <a:pt x="20" y="66"/>
                  </a:cubicBezTo>
                  <a:cubicBezTo>
                    <a:pt x="12" y="66"/>
                    <a:pt x="4" y="60"/>
                    <a:pt x="2" y="5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6" name="Freeform 250">
              <a:extLst>
                <a:ext uri="{FF2B5EF4-FFF2-40B4-BE49-F238E27FC236}">
                  <a16:creationId xmlns:a16="http://schemas.microsoft.com/office/drawing/2014/main" id="{48285B8C-BA36-4CD1-9F18-A041BAA6D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238" y="388620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1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9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1"/>
                  </a:cubicBezTo>
                  <a:lnTo>
                    <a:pt x="165" y="2"/>
                  </a:lnTo>
                  <a:cubicBezTo>
                    <a:pt x="175" y="0"/>
                    <a:pt x="184" y="7"/>
                    <a:pt x="186" y="17"/>
                  </a:cubicBezTo>
                  <a:cubicBezTo>
                    <a:pt x="188" y="27"/>
                    <a:pt x="182" y="37"/>
                    <a:pt x="172" y="39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3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7" name="Freeform 251">
              <a:extLst>
                <a:ext uri="{FF2B5EF4-FFF2-40B4-BE49-F238E27FC236}">
                  <a16:creationId xmlns:a16="http://schemas.microsoft.com/office/drawing/2014/main" id="{8B1EB7C3-49FF-4629-9316-6A976D2A7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4371975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8" name="Freeform 252">
              <a:extLst>
                <a:ext uri="{FF2B5EF4-FFF2-40B4-BE49-F238E27FC236}">
                  <a16:creationId xmlns:a16="http://schemas.microsoft.com/office/drawing/2014/main" id="{E4687E46-E609-4430-BD78-C7EB7C9E4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314960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6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6" y="4"/>
                    <a:pt x="16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89" name="Freeform 253">
              <a:extLst>
                <a:ext uri="{FF2B5EF4-FFF2-40B4-BE49-F238E27FC236}">
                  <a16:creationId xmlns:a16="http://schemas.microsoft.com/office/drawing/2014/main" id="{607B456B-EA69-49B5-8EBD-98AC6E705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088" y="3141663"/>
              <a:ext cx="26987" cy="74612"/>
            </a:xfrm>
            <a:custGeom>
              <a:avLst/>
              <a:gdLst>
                <a:gd name="T0" fmla="*/ 26 w 73"/>
                <a:gd name="T1" fmla="*/ 207 h 208"/>
                <a:gd name="T2" fmla="*/ 1 w 73"/>
                <a:gd name="T3" fmla="*/ 177 h 208"/>
                <a:gd name="T4" fmla="*/ 16 w 73"/>
                <a:gd name="T5" fmla="*/ 26 h 208"/>
                <a:gd name="T6" fmla="*/ 46 w 73"/>
                <a:gd name="T7" fmla="*/ 1 h 208"/>
                <a:gd name="T8" fmla="*/ 71 w 73"/>
                <a:gd name="T9" fmla="*/ 32 h 208"/>
                <a:gd name="T10" fmla="*/ 56 w 73"/>
                <a:gd name="T11" fmla="*/ 182 h 208"/>
                <a:gd name="T12" fmla="*/ 29 w 73"/>
                <a:gd name="T13" fmla="*/ 207 h 208"/>
                <a:gd name="T14" fmla="*/ 26 w 73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26" y="207"/>
                  </a:moveTo>
                  <a:cubicBezTo>
                    <a:pt x="11" y="205"/>
                    <a:pt x="0" y="192"/>
                    <a:pt x="1" y="177"/>
                  </a:cubicBezTo>
                  <a:lnTo>
                    <a:pt x="16" y="26"/>
                  </a:lnTo>
                  <a:cubicBezTo>
                    <a:pt x="17" y="11"/>
                    <a:pt x="31" y="0"/>
                    <a:pt x="46" y="1"/>
                  </a:cubicBezTo>
                  <a:cubicBezTo>
                    <a:pt x="61" y="3"/>
                    <a:pt x="72" y="17"/>
                    <a:pt x="71" y="32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0" name="Freeform 254">
              <a:extLst>
                <a:ext uri="{FF2B5EF4-FFF2-40B4-BE49-F238E27FC236}">
                  <a16:creationId xmlns:a16="http://schemas.microsoft.com/office/drawing/2014/main" id="{3A918AFF-F975-458A-817D-B98D151B1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8" y="4373563"/>
              <a:ext cx="26987" cy="74612"/>
            </a:xfrm>
            <a:custGeom>
              <a:avLst/>
              <a:gdLst>
                <a:gd name="T0" fmla="*/ 26 w 74"/>
                <a:gd name="T1" fmla="*/ 207 h 208"/>
                <a:gd name="T2" fmla="*/ 2 w 74"/>
                <a:gd name="T3" fmla="*/ 177 h 208"/>
                <a:gd name="T4" fmla="*/ 17 w 74"/>
                <a:gd name="T5" fmla="*/ 26 h 208"/>
                <a:gd name="T6" fmla="*/ 47 w 74"/>
                <a:gd name="T7" fmla="*/ 2 h 208"/>
                <a:gd name="T8" fmla="*/ 72 w 74"/>
                <a:gd name="T9" fmla="*/ 32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2" y="177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2"/>
                  </a:cubicBezTo>
                  <a:cubicBezTo>
                    <a:pt x="62" y="3"/>
                    <a:pt x="73" y="17"/>
                    <a:pt x="72" y="32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1" name="Freeform 255">
              <a:extLst>
                <a:ext uri="{FF2B5EF4-FFF2-40B4-BE49-F238E27FC236}">
                  <a16:creationId xmlns:a16="http://schemas.microsoft.com/office/drawing/2014/main" id="{9E79BC91-7DA2-47CE-B73B-41C7BA0A8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854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4"/>
                    <a:pt x="0" y="41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2" name="Freeform 256">
              <a:extLst>
                <a:ext uri="{FF2B5EF4-FFF2-40B4-BE49-F238E27FC236}">
                  <a16:creationId xmlns:a16="http://schemas.microsoft.com/office/drawing/2014/main" id="{5F3D87B2-A52E-4BFD-85F1-1345E3BAE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3709988"/>
              <a:ext cx="74612" cy="26987"/>
            </a:xfrm>
            <a:custGeom>
              <a:avLst/>
              <a:gdLst>
                <a:gd name="T0" fmla="*/ 177 w 209"/>
                <a:gd name="T1" fmla="*/ 71 h 73"/>
                <a:gd name="T2" fmla="*/ 26 w 209"/>
                <a:gd name="T3" fmla="*/ 57 h 73"/>
                <a:gd name="T4" fmla="*/ 2 w 209"/>
                <a:gd name="T5" fmla="*/ 26 h 73"/>
                <a:gd name="T6" fmla="*/ 32 w 209"/>
                <a:gd name="T7" fmla="*/ 2 h 73"/>
                <a:gd name="T8" fmla="*/ 182 w 209"/>
                <a:gd name="T9" fmla="*/ 16 h 73"/>
                <a:gd name="T10" fmla="*/ 207 w 209"/>
                <a:gd name="T11" fmla="*/ 47 h 73"/>
                <a:gd name="T12" fmla="*/ 180 w 209"/>
                <a:gd name="T13" fmla="*/ 72 h 73"/>
                <a:gd name="T14" fmla="*/ 177 w 209"/>
                <a:gd name="T15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3">
                  <a:moveTo>
                    <a:pt x="177" y="71"/>
                  </a:moveTo>
                  <a:lnTo>
                    <a:pt x="26" y="57"/>
                  </a:lnTo>
                  <a:cubicBezTo>
                    <a:pt x="11" y="55"/>
                    <a:pt x="0" y="42"/>
                    <a:pt x="2" y="26"/>
                  </a:cubicBezTo>
                  <a:cubicBezTo>
                    <a:pt x="3" y="11"/>
                    <a:pt x="16" y="0"/>
                    <a:pt x="32" y="2"/>
                  </a:cubicBezTo>
                  <a:lnTo>
                    <a:pt x="182" y="16"/>
                  </a:lnTo>
                  <a:cubicBezTo>
                    <a:pt x="197" y="18"/>
                    <a:pt x="208" y="32"/>
                    <a:pt x="207" y="47"/>
                  </a:cubicBezTo>
                  <a:cubicBezTo>
                    <a:pt x="206" y="61"/>
                    <a:pt x="194" y="72"/>
                    <a:pt x="180" y="72"/>
                  </a:cubicBezTo>
                  <a:cubicBezTo>
                    <a:pt x="179" y="72"/>
                    <a:pt x="178" y="72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3" name="Freeform 257">
              <a:extLst>
                <a:ext uri="{FF2B5EF4-FFF2-40B4-BE49-F238E27FC236}">
                  <a16:creationId xmlns:a16="http://schemas.microsoft.com/office/drawing/2014/main" id="{6FA9B010-3920-4828-9BD0-379B2A1B2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3382963"/>
              <a:ext cx="65087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3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1" y="10"/>
                  </a:lnTo>
                  <a:cubicBezTo>
                    <a:pt x="142" y="0"/>
                    <a:pt x="160" y="2"/>
                    <a:pt x="170" y="13"/>
                  </a:cubicBezTo>
                  <a:cubicBezTo>
                    <a:pt x="179" y="25"/>
                    <a:pt x="178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4" name="Freeform 258">
              <a:extLst>
                <a:ext uri="{FF2B5EF4-FFF2-40B4-BE49-F238E27FC236}">
                  <a16:creationId xmlns:a16="http://schemas.microsoft.com/office/drawing/2014/main" id="{F67062DB-F68B-4C2E-8156-FBB6B2AA4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4151313"/>
              <a:ext cx="65088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1 w 180"/>
                <a:gd name="T5" fmla="*/ 9 h 155"/>
                <a:gd name="T6" fmla="*/ 170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1" y="9"/>
                  </a:lnTo>
                  <a:cubicBezTo>
                    <a:pt x="143" y="0"/>
                    <a:pt x="160" y="1"/>
                    <a:pt x="170" y="13"/>
                  </a:cubicBezTo>
                  <a:cubicBezTo>
                    <a:pt x="179" y="25"/>
                    <a:pt x="178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5" name="Freeform 259">
              <a:extLst>
                <a:ext uri="{FF2B5EF4-FFF2-40B4-BE49-F238E27FC236}">
                  <a16:creationId xmlns:a16="http://schemas.microsoft.com/office/drawing/2014/main" id="{58198ECE-0BB7-42C4-85E0-668135394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2363" y="4249738"/>
              <a:ext cx="57150" cy="63500"/>
            </a:xfrm>
            <a:custGeom>
              <a:avLst/>
              <a:gdLst>
                <a:gd name="T0" fmla="*/ 105 w 159"/>
                <a:gd name="T1" fmla="*/ 166 h 177"/>
                <a:gd name="T2" fmla="*/ 9 w 159"/>
                <a:gd name="T3" fmla="*/ 49 h 177"/>
                <a:gd name="T4" fmla="*/ 13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69 h 177"/>
                <a:gd name="T12" fmla="*/ 126 w 159"/>
                <a:gd name="T13" fmla="*/ 176 h 177"/>
                <a:gd name="T14" fmla="*/ 105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5" y="166"/>
                  </a:moveTo>
                  <a:lnTo>
                    <a:pt x="9" y="49"/>
                  </a:lnTo>
                  <a:cubicBezTo>
                    <a:pt x="0" y="37"/>
                    <a:pt x="1" y="20"/>
                    <a:pt x="13" y="10"/>
                  </a:cubicBezTo>
                  <a:cubicBezTo>
                    <a:pt x="25" y="0"/>
                    <a:pt x="42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69"/>
                  </a:cubicBezTo>
                  <a:cubicBezTo>
                    <a:pt x="139" y="174"/>
                    <a:pt x="133" y="176"/>
                    <a:pt x="126" y="176"/>
                  </a:cubicBezTo>
                  <a:cubicBezTo>
                    <a:pt x="118" y="176"/>
                    <a:pt x="111" y="172"/>
                    <a:pt x="105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6" name="Freeform 260">
              <a:extLst>
                <a:ext uri="{FF2B5EF4-FFF2-40B4-BE49-F238E27FC236}">
                  <a16:creationId xmlns:a16="http://schemas.microsoft.com/office/drawing/2014/main" id="{023D5BCE-9934-41A4-97A2-43F767909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276600"/>
              <a:ext cx="57150" cy="63500"/>
            </a:xfrm>
            <a:custGeom>
              <a:avLst/>
              <a:gdLst>
                <a:gd name="T0" fmla="*/ 106 w 159"/>
                <a:gd name="T1" fmla="*/ 166 h 177"/>
                <a:gd name="T2" fmla="*/ 10 w 159"/>
                <a:gd name="T3" fmla="*/ 49 h 177"/>
                <a:gd name="T4" fmla="*/ 14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70 h 177"/>
                <a:gd name="T12" fmla="*/ 127 w 159"/>
                <a:gd name="T13" fmla="*/ 176 h 177"/>
                <a:gd name="T14" fmla="*/ 106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6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4" y="10"/>
                  </a:cubicBezTo>
                  <a:cubicBezTo>
                    <a:pt x="25" y="0"/>
                    <a:pt x="43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70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6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7" name="Freeform 261">
              <a:extLst>
                <a:ext uri="{FF2B5EF4-FFF2-40B4-BE49-F238E27FC236}">
                  <a16:creationId xmlns:a16="http://schemas.microsoft.com/office/drawing/2014/main" id="{1E9A9A95-6BA1-4F6C-BEFA-1F611BCF2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3217863"/>
              <a:ext cx="49213" cy="69850"/>
            </a:xfrm>
            <a:custGeom>
              <a:avLst/>
              <a:gdLst>
                <a:gd name="T0" fmla="*/ 19 w 136"/>
                <a:gd name="T1" fmla="*/ 189 h 193"/>
                <a:gd name="T2" fmla="*/ 8 w 136"/>
                <a:gd name="T3" fmla="*/ 152 h 193"/>
                <a:gd name="T4" fmla="*/ 79 w 136"/>
                <a:gd name="T5" fmla="*/ 18 h 193"/>
                <a:gd name="T6" fmla="*/ 116 w 136"/>
                <a:gd name="T7" fmla="*/ 7 h 193"/>
                <a:gd name="T8" fmla="*/ 128 w 136"/>
                <a:gd name="T9" fmla="*/ 44 h 193"/>
                <a:gd name="T10" fmla="*/ 56 w 136"/>
                <a:gd name="T11" fmla="*/ 178 h 193"/>
                <a:gd name="T12" fmla="*/ 32 w 136"/>
                <a:gd name="T13" fmla="*/ 192 h 193"/>
                <a:gd name="T14" fmla="*/ 19 w 136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93">
                  <a:moveTo>
                    <a:pt x="19" y="189"/>
                  </a:moveTo>
                  <a:cubicBezTo>
                    <a:pt x="6" y="182"/>
                    <a:pt x="0" y="165"/>
                    <a:pt x="8" y="152"/>
                  </a:cubicBezTo>
                  <a:lnTo>
                    <a:pt x="79" y="18"/>
                  </a:lnTo>
                  <a:cubicBezTo>
                    <a:pt x="86" y="5"/>
                    <a:pt x="103" y="0"/>
                    <a:pt x="116" y="7"/>
                  </a:cubicBezTo>
                  <a:cubicBezTo>
                    <a:pt x="130" y="14"/>
                    <a:pt x="135" y="31"/>
                    <a:pt x="128" y="44"/>
                  </a:cubicBezTo>
                  <a:lnTo>
                    <a:pt x="56" y="178"/>
                  </a:lnTo>
                  <a:cubicBezTo>
                    <a:pt x="51" y="187"/>
                    <a:pt x="42" y="192"/>
                    <a:pt x="32" y="192"/>
                  </a:cubicBezTo>
                  <a:cubicBezTo>
                    <a:pt x="28" y="192"/>
                    <a:pt x="23" y="191"/>
                    <a:pt x="19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8" name="Freeform 262">
              <a:extLst>
                <a:ext uri="{FF2B5EF4-FFF2-40B4-BE49-F238E27FC236}">
                  <a16:creationId xmlns:a16="http://schemas.microsoft.com/office/drawing/2014/main" id="{40BAD045-C9F7-417C-B3E3-A8D2001EA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4300538"/>
              <a:ext cx="49213" cy="69850"/>
            </a:xfrm>
            <a:custGeom>
              <a:avLst/>
              <a:gdLst>
                <a:gd name="T0" fmla="*/ 18 w 135"/>
                <a:gd name="T1" fmla="*/ 189 h 194"/>
                <a:gd name="T2" fmla="*/ 7 w 135"/>
                <a:gd name="T3" fmla="*/ 152 h 194"/>
                <a:gd name="T4" fmla="*/ 78 w 135"/>
                <a:gd name="T5" fmla="*/ 19 h 194"/>
                <a:gd name="T6" fmla="*/ 115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1 w 135"/>
                <a:gd name="T13" fmla="*/ 193 h 194"/>
                <a:gd name="T14" fmla="*/ 18 w 135"/>
                <a:gd name="T15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8" y="189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7"/>
                    <a:pt x="41" y="193"/>
                    <a:pt x="31" y="193"/>
                  </a:cubicBezTo>
                  <a:cubicBezTo>
                    <a:pt x="27" y="193"/>
                    <a:pt x="23" y="192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499" name="Freeform 263">
              <a:extLst>
                <a:ext uri="{FF2B5EF4-FFF2-40B4-BE49-F238E27FC236}">
                  <a16:creationId xmlns:a16="http://schemas.microsoft.com/office/drawing/2014/main" id="{9A287590-6782-4499-B6BC-AEA139A9D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175" y="4071938"/>
              <a:ext cx="71438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7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6"/>
                    <a:pt x="31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3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0" name="Freeform 264">
              <a:extLst>
                <a:ext uri="{FF2B5EF4-FFF2-40B4-BE49-F238E27FC236}">
                  <a16:creationId xmlns:a16="http://schemas.microsoft.com/office/drawing/2014/main" id="{A476D16C-E1A3-43D2-84BE-CF3EFC21D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4686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1" name="Freeform 265">
              <a:extLst>
                <a:ext uri="{FF2B5EF4-FFF2-40B4-BE49-F238E27FC236}">
                  <a16:creationId xmlns:a16="http://schemas.microsoft.com/office/drawing/2014/main" id="{2BB08203-7E1C-4E92-9E24-E80663621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3" y="3606800"/>
              <a:ext cx="74612" cy="36513"/>
            </a:xfrm>
            <a:custGeom>
              <a:avLst/>
              <a:gdLst>
                <a:gd name="T0" fmla="*/ 5 w 208"/>
                <a:gd name="T1" fmla="*/ 83 h 103"/>
                <a:gd name="T2" fmla="*/ 23 w 208"/>
                <a:gd name="T3" fmla="*/ 48 h 103"/>
                <a:gd name="T4" fmla="*/ 168 w 208"/>
                <a:gd name="T5" fmla="*/ 4 h 103"/>
                <a:gd name="T6" fmla="*/ 202 w 208"/>
                <a:gd name="T7" fmla="*/ 23 h 103"/>
                <a:gd name="T8" fmla="*/ 184 w 208"/>
                <a:gd name="T9" fmla="*/ 57 h 103"/>
                <a:gd name="T10" fmla="*/ 39 w 208"/>
                <a:gd name="T11" fmla="*/ 101 h 103"/>
                <a:gd name="T12" fmla="*/ 31 w 208"/>
                <a:gd name="T13" fmla="*/ 102 h 103"/>
                <a:gd name="T14" fmla="*/ 5 w 208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3">
                  <a:moveTo>
                    <a:pt x="5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8" y="4"/>
                  </a:lnTo>
                  <a:cubicBezTo>
                    <a:pt x="182" y="0"/>
                    <a:pt x="198" y="8"/>
                    <a:pt x="202" y="23"/>
                  </a:cubicBezTo>
                  <a:cubicBezTo>
                    <a:pt x="207" y="37"/>
                    <a:pt x="198" y="53"/>
                    <a:pt x="184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5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2" name="Freeform 266">
              <a:extLst>
                <a:ext uri="{FF2B5EF4-FFF2-40B4-BE49-F238E27FC236}">
                  <a16:creationId xmlns:a16="http://schemas.microsoft.com/office/drawing/2014/main" id="{3AF58D18-5E91-407E-AF5C-F5FA9497D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0" y="3944938"/>
              <a:ext cx="74613" cy="36512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4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4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3" name="Freeform 267">
              <a:extLst>
                <a:ext uri="{FF2B5EF4-FFF2-40B4-BE49-F238E27FC236}">
                  <a16:creationId xmlns:a16="http://schemas.microsoft.com/office/drawing/2014/main" id="{F089A012-EEF5-4328-9270-16850D007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575" y="4354513"/>
              <a:ext cx="38100" cy="73025"/>
            </a:xfrm>
            <a:custGeom>
              <a:avLst/>
              <a:gdLst>
                <a:gd name="T0" fmla="*/ 48 w 107"/>
                <a:gd name="T1" fmla="*/ 184 h 204"/>
                <a:gd name="T2" fmla="*/ 4 w 107"/>
                <a:gd name="T3" fmla="*/ 39 h 204"/>
                <a:gd name="T4" fmla="*/ 23 w 107"/>
                <a:gd name="T5" fmla="*/ 5 h 204"/>
                <a:gd name="T6" fmla="*/ 57 w 107"/>
                <a:gd name="T7" fmla="*/ 23 h 204"/>
                <a:gd name="T8" fmla="*/ 101 w 107"/>
                <a:gd name="T9" fmla="*/ 168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4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5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0" y="203"/>
                    <a:pt x="78" y="203"/>
                    <a:pt x="75" y="203"/>
                  </a:cubicBezTo>
                  <a:cubicBezTo>
                    <a:pt x="63" y="203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4" name="Freeform 268">
              <a:extLst>
                <a:ext uri="{FF2B5EF4-FFF2-40B4-BE49-F238E27FC236}">
                  <a16:creationId xmlns:a16="http://schemas.microsoft.com/office/drawing/2014/main" id="{8910F105-5772-4AA5-A794-04E475C11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0" y="3162300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3 w 107"/>
                <a:gd name="T5" fmla="*/ 4 h 204"/>
                <a:gd name="T6" fmla="*/ 57 w 107"/>
                <a:gd name="T7" fmla="*/ 23 h 204"/>
                <a:gd name="T8" fmla="*/ 101 w 107"/>
                <a:gd name="T9" fmla="*/ 167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4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5" name="Freeform 269">
              <a:extLst>
                <a:ext uri="{FF2B5EF4-FFF2-40B4-BE49-F238E27FC236}">
                  <a16:creationId xmlns:a16="http://schemas.microsoft.com/office/drawing/2014/main" id="{517565C9-EE68-4060-94B1-B7DF22E79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170238"/>
              <a:ext cx="38100" cy="73025"/>
            </a:xfrm>
            <a:custGeom>
              <a:avLst/>
              <a:gdLst>
                <a:gd name="T0" fmla="*/ 22 w 108"/>
                <a:gd name="T1" fmla="*/ 201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4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2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1"/>
                  </a:moveTo>
                  <a:cubicBezTo>
                    <a:pt x="8" y="197"/>
                    <a:pt x="0" y="181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70" y="0"/>
                    <a:pt x="84" y="4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3" y="195"/>
                    <a:pt x="43" y="203"/>
                    <a:pt x="31" y="203"/>
                  </a:cubicBezTo>
                  <a:cubicBezTo>
                    <a:pt x="28" y="203"/>
                    <a:pt x="25" y="202"/>
                    <a:pt x="22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6" name="Freeform 270">
              <a:extLst>
                <a:ext uri="{FF2B5EF4-FFF2-40B4-BE49-F238E27FC236}">
                  <a16:creationId xmlns:a16="http://schemas.microsoft.com/office/drawing/2014/main" id="{A852B11D-0758-4582-97F7-AB4BF7460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863" y="43449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9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9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7" name="Freeform 271">
              <a:extLst>
                <a:ext uri="{FF2B5EF4-FFF2-40B4-BE49-F238E27FC236}">
                  <a16:creationId xmlns:a16="http://schemas.microsoft.com/office/drawing/2014/main" id="{FC809F70-3E30-4352-8CAD-6FE011D45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5" y="3973513"/>
              <a:ext cx="74613" cy="38100"/>
            </a:xfrm>
            <a:custGeom>
              <a:avLst/>
              <a:gdLst>
                <a:gd name="T0" fmla="*/ 166 w 207"/>
                <a:gd name="T1" fmla="*/ 102 h 105"/>
                <a:gd name="T2" fmla="*/ 22 w 207"/>
                <a:gd name="T3" fmla="*/ 57 h 105"/>
                <a:gd name="T4" fmla="*/ 4 w 207"/>
                <a:gd name="T5" fmla="*/ 22 h 105"/>
                <a:gd name="T6" fmla="*/ 39 w 207"/>
                <a:gd name="T7" fmla="*/ 4 h 105"/>
                <a:gd name="T8" fmla="*/ 183 w 207"/>
                <a:gd name="T9" fmla="*/ 50 h 105"/>
                <a:gd name="T10" fmla="*/ 201 w 207"/>
                <a:gd name="T11" fmla="*/ 84 h 105"/>
                <a:gd name="T12" fmla="*/ 175 w 207"/>
                <a:gd name="T13" fmla="*/ 104 h 105"/>
                <a:gd name="T14" fmla="*/ 166 w 20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6" y="102"/>
                  </a:moveTo>
                  <a:lnTo>
                    <a:pt x="22" y="57"/>
                  </a:lnTo>
                  <a:cubicBezTo>
                    <a:pt x="8" y="52"/>
                    <a:pt x="0" y="37"/>
                    <a:pt x="4" y="22"/>
                  </a:cubicBezTo>
                  <a:cubicBezTo>
                    <a:pt x="9" y="8"/>
                    <a:pt x="24" y="0"/>
                    <a:pt x="39" y="4"/>
                  </a:cubicBezTo>
                  <a:lnTo>
                    <a:pt x="183" y="50"/>
                  </a:lnTo>
                  <a:cubicBezTo>
                    <a:pt x="198" y="54"/>
                    <a:pt x="206" y="70"/>
                    <a:pt x="201" y="84"/>
                  </a:cubicBezTo>
                  <a:cubicBezTo>
                    <a:pt x="197" y="96"/>
                    <a:pt x="186" y="104"/>
                    <a:pt x="175" y="104"/>
                  </a:cubicBezTo>
                  <a:cubicBezTo>
                    <a:pt x="172" y="104"/>
                    <a:pt x="169" y="103"/>
                    <a:pt x="166" y="1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8" name="Freeform 272">
              <a:extLst>
                <a:ext uri="{FF2B5EF4-FFF2-40B4-BE49-F238E27FC236}">
                  <a16:creationId xmlns:a16="http://schemas.microsoft.com/office/drawing/2014/main" id="{FE966D81-6D16-49C6-9243-750C8EEF5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357822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8"/>
                    <a:pt x="4" y="23"/>
                  </a:cubicBezTo>
                  <a:cubicBezTo>
                    <a:pt x="9" y="9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1"/>
                    <a:pt x="201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2" y="104"/>
                    <a:pt x="169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09" name="Freeform 273">
              <a:extLst>
                <a:ext uri="{FF2B5EF4-FFF2-40B4-BE49-F238E27FC236}">
                  <a16:creationId xmlns:a16="http://schemas.microsoft.com/office/drawing/2014/main" id="{1E9475C1-BB8A-4BA8-8EC0-0C57FEC98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3494088"/>
              <a:ext cx="71437" cy="46037"/>
            </a:xfrm>
            <a:custGeom>
              <a:avLst/>
              <a:gdLst>
                <a:gd name="T0" fmla="*/ 7 w 198"/>
                <a:gd name="T1" fmla="*/ 115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5 w 198"/>
                <a:gd name="T11" fmla="*/ 126 h 130"/>
                <a:gd name="T12" fmla="*/ 32 w 198"/>
                <a:gd name="T13" fmla="*/ 129 h 130"/>
                <a:gd name="T14" fmla="*/ 7 w 198"/>
                <a:gd name="T15" fmla="*/ 1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5"/>
                  </a:moveTo>
                  <a:cubicBezTo>
                    <a:pt x="0" y="101"/>
                    <a:pt x="6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6"/>
                    <a:pt x="190" y="19"/>
                  </a:cubicBezTo>
                  <a:cubicBezTo>
                    <a:pt x="197" y="33"/>
                    <a:pt x="192" y="49"/>
                    <a:pt x="179" y="56"/>
                  </a:cubicBezTo>
                  <a:lnTo>
                    <a:pt x="45" y="126"/>
                  </a:lnTo>
                  <a:cubicBezTo>
                    <a:pt x="41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0" name="Freeform 274">
              <a:extLst>
                <a:ext uri="{FF2B5EF4-FFF2-40B4-BE49-F238E27FC236}">
                  <a16:creationId xmlns:a16="http://schemas.microsoft.com/office/drawing/2014/main" id="{8583FC67-187D-4EC5-B8CF-EF9996D9F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213" y="40465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1" name="Freeform 275">
              <a:extLst>
                <a:ext uri="{FF2B5EF4-FFF2-40B4-BE49-F238E27FC236}">
                  <a16:creationId xmlns:a16="http://schemas.microsoft.com/office/drawing/2014/main" id="{CCD580C7-F100-4200-9CC9-16AF5106A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4314825"/>
              <a:ext cx="47625" cy="69850"/>
            </a:xfrm>
            <a:custGeom>
              <a:avLst/>
              <a:gdLst>
                <a:gd name="T0" fmla="*/ 77 w 134"/>
                <a:gd name="T1" fmla="*/ 179 h 194"/>
                <a:gd name="T2" fmla="*/ 7 w 134"/>
                <a:gd name="T3" fmla="*/ 45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9"/>
                  </a:moveTo>
                  <a:lnTo>
                    <a:pt x="7" y="45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7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2" name="Freeform 276">
              <a:extLst>
                <a:ext uri="{FF2B5EF4-FFF2-40B4-BE49-F238E27FC236}">
                  <a16:creationId xmlns:a16="http://schemas.microsoft.com/office/drawing/2014/main" id="{3C6D93DB-2BCD-44E3-972A-1B04D3E09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2035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8 w 134"/>
                <a:gd name="T3" fmla="*/ 44 h 194"/>
                <a:gd name="T4" fmla="*/ 19 w 134"/>
                <a:gd name="T5" fmla="*/ 7 h 194"/>
                <a:gd name="T6" fmla="*/ 57 w 134"/>
                <a:gd name="T7" fmla="*/ 19 h 194"/>
                <a:gd name="T8" fmla="*/ 126 w 134"/>
                <a:gd name="T9" fmla="*/ 153 h 194"/>
                <a:gd name="T10" fmla="*/ 115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8" y="44"/>
                  </a:lnTo>
                  <a:cubicBezTo>
                    <a:pt x="0" y="31"/>
                    <a:pt x="6" y="14"/>
                    <a:pt x="19" y="7"/>
                  </a:cubicBezTo>
                  <a:cubicBezTo>
                    <a:pt x="33" y="0"/>
                    <a:pt x="49" y="5"/>
                    <a:pt x="57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5" y="190"/>
                  </a:cubicBezTo>
                  <a:cubicBezTo>
                    <a:pt x="111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3" name="Freeform 277">
              <a:extLst>
                <a:ext uri="{FF2B5EF4-FFF2-40B4-BE49-F238E27FC236}">
                  <a16:creationId xmlns:a16="http://schemas.microsoft.com/office/drawing/2014/main" id="{3974944A-22D9-4F4A-8287-9923AADDB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4588" y="3294063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10 w 160"/>
                <a:gd name="T3" fmla="*/ 129 h 175"/>
                <a:gd name="T4" fmla="*/ 107 w 160"/>
                <a:gd name="T5" fmla="*/ 13 h 175"/>
                <a:gd name="T6" fmla="*/ 145 w 160"/>
                <a:gd name="T7" fmla="*/ 10 h 175"/>
                <a:gd name="T8" fmla="*/ 149 w 160"/>
                <a:gd name="T9" fmla="*/ 49 h 175"/>
                <a:gd name="T10" fmla="*/ 52 w 160"/>
                <a:gd name="T11" fmla="*/ 165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1"/>
                    <a:pt x="134" y="0"/>
                    <a:pt x="145" y="10"/>
                  </a:cubicBezTo>
                  <a:cubicBezTo>
                    <a:pt x="157" y="19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1"/>
                    <a:pt x="39" y="174"/>
                    <a:pt x="31" y="174"/>
                  </a:cubicBezTo>
                  <a:cubicBezTo>
                    <a:pt x="25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4" name="Freeform 278">
              <a:extLst>
                <a:ext uri="{FF2B5EF4-FFF2-40B4-BE49-F238E27FC236}">
                  <a16:creationId xmlns:a16="http://schemas.microsoft.com/office/drawing/2014/main" id="{05F81929-F520-49DF-A814-E0884967B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4230688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10 w 160"/>
                <a:gd name="T3" fmla="*/ 129 h 175"/>
                <a:gd name="T4" fmla="*/ 107 w 160"/>
                <a:gd name="T5" fmla="*/ 13 h 175"/>
                <a:gd name="T6" fmla="*/ 145 w 160"/>
                <a:gd name="T7" fmla="*/ 9 h 175"/>
                <a:gd name="T8" fmla="*/ 149 w 160"/>
                <a:gd name="T9" fmla="*/ 48 h 175"/>
                <a:gd name="T10" fmla="*/ 52 w 160"/>
                <a:gd name="T11" fmla="*/ 164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1"/>
                    <a:pt x="134" y="0"/>
                    <a:pt x="145" y="9"/>
                  </a:cubicBezTo>
                  <a:cubicBezTo>
                    <a:pt x="157" y="19"/>
                    <a:pt x="159" y="37"/>
                    <a:pt x="149" y="48"/>
                  </a:cubicBezTo>
                  <a:lnTo>
                    <a:pt x="52" y="164"/>
                  </a:lnTo>
                  <a:cubicBezTo>
                    <a:pt x="47" y="171"/>
                    <a:pt x="39" y="174"/>
                    <a:pt x="31" y="174"/>
                  </a:cubicBezTo>
                  <a:cubicBezTo>
                    <a:pt x="25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5" name="Freeform 279">
              <a:extLst>
                <a:ext uri="{FF2B5EF4-FFF2-40B4-BE49-F238E27FC236}">
                  <a16:creationId xmlns:a16="http://schemas.microsoft.com/office/drawing/2014/main" id="{62703841-5454-42A4-A170-C62F58C94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41735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9 w 179"/>
                <a:gd name="T5" fmla="*/ 13 h 156"/>
                <a:gd name="T6" fmla="*/ 48 w 179"/>
                <a:gd name="T7" fmla="*/ 10 h 156"/>
                <a:gd name="T8" fmla="*/ 164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9" y="13"/>
                  </a:cubicBezTo>
                  <a:cubicBezTo>
                    <a:pt x="19" y="1"/>
                    <a:pt x="37" y="0"/>
                    <a:pt x="48" y="10"/>
                  </a:cubicBezTo>
                  <a:lnTo>
                    <a:pt x="164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2" y="152"/>
                    <a:pt x="155" y="155"/>
                    <a:pt x="147" y="155"/>
                  </a:cubicBezTo>
                  <a:cubicBezTo>
                    <a:pt x="140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6" name="Freeform 280">
              <a:extLst>
                <a:ext uri="{FF2B5EF4-FFF2-40B4-BE49-F238E27FC236}">
                  <a16:creationId xmlns:a16="http://schemas.microsoft.com/office/drawing/2014/main" id="{27E5F9E5-5584-4F4E-A806-F835ED940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33607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10 w 179"/>
                <a:gd name="T5" fmla="*/ 13 h 156"/>
                <a:gd name="T6" fmla="*/ 49 w 179"/>
                <a:gd name="T7" fmla="*/ 10 h 156"/>
                <a:gd name="T8" fmla="*/ 165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10" y="13"/>
                  </a:cubicBezTo>
                  <a:cubicBezTo>
                    <a:pt x="19" y="1"/>
                    <a:pt x="37" y="0"/>
                    <a:pt x="49" y="10"/>
                  </a:cubicBezTo>
                  <a:lnTo>
                    <a:pt x="165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3" y="152"/>
                    <a:pt x="155" y="155"/>
                    <a:pt x="147" y="155"/>
                  </a:cubicBezTo>
                  <a:cubicBezTo>
                    <a:pt x="141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7" name="Freeform 281">
              <a:extLst>
                <a:ext uri="{FF2B5EF4-FFF2-40B4-BE49-F238E27FC236}">
                  <a16:creationId xmlns:a16="http://schemas.microsoft.com/office/drawing/2014/main" id="{265172B0-7696-47EB-9A5E-6484D3A67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788" y="3738563"/>
              <a:ext cx="74612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1 w 209"/>
                <a:gd name="T11" fmla="*/ 70 h 71"/>
                <a:gd name="T12" fmla="*/ 29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29"/>
                    <a:pt x="11" y="16"/>
                    <a:pt x="26" y="15"/>
                  </a:cubicBezTo>
                  <a:lnTo>
                    <a:pt x="177" y="1"/>
                  </a:lnTo>
                  <a:cubicBezTo>
                    <a:pt x="192" y="0"/>
                    <a:pt x="205" y="11"/>
                    <a:pt x="207" y="26"/>
                  </a:cubicBezTo>
                  <a:cubicBezTo>
                    <a:pt x="208" y="41"/>
                    <a:pt x="197" y="55"/>
                    <a:pt x="182" y="56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9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8" name="Freeform 282">
              <a:extLst>
                <a:ext uri="{FF2B5EF4-FFF2-40B4-BE49-F238E27FC236}">
                  <a16:creationId xmlns:a16="http://schemas.microsoft.com/office/drawing/2014/main" id="{649ABDA7-4EB3-4F4C-8E4F-3CDC5790A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5" y="3825875"/>
              <a:ext cx="74613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6 w 209"/>
                <a:gd name="T5" fmla="*/ 2 h 71"/>
                <a:gd name="T6" fmla="*/ 207 w 209"/>
                <a:gd name="T7" fmla="*/ 27 h 71"/>
                <a:gd name="T8" fmla="*/ 181 w 209"/>
                <a:gd name="T9" fmla="*/ 57 h 71"/>
                <a:gd name="T10" fmla="*/ 31 w 209"/>
                <a:gd name="T11" fmla="*/ 70 h 71"/>
                <a:gd name="T12" fmla="*/ 28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7"/>
                    <a:pt x="26" y="15"/>
                  </a:cubicBezTo>
                  <a:lnTo>
                    <a:pt x="176" y="2"/>
                  </a:lnTo>
                  <a:cubicBezTo>
                    <a:pt x="192" y="0"/>
                    <a:pt x="205" y="12"/>
                    <a:pt x="207" y="27"/>
                  </a:cubicBezTo>
                  <a:cubicBezTo>
                    <a:pt x="208" y="42"/>
                    <a:pt x="197" y="55"/>
                    <a:pt x="181" y="57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8" y="70"/>
                  </a:cubicBezTo>
                  <a:cubicBezTo>
                    <a:pt x="14" y="70"/>
                    <a:pt x="2" y="60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19" name="Freeform 283">
              <a:extLst>
                <a:ext uri="{FF2B5EF4-FFF2-40B4-BE49-F238E27FC236}">
                  <a16:creationId xmlns:a16="http://schemas.microsoft.com/office/drawing/2014/main" id="{838AFD97-F895-408E-A8F0-3A3B6FBBF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4375150"/>
              <a:ext cx="26987" cy="74613"/>
            </a:xfrm>
            <a:custGeom>
              <a:avLst/>
              <a:gdLst>
                <a:gd name="T0" fmla="*/ 15 w 73"/>
                <a:gd name="T1" fmla="*/ 183 h 209"/>
                <a:gd name="T2" fmla="*/ 2 w 73"/>
                <a:gd name="T3" fmla="*/ 32 h 209"/>
                <a:gd name="T4" fmla="*/ 27 w 73"/>
                <a:gd name="T5" fmla="*/ 2 h 209"/>
                <a:gd name="T6" fmla="*/ 57 w 73"/>
                <a:gd name="T7" fmla="*/ 27 h 209"/>
                <a:gd name="T8" fmla="*/ 70 w 73"/>
                <a:gd name="T9" fmla="*/ 178 h 209"/>
                <a:gd name="T10" fmla="*/ 45 w 73"/>
                <a:gd name="T11" fmla="*/ 208 h 209"/>
                <a:gd name="T12" fmla="*/ 43 w 73"/>
                <a:gd name="T13" fmla="*/ 208 h 209"/>
                <a:gd name="T14" fmla="*/ 15 w 73"/>
                <a:gd name="T15" fmla="*/ 18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9">
                  <a:moveTo>
                    <a:pt x="15" y="183"/>
                  </a:moveTo>
                  <a:lnTo>
                    <a:pt x="2" y="32"/>
                  </a:lnTo>
                  <a:cubicBezTo>
                    <a:pt x="0" y="17"/>
                    <a:pt x="12" y="3"/>
                    <a:pt x="27" y="2"/>
                  </a:cubicBezTo>
                  <a:cubicBezTo>
                    <a:pt x="42" y="0"/>
                    <a:pt x="56" y="12"/>
                    <a:pt x="57" y="27"/>
                  </a:cubicBezTo>
                  <a:lnTo>
                    <a:pt x="70" y="178"/>
                  </a:lnTo>
                  <a:cubicBezTo>
                    <a:pt x="72" y="193"/>
                    <a:pt x="61" y="206"/>
                    <a:pt x="45" y="208"/>
                  </a:cubicBezTo>
                  <a:cubicBezTo>
                    <a:pt x="45" y="208"/>
                    <a:pt x="44" y="208"/>
                    <a:pt x="43" y="208"/>
                  </a:cubicBezTo>
                  <a:cubicBezTo>
                    <a:pt x="29" y="208"/>
                    <a:pt x="17" y="197"/>
                    <a:pt x="15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0" name="Freeform 284">
              <a:extLst>
                <a:ext uri="{FF2B5EF4-FFF2-40B4-BE49-F238E27FC236}">
                  <a16:creationId xmlns:a16="http://schemas.microsoft.com/office/drawing/2014/main" id="{12F22A33-EDF5-4250-BAB0-75969C10C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3138488"/>
              <a:ext cx="25400" cy="74612"/>
            </a:xfrm>
            <a:custGeom>
              <a:avLst/>
              <a:gdLst>
                <a:gd name="T0" fmla="*/ 15 w 72"/>
                <a:gd name="T1" fmla="*/ 181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6 h 208"/>
                <a:gd name="T10" fmla="*/ 45 w 72"/>
                <a:gd name="T11" fmla="*/ 206 h 208"/>
                <a:gd name="T12" fmla="*/ 42 w 72"/>
                <a:gd name="T13" fmla="*/ 207 h 208"/>
                <a:gd name="T14" fmla="*/ 15 w 72"/>
                <a:gd name="T15" fmla="*/ 18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1"/>
                  </a:moveTo>
                  <a:lnTo>
                    <a:pt x="1" y="31"/>
                  </a:lnTo>
                  <a:cubicBezTo>
                    <a:pt x="0" y="16"/>
                    <a:pt x="11" y="2"/>
                    <a:pt x="26" y="1"/>
                  </a:cubicBezTo>
                  <a:cubicBezTo>
                    <a:pt x="42" y="0"/>
                    <a:pt x="55" y="11"/>
                    <a:pt x="56" y="26"/>
                  </a:cubicBezTo>
                  <a:lnTo>
                    <a:pt x="70" y="176"/>
                  </a:lnTo>
                  <a:cubicBezTo>
                    <a:pt x="71" y="192"/>
                    <a:pt x="60" y="205"/>
                    <a:pt x="45" y="206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1" name="Freeform 285">
              <a:extLst>
                <a:ext uri="{FF2B5EF4-FFF2-40B4-BE49-F238E27FC236}">
                  <a16:creationId xmlns:a16="http://schemas.microsoft.com/office/drawing/2014/main" id="{CBA58D20-D9F5-4AEC-A6F3-2977A3AE3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4513" y="3382963"/>
              <a:ext cx="444500" cy="825500"/>
            </a:xfrm>
            <a:custGeom>
              <a:avLst/>
              <a:gdLst>
                <a:gd name="T0" fmla="*/ 1234 w 1235"/>
                <a:gd name="T1" fmla="*/ 1579 h 2293"/>
                <a:gd name="T2" fmla="*/ 1234 w 1235"/>
                <a:gd name="T3" fmla="*/ 1994 h 2293"/>
                <a:gd name="T4" fmla="*/ 776 w 1235"/>
                <a:gd name="T5" fmla="*/ 1994 h 2293"/>
                <a:gd name="T6" fmla="*/ 776 w 1235"/>
                <a:gd name="T7" fmla="*/ 2292 h 2293"/>
                <a:gd name="T8" fmla="*/ 454 w 1235"/>
                <a:gd name="T9" fmla="*/ 2292 h 2293"/>
                <a:gd name="T10" fmla="*/ 454 w 1235"/>
                <a:gd name="T11" fmla="*/ 1994 h 2293"/>
                <a:gd name="T12" fmla="*/ 0 w 1235"/>
                <a:gd name="T13" fmla="*/ 1994 h 2293"/>
                <a:gd name="T14" fmla="*/ 0 w 1235"/>
                <a:gd name="T15" fmla="*/ 1689 h 2293"/>
                <a:gd name="T16" fmla="*/ 420 w 1235"/>
                <a:gd name="T17" fmla="*/ 1073 h 2293"/>
                <a:gd name="T18" fmla="*/ 652 w 1235"/>
                <a:gd name="T19" fmla="*/ 732 h 2293"/>
                <a:gd name="T20" fmla="*/ 51 w 1235"/>
                <a:gd name="T21" fmla="*/ 732 h 2293"/>
                <a:gd name="T22" fmla="*/ 51 w 1235"/>
                <a:gd name="T23" fmla="*/ 315 h 2293"/>
                <a:gd name="T24" fmla="*/ 454 w 1235"/>
                <a:gd name="T25" fmla="*/ 315 h 2293"/>
                <a:gd name="T26" fmla="*/ 454 w 1235"/>
                <a:gd name="T27" fmla="*/ 0 h 2293"/>
                <a:gd name="T28" fmla="*/ 776 w 1235"/>
                <a:gd name="T29" fmla="*/ 0 h 2293"/>
                <a:gd name="T30" fmla="*/ 776 w 1235"/>
                <a:gd name="T31" fmla="*/ 315 h 2293"/>
                <a:gd name="T32" fmla="*/ 1210 w 1235"/>
                <a:gd name="T33" fmla="*/ 315 h 2293"/>
                <a:gd name="T34" fmla="*/ 1210 w 1235"/>
                <a:gd name="T35" fmla="*/ 644 h 2293"/>
                <a:gd name="T36" fmla="*/ 742 w 1235"/>
                <a:gd name="T37" fmla="*/ 1313 h 2293"/>
                <a:gd name="T38" fmla="*/ 556 w 1235"/>
                <a:gd name="T39" fmla="*/ 1579 h 2293"/>
                <a:gd name="T40" fmla="*/ 1234 w 1235"/>
                <a:gd name="T41" fmla="*/ 1579 h 2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5" h="2293">
                  <a:moveTo>
                    <a:pt x="1234" y="1579"/>
                  </a:moveTo>
                  <a:lnTo>
                    <a:pt x="1234" y="1994"/>
                  </a:lnTo>
                  <a:lnTo>
                    <a:pt x="776" y="1994"/>
                  </a:lnTo>
                  <a:lnTo>
                    <a:pt x="776" y="2292"/>
                  </a:lnTo>
                  <a:lnTo>
                    <a:pt x="454" y="2292"/>
                  </a:lnTo>
                  <a:lnTo>
                    <a:pt x="454" y="1994"/>
                  </a:lnTo>
                  <a:lnTo>
                    <a:pt x="0" y="1994"/>
                  </a:lnTo>
                  <a:lnTo>
                    <a:pt x="0" y="1689"/>
                  </a:lnTo>
                  <a:lnTo>
                    <a:pt x="420" y="1073"/>
                  </a:lnTo>
                  <a:lnTo>
                    <a:pt x="652" y="732"/>
                  </a:lnTo>
                  <a:lnTo>
                    <a:pt x="51" y="732"/>
                  </a:lnTo>
                  <a:lnTo>
                    <a:pt x="51" y="315"/>
                  </a:lnTo>
                  <a:lnTo>
                    <a:pt x="454" y="315"/>
                  </a:lnTo>
                  <a:lnTo>
                    <a:pt x="454" y="0"/>
                  </a:lnTo>
                  <a:lnTo>
                    <a:pt x="776" y="0"/>
                  </a:lnTo>
                  <a:lnTo>
                    <a:pt x="776" y="315"/>
                  </a:lnTo>
                  <a:lnTo>
                    <a:pt x="1210" y="315"/>
                  </a:lnTo>
                  <a:lnTo>
                    <a:pt x="1210" y="644"/>
                  </a:lnTo>
                  <a:lnTo>
                    <a:pt x="742" y="1313"/>
                  </a:lnTo>
                  <a:lnTo>
                    <a:pt x="556" y="1579"/>
                  </a:lnTo>
                  <a:lnTo>
                    <a:pt x="1234" y="1579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612CEC6A-40C1-4B8A-8FD6-A750E86D188D}"/>
              </a:ext>
            </a:extLst>
          </p:cNvPr>
          <p:cNvGrpSpPr/>
          <p:nvPr/>
        </p:nvGrpSpPr>
        <p:grpSpPr>
          <a:xfrm>
            <a:off x="1171063" y="2255679"/>
            <a:ext cx="1145637" cy="1145637"/>
            <a:chOff x="4524375" y="1452563"/>
            <a:chExt cx="1420813" cy="1420812"/>
          </a:xfrm>
        </p:grpSpPr>
        <p:sp>
          <p:nvSpPr>
            <p:cNvPr id="523" name="Freeform 575">
              <a:extLst>
                <a:ext uri="{FF2B5EF4-FFF2-40B4-BE49-F238E27FC236}">
                  <a16:creationId xmlns:a16="http://schemas.microsoft.com/office/drawing/2014/main" id="{7D96D61D-A970-40C5-B61D-74130D4AC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1452563"/>
              <a:ext cx="1420813" cy="1420812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4" name="Freeform 576">
              <a:extLst>
                <a:ext uri="{FF2B5EF4-FFF2-40B4-BE49-F238E27FC236}">
                  <a16:creationId xmlns:a16="http://schemas.microsoft.com/office/drawing/2014/main" id="{01265CDD-2073-49F9-983B-145C86C59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85900"/>
              <a:ext cx="1352550" cy="135255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5" name="Freeform 577">
              <a:extLst>
                <a:ext uri="{FF2B5EF4-FFF2-40B4-BE49-F238E27FC236}">
                  <a16:creationId xmlns:a16="http://schemas.microsoft.com/office/drawing/2014/main" id="{5A621726-EE18-47B5-B9FE-BA7DA1C75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98600"/>
              <a:ext cx="1143000" cy="133985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6" name="Freeform 578">
              <a:extLst>
                <a:ext uri="{FF2B5EF4-FFF2-40B4-BE49-F238E27FC236}">
                  <a16:creationId xmlns:a16="http://schemas.microsoft.com/office/drawing/2014/main" id="{DAB49D0D-0B90-4DEF-8CDB-90D377D98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1598613"/>
              <a:ext cx="1128712" cy="1130300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7" name="Freeform 579">
              <a:extLst>
                <a:ext uri="{FF2B5EF4-FFF2-40B4-BE49-F238E27FC236}">
                  <a16:creationId xmlns:a16="http://schemas.microsoft.com/office/drawing/2014/main" id="{29D96E1F-80BC-4962-BF6E-89FCA1A45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19250"/>
              <a:ext cx="1089025" cy="1089025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8" name="Freeform 580">
              <a:extLst>
                <a:ext uri="{FF2B5EF4-FFF2-40B4-BE49-F238E27FC236}">
                  <a16:creationId xmlns:a16="http://schemas.microsoft.com/office/drawing/2014/main" id="{DD34A4E6-682C-41DB-8531-461554256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3195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29" name="Freeform 581">
              <a:extLst>
                <a:ext uri="{FF2B5EF4-FFF2-40B4-BE49-F238E27FC236}">
                  <a16:creationId xmlns:a16="http://schemas.microsoft.com/office/drawing/2014/main" id="{D6974274-B529-4553-931B-10E40C613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0" name="Freeform 582">
              <a:extLst>
                <a:ext uri="{FF2B5EF4-FFF2-40B4-BE49-F238E27FC236}">
                  <a16:creationId xmlns:a16="http://schemas.microsoft.com/office/drawing/2014/main" id="{8839D785-2FD7-466C-956E-8EB975B89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1" name="Freeform 583">
              <a:extLst>
                <a:ext uri="{FF2B5EF4-FFF2-40B4-BE49-F238E27FC236}">
                  <a16:creationId xmlns:a16="http://schemas.microsoft.com/office/drawing/2014/main" id="{61C163F0-99CC-4A3C-9276-3389B878D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2" name="Freeform 584">
              <a:extLst>
                <a:ext uri="{FF2B5EF4-FFF2-40B4-BE49-F238E27FC236}">
                  <a16:creationId xmlns:a16="http://schemas.microsoft.com/office/drawing/2014/main" id="{A883B42E-5108-49AE-9F50-8C1A0336D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3" name="Freeform 585">
              <a:extLst>
                <a:ext uri="{FF2B5EF4-FFF2-40B4-BE49-F238E27FC236}">
                  <a16:creationId xmlns:a16="http://schemas.microsoft.com/office/drawing/2014/main" id="{19DF3672-8FCF-4719-B01A-022FD2245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1706563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4" name="Freeform 586">
              <a:extLst>
                <a:ext uri="{FF2B5EF4-FFF2-40B4-BE49-F238E27FC236}">
                  <a16:creationId xmlns:a16="http://schemas.microsoft.com/office/drawing/2014/main" id="{32346D5A-07F3-48B9-A5C4-A32D23A30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2566988"/>
              <a:ext cx="53975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5" name="Freeform 587">
              <a:extLst>
                <a:ext uri="{FF2B5EF4-FFF2-40B4-BE49-F238E27FC236}">
                  <a16:creationId xmlns:a16="http://schemas.microsoft.com/office/drawing/2014/main" id="{5FA6F47E-7946-428A-9D68-34ABAA603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6" name="Freeform 588">
              <a:extLst>
                <a:ext uri="{FF2B5EF4-FFF2-40B4-BE49-F238E27FC236}">
                  <a16:creationId xmlns:a16="http://schemas.microsoft.com/office/drawing/2014/main" id="{85561B41-163F-4021-B98D-441282E9D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689100"/>
              <a:ext cx="53975" cy="52388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7" name="Freeform 589">
              <a:extLst>
                <a:ext uri="{FF2B5EF4-FFF2-40B4-BE49-F238E27FC236}">
                  <a16:creationId xmlns:a16="http://schemas.microsoft.com/office/drawing/2014/main" id="{8DEAFF21-EDF6-4E9C-8637-FF88F393B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1562100"/>
              <a:ext cx="36512" cy="65088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8" name="Freeform 590">
              <a:extLst>
                <a:ext uri="{FF2B5EF4-FFF2-40B4-BE49-F238E27FC236}">
                  <a16:creationId xmlns:a16="http://schemas.microsoft.com/office/drawing/2014/main" id="{2952C35C-0C1F-44C5-A991-B5B9E6BC3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39" name="Freeform 591">
              <a:extLst>
                <a:ext uri="{FF2B5EF4-FFF2-40B4-BE49-F238E27FC236}">
                  <a16:creationId xmlns:a16="http://schemas.microsoft.com/office/drawing/2014/main" id="{BFF6243B-EC71-430F-A22A-18A87D648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0" name="Freeform 592">
              <a:extLst>
                <a:ext uri="{FF2B5EF4-FFF2-40B4-BE49-F238E27FC236}">
                  <a16:creationId xmlns:a16="http://schemas.microsoft.com/office/drawing/2014/main" id="{2AB672D2-AB80-4A16-987F-893F51527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1" name="Freeform 593">
              <a:extLst>
                <a:ext uri="{FF2B5EF4-FFF2-40B4-BE49-F238E27FC236}">
                  <a16:creationId xmlns:a16="http://schemas.microsoft.com/office/drawing/2014/main" id="{09FB283D-DC20-44F3-A064-EA1C5A130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2" name="Freeform 594">
              <a:extLst>
                <a:ext uri="{FF2B5EF4-FFF2-40B4-BE49-F238E27FC236}">
                  <a16:creationId xmlns:a16="http://schemas.microsoft.com/office/drawing/2014/main" id="{E9B8D631-E984-404A-9FEE-B739C8558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3" name="Freeform 595">
              <a:extLst>
                <a:ext uri="{FF2B5EF4-FFF2-40B4-BE49-F238E27FC236}">
                  <a16:creationId xmlns:a16="http://schemas.microsoft.com/office/drawing/2014/main" id="{29F8D42D-C986-4CD2-ACB0-393A4EB88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4" name="Freeform 596">
              <a:extLst>
                <a:ext uri="{FF2B5EF4-FFF2-40B4-BE49-F238E27FC236}">
                  <a16:creationId xmlns:a16="http://schemas.microsoft.com/office/drawing/2014/main" id="{A3BACB57-CFC4-490B-BFF5-08A29B35E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5" name="Freeform 597">
              <a:extLst>
                <a:ext uri="{FF2B5EF4-FFF2-40B4-BE49-F238E27FC236}">
                  <a16:creationId xmlns:a16="http://schemas.microsoft.com/office/drawing/2014/main" id="{B6C9716D-29C1-41E6-91BD-11DE8D75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1524000"/>
              <a:ext cx="25400" cy="68263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6" name="Freeform 598">
              <a:extLst>
                <a:ext uri="{FF2B5EF4-FFF2-40B4-BE49-F238E27FC236}">
                  <a16:creationId xmlns:a16="http://schemas.microsoft.com/office/drawing/2014/main" id="{E4B13071-A4DC-4C8C-BF4C-67C4F0A06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2733675"/>
              <a:ext cx="25400" cy="66675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7" name="Freeform 599">
              <a:extLst>
                <a:ext uri="{FF2B5EF4-FFF2-40B4-BE49-F238E27FC236}">
                  <a16:creationId xmlns:a16="http://schemas.microsoft.com/office/drawing/2014/main" id="{71B04340-EE7F-45E3-8882-0E0F057B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2289175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8" name="Freeform 600">
              <a:extLst>
                <a:ext uri="{FF2B5EF4-FFF2-40B4-BE49-F238E27FC236}">
                  <a16:creationId xmlns:a16="http://schemas.microsoft.com/office/drawing/2014/main" id="{5A216E88-BA87-4CED-B407-05C6B2932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49" name="Freeform 601">
              <a:extLst>
                <a:ext uri="{FF2B5EF4-FFF2-40B4-BE49-F238E27FC236}">
                  <a16:creationId xmlns:a16="http://schemas.microsoft.com/office/drawing/2014/main" id="{24B1DCE5-1874-4A58-BC82-87485E90F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0" name="Freeform 602">
              <a:extLst>
                <a:ext uri="{FF2B5EF4-FFF2-40B4-BE49-F238E27FC236}">
                  <a16:creationId xmlns:a16="http://schemas.microsoft.com/office/drawing/2014/main" id="{66A79226-3A5B-48F0-8149-158715712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1" name="Freeform 603">
              <a:extLst>
                <a:ext uri="{FF2B5EF4-FFF2-40B4-BE49-F238E27FC236}">
                  <a16:creationId xmlns:a16="http://schemas.microsoft.com/office/drawing/2014/main" id="{52B55F94-4FCA-4695-A4BE-517ADA1E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2" name="Freeform 604">
              <a:extLst>
                <a:ext uri="{FF2B5EF4-FFF2-40B4-BE49-F238E27FC236}">
                  <a16:creationId xmlns:a16="http://schemas.microsoft.com/office/drawing/2014/main" id="{663519D1-3501-4648-BED5-3CA801F0D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1606550"/>
              <a:ext cx="46037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3" name="Freeform 605">
              <a:extLst>
                <a:ext uri="{FF2B5EF4-FFF2-40B4-BE49-F238E27FC236}">
                  <a16:creationId xmlns:a16="http://schemas.microsoft.com/office/drawing/2014/main" id="{DF79698E-A1AE-41A0-96AB-74C73C0EF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4" name="Freeform 606">
              <a:extLst>
                <a:ext uri="{FF2B5EF4-FFF2-40B4-BE49-F238E27FC236}">
                  <a16:creationId xmlns:a16="http://schemas.microsoft.com/office/drawing/2014/main" id="{999A6288-79DA-4377-AE72-5A34A48EC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5" name="Freeform 607">
              <a:extLst>
                <a:ext uri="{FF2B5EF4-FFF2-40B4-BE49-F238E27FC236}">
                  <a16:creationId xmlns:a16="http://schemas.microsoft.com/office/drawing/2014/main" id="{672F276E-6A7E-40CD-8567-9AF99C97F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249872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6" name="Freeform 608">
              <a:extLst>
                <a:ext uri="{FF2B5EF4-FFF2-40B4-BE49-F238E27FC236}">
                  <a16:creationId xmlns:a16="http://schemas.microsoft.com/office/drawing/2014/main" id="{63BA8637-1DAF-4C63-94C1-608809411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78117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7" name="Freeform 609">
              <a:extLst>
                <a:ext uri="{FF2B5EF4-FFF2-40B4-BE49-F238E27FC236}">
                  <a16:creationId xmlns:a16="http://schemas.microsoft.com/office/drawing/2014/main" id="{C5FDDC3C-A878-45A5-BF68-1F4B52DC5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8" name="Freeform 610">
              <a:extLst>
                <a:ext uri="{FF2B5EF4-FFF2-40B4-BE49-F238E27FC236}">
                  <a16:creationId xmlns:a16="http://schemas.microsoft.com/office/drawing/2014/main" id="{20F6B946-B619-44D7-8DA9-886453117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59" name="Freeform 611">
              <a:extLst>
                <a:ext uri="{FF2B5EF4-FFF2-40B4-BE49-F238E27FC236}">
                  <a16:creationId xmlns:a16="http://schemas.microsoft.com/office/drawing/2014/main" id="{9518254E-CD2C-499F-BE48-FB63B5165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274002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0" name="Freeform 612">
              <a:extLst>
                <a:ext uri="{FF2B5EF4-FFF2-40B4-BE49-F238E27FC236}">
                  <a16:creationId xmlns:a16="http://schemas.microsoft.com/office/drawing/2014/main" id="{31233187-5C56-45BE-8609-6822F9A1F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1" name="Freeform 613">
              <a:extLst>
                <a:ext uri="{FF2B5EF4-FFF2-40B4-BE49-F238E27FC236}">
                  <a16:creationId xmlns:a16="http://schemas.microsoft.com/office/drawing/2014/main" id="{52C4A8F3-E7FA-4616-B8C5-B9C5E6C99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1509713"/>
              <a:ext cx="26988" cy="74612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2" name="Freeform 614">
              <a:extLst>
                <a:ext uri="{FF2B5EF4-FFF2-40B4-BE49-F238E27FC236}">
                  <a16:creationId xmlns:a16="http://schemas.microsoft.com/office/drawing/2014/main" id="{0AF44E50-FF8F-4E81-BED0-7825E15F3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3" name="Freeform 615">
              <a:extLst>
                <a:ext uri="{FF2B5EF4-FFF2-40B4-BE49-F238E27FC236}">
                  <a16:creationId xmlns:a16="http://schemas.microsoft.com/office/drawing/2014/main" id="{5227E628-D409-4EE5-A931-6BE9116D0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4" name="Freeform 616">
              <a:extLst>
                <a:ext uri="{FF2B5EF4-FFF2-40B4-BE49-F238E27FC236}">
                  <a16:creationId xmlns:a16="http://schemas.microsoft.com/office/drawing/2014/main" id="{B2732A6F-3793-492E-B5CA-64530F1A4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5" name="Freeform 617">
              <a:extLst>
                <a:ext uri="{FF2B5EF4-FFF2-40B4-BE49-F238E27FC236}">
                  <a16:creationId xmlns:a16="http://schemas.microsoft.com/office/drawing/2014/main" id="{6FF45672-DA1B-453B-B3B1-5AD030E3C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6" name="Freeform 618">
              <a:extLst>
                <a:ext uri="{FF2B5EF4-FFF2-40B4-BE49-F238E27FC236}">
                  <a16:creationId xmlns:a16="http://schemas.microsoft.com/office/drawing/2014/main" id="{D5DB4EFB-653E-4965-A362-477476FBE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7" name="Freeform 619">
              <a:extLst>
                <a:ext uri="{FF2B5EF4-FFF2-40B4-BE49-F238E27FC236}">
                  <a16:creationId xmlns:a16="http://schemas.microsoft.com/office/drawing/2014/main" id="{F1B4A188-9D02-4B3D-9464-9D55F50AF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8" name="Freeform 620">
              <a:extLst>
                <a:ext uri="{FF2B5EF4-FFF2-40B4-BE49-F238E27FC236}">
                  <a16:creationId xmlns:a16="http://schemas.microsoft.com/office/drawing/2014/main" id="{EA283241-640A-450B-BD27-DD3887638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69" name="Freeform 621">
              <a:extLst>
                <a:ext uri="{FF2B5EF4-FFF2-40B4-BE49-F238E27FC236}">
                  <a16:creationId xmlns:a16="http://schemas.microsoft.com/office/drawing/2014/main" id="{5A9C4A42-D74A-4DE8-A06D-DC1A7E699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0" name="Freeform 622">
              <a:extLst>
                <a:ext uri="{FF2B5EF4-FFF2-40B4-BE49-F238E27FC236}">
                  <a16:creationId xmlns:a16="http://schemas.microsoft.com/office/drawing/2014/main" id="{DB112017-914C-4D56-AE9D-F766D44CC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1" name="Freeform 623">
              <a:extLst>
                <a:ext uri="{FF2B5EF4-FFF2-40B4-BE49-F238E27FC236}">
                  <a16:creationId xmlns:a16="http://schemas.microsoft.com/office/drawing/2014/main" id="{BEE384B3-7EA0-4AC1-BF2D-F2F4D4EE1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2" name="Freeform 624">
              <a:extLst>
                <a:ext uri="{FF2B5EF4-FFF2-40B4-BE49-F238E27FC236}">
                  <a16:creationId xmlns:a16="http://schemas.microsoft.com/office/drawing/2014/main" id="{301DF296-10F5-4448-AF95-1A5C20349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3" name="Freeform 625">
              <a:extLst>
                <a:ext uri="{FF2B5EF4-FFF2-40B4-BE49-F238E27FC236}">
                  <a16:creationId xmlns:a16="http://schemas.microsoft.com/office/drawing/2014/main" id="{E74BA066-E7D9-4ABA-9766-0EC3CA440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4" name="Freeform 626">
              <a:extLst>
                <a:ext uri="{FF2B5EF4-FFF2-40B4-BE49-F238E27FC236}">
                  <a16:creationId xmlns:a16="http://schemas.microsoft.com/office/drawing/2014/main" id="{EB0F5492-0FF8-4D1B-A24B-0A0EB9A86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5" name="Freeform 627">
              <a:extLst>
                <a:ext uri="{FF2B5EF4-FFF2-40B4-BE49-F238E27FC236}">
                  <a16:creationId xmlns:a16="http://schemas.microsoft.com/office/drawing/2014/main" id="{24447867-9B16-4133-BE7D-F8EB13A67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6" name="Freeform 628">
              <a:extLst>
                <a:ext uri="{FF2B5EF4-FFF2-40B4-BE49-F238E27FC236}">
                  <a16:creationId xmlns:a16="http://schemas.microsoft.com/office/drawing/2014/main" id="{CEB48276-B61E-49E5-9DB8-8571954E6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528763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7" name="Freeform 629">
              <a:extLst>
                <a:ext uri="{FF2B5EF4-FFF2-40B4-BE49-F238E27FC236}">
                  <a16:creationId xmlns:a16="http://schemas.microsoft.com/office/drawing/2014/main" id="{747F06D9-FC51-4218-AED7-E0EC9A50F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8" name="Freeform 630">
              <a:extLst>
                <a:ext uri="{FF2B5EF4-FFF2-40B4-BE49-F238E27FC236}">
                  <a16:creationId xmlns:a16="http://schemas.microsoft.com/office/drawing/2014/main" id="{C6AFC510-8A42-45A3-BFA4-D1BD9CA8C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79" name="Freeform 631">
              <a:extLst>
                <a:ext uri="{FF2B5EF4-FFF2-40B4-BE49-F238E27FC236}">
                  <a16:creationId xmlns:a16="http://schemas.microsoft.com/office/drawing/2014/main" id="{D0774F6A-38DF-4932-8574-C5C5B94C9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0" name="Freeform 632">
              <a:extLst>
                <a:ext uri="{FF2B5EF4-FFF2-40B4-BE49-F238E27FC236}">
                  <a16:creationId xmlns:a16="http://schemas.microsoft.com/office/drawing/2014/main" id="{7AF4C77A-AF1B-4C9C-A20A-80830772E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1" name="Freeform 633">
              <a:extLst>
                <a:ext uri="{FF2B5EF4-FFF2-40B4-BE49-F238E27FC236}">
                  <a16:creationId xmlns:a16="http://schemas.microsoft.com/office/drawing/2014/main" id="{4EC50BF6-BB2A-4440-BF4A-9862608A9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2" name="Freeform 634">
              <a:extLst>
                <a:ext uri="{FF2B5EF4-FFF2-40B4-BE49-F238E27FC236}">
                  <a16:creationId xmlns:a16="http://schemas.microsoft.com/office/drawing/2014/main" id="{56A49446-7437-49A9-984E-4B4953DA5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3" name="Freeform 635">
              <a:extLst>
                <a:ext uri="{FF2B5EF4-FFF2-40B4-BE49-F238E27FC236}">
                  <a16:creationId xmlns:a16="http://schemas.microsoft.com/office/drawing/2014/main" id="{CEABBBD1-BE11-4717-94A9-AEDCBCD8E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4" name="Freeform 636">
              <a:extLst>
                <a:ext uri="{FF2B5EF4-FFF2-40B4-BE49-F238E27FC236}">
                  <a16:creationId xmlns:a16="http://schemas.microsoft.com/office/drawing/2014/main" id="{252B1770-769C-4900-9B36-7D1D3CA07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5" name="Freeform 637">
              <a:extLst>
                <a:ext uri="{FF2B5EF4-FFF2-40B4-BE49-F238E27FC236}">
                  <a16:creationId xmlns:a16="http://schemas.microsoft.com/office/drawing/2014/main" id="{51B195F1-076E-4765-A549-752E0B149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6" name="Freeform 638">
              <a:extLst>
                <a:ext uri="{FF2B5EF4-FFF2-40B4-BE49-F238E27FC236}">
                  <a16:creationId xmlns:a16="http://schemas.microsoft.com/office/drawing/2014/main" id="{76B75D96-3D66-4B21-8D46-C195B5245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7" name="Freeform 639">
              <a:extLst>
                <a:ext uri="{FF2B5EF4-FFF2-40B4-BE49-F238E27FC236}">
                  <a16:creationId xmlns:a16="http://schemas.microsoft.com/office/drawing/2014/main" id="{D5166DB2-6374-47F1-8D67-975B136C1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8" name="Freeform 640">
              <a:extLst>
                <a:ext uri="{FF2B5EF4-FFF2-40B4-BE49-F238E27FC236}">
                  <a16:creationId xmlns:a16="http://schemas.microsoft.com/office/drawing/2014/main" id="{1A466590-68DA-4D73-A026-5D477C188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89" name="Freeform 641">
              <a:extLst>
                <a:ext uri="{FF2B5EF4-FFF2-40B4-BE49-F238E27FC236}">
                  <a16:creationId xmlns:a16="http://schemas.microsoft.com/office/drawing/2014/main" id="{0CAC81DA-E924-4DC5-B6D5-47ED7B578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0" name="Freeform 642">
              <a:extLst>
                <a:ext uri="{FF2B5EF4-FFF2-40B4-BE49-F238E27FC236}">
                  <a16:creationId xmlns:a16="http://schemas.microsoft.com/office/drawing/2014/main" id="{B1CA147B-F079-4212-B721-814B210A9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219392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1" name="Freeform 643">
              <a:extLst>
                <a:ext uri="{FF2B5EF4-FFF2-40B4-BE49-F238E27FC236}">
                  <a16:creationId xmlns:a16="http://schemas.microsoft.com/office/drawing/2014/main" id="{6EC82029-20EF-4AE5-AEEA-29852CCD9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2743200"/>
              <a:ext cx="26988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2" name="Freeform 644">
              <a:extLst>
                <a:ext uri="{FF2B5EF4-FFF2-40B4-BE49-F238E27FC236}">
                  <a16:creationId xmlns:a16="http://schemas.microsoft.com/office/drawing/2014/main" id="{8CB0F33E-3E94-4E29-8170-F52872BC9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1506538"/>
              <a:ext cx="25400" cy="74612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3" name="Freeform 645">
              <a:extLst>
                <a:ext uri="{FF2B5EF4-FFF2-40B4-BE49-F238E27FC236}">
                  <a16:creationId xmlns:a16="http://schemas.microsoft.com/office/drawing/2014/main" id="{F7EAC7A4-F438-42A6-AC30-052F26598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713" y="1679575"/>
              <a:ext cx="284162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4" name="Freeform 646">
              <a:extLst>
                <a:ext uri="{FF2B5EF4-FFF2-40B4-BE49-F238E27FC236}">
                  <a16:creationId xmlns:a16="http://schemas.microsoft.com/office/drawing/2014/main" id="{794E6E5C-4884-40E9-999A-78190EC15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5" name="Freeform 647">
              <a:extLst>
                <a:ext uri="{FF2B5EF4-FFF2-40B4-BE49-F238E27FC236}">
                  <a16:creationId xmlns:a16="http://schemas.microsoft.com/office/drawing/2014/main" id="{DD7E4D93-E1E8-44A1-BACF-605B5B9D0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2235200"/>
              <a:ext cx="298450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6" name="Freeform 648">
              <a:extLst>
                <a:ext uri="{FF2B5EF4-FFF2-40B4-BE49-F238E27FC236}">
                  <a16:creationId xmlns:a16="http://schemas.microsoft.com/office/drawing/2014/main" id="{09FC65DE-5AEA-4921-BAFB-66FF64691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1679575"/>
              <a:ext cx="284162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7" name="Freeform 649">
              <a:extLst>
                <a:ext uri="{FF2B5EF4-FFF2-40B4-BE49-F238E27FC236}">
                  <a16:creationId xmlns:a16="http://schemas.microsoft.com/office/drawing/2014/main" id="{6D31F28E-7095-43AA-A74A-ACD65DF99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062163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598" name="Freeform 650">
              <a:extLst>
                <a:ext uri="{FF2B5EF4-FFF2-40B4-BE49-F238E27FC236}">
                  <a16:creationId xmlns:a16="http://schemas.microsoft.com/office/drawing/2014/main" id="{486CC8AE-5281-4C3B-AE5C-24599A355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235200"/>
              <a:ext cx="298450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599" name="Group 598">
            <a:extLst>
              <a:ext uri="{FF2B5EF4-FFF2-40B4-BE49-F238E27FC236}">
                <a16:creationId xmlns:a16="http://schemas.microsoft.com/office/drawing/2014/main" id="{A677984B-8DF6-45BE-B1BF-C8D7F925DA8D}"/>
              </a:ext>
            </a:extLst>
          </p:cNvPr>
          <p:cNvGrpSpPr/>
          <p:nvPr/>
        </p:nvGrpSpPr>
        <p:grpSpPr>
          <a:xfrm>
            <a:off x="1171063" y="4521207"/>
            <a:ext cx="1145637" cy="1145637"/>
            <a:chOff x="4524375" y="3084513"/>
            <a:chExt cx="1420813" cy="1420812"/>
          </a:xfrm>
        </p:grpSpPr>
        <p:sp>
          <p:nvSpPr>
            <p:cNvPr id="600" name="Freeform 1">
              <a:extLst>
                <a:ext uri="{FF2B5EF4-FFF2-40B4-BE49-F238E27FC236}">
                  <a16:creationId xmlns:a16="http://schemas.microsoft.com/office/drawing/2014/main" id="{E9A8B7B8-D639-4DA4-889C-9115476E0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3084513"/>
              <a:ext cx="1420813" cy="1420812"/>
            </a:xfrm>
            <a:custGeom>
              <a:avLst/>
              <a:gdLst>
                <a:gd name="T0" fmla="*/ 1972 w 3946"/>
                <a:gd name="T1" fmla="*/ 3946 h 3947"/>
                <a:gd name="T2" fmla="*/ 0 w 3946"/>
                <a:gd name="T3" fmla="*/ 1973 h 3947"/>
                <a:gd name="T4" fmla="*/ 1972 w 3946"/>
                <a:gd name="T5" fmla="*/ 0 h 3947"/>
                <a:gd name="T6" fmla="*/ 3945 w 3946"/>
                <a:gd name="T7" fmla="*/ 1973 h 3947"/>
                <a:gd name="T8" fmla="*/ 1972 w 3946"/>
                <a:gd name="T9" fmla="*/ 3946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7">
                  <a:moveTo>
                    <a:pt x="1972" y="3946"/>
                  </a:moveTo>
                  <a:cubicBezTo>
                    <a:pt x="883" y="3946"/>
                    <a:pt x="0" y="3062"/>
                    <a:pt x="0" y="1973"/>
                  </a:cubicBezTo>
                  <a:cubicBezTo>
                    <a:pt x="0" y="883"/>
                    <a:pt x="883" y="0"/>
                    <a:pt x="1972" y="0"/>
                  </a:cubicBezTo>
                  <a:cubicBezTo>
                    <a:pt x="3062" y="0"/>
                    <a:pt x="3945" y="883"/>
                    <a:pt x="3945" y="1973"/>
                  </a:cubicBezTo>
                  <a:cubicBezTo>
                    <a:pt x="3945" y="3062"/>
                    <a:pt x="3062" y="3946"/>
                    <a:pt x="1972" y="3946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1" name="Freeform 2">
              <a:extLst>
                <a:ext uri="{FF2B5EF4-FFF2-40B4-BE49-F238E27FC236}">
                  <a16:creationId xmlns:a16="http://schemas.microsoft.com/office/drawing/2014/main" id="{F9EB9D2C-7E8C-44DB-B699-9B51907D9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3119438"/>
              <a:ext cx="1352550" cy="1352550"/>
            </a:xfrm>
            <a:custGeom>
              <a:avLst/>
              <a:gdLst>
                <a:gd name="T0" fmla="*/ 1877 w 3757"/>
                <a:gd name="T1" fmla="*/ 3756 h 3757"/>
                <a:gd name="T2" fmla="*/ 0 w 3757"/>
                <a:gd name="T3" fmla="*/ 1878 h 3757"/>
                <a:gd name="T4" fmla="*/ 1877 w 3757"/>
                <a:gd name="T5" fmla="*/ 0 h 3757"/>
                <a:gd name="T6" fmla="*/ 3756 w 3757"/>
                <a:gd name="T7" fmla="*/ 1878 h 3757"/>
                <a:gd name="T8" fmla="*/ 1877 w 3757"/>
                <a:gd name="T9" fmla="*/ 3756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7">
                  <a:moveTo>
                    <a:pt x="1877" y="3756"/>
                  </a:moveTo>
                  <a:cubicBezTo>
                    <a:pt x="841" y="3756"/>
                    <a:pt x="0" y="2915"/>
                    <a:pt x="0" y="1878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8"/>
                  </a:cubicBezTo>
                  <a:cubicBezTo>
                    <a:pt x="3756" y="2915"/>
                    <a:pt x="2915" y="3756"/>
                    <a:pt x="1877" y="3756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2" name="Freeform 3">
              <a:extLst>
                <a:ext uri="{FF2B5EF4-FFF2-40B4-BE49-F238E27FC236}">
                  <a16:creationId xmlns:a16="http://schemas.microsoft.com/office/drawing/2014/main" id="{95398BD3-4E82-4BB5-86A9-C2CFCD06C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3130550"/>
              <a:ext cx="1143000" cy="1339850"/>
            </a:xfrm>
            <a:custGeom>
              <a:avLst/>
              <a:gdLst>
                <a:gd name="T0" fmla="*/ 1877 w 3175"/>
                <a:gd name="T1" fmla="*/ 3722 h 3723"/>
                <a:gd name="T2" fmla="*/ 0 w 3175"/>
                <a:gd name="T3" fmla="*/ 1844 h 3723"/>
                <a:gd name="T4" fmla="*/ 1519 w 3175"/>
                <a:gd name="T5" fmla="*/ 0 h 3723"/>
                <a:gd name="T6" fmla="*/ 939 w 3175"/>
                <a:gd name="T7" fmla="*/ 1358 h 3723"/>
                <a:gd name="T8" fmla="*/ 2816 w 3175"/>
                <a:gd name="T9" fmla="*/ 3236 h 3723"/>
                <a:gd name="T10" fmla="*/ 3174 w 3175"/>
                <a:gd name="T11" fmla="*/ 3202 h 3723"/>
                <a:gd name="T12" fmla="*/ 1877 w 3175"/>
                <a:gd name="T13" fmla="*/ 3722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3">
                  <a:moveTo>
                    <a:pt x="1877" y="3722"/>
                  </a:moveTo>
                  <a:cubicBezTo>
                    <a:pt x="840" y="3722"/>
                    <a:pt x="0" y="2881"/>
                    <a:pt x="0" y="1844"/>
                  </a:cubicBezTo>
                  <a:cubicBezTo>
                    <a:pt x="0" y="929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8"/>
                  </a:cubicBezTo>
                  <a:cubicBezTo>
                    <a:pt x="939" y="2395"/>
                    <a:pt x="1779" y="3236"/>
                    <a:pt x="2816" y="3236"/>
                  </a:cubicBezTo>
                  <a:cubicBezTo>
                    <a:pt x="2939" y="3236"/>
                    <a:pt x="3058" y="3224"/>
                    <a:pt x="3174" y="3202"/>
                  </a:cubicBezTo>
                  <a:cubicBezTo>
                    <a:pt x="2837" y="3524"/>
                    <a:pt x="2380" y="3722"/>
                    <a:pt x="1877" y="3722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3" name="Freeform 4">
              <a:extLst>
                <a:ext uri="{FF2B5EF4-FFF2-40B4-BE49-F238E27FC236}">
                  <a16:creationId xmlns:a16="http://schemas.microsoft.com/office/drawing/2014/main" id="{E64558F8-7C4D-4876-9B12-65A56C2F1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230563"/>
              <a:ext cx="1128712" cy="1128712"/>
            </a:xfrm>
            <a:custGeom>
              <a:avLst/>
              <a:gdLst>
                <a:gd name="T0" fmla="*/ 1567 w 3137"/>
                <a:gd name="T1" fmla="*/ 3136 h 3137"/>
                <a:gd name="T2" fmla="*/ 0 w 3137"/>
                <a:gd name="T3" fmla="*/ 1568 h 3137"/>
                <a:gd name="T4" fmla="*/ 1567 w 3137"/>
                <a:gd name="T5" fmla="*/ 0 h 3137"/>
                <a:gd name="T6" fmla="*/ 3136 w 3137"/>
                <a:gd name="T7" fmla="*/ 1568 h 3137"/>
                <a:gd name="T8" fmla="*/ 1567 w 3137"/>
                <a:gd name="T9" fmla="*/ 3136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7">
                  <a:moveTo>
                    <a:pt x="1567" y="3136"/>
                  </a:moveTo>
                  <a:cubicBezTo>
                    <a:pt x="702" y="3136"/>
                    <a:pt x="0" y="2433"/>
                    <a:pt x="0" y="1568"/>
                  </a:cubicBezTo>
                  <a:cubicBezTo>
                    <a:pt x="0" y="702"/>
                    <a:pt x="702" y="0"/>
                    <a:pt x="1567" y="0"/>
                  </a:cubicBezTo>
                  <a:cubicBezTo>
                    <a:pt x="2433" y="0"/>
                    <a:pt x="3136" y="702"/>
                    <a:pt x="3136" y="1568"/>
                  </a:cubicBezTo>
                  <a:cubicBezTo>
                    <a:pt x="3136" y="2433"/>
                    <a:pt x="2433" y="3136"/>
                    <a:pt x="1567" y="3136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4" name="Freeform 5">
              <a:extLst>
                <a:ext uri="{FF2B5EF4-FFF2-40B4-BE49-F238E27FC236}">
                  <a16:creationId xmlns:a16="http://schemas.microsoft.com/office/drawing/2014/main" id="{5387913B-1525-49C4-9531-7CDE7D741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3251200"/>
              <a:ext cx="1089025" cy="1089025"/>
            </a:xfrm>
            <a:custGeom>
              <a:avLst/>
              <a:gdLst>
                <a:gd name="T0" fmla="*/ 1510 w 3023"/>
                <a:gd name="T1" fmla="*/ 3022 h 3023"/>
                <a:gd name="T2" fmla="*/ 0 w 3023"/>
                <a:gd name="T3" fmla="*/ 1511 h 3023"/>
                <a:gd name="T4" fmla="*/ 1510 w 3023"/>
                <a:gd name="T5" fmla="*/ 0 h 3023"/>
                <a:gd name="T6" fmla="*/ 3022 w 3023"/>
                <a:gd name="T7" fmla="*/ 1511 h 3023"/>
                <a:gd name="T8" fmla="*/ 1510 w 3023"/>
                <a:gd name="T9" fmla="*/ 3022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3">
                  <a:moveTo>
                    <a:pt x="1510" y="3022"/>
                  </a:moveTo>
                  <a:cubicBezTo>
                    <a:pt x="676" y="3022"/>
                    <a:pt x="0" y="2345"/>
                    <a:pt x="0" y="1511"/>
                  </a:cubicBezTo>
                  <a:cubicBezTo>
                    <a:pt x="0" y="676"/>
                    <a:pt x="676" y="0"/>
                    <a:pt x="1510" y="0"/>
                  </a:cubicBezTo>
                  <a:cubicBezTo>
                    <a:pt x="2345" y="0"/>
                    <a:pt x="3022" y="676"/>
                    <a:pt x="3022" y="1511"/>
                  </a:cubicBezTo>
                  <a:cubicBezTo>
                    <a:pt x="3022" y="2345"/>
                    <a:pt x="2345" y="3022"/>
                    <a:pt x="1510" y="3022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5" name="Freeform 6">
              <a:extLst>
                <a:ext uri="{FF2B5EF4-FFF2-40B4-BE49-F238E27FC236}">
                  <a16:creationId xmlns:a16="http://schemas.microsoft.com/office/drawing/2014/main" id="{4B9CC8D9-512A-48E5-A360-33FBDF6CF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326390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5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5"/>
                    <a:pt x="1323" y="2662"/>
                    <a:pt x="2158" y="2662"/>
                  </a:cubicBezTo>
                  <a:cubicBezTo>
                    <a:pt x="2272" y="2662"/>
                    <a:pt x="2383" y="2649"/>
                    <a:pt x="2489" y="2626"/>
                  </a:cubicBezTo>
                  <a:cubicBezTo>
                    <a:pt x="2226" y="2850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6" name="Freeform 7">
              <a:extLst>
                <a:ext uri="{FF2B5EF4-FFF2-40B4-BE49-F238E27FC236}">
                  <a16:creationId xmlns:a16="http://schemas.microsoft.com/office/drawing/2014/main" id="{E29F23AB-BBE3-487C-8A01-83FAFD3A4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3141663"/>
              <a:ext cx="14288" cy="68262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8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8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79"/>
                    <a:pt x="29" y="188"/>
                    <a:pt x="18" y="188"/>
                  </a:cubicBezTo>
                  <a:cubicBezTo>
                    <a:pt x="8" y="188"/>
                    <a:pt x="0" y="179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7" name="Freeform 8">
              <a:extLst>
                <a:ext uri="{FF2B5EF4-FFF2-40B4-BE49-F238E27FC236}">
                  <a16:creationId xmlns:a16="http://schemas.microsoft.com/office/drawing/2014/main" id="{96C13EA2-2B54-43AB-939A-958ACD4F5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4381500"/>
              <a:ext cx="14287" cy="68263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8" name="Freeform 9">
              <a:extLst>
                <a:ext uri="{FF2B5EF4-FFF2-40B4-BE49-F238E27FC236}">
                  <a16:creationId xmlns:a16="http://schemas.microsoft.com/office/drawing/2014/main" id="{C5316BA4-01FB-4702-8DE2-D5C111B3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3800475"/>
              <a:ext cx="68263" cy="12700"/>
            </a:xfrm>
            <a:custGeom>
              <a:avLst/>
              <a:gdLst>
                <a:gd name="T0" fmla="*/ 18 w 189"/>
                <a:gd name="T1" fmla="*/ 36 h 37"/>
                <a:gd name="T2" fmla="*/ 0 w 189"/>
                <a:gd name="T3" fmla="*/ 19 h 37"/>
                <a:gd name="T4" fmla="*/ 18 w 189"/>
                <a:gd name="T5" fmla="*/ 0 h 37"/>
                <a:gd name="T6" fmla="*/ 169 w 189"/>
                <a:gd name="T7" fmla="*/ 0 h 37"/>
                <a:gd name="T8" fmla="*/ 188 w 189"/>
                <a:gd name="T9" fmla="*/ 19 h 37"/>
                <a:gd name="T10" fmla="*/ 169 w 189"/>
                <a:gd name="T11" fmla="*/ 36 h 37"/>
                <a:gd name="T12" fmla="*/ 18 w 189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7">
                  <a:moveTo>
                    <a:pt x="18" y="36"/>
                  </a:moveTo>
                  <a:cubicBezTo>
                    <a:pt x="8" y="36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9"/>
                  </a:cubicBezTo>
                  <a:cubicBezTo>
                    <a:pt x="188" y="29"/>
                    <a:pt x="179" y="36"/>
                    <a:pt x="169" y="36"/>
                  </a:cubicBezTo>
                  <a:lnTo>
                    <a:pt x="18" y="36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09" name="Freeform 10">
              <a:extLst>
                <a:ext uri="{FF2B5EF4-FFF2-40B4-BE49-F238E27FC236}">
                  <a16:creationId xmlns:a16="http://schemas.microsoft.com/office/drawing/2014/main" id="{955879E3-1629-4B54-B1F9-8779082E7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77666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9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9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9"/>
                    <a:pt x="188" y="19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0" name="Freeform 11">
              <a:extLst>
                <a:ext uri="{FF2B5EF4-FFF2-40B4-BE49-F238E27FC236}">
                  <a16:creationId xmlns:a16="http://schemas.microsoft.com/office/drawing/2014/main" id="{F5EA31E0-AE28-4058-B785-75A16DC64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3338513"/>
              <a:ext cx="53975" cy="52387"/>
            </a:xfrm>
            <a:custGeom>
              <a:avLst/>
              <a:gdLst>
                <a:gd name="T0" fmla="*/ 8 w 149"/>
                <a:gd name="T1" fmla="*/ 141 h 147"/>
                <a:gd name="T2" fmla="*/ 8 w 149"/>
                <a:gd name="T3" fmla="*/ 114 h 147"/>
                <a:gd name="T4" fmla="*/ 114 w 149"/>
                <a:gd name="T5" fmla="*/ 8 h 147"/>
                <a:gd name="T6" fmla="*/ 140 w 149"/>
                <a:gd name="T7" fmla="*/ 8 h 147"/>
                <a:gd name="T8" fmla="*/ 140 w 149"/>
                <a:gd name="T9" fmla="*/ 34 h 147"/>
                <a:gd name="T10" fmla="*/ 34 w 149"/>
                <a:gd name="T11" fmla="*/ 141 h 147"/>
                <a:gd name="T12" fmla="*/ 21 w 149"/>
                <a:gd name="T13" fmla="*/ 146 h 147"/>
                <a:gd name="T14" fmla="*/ 8 w 149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1"/>
                  </a:moveTo>
                  <a:cubicBezTo>
                    <a:pt x="0" y="133"/>
                    <a:pt x="0" y="122"/>
                    <a:pt x="8" y="114"/>
                  </a:cubicBezTo>
                  <a:lnTo>
                    <a:pt x="114" y="8"/>
                  </a:lnTo>
                  <a:cubicBezTo>
                    <a:pt x="122" y="0"/>
                    <a:pt x="133" y="0"/>
                    <a:pt x="140" y="8"/>
                  </a:cubicBezTo>
                  <a:cubicBezTo>
                    <a:pt x="148" y="15"/>
                    <a:pt x="148" y="26"/>
                    <a:pt x="140" y="34"/>
                  </a:cubicBezTo>
                  <a:lnTo>
                    <a:pt x="34" y="141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1" name="Freeform 12">
              <a:extLst>
                <a:ext uri="{FF2B5EF4-FFF2-40B4-BE49-F238E27FC236}">
                  <a16:creationId xmlns:a16="http://schemas.microsoft.com/office/drawing/2014/main" id="{35D30D46-A54F-4629-949A-86DF828A8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4198938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5 w 149"/>
                <a:gd name="T5" fmla="*/ 7 h 146"/>
                <a:gd name="T6" fmla="*/ 141 w 149"/>
                <a:gd name="T7" fmla="*/ 7 h 146"/>
                <a:gd name="T8" fmla="*/ 141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4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3"/>
                    <a:pt x="25" y="145"/>
                    <a:pt x="21" y="145"/>
                  </a:cubicBezTo>
                  <a:cubicBezTo>
                    <a:pt x="16" y="145"/>
                    <a:pt x="11" y="143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2" name="Freeform 13">
              <a:extLst>
                <a:ext uri="{FF2B5EF4-FFF2-40B4-BE49-F238E27FC236}">
                  <a16:creationId xmlns:a16="http://schemas.microsoft.com/office/drawing/2014/main" id="{88D8E572-03FE-4778-9503-8D2ED4691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4214813"/>
              <a:ext cx="53975" cy="52387"/>
            </a:xfrm>
            <a:custGeom>
              <a:avLst/>
              <a:gdLst>
                <a:gd name="T0" fmla="*/ 114 w 148"/>
                <a:gd name="T1" fmla="*/ 141 h 147"/>
                <a:gd name="T2" fmla="*/ 7 w 148"/>
                <a:gd name="T3" fmla="*/ 34 h 147"/>
                <a:gd name="T4" fmla="*/ 7 w 148"/>
                <a:gd name="T5" fmla="*/ 8 h 147"/>
                <a:gd name="T6" fmla="*/ 33 w 148"/>
                <a:gd name="T7" fmla="*/ 8 h 147"/>
                <a:gd name="T8" fmla="*/ 140 w 148"/>
                <a:gd name="T9" fmla="*/ 115 h 147"/>
                <a:gd name="T10" fmla="*/ 140 w 148"/>
                <a:gd name="T11" fmla="*/ 141 h 147"/>
                <a:gd name="T12" fmla="*/ 127 w 148"/>
                <a:gd name="T13" fmla="*/ 146 h 147"/>
                <a:gd name="T14" fmla="*/ 114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1"/>
                  </a:moveTo>
                  <a:lnTo>
                    <a:pt x="7" y="34"/>
                  </a:ln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3" y="8"/>
                  </a:cubicBezTo>
                  <a:lnTo>
                    <a:pt x="140" y="115"/>
                  </a:lnTo>
                  <a:cubicBezTo>
                    <a:pt x="147" y="122"/>
                    <a:pt x="147" y="133"/>
                    <a:pt x="140" y="141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3" name="Freeform 14">
              <a:extLst>
                <a:ext uri="{FF2B5EF4-FFF2-40B4-BE49-F238E27FC236}">
                  <a16:creationId xmlns:a16="http://schemas.microsoft.com/office/drawing/2014/main" id="{372F169C-FCD8-442C-9E7C-800A98DBE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3322638"/>
              <a:ext cx="53975" cy="52387"/>
            </a:xfrm>
            <a:custGeom>
              <a:avLst/>
              <a:gdLst>
                <a:gd name="T0" fmla="*/ 114 w 149"/>
                <a:gd name="T1" fmla="*/ 140 h 146"/>
                <a:gd name="T2" fmla="*/ 7 w 149"/>
                <a:gd name="T3" fmla="*/ 33 h 146"/>
                <a:gd name="T4" fmla="*/ 7 w 149"/>
                <a:gd name="T5" fmla="*/ 7 h 146"/>
                <a:gd name="T6" fmla="*/ 34 w 149"/>
                <a:gd name="T7" fmla="*/ 7 h 146"/>
                <a:gd name="T8" fmla="*/ 140 w 149"/>
                <a:gd name="T9" fmla="*/ 114 h 146"/>
                <a:gd name="T10" fmla="*/ 140 w 149"/>
                <a:gd name="T11" fmla="*/ 140 h 146"/>
                <a:gd name="T12" fmla="*/ 127 w 149"/>
                <a:gd name="T13" fmla="*/ 145 h 146"/>
                <a:gd name="T14" fmla="*/ 114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3"/>
                    <a:pt x="132" y="145"/>
                    <a:pt x="127" y="145"/>
                  </a:cubicBezTo>
                  <a:cubicBezTo>
                    <a:pt x="123" y="145"/>
                    <a:pt x="118" y="143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4" name="Freeform 15">
              <a:extLst>
                <a:ext uri="{FF2B5EF4-FFF2-40B4-BE49-F238E27FC236}">
                  <a16:creationId xmlns:a16="http://schemas.microsoft.com/office/drawing/2014/main" id="{C1E5ECFA-BED2-4859-95DF-D8BAD70AB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3194050"/>
              <a:ext cx="36512" cy="65088"/>
            </a:xfrm>
            <a:custGeom>
              <a:avLst/>
              <a:gdLst>
                <a:gd name="T0" fmla="*/ 13 w 100"/>
                <a:gd name="T1" fmla="*/ 178 h 180"/>
                <a:gd name="T2" fmla="*/ 3 w 100"/>
                <a:gd name="T3" fmla="*/ 154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8 h 180"/>
                <a:gd name="T12" fmla="*/ 20 w 100"/>
                <a:gd name="T13" fmla="*/ 179 h 180"/>
                <a:gd name="T14" fmla="*/ 13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8"/>
                  </a:moveTo>
                  <a:cubicBezTo>
                    <a:pt x="4" y="174"/>
                    <a:pt x="0" y="163"/>
                    <a:pt x="3" y="154"/>
                  </a:cubicBezTo>
                  <a:lnTo>
                    <a:pt x="61" y="14"/>
                  </a:lnTo>
                  <a:cubicBezTo>
                    <a:pt x="65" y="5"/>
                    <a:pt x="76" y="0"/>
                    <a:pt x="85" y="4"/>
                  </a:cubicBezTo>
                  <a:cubicBezTo>
                    <a:pt x="94" y="8"/>
                    <a:pt x="99" y="19"/>
                    <a:pt x="95" y="28"/>
                  </a:cubicBezTo>
                  <a:lnTo>
                    <a:pt x="37" y="168"/>
                  </a:lnTo>
                  <a:cubicBezTo>
                    <a:pt x="35" y="175"/>
                    <a:pt x="28" y="179"/>
                    <a:pt x="20" y="179"/>
                  </a:cubicBezTo>
                  <a:cubicBezTo>
                    <a:pt x="18" y="179"/>
                    <a:pt x="16" y="179"/>
                    <a:pt x="13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5" name="Freeform 16">
              <a:extLst>
                <a:ext uri="{FF2B5EF4-FFF2-40B4-BE49-F238E27FC236}">
                  <a16:creationId xmlns:a16="http://schemas.microsoft.com/office/drawing/2014/main" id="{4E4ED71D-F8B0-4FD0-A4ED-FFDA524C0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4330700"/>
              <a:ext cx="36513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4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8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6" name="Freeform 17">
              <a:extLst>
                <a:ext uri="{FF2B5EF4-FFF2-40B4-BE49-F238E27FC236}">
                  <a16:creationId xmlns:a16="http://schemas.microsoft.com/office/drawing/2014/main" id="{C2D65B3A-3420-49E1-95C8-89AE5BB58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4024313"/>
              <a:ext cx="65087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4"/>
                    <a:pt x="18" y="0"/>
                    <a:pt x="27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4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7" name="Freeform 18">
              <a:extLst>
                <a:ext uri="{FF2B5EF4-FFF2-40B4-BE49-F238E27FC236}">
                  <a16:creationId xmlns:a16="http://schemas.microsoft.com/office/drawing/2014/main" id="{A083E837-D331-4008-BE07-59D27609C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3530600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4" y="34"/>
                    <a:pt x="0" y="24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7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8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8" name="Freeform 19">
              <a:extLst>
                <a:ext uri="{FF2B5EF4-FFF2-40B4-BE49-F238E27FC236}">
                  <a16:creationId xmlns:a16="http://schemas.microsoft.com/office/drawing/2014/main" id="{07ACBE55-6818-4590-BFC7-38E3D7B9A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3549650"/>
              <a:ext cx="65088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8 w 182"/>
                <a:gd name="T7" fmla="*/ 14 h 98"/>
                <a:gd name="T8" fmla="*/ 168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1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19" name="Freeform 20">
              <a:extLst>
                <a:ext uri="{FF2B5EF4-FFF2-40B4-BE49-F238E27FC236}">
                  <a16:creationId xmlns:a16="http://schemas.microsoft.com/office/drawing/2014/main" id="{DF18798F-2508-49F7-BED2-62A6D7E03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400526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3 h 98"/>
                <a:gd name="T6" fmla="*/ 177 w 182"/>
                <a:gd name="T7" fmla="*/ 13 h 98"/>
                <a:gd name="T8" fmla="*/ 167 w 182"/>
                <a:gd name="T9" fmla="*/ 37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6"/>
                    <a:pt x="4" y="65"/>
                    <a:pt x="14" y="62"/>
                  </a:cubicBezTo>
                  <a:lnTo>
                    <a:pt x="153" y="3"/>
                  </a:lnTo>
                  <a:cubicBezTo>
                    <a:pt x="162" y="0"/>
                    <a:pt x="173" y="4"/>
                    <a:pt x="177" y="13"/>
                  </a:cubicBezTo>
                  <a:cubicBezTo>
                    <a:pt x="181" y="23"/>
                    <a:pt x="177" y="34"/>
                    <a:pt x="167" y="37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0" name="Freeform 21">
              <a:extLst>
                <a:ext uri="{FF2B5EF4-FFF2-40B4-BE49-F238E27FC236}">
                  <a16:creationId xmlns:a16="http://schemas.microsoft.com/office/drawing/2014/main" id="{54C4646C-1EE5-453E-9A1C-6E590D6B7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338638"/>
              <a:ext cx="36512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2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1" name="Freeform 22">
              <a:extLst>
                <a:ext uri="{FF2B5EF4-FFF2-40B4-BE49-F238E27FC236}">
                  <a16:creationId xmlns:a16="http://schemas.microsoft.com/office/drawing/2014/main" id="{FA71DFD0-B602-4D15-ABEC-B3F8265B4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186113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3"/>
                    <a:pt x="95" y="173"/>
                    <a:pt x="86" y="177"/>
                  </a:cubicBezTo>
                  <a:cubicBezTo>
                    <a:pt x="84" y="178"/>
                    <a:pt x="81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2" name="Freeform 23">
              <a:extLst>
                <a:ext uri="{FF2B5EF4-FFF2-40B4-BE49-F238E27FC236}">
                  <a16:creationId xmlns:a16="http://schemas.microsoft.com/office/drawing/2014/main" id="{D55A687C-F43D-4D2F-8640-D5A072E48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3157538"/>
              <a:ext cx="25400" cy="66675"/>
            </a:xfrm>
            <a:custGeom>
              <a:avLst/>
              <a:gdLst>
                <a:gd name="T0" fmla="*/ 17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7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7" y="186"/>
                  </a:moveTo>
                  <a:cubicBezTo>
                    <a:pt x="7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0"/>
                    <a:pt x="29" y="186"/>
                    <a:pt x="20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3" name="Freeform 24">
              <a:extLst>
                <a:ext uri="{FF2B5EF4-FFF2-40B4-BE49-F238E27FC236}">
                  <a16:creationId xmlns:a16="http://schemas.microsoft.com/office/drawing/2014/main" id="{4954FA45-9552-43CC-9088-FE2DDB23A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4365625"/>
              <a:ext cx="25400" cy="68263"/>
            </a:xfrm>
            <a:custGeom>
              <a:avLst/>
              <a:gdLst>
                <a:gd name="T0" fmla="*/ 16 w 71"/>
                <a:gd name="T1" fmla="*/ 187 h 188"/>
                <a:gd name="T2" fmla="*/ 2 w 71"/>
                <a:gd name="T3" fmla="*/ 165 h 188"/>
                <a:gd name="T4" fmla="*/ 32 w 71"/>
                <a:gd name="T5" fmla="*/ 17 h 188"/>
                <a:gd name="T6" fmla="*/ 54 w 71"/>
                <a:gd name="T7" fmla="*/ 3 h 188"/>
                <a:gd name="T8" fmla="*/ 68 w 71"/>
                <a:gd name="T9" fmla="*/ 24 h 188"/>
                <a:gd name="T10" fmla="*/ 37 w 71"/>
                <a:gd name="T11" fmla="*/ 172 h 188"/>
                <a:gd name="T12" fmla="*/ 20 w 71"/>
                <a:gd name="T13" fmla="*/ 187 h 188"/>
                <a:gd name="T14" fmla="*/ 16 w 71"/>
                <a:gd name="T15" fmla="*/ 18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8">
                  <a:moveTo>
                    <a:pt x="16" y="187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2" y="17"/>
                  </a:lnTo>
                  <a:cubicBezTo>
                    <a:pt x="34" y="7"/>
                    <a:pt x="44" y="0"/>
                    <a:pt x="54" y="3"/>
                  </a:cubicBezTo>
                  <a:cubicBezTo>
                    <a:pt x="64" y="5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1"/>
                    <a:pt x="28" y="187"/>
                    <a:pt x="20" y="187"/>
                  </a:cubicBezTo>
                  <a:cubicBezTo>
                    <a:pt x="19" y="187"/>
                    <a:pt x="17" y="187"/>
                    <a:pt x="16" y="1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4" name="Freeform 25">
              <a:extLst>
                <a:ext uri="{FF2B5EF4-FFF2-40B4-BE49-F238E27FC236}">
                  <a16:creationId xmlns:a16="http://schemas.microsoft.com/office/drawing/2014/main" id="{68C0CF86-51AC-47F6-9FC8-DDF095C42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3921125"/>
              <a:ext cx="68263" cy="25400"/>
            </a:xfrm>
            <a:custGeom>
              <a:avLst/>
              <a:gdLst>
                <a:gd name="T0" fmla="*/ 165 w 190"/>
                <a:gd name="T1" fmla="*/ 70 h 71"/>
                <a:gd name="T2" fmla="*/ 17 w 190"/>
                <a:gd name="T3" fmla="*/ 39 h 71"/>
                <a:gd name="T4" fmla="*/ 2 w 190"/>
                <a:gd name="T5" fmla="*/ 17 h 71"/>
                <a:gd name="T6" fmla="*/ 24 w 190"/>
                <a:gd name="T7" fmla="*/ 3 h 71"/>
                <a:gd name="T8" fmla="*/ 172 w 190"/>
                <a:gd name="T9" fmla="*/ 33 h 71"/>
                <a:gd name="T10" fmla="*/ 186 w 190"/>
                <a:gd name="T11" fmla="*/ 55 h 71"/>
                <a:gd name="T12" fmla="*/ 168 w 190"/>
                <a:gd name="T13" fmla="*/ 70 h 71"/>
                <a:gd name="T14" fmla="*/ 165 w 190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70"/>
                  </a:moveTo>
                  <a:lnTo>
                    <a:pt x="17" y="39"/>
                  </a:lnTo>
                  <a:cubicBezTo>
                    <a:pt x="7" y="36"/>
                    <a:pt x="0" y="27"/>
                    <a:pt x="2" y="17"/>
                  </a:cubicBezTo>
                  <a:cubicBezTo>
                    <a:pt x="4" y="7"/>
                    <a:pt x="14" y="0"/>
                    <a:pt x="24" y="3"/>
                  </a:cubicBezTo>
                  <a:lnTo>
                    <a:pt x="172" y="33"/>
                  </a:lnTo>
                  <a:cubicBezTo>
                    <a:pt x="182" y="36"/>
                    <a:pt x="189" y="45"/>
                    <a:pt x="186" y="55"/>
                  </a:cubicBezTo>
                  <a:cubicBezTo>
                    <a:pt x="185" y="64"/>
                    <a:pt x="177" y="70"/>
                    <a:pt x="168" y="70"/>
                  </a:cubicBezTo>
                  <a:cubicBezTo>
                    <a:pt x="167" y="70"/>
                    <a:pt x="166" y="70"/>
                    <a:pt x="165" y="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5" name="Freeform 26">
              <a:extLst>
                <a:ext uri="{FF2B5EF4-FFF2-40B4-BE49-F238E27FC236}">
                  <a16:creationId xmlns:a16="http://schemas.microsoft.com/office/drawing/2014/main" id="{A6A78817-9C42-4322-9410-4433D3C3C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3643313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6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6" name="Freeform 27">
              <a:extLst>
                <a:ext uri="{FF2B5EF4-FFF2-40B4-BE49-F238E27FC236}">
                  <a16:creationId xmlns:a16="http://schemas.microsoft.com/office/drawing/2014/main" id="{DB5F6CF8-3E33-44E4-96CF-C2E28CD13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3443288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0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3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0"/>
                  </a:cubicBezTo>
                  <a:cubicBezTo>
                    <a:pt x="169" y="19"/>
                    <a:pt x="166" y="30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7" name="Freeform 28">
              <a:extLst>
                <a:ext uri="{FF2B5EF4-FFF2-40B4-BE49-F238E27FC236}">
                  <a16:creationId xmlns:a16="http://schemas.microsoft.com/office/drawing/2014/main" id="{36DF1B82-782E-420C-BA64-311D80A3E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4102100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7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3"/>
                    <a:pt x="163" y="11"/>
                  </a:cubicBezTo>
                  <a:cubicBezTo>
                    <a:pt x="169" y="20"/>
                    <a:pt x="166" y="31"/>
                    <a:pt x="158" y="37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8" name="Freeform 29">
              <a:extLst>
                <a:ext uri="{FF2B5EF4-FFF2-40B4-BE49-F238E27FC236}">
                  <a16:creationId xmlns:a16="http://schemas.microsoft.com/office/drawing/2014/main" id="{410668F6-8973-4407-9AF2-D7C4AFDD6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4289425"/>
              <a:ext cx="46038" cy="60325"/>
            </a:xfrm>
            <a:custGeom>
              <a:avLst/>
              <a:gdLst>
                <a:gd name="T0" fmla="*/ 88 w 126"/>
                <a:gd name="T1" fmla="*/ 157 h 166"/>
                <a:gd name="T2" fmla="*/ 6 w 126"/>
                <a:gd name="T3" fmla="*/ 31 h 166"/>
                <a:gd name="T4" fmla="*/ 11 w 126"/>
                <a:gd name="T5" fmla="*/ 5 h 166"/>
                <a:gd name="T6" fmla="*/ 37 w 126"/>
                <a:gd name="T7" fmla="*/ 10 h 166"/>
                <a:gd name="T8" fmla="*/ 119 w 126"/>
                <a:gd name="T9" fmla="*/ 137 h 166"/>
                <a:gd name="T10" fmla="*/ 114 w 126"/>
                <a:gd name="T11" fmla="*/ 162 h 166"/>
                <a:gd name="T12" fmla="*/ 104 w 126"/>
                <a:gd name="T13" fmla="*/ 165 h 166"/>
                <a:gd name="T14" fmla="*/ 88 w 126"/>
                <a:gd name="T15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6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1" y="2"/>
                    <a:pt x="37" y="10"/>
                  </a:cubicBezTo>
                  <a:lnTo>
                    <a:pt x="119" y="137"/>
                  </a:lnTo>
                  <a:cubicBezTo>
                    <a:pt x="125" y="145"/>
                    <a:pt x="122" y="157"/>
                    <a:pt x="114" y="162"/>
                  </a:cubicBezTo>
                  <a:cubicBezTo>
                    <a:pt x="111" y="165"/>
                    <a:pt x="107" y="165"/>
                    <a:pt x="104" y="165"/>
                  </a:cubicBezTo>
                  <a:cubicBezTo>
                    <a:pt x="98" y="165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29" name="Freeform 30">
              <a:extLst>
                <a:ext uri="{FF2B5EF4-FFF2-40B4-BE49-F238E27FC236}">
                  <a16:creationId xmlns:a16="http://schemas.microsoft.com/office/drawing/2014/main" id="{AC9964A9-E934-485A-89A7-4EB30BDAB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3238500"/>
              <a:ext cx="46037" cy="60325"/>
            </a:xfrm>
            <a:custGeom>
              <a:avLst/>
              <a:gdLst>
                <a:gd name="T0" fmla="*/ 89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8"/>
                  </a:moveTo>
                  <a:lnTo>
                    <a:pt x="6" y="31"/>
                  </a:lnTo>
                  <a:cubicBezTo>
                    <a:pt x="0" y="23"/>
                    <a:pt x="3" y="12"/>
                    <a:pt x="11" y="6"/>
                  </a:cubicBezTo>
                  <a:cubicBezTo>
                    <a:pt x="20" y="0"/>
                    <a:pt x="31" y="3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3" y="158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0" name="Freeform 31">
              <a:extLst>
                <a:ext uri="{FF2B5EF4-FFF2-40B4-BE49-F238E27FC236}">
                  <a16:creationId xmlns:a16="http://schemas.microsoft.com/office/drawing/2014/main" id="{056C3925-B4A5-4C0C-84B4-ADE595803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325913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1" name="Freeform 32">
              <a:extLst>
                <a:ext uri="{FF2B5EF4-FFF2-40B4-BE49-F238E27FC236}">
                  <a16:creationId xmlns:a16="http://schemas.microsoft.com/office/drawing/2014/main" id="{39A9ED9E-DA2E-439F-8F09-E03A25B3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427037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2" name="Freeform 33">
              <a:extLst>
                <a:ext uri="{FF2B5EF4-FFF2-40B4-BE49-F238E27FC236}">
                  <a16:creationId xmlns:a16="http://schemas.microsoft.com/office/drawing/2014/main" id="{99D9A867-6037-474A-AE14-27532BCF7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4130675"/>
              <a:ext cx="60325" cy="46038"/>
            </a:xfrm>
            <a:custGeom>
              <a:avLst/>
              <a:gdLst>
                <a:gd name="T0" fmla="*/ 135 w 168"/>
                <a:gd name="T1" fmla="*/ 122 h 126"/>
                <a:gd name="T2" fmla="*/ 10 w 168"/>
                <a:gd name="T3" fmla="*/ 36 h 126"/>
                <a:gd name="T4" fmla="*/ 5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5 w 168"/>
                <a:gd name="T15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5" y="122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7" y="108"/>
                    <a:pt x="161" y="117"/>
                  </a:cubicBezTo>
                  <a:cubicBezTo>
                    <a:pt x="157" y="122"/>
                    <a:pt x="152" y="125"/>
                    <a:pt x="146" y="125"/>
                  </a:cubicBezTo>
                  <a:cubicBezTo>
                    <a:pt x="142" y="125"/>
                    <a:pt x="138" y="124"/>
                    <a:pt x="135" y="12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3" name="Freeform 34">
              <a:extLst>
                <a:ext uri="{FF2B5EF4-FFF2-40B4-BE49-F238E27FC236}">
                  <a16:creationId xmlns:a16="http://schemas.microsoft.com/office/drawing/2014/main" id="{D6A5D6BB-CFF0-4827-A438-48DC0181E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3413125"/>
              <a:ext cx="60325" cy="46038"/>
            </a:xfrm>
            <a:custGeom>
              <a:avLst/>
              <a:gdLst>
                <a:gd name="T0" fmla="*/ 135 w 167"/>
                <a:gd name="T1" fmla="*/ 121 h 126"/>
                <a:gd name="T2" fmla="*/ 10 w 167"/>
                <a:gd name="T3" fmla="*/ 36 h 126"/>
                <a:gd name="T4" fmla="*/ 5 w 167"/>
                <a:gd name="T5" fmla="*/ 11 h 126"/>
                <a:gd name="T6" fmla="*/ 31 w 167"/>
                <a:gd name="T7" fmla="*/ 6 h 126"/>
                <a:gd name="T8" fmla="*/ 156 w 167"/>
                <a:gd name="T9" fmla="*/ 91 h 126"/>
                <a:gd name="T10" fmla="*/ 161 w 167"/>
                <a:gd name="T11" fmla="*/ 117 h 126"/>
                <a:gd name="T12" fmla="*/ 145 w 167"/>
                <a:gd name="T13" fmla="*/ 125 h 126"/>
                <a:gd name="T14" fmla="*/ 135 w 167"/>
                <a:gd name="T15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6">
                  <a:moveTo>
                    <a:pt x="135" y="121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6" y="108"/>
                    <a:pt x="161" y="117"/>
                  </a:cubicBezTo>
                  <a:cubicBezTo>
                    <a:pt x="157" y="122"/>
                    <a:pt x="151" y="125"/>
                    <a:pt x="145" y="125"/>
                  </a:cubicBezTo>
                  <a:cubicBezTo>
                    <a:pt x="142" y="125"/>
                    <a:pt x="138" y="124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4" name="Freeform 35">
              <a:extLst>
                <a:ext uri="{FF2B5EF4-FFF2-40B4-BE49-F238E27FC236}">
                  <a16:creationId xmlns:a16="http://schemas.microsoft.com/office/drawing/2014/main" id="{AD829B05-5FF2-4CBF-96F3-431A671C1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3678238"/>
              <a:ext cx="68262" cy="23812"/>
            </a:xfrm>
            <a:custGeom>
              <a:avLst/>
              <a:gdLst>
                <a:gd name="T0" fmla="*/ 2 w 190"/>
                <a:gd name="T1" fmla="*/ 51 h 67"/>
                <a:gd name="T2" fmla="*/ 17 w 190"/>
                <a:gd name="T3" fmla="*/ 30 h 67"/>
                <a:gd name="T4" fmla="*/ 165 w 190"/>
                <a:gd name="T5" fmla="*/ 2 h 67"/>
                <a:gd name="T6" fmla="*/ 187 w 190"/>
                <a:gd name="T7" fmla="*/ 16 h 67"/>
                <a:gd name="T8" fmla="*/ 172 w 190"/>
                <a:gd name="T9" fmla="*/ 38 h 67"/>
                <a:gd name="T10" fmla="*/ 24 w 190"/>
                <a:gd name="T11" fmla="*/ 66 h 67"/>
                <a:gd name="T12" fmla="*/ 20 w 190"/>
                <a:gd name="T13" fmla="*/ 66 h 67"/>
                <a:gd name="T14" fmla="*/ 2 w 190"/>
                <a:gd name="T1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7">
                  <a:moveTo>
                    <a:pt x="2" y="51"/>
                  </a:moveTo>
                  <a:cubicBezTo>
                    <a:pt x="0" y="41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2" y="66"/>
                    <a:pt x="21" y="66"/>
                    <a:pt x="20" y="66"/>
                  </a:cubicBezTo>
                  <a:cubicBezTo>
                    <a:pt x="11" y="66"/>
                    <a:pt x="4" y="60"/>
                    <a:pt x="2" y="5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5" name="Freeform 36">
              <a:extLst>
                <a:ext uri="{FF2B5EF4-FFF2-40B4-BE49-F238E27FC236}">
                  <a16:creationId xmlns:a16="http://schemas.microsoft.com/office/drawing/2014/main" id="{0EECC306-AD61-4A62-B5AB-64910F6A0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388620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1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9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1"/>
                  </a:cubicBezTo>
                  <a:lnTo>
                    <a:pt x="165" y="2"/>
                  </a:lnTo>
                  <a:cubicBezTo>
                    <a:pt x="175" y="0"/>
                    <a:pt x="184" y="7"/>
                    <a:pt x="186" y="17"/>
                  </a:cubicBezTo>
                  <a:cubicBezTo>
                    <a:pt x="188" y="27"/>
                    <a:pt x="182" y="37"/>
                    <a:pt x="172" y="39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3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6" name="Freeform 37">
              <a:extLst>
                <a:ext uri="{FF2B5EF4-FFF2-40B4-BE49-F238E27FC236}">
                  <a16:creationId xmlns:a16="http://schemas.microsoft.com/office/drawing/2014/main" id="{8716D514-7CBD-4B03-B3C3-7557D6C0B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437197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8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7" name="Freeform 38">
              <a:extLst>
                <a:ext uri="{FF2B5EF4-FFF2-40B4-BE49-F238E27FC236}">
                  <a16:creationId xmlns:a16="http://schemas.microsoft.com/office/drawing/2014/main" id="{759C2705-3AD9-4C82-BA28-329E2E9C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314960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6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1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6" y="4"/>
                    <a:pt x="16" y="2"/>
                  </a:cubicBezTo>
                  <a:cubicBezTo>
                    <a:pt x="26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1" y="184"/>
                    <a:pt x="51" y="186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8" name="Freeform 39">
              <a:extLst>
                <a:ext uri="{FF2B5EF4-FFF2-40B4-BE49-F238E27FC236}">
                  <a16:creationId xmlns:a16="http://schemas.microsoft.com/office/drawing/2014/main" id="{FB313B56-662A-448E-8B35-AF98E0B34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3141663"/>
              <a:ext cx="26988" cy="74612"/>
            </a:xfrm>
            <a:custGeom>
              <a:avLst/>
              <a:gdLst>
                <a:gd name="T0" fmla="*/ 27 w 74"/>
                <a:gd name="T1" fmla="*/ 207 h 208"/>
                <a:gd name="T2" fmla="*/ 2 w 74"/>
                <a:gd name="T3" fmla="*/ 177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2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7"/>
                  </a:moveTo>
                  <a:cubicBezTo>
                    <a:pt x="11" y="205"/>
                    <a:pt x="0" y="192"/>
                    <a:pt x="2" y="177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7"/>
                    <a:pt x="72" y="32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39" name="Freeform 40">
              <a:extLst>
                <a:ext uri="{FF2B5EF4-FFF2-40B4-BE49-F238E27FC236}">
                  <a16:creationId xmlns:a16="http://schemas.microsoft.com/office/drawing/2014/main" id="{47755F7C-1910-4107-8592-751D42A4C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373563"/>
              <a:ext cx="26987" cy="74612"/>
            </a:xfrm>
            <a:custGeom>
              <a:avLst/>
              <a:gdLst>
                <a:gd name="T0" fmla="*/ 26 w 74"/>
                <a:gd name="T1" fmla="*/ 207 h 208"/>
                <a:gd name="T2" fmla="*/ 1 w 74"/>
                <a:gd name="T3" fmla="*/ 177 h 208"/>
                <a:gd name="T4" fmla="*/ 16 w 74"/>
                <a:gd name="T5" fmla="*/ 26 h 208"/>
                <a:gd name="T6" fmla="*/ 47 w 74"/>
                <a:gd name="T7" fmla="*/ 2 h 208"/>
                <a:gd name="T8" fmla="*/ 71 w 74"/>
                <a:gd name="T9" fmla="*/ 32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1" y="177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2"/>
                  </a:cubicBezTo>
                  <a:cubicBezTo>
                    <a:pt x="62" y="3"/>
                    <a:pt x="73" y="17"/>
                    <a:pt x="71" y="32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0" name="Freeform 41">
              <a:extLst>
                <a:ext uri="{FF2B5EF4-FFF2-40B4-BE49-F238E27FC236}">
                  <a16:creationId xmlns:a16="http://schemas.microsoft.com/office/drawing/2014/main" id="{369A1A87-9ECC-437E-8AFB-7B3F6B123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3854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4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1" name="Freeform 42">
              <a:extLst>
                <a:ext uri="{FF2B5EF4-FFF2-40B4-BE49-F238E27FC236}">
                  <a16:creationId xmlns:a16="http://schemas.microsoft.com/office/drawing/2014/main" id="{1E12F8B3-D12E-4C97-B71D-89E67026A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709988"/>
              <a:ext cx="74612" cy="26987"/>
            </a:xfrm>
            <a:custGeom>
              <a:avLst/>
              <a:gdLst>
                <a:gd name="T0" fmla="*/ 177 w 209"/>
                <a:gd name="T1" fmla="*/ 71 h 73"/>
                <a:gd name="T2" fmla="*/ 26 w 209"/>
                <a:gd name="T3" fmla="*/ 57 h 73"/>
                <a:gd name="T4" fmla="*/ 1 w 209"/>
                <a:gd name="T5" fmla="*/ 26 h 73"/>
                <a:gd name="T6" fmla="*/ 32 w 209"/>
                <a:gd name="T7" fmla="*/ 2 h 73"/>
                <a:gd name="T8" fmla="*/ 182 w 209"/>
                <a:gd name="T9" fmla="*/ 16 h 73"/>
                <a:gd name="T10" fmla="*/ 207 w 209"/>
                <a:gd name="T11" fmla="*/ 47 h 73"/>
                <a:gd name="T12" fmla="*/ 179 w 209"/>
                <a:gd name="T13" fmla="*/ 72 h 73"/>
                <a:gd name="T14" fmla="*/ 177 w 209"/>
                <a:gd name="T15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3">
                  <a:moveTo>
                    <a:pt x="177" y="71"/>
                  </a:moveTo>
                  <a:lnTo>
                    <a:pt x="26" y="57"/>
                  </a:lnTo>
                  <a:cubicBezTo>
                    <a:pt x="11" y="55"/>
                    <a:pt x="0" y="42"/>
                    <a:pt x="1" y="26"/>
                  </a:cubicBezTo>
                  <a:cubicBezTo>
                    <a:pt x="3" y="11"/>
                    <a:pt x="16" y="0"/>
                    <a:pt x="32" y="2"/>
                  </a:cubicBezTo>
                  <a:lnTo>
                    <a:pt x="182" y="16"/>
                  </a:lnTo>
                  <a:cubicBezTo>
                    <a:pt x="197" y="18"/>
                    <a:pt x="208" y="32"/>
                    <a:pt x="207" y="47"/>
                  </a:cubicBezTo>
                  <a:cubicBezTo>
                    <a:pt x="205" y="61"/>
                    <a:pt x="193" y="72"/>
                    <a:pt x="179" y="72"/>
                  </a:cubicBezTo>
                  <a:cubicBezTo>
                    <a:pt x="178" y="72"/>
                    <a:pt x="177" y="72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2" name="Freeform 43">
              <a:extLst>
                <a:ext uri="{FF2B5EF4-FFF2-40B4-BE49-F238E27FC236}">
                  <a16:creationId xmlns:a16="http://schemas.microsoft.com/office/drawing/2014/main" id="{064E516C-6A92-4104-BF19-735D4C96F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3382963"/>
              <a:ext cx="65087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3" name="Freeform 44">
              <a:extLst>
                <a:ext uri="{FF2B5EF4-FFF2-40B4-BE49-F238E27FC236}">
                  <a16:creationId xmlns:a16="http://schemas.microsoft.com/office/drawing/2014/main" id="{7C57D0D7-F429-4AB3-AC71-AF4545BD9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4151313"/>
              <a:ext cx="65088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4" name="Freeform 45">
              <a:extLst>
                <a:ext uri="{FF2B5EF4-FFF2-40B4-BE49-F238E27FC236}">
                  <a16:creationId xmlns:a16="http://schemas.microsoft.com/office/drawing/2014/main" id="{928B78FF-ADE2-48DF-B364-E7135A7E9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4249738"/>
              <a:ext cx="57150" cy="63500"/>
            </a:xfrm>
            <a:custGeom>
              <a:avLst/>
              <a:gdLst>
                <a:gd name="T0" fmla="*/ 106 w 159"/>
                <a:gd name="T1" fmla="*/ 166 h 177"/>
                <a:gd name="T2" fmla="*/ 10 w 159"/>
                <a:gd name="T3" fmla="*/ 49 h 177"/>
                <a:gd name="T4" fmla="*/ 14 w 159"/>
                <a:gd name="T5" fmla="*/ 10 h 177"/>
                <a:gd name="T6" fmla="*/ 53 w 159"/>
                <a:gd name="T7" fmla="*/ 14 h 177"/>
                <a:gd name="T8" fmla="*/ 149 w 159"/>
                <a:gd name="T9" fmla="*/ 131 h 177"/>
                <a:gd name="T10" fmla="*/ 145 w 159"/>
                <a:gd name="T11" fmla="*/ 169 h 177"/>
                <a:gd name="T12" fmla="*/ 127 w 159"/>
                <a:gd name="T13" fmla="*/ 176 h 177"/>
                <a:gd name="T14" fmla="*/ 106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6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4" y="10"/>
                  </a:cubicBezTo>
                  <a:cubicBezTo>
                    <a:pt x="26" y="0"/>
                    <a:pt x="43" y="2"/>
                    <a:pt x="53" y="14"/>
                  </a:cubicBezTo>
                  <a:lnTo>
                    <a:pt x="149" y="131"/>
                  </a:lnTo>
                  <a:cubicBezTo>
                    <a:pt x="158" y="142"/>
                    <a:pt x="157" y="160"/>
                    <a:pt x="145" y="169"/>
                  </a:cubicBezTo>
                  <a:cubicBezTo>
                    <a:pt x="140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6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5" name="Freeform 46">
              <a:extLst>
                <a:ext uri="{FF2B5EF4-FFF2-40B4-BE49-F238E27FC236}">
                  <a16:creationId xmlns:a16="http://schemas.microsoft.com/office/drawing/2014/main" id="{FEEB23C8-E20D-4BA9-8F3E-FB63A041C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3276600"/>
              <a:ext cx="57150" cy="63500"/>
            </a:xfrm>
            <a:custGeom>
              <a:avLst/>
              <a:gdLst>
                <a:gd name="T0" fmla="*/ 105 w 159"/>
                <a:gd name="T1" fmla="*/ 166 h 177"/>
                <a:gd name="T2" fmla="*/ 10 w 159"/>
                <a:gd name="T3" fmla="*/ 49 h 177"/>
                <a:gd name="T4" fmla="*/ 13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70 h 177"/>
                <a:gd name="T12" fmla="*/ 127 w 159"/>
                <a:gd name="T13" fmla="*/ 176 h 177"/>
                <a:gd name="T14" fmla="*/ 105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5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3" y="10"/>
                  </a:cubicBezTo>
                  <a:cubicBezTo>
                    <a:pt x="25" y="0"/>
                    <a:pt x="43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70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5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6" name="Freeform 47">
              <a:extLst>
                <a:ext uri="{FF2B5EF4-FFF2-40B4-BE49-F238E27FC236}">
                  <a16:creationId xmlns:a16="http://schemas.microsoft.com/office/drawing/2014/main" id="{87A358BD-1DCD-408F-A549-09F8112CA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3217863"/>
              <a:ext cx="49213" cy="69850"/>
            </a:xfrm>
            <a:custGeom>
              <a:avLst/>
              <a:gdLst>
                <a:gd name="T0" fmla="*/ 19 w 135"/>
                <a:gd name="T1" fmla="*/ 189 h 193"/>
                <a:gd name="T2" fmla="*/ 7 w 135"/>
                <a:gd name="T3" fmla="*/ 152 h 193"/>
                <a:gd name="T4" fmla="*/ 79 w 135"/>
                <a:gd name="T5" fmla="*/ 18 h 193"/>
                <a:gd name="T6" fmla="*/ 116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2 w 135"/>
                <a:gd name="T13" fmla="*/ 192 h 193"/>
                <a:gd name="T14" fmla="*/ 19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9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9" y="18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2" y="192"/>
                    <a:pt x="32" y="192"/>
                  </a:cubicBezTo>
                  <a:cubicBezTo>
                    <a:pt x="27" y="192"/>
                    <a:pt x="23" y="191"/>
                    <a:pt x="19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7" name="Freeform 48">
              <a:extLst>
                <a:ext uri="{FF2B5EF4-FFF2-40B4-BE49-F238E27FC236}">
                  <a16:creationId xmlns:a16="http://schemas.microsoft.com/office/drawing/2014/main" id="{01896C87-1967-4E03-91E4-33DC4B483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4300538"/>
              <a:ext cx="49213" cy="69850"/>
            </a:xfrm>
            <a:custGeom>
              <a:avLst/>
              <a:gdLst>
                <a:gd name="T0" fmla="*/ 18 w 135"/>
                <a:gd name="T1" fmla="*/ 189 h 194"/>
                <a:gd name="T2" fmla="*/ 7 w 135"/>
                <a:gd name="T3" fmla="*/ 152 h 194"/>
                <a:gd name="T4" fmla="*/ 78 w 135"/>
                <a:gd name="T5" fmla="*/ 19 h 194"/>
                <a:gd name="T6" fmla="*/ 115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1 w 135"/>
                <a:gd name="T13" fmla="*/ 193 h 194"/>
                <a:gd name="T14" fmla="*/ 18 w 135"/>
                <a:gd name="T15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8" y="189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7"/>
                    <a:pt x="41" y="193"/>
                    <a:pt x="31" y="193"/>
                  </a:cubicBezTo>
                  <a:cubicBezTo>
                    <a:pt x="27" y="193"/>
                    <a:pt x="22" y="192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8" name="Freeform 49">
              <a:extLst>
                <a:ext uri="{FF2B5EF4-FFF2-40B4-BE49-F238E27FC236}">
                  <a16:creationId xmlns:a16="http://schemas.microsoft.com/office/drawing/2014/main" id="{BBB8C14A-C1AC-4F1E-8940-96BC64F59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0719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9 w 197"/>
                <a:gd name="T3" fmla="*/ 56 h 132"/>
                <a:gd name="T4" fmla="*/ 7 w 197"/>
                <a:gd name="T5" fmla="*/ 19 h 132"/>
                <a:gd name="T6" fmla="*/ 45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6"/>
                    <a:pt x="31" y="0"/>
                    <a:pt x="45" y="8"/>
                  </a:cubicBezTo>
                  <a:lnTo>
                    <a:pt x="178" y="79"/>
                  </a:lnTo>
                  <a:cubicBezTo>
                    <a:pt x="191" y="86"/>
                    <a:pt x="196" y="103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1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49" name="Freeform 50">
              <a:extLst>
                <a:ext uri="{FF2B5EF4-FFF2-40B4-BE49-F238E27FC236}">
                  <a16:creationId xmlns:a16="http://schemas.microsoft.com/office/drawing/2014/main" id="{0EE10F4F-C3EB-4F5E-8CF6-8FA112B5F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34686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4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0" name="Freeform 51">
              <a:extLst>
                <a:ext uri="{FF2B5EF4-FFF2-40B4-BE49-F238E27FC236}">
                  <a16:creationId xmlns:a16="http://schemas.microsoft.com/office/drawing/2014/main" id="{38B5BF10-12FB-4F87-9171-F736C5C98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3606800"/>
              <a:ext cx="74612" cy="36513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1" name="Freeform 52">
              <a:extLst>
                <a:ext uri="{FF2B5EF4-FFF2-40B4-BE49-F238E27FC236}">
                  <a16:creationId xmlns:a16="http://schemas.microsoft.com/office/drawing/2014/main" id="{6B1FE0F0-DEA6-41F6-99B5-95A70EB1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3944938"/>
              <a:ext cx="74613" cy="36512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3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2" name="Freeform 53">
              <a:extLst>
                <a:ext uri="{FF2B5EF4-FFF2-40B4-BE49-F238E27FC236}">
                  <a16:creationId xmlns:a16="http://schemas.microsoft.com/office/drawing/2014/main" id="{7FECE927-AC95-45BA-826B-5B5C48456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4354513"/>
              <a:ext cx="38100" cy="73025"/>
            </a:xfrm>
            <a:custGeom>
              <a:avLst/>
              <a:gdLst>
                <a:gd name="T0" fmla="*/ 48 w 107"/>
                <a:gd name="T1" fmla="*/ 184 h 204"/>
                <a:gd name="T2" fmla="*/ 4 w 107"/>
                <a:gd name="T3" fmla="*/ 39 h 204"/>
                <a:gd name="T4" fmla="*/ 22 w 107"/>
                <a:gd name="T5" fmla="*/ 5 h 204"/>
                <a:gd name="T6" fmla="*/ 57 w 107"/>
                <a:gd name="T7" fmla="*/ 23 h 204"/>
                <a:gd name="T8" fmla="*/ 101 w 107"/>
                <a:gd name="T9" fmla="*/ 168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4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5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7" y="198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3" name="Freeform 54">
              <a:extLst>
                <a:ext uri="{FF2B5EF4-FFF2-40B4-BE49-F238E27FC236}">
                  <a16:creationId xmlns:a16="http://schemas.microsoft.com/office/drawing/2014/main" id="{17218EDB-EA31-4195-8B9F-FC5768A58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3162300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3 h 204"/>
                <a:gd name="T8" fmla="*/ 101 w 106"/>
                <a:gd name="T9" fmla="*/ 167 h 204"/>
                <a:gd name="T10" fmla="*/ 83 w 106"/>
                <a:gd name="T11" fmla="*/ 202 h 204"/>
                <a:gd name="T12" fmla="*/ 75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3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4" name="Freeform 55">
              <a:extLst>
                <a:ext uri="{FF2B5EF4-FFF2-40B4-BE49-F238E27FC236}">
                  <a16:creationId xmlns:a16="http://schemas.microsoft.com/office/drawing/2014/main" id="{FD6702FB-6802-45B6-9B99-9B5F3A225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3170238"/>
              <a:ext cx="38100" cy="73025"/>
            </a:xfrm>
            <a:custGeom>
              <a:avLst/>
              <a:gdLst>
                <a:gd name="T0" fmla="*/ 22 w 108"/>
                <a:gd name="T1" fmla="*/ 201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4 h 204"/>
                <a:gd name="T8" fmla="*/ 102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2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1"/>
                  </a:moveTo>
                  <a:cubicBezTo>
                    <a:pt x="8" y="197"/>
                    <a:pt x="0" y="181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4"/>
                  </a:cubicBezTo>
                  <a:cubicBezTo>
                    <a:pt x="99" y="9"/>
                    <a:pt x="107" y="25"/>
                    <a:pt x="102" y="39"/>
                  </a:cubicBezTo>
                  <a:lnTo>
                    <a:pt x="57" y="183"/>
                  </a:lnTo>
                  <a:cubicBezTo>
                    <a:pt x="53" y="195"/>
                    <a:pt x="42" y="203"/>
                    <a:pt x="31" y="203"/>
                  </a:cubicBezTo>
                  <a:cubicBezTo>
                    <a:pt x="28" y="203"/>
                    <a:pt x="25" y="202"/>
                    <a:pt x="22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5" name="Freeform 56">
              <a:extLst>
                <a:ext uri="{FF2B5EF4-FFF2-40B4-BE49-F238E27FC236}">
                  <a16:creationId xmlns:a16="http://schemas.microsoft.com/office/drawing/2014/main" id="{6A454888-CE13-40F2-A0A2-91E6075E3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43449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9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8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6" name="Freeform 57">
              <a:extLst>
                <a:ext uri="{FF2B5EF4-FFF2-40B4-BE49-F238E27FC236}">
                  <a16:creationId xmlns:a16="http://schemas.microsoft.com/office/drawing/2014/main" id="{9E14B51D-BB73-4FA8-9C55-DD4B7E55B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3973513"/>
              <a:ext cx="74613" cy="38100"/>
            </a:xfrm>
            <a:custGeom>
              <a:avLst/>
              <a:gdLst>
                <a:gd name="T0" fmla="*/ 167 w 207"/>
                <a:gd name="T1" fmla="*/ 102 h 105"/>
                <a:gd name="T2" fmla="*/ 23 w 207"/>
                <a:gd name="T3" fmla="*/ 57 h 105"/>
                <a:gd name="T4" fmla="*/ 5 w 207"/>
                <a:gd name="T5" fmla="*/ 22 h 105"/>
                <a:gd name="T6" fmla="*/ 40 w 207"/>
                <a:gd name="T7" fmla="*/ 4 h 105"/>
                <a:gd name="T8" fmla="*/ 184 w 207"/>
                <a:gd name="T9" fmla="*/ 50 h 105"/>
                <a:gd name="T10" fmla="*/ 202 w 207"/>
                <a:gd name="T11" fmla="*/ 84 h 105"/>
                <a:gd name="T12" fmla="*/ 175 w 207"/>
                <a:gd name="T13" fmla="*/ 104 h 105"/>
                <a:gd name="T14" fmla="*/ 167 w 20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2"/>
                  </a:moveTo>
                  <a:lnTo>
                    <a:pt x="23" y="57"/>
                  </a:lnTo>
                  <a:cubicBezTo>
                    <a:pt x="8" y="52"/>
                    <a:pt x="0" y="37"/>
                    <a:pt x="5" y="22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6" y="70"/>
                    <a:pt x="202" y="84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3" y="104"/>
                    <a:pt x="170" y="103"/>
                    <a:pt x="167" y="1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7" name="Freeform 58">
              <a:extLst>
                <a:ext uri="{FF2B5EF4-FFF2-40B4-BE49-F238E27FC236}">
                  <a16:creationId xmlns:a16="http://schemas.microsoft.com/office/drawing/2014/main" id="{AF0FC634-878B-444D-8EDD-97AEBF4B7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357822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8"/>
                  </a:lnTo>
                  <a:cubicBezTo>
                    <a:pt x="8" y="53"/>
                    <a:pt x="0" y="38"/>
                    <a:pt x="4" y="23"/>
                  </a:cubicBezTo>
                  <a:cubicBezTo>
                    <a:pt x="9" y="9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1"/>
                    <a:pt x="201" y="85"/>
                  </a:cubicBezTo>
                  <a:cubicBezTo>
                    <a:pt x="197" y="97"/>
                    <a:pt x="187" y="104"/>
                    <a:pt x="175" y="104"/>
                  </a:cubicBezTo>
                  <a:cubicBezTo>
                    <a:pt x="172" y="104"/>
                    <a:pt x="169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8" name="Freeform 59">
              <a:extLst>
                <a:ext uri="{FF2B5EF4-FFF2-40B4-BE49-F238E27FC236}">
                  <a16:creationId xmlns:a16="http://schemas.microsoft.com/office/drawing/2014/main" id="{CA76EB2E-A08A-42F4-9EE3-005E7CFAB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3494088"/>
              <a:ext cx="71438" cy="46037"/>
            </a:xfrm>
            <a:custGeom>
              <a:avLst/>
              <a:gdLst>
                <a:gd name="T0" fmla="*/ 7 w 198"/>
                <a:gd name="T1" fmla="*/ 115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5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6"/>
                    <a:pt x="190" y="19"/>
                  </a:cubicBezTo>
                  <a:cubicBezTo>
                    <a:pt x="197" y="33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59" name="Freeform 60">
              <a:extLst>
                <a:ext uri="{FF2B5EF4-FFF2-40B4-BE49-F238E27FC236}">
                  <a16:creationId xmlns:a16="http://schemas.microsoft.com/office/drawing/2014/main" id="{DC494825-4B56-4B71-B0C9-D1D42E34E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40465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0" name="Freeform 61">
              <a:extLst>
                <a:ext uri="{FF2B5EF4-FFF2-40B4-BE49-F238E27FC236}">
                  <a16:creationId xmlns:a16="http://schemas.microsoft.com/office/drawing/2014/main" id="{781209B5-4EEB-4AFD-B0E8-2C6EFBF2D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4314825"/>
              <a:ext cx="47625" cy="69850"/>
            </a:xfrm>
            <a:custGeom>
              <a:avLst/>
              <a:gdLst>
                <a:gd name="T0" fmla="*/ 77 w 134"/>
                <a:gd name="T1" fmla="*/ 179 h 194"/>
                <a:gd name="T2" fmla="*/ 7 w 134"/>
                <a:gd name="T3" fmla="*/ 45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9"/>
                  </a:moveTo>
                  <a:lnTo>
                    <a:pt x="7" y="45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7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1" name="Freeform 62">
              <a:extLst>
                <a:ext uri="{FF2B5EF4-FFF2-40B4-BE49-F238E27FC236}">
                  <a16:creationId xmlns:a16="http://schemas.microsoft.com/office/drawing/2014/main" id="{1FD44801-C6F9-4403-AA3F-E91C02F9A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32035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1"/>
                    <a:pt x="6" y="14"/>
                    <a:pt x="19" y="7"/>
                  </a:cubicBezTo>
                  <a:cubicBezTo>
                    <a:pt x="33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2" name="Freeform 63">
              <a:extLst>
                <a:ext uri="{FF2B5EF4-FFF2-40B4-BE49-F238E27FC236}">
                  <a16:creationId xmlns:a16="http://schemas.microsoft.com/office/drawing/2014/main" id="{15C28818-C173-403F-AD13-C902FE0DC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3294063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9 w 160"/>
                <a:gd name="T3" fmla="*/ 129 h 175"/>
                <a:gd name="T4" fmla="*/ 106 w 160"/>
                <a:gd name="T5" fmla="*/ 13 h 175"/>
                <a:gd name="T6" fmla="*/ 145 w 160"/>
                <a:gd name="T7" fmla="*/ 10 h 175"/>
                <a:gd name="T8" fmla="*/ 149 w 160"/>
                <a:gd name="T9" fmla="*/ 49 h 175"/>
                <a:gd name="T10" fmla="*/ 52 w 160"/>
                <a:gd name="T11" fmla="*/ 165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1"/>
                    <a:pt x="134" y="0"/>
                    <a:pt x="145" y="10"/>
                  </a:cubicBezTo>
                  <a:cubicBezTo>
                    <a:pt x="157" y="19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9" y="174"/>
                    <a:pt x="31" y="174"/>
                  </a:cubicBezTo>
                  <a:cubicBezTo>
                    <a:pt x="24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3" name="Freeform 64">
              <a:extLst>
                <a:ext uri="{FF2B5EF4-FFF2-40B4-BE49-F238E27FC236}">
                  <a16:creationId xmlns:a16="http://schemas.microsoft.com/office/drawing/2014/main" id="{6AD6ECFA-31C4-4749-987D-C78D5F10F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4230688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9 w 160"/>
                <a:gd name="T3" fmla="*/ 129 h 175"/>
                <a:gd name="T4" fmla="*/ 106 w 160"/>
                <a:gd name="T5" fmla="*/ 13 h 175"/>
                <a:gd name="T6" fmla="*/ 145 w 160"/>
                <a:gd name="T7" fmla="*/ 9 h 175"/>
                <a:gd name="T8" fmla="*/ 149 w 160"/>
                <a:gd name="T9" fmla="*/ 48 h 175"/>
                <a:gd name="T10" fmla="*/ 52 w 160"/>
                <a:gd name="T11" fmla="*/ 164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1"/>
                    <a:pt x="134" y="0"/>
                    <a:pt x="145" y="9"/>
                  </a:cubicBezTo>
                  <a:cubicBezTo>
                    <a:pt x="157" y="19"/>
                    <a:pt x="159" y="37"/>
                    <a:pt x="149" y="48"/>
                  </a:cubicBezTo>
                  <a:lnTo>
                    <a:pt x="52" y="164"/>
                  </a:lnTo>
                  <a:cubicBezTo>
                    <a:pt x="46" y="171"/>
                    <a:pt x="38" y="174"/>
                    <a:pt x="31" y="174"/>
                  </a:cubicBezTo>
                  <a:cubicBezTo>
                    <a:pt x="24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4" name="Freeform 65">
              <a:extLst>
                <a:ext uri="{FF2B5EF4-FFF2-40B4-BE49-F238E27FC236}">
                  <a16:creationId xmlns:a16="http://schemas.microsoft.com/office/drawing/2014/main" id="{AC214103-9DE1-4A80-B68A-DA331EEBC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4173538"/>
              <a:ext cx="65088" cy="55562"/>
            </a:xfrm>
            <a:custGeom>
              <a:avLst/>
              <a:gdLst>
                <a:gd name="T0" fmla="*/ 130 w 179"/>
                <a:gd name="T1" fmla="*/ 149 h 156"/>
                <a:gd name="T2" fmla="*/ 14 w 179"/>
                <a:gd name="T3" fmla="*/ 52 h 156"/>
                <a:gd name="T4" fmla="*/ 10 w 179"/>
                <a:gd name="T5" fmla="*/ 13 h 156"/>
                <a:gd name="T6" fmla="*/ 49 w 179"/>
                <a:gd name="T7" fmla="*/ 10 h 156"/>
                <a:gd name="T8" fmla="*/ 165 w 179"/>
                <a:gd name="T9" fmla="*/ 106 h 156"/>
                <a:gd name="T10" fmla="*/ 169 w 179"/>
                <a:gd name="T11" fmla="*/ 145 h 156"/>
                <a:gd name="T12" fmla="*/ 147 w 179"/>
                <a:gd name="T13" fmla="*/ 155 h 156"/>
                <a:gd name="T14" fmla="*/ 130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30" y="149"/>
                  </a:moveTo>
                  <a:lnTo>
                    <a:pt x="14" y="52"/>
                  </a:lnTo>
                  <a:cubicBezTo>
                    <a:pt x="2" y="42"/>
                    <a:pt x="0" y="25"/>
                    <a:pt x="10" y="13"/>
                  </a:cubicBezTo>
                  <a:cubicBezTo>
                    <a:pt x="20" y="1"/>
                    <a:pt x="38" y="0"/>
                    <a:pt x="49" y="10"/>
                  </a:cubicBezTo>
                  <a:lnTo>
                    <a:pt x="165" y="106"/>
                  </a:lnTo>
                  <a:cubicBezTo>
                    <a:pt x="177" y="116"/>
                    <a:pt x="178" y="134"/>
                    <a:pt x="169" y="145"/>
                  </a:cubicBezTo>
                  <a:cubicBezTo>
                    <a:pt x="163" y="152"/>
                    <a:pt x="155" y="155"/>
                    <a:pt x="147" y="155"/>
                  </a:cubicBezTo>
                  <a:cubicBezTo>
                    <a:pt x="141" y="155"/>
                    <a:pt x="135" y="153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5" name="Freeform 66">
              <a:extLst>
                <a:ext uri="{FF2B5EF4-FFF2-40B4-BE49-F238E27FC236}">
                  <a16:creationId xmlns:a16="http://schemas.microsoft.com/office/drawing/2014/main" id="{4826712E-A8D3-4F77-9F64-EC9AC6736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33607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10 w 179"/>
                <a:gd name="T5" fmla="*/ 13 h 156"/>
                <a:gd name="T6" fmla="*/ 48 w 179"/>
                <a:gd name="T7" fmla="*/ 10 h 156"/>
                <a:gd name="T8" fmla="*/ 164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10" y="13"/>
                  </a:cubicBezTo>
                  <a:cubicBezTo>
                    <a:pt x="19" y="1"/>
                    <a:pt x="37" y="0"/>
                    <a:pt x="48" y="10"/>
                  </a:cubicBezTo>
                  <a:lnTo>
                    <a:pt x="164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2" y="152"/>
                    <a:pt x="155" y="155"/>
                    <a:pt x="147" y="155"/>
                  </a:cubicBezTo>
                  <a:cubicBezTo>
                    <a:pt x="140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6" name="Freeform 67">
              <a:extLst>
                <a:ext uri="{FF2B5EF4-FFF2-40B4-BE49-F238E27FC236}">
                  <a16:creationId xmlns:a16="http://schemas.microsoft.com/office/drawing/2014/main" id="{CD580F1D-2E78-4BA6-87C3-6BBF6DB99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373856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29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1"/>
                    <a:pt x="198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7" name="Freeform 68">
              <a:extLst>
                <a:ext uri="{FF2B5EF4-FFF2-40B4-BE49-F238E27FC236}">
                  <a16:creationId xmlns:a16="http://schemas.microsoft.com/office/drawing/2014/main" id="{0DC7C24E-D3FA-4A19-97DC-12D72B428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382587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7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2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60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8" name="Freeform 69">
              <a:extLst>
                <a:ext uri="{FF2B5EF4-FFF2-40B4-BE49-F238E27FC236}">
                  <a16:creationId xmlns:a16="http://schemas.microsoft.com/office/drawing/2014/main" id="{81F03890-1FF6-4831-9254-5D807318D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4375150"/>
              <a:ext cx="26988" cy="74613"/>
            </a:xfrm>
            <a:custGeom>
              <a:avLst/>
              <a:gdLst>
                <a:gd name="T0" fmla="*/ 15 w 73"/>
                <a:gd name="T1" fmla="*/ 183 h 209"/>
                <a:gd name="T2" fmla="*/ 2 w 73"/>
                <a:gd name="T3" fmla="*/ 32 h 209"/>
                <a:gd name="T4" fmla="*/ 27 w 73"/>
                <a:gd name="T5" fmla="*/ 2 h 209"/>
                <a:gd name="T6" fmla="*/ 57 w 73"/>
                <a:gd name="T7" fmla="*/ 27 h 209"/>
                <a:gd name="T8" fmla="*/ 70 w 73"/>
                <a:gd name="T9" fmla="*/ 178 h 209"/>
                <a:gd name="T10" fmla="*/ 45 w 73"/>
                <a:gd name="T11" fmla="*/ 208 h 209"/>
                <a:gd name="T12" fmla="*/ 43 w 73"/>
                <a:gd name="T13" fmla="*/ 208 h 209"/>
                <a:gd name="T14" fmla="*/ 15 w 73"/>
                <a:gd name="T15" fmla="*/ 18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9">
                  <a:moveTo>
                    <a:pt x="15" y="183"/>
                  </a:moveTo>
                  <a:lnTo>
                    <a:pt x="2" y="32"/>
                  </a:lnTo>
                  <a:cubicBezTo>
                    <a:pt x="0" y="17"/>
                    <a:pt x="11" y="3"/>
                    <a:pt x="27" y="2"/>
                  </a:cubicBezTo>
                  <a:cubicBezTo>
                    <a:pt x="42" y="0"/>
                    <a:pt x="55" y="12"/>
                    <a:pt x="57" y="27"/>
                  </a:cubicBezTo>
                  <a:lnTo>
                    <a:pt x="70" y="178"/>
                  </a:lnTo>
                  <a:cubicBezTo>
                    <a:pt x="72" y="193"/>
                    <a:pt x="60" y="206"/>
                    <a:pt x="45" y="208"/>
                  </a:cubicBezTo>
                  <a:cubicBezTo>
                    <a:pt x="44" y="208"/>
                    <a:pt x="43" y="208"/>
                    <a:pt x="43" y="208"/>
                  </a:cubicBezTo>
                  <a:cubicBezTo>
                    <a:pt x="29" y="208"/>
                    <a:pt x="16" y="197"/>
                    <a:pt x="15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69" name="Freeform 70">
              <a:extLst>
                <a:ext uri="{FF2B5EF4-FFF2-40B4-BE49-F238E27FC236}">
                  <a16:creationId xmlns:a16="http://schemas.microsoft.com/office/drawing/2014/main" id="{CB989A2C-3342-422F-AA0E-D972CC1D9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3138488"/>
              <a:ext cx="25400" cy="74612"/>
            </a:xfrm>
            <a:custGeom>
              <a:avLst/>
              <a:gdLst>
                <a:gd name="T0" fmla="*/ 14 w 72"/>
                <a:gd name="T1" fmla="*/ 181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6 h 208"/>
                <a:gd name="T10" fmla="*/ 44 w 72"/>
                <a:gd name="T11" fmla="*/ 206 h 208"/>
                <a:gd name="T12" fmla="*/ 42 w 72"/>
                <a:gd name="T13" fmla="*/ 207 h 208"/>
                <a:gd name="T14" fmla="*/ 14 w 72"/>
                <a:gd name="T15" fmla="*/ 18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1"/>
                  </a:moveTo>
                  <a:lnTo>
                    <a:pt x="1" y="31"/>
                  </a:lnTo>
                  <a:cubicBezTo>
                    <a:pt x="0" y="16"/>
                    <a:pt x="11" y="2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6"/>
                  </a:lnTo>
                  <a:cubicBezTo>
                    <a:pt x="71" y="192"/>
                    <a:pt x="60" y="205"/>
                    <a:pt x="44" y="206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0" name="Freeform 71">
              <a:extLst>
                <a:ext uri="{FF2B5EF4-FFF2-40B4-BE49-F238E27FC236}">
                  <a16:creationId xmlns:a16="http://schemas.microsoft.com/office/drawing/2014/main" id="{3E9DD94E-B6C7-4939-86E1-121627BEE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450" y="3795713"/>
              <a:ext cx="728663" cy="430212"/>
            </a:xfrm>
            <a:custGeom>
              <a:avLst/>
              <a:gdLst>
                <a:gd name="T0" fmla="*/ 1553 w 2022"/>
                <a:gd name="T1" fmla="*/ 636 h 1195"/>
                <a:gd name="T2" fmla="*/ 2021 w 2022"/>
                <a:gd name="T3" fmla="*/ 636 h 1195"/>
                <a:gd name="T4" fmla="*/ 1010 w 2022"/>
                <a:gd name="T5" fmla="*/ 1194 h 1195"/>
                <a:gd name="T6" fmla="*/ 0 w 2022"/>
                <a:gd name="T7" fmla="*/ 636 h 1195"/>
                <a:gd name="T8" fmla="*/ 468 w 2022"/>
                <a:gd name="T9" fmla="*/ 636 h 1195"/>
                <a:gd name="T10" fmla="*/ 468 w 2022"/>
                <a:gd name="T11" fmla="*/ 0 h 1195"/>
                <a:gd name="T12" fmla="*/ 1010 w 2022"/>
                <a:gd name="T13" fmla="*/ 534 h 1195"/>
                <a:gd name="T14" fmla="*/ 1553 w 2022"/>
                <a:gd name="T15" fmla="*/ 0 h 1195"/>
                <a:gd name="T16" fmla="*/ 1553 w 2022"/>
                <a:gd name="T17" fmla="*/ 636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1195">
                  <a:moveTo>
                    <a:pt x="1553" y="636"/>
                  </a:moveTo>
                  <a:lnTo>
                    <a:pt x="2021" y="636"/>
                  </a:lnTo>
                  <a:cubicBezTo>
                    <a:pt x="1810" y="972"/>
                    <a:pt x="1436" y="1194"/>
                    <a:pt x="1010" y="1194"/>
                  </a:cubicBezTo>
                  <a:cubicBezTo>
                    <a:pt x="585" y="1194"/>
                    <a:pt x="212" y="972"/>
                    <a:pt x="0" y="636"/>
                  </a:cubicBezTo>
                  <a:lnTo>
                    <a:pt x="468" y="636"/>
                  </a:lnTo>
                  <a:lnTo>
                    <a:pt x="468" y="0"/>
                  </a:lnTo>
                  <a:lnTo>
                    <a:pt x="1010" y="534"/>
                  </a:lnTo>
                  <a:lnTo>
                    <a:pt x="1553" y="0"/>
                  </a:lnTo>
                  <a:lnTo>
                    <a:pt x="1553" y="636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671" name="Freeform 72">
              <a:extLst>
                <a:ext uri="{FF2B5EF4-FFF2-40B4-BE49-F238E27FC236}">
                  <a16:creationId xmlns:a16="http://schemas.microsoft.com/office/drawing/2014/main" id="{41F309D3-9BFE-457E-A11E-52D8B7B91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3365500"/>
              <a:ext cx="860425" cy="558800"/>
            </a:xfrm>
            <a:custGeom>
              <a:avLst/>
              <a:gdLst>
                <a:gd name="T0" fmla="*/ 2335 w 2390"/>
                <a:gd name="T1" fmla="*/ 1550 h 1551"/>
                <a:gd name="T2" fmla="*/ 2014 w 2390"/>
                <a:gd name="T3" fmla="*/ 1550 h 1551"/>
                <a:gd name="T4" fmla="*/ 2014 w 2390"/>
                <a:gd name="T5" fmla="*/ 525 h 1551"/>
                <a:gd name="T6" fmla="*/ 1194 w 2390"/>
                <a:gd name="T7" fmla="*/ 1329 h 1551"/>
                <a:gd name="T8" fmla="*/ 375 w 2390"/>
                <a:gd name="T9" fmla="*/ 525 h 1551"/>
                <a:gd name="T10" fmla="*/ 375 w 2390"/>
                <a:gd name="T11" fmla="*/ 1549 h 1551"/>
                <a:gd name="T12" fmla="*/ 53 w 2390"/>
                <a:gd name="T13" fmla="*/ 1549 h 1551"/>
                <a:gd name="T14" fmla="*/ 0 w 2390"/>
                <a:gd name="T15" fmla="*/ 1195 h 1551"/>
                <a:gd name="T16" fmla="*/ 1194 w 2390"/>
                <a:gd name="T17" fmla="*/ 0 h 1551"/>
                <a:gd name="T18" fmla="*/ 2389 w 2390"/>
                <a:gd name="T19" fmla="*/ 1195 h 1551"/>
                <a:gd name="T20" fmla="*/ 2335 w 2390"/>
                <a:gd name="T21" fmla="*/ 1550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0" h="1551">
                  <a:moveTo>
                    <a:pt x="2335" y="1550"/>
                  </a:moveTo>
                  <a:lnTo>
                    <a:pt x="2014" y="1550"/>
                  </a:lnTo>
                  <a:lnTo>
                    <a:pt x="2014" y="525"/>
                  </a:lnTo>
                  <a:lnTo>
                    <a:pt x="1194" y="1329"/>
                  </a:lnTo>
                  <a:lnTo>
                    <a:pt x="375" y="525"/>
                  </a:lnTo>
                  <a:lnTo>
                    <a:pt x="375" y="1549"/>
                  </a:lnTo>
                  <a:lnTo>
                    <a:pt x="53" y="1549"/>
                  </a:lnTo>
                  <a:cubicBezTo>
                    <a:pt x="19" y="1437"/>
                    <a:pt x="0" y="1318"/>
                    <a:pt x="0" y="1195"/>
                  </a:cubicBezTo>
                  <a:cubicBezTo>
                    <a:pt x="0" y="535"/>
                    <a:pt x="535" y="0"/>
                    <a:pt x="1194" y="0"/>
                  </a:cubicBezTo>
                  <a:cubicBezTo>
                    <a:pt x="1854" y="0"/>
                    <a:pt x="2389" y="535"/>
                    <a:pt x="2389" y="1195"/>
                  </a:cubicBezTo>
                  <a:cubicBezTo>
                    <a:pt x="2389" y="1318"/>
                    <a:pt x="2370" y="1437"/>
                    <a:pt x="2335" y="1550"/>
                  </a:cubicBez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338" name="TextBox 337">
            <a:extLst>
              <a:ext uri="{FF2B5EF4-FFF2-40B4-BE49-F238E27FC236}">
                <a16:creationId xmlns:a16="http://schemas.microsoft.com/office/drawing/2014/main" id="{0D054501-7B44-F24C-915B-6D4067CF8908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339" name="Rectangle 338">
            <a:extLst>
              <a:ext uri="{FF2B5EF4-FFF2-40B4-BE49-F238E27FC236}">
                <a16:creationId xmlns:a16="http://schemas.microsoft.com/office/drawing/2014/main" id="{29629284-C81F-EB4F-823E-BC4668674983}"/>
              </a:ext>
            </a:extLst>
          </p:cNvPr>
          <p:cNvSpPr/>
          <p:nvPr/>
        </p:nvSpPr>
        <p:spPr>
          <a:xfrm>
            <a:off x="1050133" y="1438376"/>
            <a:ext cx="10091733" cy="2470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installed.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4D902FF2-4A51-9A47-B823-0A5071C70F0C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131585601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98401A2-92F8-4D06-9545-9959667C2736}"/>
              </a:ext>
            </a:extLst>
          </p:cNvPr>
          <p:cNvGrpSpPr/>
          <p:nvPr/>
        </p:nvGrpSpPr>
        <p:grpSpPr>
          <a:xfrm>
            <a:off x="3889565" y="2064519"/>
            <a:ext cx="4412870" cy="4248694"/>
            <a:chOff x="2319338" y="1049338"/>
            <a:chExt cx="5632450" cy="5422900"/>
          </a:xfrm>
        </p:grpSpPr>
        <p:sp>
          <p:nvSpPr>
            <p:cNvPr id="3" name="Freeform 1">
              <a:extLst>
                <a:ext uri="{FF2B5EF4-FFF2-40B4-BE49-F238E27FC236}">
                  <a16:creationId xmlns:a16="http://schemas.microsoft.com/office/drawing/2014/main" id="{A60D1183-D1E1-4CB4-9E76-2D9151934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338" y="1174750"/>
              <a:ext cx="5630862" cy="5297488"/>
            </a:xfrm>
            <a:custGeom>
              <a:avLst/>
              <a:gdLst>
                <a:gd name="T0" fmla="*/ 11897 w 15642"/>
                <a:gd name="T1" fmla="*/ 6003 h 14714"/>
                <a:gd name="T2" fmla="*/ 12209 w 15642"/>
                <a:gd name="T3" fmla="*/ 4379 h 14714"/>
                <a:gd name="T4" fmla="*/ 12197 w 15642"/>
                <a:gd name="T5" fmla="*/ 4065 h 14714"/>
                <a:gd name="T6" fmla="*/ 7830 w 15642"/>
                <a:gd name="T7" fmla="*/ 0 h 14714"/>
                <a:gd name="T8" fmla="*/ 3464 w 15642"/>
                <a:gd name="T9" fmla="*/ 4064 h 14714"/>
                <a:gd name="T10" fmla="*/ 3453 w 15642"/>
                <a:gd name="T11" fmla="*/ 4379 h 14714"/>
                <a:gd name="T12" fmla="*/ 3763 w 15642"/>
                <a:gd name="T13" fmla="*/ 6000 h 14714"/>
                <a:gd name="T14" fmla="*/ 0 w 15642"/>
                <a:gd name="T15" fmla="*/ 10335 h 14714"/>
                <a:gd name="T16" fmla="*/ 4379 w 15642"/>
                <a:gd name="T17" fmla="*/ 14713 h 14714"/>
                <a:gd name="T18" fmla="*/ 7820 w 15642"/>
                <a:gd name="T19" fmla="*/ 13040 h 14714"/>
                <a:gd name="T20" fmla="*/ 11263 w 15642"/>
                <a:gd name="T21" fmla="*/ 14713 h 14714"/>
                <a:gd name="T22" fmla="*/ 15641 w 15642"/>
                <a:gd name="T23" fmla="*/ 10335 h 14714"/>
                <a:gd name="T24" fmla="*/ 11897 w 15642"/>
                <a:gd name="T25" fmla="*/ 6003 h 14714"/>
                <a:gd name="T26" fmla="*/ 11263 w 15642"/>
                <a:gd name="T27" fmla="*/ 12848 h 14714"/>
                <a:gd name="T28" fmla="*/ 8754 w 15642"/>
                <a:gd name="T29" fmla="*/ 10483 h 14714"/>
                <a:gd name="T30" fmla="*/ 8756 w 15642"/>
                <a:gd name="T31" fmla="*/ 10335 h 14714"/>
                <a:gd name="T32" fmla="*/ 8756 w 15642"/>
                <a:gd name="T33" fmla="*/ 10278 h 14714"/>
                <a:gd name="T34" fmla="*/ 8751 w 15642"/>
                <a:gd name="T35" fmla="*/ 10278 h 14714"/>
                <a:gd name="T36" fmla="*/ 6891 w 15642"/>
                <a:gd name="T37" fmla="*/ 10278 h 14714"/>
                <a:gd name="T38" fmla="*/ 6886 w 15642"/>
                <a:gd name="T39" fmla="*/ 10278 h 14714"/>
                <a:gd name="T40" fmla="*/ 6885 w 15642"/>
                <a:gd name="T41" fmla="*/ 10335 h 14714"/>
                <a:gd name="T42" fmla="*/ 6888 w 15642"/>
                <a:gd name="T43" fmla="*/ 10483 h 14714"/>
                <a:gd name="T44" fmla="*/ 4379 w 15642"/>
                <a:gd name="T45" fmla="*/ 12848 h 14714"/>
                <a:gd name="T46" fmla="*/ 1865 w 15642"/>
                <a:gd name="T47" fmla="*/ 10335 h 14714"/>
                <a:gd name="T48" fmla="*/ 4379 w 15642"/>
                <a:gd name="T49" fmla="*/ 7821 h 14714"/>
                <a:gd name="T50" fmla="*/ 5501 w 15642"/>
                <a:gd name="T51" fmla="*/ 8085 h 14714"/>
                <a:gd name="T52" fmla="*/ 5571 w 15642"/>
                <a:gd name="T53" fmla="*/ 8128 h 14714"/>
                <a:gd name="T54" fmla="*/ 6504 w 15642"/>
                <a:gd name="T55" fmla="*/ 6513 h 14714"/>
                <a:gd name="T56" fmla="*/ 6504 w 15642"/>
                <a:gd name="T57" fmla="*/ 6513 h 14714"/>
                <a:gd name="T58" fmla="*/ 6506 w 15642"/>
                <a:gd name="T59" fmla="*/ 6508 h 14714"/>
                <a:gd name="T60" fmla="*/ 6443 w 15642"/>
                <a:gd name="T61" fmla="*/ 6473 h 14714"/>
                <a:gd name="T62" fmla="*/ 5318 w 15642"/>
                <a:gd name="T63" fmla="*/ 4379 h 14714"/>
                <a:gd name="T64" fmla="*/ 5338 w 15642"/>
                <a:gd name="T65" fmla="*/ 4065 h 14714"/>
                <a:gd name="T66" fmla="*/ 7830 w 15642"/>
                <a:gd name="T67" fmla="*/ 1865 h 14714"/>
                <a:gd name="T68" fmla="*/ 10324 w 15642"/>
                <a:gd name="T69" fmla="*/ 4065 h 14714"/>
                <a:gd name="T70" fmla="*/ 10344 w 15642"/>
                <a:gd name="T71" fmla="*/ 4379 h 14714"/>
                <a:gd name="T72" fmla="*/ 9281 w 15642"/>
                <a:gd name="T73" fmla="*/ 6430 h 14714"/>
                <a:gd name="T74" fmla="*/ 9150 w 15642"/>
                <a:gd name="T75" fmla="*/ 6500 h 14714"/>
                <a:gd name="T76" fmla="*/ 9158 w 15642"/>
                <a:gd name="T77" fmla="*/ 6513 h 14714"/>
                <a:gd name="T78" fmla="*/ 9158 w 15642"/>
                <a:gd name="T79" fmla="*/ 6513 h 14714"/>
                <a:gd name="T80" fmla="*/ 9771 w 15642"/>
                <a:gd name="T81" fmla="*/ 7574 h 14714"/>
                <a:gd name="T82" fmla="*/ 10083 w 15642"/>
                <a:gd name="T83" fmla="*/ 8115 h 14714"/>
                <a:gd name="T84" fmla="*/ 10083 w 15642"/>
                <a:gd name="T85" fmla="*/ 8115 h 14714"/>
                <a:gd name="T86" fmla="*/ 10091 w 15642"/>
                <a:gd name="T87" fmla="*/ 8128 h 14714"/>
                <a:gd name="T88" fmla="*/ 10217 w 15642"/>
                <a:gd name="T89" fmla="*/ 8048 h 14714"/>
                <a:gd name="T90" fmla="*/ 11263 w 15642"/>
                <a:gd name="T91" fmla="*/ 7821 h 14714"/>
                <a:gd name="T92" fmla="*/ 13776 w 15642"/>
                <a:gd name="T93" fmla="*/ 10335 h 14714"/>
                <a:gd name="T94" fmla="*/ 11263 w 15642"/>
                <a:gd name="T95" fmla="*/ 12848 h 14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42" h="14714">
                  <a:moveTo>
                    <a:pt x="11897" y="6003"/>
                  </a:moveTo>
                  <a:cubicBezTo>
                    <a:pt x="12098" y="5501"/>
                    <a:pt x="12209" y="4953"/>
                    <a:pt x="12209" y="4379"/>
                  </a:cubicBezTo>
                  <a:cubicBezTo>
                    <a:pt x="12209" y="4273"/>
                    <a:pt x="12205" y="4168"/>
                    <a:pt x="12197" y="4065"/>
                  </a:cubicBezTo>
                  <a:cubicBezTo>
                    <a:pt x="12036" y="1793"/>
                    <a:pt x="10143" y="0"/>
                    <a:pt x="7830" y="0"/>
                  </a:cubicBezTo>
                  <a:cubicBezTo>
                    <a:pt x="5519" y="0"/>
                    <a:pt x="3625" y="1793"/>
                    <a:pt x="3464" y="4064"/>
                  </a:cubicBezTo>
                  <a:cubicBezTo>
                    <a:pt x="3457" y="4168"/>
                    <a:pt x="3453" y="4273"/>
                    <a:pt x="3453" y="4379"/>
                  </a:cubicBezTo>
                  <a:cubicBezTo>
                    <a:pt x="3453" y="4952"/>
                    <a:pt x="3563" y="5499"/>
                    <a:pt x="3763" y="6000"/>
                  </a:cubicBezTo>
                  <a:cubicBezTo>
                    <a:pt x="1636" y="6300"/>
                    <a:pt x="0" y="8125"/>
                    <a:pt x="0" y="10335"/>
                  </a:cubicBezTo>
                  <a:cubicBezTo>
                    <a:pt x="0" y="12753"/>
                    <a:pt x="1961" y="14713"/>
                    <a:pt x="4379" y="14713"/>
                  </a:cubicBezTo>
                  <a:cubicBezTo>
                    <a:pt x="5776" y="14713"/>
                    <a:pt x="7020" y="14059"/>
                    <a:pt x="7820" y="13040"/>
                  </a:cubicBezTo>
                  <a:cubicBezTo>
                    <a:pt x="8622" y="14059"/>
                    <a:pt x="9866" y="14713"/>
                    <a:pt x="11263" y="14713"/>
                  </a:cubicBezTo>
                  <a:cubicBezTo>
                    <a:pt x="13681" y="14713"/>
                    <a:pt x="15641" y="12753"/>
                    <a:pt x="15641" y="10335"/>
                  </a:cubicBezTo>
                  <a:cubicBezTo>
                    <a:pt x="15641" y="8132"/>
                    <a:pt x="14015" y="6310"/>
                    <a:pt x="11897" y="6003"/>
                  </a:cubicBezTo>
                  <a:close/>
                  <a:moveTo>
                    <a:pt x="11263" y="12848"/>
                  </a:moveTo>
                  <a:cubicBezTo>
                    <a:pt x="9924" y="12848"/>
                    <a:pt x="8831" y="11802"/>
                    <a:pt x="8754" y="10483"/>
                  </a:cubicBezTo>
                  <a:cubicBezTo>
                    <a:pt x="8755" y="10434"/>
                    <a:pt x="8756" y="10384"/>
                    <a:pt x="8756" y="10335"/>
                  </a:cubicBezTo>
                  <a:cubicBezTo>
                    <a:pt x="8756" y="10315"/>
                    <a:pt x="8756" y="10297"/>
                    <a:pt x="8756" y="10278"/>
                  </a:cubicBezTo>
                  <a:lnTo>
                    <a:pt x="8751" y="10278"/>
                  </a:lnTo>
                  <a:lnTo>
                    <a:pt x="6891" y="10278"/>
                  </a:lnTo>
                  <a:lnTo>
                    <a:pt x="6886" y="10278"/>
                  </a:lnTo>
                  <a:cubicBezTo>
                    <a:pt x="6886" y="10297"/>
                    <a:pt x="6885" y="10315"/>
                    <a:pt x="6885" y="10335"/>
                  </a:cubicBezTo>
                  <a:cubicBezTo>
                    <a:pt x="6885" y="10384"/>
                    <a:pt x="6886" y="10434"/>
                    <a:pt x="6888" y="10483"/>
                  </a:cubicBezTo>
                  <a:cubicBezTo>
                    <a:pt x="6811" y="11802"/>
                    <a:pt x="5717" y="12848"/>
                    <a:pt x="4379" y="12848"/>
                  </a:cubicBezTo>
                  <a:cubicBezTo>
                    <a:pt x="2991" y="12848"/>
                    <a:pt x="1865" y="11724"/>
                    <a:pt x="1865" y="10335"/>
                  </a:cubicBezTo>
                  <a:cubicBezTo>
                    <a:pt x="1865" y="8947"/>
                    <a:pt x="2991" y="7821"/>
                    <a:pt x="4379" y="7821"/>
                  </a:cubicBezTo>
                  <a:cubicBezTo>
                    <a:pt x="4782" y="7821"/>
                    <a:pt x="5163" y="7916"/>
                    <a:pt x="5501" y="8085"/>
                  </a:cubicBezTo>
                  <a:cubicBezTo>
                    <a:pt x="5524" y="8099"/>
                    <a:pt x="5547" y="8114"/>
                    <a:pt x="5571" y="8128"/>
                  </a:cubicBezTo>
                  <a:lnTo>
                    <a:pt x="6504" y="6513"/>
                  </a:lnTo>
                  <a:lnTo>
                    <a:pt x="6504" y="6513"/>
                  </a:lnTo>
                  <a:lnTo>
                    <a:pt x="6506" y="6508"/>
                  </a:lnTo>
                  <a:cubicBezTo>
                    <a:pt x="6485" y="6496"/>
                    <a:pt x="6464" y="6485"/>
                    <a:pt x="6443" y="6473"/>
                  </a:cubicBezTo>
                  <a:cubicBezTo>
                    <a:pt x="5765" y="6023"/>
                    <a:pt x="5318" y="5253"/>
                    <a:pt x="5318" y="4379"/>
                  </a:cubicBezTo>
                  <a:cubicBezTo>
                    <a:pt x="5318" y="4272"/>
                    <a:pt x="5325" y="4167"/>
                    <a:pt x="5338" y="4065"/>
                  </a:cubicBezTo>
                  <a:cubicBezTo>
                    <a:pt x="5492" y="2825"/>
                    <a:pt x="6549" y="1865"/>
                    <a:pt x="7830" y="1865"/>
                  </a:cubicBezTo>
                  <a:cubicBezTo>
                    <a:pt x="9112" y="1865"/>
                    <a:pt x="10169" y="2825"/>
                    <a:pt x="10324" y="4065"/>
                  </a:cubicBezTo>
                  <a:cubicBezTo>
                    <a:pt x="10336" y="4167"/>
                    <a:pt x="10344" y="4272"/>
                    <a:pt x="10344" y="4379"/>
                  </a:cubicBezTo>
                  <a:cubicBezTo>
                    <a:pt x="10344" y="5226"/>
                    <a:pt x="9924" y="5975"/>
                    <a:pt x="9281" y="6430"/>
                  </a:cubicBezTo>
                  <a:cubicBezTo>
                    <a:pt x="9237" y="6453"/>
                    <a:pt x="9193" y="6476"/>
                    <a:pt x="9150" y="6500"/>
                  </a:cubicBezTo>
                  <a:lnTo>
                    <a:pt x="9158" y="6513"/>
                  </a:lnTo>
                  <a:lnTo>
                    <a:pt x="9158" y="6513"/>
                  </a:lnTo>
                  <a:lnTo>
                    <a:pt x="9771" y="7574"/>
                  </a:lnTo>
                  <a:lnTo>
                    <a:pt x="10083" y="8115"/>
                  </a:lnTo>
                  <a:lnTo>
                    <a:pt x="10083" y="8115"/>
                  </a:lnTo>
                  <a:lnTo>
                    <a:pt x="10091" y="8128"/>
                  </a:lnTo>
                  <a:cubicBezTo>
                    <a:pt x="10133" y="8102"/>
                    <a:pt x="10176" y="8076"/>
                    <a:pt x="10217" y="8048"/>
                  </a:cubicBezTo>
                  <a:cubicBezTo>
                    <a:pt x="10536" y="7903"/>
                    <a:pt x="10890" y="7821"/>
                    <a:pt x="11263" y="7821"/>
                  </a:cubicBezTo>
                  <a:cubicBezTo>
                    <a:pt x="12651" y="7821"/>
                    <a:pt x="13776" y="8947"/>
                    <a:pt x="13776" y="10335"/>
                  </a:cubicBezTo>
                  <a:cubicBezTo>
                    <a:pt x="13776" y="11724"/>
                    <a:pt x="12651" y="12848"/>
                    <a:pt x="11263" y="12848"/>
                  </a:cubicBezTo>
                  <a:close/>
                </a:path>
              </a:pathLst>
            </a:custGeom>
            <a:solidFill>
              <a:srgbClr val="575756">
                <a:alpha val="10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EE53407D-E3BC-4CAB-9387-FBA24C016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350" y="1049338"/>
              <a:ext cx="1576388" cy="2925762"/>
            </a:xfrm>
            <a:custGeom>
              <a:avLst/>
              <a:gdLst>
                <a:gd name="T0" fmla="*/ 11 w 4378"/>
                <a:gd name="T1" fmla="*/ 4064 h 8129"/>
                <a:gd name="T2" fmla="*/ 0 w 4378"/>
                <a:gd name="T3" fmla="*/ 4378 h 8129"/>
                <a:gd name="T4" fmla="*/ 2118 w 4378"/>
                <a:gd name="T5" fmla="*/ 8128 h 8129"/>
                <a:gd name="T6" fmla="*/ 3051 w 4378"/>
                <a:gd name="T7" fmla="*/ 6513 h 8129"/>
                <a:gd name="T8" fmla="*/ 1865 w 4378"/>
                <a:gd name="T9" fmla="*/ 4378 h 8129"/>
                <a:gd name="T10" fmla="*/ 1885 w 4378"/>
                <a:gd name="T11" fmla="*/ 4064 h 8129"/>
                <a:gd name="T12" fmla="*/ 4377 w 4378"/>
                <a:gd name="T13" fmla="*/ 1865 h 8129"/>
                <a:gd name="T14" fmla="*/ 4377 w 4378"/>
                <a:gd name="T15" fmla="*/ 0 h 8129"/>
                <a:gd name="T16" fmla="*/ 11 w 4378"/>
                <a:gd name="T17" fmla="*/ 4064 h 8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78" h="8129">
                  <a:moveTo>
                    <a:pt x="11" y="4064"/>
                  </a:moveTo>
                  <a:cubicBezTo>
                    <a:pt x="4" y="4168"/>
                    <a:pt x="0" y="4273"/>
                    <a:pt x="0" y="4378"/>
                  </a:cubicBezTo>
                  <a:cubicBezTo>
                    <a:pt x="0" y="5969"/>
                    <a:pt x="848" y="7362"/>
                    <a:pt x="2118" y="8128"/>
                  </a:cubicBezTo>
                  <a:lnTo>
                    <a:pt x="3051" y="6513"/>
                  </a:lnTo>
                  <a:cubicBezTo>
                    <a:pt x="2339" y="6069"/>
                    <a:pt x="1865" y="5279"/>
                    <a:pt x="1865" y="4378"/>
                  </a:cubicBezTo>
                  <a:cubicBezTo>
                    <a:pt x="1865" y="4272"/>
                    <a:pt x="1872" y="4167"/>
                    <a:pt x="1885" y="4064"/>
                  </a:cubicBezTo>
                  <a:cubicBezTo>
                    <a:pt x="2039" y="2824"/>
                    <a:pt x="3096" y="1865"/>
                    <a:pt x="4377" y="1865"/>
                  </a:cubicBezTo>
                  <a:lnTo>
                    <a:pt x="4377" y="0"/>
                  </a:lnTo>
                  <a:cubicBezTo>
                    <a:pt x="2066" y="0"/>
                    <a:pt x="172" y="1793"/>
                    <a:pt x="11" y="4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" name="Freeform 3">
              <a:extLst>
                <a:ext uri="{FF2B5EF4-FFF2-40B4-BE49-F238E27FC236}">
                  <a16:creationId xmlns:a16="http://schemas.microsoft.com/office/drawing/2014/main" id="{7CBAEC4F-3868-4D80-95EC-A71BCBA3D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338" y="3194050"/>
              <a:ext cx="2343150" cy="1576388"/>
            </a:xfrm>
            <a:custGeom>
              <a:avLst/>
              <a:gdLst>
                <a:gd name="T0" fmla="*/ 4379 w 6507"/>
                <a:gd name="T1" fmla="*/ 1864 h 4378"/>
                <a:gd name="T2" fmla="*/ 5574 w 6507"/>
                <a:gd name="T3" fmla="*/ 2165 h 4378"/>
                <a:gd name="T4" fmla="*/ 6506 w 6507"/>
                <a:gd name="T5" fmla="*/ 551 h 4378"/>
                <a:gd name="T6" fmla="*/ 4379 w 6507"/>
                <a:gd name="T7" fmla="*/ 0 h 4378"/>
                <a:gd name="T8" fmla="*/ 0 w 6507"/>
                <a:gd name="T9" fmla="*/ 4377 h 4378"/>
                <a:gd name="T10" fmla="*/ 1865 w 6507"/>
                <a:gd name="T11" fmla="*/ 4377 h 4378"/>
                <a:gd name="T12" fmla="*/ 4379 w 6507"/>
                <a:gd name="T13" fmla="*/ 1864 h 4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07" h="4378">
                  <a:moveTo>
                    <a:pt x="4379" y="1864"/>
                  </a:moveTo>
                  <a:cubicBezTo>
                    <a:pt x="4811" y="1864"/>
                    <a:pt x="5218" y="1973"/>
                    <a:pt x="5574" y="2165"/>
                  </a:cubicBezTo>
                  <a:lnTo>
                    <a:pt x="6506" y="551"/>
                  </a:lnTo>
                  <a:cubicBezTo>
                    <a:pt x="5876" y="200"/>
                    <a:pt x="5151" y="0"/>
                    <a:pt x="4379" y="0"/>
                  </a:cubicBezTo>
                  <a:cubicBezTo>
                    <a:pt x="1961" y="0"/>
                    <a:pt x="0" y="1959"/>
                    <a:pt x="0" y="4377"/>
                  </a:cubicBezTo>
                  <a:lnTo>
                    <a:pt x="1865" y="4377"/>
                  </a:lnTo>
                  <a:cubicBezTo>
                    <a:pt x="1865" y="2989"/>
                    <a:pt x="2991" y="1864"/>
                    <a:pt x="4379" y="186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EBABEB80-666F-4EE8-A3C4-591E0E91B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9338" y="4770438"/>
              <a:ext cx="3152775" cy="1576387"/>
            </a:xfrm>
            <a:custGeom>
              <a:avLst/>
              <a:gdLst>
                <a:gd name="T0" fmla="*/ 4379 w 8757"/>
                <a:gd name="T1" fmla="*/ 2514 h 4380"/>
                <a:gd name="T2" fmla="*/ 1865 w 8757"/>
                <a:gd name="T3" fmla="*/ 0 h 4380"/>
                <a:gd name="T4" fmla="*/ 0 w 8757"/>
                <a:gd name="T5" fmla="*/ 0 h 4380"/>
                <a:gd name="T6" fmla="*/ 4379 w 8757"/>
                <a:gd name="T7" fmla="*/ 4379 h 4380"/>
                <a:gd name="T8" fmla="*/ 8756 w 8757"/>
                <a:gd name="T9" fmla="*/ 0 h 4380"/>
                <a:gd name="T10" fmla="*/ 6892 w 8757"/>
                <a:gd name="T11" fmla="*/ 0 h 4380"/>
                <a:gd name="T12" fmla="*/ 4379 w 8757"/>
                <a:gd name="T13" fmla="*/ 2514 h 4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57" h="4380">
                  <a:moveTo>
                    <a:pt x="4379" y="2514"/>
                  </a:moveTo>
                  <a:cubicBezTo>
                    <a:pt x="2991" y="2514"/>
                    <a:pt x="1865" y="1389"/>
                    <a:pt x="1865" y="0"/>
                  </a:cubicBezTo>
                  <a:lnTo>
                    <a:pt x="0" y="0"/>
                  </a:lnTo>
                  <a:cubicBezTo>
                    <a:pt x="0" y="2418"/>
                    <a:pt x="1961" y="4379"/>
                    <a:pt x="4379" y="4379"/>
                  </a:cubicBezTo>
                  <a:cubicBezTo>
                    <a:pt x="6797" y="4379"/>
                    <a:pt x="8756" y="2418"/>
                    <a:pt x="8756" y="0"/>
                  </a:cubicBezTo>
                  <a:lnTo>
                    <a:pt x="6892" y="0"/>
                  </a:lnTo>
                  <a:cubicBezTo>
                    <a:pt x="6892" y="1389"/>
                    <a:pt x="5767" y="2514"/>
                    <a:pt x="4379" y="251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3D676E9B-7A92-4348-A738-DA1305F36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3400" y="3194050"/>
              <a:ext cx="2336800" cy="1576388"/>
            </a:xfrm>
            <a:custGeom>
              <a:avLst/>
              <a:gdLst>
                <a:gd name="T0" fmla="*/ 2113 w 6492"/>
                <a:gd name="T1" fmla="*/ 0 h 4378"/>
                <a:gd name="T2" fmla="*/ 0 w 6492"/>
                <a:gd name="T3" fmla="*/ 543 h 4378"/>
                <a:gd name="T4" fmla="*/ 933 w 6492"/>
                <a:gd name="T5" fmla="*/ 2158 h 4378"/>
                <a:gd name="T6" fmla="*/ 2113 w 6492"/>
                <a:gd name="T7" fmla="*/ 1864 h 4378"/>
                <a:gd name="T8" fmla="*/ 4626 w 6492"/>
                <a:gd name="T9" fmla="*/ 4377 h 4378"/>
                <a:gd name="T10" fmla="*/ 6491 w 6492"/>
                <a:gd name="T11" fmla="*/ 4377 h 4378"/>
                <a:gd name="T12" fmla="*/ 2113 w 6492"/>
                <a:gd name="T13" fmla="*/ 0 h 4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92" h="4378">
                  <a:moveTo>
                    <a:pt x="2113" y="0"/>
                  </a:moveTo>
                  <a:cubicBezTo>
                    <a:pt x="1347" y="0"/>
                    <a:pt x="627" y="197"/>
                    <a:pt x="0" y="543"/>
                  </a:cubicBezTo>
                  <a:lnTo>
                    <a:pt x="933" y="2158"/>
                  </a:lnTo>
                  <a:cubicBezTo>
                    <a:pt x="1285" y="1970"/>
                    <a:pt x="1686" y="1864"/>
                    <a:pt x="2113" y="1864"/>
                  </a:cubicBezTo>
                  <a:cubicBezTo>
                    <a:pt x="3501" y="1864"/>
                    <a:pt x="4626" y="2989"/>
                    <a:pt x="4626" y="4377"/>
                  </a:cubicBezTo>
                  <a:lnTo>
                    <a:pt x="6491" y="4377"/>
                  </a:lnTo>
                  <a:cubicBezTo>
                    <a:pt x="6491" y="1959"/>
                    <a:pt x="4531" y="0"/>
                    <a:pt x="2113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8D985906-647C-4B82-BF26-5B7A98992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4770438"/>
              <a:ext cx="3152775" cy="1576387"/>
            </a:xfrm>
            <a:custGeom>
              <a:avLst/>
              <a:gdLst>
                <a:gd name="T0" fmla="*/ 4378 w 8757"/>
                <a:gd name="T1" fmla="*/ 2514 h 4380"/>
                <a:gd name="T2" fmla="*/ 1864 w 8757"/>
                <a:gd name="T3" fmla="*/ 0 h 4380"/>
                <a:gd name="T4" fmla="*/ 0 w 8757"/>
                <a:gd name="T5" fmla="*/ 0 h 4380"/>
                <a:gd name="T6" fmla="*/ 4378 w 8757"/>
                <a:gd name="T7" fmla="*/ 4379 h 4380"/>
                <a:gd name="T8" fmla="*/ 8756 w 8757"/>
                <a:gd name="T9" fmla="*/ 0 h 4380"/>
                <a:gd name="T10" fmla="*/ 6891 w 8757"/>
                <a:gd name="T11" fmla="*/ 0 h 4380"/>
                <a:gd name="T12" fmla="*/ 4378 w 8757"/>
                <a:gd name="T13" fmla="*/ 2514 h 4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57" h="4380">
                  <a:moveTo>
                    <a:pt x="4378" y="2514"/>
                  </a:moveTo>
                  <a:cubicBezTo>
                    <a:pt x="2990" y="2514"/>
                    <a:pt x="1864" y="1389"/>
                    <a:pt x="1864" y="0"/>
                  </a:cubicBezTo>
                  <a:lnTo>
                    <a:pt x="0" y="0"/>
                  </a:lnTo>
                  <a:cubicBezTo>
                    <a:pt x="0" y="2418"/>
                    <a:pt x="1960" y="4379"/>
                    <a:pt x="4378" y="4379"/>
                  </a:cubicBezTo>
                  <a:cubicBezTo>
                    <a:pt x="6796" y="4379"/>
                    <a:pt x="8756" y="2418"/>
                    <a:pt x="8756" y="0"/>
                  </a:cubicBezTo>
                  <a:lnTo>
                    <a:pt x="6891" y="0"/>
                  </a:lnTo>
                  <a:cubicBezTo>
                    <a:pt x="6891" y="1389"/>
                    <a:pt x="5766" y="2514"/>
                    <a:pt x="4378" y="2514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2D95E945-F895-4BAA-857C-9680B5E1B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8738" y="1049338"/>
              <a:ext cx="1576387" cy="2925762"/>
            </a:xfrm>
            <a:custGeom>
              <a:avLst/>
              <a:gdLst>
                <a:gd name="T0" fmla="*/ 4367 w 4380"/>
                <a:gd name="T1" fmla="*/ 4064 h 8129"/>
                <a:gd name="T2" fmla="*/ 0 w 4380"/>
                <a:gd name="T3" fmla="*/ 0 h 8129"/>
                <a:gd name="T4" fmla="*/ 0 w 4380"/>
                <a:gd name="T5" fmla="*/ 1865 h 8129"/>
                <a:gd name="T6" fmla="*/ 2494 w 4380"/>
                <a:gd name="T7" fmla="*/ 4064 h 8129"/>
                <a:gd name="T8" fmla="*/ 2514 w 4380"/>
                <a:gd name="T9" fmla="*/ 4378 h 8129"/>
                <a:gd name="T10" fmla="*/ 1328 w 4380"/>
                <a:gd name="T11" fmla="*/ 6513 h 8129"/>
                <a:gd name="T12" fmla="*/ 2261 w 4380"/>
                <a:gd name="T13" fmla="*/ 8128 h 8129"/>
                <a:gd name="T14" fmla="*/ 4379 w 4380"/>
                <a:gd name="T15" fmla="*/ 4378 h 8129"/>
                <a:gd name="T16" fmla="*/ 4367 w 4380"/>
                <a:gd name="T17" fmla="*/ 4064 h 8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0" h="8129">
                  <a:moveTo>
                    <a:pt x="4367" y="4064"/>
                  </a:moveTo>
                  <a:cubicBezTo>
                    <a:pt x="4206" y="1793"/>
                    <a:pt x="2313" y="0"/>
                    <a:pt x="0" y="0"/>
                  </a:cubicBezTo>
                  <a:lnTo>
                    <a:pt x="0" y="1865"/>
                  </a:lnTo>
                  <a:cubicBezTo>
                    <a:pt x="1282" y="1865"/>
                    <a:pt x="2339" y="2824"/>
                    <a:pt x="2494" y="4064"/>
                  </a:cubicBezTo>
                  <a:cubicBezTo>
                    <a:pt x="2506" y="4167"/>
                    <a:pt x="2514" y="4272"/>
                    <a:pt x="2514" y="4378"/>
                  </a:cubicBezTo>
                  <a:cubicBezTo>
                    <a:pt x="2514" y="5279"/>
                    <a:pt x="2040" y="6069"/>
                    <a:pt x="1328" y="6513"/>
                  </a:cubicBezTo>
                  <a:lnTo>
                    <a:pt x="2261" y="8128"/>
                  </a:lnTo>
                  <a:cubicBezTo>
                    <a:pt x="3530" y="7362"/>
                    <a:pt x="4379" y="5969"/>
                    <a:pt x="4379" y="4378"/>
                  </a:cubicBezTo>
                  <a:cubicBezTo>
                    <a:pt x="4379" y="4273"/>
                    <a:pt x="4375" y="4168"/>
                    <a:pt x="4367" y="406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5E45CEAA-05ED-409B-9467-A0B962A38D46}"/>
              </a:ext>
            </a:extLst>
          </p:cNvPr>
          <p:cNvSpPr txBox="1"/>
          <p:nvPr/>
        </p:nvSpPr>
        <p:spPr>
          <a:xfrm>
            <a:off x="5124621" y="3880300"/>
            <a:ext cx="388283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  <a:cs typeface="Lato" charset="0"/>
              </a:rPr>
              <a:t>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D701CEE-1FA7-478E-93E2-46C76EF11E35}"/>
              </a:ext>
            </a:extLst>
          </p:cNvPr>
          <p:cNvSpPr txBox="1"/>
          <p:nvPr/>
        </p:nvSpPr>
        <p:spPr>
          <a:xfrm>
            <a:off x="6649359" y="3774283"/>
            <a:ext cx="388283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  <a:cs typeface="Lato" charset="0"/>
              </a:rPr>
              <a:t>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0CD6383-8130-4939-8352-ED7EA155ABCC}"/>
              </a:ext>
            </a:extLst>
          </p:cNvPr>
          <p:cNvSpPr txBox="1"/>
          <p:nvPr/>
        </p:nvSpPr>
        <p:spPr>
          <a:xfrm>
            <a:off x="5972017" y="5165761"/>
            <a:ext cx="388283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000" b="1" dirty="0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  <a:cs typeface="Lato" charset="0"/>
              </a:rPr>
              <a:t>00</a:t>
            </a:r>
          </a:p>
        </p:txBody>
      </p:sp>
      <p:sp>
        <p:nvSpPr>
          <p:cNvPr id="13" name="Freeform 59">
            <a:extLst>
              <a:ext uri="{FF2B5EF4-FFF2-40B4-BE49-F238E27FC236}">
                <a16:creationId xmlns:a16="http://schemas.microsoft.com/office/drawing/2014/main" id="{1B7B3912-9284-404C-BD9A-CF7E9C6EEBA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44622" y="3056660"/>
            <a:ext cx="497781" cy="501425"/>
          </a:xfrm>
          <a:custGeom>
            <a:avLst/>
            <a:gdLst>
              <a:gd name="T0" fmla="*/ 582 w 1165"/>
              <a:gd name="T1" fmla="*/ 1057 h 1173"/>
              <a:gd name="T2" fmla="*/ 989 w 1165"/>
              <a:gd name="T3" fmla="*/ 647 h 1173"/>
              <a:gd name="T4" fmla="*/ 582 w 1165"/>
              <a:gd name="T5" fmla="*/ 241 h 1173"/>
              <a:gd name="T6" fmla="*/ 174 w 1165"/>
              <a:gd name="T7" fmla="*/ 647 h 1173"/>
              <a:gd name="T8" fmla="*/ 582 w 1165"/>
              <a:gd name="T9" fmla="*/ 1057 h 1173"/>
              <a:gd name="T10" fmla="*/ 582 w 1165"/>
              <a:gd name="T11" fmla="*/ 123 h 1173"/>
              <a:gd name="T12" fmla="*/ 1106 w 1165"/>
              <a:gd name="T13" fmla="*/ 647 h 1173"/>
              <a:gd name="T14" fmla="*/ 582 w 1165"/>
              <a:gd name="T15" fmla="*/ 1172 h 1173"/>
              <a:gd name="T16" fmla="*/ 57 w 1165"/>
              <a:gd name="T17" fmla="*/ 647 h 1173"/>
              <a:gd name="T18" fmla="*/ 582 w 1165"/>
              <a:gd name="T19" fmla="*/ 123 h 1173"/>
              <a:gd name="T20" fmla="*/ 612 w 1165"/>
              <a:gd name="T21" fmla="*/ 358 h 1173"/>
              <a:gd name="T22" fmla="*/ 612 w 1165"/>
              <a:gd name="T23" fmla="*/ 664 h 1173"/>
              <a:gd name="T24" fmla="*/ 844 w 1165"/>
              <a:gd name="T25" fmla="*/ 800 h 1173"/>
              <a:gd name="T26" fmla="*/ 800 w 1165"/>
              <a:gd name="T27" fmla="*/ 871 h 1173"/>
              <a:gd name="T28" fmla="*/ 524 w 1165"/>
              <a:gd name="T29" fmla="*/ 707 h 1173"/>
              <a:gd name="T30" fmla="*/ 524 w 1165"/>
              <a:gd name="T31" fmla="*/ 358 h 1173"/>
              <a:gd name="T32" fmla="*/ 612 w 1165"/>
              <a:gd name="T33" fmla="*/ 358 h 1173"/>
              <a:gd name="T34" fmla="*/ 341 w 1165"/>
              <a:gd name="T35" fmla="*/ 88 h 1173"/>
              <a:gd name="T36" fmla="*/ 73 w 1165"/>
              <a:gd name="T37" fmla="*/ 312 h 1173"/>
              <a:gd name="T38" fmla="*/ 0 w 1165"/>
              <a:gd name="T39" fmla="*/ 225 h 1173"/>
              <a:gd name="T40" fmla="*/ 267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582" y="1057"/>
                </a:moveTo>
                <a:cubicBezTo>
                  <a:pt x="808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6" y="241"/>
                  <a:pt x="174" y="421"/>
                  <a:pt x="174" y="647"/>
                </a:cubicBezTo>
                <a:cubicBezTo>
                  <a:pt x="174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6" y="358"/>
                  <a:pt x="1106" y="647"/>
                </a:cubicBezTo>
                <a:cubicBezTo>
                  <a:pt x="1106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612" y="358"/>
                </a:moveTo>
                <a:lnTo>
                  <a:pt x="612" y="664"/>
                </a:lnTo>
                <a:lnTo>
                  <a:pt x="844" y="800"/>
                </a:lnTo>
                <a:lnTo>
                  <a:pt x="800" y="871"/>
                </a:lnTo>
                <a:lnTo>
                  <a:pt x="524" y="707"/>
                </a:lnTo>
                <a:lnTo>
                  <a:pt x="524" y="358"/>
                </a:lnTo>
                <a:lnTo>
                  <a:pt x="612" y="358"/>
                </a:lnTo>
                <a:close/>
                <a:moveTo>
                  <a:pt x="341" y="88"/>
                </a:moveTo>
                <a:lnTo>
                  <a:pt x="73" y="312"/>
                </a:lnTo>
                <a:lnTo>
                  <a:pt x="0" y="225"/>
                </a:lnTo>
                <a:lnTo>
                  <a:pt x="267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4" name="Freeform 60">
            <a:extLst>
              <a:ext uri="{FF2B5EF4-FFF2-40B4-BE49-F238E27FC236}">
                <a16:creationId xmlns:a16="http://schemas.microsoft.com/office/drawing/2014/main" id="{13D9335C-9CDE-4529-B35D-3D9B4D4B025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873909" y="4735714"/>
            <a:ext cx="501423" cy="477177"/>
          </a:xfrm>
          <a:custGeom>
            <a:avLst/>
            <a:gdLst>
              <a:gd name="T0" fmla="*/ 699 w 1285"/>
              <a:gd name="T1" fmla="*/ 667 h 1220"/>
              <a:gd name="T2" fmla="*/ 699 w 1285"/>
              <a:gd name="T3" fmla="*/ 317 h 1220"/>
              <a:gd name="T4" fmla="*/ 585 w 1285"/>
              <a:gd name="T5" fmla="*/ 317 h 1220"/>
              <a:gd name="T6" fmla="*/ 585 w 1285"/>
              <a:gd name="T7" fmla="*/ 667 h 1220"/>
              <a:gd name="T8" fmla="*/ 699 w 1285"/>
              <a:gd name="T9" fmla="*/ 667 h 1220"/>
              <a:gd name="T10" fmla="*/ 699 w 1285"/>
              <a:gd name="T11" fmla="*/ 902 h 1220"/>
              <a:gd name="T12" fmla="*/ 699 w 1285"/>
              <a:gd name="T13" fmla="*/ 784 h 1220"/>
              <a:gd name="T14" fmla="*/ 585 w 1285"/>
              <a:gd name="T15" fmla="*/ 784 h 1220"/>
              <a:gd name="T16" fmla="*/ 585 w 1285"/>
              <a:gd name="T17" fmla="*/ 902 h 1220"/>
              <a:gd name="T18" fmla="*/ 699 w 1285"/>
              <a:gd name="T19" fmla="*/ 902 h 1220"/>
              <a:gd name="T20" fmla="*/ 1284 w 1285"/>
              <a:gd name="T21" fmla="*/ 610 h 1220"/>
              <a:gd name="T22" fmla="*/ 1142 w 1285"/>
              <a:gd name="T23" fmla="*/ 771 h 1220"/>
              <a:gd name="T24" fmla="*/ 1161 w 1285"/>
              <a:gd name="T25" fmla="*/ 987 h 1220"/>
              <a:gd name="T26" fmla="*/ 951 w 1285"/>
              <a:gd name="T27" fmla="*/ 1033 h 1220"/>
              <a:gd name="T28" fmla="*/ 841 w 1285"/>
              <a:gd name="T29" fmla="*/ 1219 h 1220"/>
              <a:gd name="T30" fmla="*/ 642 w 1285"/>
              <a:gd name="T31" fmla="*/ 1134 h 1220"/>
              <a:gd name="T32" fmla="*/ 442 w 1285"/>
              <a:gd name="T33" fmla="*/ 1219 h 1220"/>
              <a:gd name="T34" fmla="*/ 333 w 1285"/>
              <a:gd name="T35" fmla="*/ 1036 h 1220"/>
              <a:gd name="T36" fmla="*/ 123 w 1285"/>
              <a:gd name="T37" fmla="*/ 987 h 1220"/>
              <a:gd name="T38" fmla="*/ 142 w 1285"/>
              <a:gd name="T39" fmla="*/ 771 h 1220"/>
              <a:gd name="T40" fmla="*/ 0 w 1285"/>
              <a:gd name="T41" fmla="*/ 610 h 1220"/>
              <a:gd name="T42" fmla="*/ 142 w 1285"/>
              <a:gd name="T43" fmla="*/ 446 h 1220"/>
              <a:gd name="T44" fmla="*/ 123 w 1285"/>
              <a:gd name="T45" fmla="*/ 232 h 1220"/>
              <a:gd name="T46" fmla="*/ 333 w 1285"/>
              <a:gd name="T47" fmla="*/ 186 h 1220"/>
              <a:gd name="T48" fmla="*/ 442 w 1285"/>
              <a:gd name="T49" fmla="*/ 0 h 1220"/>
              <a:gd name="T50" fmla="*/ 642 w 1285"/>
              <a:gd name="T51" fmla="*/ 85 h 1220"/>
              <a:gd name="T52" fmla="*/ 841 w 1285"/>
              <a:gd name="T53" fmla="*/ 0 h 1220"/>
              <a:gd name="T54" fmla="*/ 951 w 1285"/>
              <a:gd name="T55" fmla="*/ 186 h 1220"/>
              <a:gd name="T56" fmla="*/ 1161 w 1285"/>
              <a:gd name="T57" fmla="*/ 232 h 1220"/>
              <a:gd name="T58" fmla="*/ 1142 w 1285"/>
              <a:gd name="T59" fmla="*/ 448 h 1220"/>
              <a:gd name="T60" fmla="*/ 1284 w 1285"/>
              <a:gd name="T61" fmla="*/ 61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5" h="1220">
                <a:moveTo>
                  <a:pt x="699" y="667"/>
                </a:moveTo>
                <a:lnTo>
                  <a:pt x="699" y="317"/>
                </a:lnTo>
                <a:lnTo>
                  <a:pt x="585" y="317"/>
                </a:lnTo>
                <a:lnTo>
                  <a:pt x="585" y="667"/>
                </a:lnTo>
                <a:lnTo>
                  <a:pt x="699" y="667"/>
                </a:lnTo>
                <a:close/>
                <a:moveTo>
                  <a:pt x="699" y="902"/>
                </a:moveTo>
                <a:lnTo>
                  <a:pt x="699" y="784"/>
                </a:lnTo>
                <a:lnTo>
                  <a:pt x="585" y="784"/>
                </a:lnTo>
                <a:lnTo>
                  <a:pt x="585" y="902"/>
                </a:lnTo>
                <a:lnTo>
                  <a:pt x="699" y="902"/>
                </a:lnTo>
                <a:close/>
                <a:moveTo>
                  <a:pt x="1284" y="610"/>
                </a:moveTo>
                <a:lnTo>
                  <a:pt x="1142" y="771"/>
                </a:lnTo>
                <a:lnTo>
                  <a:pt x="1161" y="987"/>
                </a:lnTo>
                <a:lnTo>
                  <a:pt x="951" y="1033"/>
                </a:lnTo>
                <a:lnTo>
                  <a:pt x="841" y="1219"/>
                </a:lnTo>
                <a:lnTo>
                  <a:pt x="642" y="1134"/>
                </a:lnTo>
                <a:lnTo>
                  <a:pt x="442" y="1219"/>
                </a:lnTo>
                <a:lnTo>
                  <a:pt x="333" y="1036"/>
                </a:lnTo>
                <a:lnTo>
                  <a:pt x="123" y="987"/>
                </a:lnTo>
                <a:lnTo>
                  <a:pt x="142" y="771"/>
                </a:lnTo>
                <a:lnTo>
                  <a:pt x="0" y="610"/>
                </a:lnTo>
                <a:lnTo>
                  <a:pt x="142" y="446"/>
                </a:lnTo>
                <a:lnTo>
                  <a:pt x="123" y="232"/>
                </a:lnTo>
                <a:lnTo>
                  <a:pt x="333" y="186"/>
                </a:lnTo>
                <a:lnTo>
                  <a:pt x="442" y="0"/>
                </a:lnTo>
                <a:lnTo>
                  <a:pt x="642" y="85"/>
                </a:lnTo>
                <a:lnTo>
                  <a:pt x="841" y="0"/>
                </a:lnTo>
                <a:lnTo>
                  <a:pt x="951" y="186"/>
                </a:lnTo>
                <a:lnTo>
                  <a:pt x="1161" y="232"/>
                </a:lnTo>
                <a:lnTo>
                  <a:pt x="1142" y="448"/>
                </a:lnTo>
                <a:lnTo>
                  <a:pt x="1284" y="61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608F5A0E-9DD6-498D-B10E-376FE31B7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9023" y="4725947"/>
            <a:ext cx="496710" cy="496710"/>
          </a:xfrm>
          <a:custGeom>
            <a:avLst/>
            <a:gdLst>
              <a:gd name="T0" fmla="*/ 118 w 1051"/>
              <a:gd name="T1" fmla="*/ 467 h 1050"/>
              <a:gd name="T2" fmla="*/ 932 w 1051"/>
              <a:gd name="T3" fmla="*/ 467 h 1050"/>
              <a:gd name="T4" fmla="*/ 845 w 1051"/>
              <a:gd name="T5" fmla="*/ 205 h 1050"/>
              <a:gd name="T6" fmla="*/ 205 w 1051"/>
              <a:gd name="T7" fmla="*/ 205 h 1050"/>
              <a:gd name="T8" fmla="*/ 118 w 1051"/>
              <a:gd name="T9" fmla="*/ 467 h 1050"/>
              <a:gd name="T10" fmla="*/ 845 w 1051"/>
              <a:gd name="T11" fmla="*/ 757 h 1050"/>
              <a:gd name="T12" fmla="*/ 932 w 1051"/>
              <a:gd name="T13" fmla="*/ 670 h 1050"/>
              <a:gd name="T14" fmla="*/ 845 w 1051"/>
              <a:gd name="T15" fmla="*/ 582 h 1050"/>
              <a:gd name="T16" fmla="*/ 757 w 1051"/>
              <a:gd name="T17" fmla="*/ 670 h 1050"/>
              <a:gd name="T18" fmla="*/ 845 w 1051"/>
              <a:gd name="T19" fmla="*/ 757 h 1050"/>
              <a:gd name="T20" fmla="*/ 205 w 1051"/>
              <a:gd name="T21" fmla="*/ 757 h 1050"/>
              <a:gd name="T22" fmla="*/ 293 w 1051"/>
              <a:gd name="T23" fmla="*/ 670 h 1050"/>
              <a:gd name="T24" fmla="*/ 205 w 1051"/>
              <a:gd name="T25" fmla="*/ 582 h 1050"/>
              <a:gd name="T26" fmla="*/ 118 w 1051"/>
              <a:gd name="T27" fmla="*/ 670 h 1050"/>
              <a:gd name="T28" fmla="*/ 205 w 1051"/>
              <a:gd name="T29" fmla="*/ 757 h 1050"/>
              <a:gd name="T30" fmla="*/ 929 w 1051"/>
              <a:gd name="T31" fmla="*/ 175 h 1050"/>
              <a:gd name="T32" fmla="*/ 1050 w 1051"/>
              <a:gd name="T33" fmla="*/ 525 h 1050"/>
              <a:gd name="T34" fmla="*/ 1050 w 1051"/>
              <a:gd name="T35" fmla="*/ 992 h 1050"/>
              <a:gd name="T36" fmla="*/ 992 w 1051"/>
              <a:gd name="T37" fmla="*/ 1049 h 1050"/>
              <a:gd name="T38" fmla="*/ 932 w 1051"/>
              <a:gd name="T39" fmla="*/ 1049 h 1050"/>
              <a:gd name="T40" fmla="*/ 875 w 1051"/>
              <a:gd name="T41" fmla="*/ 992 h 1050"/>
              <a:gd name="T42" fmla="*/ 875 w 1051"/>
              <a:gd name="T43" fmla="*/ 932 h 1050"/>
              <a:gd name="T44" fmla="*/ 175 w 1051"/>
              <a:gd name="T45" fmla="*/ 932 h 1050"/>
              <a:gd name="T46" fmla="*/ 175 w 1051"/>
              <a:gd name="T47" fmla="*/ 992 h 1050"/>
              <a:gd name="T48" fmla="*/ 118 w 1051"/>
              <a:gd name="T49" fmla="*/ 1049 h 1050"/>
              <a:gd name="T50" fmla="*/ 58 w 1051"/>
              <a:gd name="T51" fmla="*/ 1049 h 1050"/>
              <a:gd name="T52" fmla="*/ 0 w 1051"/>
              <a:gd name="T53" fmla="*/ 992 h 1050"/>
              <a:gd name="T54" fmla="*/ 0 w 1051"/>
              <a:gd name="T55" fmla="*/ 525 h 1050"/>
              <a:gd name="T56" fmla="*/ 121 w 1051"/>
              <a:gd name="T57" fmla="*/ 175 h 1050"/>
              <a:gd name="T58" fmla="*/ 205 w 1051"/>
              <a:gd name="T59" fmla="*/ 118 h 1050"/>
              <a:gd name="T60" fmla="*/ 350 w 1051"/>
              <a:gd name="T61" fmla="*/ 118 h 1050"/>
              <a:gd name="T62" fmla="*/ 350 w 1051"/>
              <a:gd name="T63" fmla="*/ 0 h 1050"/>
              <a:gd name="T64" fmla="*/ 700 w 1051"/>
              <a:gd name="T65" fmla="*/ 0 h 1050"/>
              <a:gd name="T66" fmla="*/ 700 w 1051"/>
              <a:gd name="T67" fmla="*/ 118 h 1050"/>
              <a:gd name="T68" fmla="*/ 845 w 1051"/>
              <a:gd name="T69" fmla="*/ 118 h 1050"/>
              <a:gd name="T70" fmla="*/ 929 w 1051"/>
              <a:gd name="T71" fmla="*/ 17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0">
                <a:moveTo>
                  <a:pt x="118" y="467"/>
                </a:moveTo>
                <a:lnTo>
                  <a:pt x="932" y="467"/>
                </a:lnTo>
                <a:lnTo>
                  <a:pt x="845" y="205"/>
                </a:lnTo>
                <a:lnTo>
                  <a:pt x="205" y="205"/>
                </a:lnTo>
                <a:lnTo>
                  <a:pt x="118" y="467"/>
                </a:lnTo>
                <a:close/>
                <a:moveTo>
                  <a:pt x="845" y="757"/>
                </a:moveTo>
                <a:cubicBezTo>
                  <a:pt x="894" y="757"/>
                  <a:pt x="932" y="719"/>
                  <a:pt x="932" y="670"/>
                </a:cubicBezTo>
                <a:cubicBezTo>
                  <a:pt x="932" y="620"/>
                  <a:pt x="894" y="582"/>
                  <a:pt x="845" y="582"/>
                </a:cubicBezTo>
                <a:cubicBezTo>
                  <a:pt x="796" y="582"/>
                  <a:pt x="757" y="620"/>
                  <a:pt x="757" y="670"/>
                </a:cubicBezTo>
                <a:cubicBezTo>
                  <a:pt x="757" y="719"/>
                  <a:pt x="796" y="757"/>
                  <a:pt x="845" y="757"/>
                </a:cubicBezTo>
                <a:close/>
                <a:moveTo>
                  <a:pt x="205" y="757"/>
                </a:moveTo>
                <a:cubicBezTo>
                  <a:pt x="254" y="757"/>
                  <a:pt x="293" y="719"/>
                  <a:pt x="293" y="670"/>
                </a:cubicBezTo>
                <a:cubicBezTo>
                  <a:pt x="293" y="620"/>
                  <a:pt x="254" y="582"/>
                  <a:pt x="205" y="582"/>
                </a:cubicBezTo>
                <a:cubicBezTo>
                  <a:pt x="156" y="582"/>
                  <a:pt x="118" y="620"/>
                  <a:pt x="118" y="670"/>
                </a:cubicBezTo>
                <a:cubicBezTo>
                  <a:pt x="118" y="719"/>
                  <a:pt x="156" y="757"/>
                  <a:pt x="205" y="757"/>
                </a:cubicBezTo>
                <a:close/>
                <a:moveTo>
                  <a:pt x="929" y="175"/>
                </a:moveTo>
                <a:lnTo>
                  <a:pt x="1050" y="525"/>
                </a:ln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932" y="1049"/>
                </a:lnTo>
                <a:cubicBezTo>
                  <a:pt x="899" y="1049"/>
                  <a:pt x="875" y="1025"/>
                  <a:pt x="875" y="992"/>
                </a:cubicBezTo>
                <a:lnTo>
                  <a:pt x="875" y="932"/>
                </a:lnTo>
                <a:lnTo>
                  <a:pt x="175" y="932"/>
                </a:lnTo>
                <a:lnTo>
                  <a:pt x="175" y="992"/>
                </a:lnTo>
                <a:cubicBezTo>
                  <a:pt x="175" y="1025"/>
                  <a:pt x="151" y="1049"/>
                  <a:pt x="118" y="1049"/>
                </a:cubicBezTo>
                <a:lnTo>
                  <a:pt x="58" y="1049"/>
                </a:lnTo>
                <a:cubicBezTo>
                  <a:pt x="25" y="1049"/>
                  <a:pt x="0" y="1025"/>
                  <a:pt x="0" y="992"/>
                </a:cubicBezTo>
                <a:lnTo>
                  <a:pt x="0" y="525"/>
                </a:lnTo>
                <a:lnTo>
                  <a:pt x="121" y="175"/>
                </a:lnTo>
                <a:cubicBezTo>
                  <a:pt x="131" y="139"/>
                  <a:pt x="167" y="118"/>
                  <a:pt x="205" y="118"/>
                </a:cubicBez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lnTo>
                  <a:pt x="700" y="118"/>
                </a:lnTo>
                <a:lnTo>
                  <a:pt x="845" y="118"/>
                </a:lnTo>
                <a:cubicBezTo>
                  <a:pt x="883" y="118"/>
                  <a:pt x="919" y="139"/>
                  <a:pt x="929" y="1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04630C1-9486-4930-99C7-0017DDC5C6BD}"/>
              </a:ext>
            </a:extLst>
          </p:cNvPr>
          <p:cNvSpPr txBox="1"/>
          <p:nvPr/>
        </p:nvSpPr>
        <p:spPr>
          <a:xfrm>
            <a:off x="8939241" y="4556920"/>
            <a:ext cx="207865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Lato" charset="0"/>
              </a:rPr>
              <a:t>Your Title Goes Here</a:t>
            </a:r>
          </a:p>
        </p:txBody>
      </p:sp>
      <p:sp>
        <p:nvSpPr>
          <p:cNvPr id="17" name="7 CuadroTexto">
            <a:extLst>
              <a:ext uri="{FF2B5EF4-FFF2-40B4-BE49-F238E27FC236}">
                <a16:creationId xmlns:a16="http://schemas.microsoft.com/office/drawing/2014/main" id="{E39D74B0-3D4A-445C-8DBB-37595860934E}"/>
              </a:ext>
            </a:extLst>
          </p:cNvPr>
          <p:cNvSpPr txBox="1"/>
          <p:nvPr/>
        </p:nvSpPr>
        <p:spPr>
          <a:xfrm>
            <a:off x="8939241" y="4834751"/>
            <a:ext cx="2078656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Lato" charset="0"/>
              </a:rPr>
              <a:t>Make a type specimen book unknown for printer took type and good scrambled it to make a type specimen book </a:t>
            </a:r>
            <a:r>
              <a:rPr lang="en-US" sz="900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</a:rPr>
              <a:t>agile.</a:t>
            </a:r>
            <a:endParaRPr lang="en-US" sz="900" dirty="0">
              <a:solidFill>
                <a:srgbClr val="CCB082"/>
              </a:solidFill>
              <a:latin typeface="Gudea" panose="02000000000000000000" pitchFamily="50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4CD5DD7-9B2C-4CA5-88D0-6BFF553E8E6F}"/>
              </a:ext>
            </a:extLst>
          </p:cNvPr>
          <p:cNvSpPr txBox="1"/>
          <p:nvPr/>
        </p:nvSpPr>
        <p:spPr>
          <a:xfrm>
            <a:off x="1174103" y="4556920"/>
            <a:ext cx="207865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600" b="1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Lato" charset="0"/>
              </a:rPr>
              <a:t>Your Title Goes Here</a:t>
            </a:r>
          </a:p>
        </p:txBody>
      </p:sp>
      <p:sp>
        <p:nvSpPr>
          <p:cNvPr id="19" name="7 CuadroTexto">
            <a:extLst>
              <a:ext uri="{FF2B5EF4-FFF2-40B4-BE49-F238E27FC236}">
                <a16:creationId xmlns:a16="http://schemas.microsoft.com/office/drawing/2014/main" id="{9BECEC3C-39D0-4BA5-AF37-899488CE2580}"/>
              </a:ext>
            </a:extLst>
          </p:cNvPr>
          <p:cNvSpPr txBox="1"/>
          <p:nvPr/>
        </p:nvSpPr>
        <p:spPr>
          <a:xfrm>
            <a:off x="1174103" y="4834751"/>
            <a:ext cx="2078656" cy="60087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sz="900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Lato" charset="0"/>
              </a:rPr>
              <a:t>Make a type specimen book unknown for printer took type and good scrambled it to make a type specimen book </a:t>
            </a:r>
            <a:r>
              <a:rPr lang="en-US" sz="900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</a:rPr>
              <a:t>agile.</a:t>
            </a:r>
            <a:endParaRPr lang="en-US" sz="900" dirty="0">
              <a:solidFill>
                <a:srgbClr val="CCB082"/>
              </a:solidFill>
              <a:latin typeface="Gudea" panose="02000000000000000000" pitchFamily="50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6ED5B69-3265-473E-8BB0-162AB989A2CC}"/>
              </a:ext>
            </a:extLst>
          </p:cNvPr>
          <p:cNvSpPr txBox="1"/>
          <p:nvPr/>
        </p:nvSpPr>
        <p:spPr>
          <a:xfrm>
            <a:off x="7971594" y="2504875"/>
            <a:ext cx="304630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Lato" charset="0"/>
              </a:rPr>
              <a:t>Your Title Goes Here</a:t>
            </a:r>
          </a:p>
        </p:txBody>
      </p:sp>
      <p:sp>
        <p:nvSpPr>
          <p:cNvPr id="21" name="7 CuadroTexto">
            <a:extLst>
              <a:ext uri="{FF2B5EF4-FFF2-40B4-BE49-F238E27FC236}">
                <a16:creationId xmlns:a16="http://schemas.microsoft.com/office/drawing/2014/main" id="{67A72C30-38EF-45E0-9D26-64AC0E8551B6}"/>
              </a:ext>
            </a:extLst>
          </p:cNvPr>
          <p:cNvSpPr txBox="1"/>
          <p:nvPr/>
        </p:nvSpPr>
        <p:spPr>
          <a:xfrm>
            <a:off x="7971594" y="2782706"/>
            <a:ext cx="3046303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Lato" charset="0"/>
              </a:rPr>
              <a:t>Make a type specimen book unknown printer took type and good scrambled it to make a type specimen book </a:t>
            </a:r>
            <a:r>
              <a:rPr lang="en-US" sz="900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</a:rPr>
              <a:t>agile frameworks great team works.</a:t>
            </a:r>
            <a:endParaRPr lang="en-US" sz="900" dirty="0">
              <a:solidFill>
                <a:srgbClr val="CCB082"/>
              </a:solidFill>
              <a:latin typeface="Gudea" panose="02000000000000000000" pitchFamily="50" charset="0"/>
              <a:ea typeface="Roboto" panose="02000000000000000000" pitchFamily="2" charset="0"/>
              <a:cs typeface="Arimo" panose="020B060402020202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3051EB3-4F15-46F5-918A-14B098F4583F}"/>
              </a:ext>
            </a:extLst>
          </p:cNvPr>
          <p:cNvGrpSpPr/>
          <p:nvPr/>
        </p:nvGrpSpPr>
        <p:grpSpPr>
          <a:xfrm>
            <a:off x="5843792" y="4165416"/>
            <a:ext cx="502920" cy="502920"/>
            <a:chOff x="2640013" y="1452563"/>
            <a:chExt cx="1420812" cy="1420812"/>
          </a:xfrm>
        </p:grpSpPr>
        <p:sp>
          <p:nvSpPr>
            <p:cNvPr id="25" name="Freeform 73">
              <a:extLst>
                <a:ext uri="{FF2B5EF4-FFF2-40B4-BE49-F238E27FC236}">
                  <a16:creationId xmlns:a16="http://schemas.microsoft.com/office/drawing/2014/main" id="{67114885-5352-4AEC-A551-3FC844073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14525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26" name="Freeform 74">
              <a:extLst>
                <a:ext uri="{FF2B5EF4-FFF2-40B4-BE49-F238E27FC236}">
                  <a16:creationId xmlns:a16="http://schemas.microsoft.com/office/drawing/2014/main" id="{1108DCD2-C9D7-47CF-9F1B-A166B2F12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85900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27" name="Freeform 75">
              <a:extLst>
                <a:ext uri="{FF2B5EF4-FFF2-40B4-BE49-F238E27FC236}">
                  <a16:creationId xmlns:a16="http://schemas.microsoft.com/office/drawing/2014/main" id="{16698548-9EDE-475B-8050-CA4E04BB4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986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28" name="Freeform 76">
              <a:extLst>
                <a:ext uri="{FF2B5EF4-FFF2-40B4-BE49-F238E27FC236}">
                  <a16:creationId xmlns:a16="http://schemas.microsoft.com/office/drawing/2014/main" id="{662BF87D-670E-4B0B-B76E-FDBD97A39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15986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29" name="Freeform 77">
              <a:extLst>
                <a:ext uri="{FF2B5EF4-FFF2-40B4-BE49-F238E27FC236}">
                  <a16:creationId xmlns:a16="http://schemas.microsoft.com/office/drawing/2014/main" id="{EAA54026-749A-47A1-9E71-856DE7B10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192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0" name="Freeform 78">
              <a:extLst>
                <a:ext uri="{FF2B5EF4-FFF2-40B4-BE49-F238E27FC236}">
                  <a16:creationId xmlns:a16="http://schemas.microsoft.com/office/drawing/2014/main" id="{97E34868-CB1C-4E2D-8D50-6F68867A8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319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1" name="Freeform 79">
              <a:extLst>
                <a:ext uri="{FF2B5EF4-FFF2-40B4-BE49-F238E27FC236}">
                  <a16:creationId xmlns:a16="http://schemas.microsoft.com/office/drawing/2014/main" id="{78F44BD7-713D-4394-AAC1-9262E629A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2" name="Freeform 80">
              <a:extLst>
                <a:ext uri="{FF2B5EF4-FFF2-40B4-BE49-F238E27FC236}">
                  <a16:creationId xmlns:a16="http://schemas.microsoft.com/office/drawing/2014/main" id="{052130AC-7AE8-4A35-89DD-C252D0EF8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3" name="Freeform 81">
              <a:extLst>
                <a:ext uri="{FF2B5EF4-FFF2-40B4-BE49-F238E27FC236}">
                  <a16:creationId xmlns:a16="http://schemas.microsoft.com/office/drawing/2014/main" id="{417C0AE3-49F7-4517-84A9-7E6075105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21685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4" name="Freeform 82">
              <a:extLst>
                <a:ext uri="{FF2B5EF4-FFF2-40B4-BE49-F238E27FC236}">
                  <a16:creationId xmlns:a16="http://schemas.microsoft.com/office/drawing/2014/main" id="{93A69998-3AFD-4E57-9E20-DAA5EFC52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1447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5" name="Freeform 83">
              <a:extLst>
                <a:ext uri="{FF2B5EF4-FFF2-40B4-BE49-F238E27FC236}">
                  <a16:creationId xmlns:a16="http://schemas.microsoft.com/office/drawing/2014/main" id="{F5AB1A71-5D7D-4CB2-901C-22D0F737B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6" name="Freeform 84">
              <a:extLst>
                <a:ext uri="{FF2B5EF4-FFF2-40B4-BE49-F238E27FC236}">
                  <a16:creationId xmlns:a16="http://schemas.microsoft.com/office/drawing/2014/main" id="{13DAD517-F4DF-463F-9D5A-9D8664ABA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5669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7" name="Freeform 85">
              <a:extLst>
                <a:ext uri="{FF2B5EF4-FFF2-40B4-BE49-F238E27FC236}">
                  <a16:creationId xmlns:a16="http://schemas.microsoft.com/office/drawing/2014/main" id="{FFC8852D-1109-42CF-A242-8BCD19F45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25828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8" name="Freeform 86">
              <a:extLst>
                <a:ext uri="{FF2B5EF4-FFF2-40B4-BE49-F238E27FC236}">
                  <a16:creationId xmlns:a16="http://schemas.microsoft.com/office/drawing/2014/main" id="{778343B8-683F-4B82-9684-1A6565EAA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1689100"/>
              <a:ext cx="53975" cy="52388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39" name="Freeform 87">
              <a:extLst>
                <a:ext uri="{FF2B5EF4-FFF2-40B4-BE49-F238E27FC236}">
                  <a16:creationId xmlns:a16="http://schemas.microsoft.com/office/drawing/2014/main" id="{B698A3AB-0142-4D03-BC1D-50C98CB06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15621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0" name="Freeform 88">
              <a:extLst>
                <a:ext uri="{FF2B5EF4-FFF2-40B4-BE49-F238E27FC236}">
                  <a16:creationId xmlns:a16="http://schemas.microsoft.com/office/drawing/2014/main" id="{0F590CC2-14F2-45DC-AA2E-36F87313C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26987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1" name="Freeform 89">
              <a:extLst>
                <a:ext uri="{FF2B5EF4-FFF2-40B4-BE49-F238E27FC236}">
                  <a16:creationId xmlns:a16="http://schemas.microsoft.com/office/drawing/2014/main" id="{9F83DCEC-E03B-4BA7-92C7-DF7165A9C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23923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2" name="Freeform 90">
              <a:extLst>
                <a:ext uri="{FF2B5EF4-FFF2-40B4-BE49-F238E27FC236}">
                  <a16:creationId xmlns:a16="http://schemas.microsoft.com/office/drawing/2014/main" id="{FAD28058-56B4-45F3-9BBB-A97C39EC6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18986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3" name="Freeform 91">
              <a:extLst>
                <a:ext uri="{FF2B5EF4-FFF2-40B4-BE49-F238E27FC236}">
                  <a16:creationId xmlns:a16="http://schemas.microsoft.com/office/drawing/2014/main" id="{CD18729E-F5C3-4ACE-BA15-93AD13D98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4" name="Freeform 92">
              <a:extLst>
                <a:ext uri="{FF2B5EF4-FFF2-40B4-BE49-F238E27FC236}">
                  <a16:creationId xmlns:a16="http://schemas.microsoft.com/office/drawing/2014/main" id="{59CB05B1-2923-4B62-8FB0-B76F4EAF7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2371725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5" name="Freeform 93">
              <a:extLst>
                <a:ext uri="{FF2B5EF4-FFF2-40B4-BE49-F238E27FC236}">
                  <a16:creationId xmlns:a16="http://schemas.microsoft.com/office/drawing/2014/main" id="{AF26B1F1-DF3C-4D82-879C-2E254B08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6" name="Freeform 94">
              <a:extLst>
                <a:ext uri="{FF2B5EF4-FFF2-40B4-BE49-F238E27FC236}">
                  <a16:creationId xmlns:a16="http://schemas.microsoft.com/office/drawing/2014/main" id="{546CB01D-0F85-4A44-A66D-016FAE753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7" name="Freeform 95">
              <a:extLst>
                <a:ext uri="{FF2B5EF4-FFF2-40B4-BE49-F238E27FC236}">
                  <a16:creationId xmlns:a16="http://schemas.microsoft.com/office/drawing/2014/main" id="{C07AA5D0-B20A-4C63-A80B-07BE04DA0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1524000"/>
              <a:ext cx="25400" cy="68263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8" name="Freeform 96">
              <a:extLst>
                <a:ext uri="{FF2B5EF4-FFF2-40B4-BE49-F238E27FC236}">
                  <a16:creationId xmlns:a16="http://schemas.microsoft.com/office/drawing/2014/main" id="{966AFBE1-AA2A-444D-95BA-706FFC9F2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27336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49" name="Freeform 97">
              <a:extLst>
                <a:ext uri="{FF2B5EF4-FFF2-40B4-BE49-F238E27FC236}">
                  <a16:creationId xmlns:a16="http://schemas.microsoft.com/office/drawing/2014/main" id="{8465C2C6-B6A7-42A5-95E4-5EBB30D51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22891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0" name="Freeform 98">
              <a:extLst>
                <a:ext uri="{FF2B5EF4-FFF2-40B4-BE49-F238E27FC236}">
                  <a16:creationId xmlns:a16="http://schemas.microsoft.com/office/drawing/2014/main" id="{A5DB1B64-D53C-4479-9505-A11EBE840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20113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1" name="Freeform 99">
              <a:extLst>
                <a:ext uri="{FF2B5EF4-FFF2-40B4-BE49-F238E27FC236}">
                  <a16:creationId xmlns:a16="http://schemas.microsoft.com/office/drawing/2014/main" id="{4BDC2ECB-9974-4934-98C9-E59518250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2" name="Freeform 100">
              <a:extLst>
                <a:ext uri="{FF2B5EF4-FFF2-40B4-BE49-F238E27FC236}">
                  <a16:creationId xmlns:a16="http://schemas.microsoft.com/office/drawing/2014/main" id="{1312C2DB-90C8-4B57-A609-F186AD3E6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3" name="Freeform 101">
              <a:extLst>
                <a:ext uri="{FF2B5EF4-FFF2-40B4-BE49-F238E27FC236}">
                  <a16:creationId xmlns:a16="http://schemas.microsoft.com/office/drawing/2014/main" id="{B9719A46-8B38-4876-8A12-D03932829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4" name="Freeform 102">
              <a:extLst>
                <a:ext uri="{FF2B5EF4-FFF2-40B4-BE49-F238E27FC236}">
                  <a16:creationId xmlns:a16="http://schemas.microsoft.com/office/drawing/2014/main" id="{7F21F388-455A-4DE9-A320-D38ACDE9E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1606550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5" name="Freeform 103">
              <a:extLst>
                <a:ext uri="{FF2B5EF4-FFF2-40B4-BE49-F238E27FC236}">
                  <a16:creationId xmlns:a16="http://schemas.microsoft.com/office/drawing/2014/main" id="{7028DFF5-2DFB-407F-8C19-AB0367771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6" name="Freeform 104">
              <a:extLst>
                <a:ext uri="{FF2B5EF4-FFF2-40B4-BE49-F238E27FC236}">
                  <a16:creationId xmlns:a16="http://schemas.microsoft.com/office/drawing/2014/main" id="{87A194BD-83E5-49FD-AC3B-AF1DBD466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2638425"/>
              <a:ext cx="46037" cy="58738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7" name="Freeform 105">
              <a:extLst>
                <a:ext uri="{FF2B5EF4-FFF2-40B4-BE49-F238E27FC236}">
                  <a16:creationId xmlns:a16="http://schemas.microsoft.com/office/drawing/2014/main" id="{8826D35B-7EBB-4BBD-B5FC-47B8BC62D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4987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8" name="Freeform 106">
              <a:extLst>
                <a:ext uri="{FF2B5EF4-FFF2-40B4-BE49-F238E27FC236}">
                  <a16:creationId xmlns:a16="http://schemas.microsoft.com/office/drawing/2014/main" id="{B6874565-214B-4D6E-AEBD-E059B4653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178117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59" name="Freeform 107">
              <a:extLst>
                <a:ext uri="{FF2B5EF4-FFF2-40B4-BE49-F238E27FC236}">
                  <a16:creationId xmlns:a16="http://schemas.microsoft.com/office/drawing/2014/main" id="{F79EFBCA-4ABC-472F-995F-25D269B95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0462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0" name="Freeform 108">
              <a:extLst>
                <a:ext uri="{FF2B5EF4-FFF2-40B4-BE49-F238E27FC236}">
                  <a16:creationId xmlns:a16="http://schemas.microsoft.com/office/drawing/2014/main" id="{5E690B9D-17F0-4C82-A2E1-00660E918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2254250"/>
              <a:ext cx="68263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1" name="Freeform 109">
              <a:extLst>
                <a:ext uri="{FF2B5EF4-FFF2-40B4-BE49-F238E27FC236}">
                  <a16:creationId xmlns:a16="http://schemas.microsoft.com/office/drawing/2014/main" id="{F311716F-55FD-4D15-A171-8E5D9F347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2740025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2" name="Freeform 110">
              <a:extLst>
                <a:ext uri="{FF2B5EF4-FFF2-40B4-BE49-F238E27FC236}">
                  <a16:creationId xmlns:a16="http://schemas.microsoft.com/office/drawing/2014/main" id="{EDDB7E24-C84B-4B86-B798-633F2BAE9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15176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3" name="Freeform 111">
              <a:extLst>
                <a:ext uri="{FF2B5EF4-FFF2-40B4-BE49-F238E27FC236}">
                  <a16:creationId xmlns:a16="http://schemas.microsoft.com/office/drawing/2014/main" id="{A988E4D3-C08C-4D4E-AA8B-6EA6748E0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15097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4" name="Freeform 112">
              <a:extLst>
                <a:ext uri="{FF2B5EF4-FFF2-40B4-BE49-F238E27FC236}">
                  <a16:creationId xmlns:a16="http://schemas.microsoft.com/office/drawing/2014/main" id="{24B7F01F-3EE2-4980-B643-3B5536556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5" name="Freeform 113">
              <a:extLst>
                <a:ext uri="{FF2B5EF4-FFF2-40B4-BE49-F238E27FC236}">
                  <a16:creationId xmlns:a16="http://schemas.microsoft.com/office/drawing/2014/main" id="{E926261A-6FF1-4944-A59D-325EEF591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2225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6" name="Freeform 114">
              <a:extLst>
                <a:ext uri="{FF2B5EF4-FFF2-40B4-BE49-F238E27FC236}">
                  <a16:creationId xmlns:a16="http://schemas.microsoft.com/office/drawing/2014/main" id="{47303F6A-62C7-4CAB-80DB-1D4211637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07645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7" name="Freeform 115">
              <a:extLst>
                <a:ext uri="{FF2B5EF4-FFF2-40B4-BE49-F238E27FC236}">
                  <a16:creationId xmlns:a16="http://schemas.microsoft.com/office/drawing/2014/main" id="{8A7B0D9B-C590-4FAE-A3BB-0651E75AE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8" name="Freeform 116">
              <a:extLst>
                <a:ext uri="{FF2B5EF4-FFF2-40B4-BE49-F238E27FC236}">
                  <a16:creationId xmlns:a16="http://schemas.microsoft.com/office/drawing/2014/main" id="{4EA2C2E5-7CFA-41F2-89FE-912BBA2A7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69" name="Freeform 117">
              <a:extLst>
                <a:ext uri="{FF2B5EF4-FFF2-40B4-BE49-F238E27FC236}">
                  <a16:creationId xmlns:a16="http://schemas.microsoft.com/office/drawing/2014/main" id="{505E90A4-D026-43C7-AF34-CEDB3B88D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0" name="Freeform 118">
              <a:extLst>
                <a:ext uri="{FF2B5EF4-FFF2-40B4-BE49-F238E27FC236}">
                  <a16:creationId xmlns:a16="http://schemas.microsoft.com/office/drawing/2014/main" id="{52BF32A3-012C-441D-A26E-AB8E3AAE7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1" name="Freeform 119">
              <a:extLst>
                <a:ext uri="{FF2B5EF4-FFF2-40B4-BE49-F238E27FC236}">
                  <a16:creationId xmlns:a16="http://schemas.microsoft.com/office/drawing/2014/main" id="{C324EB7F-AFCE-4BB6-849E-FA648B047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2" name="Freeform 120">
              <a:extLst>
                <a:ext uri="{FF2B5EF4-FFF2-40B4-BE49-F238E27FC236}">
                  <a16:creationId xmlns:a16="http://schemas.microsoft.com/office/drawing/2014/main" id="{13F22136-F5FF-42F4-9789-9EB5A6425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3" name="Freeform 121">
              <a:extLst>
                <a:ext uri="{FF2B5EF4-FFF2-40B4-BE49-F238E27FC236}">
                  <a16:creationId xmlns:a16="http://schemas.microsoft.com/office/drawing/2014/main" id="{76213222-3F23-49AF-B187-B13CCDCD7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4" name="Freeform 122">
              <a:extLst>
                <a:ext uri="{FF2B5EF4-FFF2-40B4-BE49-F238E27FC236}">
                  <a16:creationId xmlns:a16="http://schemas.microsoft.com/office/drawing/2014/main" id="{17B6E770-03B4-45E2-BE1E-7F106E851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8367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5" name="Freeform 123">
              <a:extLst>
                <a:ext uri="{FF2B5EF4-FFF2-40B4-BE49-F238E27FC236}">
                  <a16:creationId xmlns:a16="http://schemas.microsoft.com/office/drawing/2014/main" id="{39A40444-99EA-434B-8DFC-AF3D16E5E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6" name="Freeform 124">
              <a:extLst>
                <a:ext uri="{FF2B5EF4-FFF2-40B4-BE49-F238E27FC236}">
                  <a16:creationId xmlns:a16="http://schemas.microsoft.com/office/drawing/2014/main" id="{44135ABA-54DC-4019-9AF7-23438631F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7" name="Freeform 125">
              <a:extLst>
                <a:ext uri="{FF2B5EF4-FFF2-40B4-BE49-F238E27FC236}">
                  <a16:creationId xmlns:a16="http://schemas.microsoft.com/office/drawing/2014/main" id="{1D7D6C79-07E6-49A5-948A-A21783A2C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27225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8" name="Freeform 126">
              <a:extLst>
                <a:ext uri="{FF2B5EF4-FFF2-40B4-BE49-F238E27FC236}">
                  <a16:creationId xmlns:a16="http://schemas.microsoft.com/office/drawing/2014/main" id="{BA265F51-CF0F-4690-9465-C3250F615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15287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79" name="Freeform 127">
              <a:extLst>
                <a:ext uri="{FF2B5EF4-FFF2-40B4-BE49-F238E27FC236}">
                  <a16:creationId xmlns:a16="http://schemas.microsoft.com/office/drawing/2014/main" id="{4A9C6B83-7542-4D27-97C8-388FAF99C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15382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0" name="Freeform 128">
              <a:extLst>
                <a:ext uri="{FF2B5EF4-FFF2-40B4-BE49-F238E27FC236}">
                  <a16:creationId xmlns:a16="http://schemas.microsoft.com/office/drawing/2014/main" id="{3EB89457-0EDA-4407-8985-758A3FCFD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2713038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1" name="Freeform 129">
              <a:extLst>
                <a:ext uri="{FF2B5EF4-FFF2-40B4-BE49-F238E27FC236}">
                  <a16:creationId xmlns:a16="http://schemas.microsoft.com/office/drawing/2014/main" id="{98F795F8-6C5C-4D07-83D2-0A56BD656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2" name="Freeform 130">
              <a:extLst>
                <a:ext uri="{FF2B5EF4-FFF2-40B4-BE49-F238E27FC236}">
                  <a16:creationId xmlns:a16="http://schemas.microsoft.com/office/drawing/2014/main" id="{7A6B6EF4-7A8F-45F9-8F72-C34606A38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19462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3" name="Freeform 131">
              <a:extLst>
                <a:ext uri="{FF2B5EF4-FFF2-40B4-BE49-F238E27FC236}">
                  <a16:creationId xmlns:a16="http://schemas.microsoft.com/office/drawing/2014/main" id="{CEA10169-0575-4B8D-85C4-06FA3BFF2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4" name="Freeform 132">
              <a:extLst>
                <a:ext uri="{FF2B5EF4-FFF2-40B4-BE49-F238E27FC236}">
                  <a16:creationId xmlns:a16="http://schemas.microsoft.com/office/drawing/2014/main" id="{FAEC216A-971E-420A-B1EC-A8CA1ED55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5" name="Freeform 133">
              <a:extLst>
                <a:ext uri="{FF2B5EF4-FFF2-40B4-BE49-F238E27FC236}">
                  <a16:creationId xmlns:a16="http://schemas.microsoft.com/office/drawing/2014/main" id="{5773A1B1-9592-4D6C-90E9-5B44F15C3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6" name="Freeform 134">
              <a:extLst>
                <a:ext uri="{FF2B5EF4-FFF2-40B4-BE49-F238E27FC236}">
                  <a16:creationId xmlns:a16="http://schemas.microsoft.com/office/drawing/2014/main" id="{62234BDF-8471-4491-893D-1BE94083D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7" name="Freeform 135">
              <a:extLst>
                <a:ext uri="{FF2B5EF4-FFF2-40B4-BE49-F238E27FC236}">
                  <a16:creationId xmlns:a16="http://schemas.microsoft.com/office/drawing/2014/main" id="{78472695-7A04-4029-A162-B9D53A8ED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16621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8" name="Freeform 136">
              <a:extLst>
                <a:ext uri="{FF2B5EF4-FFF2-40B4-BE49-F238E27FC236}">
                  <a16:creationId xmlns:a16="http://schemas.microsoft.com/office/drawing/2014/main" id="{2A42FF50-B0BC-4553-A769-23342D66F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2598738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89" name="Freeform 137">
              <a:extLst>
                <a:ext uri="{FF2B5EF4-FFF2-40B4-BE49-F238E27FC236}">
                  <a16:creationId xmlns:a16="http://schemas.microsoft.com/office/drawing/2014/main" id="{726D1481-8556-44DA-90FD-94BF4C4DB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90" name="Freeform 138">
              <a:extLst>
                <a:ext uri="{FF2B5EF4-FFF2-40B4-BE49-F238E27FC236}">
                  <a16:creationId xmlns:a16="http://schemas.microsoft.com/office/drawing/2014/main" id="{EBBBF058-67FF-4574-9CCE-D9865B92B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91" name="Freeform 139">
              <a:extLst>
                <a:ext uri="{FF2B5EF4-FFF2-40B4-BE49-F238E27FC236}">
                  <a16:creationId xmlns:a16="http://schemas.microsoft.com/office/drawing/2014/main" id="{6D84D5E4-A94D-4CFE-A371-47F49BC07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92" name="Freeform 140">
              <a:extLst>
                <a:ext uri="{FF2B5EF4-FFF2-40B4-BE49-F238E27FC236}">
                  <a16:creationId xmlns:a16="http://schemas.microsoft.com/office/drawing/2014/main" id="{0FBFBD8C-80CE-4F60-8180-64094F678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21939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93" name="Freeform 141">
              <a:extLst>
                <a:ext uri="{FF2B5EF4-FFF2-40B4-BE49-F238E27FC236}">
                  <a16:creationId xmlns:a16="http://schemas.microsoft.com/office/drawing/2014/main" id="{08832DC6-EB33-4A86-A4FB-C5654DF98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2743200"/>
              <a:ext cx="25400" cy="74613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94" name="Freeform 142">
              <a:extLst>
                <a:ext uri="{FF2B5EF4-FFF2-40B4-BE49-F238E27FC236}">
                  <a16:creationId xmlns:a16="http://schemas.microsoft.com/office/drawing/2014/main" id="{B3109E9C-7F90-4505-A55E-625110CBD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5065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  <p:sp>
          <p:nvSpPr>
            <p:cNvPr id="95" name="Freeform 143">
              <a:extLst>
                <a:ext uri="{FF2B5EF4-FFF2-40B4-BE49-F238E27FC236}">
                  <a16:creationId xmlns:a16="http://schemas.microsoft.com/office/drawing/2014/main" id="{0DA86D5C-2ACD-4096-A87F-88546369E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1751013"/>
              <a:ext cx="611188" cy="822325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</a:endParaRP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CE53EB8A-B47D-9A4B-A8EA-80CC7B82E5D2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75D86A36-90C6-F147-86F7-2E024997E91D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3B761656-FF57-D646-99E9-70F6C4D7DC7A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3679882991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Rounded Rectangle 19">
            <a:extLst>
              <a:ext uri="{FF2B5EF4-FFF2-40B4-BE49-F238E27FC236}">
                <a16:creationId xmlns:a16="http://schemas.microsoft.com/office/drawing/2014/main" id="{90443CA0-994F-498D-AAA6-1850063A71C2}"/>
              </a:ext>
            </a:extLst>
          </p:cNvPr>
          <p:cNvSpPr/>
          <p:nvPr/>
        </p:nvSpPr>
        <p:spPr>
          <a:xfrm>
            <a:off x="-186004" y="4029864"/>
            <a:ext cx="1554480" cy="230909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id-ID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97" name="Rounded Rectangle 19">
            <a:extLst>
              <a:ext uri="{FF2B5EF4-FFF2-40B4-BE49-F238E27FC236}">
                <a16:creationId xmlns:a16="http://schemas.microsoft.com/office/drawing/2014/main" id="{D34A3B6E-D9DE-4292-AD29-465184304B93}"/>
              </a:ext>
            </a:extLst>
          </p:cNvPr>
          <p:cNvSpPr/>
          <p:nvPr/>
        </p:nvSpPr>
        <p:spPr>
          <a:xfrm>
            <a:off x="1069911" y="4029864"/>
            <a:ext cx="3383280" cy="230909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id-ID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98" name="Rounded Rectangle 1">
            <a:extLst>
              <a:ext uri="{FF2B5EF4-FFF2-40B4-BE49-F238E27FC236}">
                <a16:creationId xmlns:a16="http://schemas.microsoft.com/office/drawing/2014/main" id="{E3A874FB-D11C-493B-A4C5-459DBFF758EE}"/>
              </a:ext>
            </a:extLst>
          </p:cNvPr>
          <p:cNvSpPr/>
          <p:nvPr/>
        </p:nvSpPr>
        <p:spPr>
          <a:xfrm>
            <a:off x="4148270" y="4029864"/>
            <a:ext cx="2377440" cy="230909"/>
          </a:xfrm>
          <a:prstGeom prst="roundRect">
            <a:avLst>
              <a:gd name="adj" fmla="val 50000"/>
            </a:avLst>
          </a:prstGeom>
          <a:solidFill>
            <a:schemeClr val="tx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id-ID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99" name="Rounded Rectangle 17">
            <a:extLst>
              <a:ext uri="{FF2B5EF4-FFF2-40B4-BE49-F238E27FC236}">
                <a16:creationId xmlns:a16="http://schemas.microsoft.com/office/drawing/2014/main" id="{398E060A-AFE2-4E14-8A62-93818D441637}"/>
              </a:ext>
            </a:extLst>
          </p:cNvPr>
          <p:cNvSpPr/>
          <p:nvPr/>
        </p:nvSpPr>
        <p:spPr>
          <a:xfrm>
            <a:off x="6344788" y="4029864"/>
            <a:ext cx="2286000" cy="230909"/>
          </a:xfrm>
          <a:prstGeom prst="roundRect">
            <a:avLst>
              <a:gd name="adj" fmla="val 50000"/>
            </a:avLst>
          </a:prstGeom>
          <a:solidFill>
            <a:schemeClr val="accent3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id-ID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0" name="Rounded Rectangle 19">
            <a:extLst>
              <a:ext uri="{FF2B5EF4-FFF2-40B4-BE49-F238E27FC236}">
                <a16:creationId xmlns:a16="http://schemas.microsoft.com/office/drawing/2014/main" id="{FBB7B75D-BD56-403E-A799-1804B199F0E1}"/>
              </a:ext>
            </a:extLst>
          </p:cNvPr>
          <p:cNvSpPr/>
          <p:nvPr/>
        </p:nvSpPr>
        <p:spPr>
          <a:xfrm>
            <a:off x="8483874" y="4029864"/>
            <a:ext cx="3840480" cy="230909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id-ID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1" name="Teardrop 300">
            <a:extLst>
              <a:ext uri="{FF2B5EF4-FFF2-40B4-BE49-F238E27FC236}">
                <a16:creationId xmlns:a16="http://schemas.microsoft.com/office/drawing/2014/main" id="{22CF9684-BDA3-4F32-BBDE-0141D447C38C}"/>
              </a:ext>
            </a:extLst>
          </p:cNvPr>
          <p:cNvSpPr/>
          <p:nvPr/>
        </p:nvSpPr>
        <p:spPr>
          <a:xfrm rot="8100000">
            <a:off x="3935922" y="2863993"/>
            <a:ext cx="648000" cy="648000"/>
          </a:xfrm>
          <a:prstGeom prst="teardrop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35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2" name="Teardrop 301">
            <a:extLst>
              <a:ext uri="{FF2B5EF4-FFF2-40B4-BE49-F238E27FC236}">
                <a16:creationId xmlns:a16="http://schemas.microsoft.com/office/drawing/2014/main" id="{AA93A1D9-BAAE-4ABA-9AFB-9141F97B6037}"/>
              </a:ext>
            </a:extLst>
          </p:cNvPr>
          <p:cNvSpPr/>
          <p:nvPr/>
        </p:nvSpPr>
        <p:spPr>
          <a:xfrm rot="8100000">
            <a:off x="8267659" y="2863993"/>
            <a:ext cx="648000" cy="6480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35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3" name="Teardrop 302">
            <a:extLst>
              <a:ext uri="{FF2B5EF4-FFF2-40B4-BE49-F238E27FC236}">
                <a16:creationId xmlns:a16="http://schemas.microsoft.com/office/drawing/2014/main" id="{E997989E-2330-42ED-8C86-7EC83360D922}"/>
              </a:ext>
            </a:extLst>
          </p:cNvPr>
          <p:cNvSpPr/>
          <p:nvPr/>
        </p:nvSpPr>
        <p:spPr>
          <a:xfrm rot="18900000">
            <a:off x="6115971" y="4768407"/>
            <a:ext cx="648000" cy="6480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35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4" name="Oval 303">
            <a:extLst>
              <a:ext uri="{FF2B5EF4-FFF2-40B4-BE49-F238E27FC236}">
                <a16:creationId xmlns:a16="http://schemas.microsoft.com/office/drawing/2014/main" id="{6353CD53-07A8-4273-AB82-22E477EED5F1}"/>
              </a:ext>
            </a:extLst>
          </p:cNvPr>
          <p:cNvSpPr>
            <a:spLocks noChangeAspect="1"/>
          </p:cNvSpPr>
          <p:nvPr/>
        </p:nvSpPr>
        <p:spPr>
          <a:xfrm>
            <a:off x="8558439" y="4105718"/>
            <a:ext cx="79200" cy="7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5" name="Oval 304">
            <a:extLst>
              <a:ext uri="{FF2B5EF4-FFF2-40B4-BE49-F238E27FC236}">
                <a16:creationId xmlns:a16="http://schemas.microsoft.com/office/drawing/2014/main" id="{13B32358-3D33-4E1F-A368-BB96F26E1F63}"/>
              </a:ext>
            </a:extLst>
          </p:cNvPr>
          <p:cNvSpPr>
            <a:spLocks noChangeAspect="1"/>
          </p:cNvSpPr>
          <p:nvPr/>
        </p:nvSpPr>
        <p:spPr>
          <a:xfrm>
            <a:off x="6419178" y="4105718"/>
            <a:ext cx="79200" cy="79200"/>
          </a:xfrm>
          <a:prstGeom prst="ellipse">
            <a:avLst/>
          </a:prstGeom>
          <a:solidFill>
            <a:schemeClr val="tx2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6" name="Oval 305">
            <a:extLst>
              <a:ext uri="{FF2B5EF4-FFF2-40B4-BE49-F238E27FC236}">
                <a16:creationId xmlns:a16="http://schemas.microsoft.com/office/drawing/2014/main" id="{2E9E63B1-7DF3-4D8B-A4D4-18CD225161EB}"/>
              </a:ext>
            </a:extLst>
          </p:cNvPr>
          <p:cNvSpPr>
            <a:spLocks noChangeAspect="1"/>
          </p:cNvSpPr>
          <p:nvPr/>
        </p:nvSpPr>
        <p:spPr>
          <a:xfrm>
            <a:off x="4220322" y="4105718"/>
            <a:ext cx="79200" cy="79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7" name="Oval 306">
            <a:extLst>
              <a:ext uri="{FF2B5EF4-FFF2-40B4-BE49-F238E27FC236}">
                <a16:creationId xmlns:a16="http://schemas.microsoft.com/office/drawing/2014/main" id="{E33DCF01-6E26-4489-A4EC-23F8863478AF}"/>
              </a:ext>
            </a:extLst>
          </p:cNvPr>
          <p:cNvSpPr/>
          <p:nvPr/>
        </p:nvSpPr>
        <p:spPr>
          <a:xfrm>
            <a:off x="6225395" y="3911935"/>
            <a:ext cx="466766" cy="466766"/>
          </a:xfrm>
          <a:prstGeom prst="ellipse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8" name="Oval 307">
            <a:extLst>
              <a:ext uri="{FF2B5EF4-FFF2-40B4-BE49-F238E27FC236}">
                <a16:creationId xmlns:a16="http://schemas.microsoft.com/office/drawing/2014/main" id="{D94C577C-6B1B-41D6-9392-4D8D61FC2819}"/>
              </a:ext>
            </a:extLst>
          </p:cNvPr>
          <p:cNvSpPr/>
          <p:nvPr/>
        </p:nvSpPr>
        <p:spPr>
          <a:xfrm>
            <a:off x="4026539" y="3911935"/>
            <a:ext cx="466766" cy="466766"/>
          </a:xfrm>
          <a:prstGeom prst="ellipse">
            <a:avLst/>
          </a:pr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09" name="Oval 308">
            <a:extLst>
              <a:ext uri="{FF2B5EF4-FFF2-40B4-BE49-F238E27FC236}">
                <a16:creationId xmlns:a16="http://schemas.microsoft.com/office/drawing/2014/main" id="{ED9DF3EF-5416-4EF7-9910-57154B33C5CC}"/>
              </a:ext>
            </a:extLst>
          </p:cNvPr>
          <p:cNvSpPr/>
          <p:nvPr/>
        </p:nvSpPr>
        <p:spPr>
          <a:xfrm>
            <a:off x="8364656" y="3911935"/>
            <a:ext cx="466766" cy="466766"/>
          </a:xfrm>
          <a:prstGeom prst="ellipse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0" name="Freeform 99">
            <a:extLst>
              <a:ext uri="{FF2B5EF4-FFF2-40B4-BE49-F238E27FC236}">
                <a16:creationId xmlns:a16="http://schemas.microsoft.com/office/drawing/2014/main" id="{408548AA-3D59-4992-9686-F9EE889F4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34131" y="3022306"/>
            <a:ext cx="315056" cy="331374"/>
          </a:xfrm>
          <a:custGeom>
            <a:avLst/>
            <a:gdLst>
              <a:gd name="T0" fmla="*/ 58 w 1108"/>
              <a:gd name="T1" fmla="*/ 189 h 1165"/>
              <a:gd name="T2" fmla="*/ 131 w 1108"/>
              <a:gd name="T3" fmla="*/ 115 h 1165"/>
              <a:gd name="T4" fmla="*/ 1050 w 1108"/>
              <a:gd name="T5" fmla="*/ 1033 h 1165"/>
              <a:gd name="T6" fmla="*/ 976 w 1108"/>
              <a:gd name="T7" fmla="*/ 1107 h 1165"/>
              <a:gd name="T8" fmla="*/ 640 w 1108"/>
              <a:gd name="T9" fmla="*/ 773 h 1165"/>
              <a:gd name="T10" fmla="*/ 640 w 1108"/>
              <a:gd name="T11" fmla="*/ 989 h 1165"/>
              <a:gd name="T12" fmla="*/ 757 w 1108"/>
              <a:gd name="T13" fmla="*/ 1077 h 1165"/>
              <a:gd name="T14" fmla="*/ 757 w 1108"/>
              <a:gd name="T15" fmla="*/ 1164 h 1165"/>
              <a:gd name="T16" fmla="*/ 552 w 1108"/>
              <a:gd name="T17" fmla="*/ 1107 h 1165"/>
              <a:gd name="T18" fmla="*/ 350 w 1108"/>
              <a:gd name="T19" fmla="*/ 1164 h 1165"/>
              <a:gd name="T20" fmla="*/ 350 w 1108"/>
              <a:gd name="T21" fmla="*/ 1077 h 1165"/>
              <a:gd name="T22" fmla="*/ 465 w 1108"/>
              <a:gd name="T23" fmla="*/ 989 h 1165"/>
              <a:gd name="T24" fmla="*/ 465 w 1108"/>
              <a:gd name="T25" fmla="*/ 669 h 1165"/>
              <a:gd name="T26" fmla="*/ 0 w 1108"/>
              <a:gd name="T27" fmla="*/ 814 h 1165"/>
              <a:gd name="T28" fmla="*/ 0 w 1108"/>
              <a:gd name="T29" fmla="*/ 700 h 1165"/>
              <a:gd name="T30" fmla="*/ 347 w 1108"/>
              <a:gd name="T31" fmla="*/ 481 h 1165"/>
              <a:gd name="T32" fmla="*/ 58 w 1108"/>
              <a:gd name="T33" fmla="*/ 189 h 1165"/>
              <a:gd name="T34" fmla="*/ 640 w 1108"/>
              <a:gd name="T35" fmla="*/ 407 h 1165"/>
              <a:gd name="T36" fmla="*/ 1107 w 1108"/>
              <a:gd name="T37" fmla="*/ 700 h 1165"/>
              <a:gd name="T38" fmla="*/ 1107 w 1108"/>
              <a:gd name="T39" fmla="*/ 814 h 1165"/>
              <a:gd name="T40" fmla="*/ 921 w 1108"/>
              <a:gd name="T41" fmla="*/ 757 h 1165"/>
              <a:gd name="T42" fmla="*/ 465 w 1108"/>
              <a:gd name="T43" fmla="*/ 301 h 1165"/>
              <a:gd name="T44" fmla="*/ 465 w 1108"/>
              <a:gd name="T45" fmla="*/ 87 h 1165"/>
              <a:gd name="T46" fmla="*/ 552 w 1108"/>
              <a:gd name="T47" fmla="*/ 0 h 1165"/>
              <a:gd name="T48" fmla="*/ 640 w 1108"/>
              <a:gd name="T49" fmla="*/ 87 h 1165"/>
              <a:gd name="T50" fmla="*/ 640 w 1108"/>
              <a:gd name="T51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8" h="1165">
                <a:moveTo>
                  <a:pt x="58" y="189"/>
                </a:moveTo>
                <a:lnTo>
                  <a:pt x="131" y="115"/>
                </a:lnTo>
                <a:lnTo>
                  <a:pt x="1050" y="1033"/>
                </a:lnTo>
                <a:lnTo>
                  <a:pt x="976" y="1107"/>
                </a:lnTo>
                <a:lnTo>
                  <a:pt x="640" y="773"/>
                </a:ln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69"/>
                </a:lnTo>
                <a:lnTo>
                  <a:pt x="0" y="814"/>
                </a:lnTo>
                <a:lnTo>
                  <a:pt x="0" y="700"/>
                </a:lnTo>
                <a:lnTo>
                  <a:pt x="347" y="481"/>
                </a:lnTo>
                <a:lnTo>
                  <a:pt x="58" y="189"/>
                </a:lnTo>
                <a:close/>
                <a:moveTo>
                  <a:pt x="640" y="407"/>
                </a:moveTo>
                <a:lnTo>
                  <a:pt x="1107" y="700"/>
                </a:lnTo>
                <a:lnTo>
                  <a:pt x="1107" y="814"/>
                </a:lnTo>
                <a:lnTo>
                  <a:pt x="921" y="757"/>
                </a:lnTo>
                <a:lnTo>
                  <a:pt x="465" y="301"/>
                </a:lnTo>
                <a:lnTo>
                  <a:pt x="465" y="87"/>
                </a:lnTo>
                <a:cubicBezTo>
                  <a:pt x="465" y="38"/>
                  <a:pt x="503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1" name="Freeform 65">
            <a:extLst>
              <a:ext uri="{FF2B5EF4-FFF2-40B4-BE49-F238E27FC236}">
                <a16:creationId xmlns:a16="http://schemas.microsoft.com/office/drawing/2014/main" id="{6E1A4EDA-DCDC-443D-A5D6-124A02D77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4235" y="3022306"/>
            <a:ext cx="331374" cy="331374"/>
          </a:xfrm>
          <a:custGeom>
            <a:avLst/>
            <a:gdLst>
              <a:gd name="T0" fmla="*/ 1083 w 1166"/>
              <a:gd name="T1" fmla="*/ 749 h 1166"/>
              <a:gd name="T2" fmla="*/ 1165 w 1166"/>
              <a:gd name="T3" fmla="*/ 834 h 1166"/>
              <a:gd name="T4" fmla="*/ 1042 w 1166"/>
              <a:gd name="T5" fmla="*/ 957 h 1166"/>
              <a:gd name="T6" fmla="*/ 1124 w 1166"/>
              <a:gd name="T7" fmla="*/ 1042 h 1166"/>
              <a:gd name="T8" fmla="*/ 1042 w 1166"/>
              <a:gd name="T9" fmla="*/ 1124 h 1166"/>
              <a:gd name="T10" fmla="*/ 957 w 1166"/>
              <a:gd name="T11" fmla="*/ 1042 h 1166"/>
              <a:gd name="T12" fmla="*/ 834 w 1166"/>
              <a:gd name="T13" fmla="*/ 1165 h 1166"/>
              <a:gd name="T14" fmla="*/ 750 w 1166"/>
              <a:gd name="T15" fmla="*/ 1083 h 1166"/>
              <a:gd name="T16" fmla="*/ 668 w 1166"/>
              <a:gd name="T17" fmla="*/ 1165 h 1166"/>
              <a:gd name="T18" fmla="*/ 583 w 1166"/>
              <a:gd name="T19" fmla="*/ 1083 h 1166"/>
              <a:gd name="T20" fmla="*/ 791 w 1166"/>
              <a:gd name="T21" fmla="*/ 875 h 1166"/>
              <a:gd name="T22" fmla="*/ 290 w 1166"/>
              <a:gd name="T23" fmla="*/ 375 h 1166"/>
              <a:gd name="T24" fmla="*/ 82 w 1166"/>
              <a:gd name="T25" fmla="*/ 583 h 1166"/>
              <a:gd name="T26" fmla="*/ 0 w 1166"/>
              <a:gd name="T27" fmla="*/ 498 h 1166"/>
              <a:gd name="T28" fmla="*/ 82 w 1166"/>
              <a:gd name="T29" fmla="*/ 416 h 1166"/>
              <a:gd name="T30" fmla="*/ 0 w 1166"/>
              <a:gd name="T31" fmla="*/ 331 h 1166"/>
              <a:gd name="T32" fmla="*/ 123 w 1166"/>
              <a:gd name="T33" fmla="*/ 208 h 1166"/>
              <a:gd name="T34" fmla="*/ 41 w 1166"/>
              <a:gd name="T35" fmla="*/ 123 h 1166"/>
              <a:gd name="T36" fmla="*/ 123 w 1166"/>
              <a:gd name="T37" fmla="*/ 41 h 1166"/>
              <a:gd name="T38" fmla="*/ 208 w 1166"/>
              <a:gd name="T39" fmla="*/ 123 h 1166"/>
              <a:gd name="T40" fmla="*/ 331 w 1166"/>
              <a:gd name="T41" fmla="*/ 0 h 1166"/>
              <a:gd name="T42" fmla="*/ 416 w 1166"/>
              <a:gd name="T43" fmla="*/ 82 h 1166"/>
              <a:gd name="T44" fmla="*/ 498 w 1166"/>
              <a:gd name="T45" fmla="*/ 0 h 1166"/>
              <a:gd name="T46" fmla="*/ 583 w 1166"/>
              <a:gd name="T47" fmla="*/ 82 h 1166"/>
              <a:gd name="T48" fmla="*/ 375 w 1166"/>
              <a:gd name="T49" fmla="*/ 290 h 1166"/>
              <a:gd name="T50" fmla="*/ 875 w 1166"/>
              <a:gd name="T51" fmla="*/ 790 h 1166"/>
              <a:gd name="T52" fmla="*/ 1083 w 1166"/>
              <a:gd name="T53" fmla="*/ 583 h 1166"/>
              <a:gd name="T54" fmla="*/ 1165 w 1166"/>
              <a:gd name="T55" fmla="*/ 667 h 1166"/>
              <a:gd name="T56" fmla="*/ 1083 w 1166"/>
              <a:gd name="T57" fmla="*/ 74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1166">
                <a:moveTo>
                  <a:pt x="1083" y="749"/>
                </a:moveTo>
                <a:lnTo>
                  <a:pt x="1165" y="834"/>
                </a:lnTo>
                <a:lnTo>
                  <a:pt x="1042" y="957"/>
                </a:lnTo>
                <a:lnTo>
                  <a:pt x="1124" y="1042"/>
                </a:lnTo>
                <a:lnTo>
                  <a:pt x="1042" y="1124"/>
                </a:lnTo>
                <a:lnTo>
                  <a:pt x="957" y="1042"/>
                </a:lnTo>
                <a:lnTo>
                  <a:pt x="834" y="1165"/>
                </a:lnTo>
                <a:lnTo>
                  <a:pt x="750" y="1083"/>
                </a:lnTo>
                <a:lnTo>
                  <a:pt x="668" y="1165"/>
                </a:lnTo>
                <a:lnTo>
                  <a:pt x="583" y="1083"/>
                </a:lnTo>
                <a:lnTo>
                  <a:pt x="791" y="875"/>
                </a:lnTo>
                <a:lnTo>
                  <a:pt x="290" y="375"/>
                </a:lnTo>
                <a:lnTo>
                  <a:pt x="82" y="583"/>
                </a:lnTo>
                <a:lnTo>
                  <a:pt x="0" y="498"/>
                </a:lnTo>
                <a:lnTo>
                  <a:pt x="82" y="416"/>
                </a:lnTo>
                <a:lnTo>
                  <a:pt x="0" y="331"/>
                </a:lnTo>
                <a:lnTo>
                  <a:pt x="123" y="208"/>
                </a:lnTo>
                <a:lnTo>
                  <a:pt x="41" y="123"/>
                </a:lnTo>
                <a:lnTo>
                  <a:pt x="123" y="41"/>
                </a:lnTo>
                <a:lnTo>
                  <a:pt x="208" y="123"/>
                </a:lnTo>
                <a:lnTo>
                  <a:pt x="331" y="0"/>
                </a:lnTo>
                <a:lnTo>
                  <a:pt x="416" y="82"/>
                </a:lnTo>
                <a:lnTo>
                  <a:pt x="498" y="0"/>
                </a:lnTo>
                <a:lnTo>
                  <a:pt x="583" y="82"/>
                </a:lnTo>
                <a:lnTo>
                  <a:pt x="375" y="290"/>
                </a:lnTo>
                <a:lnTo>
                  <a:pt x="875" y="790"/>
                </a:lnTo>
                <a:lnTo>
                  <a:pt x="1083" y="583"/>
                </a:lnTo>
                <a:lnTo>
                  <a:pt x="1165" y="667"/>
                </a:lnTo>
                <a:lnTo>
                  <a:pt x="1083" y="749"/>
                </a:lnTo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2" name="Freeform 41">
            <a:extLst>
              <a:ext uri="{FF2B5EF4-FFF2-40B4-BE49-F238E27FC236}">
                <a16:creationId xmlns:a16="http://schemas.microsoft.com/office/drawing/2014/main" id="{D658A1E1-CC39-4978-B28C-FF72BA654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5379" y="4927815"/>
            <a:ext cx="329184" cy="329184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1031 w 1166"/>
              <a:gd name="T5" fmla="*/ 451 h 1165"/>
              <a:gd name="T6" fmla="*/ 900 w 1166"/>
              <a:gd name="T7" fmla="*/ 465 h 1165"/>
              <a:gd name="T8" fmla="*/ 424 w 1166"/>
              <a:gd name="T9" fmla="*/ 219 h 1165"/>
              <a:gd name="T10" fmla="*/ 118 w 1166"/>
              <a:gd name="T11" fmla="*/ 533 h 1165"/>
              <a:gd name="T12" fmla="*/ 115 w 1166"/>
              <a:gd name="T13" fmla="*/ 582 h 1165"/>
              <a:gd name="T14" fmla="*/ 583 w 1166"/>
              <a:gd name="T15" fmla="*/ 1049 h 1165"/>
              <a:gd name="T16" fmla="*/ 583 w 1166"/>
              <a:gd name="T17" fmla="*/ 0 h 1165"/>
              <a:gd name="T18" fmla="*/ 1165 w 1166"/>
              <a:gd name="T19" fmla="*/ 582 h 1165"/>
              <a:gd name="T20" fmla="*/ 583 w 1166"/>
              <a:gd name="T21" fmla="*/ 1164 h 1165"/>
              <a:gd name="T22" fmla="*/ 0 w 1166"/>
              <a:gd name="T23" fmla="*/ 582 h 1165"/>
              <a:gd name="T24" fmla="*/ 583 w 1166"/>
              <a:gd name="T25" fmla="*/ 0 h 1165"/>
              <a:gd name="T26" fmla="*/ 758 w 1166"/>
              <a:gd name="T27" fmla="*/ 569 h 1165"/>
              <a:gd name="T28" fmla="*/ 831 w 1166"/>
              <a:gd name="T29" fmla="*/ 639 h 1165"/>
              <a:gd name="T30" fmla="*/ 758 w 1166"/>
              <a:gd name="T31" fmla="*/ 713 h 1165"/>
              <a:gd name="T32" fmla="*/ 684 w 1166"/>
              <a:gd name="T33" fmla="*/ 639 h 1165"/>
              <a:gd name="T34" fmla="*/ 758 w 1166"/>
              <a:gd name="T35" fmla="*/ 569 h 1165"/>
              <a:gd name="T36" fmla="*/ 408 w 1166"/>
              <a:gd name="T37" fmla="*/ 569 h 1165"/>
              <a:gd name="T38" fmla="*/ 481 w 1166"/>
              <a:gd name="T39" fmla="*/ 639 h 1165"/>
              <a:gd name="T40" fmla="*/ 408 w 1166"/>
              <a:gd name="T41" fmla="*/ 713 h 1165"/>
              <a:gd name="T42" fmla="*/ 334 w 1166"/>
              <a:gd name="T43" fmla="*/ 639 h 1165"/>
              <a:gd name="T44" fmla="*/ 408 w 1166"/>
              <a:gd name="T45" fmla="*/ 5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8"/>
                  <a:pt x="1050" y="582"/>
                </a:cubicBezTo>
                <a:cubicBezTo>
                  <a:pt x="1050" y="536"/>
                  <a:pt x="1042" y="492"/>
                  <a:pt x="1031" y="451"/>
                </a:cubicBezTo>
                <a:cubicBezTo>
                  <a:pt x="990" y="462"/>
                  <a:pt x="946" y="465"/>
                  <a:pt x="900" y="465"/>
                </a:cubicBezTo>
                <a:cubicBezTo>
                  <a:pt x="703" y="465"/>
                  <a:pt x="531" y="369"/>
                  <a:pt x="424" y="219"/>
                </a:cubicBezTo>
                <a:cubicBezTo>
                  <a:pt x="367" y="358"/>
                  <a:pt x="254" y="473"/>
                  <a:pt x="118" y="533"/>
                </a:cubicBezTo>
                <a:cubicBezTo>
                  <a:pt x="115" y="550"/>
                  <a:pt x="115" y="566"/>
                  <a:pt x="115" y="582"/>
                </a:cubicBezTo>
                <a:cubicBezTo>
                  <a:pt x="115" y="838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4"/>
                  <a:pt x="583" y="1164"/>
                </a:cubicBezTo>
                <a:cubicBezTo>
                  <a:pt x="261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758" y="569"/>
                </a:moveTo>
                <a:cubicBezTo>
                  <a:pt x="799" y="569"/>
                  <a:pt x="831" y="599"/>
                  <a:pt x="831" y="639"/>
                </a:cubicBezTo>
                <a:cubicBezTo>
                  <a:pt x="831" y="680"/>
                  <a:pt x="799" y="713"/>
                  <a:pt x="758" y="713"/>
                </a:cubicBezTo>
                <a:cubicBezTo>
                  <a:pt x="717" y="713"/>
                  <a:pt x="684" y="680"/>
                  <a:pt x="684" y="639"/>
                </a:cubicBezTo>
                <a:cubicBezTo>
                  <a:pt x="684" y="599"/>
                  <a:pt x="717" y="569"/>
                  <a:pt x="758" y="569"/>
                </a:cubicBezTo>
                <a:close/>
                <a:moveTo>
                  <a:pt x="408" y="569"/>
                </a:moveTo>
                <a:cubicBezTo>
                  <a:pt x="449" y="569"/>
                  <a:pt x="481" y="599"/>
                  <a:pt x="481" y="639"/>
                </a:cubicBezTo>
                <a:cubicBezTo>
                  <a:pt x="481" y="680"/>
                  <a:pt x="449" y="713"/>
                  <a:pt x="408" y="713"/>
                </a:cubicBezTo>
                <a:cubicBezTo>
                  <a:pt x="367" y="713"/>
                  <a:pt x="334" y="680"/>
                  <a:pt x="334" y="639"/>
                </a:cubicBezTo>
                <a:cubicBezTo>
                  <a:pt x="334" y="599"/>
                  <a:pt x="367" y="569"/>
                  <a:pt x="408" y="56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22776B13-5F75-4BEE-85DF-547BC1109604}"/>
              </a:ext>
            </a:extLst>
          </p:cNvPr>
          <p:cNvSpPr txBox="1"/>
          <p:nvPr/>
        </p:nvSpPr>
        <p:spPr>
          <a:xfrm>
            <a:off x="4908385" y="2827336"/>
            <a:ext cx="188820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50% Potential Data</a:t>
            </a:r>
          </a:p>
          <a:p>
            <a:r>
              <a:rPr lang="en-US" sz="12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Increase Currency</a:t>
            </a:r>
          </a:p>
        </p:txBody>
      </p:sp>
      <p:sp>
        <p:nvSpPr>
          <p:cNvPr id="314" name="7 CuadroTexto">
            <a:extLst>
              <a:ext uri="{FF2B5EF4-FFF2-40B4-BE49-F238E27FC236}">
                <a16:creationId xmlns:a16="http://schemas.microsoft.com/office/drawing/2014/main" id="{C488F8BA-944E-458A-AA58-A98BB12FAA2C}"/>
              </a:ext>
            </a:extLst>
          </p:cNvPr>
          <p:cNvSpPr txBox="1"/>
          <p:nvPr/>
        </p:nvSpPr>
        <p:spPr>
          <a:xfrm>
            <a:off x="4908384" y="3206707"/>
            <a:ext cx="1888201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with identify a ballpark value content.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EA64F35D-0F48-4430-8A05-60BC329DFFEE}"/>
              </a:ext>
            </a:extLst>
          </p:cNvPr>
          <p:cNvSpPr txBox="1"/>
          <p:nvPr/>
        </p:nvSpPr>
        <p:spPr>
          <a:xfrm>
            <a:off x="9248648" y="2833361"/>
            <a:ext cx="1819687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100% Potential Data</a:t>
            </a:r>
          </a:p>
          <a:p>
            <a:r>
              <a:rPr lang="en-US" sz="12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Increase Currency</a:t>
            </a:r>
          </a:p>
        </p:txBody>
      </p:sp>
      <p:sp>
        <p:nvSpPr>
          <p:cNvPr id="316" name="7 CuadroTexto">
            <a:extLst>
              <a:ext uri="{FF2B5EF4-FFF2-40B4-BE49-F238E27FC236}">
                <a16:creationId xmlns:a16="http://schemas.microsoft.com/office/drawing/2014/main" id="{E212DD65-A38B-4C6A-BB96-84426BFC62F6}"/>
              </a:ext>
            </a:extLst>
          </p:cNvPr>
          <p:cNvSpPr txBox="1"/>
          <p:nvPr/>
        </p:nvSpPr>
        <p:spPr>
          <a:xfrm>
            <a:off x="9248647" y="3212732"/>
            <a:ext cx="1819687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with identify a ballpark value content.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317" name="Teardrop 316">
            <a:extLst>
              <a:ext uri="{FF2B5EF4-FFF2-40B4-BE49-F238E27FC236}">
                <a16:creationId xmlns:a16="http://schemas.microsoft.com/office/drawing/2014/main" id="{9FA393E4-0DBA-4499-B1F1-C0F39B170EBE}"/>
              </a:ext>
            </a:extLst>
          </p:cNvPr>
          <p:cNvSpPr/>
          <p:nvPr/>
        </p:nvSpPr>
        <p:spPr>
          <a:xfrm rot="18900000">
            <a:off x="860590" y="4768407"/>
            <a:ext cx="648000" cy="648000"/>
          </a:xfrm>
          <a:prstGeom prst="teardrop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sz="1351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8" name="Oval 317">
            <a:extLst>
              <a:ext uri="{FF2B5EF4-FFF2-40B4-BE49-F238E27FC236}">
                <a16:creationId xmlns:a16="http://schemas.microsoft.com/office/drawing/2014/main" id="{0FC9780F-67E0-4D88-A2CC-D270F896C363}"/>
              </a:ext>
            </a:extLst>
          </p:cNvPr>
          <p:cNvSpPr>
            <a:spLocks noChangeAspect="1"/>
          </p:cNvSpPr>
          <p:nvPr/>
        </p:nvSpPr>
        <p:spPr>
          <a:xfrm>
            <a:off x="1163797" y="4105718"/>
            <a:ext cx="79200" cy="79200"/>
          </a:xfrm>
          <a:prstGeom prst="ellipse">
            <a:avLst/>
          </a:prstGeom>
          <a:solidFill>
            <a:schemeClr val="tx2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19" name="Oval 318">
            <a:extLst>
              <a:ext uri="{FF2B5EF4-FFF2-40B4-BE49-F238E27FC236}">
                <a16:creationId xmlns:a16="http://schemas.microsoft.com/office/drawing/2014/main" id="{397ACCEF-AC5C-44BF-9E04-63EA1B34B3AB}"/>
              </a:ext>
            </a:extLst>
          </p:cNvPr>
          <p:cNvSpPr/>
          <p:nvPr/>
        </p:nvSpPr>
        <p:spPr>
          <a:xfrm>
            <a:off x="970014" y="3911935"/>
            <a:ext cx="466766" cy="466766"/>
          </a:xfrm>
          <a:prstGeom prst="ellipse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17880E79-0FCD-462D-B4BA-873A345AF356}"/>
              </a:ext>
            </a:extLst>
          </p:cNvPr>
          <p:cNvSpPr txBox="1"/>
          <p:nvPr/>
        </p:nvSpPr>
        <p:spPr>
          <a:xfrm>
            <a:off x="7099705" y="4679865"/>
            <a:ext cx="200612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75% Potential Data</a:t>
            </a:r>
          </a:p>
          <a:p>
            <a:r>
              <a:rPr lang="en-US" sz="12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Increase Currency</a:t>
            </a:r>
          </a:p>
        </p:txBody>
      </p:sp>
      <p:sp>
        <p:nvSpPr>
          <p:cNvPr id="321" name="7 CuadroTexto">
            <a:extLst>
              <a:ext uri="{FF2B5EF4-FFF2-40B4-BE49-F238E27FC236}">
                <a16:creationId xmlns:a16="http://schemas.microsoft.com/office/drawing/2014/main" id="{53D84D3A-E68E-4D2B-B573-8A4EA8CF6359}"/>
              </a:ext>
            </a:extLst>
          </p:cNvPr>
          <p:cNvSpPr txBox="1"/>
          <p:nvPr/>
        </p:nvSpPr>
        <p:spPr>
          <a:xfrm>
            <a:off x="7099704" y="5059236"/>
            <a:ext cx="2006126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with identify a ballpark value content.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081A1254-7330-4CEC-A812-361ABCA42FC3}"/>
              </a:ext>
            </a:extLst>
          </p:cNvPr>
          <p:cNvSpPr txBox="1"/>
          <p:nvPr/>
        </p:nvSpPr>
        <p:spPr>
          <a:xfrm>
            <a:off x="1844324" y="4679865"/>
            <a:ext cx="185422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25% Potential Data</a:t>
            </a:r>
          </a:p>
          <a:p>
            <a:r>
              <a:rPr lang="en-US" sz="12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Increase Currency</a:t>
            </a:r>
          </a:p>
        </p:txBody>
      </p:sp>
      <p:sp>
        <p:nvSpPr>
          <p:cNvPr id="323" name="7 CuadroTexto">
            <a:extLst>
              <a:ext uri="{FF2B5EF4-FFF2-40B4-BE49-F238E27FC236}">
                <a16:creationId xmlns:a16="http://schemas.microsoft.com/office/drawing/2014/main" id="{A7CFDDDB-D119-4E0B-A1E0-B171F26F805D}"/>
              </a:ext>
            </a:extLst>
          </p:cNvPr>
          <p:cNvSpPr txBox="1"/>
          <p:nvPr/>
        </p:nvSpPr>
        <p:spPr>
          <a:xfrm>
            <a:off x="1844323" y="5059236"/>
            <a:ext cx="1854220" cy="3931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Lao UI" panose="020B0502040204020203" pitchFamily="34" charset="0"/>
              </a:rPr>
              <a:t>Capitalize on low hanging fruit with identify a ballpark value content.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324" name="Freeform 79">
            <a:extLst>
              <a:ext uri="{FF2B5EF4-FFF2-40B4-BE49-F238E27FC236}">
                <a16:creationId xmlns:a16="http://schemas.microsoft.com/office/drawing/2014/main" id="{A905FA9B-854A-4C53-B406-FFD68E8A0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998" y="4927815"/>
            <a:ext cx="329184" cy="329184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8D85BFF-433F-C844-B134-AF1E8A1D3841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6A6251C-F14A-DD4B-B61B-B661E8680161}"/>
              </a:ext>
            </a:extLst>
          </p:cNvPr>
          <p:cNvSpPr/>
          <p:nvPr/>
        </p:nvSpPr>
        <p:spPr>
          <a:xfrm>
            <a:off x="1050133" y="1438376"/>
            <a:ext cx="10091733" cy="2470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432C22A-BBA7-EB4C-BE0F-59653B46A4A6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384993622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7179663-68ED-4B50-B78D-82ED84AFA17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50916055"/>
              </p:ext>
            </p:extLst>
          </p:nvPr>
        </p:nvGraphicFramePr>
        <p:xfrm>
          <a:off x="704738" y="2085748"/>
          <a:ext cx="4382936" cy="4014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id="{7DB14737-324F-45DC-A4DE-2753626B432E}"/>
              </a:ext>
            </a:extLst>
          </p:cNvPr>
          <p:cNvGrpSpPr/>
          <p:nvPr/>
        </p:nvGrpSpPr>
        <p:grpSpPr>
          <a:xfrm>
            <a:off x="5540932" y="2085748"/>
            <a:ext cx="2834640" cy="2834640"/>
            <a:chOff x="914400" y="914399"/>
            <a:chExt cx="2834640" cy="2834640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423DFE1D-D6BF-4559-A400-1B695AC5B676}"/>
                </a:ext>
              </a:extLst>
            </p:cNvPr>
            <p:cNvSpPr/>
            <p:nvPr/>
          </p:nvSpPr>
          <p:spPr>
            <a:xfrm>
              <a:off x="914400" y="914399"/>
              <a:ext cx="2834640" cy="2834640"/>
            </a:xfrm>
            <a:prstGeom prst="roundRect">
              <a:avLst>
                <a:gd name="adj" fmla="val 7724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" name="7 CuadroTexto">
              <a:extLst>
                <a:ext uri="{FF2B5EF4-FFF2-40B4-BE49-F238E27FC236}">
                  <a16:creationId xmlns:a16="http://schemas.microsoft.com/office/drawing/2014/main" id="{5BC47DA3-FFD0-4B3D-AAC7-6D9A0669F96C}"/>
                </a:ext>
              </a:extLst>
            </p:cNvPr>
            <p:cNvSpPr txBox="1"/>
            <p:nvPr/>
          </p:nvSpPr>
          <p:spPr>
            <a:xfrm>
              <a:off x="1367657" y="2923924"/>
              <a:ext cx="1928126" cy="393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Credibly pontificate highly efficient manufactured products data.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5DA9AA3-38B3-4925-951F-770FF339C093}"/>
                </a:ext>
              </a:extLst>
            </p:cNvPr>
            <p:cNvSpPr txBox="1"/>
            <p:nvPr/>
          </p:nvSpPr>
          <p:spPr>
            <a:xfrm>
              <a:off x="1367657" y="1346393"/>
              <a:ext cx="997854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b="1" dirty="0" err="1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Zcash</a:t>
              </a:r>
              <a:endParaRPr 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C10DE58-FFA7-44DE-9990-F1145FFE9523}"/>
                </a:ext>
              </a:extLst>
            </p:cNvPr>
            <p:cNvSpPr txBox="1"/>
            <p:nvPr/>
          </p:nvSpPr>
          <p:spPr>
            <a:xfrm>
              <a:off x="2297929" y="1361782"/>
              <a:ext cx="99785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6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Aug 2020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5747A62-5AD6-4CC7-BEA3-0232FC32EA7A}"/>
                </a:ext>
              </a:extLst>
            </p:cNvPr>
            <p:cNvSpPr txBox="1"/>
            <p:nvPr/>
          </p:nvSpPr>
          <p:spPr>
            <a:xfrm>
              <a:off x="1367657" y="1789299"/>
              <a:ext cx="1928125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Min Price</a:t>
              </a:r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6F38E263-A4DC-42E1-8698-D4EBCD956162}"/>
                </a:ext>
              </a:extLst>
            </p:cNvPr>
            <p:cNvSpPr/>
            <p:nvPr/>
          </p:nvSpPr>
          <p:spPr>
            <a:xfrm>
              <a:off x="1367658" y="2201427"/>
              <a:ext cx="1928125" cy="556591"/>
            </a:xfrm>
            <a:prstGeom prst="roundRect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B6CBCC4-553A-49E4-93D0-414D9CBC8A25}"/>
                </a:ext>
              </a:extLst>
            </p:cNvPr>
            <p:cNvSpPr txBox="1"/>
            <p:nvPr/>
          </p:nvSpPr>
          <p:spPr>
            <a:xfrm>
              <a:off x="1554061" y="2356612"/>
              <a:ext cx="15553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$ 3.6 per GH/s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8C8B0CC-9D0B-4C89-8534-FCC9181F728A}"/>
              </a:ext>
            </a:extLst>
          </p:cNvPr>
          <p:cNvGrpSpPr/>
          <p:nvPr/>
        </p:nvGrpSpPr>
        <p:grpSpPr>
          <a:xfrm>
            <a:off x="8652622" y="2085748"/>
            <a:ext cx="2834640" cy="2834640"/>
            <a:chOff x="914400" y="914399"/>
            <a:chExt cx="2834640" cy="283464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69510E3E-4F3C-4D7B-9AFD-141202420AF8}"/>
                </a:ext>
              </a:extLst>
            </p:cNvPr>
            <p:cNvSpPr/>
            <p:nvPr/>
          </p:nvSpPr>
          <p:spPr>
            <a:xfrm>
              <a:off x="914400" y="914399"/>
              <a:ext cx="2834640" cy="2834640"/>
            </a:xfrm>
            <a:prstGeom prst="roundRect">
              <a:avLst>
                <a:gd name="adj" fmla="val 7724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13" name="7 CuadroTexto">
              <a:extLst>
                <a:ext uri="{FF2B5EF4-FFF2-40B4-BE49-F238E27FC236}">
                  <a16:creationId xmlns:a16="http://schemas.microsoft.com/office/drawing/2014/main" id="{64403E4C-F62E-4A3F-8B3F-3AA23EF83C28}"/>
                </a:ext>
              </a:extLst>
            </p:cNvPr>
            <p:cNvSpPr txBox="1"/>
            <p:nvPr/>
          </p:nvSpPr>
          <p:spPr>
            <a:xfrm>
              <a:off x="1367657" y="2923924"/>
              <a:ext cx="1928126" cy="39312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9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</a:rPr>
                <a:t>Credibly pontificate highly efficient manufactured products data.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876D19B-2CA9-463C-8208-815BBB4E3D62}"/>
                </a:ext>
              </a:extLst>
            </p:cNvPr>
            <p:cNvSpPr txBox="1"/>
            <p:nvPr/>
          </p:nvSpPr>
          <p:spPr>
            <a:xfrm>
              <a:off x="1367657" y="1346393"/>
              <a:ext cx="997854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b="1" dirty="0" err="1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Monero</a:t>
              </a:r>
              <a:endParaRPr 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99A1E43-7269-476D-931F-F333AC54EF1B}"/>
                </a:ext>
              </a:extLst>
            </p:cNvPr>
            <p:cNvSpPr txBox="1"/>
            <p:nvPr/>
          </p:nvSpPr>
          <p:spPr>
            <a:xfrm>
              <a:off x="2297929" y="1361782"/>
              <a:ext cx="997854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600" b="1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Aug 2020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F9A8D80-DAD9-422E-B2C7-2E3F3F3F07F4}"/>
                </a:ext>
              </a:extLst>
            </p:cNvPr>
            <p:cNvSpPr txBox="1"/>
            <p:nvPr/>
          </p:nvSpPr>
          <p:spPr>
            <a:xfrm>
              <a:off x="1367657" y="1789299"/>
              <a:ext cx="1928125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2"/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Min Price</a:t>
              </a: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9280D2FF-FEDB-4B5D-B64D-D88CF471230B}"/>
                </a:ext>
              </a:extLst>
            </p:cNvPr>
            <p:cNvSpPr/>
            <p:nvPr/>
          </p:nvSpPr>
          <p:spPr>
            <a:xfrm>
              <a:off x="1367658" y="2201427"/>
              <a:ext cx="1928125" cy="556591"/>
            </a:xfrm>
            <a:prstGeom prst="roundRect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FACAB43-ACCD-42BE-9D82-36785CB02A42}"/>
                </a:ext>
              </a:extLst>
            </p:cNvPr>
            <p:cNvSpPr txBox="1"/>
            <p:nvPr/>
          </p:nvSpPr>
          <p:spPr>
            <a:xfrm>
              <a:off x="1554061" y="2356612"/>
              <a:ext cx="15553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PT Sans" panose="020B0503020203020204" pitchFamily="34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$ 3.9 per GH/s</a:t>
              </a: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A852537B-C976-4A55-9EEE-EC6949866A64}"/>
              </a:ext>
            </a:extLst>
          </p:cNvPr>
          <p:cNvSpPr/>
          <p:nvPr/>
        </p:nvSpPr>
        <p:spPr>
          <a:xfrm>
            <a:off x="5540933" y="5499678"/>
            <a:ext cx="5946330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 and play networks. Dynamic procrastinate B2C users after for installed base benefits dramatic globally incubate standards compliant Interactively coordinate proactive e-commerce via process centric outside proactively envisioned multimedia-based expertise.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A76D4D2-8053-9C4D-AB5F-E804F81DCF4A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8AB565D-D7BD-304D-9C2E-7633910F1BFB}"/>
              </a:ext>
            </a:extLst>
          </p:cNvPr>
          <p:cNvSpPr/>
          <p:nvPr/>
        </p:nvSpPr>
        <p:spPr>
          <a:xfrm>
            <a:off x="1050133" y="1438376"/>
            <a:ext cx="10091733" cy="2470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C8E4FE1-CDC9-E04D-8D93-80D3F1DE889A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209050832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>
          <a:xfrm>
            <a:off x="0" y="1755532"/>
            <a:ext cx="12192000" cy="2532403"/>
          </a:xfrm>
        </p:spPr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3F83977-2897-47DE-8C2B-7CAB4D8A470C}"/>
              </a:ext>
            </a:extLst>
          </p:cNvPr>
          <p:cNvSpPr/>
          <p:nvPr/>
        </p:nvSpPr>
        <p:spPr>
          <a:xfrm>
            <a:off x="5367131" y="3598823"/>
            <a:ext cx="1457739" cy="137822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CBBAD32-D36A-4158-A68E-CA5ECBB748BF}"/>
              </a:ext>
            </a:extLst>
          </p:cNvPr>
          <p:cNvSpPr/>
          <p:nvPr/>
        </p:nvSpPr>
        <p:spPr>
          <a:xfrm>
            <a:off x="6824870" y="3598823"/>
            <a:ext cx="1457739" cy="137822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4E9EA0BB-4A28-43F8-8E16-122094244D36}"/>
              </a:ext>
            </a:extLst>
          </p:cNvPr>
          <p:cNvSpPr/>
          <p:nvPr/>
        </p:nvSpPr>
        <p:spPr>
          <a:xfrm>
            <a:off x="3909392" y="3598823"/>
            <a:ext cx="1457739" cy="137822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B050F2C-7987-4F24-BD0A-20E1A6CDF957}"/>
              </a:ext>
            </a:extLst>
          </p:cNvPr>
          <p:cNvSpPr/>
          <p:nvPr/>
        </p:nvSpPr>
        <p:spPr>
          <a:xfrm>
            <a:off x="2451653" y="3598823"/>
            <a:ext cx="1457739" cy="137822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ADA3894-1AC1-42B0-951C-62848766FD37}"/>
              </a:ext>
            </a:extLst>
          </p:cNvPr>
          <p:cNvSpPr/>
          <p:nvPr/>
        </p:nvSpPr>
        <p:spPr>
          <a:xfrm>
            <a:off x="8282609" y="3598823"/>
            <a:ext cx="1457739" cy="137822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E9127FD-22B3-4750-9BF6-1FE4337545C6}"/>
              </a:ext>
            </a:extLst>
          </p:cNvPr>
          <p:cNvSpPr txBox="1"/>
          <p:nvPr/>
        </p:nvSpPr>
        <p:spPr>
          <a:xfrm>
            <a:off x="5615940" y="3821998"/>
            <a:ext cx="96012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50+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E3DEB3D-3313-4363-AC4B-959A28058408}"/>
              </a:ext>
            </a:extLst>
          </p:cNvPr>
          <p:cNvSpPr txBox="1"/>
          <p:nvPr/>
        </p:nvSpPr>
        <p:spPr>
          <a:xfrm>
            <a:off x="5615940" y="4384543"/>
            <a:ext cx="96012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Title</a:t>
            </a:r>
          </a:p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Goes Here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5576073-333F-48BD-ADC4-C7062F4CEEDA}"/>
              </a:ext>
            </a:extLst>
          </p:cNvPr>
          <p:cNvSpPr txBox="1"/>
          <p:nvPr/>
        </p:nvSpPr>
        <p:spPr>
          <a:xfrm>
            <a:off x="7073679" y="3821998"/>
            <a:ext cx="96012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35+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24FACBD-DAD8-4A40-811B-1EF7715990A1}"/>
              </a:ext>
            </a:extLst>
          </p:cNvPr>
          <p:cNvSpPr txBox="1"/>
          <p:nvPr/>
        </p:nvSpPr>
        <p:spPr>
          <a:xfrm>
            <a:off x="7073679" y="4384543"/>
            <a:ext cx="96012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Title</a:t>
            </a:r>
          </a:p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Goes Here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3E52C55-F344-45DE-9D95-4845C96AD5E2}"/>
              </a:ext>
            </a:extLst>
          </p:cNvPr>
          <p:cNvSpPr txBox="1"/>
          <p:nvPr/>
        </p:nvSpPr>
        <p:spPr>
          <a:xfrm>
            <a:off x="8531418" y="3821998"/>
            <a:ext cx="96012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15+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33BE745-4E8F-4BA0-B357-51FFB8CBF71B}"/>
              </a:ext>
            </a:extLst>
          </p:cNvPr>
          <p:cNvSpPr txBox="1"/>
          <p:nvPr/>
        </p:nvSpPr>
        <p:spPr>
          <a:xfrm>
            <a:off x="8531418" y="4384543"/>
            <a:ext cx="96012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Title</a:t>
            </a:r>
          </a:p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Goes Here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5F820AE-F6E2-41F6-9061-22861BF0DD02}"/>
              </a:ext>
            </a:extLst>
          </p:cNvPr>
          <p:cNvSpPr txBox="1"/>
          <p:nvPr/>
        </p:nvSpPr>
        <p:spPr>
          <a:xfrm>
            <a:off x="4158201" y="3821998"/>
            <a:ext cx="96012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99+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B41BA3B-1F02-460E-A795-11F7D790E427}"/>
              </a:ext>
            </a:extLst>
          </p:cNvPr>
          <p:cNvSpPr txBox="1"/>
          <p:nvPr/>
        </p:nvSpPr>
        <p:spPr>
          <a:xfrm>
            <a:off x="4158201" y="4384543"/>
            <a:ext cx="96012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Title</a:t>
            </a:r>
          </a:p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Goes Here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D67EDD6-DBB4-442A-A794-1EB83B4F4511}"/>
              </a:ext>
            </a:extLst>
          </p:cNvPr>
          <p:cNvSpPr txBox="1"/>
          <p:nvPr/>
        </p:nvSpPr>
        <p:spPr>
          <a:xfrm>
            <a:off x="2700462" y="3821998"/>
            <a:ext cx="96012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21+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4AB2C51-A6A8-4C44-9C66-5B6A8CF363B7}"/>
              </a:ext>
            </a:extLst>
          </p:cNvPr>
          <p:cNvSpPr txBox="1"/>
          <p:nvPr/>
        </p:nvSpPr>
        <p:spPr>
          <a:xfrm>
            <a:off x="2700462" y="4384543"/>
            <a:ext cx="96012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Your Title</a:t>
            </a:r>
          </a:p>
          <a:p>
            <a:pPr algn="ctr"/>
            <a:r>
              <a:rPr lang="en-US" sz="12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Goes Here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04A5D194-8FA7-4546-98B3-4F4C9F2B6D8F}"/>
              </a:ext>
            </a:extLst>
          </p:cNvPr>
          <p:cNvSpPr/>
          <p:nvPr/>
        </p:nvSpPr>
        <p:spPr>
          <a:xfrm>
            <a:off x="2787309" y="5617088"/>
            <a:ext cx="6617383" cy="6008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Interactively coordinate proactive e-commerce via process-centric outside the box  thinking pursue scalable customer service through. Collaboratively administrate empowered markets via plug-and-play networks. Dynamic procrastinate B2C users after installed base benefits dramatic visualize </a:t>
            </a:r>
            <a:r>
              <a:rPr lang="en-US" altLang="en-US" sz="9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extensible testing procedures.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Arimo" panose="020B0604020202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17B736-2EF1-F24D-B546-D5C8EDD63462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052DF6BB-CA75-2E4C-8617-425FF43A7B33}"/>
              </a:ext>
            </a:extLst>
          </p:cNvPr>
          <p:cNvSpPr/>
          <p:nvPr/>
        </p:nvSpPr>
        <p:spPr>
          <a:xfrm>
            <a:off x="1050133" y="1438376"/>
            <a:ext cx="10091733" cy="24705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182ECA5E-8ACA-9344-A2DE-59FE8955A7D3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306970276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0BCC1FD-DEAE-451C-A7FC-85423816BF6F}"/>
              </a:ext>
            </a:extLst>
          </p:cNvPr>
          <p:cNvSpPr/>
          <p:nvPr/>
        </p:nvSpPr>
        <p:spPr>
          <a:xfrm>
            <a:off x="570505" y="967409"/>
            <a:ext cx="2931203" cy="365945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476707A-86DA-4869-B7F0-BAAB4810CA6F}"/>
              </a:ext>
            </a:extLst>
          </p:cNvPr>
          <p:cNvSpPr/>
          <p:nvPr/>
        </p:nvSpPr>
        <p:spPr>
          <a:xfrm>
            <a:off x="8971722" y="4257361"/>
            <a:ext cx="2393342" cy="22805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8357B16-1BD0-4841-A98B-FBD2EC27235A}"/>
              </a:ext>
            </a:extLst>
          </p:cNvPr>
          <p:cNvGrpSpPr/>
          <p:nvPr/>
        </p:nvGrpSpPr>
        <p:grpSpPr>
          <a:xfrm>
            <a:off x="5551402" y="1102441"/>
            <a:ext cx="5820221" cy="1224118"/>
            <a:chOff x="5570126" y="1237696"/>
            <a:chExt cx="5820221" cy="122411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8A3C945-1BE8-45D0-97D5-B62A81DC6657}"/>
                </a:ext>
              </a:extLst>
            </p:cNvPr>
            <p:cNvSpPr txBox="1"/>
            <p:nvPr/>
          </p:nvSpPr>
          <p:spPr>
            <a:xfrm>
              <a:off x="5570126" y="1266903"/>
              <a:ext cx="3420320" cy="116570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sz="2800" dirty="0">
                  <a:solidFill>
                    <a:schemeClr val="accent6"/>
                  </a:solidFill>
                  <a:latin typeface="Crimson" panose="02030503060406020304" pitchFamily="18" charset="0"/>
                  <a:ea typeface="PT Sans" panose="020B0503020203020204" pitchFamily="34" charset="0"/>
                </a:rPr>
                <a:t>Invest Smarter With Crypto Currency  The Safest Mining Network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07E357E-9B24-4B26-B5E6-5B0E09442CA6}"/>
                </a:ext>
              </a:extLst>
            </p:cNvPr>
            <p:cNvSpPr/>
            <p:nvPr/>
          </p:nvSpPr>
          <p:spPr>
            <a:xfrm>
              <a:off x="9490270" y="1237696"/>
              <a:ext cx="1900077" cy="122411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Collaboratively administrate markets via plug and play networks. Dynamic procrastinate B2C users after installed base benefits dramatic visualize p</a:t>
              </a:r>
              <a:r>
                <a:rPr lang="en-US" altLang="en-US" sz="900" dirty="0">
                  <a:latin typeface="PT Sans" panose="020B0503020203020204" pitchFamily="34" charset="0"/>
                  <a:ea typeface="PT Sans" panose="020B0503020203020204" pitchFamily="34" charset="0"/>
                </a:rPr>
                <a:t>redominate extensible testing procedures good service.</a:t>
              </a:r>
              <a:endParaRPr lang="en-US" sz="900" dirty="0">
                <a:latin typeface="PT Sans" panose="020B0503020203020204" pitchFamily="34" charset="0"/>
                <a:ea typeface="PT Sans" panose="020B0503020203020204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22816F18-AFD9-421A-B6FE-B4CDBA23AD88}"/>
              </a:ext>
            </a:extLst>
          </p:cNvPr>
          <p:cNvSpPr txBox="1"/>
          <p:nvPr/>
        </p:nvSpPr>
        <p:spPr>
          <a:xfrm>
            <a:off x="5551402" y="3429000"/>
            <a:ext cx="1884323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 Content Here</a:t>
            </a:r>
          </a:p>
        </p:txBody>
      </p:sp>
      <p:sp>
        <p:nvSpPr>
          <p:cNvPr id="7" name="7 CuadroTexto">
            <a:extLst>
              <a:ext uri="{FF2B5EF4-FFF2-40B4-BE49-F238E27FC236}">
                <a16:creationId xmlns:a16="http://schemas.microsoft.com/office/drawing/2014/main" id="{7DE1CC40-807C-4535-A619-9D81502D5C12}"/>
              </a:ext>
            </a:extLst>
          </p:cNvPr>
          <p:cNvSpPr txBox="1"/>
          <p:nvPr/>
        </p:nvSpPr>
        <p:spPr>
          <a:xfrm>
            <a:off x="5551402" y="3724180"/>
            <a:ext cx="1884324" cy="6008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views.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B1CDD78-DAA5-4F08-96E8-A69FF7D861AE}"/>
              </a:ext>
            </a:extLst>
          </p:cNvPr>
          <p:cNvSpPr txBox="1"/>
          <p:nvPr/>
        </p:nvSpPr>
        <p:spPr>
          <a:xfrm>
            <a:off x="5551402" y="4671535"/>
            <a:ext cx="1884323" cy="2462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600" b="1" dirty="0">
                <a:solidFill>
                  <a:srgbClr val="CCB082"/>
                </a:solidFill>
                <a:latin typeface="PT Sans" panose="020B0503020203020204" pitchFamily="34" charset="0"/>
                <a:ea typeface="PT Sans" panose="020B0503020203020204" pitchFamily="34" charset="0"/>
                <a:cs typeface="Times Sans Serif" panose="02020603050405020304" pitchFamily="18" charset="0"/>
              </a:rPr>
              <a:t>Your Content Here</a:t>
            </a:r>
          </a:p>
        </p:txBody>
      </p:sp>
      <p:sp>
        <p:nvSpPr>
          <p:cNvPr id="9" name="7 CuadroTexto">
            <a:extLst>
              <a:ext uri="{FF2B5EF4-FFF2-40B4-BE49-F238E27FC236}">
                <a16:creationId xmlns:a16="http://schemas.microsoft.com/office/drawing/2014/main" id="{5DB63D5A-2069-492C-9D4A-17B26EBA1872}"/>
              </a:ext>
            </a:extLst>
          </p:cNvPr>
          <p:cNvSpPr txBox="1"/>
          <p:nvPr/>
        </p:nvSpPr>
        <p:spPr>
          <a:xfrm>
            <a:off x="5551402" y="4966715"/>
            <a:ext cx="1884324" cy="6008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PT Sans" panose="020B0503020203020204" pitchFamily="34" charset="0"/>
                <a:ea typeface="PT Sans" panose="020B0503020203020204" pitchFamily="34" charset="0"/>
              </a:rPr>
              <a:t>Leverage agile frameworks to provide a robust synopsis for high level views new normal views.</a:t>
            </a:r>
            <a:endParaRPr lang="en-US" sz="900" dirty="0">
              <a:latin typeface="PT Sans" panose="020B0503020203020204" pitchFamily="34" charset="0"/>
              <a:ea typeface="PT Sans" panose="020B0503020203020204" pitchFamily="34" charset="0"/>
              <a:cs typeface="Lato" charset="0"/>
            </a:endParaRP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7675952-1AA5-0143-9479-2A0001089631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68301489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253A65A-396E-4269-82A6-EA07591102A1}"/>
              </a:ext>
            </a:extLst>
          </p:cNvPr>
          <p:cNvSpPr/>
          <p:nvPr/>
        </p:nvSpPr>
        <p:spPr>
          <a:xfrm>
            <a:off x="1179443" y="3405809"/>
            <a:ext cx="4545495" cy="2133600"/>
          </a:xfrm>
          <a:prstGeom prst="rect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4" name="TextBox 28">
            <a:extLst>
              <a:ext uri="{FF2B5EF4-FFF2-40B4-BE49-F238E27FC236}">
                <a16:creationId xmlns:a16="http://schemas.microsoft.com/office/drawing/2014/main" id="{D1EE5DEC-6E04-48D0-97B5-D2886F188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5754" y="4555802"/>
            <a:ext cx="8229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Location</a:t>
            </a:r>
          </a:p>
        </p:txBody>
      </p:sp>
      <p:sp>
        <p:nvSpPr>
          <p:cNvPr id="55" name="TextBox 28">
            <a:extLst>
              <a:ext uri="{FF2B5EF4-FFF2-40B4-BE49-F238E27FC236}">
                <a16:creationId xmlns:a16="http://schemas.microsoft.com/office/drawing/2014/main" id="{ED8689AB-4574-42DE-943D-CBD7A8D44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7790" y="4555802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: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12668C5-F667-4E5E-A919-736A2CA608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305" y="4573339"/>
            <a:ext cx="2560320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sz="11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W Zahner St, Philadelphia, PA 19145, USA</a:t>
            </a:r>
            <a:endParaRPr lang="en-US" altLang="en-US" sz="11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9C4B12D-637F-475D-A152-8B3EDA38A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5754" y="4937634"/>
            <a:ext cx="8229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E-Mail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7544F76-416C-4B37-8323-B4D20F66E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7790" y="4937634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: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FB2815E-E61C-42FA-BC05-5EC9AEDEB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305" y="4955171"/>
            <a:ext cx="2560320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altLang="en-US" sz="1100" dirty="0" err="1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service@circlebconsulting.com</a:t>
            </a:r>
            <a:endParaRPr lang="en-US" altLang="en-US" sz="11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0" name="TextBox 28">
            <a:extLst>
              <a:ext uri="{FF2B5EF4-FFF2-40B4-BE49-F238E27FC236}">
                <a16:creationId xmlns:a16="http://schemas.microsoft.com/office/drawing/2014/main" id="{A28AB5AE-C126-4E51-B444-249684ABC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5754" y="4173971"/>
            <a:ext cx="8229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Phone</a:t>
            </a:r>
          </a:p>
        </p:txBody>
      </p:sp>
      <p:sp>
        <p:nvSpPr>
          <p:cNvPr id="61" name="TextBox 28">
            <a:extLst>
              <a:ext uri="{FF2B5EF4-FFF2-40B4-BE49-F238E27FC236}">
                <a16:creationId xmlns:a16="http://schemas.microsoft.com/office/drawing/2014/main" id="{7816F4CC-9AF2-4DDB-A383-0BCC0FF81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7790" y="4173971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: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70EA3C7-166B-4F5F-BB49-EEF2A3335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305" y="4191508"/>
            <a:ext cx="2560320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sz="11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000.000.0000 / 000.000.0000</a:t>
            </a:r>
            <a:endParaRPr lang="en-US" altLang="en-US" sz="1100" dirty="0">
              <a:solidFill>
                <a:schemeClr val="bg2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3" name="TextBox 28">
            <a:extLst>
              <a:ext uri="{FF2B5EF4-FFF2-40B4-BE49-F238E27FC236}">
                <a16:creationId xmlns:a16="http://schemas.microsoft.com/office/drawing/2014/main" id="{4B055DA7-870B-4D85-B7B6-338CBB226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5754" y="3792140"/>
            <a:ext cx="8229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Name</a:t>
            </a:r>
          </a:p>
        </p:txBody>
      </p:sp>
      <p:sp>
        <p:nvSpPr>
          <p:cNvPr id="64" name="TextBox 28">
            <a:extLst>
              <a:ext uri="{FF2B5EF4-FFF2-40B4-BE49-F238E27FC236}">
                <a16:creationId xmlns:a16="http://schemas.microsoft.com/office/drawing/2014/main" id="{F4B4E12A-87CA-476A-9F0F-8EE5CDF402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7790" y="3792140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: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F5FD58DF-0E49-4F27-85A5-958B1525E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305" y="3809677"/>
            <a:ext cx="2560320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altLang="en-US" sz="1100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Paul Zahner &amp; Kyle Williamson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3BF135B2-1AF5-4119-AF0F-E2881082376F}"/>
              </a:ext>
            </a:extLst>
          </p:cNvPr>
          <p:cNvSpPr/>
          <p:nvPr/>
        </p:nvSpPr>
        <p:spPr>
          <a:xfrm>
            <a:off x="1179443" y="2766392"/>
            <a:ext cx="4545495" cy="63941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7" name="Freeform 134">
            <a:extLst>
              <a:ext uri="{FF2B5EF4-FFF2-40B4-BE49-F238E27FC236}">
                <a16:creationId xmlns:a16="http://schemas.microsoft.com/office/drawing/2014/main" id="{F0B30D5D-8742-4F6B-A1AD-53FE6E228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5754" y="2950280"/>
            <a:ext cx="274320" cy="274320"/>
          </a:xfrm>
          <a:custGeom>
            <a:avLst/>
            <a:gdLst>
              <a:gd name="T0" fmla="*/ 582 w 1165"/>
              <a:gd name="T1" fmla="*/ 233 h 1166"/>
              <a:gd name="T2" fmla="*/ 814 w 1165"/>
              <a:gd name="T3" fmla="*/ 465 h 1166"/>
              <a:gd name="T4" fmla="*/ 639 w 1165"/>
              <a:gd name="T5" fmla="*/ 757 h 1166"/>
              <a:gd name="T6" fmla="*/ 524 w 1165"/>
              <a:gd name="T7" fmla="*/ 757 h 1166"/>
              <a:gd name="T8" fmla="*/ 699 w 1165"/>
              <a:gd name="T9" fmla="*/ 465 h 1166"/>
              <a:gd name="T10" fmla="*/ 582 w 1165"/>
              <a:gd name="T11" fmla="*/ 350 h 1166"/>
              <a:gd name="T12" fmla="*/ 464 w 1165"/>
              <a:gd name="T13" fmla="*/ 465 h 1166"/>
              <a:gd name="T14" fmla="*/ 349 w 1165"/>
              <a:gd name="T15" fmla="*/ 465 h 1166"/>
              <a:gd name="T16" fmla="*/ 582 w 1165"/>
              <a:gd name="T17" fmla="*/ 233 h 1166"/>
              <a:gd name="T18" fmla="*/ 582 w 1165"/>
              <a:gd name="T19" fmla="*/ 1050 h 1166"/>
              <a:gd name="T20" fmla="*/ 1049 w 1165"/>
              <a:gd name="T21" fmla="*/ 583 h 1166"/>
              <a:gd name="T22" fmla="*/ 582 w 1165"/>
              <a:gd name="T23" fmla="*/ 115 h 1166"/>
              <a:gd name="T24" fmla="*/ 114 w 1165"/>
              <a:gd name="T25" fmla="*/ 583 h 1166"/>
              <a:gd name="T26" fmla="*/ 582 w 1165"/>
              <a:gd name="T27" fmla="*/ 1050 h 1166"/>
              <a:gd name="T28" fmla="*/ 582 w 1165"/>
              <a:gd name="T29" fmla="*/ 0 h 1166"/>
              <a:gd name="T30" fmla="*/ 1164 w 1165"/>
              <a:gd name="T31" fmla="*/ 583 h 1166"/>
              <a:gd name="T32" fmla="*/ 582 w 1165"/>
              <a:gd name="T33" fmla="*/ 1165 h 1166"/>
              <a:gd name="T34" fmla="*/ 0 w 1165"/>
              <a:gd name="T35" fmla="*/ 583 h 1166"/>
              <a:gd name="T36" fmla="*/ 582 w 1165"/>
              <a:gd name="T37" fmla="*/ 0 h 1166"/>
              <a:gd name="T38" fmla="*/ 524 w 1165"/>
              <a:gd name="T39" fmla="*/ 932 h 1166"/>
              <a:gd name="T40" fmla="*/ 524 w 1165"/>
              <a:gd name="T41" fmla="*/ 815 h 1166"/>
              <a:gd name="T42" fmla="*/ 639 w 1165"/>
              <a:gd name="T43" fmla="*/ 815 h 1166"/>
              <a:gd name="T44" fmla="*/ 639 w 1165"/>
              <a:gd name="T45" fmla="*/ 932 h 1166"/>
              <a:gd name="T46" fmla="*/ 524 w 1165"/>
              <a:gd name="T47" fmla="*/ 9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6">
                <a:moveTo>
                  <a:pt x="582" y="233"/>
                </a:moveTo>
                <a:cubicBezTo>
                  <a:pt x="710" y="233"/>
                  <a:pt x="814" y="337"/>
                  <a:pt x="814" y="465"/>
                </a:cubicBezTo>
                <a:cubicBezTo>
                  <a:pt x="814" y="610"/>
                  <a:pt x="639" y="626"/>
                  <a:pt x="639" y="757"/>
                </a:cubicBezTo>
                <a:lnTo>
                  <a:pt x="524" y="757"/>
                </a:lnTo>
                <a:cubicBezTo>
                  <a:pt x="524" y="569"/>
                  <a:pt x="699" y="583"/>
                  <a:pt x="699" y="465"/>
                </a:cubicBezTo>
                <a:cubicBezTo>
                  <a:pt x="699" y="402"/>
                  <a:pt x="645" y="350"/>
                  <a:pt x="582" y="350"/>
                </a:cubicBezTo>
                <a:cubicBezTo>
                  <a:pt x="519" y="350"/>
                  <a:pt x="464" y="402"/>
                  <a:pt x="464" y="465"/>
                </a:cubicBezTo>
                <a:lnTo>
                  <a:pt x="349" y="465"/>
                </a:lnTo>
                <a:cubicBezTo>
                  <a:pt x="349" y="337"/>
                  <a:pt x="453" y="233"/>
                  <a:pt x="582" y="233"/>
                </a:cubicBezTo>
                <a:close/>
                <a:moveTo>
                  <a:pt x="582" y="1050"/>
                </a:moveTo>
                <a:cubicBezTo>
                  <a:pt x="839" y="1050"/>
                  <a:pt x="1049" y="840"/>
                  <a:pt x="1049" y="583"/>
                </a:cubicBezTo>
                <a:cubicBezTo>
                  <a:pt x="1049" y="327"/>
                  <a:pt x="839" y="115"/>
                  <a:pt x="582" y="115"/>
                </a:cubicBezTo>
                <a:cubicBezTo>
                  <a:pt x="325" y="115"/>
                  <a:pt x="114" y="327"/>
                  <a:pt x="114" y="583"/>
                </a:cubicBezTo>
                <a:cubicBezTo>
                  <a:pt x="114" y="840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  <a:moveTo>
                  <a:pt x="524" y="932"/>
                </a:moveTo>
                <a:lnTo>
                  <a:pt x="524" y="815"/>
                </a:lnTo>
                <a:lnTo>
                  <a:pt x="639" y="815"/>
                </a:lnTo>
                <a:lnTo>
                  <a:pt x="639" y="932"/>
                </a:lnTo>
                <a:lnTo>
                  <a:pt x="524" y="93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68" name="TextBox 28">
            <a:extLst>
              <a:ext uri="{FF2B5EF4-FFF2-40B4-BE49-F238E27FC236}">
                <a16:creationId xmlns:a16="http://schemas.microsoft.com/office/drawing/2014/main" id="{218AA2B5-26C9-4E41-8A38-5A35EA5E1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7433" y="2947601"/>
            <a:ext cx="359762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Sakkal Majalla" panose="02000000000000000000" pitchFamily="2" charset="-78"/>
              </a:rPr>
              <a:t>CircleB Counseling Support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7370095E-752F-4019-8745-2AD121D943CA}"/>
              </a:ext>
            </a:extLst>
          </p:cNvPr>
          <p:cNvSpPr/>
          <p:nvPr/>
        </p:nvSpPr>
        <p:spPr>
          <a:xfrm>
            <a:off x="6467061" y="3405809"/>
            <a:ext cx="4545495" cy="21336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0" name="TextBox 28">
            <a:extLst>
              <a:ext uri="{FF2B5EF4-FFF2-40B4-BE49-F238E27FC236}">
                <a16:creationId xmlns:a16="http://schemas.microsoft.com/office/drawing/2014/main" id="{8D5E6FD1-6B2E-423C-8769-A9B146D1E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3372" y="4555802"/>
            <a:ext cx="8229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Location</a:t>
            </a:r>
          </a:p>
        </p:txBody>
      </p:sp>
      <p:sp>
        <p:nvSpPr>
          <p:cNvPr id="71" name="TextBox 28">
            <a:extLst>
              <a:ext uri="{FF2B5EF4-FFF2-40B4-BE49-F238E27FC236}">
                <a16:creationId xmlns:a16="http://schemas.microsoft.com/office/drawing/2014/main" id="{0993A429-ADD6-41DD-9ABE-5E64E21F14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5408" y="4555802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: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2B39966D-145D-4924-9121-C8A13F600A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923" y="4573339"/>
            <a:ext cx="2560320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Eastern Standard Time, Ohio</a:t>
            </a:r>
            <a:endParaRPr lang="en-US" altLang="en-US" sz="11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CF7931C9-4FAC-49C7-B171-8DF02267A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3372" y="4937634"/>
            <a:ext cx="8229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E-Mail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D67A6225-CE23-4FF0-BEAE-F9679C1F9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5408" y="4937634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: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A5D91ACB-5BA3-45AC-9762-02DE274DF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923" y="4955171"/>
            <a:ext cx="2560320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altLang="en-US" sz="1100" dirty="0" err="1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info@circlebconsulting.com</a:t>
            </a:r>
            <a:endParaRPr lang="en-US" altLang="en-US" sz="11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6" name="TextBox 28">
            <a:extLst>
              <a:ext uri="{FF2B5EF4-FFF2-40B4-BE49-F238E27FC236}">
                <a16:creationId xmlns:a16="http://schemas.microsoft.com/office/drawing/2014/main" id="{751689BE-76C7-464E-B567-E4DE67D9A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3372" y="4173971"/>
            <a:ext cx="8229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Phone</a:t>
            </a:r>
          </a:p>
        </p:txBody>
      </p:sp>
      <p:sp>
        <p:nvSpPr>
          <p:cNvPr id="77" name="TextBox 28">
            <a:extLst>
              <a:ext uri="{FF2B5EF4-FFF2-40B4-BE49-F238E27FC236}">
                <a16:creationId xmlns:a16="http://schemas.microsoft.com/office/drawing/2014/main" id="{4676BD4F-454E-43FF-BE00-A36EC2E6F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5408" y="4173971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: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0F948D1-60A0-41F1-A1FF-90258778D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923" y="4191508"/>
            <a:ext cx="2560320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000.000.0000</a:t>
            </a:r>
            <a:endParaRPr lang="en-US" altLang="en-US" sz="1100" dirty="0">
              <a:solidFill>
                <a:schemeClr val="bg1">
                  <a:lumMod val="50000"/>
                </a:schemeClr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79" name="TextBox 28">
            <a:extLst>
              <a:ext uri="{FF2B5EF4-FFF2-40B4-BE49-F238E27FC236}">
                <a16:creationId xmlns:a16="http://schemas.microsoft.com/office/drawing/2014/main" id="{4D97B6C9-6C5E-414A-8230-D9FD826CB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3372" y="3792140"/>
            <a:ext cx="82296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Name</a:t>
            </a:r>
          </a:p>
        </p:txBody>
      </p:sp>
      <p:sp>
        <p:nvSpPr>
          <p:cNvPr id="80" name="TextBox 28">
            <a:extLst>
              <a:ext uri="{FF2B5EF4-FFF2-40B4-BE49-F238E27FC236}">
                <a16:creationId xmlns:a16="http://schemas.microsoft.com/office/drawing/2014/main" id="{9E3C77A9-6A1D-46FC-9E32-50269C336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5408" y="3792140"/>
            <a:ext cx="9144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sz="1400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Lato" panose="020F0502020204030203"/>
              </a:rPr>
              <a:t>: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0518720A-9B33-45B8-B4B0-0E9F34FEA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923" y="3809677"/>
            <a:ext cx="2560320" cy="18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lnSpc>
                <a:spcPts val="1500"/>
              </a:lnSpc>
            </a:pPr>
            <a:r>
              <a:rPr lang="en-US" altLang="en-US" sz="1100" dirty="0">
                <a:solidFill>
                  <a:schemeClr val="bg1">
                    <a:lumMod val="50000"/>
                  </a:schemeClr>
                </a:solidFill>
                <a:latin typeface="PT Sans" panose="020B0503020203020204" pitchFamily="34" charset="0"/>
                <a:ea typeface="PT Sans" panose="020B0503020203020204" pitchFamily="34" charset="0"/>
              </a:rPr>
              <a:t>Cassi Snyder</a:t>
            </a: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920D9494-F089-4089-8879-150CA181F7E0}"/>
              </a:ext>
            </a:extLst>
          </p:cNvPr>
          <p:cNvSpPr/>
          <p:nvPr/>
        </p:nvSpPr>
        <p:spPr>
          <a:xfrm>
            <a:off x="6467061" y="2766392"/>
            <a:ext cx="4545495" cy="63941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3" name="Freeform 17">
            <a:extLst>
              <a:ext uri="{FF2B5EF4-FFF2-40B4-BE49-F238E27FC236}">
                <a16:creationId xmlns:a16="http://schemas.microsoft.com/office/drawing/2014/main" id="{756BE9CB-381E-422E-BCED-47B679208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3372" y="2950280"/>
            <a:ext cx="274320" cy="274320"/>
          </a:xfrm>
          <a:custGeom>
            <a:avLst/>
            <a:gdLst>
              <a:gd name="T0" fmla="*/ 525 w 1166"/>
              <a:gd name="T1" fmla="*/ 407 h 1165"/>
              <a:gd name="T2" fmla="*/ 525 w 1166"/>
              <a:gd name="T3" fmla="*/ 289 h 1165"/>
              <a:gd name="T4" fmla="*/ 640 w 1166"/>
              <a:gd name="T5" fmla="*/ 289 h 1165"/>
              <a:gd name="T6" fmla="*/ 640 w 1166"/>
              <a:gd name="T7" fmla="*/ 407 h 1165"/>
              <a:gd name="T8" fmla="*/ 525 w 1166"/>
              <a:gd name="T9" fmla="*/ 407 h 1165"/>
              <a:gd name="T10" fmla="*/ 582 w 1166"/>
              <a:gd name="T11" fmla="*/ 1049 h 1165"/>
              <a:gd name="T12" fmla="*/ 1050 w 1166"/>
              <a:gd name="T13" fmla="*/ 582 h 1165"/>
              <a:gd name="T14" fmla="*/ 582 w 1166"/>
              <a:gd name="T15" fmla="*/ 114 h 1165"/>
              <a:gd name="T16" fmla="*/ 115 w 1166"/>
              <a:gd name="T17" fmla="*/ 582 h 1165"/>
              <a:gd name="T18" fmla="*/ 582 w 1166"/>
              <a:gd name="T19" fmla="*/ 1049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  <a:gd name="T30" fmla="*/ 525 w 1166"/>
              <a:gd name="T31" fmla="*/ 875 h 1165"/>
              <a:gd name="T32" fmla="*/ 525 w 1166"/>
              <a:gd name="T33" fmla="*/ 525 h 1165"/>
              <a:gd name="T34" fmla="*/ 640 w 1166"/>
              <a:gd name="T35" fmla="*/ 525 h 1165"/>
              <a:gd name="T36" fmla="*/ 640 w 1166"/>
              <a:gd name="T37" fmla="*/ 875 h 1165"/>
              <a:gd name="T38" fmla="*/ 525 w 1166"/>
              <a:gd name="T39" fmla="*/ 8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25" y="407"/>
                </a:moveTo>
                <a:lnTo>
                  <a:pt x="525" y="289"/>
                </a:lnTo>
                <a:lnTo>
                  <a:pt x="640" y="289"/>
                </a:lnTo>
                <a:lnTo>
                  <a:pt x="640" y="407"/>
                </a:lnTo>
                <a:lnTo>
                  <a:pt x="525" y="407"/>
                </a:ln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25" y="875"/>
                </a:moveTo>
                <a:lnTo>
                  <a:pt x="525" y="525"/>
                </a:lnTo>
                <a:lnTo>
                  <a:pt x="640" y="525"/>
                </a:lnTo>
                <a:lnTo>
                  <a:pt x="640" y="875"/>
                </a:lnTo>
                <a:lnTo>
                  <a:pt x="525" y="87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>
              <a:solidFill>
                <a:schemeClr val="bg1"/>
              </a:solidFill>
              <a:latin typeface="PT Sans" panose="020B0503020203020204" pitchFamily="34" charset="0"/>
              <a:ea typeface="PT Sans" panose="020B0503020203020204" pitchFamily="34" charset="0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43C4657A-F1D0-48D3-9474-7EFB0263CD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5052" y="2947601"/>
            <a:ext cx="36175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9128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chemeClr val="bg2"/>
                </a:solidFill>
                <a:latin typeface="PT Sans" panose="020B0503020203020204" pitchFamily="34" charset="0"/>
                <a:ea typeface="PT Sans" panose="020B0503020203020204" pitchFamily="34" charset="0"/>
                <a:cs typeface="Sakkal Majalla" panose="02000000000000000000" pitchFamily="2" charset="-78"/>
              </a:rPr>
              <a:t>CircleB Marketing Support 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EF5B4F86-B001-4FF7-B76E-1C9DE9CEE235}"/>
              </a:ext>
            </a:extLst>
          </p:cNvPr>
          <p:cNvSpPr txBox="1"/>
          <p:nvPr/>
        </p:nvSpPr>
        <p:spPr>
          <a:xfrm>
            <a:off x="3823251" y="1394896"/>
            <a:ext cx="4545495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en-US" sz="2800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  <a:cs typeface="Open Sans Extrabold" panose="020B0906030804020204" pitchFamily="34" charset="0"/>
              </a:rPr>
              <a:t>Thanks For Your Time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DFF9B0A8-CED6-0D4A-AF3D-5D6E36EDD9A0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5411171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EB4BC219-3420-4327-BCB8-D91A0B380DEE}"/>
              </a:ext>
            </a:extLst>
          </p:cNvPr>
          <p:cNvSpPr/>
          <p:nvPr/>
        </p:nvSpPr>
        <p:spPr>
          <a:xfrm>
            <a:off x="0" y="-304791"/>
            <a:ext cx="12192000" cy="7176512"/>
          </a:xfrm>
          <a:custGeom>
            <a:avLst/>
            <a:gdLst>
              <a:gd name="connsiteX0" fmla="*/ 0 w 12192000"/>
              <a:gd name="connsiteY0" fmla="*/ 0 h 6871719"/>
              <a:gd name="connsiteX1" fmla="*/ 1 w 12192000"/>
              <a:gd name="connsiteY1" fmla="*/ 0 h 6871719"/>
              <a:gd name="connsiteX2" fmla="*/ 1 w 12192000"/>
              <a:gd name="connsiteY2" fmla="*/ 2250968 h 6871719"/>
              <a:gd name="connsiteX3" fmla="*/ 1 w 12192000"/>
              <a:gd name="connsiteY3" fmla="*/ 2705100 h 6871719"/>
              <a:gd name="connsiteX4" fmla="*/ 1 w 12192000"/>
              <a:gd name="connsiteY4" fmla="*/ 5161518 h 6871719"/>
              <a:gd name="connsiteX5" fmla="*/ 2393854 w 12192000"/>
              <a:gd name="connsiteY5" fmla="*/ 5161518 h 6871719"/>
              <a:gd name="connsiteX6" fmla="*/ 2792876 w 12192000"/>
              <a:gd name="connsiteY6" fmla="*/ 4555488 h 6871719"/>
              <a:gd name="connsiteX7" fmla="*/ 9798150 w 12192000"/>
              <a:gd name="connsiteY7" fmla="*/ 4555488 h 6871719"/>
              <a:gd name="connsiteX8" fmla="*/ 10881209 w 12192000"/>
              <a:gd name="connsiteY8" fmla="*/ 4555488 h 6871719"/>
              <a:gd name="connsiteX9" fmla="*/ 11965286 w 12192000"/>
              <a:gd name="connsiteY9" fmla="*/ 2910550 h 6871719"/>
              <a:gd name="connsiteX10" fmla="*/ 12192000 w 12192000"/>
              <a:gd name="connsiteY10" fmla="*/ 2910550 h 6871719"/>
              <a:gd name="connsiteX11" fmla="*/ 12192000 w 12192000"/>
              <a:gd name="connsiteY11" fmla="*/ 6871719 h 6871719"/>
              <a:gd name="connsiteX12" fmla="*/ 0 w 12192000"/>
              <a:gd name="connsiteY12" fmla="*/ 6871719 h 6871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6871719">
                <a:moveTo>
                  <a:pt x="0" y="0"/>
                </a:moveTo>
                <a:lnTo>
                  <a:pt x="1" y="0"/>
                </a:lnTo>
                <a:lnTo>
                  <a:pt x="1" y="2250968"/>
                </a:lnTo>
                <a:lnTo>
                  <a:pt x="1" y="2705100"/>
                </a:lnTo>
                <a:lnTo>
                  <a:pt x="1" y="5161518"/>
                </a:lnTo>
                <a:lnTo>
                  <a:pt x="2393854" y="5161518"/>
                </a:lnTo>
                <a:lnTo>
                  <a:pt x="2792876" y="4555488"/>
                </a:lnTo>
                <a:lnTo>
                  <a:pt x="9798150" y="4555488"/>
                </a:lnTo>
                <a:lnTo>
                  <a:pt x="10881209" y="4555488"/>
                </a:lnTo>
                <a:lnTo>
                  <a:pt x="11965286" y="2910550"/>
                </a:lnTo>
                <a:lnTo>
                  <a:pt x="12192000" y="2910550"/>
                </a:lnTo>
                <a:lnTo>
                  <a:pt x="12192000" y="6871719"/>
                </a:lnTo>
                <a:lnTo>
                  <a:pt x="0" y="6871719"/>
                </a:lnTo>
                <a:close/>
              </a:path>
            </a:pathLst>
          </a:custGeom>
          <a:solidFill>
            <a:schemeClr val="tx2">
              <a:alpha val="97000"/>
            </a:schemeClr>
          </a:solidFill>
          <a:ln w="8925" cap="flat">
            <a:solidFill>
              <a:schemeClr val="bg2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09D21AA-84E5-4A47-A4CB-C60A0BDFAE57}"/>
              </a:ext>
            </a:extLst>
          </p:cNvPr>
          <p:cNvSpPr/>
          <p:nvPr/>
        </p:nvSpPr>
        <p:spPr>
          <a:xfrm>
            <a:off x="0" y="0"/>
            <a:ext cx="12192001" cy="5161518"/>
          </a:xfrm>
          <a:custGeom>
            <a:avLst/>
            <a:gdLst>
              <a:gd name="connsiteX0" fmla="*/ 0 w 12192001"/>
              <a:gd name="connsiteY0" fmla="*/ 0 h 5161518"/>
              <a:gd name="connsiteX1" fmla="*/ 9798149 w 12192001"/>
              <a:gd name="connsiteY1" fmla="*/ 0 h 5161518"/>
              <a:gd name="connsiteX2" fmla="*/ 10115550 w 12192001"/>
              <a:gd name="connsiteY2" fmla="*/ 0 h 5161518"/>
              <a:gd name="connsiteX3" fmla="*/ 12192001 w 12192001"/>
              <a:gd name="connsiteY3" fmla="*/ 0 h 5161518"/>
              <a:gd name="connsiteX4" fmla="*/ 12192001 w 12192001"/>
              <a:gd name="connsiteY4" fmla="*/ 2910550 h 5161518"/>
              <a:gd name="connsiteX5" fmla="*/ 11965285 w 12192001"/>
              <a:gd name="connsiteY5" fmla="*/ 2910550 h 5161518"/>
              <a:gd name="connsiteX6" fmla="*/ 10881208 w 12192001"/>
              <a:gd name="connsiteY6" fmla="*/ 4555488 h 5161518"/>
              <a:gd name="connsiteX7" fmla="*/ 9798149 w 12192001"/>
              <a:gd name="connsiteY7" fmla="*/ 4555488 h 5161518"/>
              <a:gd name="connsiteX8" fmla="*/ 2792875 w 12192001"/>
              <a:gd name="connsiteY8" fmla="*/ 4555488 h 5161518"/>
              <a:gd name="connsiteX9" fmla="*/ 2393853 w 12192001"/>
              <a:gd name="connsiteY9" fmla="*/ 5161518 h 5161518"/>
              <a:gd name="connsiteX10" fmla="*/ 0 w 12192001"/>
              <a:gd name="connsiteY10" fmla="*/ 5161518 h 5161518"/>
              <a:gd name="connsiteX11" fmla="*/ 0 w 12192001"/>
              <a:gd name="connsiteY11" fmla="*/ 2705100 h 5161518"/>
              <a:gd name="connsiteX12" fmla="*/ 0 w 12192001"/>
              <a:gd name="connsiteY12" fmla="*/ 2250968 h 516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1" h="5161518">
                <a:moveTo>
                  <a:pt x="0" y="0"/>
                </a:moveTo>
                <a:lnTo>
                  <a:pt x="9798149" y="0"/>
                </a:lnTo>
                <a:lnTo>
                  <a:pt x="10115550" y="0"/>
                </a:lnTo>
                <a:lnTo>
                  <a:pt x="12192001" y="0"/>
                </a:lnTo>
                <a:lnTo>
                  <a:pt x="12192001" y="2910550"/>
                </a:lnTo>
                <a:lnTo>
                  <a:pt x="11965285" y="2910550"/>
                </a:lnTo>
                <a:lnTo>
                  <a:pt x="10881208" y="4555488"/>
                </a:lnTo>
                <a:lnTo>
                  <a:pt x="9798149" y="4555488"/>
                </a:lnTo>
                <a:lnTo>
                  <a:pt x="2792875" y="4555488"/>
                </a:lnTo>
                <a:lnTo>
                  <a:pt x="2393853" y="5161518"/>
                </a:lnTo>
                <a:lnTo>
                  <a:pt x="0" y="5161518"/>
                </a:lnTo>
                <a:lnTo>
                  <a:pt x="0" y="2705100"/>
                </a:lnTo>
                <a:lnTo>
                  <a:pt x="0" y="2250968"/>
                </a:lnTo>
                <a:close/>
              </a:path>
            </a:pathLst>
          </a:custGeom>
          <a:solidFill>
            <a:schemeClr val="tx2"/>
          </a:solidFill>
          <a:ln w="9525" cap="flat">
            <a:solidFill>
              <a:schemeClr val="bg2"/>
            </a:solidFill>
            <a:prstDash val="solid"/>
            <a:miter/>
          </a:ln>
          <a:effectLst>
            <a:outerShdw blurRad="558800" sx="108000" sy="108000" algn="ctr" rotWithShape="0">
              <a:srgbClr val="CCB082">
                <a:alpha val="27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BDA1E9D-021D-4C94-A688-D2737B576599}"/>
              </a:ext>
            </a:extLst>
          </p:cNvPr>
          <p:cNvGrpSpPr/>
          <p:nvPr/>
        </p:nvGrpSpPr>
        <p:grpSpPr>
          <a:xfrm>
            <a:off x="-1" y="3911573"/>
            <a:ext cx="8991146" cy="1662458"/>
            <a:chOff x="-1" y="3911573"/>
            <a:chExt cx="8991146" cy="1662458"/>
          </a:xfrm>
        </p:grpSpPr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5B32DFFD-D6F7-463F-AF33-02B5F91EEE39}"/>
                </a:ext>
              </a:extLst>
            </p:cNvPr>
            <p:cNvCxnSpPr/>
            <p:nvPr/>
          </p:nvCxnSpPr>
          <p:spPr>
            <a:xfrm>
              <a:off x="-1" y="5569684"/>
              <a:ext cx="7940843" cy="0"/>
            </a:xfrm>
            <a:prstGeom prst="line">
              <a:avLst/>
            </a:prstGeom>
            <a:ln>
              <a:gradFill>
                <a:gsLst>
                  <a:gs pos="58000">
                    <a:schemeClr val="bg2"/>
                  </a:gs>
                  <a:gs pos="0">
                    <a:schemeClr val="accent1"/>
                  </a:gs>
                  <a:gs pos="100000">
                    <a:schemeClr val="accent1"/>
                  </a:gs>
                </a:gsLst>
                <a:lin ang="0" scaled="0"/>
              </a:gra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9013924E-4B61-4AAE-8995-690FEBAEFF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934492" y="3911573"/>
              <a:ext cx="1056653" cy="1662458"/>
            </a:xfrm>
            <a:prstGeom prst="line">
              <a:avLst/>
            </a:prstGeom>
            <a:ln>
              <a:gradFill>
                <a:gsLst>
                  <a:gs pos="58000">
                    <a:schemeClr val="accent1">
                      <a:lumMod val="75000"/>
                    </a:schemeClr>
                  </a:gs>
                  <a:gs pos="0">
                    <a:schemeClr val="accent1"/>
                  </a:gs>
                  <a:gs pos="100000">
                    <a:schemeClr val="accent1"/>
                  </a:gs>
                </a:gsLst>
                <a:lin ang="0" scaled="0"/>
              </a:gra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95170EF-8615-49E9-AB06-848D932BF348}"/>
              </a:ext>
            </a:extLst>
          </p:cNvPr>
          <p:cNvCxnSpPr>
            <a:cxnSpLocks/>
          </p:cNvCxnSpPr>
          <p:nvPr/>
        </p:nvCxnSpPr>
        <p:spPr>
          <a:xfrm>
            <a:off x="0" y="5336673"/>
            <a:ext cx="7218947" cy="0"/>
          </a:xfrm>
          <a:prstGeom prst="line">
            <a:avLst/>
          </a:prstGeom>
          <a:ln>
            <a:gradFill>
              <a:gsLst>
                <a:gs pos="58000">
                  <a:schemeClr val="bg2"/>
                </a:gs>
                <a:gs pos="0">
                  <a:schemeClr val="accent1"/>
                </a:gs>
                <a:gs pos="100000">
                  <a:schemeClr val="accent1"/>
                </a:gs>
              </a:gsLst>
              <a:lin ang="0" scaled="0"/>
            </a:gra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5B2F15C-5BA8-46D0-917D-11672E50792A}"/>
              </a:ext>
            </a:extLst>
          </p:cNvPr>
          <p:cNvCxnSpPr>
            <a:cxnSpLocks/>
          </p:cNvCxnSpPr>
          <p:nvPr/>
        </p:nvCxnSpPr>
        <p:spPr>
          <a:xfrm>
            <a:off x="0" y="5802696"/>
            <a:ext cx="11261558" cy="0"/>
          </a:xfrm>
          <a:prstGeom prst="line">
            <a:avLst/>
          </a:prstGeom>
          <a:ln>
            <a:gradFill>
              <a:gsLst>
                <a:gs pos="58000">
                  <a:schemeClr val="bg2"/>
                </a:gs>
                <a:gs pos="0">
                  <a:schemeClr val="accent1"/>
                </a:gs>
                <a:gs pos="100000">
                  <a:schemeClr val="accent1"/>
                </a:gs>
              </a:gsLst>
              <a:lin ang="0" scaled="0"/>
            </a:gra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B249621-C587-4D9C-9201-FD8B0D1E77DF}"/>
              </a:ext>
            </a:extLst>
          </p:cNvPr>
          <p:cNvCxnSpPr>
            <a:cxnSpLocks/>
            <a:stCxn id="18" idx="4"/>
          </p:cNvCxnSpPr>
          <p:nvPr/>
        </p:nvCxnSpPr>
        <p:spPr>
          <a:xfrm flipH="1">
            <a:off x="9629235" y="2910550"/>
            <a:ext cx="2562766" cy="3208"/>
          </a:xfrm>
          <a:prstGeom prst="line">
            <a:avLst/>
          </a:prstGeom>
          <a:ln>
            <a:gradFill>
              <a:gsLst>
                <a:gs pos="58000">
                  <a:schemeClr val="bg2"/>
                </a:gs>
                <a:gs pos="0">
                  <a:schemeClr val="accent1"/>
                </a:gs>
                <a:gs pos="100000">
                  <a:schemeClr val="accent1"/>
                </a:gs>
              </a:gsLst>
              <a:lin ang="0" scaled="0"/>
            </a:gradFill>
            <a:headEnd w="sm" len="sm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37600B2-B96A-43DA-BC59-DF172FD01370}"/>
              </a:ext>
            </a:extLst>
          </p:cNvPr>
          <p:cNvCxnSpPr>
            <a:cxnSpLocks/>
          </p:cNvCxnSpPr>
          <p:nvPr/>
        </p:nvCxnSpPr>
        <p:spPr>
          <a:xfrm flipH="1">
            <a:off x="8578930" y="2909411"/>
            <a:ext cx="1056653" cy="1662458"/>
          </a:xfrm>
          <a:prstGeom prst="line">
            <a:avLst/>
          </a:prstGeom>
          <a:ln>
            <a:gradFill>
              <a:gsLst>
                <a:gs pos="58000">
                  <a:schemeClr val="bg2"/>
                </a:gs>
                <a:gs pos="0">
                  <a:schemeClr val="accent1"/>
                </a:gs>
                <a:gs pos="100000">
                  <a:schemeClr val="accent1"/>
                </a:gs>
              </a:gsLst>
              <a:lin ang="0" scaled="0"/>
            </a:gradFill>
            <a:headEnd w="sm" len="sm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23BEAEB4-5636-47F6-A5FE-340A1F6ECA76}"/>
              </a:ext>
            </a:extLst>
          </p:cNvPr>
          <p:cNvCxnSpPr>
            <a:cxnSpLocks/>
          </p:cNvCxnSpPr>
          <p:nvPr/>
        </p:nvCxnSpPr>
        <p:spPr>
          <a:xfrm flipH="1">
            <a:off x="10910618" y="2580759"/>
            <a:ext cx="1281383" cy="0"/>
          </a:xfrm>
          <a:prstGeom prst="line">
            <a:avLst/>
          </a:prstGeom>
          <a:ln>
            <a:gradFill>
              <a:gsLst>
                <a:gs pos="58000">
                  <a:schemeClr val="bg2"/>
                </a:gs>
                <a:gs pos="0">
                  <a:schemeClr val="accent1"/>
                </a:gs>
                <a:gs pos="100000">
                  <a:schemeClr val="accent1"/>
                </a:gs>
              </a:gsLst>
              <a:lin ang="0" scaled="0"/>
            </a:gra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Picture 16" descr="A picture containing icon&#10;&#10;Description automatically generated">
            <a:extLst>
              <a:ext uri="{FF2B5EF4-FFF2-40B4-BE49-F238E27FC236}">
                <a16:creationId xmlns:a16="http://schemas.microsoft.com/office/drawing/2014/main" id="{25365C69-EC7E-7744-94B1-6E2C98A0EF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0487" y="918817"/>
            <a:ext cx="2468460" cy="2883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836997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10710068" y="612774"/>
            <a:ext cx="419100" cy="419100"/>
          </a:xfrm>
          <a:custGeom>
            <a:avLst/>
            <a:gdLst>
              <a:gd name="T0" fmla="*/ 1165 w 1166"/>
              <a:gd name="T1" fmla="*/ 524 h 1165"/>
              <a:gd name="T2" fmla="*/ 1165 w 1166"/>
              <a:gd name="T3" fmla="*/ 639 h 1165"/>
              <a:gd name="T4" fmla="*/ 921 w 1166"/>
              <a:gd name="T5" fmla="*/ 639 h 1165"/>
              <a:gd name="T6" fmla="*/ 1110 w 1166"/>
              <a:gd name="T7" fmla="*/ 828 h 1165"/>
              <a:gd name="T8" fmla="*/ 1028 w 1166"/>
              <a:gd name="T9" fmla="*/ 912 h 1165"/>
              <a:gd name="T10" fmla="*/ 758 w 1166"/>
              <a:gd name="T11" fmla="*/ 639 h 1165"/>
              <a:gd name="T12" fmla="*/ 640 w 1166"/>
              <a:gd name="T13" fmla="*/ 639 h 1165"/>
              <a:gd name="T14" fmla="*/ 640 w 1166"/>
              <a:gd name="T15" fmla="*/ 757 h 1165"/>
              <a:gd name="T16" fmla="*/ 913 w 1166"/>
              <a:gd name="T17" fmla="*/ 1027 h 1165"/>
              <a:gd name="T18" fmla="*/ 829 w 1166"/>
              <a:gd name="T19" fmla="*/ 1109 h 1165"/>
              <a:gd name="T20" fmla="*/ 640 w 1166"/>
              <a:gd name="T21" fmla="*/ 921 h 1165"/>
              <a:gd name="T22" fmla="*/ 640 w 1166"/>
              <a:gd name="T23" fmla="*/ 1164 h 1165"/>
              <a:gd name="T24" fmla="*/ 525 w 1166"/>
              <a:gd name="T25" fmla="*/ 1164 h 1165"/>
              <a:gd name="T26" fmla="*/ 525 w 1166"/>
              <a:gd name="T27" fmla="*/ 921 h 1165"/>
              <a:gd name="T28" fmla="*/ 337 w 1166"/>
              <a:gd name="T29" fmla="*/ 1109 h 1165"/>
              <a:gd name="T30" fmla="*/ 252 w 1166"/>
              <a:gd name="T31" fmla="*/ 1027 h 1165"/>
              <a:gd name="T32" fmla="*/ 525 w 1166"/>
              <a:gd name="T33" fmla="*/ 757 h 1165"/>
              <a:gd name="T34" fmla="*/ 525 w 1166"/>
              <a:gd name="T35" fmla="*/ 639 h 1165"/>
              <a:gd name="T36" fmla="*/ 408 w 1166"/>
              <a:gd name="T37" fmla="*/ 639 h 1165"/>
              <a:gd name="T38" fmla="*/ 137 w 1166"/>
              <a:gd name="T39" fmla="*/ 913 h 1165"/>
              <a:gd name="T40" fmla="*/ 55 w 1166"/>
              <a:gd name="T41" fmla="*/ 828 h 1165"/>
              <a:gd name="T42" fmla="*/ 244 w 1166"/>
              <a:gd name="T43" fmla="*/ 639 h 1165"/>
              <a:gd name="T44" fmla="*/ 0 w 1166"/>
              <a:gd name="T45" fmla="*/ 639 h 1165"/>
              <a:gd name="T46" fmla="*/ 0 w 1166"/>
              <a:gd name="T47" fmla="*/ 524 h 1165"/>
              <a:gd name="T48" fmla="*/ 244 w 1166"/>
              <a:gd name="T49" fmla="*/ 524 h 1165"/>
              <a:gd name="T50" fmla="*/ 55 w 1166"/>
              <a:gd name="T51" fmla="*/ 336 h 1165"/>
              <a:gd name="T52" fmla="*/ 137 w 1166"/>
              <a:gd name="T53" fmla="*/ 251 h 1165"/>
              <a:gd name="T54" fmla="*/ 408 w 1166"/>
              <a:gd name="T55" fmla="*/ 524 h 1165"/>
              <a:gd name="T56" fmla="*/ 525 w 1166"/>
              <a:gd name="T57" fmla="*/ 524 h 1165"/>
              <a:gd name="T58" fmla="*/ 525 w 1166"/>
              <a:gd name="T59" fmla="*/ 407 h 1165"/>
              <a:gd name="T60" fmla="*/ 252 w 1166"/>
              <a:gd name="T61" fmla="*/ 136 h 1165"/>
              <a:gd name="T62" fmla="*/ 337 w 1166"/>
              <a:gd name="T63" fmla="*/ 54 h 1165"/>
              <a:gd name="T64" fmla="*/ 525 w 1166"/>
              <a:gd name="T65" fmla="*/ 243 h 1165"/>
              <a:gd name="T66" fmla="*/ 525 w 1166"/>
              <a:gd name="T67" fmla="*/ 0 h 1165"/>
              <a:gd name="T68" fmla="*/ 640 w 1166"/>
              <a:gd name="T69" fmla="*/ 0 h 1165"/>
              <a:gd name="T70" fmla="*/ 640 w 1166"/>
              <a:gd name="T71" fmla="*/ 243 h 1165"/>
              <a:gd name="T72" fmla="*/ 829 w 1166"/>
              <a:gd name="T73" fmla="*/ 54 h 1165"/>
              <a:gd name="T74" fmla="*/ 913 w 1166"/>
              <a:gd name="T75" fmla="*/ 136 h 1165"/>
              <a:gd name="T76" fmla="*/ 640 w 1166"/>
              <a:gd name="T77" fmla="*/ 407 h 1165"/>
              <a:gd name="T78" fmla="*/ 640 w 1166"/>
              <a:gd name="T79" fmla="*/ 524 h 1165"/>
              <a:gd name="T80" fmla="*/ 758 w 1166"/>
              <a:gd name="T81" fmla="*/ 524 h 1165"/>
              <a:gd name="T82" fmla="*/ 1028 w 1166"/>
              <a:gd name="T83" fmla="*/ 251 h 1165"/>
              <a:gd name="T84" fmla="*/ 1110 w 1166"/>
              <a:gd name="T85" fmla="*/ 336 h 1165"/>
              <a:gd name="T86" fmla="*/ 921 w 1166"/>
              <a:gd name="T87" fmla="*/ 524 h 1165"/>
              <a:gd name="T88" fmla="*/ 1165 w 1166"/>
              <a:gd name="T89" fmla="*/ 52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65">
                <a:moveTo>
                  <a:pt x="1165" y="524"/>
                </a:moveTo>
                <a:lnTo>
                  <a:pt x="1165" y="639"/>
                </a:lnTo>
                <a:lnTo>
                  <a:pt x="921" y="639"/>
                </a:lnTo>
                <a:lnTo>
                  <a:pt x="1110" y="828"/>
                </a:lnTo>
                <a:lnTo>
                  <a:pt x="1028" y="912"/>
                </a:lnTo>
                <a:lnTo>
                  <a:pt x="758" y="639"/>
                </a:lnTo>
                <a:lnTo>
                  <a:pt x="640" y="639"/>
                </a:lnTo>
                <a:lnTo>
                  <a:pt x="640" y="757"/>
                </a:lnTo>
                <a:lnTo>
                  <a:pt x="913" y="1027"/>
                </a:lnTo>
                <a:lnTo>
                  <a:pt x="829" y="1109"/>
                </a:lnTo>
                <a:lnTo>
                  <a:pt x="640" y="921"/>
                </a:lnTo>
                <a:lnTo>
                  <a:pt x="640" y="1164"/>
                </a:lnTo>
                <a:lnTo>
                  <a:pt x="525" y="1164"/>
                </a:lnTo>
                <a:lnTo>
                  <a:pt x="525" y="921"/>
                </a:lnTo>
                <a:lnTo>
                  <a:pt x="337" y="1109"/>
                </a:lnTo>
                <a:lnTo>
                  <a:pt x="252" y="1027"/>
                </a:lnTo>
                <a:lnTo>
                  <a:pt x="525" y="757"/>
                </a:lnTo>
                <a:lnTo>
                  <a:pt x="525" y="639"/>
                </a:lnTo>
                <a:lnTo>
                  <a:pt x="408" y="639"/>
                </a:lnTo>
                <a:lnTo>
                  <a:pt x="137" y="913"/>
                </a:lnTo>
                <a:lnTo>
                  <a:pt x="55" y="828"/>
                </a:lnTo>
                <a:lnTo>
                  <a:pt x="244" y="639"/>
                </a:lnTo>
                <a:lnTo>
                  <a:pt x="0" y="639"/>
                </a:lnTo>
                <a:lnTo>
                  <a:pt x="0" y="524"/>
                </a:lnTo>
                <a:lnTo>
                  <a:pt x="244" y="524"/>
                </a:lnTo>
                <a:lnTo>
                  <a:pt x="55" y="336"/>
                </a:lnTo>
                <a:lnTo>
                  <a:pt x="137" y="251"/>
                </a:lnTo>
                <a:lnTo>
                  <a:pt x="408" y="524"/>
                </a:lnTo>
                <a:lnTo>
                  <a:pt x="525" y="524"/>
                </a:lnTo>
                <a:lnTo>
                  <a:pt x="525" y="407"/>
                </a:lnTo>
                <a:lnTo>
                  <a:pt x="252" y="136"/>
                </a:lnTo>
                <a:lnTo>
                  <a:pt x="337" y="54"/>
                </a:lnTo>
                <a:lnTo>
                  <a:pt x="525" y="243"/>
                </a:lnTo>
                <a:lnTo>
                  <a:pt x="525" y="0"/>
                </a:lnTo>
                <a:lnTo>
                  <a:pt x="640" y="0"/>
                </a:lnTo>
                <a:lnTo>
                  <a:pt x="640" y="243"/>
                </a:lnTo>
                <a:lnTo>
                  <a:pt x="829" y="54"/>
                </a:lnTo>
                <a:lnTo>
                  <a:pt x="913" y="136"/>
                </a:lnTo>
                <a:lnTo>
                  <a:pt x="640" y="407"/>
                </a:lnTo>
                <a:lnTo>
                  <a:pt x="640" y="524"/>
                </a:lnTo>
                <a:lnTo>
                  <a:pt x="758" y="524"/>
                </a:lnTo>
                <a:lnTo>
                  <a:pt x="1028" y="251"/>
                </a:lnTo>
                <a:lnTo>
                  <a:pt x="1110" y="336"/>
                </a:lnTo>
                <a:lnTo>
                  <a:pt x="921" y="524"/>
                </a:lnTo>
                <a:lnTo>
                  <a:pt x="1165" y="524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8551068" y="609601"/>
            <a:ext cx="419100" cy="423863"/>
          </a:xfrm>
          <a:custGeom>
            <a:avLst/>
            <a:gdLst>
              <a:gd name="T0" fmla="*/ 582 w 1165"/>
              <a:gd name="T1" fmla="*/ 1063 h 1179"/>
              <a:gd name="T2" fmla="*/ 989 w 1165"/>
              <a:gd name="T3" fmla="*/ 653 h 1179"/>
              <a:gd name="T4" fmla="*/ 582 w 1165"/>
              <a:gd name="T5" fmla="*/ 246 h 1179"/>
              <a:gd name="T6" fmla="*/ 174 w 1165"/>
              <a:gd name="T7" fmla="*/ 653 h 1179"/>
              <a:gd name="T8" fmla="*/ 582 w 1165"/>
              <a:gd name="T9" fmla="*/ 1063 h 1179"/>
              <a:gd name="T10" fmla="*/ 582 w 1165"/>
              <a:gd name="T11" fmla="*/ 128 h 1179"/>
              <a:gd name="T12" fmla="*/ 1106 w 1165"/>
              <a:gd name="T13" fmla="*/ 653 h 1179"/>
              <a:gd name="T14" fmla="*/ 582 w 1165"/>
              <a:gd name="T15" fmla="*/ 1178 h 1179"/>
              <a:gd name="T16" fmla="*/ 57 w 1165"/>
              <a:gd name="T17" fmla="*/ 653 h 1179"/>
              <a:gd name="T18" fmla="*/ 582 w 1165"/>
              <a:gd name="T19" fmla="*/ 128 h 1179"/>
              <a:gd name="T20" fmla="*/ 612 w 1165"/>
              <a:gd name="T21" fmla="*/ 672 h 1179"/>
              <a:gd name="T22" fmla="*/ 844 w 1165"/>
              <a:gd name="T23" fmla="*/ 812 h 1179"/>
              <a:gd name="T24" fmla="*/ 798 w 1165"/>
              <a:gd name="T25" fmla="*/ 883 h 1179"/>
              <a:gd name="T26" fmla="*/ 524 w 1165"/>
              <a:gd name="T27" fmla="*/ 713 h 1179"/>
              <a:gd name="T28" fmla="*/ 524 w 1165"/>
              <a:gd name="T29" fmla="*/ 363 h 1179"/>
              <a:gd name="T30" fmla="*/ 612 w 1165"/>
              <a:gd name="T31" fmla="*/ 363 h 1179"/>
              <a:gd name="T32" fmla="*/ 612 w 1165"/>
              <a:gd name="T33" fmla="*/ 672 h 1179"/>
              <a:gd name="T34" fmla="*/ 344 w 1165"/>
              <a:gd name="T35" fmla="*/ 96 h 1179"/>
              <a:gd name="T36" fmla="*/ 73 w 1165"/>
              <a:gd name="T37" fmla="*/ 317 h 1179"/>
              <a:gd name="T38" fmla="*/ 0 w 1165"/>
              <a:gd name="T39" fmla="*/ 229 h 1179"/>
              <a:gd name="T40" fmla="*/ 267 w 1165"/>
              <a:gd name="T41" fmla="*/ 8 h 1179"/>
              <a:gd name="T42" fmla="*/ 344 w 1165"/>
              <a:gd name="T43" fmla="*/ 96 h 1179"/>
              <a:gd name="T44" fmla="*/ 1164 w 1165"/>
              <a:gd name="T45" fmla="*/ 229 h 1179"/>
              <a:gd name="T46" fmla="*/ 1090 w 1165"/>
              <a:gd name="T47" fmla="*/ 317 h 1179"/>
              <a:gd name="T48" fmla="*/ 819 w 1165"/>
              <a:gd name="T49" fmla="*/ 87 h 1179"/>
              <a:gd name="T50" fmla="*/ 896 w 1165"/>
              <a:gd name="T51" fmla="*/ 0 h 1179"/>
              <a:gd name="T52" fmla="*/ 1164 w 1165"/>
              <a:gd name="T53" fmla="*/ 229 h 1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9">
                <a:moveTo>
                  <a:pt x="582" y="1063"/>
                </a:moveTo>
                <a:cubicBezTo>
                  <a:pt x="809" y="1063"/>
                  <a:pt x="989" y="880"/>
                  <a:pt x="989" y="653"/>
                </a:cubicBezTo>
                <a:cubicBezTo>
                  <a:pt x="989" y="426"/>
                  <a:pt x="809" y="246"/>
                  <a:pt x="582" y="246"/>
                </a:cubicBezTo>
                <a:cubicBezTo>
                  <a:pt x="355" y="246"/>
                  <a:pt x="174" y="426"/>
                  <a:pt x="174" y="653"/>
                </a:cubicBezTo>
                <a:cubicBezTo>
                  <a:pt x="174" y="880"/>
                  <a:pt x="355" y="1063"/>
                  <a:pt x="582" y="1063"/>
                </a:cubicBezTo>
                <a:close/>
                <a:moveTo>
                  <a:pt x="582" y="128"/>
                </a:moveTo>
                <a:cubicBezTo>
                  <a:pt x="874" y="128"/>
                  <a:pt x="1106" y="361"/>
                  <a:pt x="1106" y="653"/>
                </a:cubicBezTo>
                <a:cubicBezTo>
                  <a:pt x="1106" y="945"/>
                  <a:pt x="875" y="1178"/>
                  <a:pt x="582" y="1178"/>
                </a:cubicBezTo>
                <a:cubicBezTo>
                  <a:pt x="290" y="1178"/>
                  <a:pt x="57" y="945"/>
                  <a:pt x="57" y="653"/>
                </a:cubicBezTo>
                <a:cubicBezTo>
                  <a:pt x="57" y="361"/>
                  <a:pt x="289" y="128"/>
                  <a:pt x="582" y="128"/>
                </a:cubicBezTo>
                <a:close/>
                <a:moveTo>
                  <a:pt x="612" y="672"/>
                </a:moveTo>
                <a:lnTo>
                  <a:pt x="844" y="812"/>
                </a:lnTo>
                <a:lnTo>
                  <a:pt x="798" y="883"/>
                </a:lnTo>
                <a:lnTo>
                  <a:pt x="524" y="713"/>
                </a:lnTo>
                <a:lnTo>
                  <a:pt x="524" y="363"/>
                </a:lnTo>
                <a:lnTo>
                  <a:pt x="612" y="363"/>
                </a:lnTo>
                <a:lnTo>
                  <a:pt x="612" y="672"/>
                </a:lnTo>
                <a:close/>
                <a:moveTo>
                  <a:pt x="344" y="96"/>
                </a:moveTo>
                <a:lnTo>
                  <a:pt x="73" y="317"/>
                </a:lnTo>
                <a:lnTo>
                  <a:pt x="0" y="229"/>
                </a:lnTo>
                <a:lnTo>
                  <a:pt x="267" y="8"/>
                </a:lnTo>
                <a:lnTo>
                  <a:pt x="344" y="96"/>
                </a:lnTo>
                <a:close/>
                <a:moveTo>
                  <a:pt x="1164" y="229"/>
                </a:moveTo>
                <a:lnTo>
                  <a:pt x="1090" y="317"/>
                </a:lnTo>
                <a:lnTo>
                  <a:pt x="819" y="87"/>
                </a:lnTo>
                <a:lnTo>
                  <a:pt x="896" y="0"/>
                </a:lnTo>
                <a:lnTo>
                  <a:pt x="1164" y="22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9598818" y="601664"/>
            <a:ext cx="484188" cy="441325"/>
          </a:xfrm>
          <a:custGeom>
            <a:avLst/>
            <a:gdLst>
              <a:gd name="T0" fmla="*/ 571 w 1343"/>
              <a:gd name="T1" fmla="*/ 759 h 1225"/>
              <a:gd name="T2" fmla="*/ 757 w 1343"/>
              <a:gd name="T3" fmla="*/ 571 h 1225"/>
              <a:gd name="T4" fmla="*/ 946 w 1343"/>
              <a:gd name="T5" fmla="*/ 759 h 1225"/>
              <a:gd name="T6" fmla="*/ 757 w 1343"/>
              <a:gd name="T7" fmla="*/ 945 h 1225"/>
              <a:gd name="T8" fmla="*/ 571 w 1343"/>
              <a:gd name="T9" fmla="*/ 759 h 1225"/>
              <a:gd name="T10" fmla="*/ 757 w 1343"/>
              <a:gd name="T11" fmla="*/ 1049 h 1225"/>
              <a:gd name="T12" fmla="*/ 1050 w 1343"/>
              <a:gd name="T13" fmla="*/ 759 h 1225"/>
              <a:gd name="T14" fmla="*/ 757 w 1343"/>
              <a:gd name="T15" fmla="*/ 467 h 1225"/>
              <a:gd name="T16" fmla="*/ 468 w 1343"/>
              <a:gd name="T17" fmla="*/ 759 h 1225"/>
              <a:gd name="T18" fmla="*/ 757 w 1343"/>
              <a:gd name="T19" fmla="*/ 1049 h 1225"/>
              <a:gd name="T20" fmla="*/ 350 w 1343"/>
              <a:gd name="T21" fmla="*/ 524 h 1225"/>
              <a:gd name="T22" fmla="*/ 350 w 1343"/>
              <a:gd name="T23" fmla="*/ 349 h 1225"/>
              <a:gd name="T24" fmla="*/ 525 w 1343"/>
              <a:gd name="T25" fmla="*/ 349 h 1225"/>
              <a:gd name="T26" fmla="*/ 525 w 1343"/>
              <a:gd name="T27" fmla="*/ 175 h 1225"/>
              <a:gd name="T28" fmla="*/ 932 w 1343"/>
              <a:gd name="T29" fmla="*/ 175 h 1225"/>
              <a:gd name="T30" fmla="*/ 1039 w 1343"/>
              <a:gd name="T31" fmla="*/ 292 h 1225"/>
              <a:gd name="T32" fmla="*/ 1225 w 1343"/>
              <a:gd name="T33" fmla="*/ 292 h 1225"/>
              <a:gd name="T34" fmla="*/ 1342 w 1343"/>
              <a:gd name="T35" fmla="*/ 410 h 1225"/>
              <a:gd name="T36" fmla="*/ 1342 w 1343"/>
              <a:gd name="T37" fmla="*/ 1109 h 1225"/>
              <a:gd name="T38" fmla="*/ 1225 w 1343"/>
              <a:gd name="T39" fmla="*/ 1224 h 1225"/>
              <a:gd name="T40" fmla="*/ 293 w 1343"/>
              <a:gd name="T41" fmla="*/ 1224 h 1225"/>
              <a:gd name="T42" fmla="*/ 175 w 1343"/>
              <a:gd name="T43" fmla="*/ 1109 h 1225"/>
              <a:gd name="T44" fmla="*/ 175 w 1343"/>
              <a:gd name="T45" fmla="*/ 524 h 1225"/>
              <a:gd name="T46" fmla="*/ 350 w 1343"/>
              <a:gd name="T47" fmla="*/ 524 h 1225"/>
              <a:gd name="T48" fmla="*/ 175 w 1343"/>
              <a:gd name="T49" fmla="*/ 0 h 1225"/>
              <a:gd name="T50" fmla="*/ 293 w 1343"/>
              <a:gd name="T51" fmla="*/ 0 h 1225"/>
              <a:gd name="T52" fmla="*/ 293 w 1343"/>
              <a:gd name="T53" fmla="*/ 175 h 1225"/>
              <a:gd name="T54" fmla="*/ 468 w 1343"/>
              <a:gd name="T55" fmla="*/ 175 h 1225"/>
              <a:gd name="T56" fmla="*/ 468 w 1343"/>
              <a:gd name="T57" fmla="*/ 292 h 1225"/>
              <a:gd name="T58" fmla="*/ 293 w 1343"/>
              <a:gd name="T59" fmla="*/ 292 h 1225"/>
              <a:gd name="T60" fmla="*/ 293 w 1343"/>
              <a:gd name="T61" fmla="*/ 467 h 1225"/>
              <a:gd name="T62" fmla="*/ 175 w 1343"/>
              <a:gd name="T63" fmla="*/ 467 h 1225"/>
              <a:gd name="T64" fmla="*/ 175 w 1343"/>
              <a:gd name="T65" fmla="*/ 292 h 1225"/>
              <a:gd name="T66" fmla="*/ 0 w 1343"/>
              <a:gd name="T67" fmla="*/ 292 h 1225"/>
              <a:gd name="T68" fmla="*/ 0 w 1343"/>
              <a:gd name="T69" fmla="*/ 175 h 1225"/>
              <a:gd name="T70" fmla="*/ 175 w 1343"/>
              <a:gd name="T71" fmla="*/ 175 h 1225"/>
              <a:gd name="T72" fmla="*/ 175 w 1343"/>
              <a:gd name="T73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343" h="1225">
                <a:moveTo>
                  <a:pt x="571" y="759"/>
                </a:moveTo>
                <a:cubicBezTo>
                  <a:pt x="571" y="655"/>
                  <a:pt x="653" y="571"/>
                  <a:pt x="757" y="571"/>
                </a:cubicBezTo>
                <a:cubicBezTo>
                  <a:pt x="861" y="571"/>
                  <a:pt x="946" y="655"/>
                  <a:pt x="946" y="759"/>
                </a:cubicBezTo>
                <a:cubicBezTo>
                  <a:pt x="946" y="862"/>
                  <a:pt x="861" y="945"/>
                  <a:pt x="757" y="945"/>
                </a:cubicBezTo>
                <a:cubicBezTo>
                  <a:pt x="653" y="945"/>
                  <a:pt x="571" y="862"/>
                  <a:pt x="571" y="759"/>
                </a:cubicBezTo>
                <a:close/>
                <a:moveTo>
                  <a:pt x="757" y="1049"/>
                </a:moveTo>
                <a:cubicBezTo>
                  <a:pt x="918" y="1049"/>
                  <a:pt x="1050" y="921"/>
                  <a:pt x="1050" y="759"/>
                </a:cubicBezTo>
                <a:cubicBezTo>
                  <a:pt x="1050" y="598"/>
                  <a:pt x="918" y="467"/>
                  <a:pt x="757" y="467"/>
                </a:cubicBezTo>
                <a:cubicBezTo>
                  <a:pt x="596" y="467"/>
                  <a:pt x="468" y="598"/>
                  <a:pt x="468" y="759"/>
                </a:cubicBezTo>
                <a:cubicBezTo>
                  <a:pt x="468" y="921"/>
                  <a:pt x="596" y="1049"/>
                  <a:pt x="757" y="1049"/>
                </a:cubicBezTo>
                <a:close/>
                <a:moveTo>
                  <a:pt x="350" y="524"/>
                </a:moveTo>
                <a:lnTo>
                  <a:pt x="350" y="349"/>
                </a:lnTo>
                <a:lnTo>
                  <a:pt x="525" y="349"/>
                </a:lnTo>
                <a:lnTo>
                  <a:pt x="525" y="175"/>
                </a:lnTo>
                <a:lnTo>
                  <a:pt x="932" y="175"/>
                </a:lnTo>
                <a:lnTo>
                  <a:pt x="1039" y="292"/>
                </a:lnTo>
                <a:lnTo>
                  <a:pt x="1225" y="292"/>
                </a:lnTo>
                <a:cubicBezTo>
                  <a:pt x="1287" y="292"/>
                  <a:pt x="1342" y="347"/>
                  <a:pt x="1342" y="410"/>
                </a:cubicBezTo>
                <a:lnTo>
                  <a:pt x="1342" y="1109"/>
                </a:lnTo>
                <a:cubicBezTo>
                  <a:pt x="1342" y="1172"/>
                  <a:pt x="1287" y="1224"/>
                  <a:pt x="1225" y="1224"/>
                </a:cubicBezTo>
                <a:lnTo>
                  <a:pt x="293" y="1224"/>
                </a:lnTo>
                <a:cubicBezTo>
                  <a:pt x="230" y="1224"/>
                  <a:pt x="175" y="1172"/>
                  <a:pt x="175" y="1109"/>
                </a:cubicBezTo>
                <a:lnTo>
                  <a:pt x="175" y="524"/>
                </a:lnTo>
                <a:lnTo>
                  <a:pt x="350" y="524"/>
                </a:lnTo>
                <a:close/>
                <a:moveTo>
                  <a:pt x="175" y="0"/>
                </a:moveTo>
                <a:lnTo>
                  <a:pt x="293" y="0"/>
                </a:lnTo>
                <a:lnTo>
                  <a:pt x="293" y="175"/>
                </a:lnTo>
                <a:lnTo>
                  <a:pt x="468" y="175"/>
                </a:lnTo>
                <a:lnTo>
                  <a:pt x="468" y="292"/>
                </a:lnTo>
                <a:lnTo>
                  <a:pt x="293" y="292"/>
                </a:lnTo>
                <a:lnTo>
                  <a:pt x="293" y="467"/>
                </a:lnTo>
                <a:lnTo>
                  <a:pt x="175" y="467"/>
                </a:lnTo>
                <a:lnTo>
                  <a:pt x="175" y="292"/>
                </a:lnTo>
                <a:lnTo>
                  <a:pt x="0" y="292"/>
                </a:lnTo>
                <a:lnTo>
                  <a:pt x="0" y="175"/>
                </a:lnTo>
                <a:lnTo>
                  <a:pt x="175" y="175"/>
                </a:lnTo>
                <a:lnTo>
                  <a:pt x="17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4294983" y="595314"/>
            <a:ext cx="293687" cy="452437"/>
          </a:xfrm>
          <a:custGeom>
            <a:avLst/>
            <a:gdLst>
              <a:gd name="T0" fmla="*/ 582 w 815"/>
              <a:gd name="T1" fmla="*/ 440 h 1258"/>
              <a:gd name="T2" fmla="*/ 639 w 815"/>
              <a:gd name="T3" fmla="*/ 383 h 1258"/>
              <a:gd name="T4" fmla="*/ 582 w 815"/>
              <a:gd name="T5" fmla="*/ 323 h 1258"/>
              <a:gd name="T6" fmla="*/ 524 w 815"/>
              <a:gd name="T7" fmla="*/ 383 h 1258"/>
              <a:gd name="T8" fmla="*/ 582 w 815"/>
              <a:gd name="T9" fmla="*/ 440 h 1258"/>
              <a:gd name="T10" fmla="*/ 232 w 815"/>
              <a:gd name="T11" fmla="*/ 440 h 1258"/>
              <a:gd name="T12" fmla="*/ 289 w 815"/>
              <a:gd name="T13" fmla="*/ 383 h 1258"/>
              <a:gd name="T14" fmla="*/ 232 w 815"/>
              <a:gd name="T15" fmla="*/ 323 h 1258"/>
              <a:gd name="T16" fmla="*/ 175 w 815"/>
              <a:gd name="T17" fmla="*/ 383 h 1258"/>
              <a:gd name="T18" fmla="*/ 232 w 815"/>
              <a:gd name="T19" fmla="*/ 440 h 1258"/>
              <a:gd name="T20" fmla="*/ 647 w 815"/>
              <a:gd name="T21" fmla="*/ 170 h 1258"/>
              <a:gd name="T22" fmla="*/ 814 w 815"/>
              <a:gd name="T23" fmla="*/ 498 h 1258"/>
              <a:gd name="T24" fmla="*/ 814 w 815"/>
              <a:gd name="T25" fmla="*/ 558 h 1258"/>
              <a:gd name="T26" fmla="*/ 0 w 815"/>
              <a:gd name="T27" fmla="*/ 558 h 1258"/>
              <a:gd name="T28" fmla="*/ 0 w 815"/>
              <a:gd name="T29" fmla="*/ 498 h 1258"/>
              <a:gd name="T30" fmla="*/ 166 w 815"/>
              <a:gd name="T31" fmla="*/ 170 h 1258"/>
              <a:gd name="T32" fmla="*/ 43 w 815"/>
              <a:gd name="T33" fmla="*/ 47 h 1258"/>
              <a:gd name="T34" fmla="*/ 93 w 815"/>
              <a:gd name="T35" fmla="*/ 0 h 1258"/>
              <a:gd name="T36" fmla="*/ 227 w 815"/>
              <a:gd name="T37" fmla="*/ 134 h 1258"/>
              <a:gd name="T38" fmla="*/ 407 w 815"/>
              <a:gd name="T39" fmla="*/ 90 h 1258"/>
              <a:gd name="T40" fmla="*/ 587 w 815"/>
              <a:gd name="T41" fmla="*/ 134 h 1258"/>
              <a:gd name="T42" fmla="*/ 721 w 815"/>
              <a:gd name="T43" fmla="*/ 0 h 1258"/>
              <a:gd name="T44" fmla="*/ 770 w 815"/>
              <a:gd name="T45" fmla="*/ 47 h 1258"/>
              <a:gd name="T46" fmla="*/ 647 w 815"/>
              <a:gd name="T47" fmla="*/ 170 h 1258"/>
              <a:gd name="T48" fmla="*/ 0 w 815"/>
              <a:gd name="T49" fmla="*/ 847 h 1258"/>
              <a:gd name="T50" fmla="*/ 0 w 815"/>
              <a:gd name="T51" fmla="*/ 615 h 1258"/>
              <a:gd name="T52" fmla="*/ 814 w 815"/>
              <a:gd name="T53" fmla="*/ 615 h 1258"/>
              <a:gd name="T54" fmla="*/ 814 w 815"/>
              <a:gd name="T55" fmla="*/ 847 h 1258"/>
              <a:gd name="T56" fmla="*/ 407 w 815"/>
              <a:gd name="T57" fmla="*/ 1257 h 1258"/>
              <a:gd name="T58" fmla="*/ 0 w 815"/>
              <a:gd name="T59" fmla="*/ 847 h 1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15" h="1258">
                <a:moveTo>
                  <a:pt x="582" y="440"/>
                </a:moveTo>
                <a:cubicBezTo>
                  <a:pt x="615" y="440"/>
                  <a:pt x="639" y="416"/>
                  <a:pt x="639" y="383"/>
                </a:cubicBezTo>
                <a:cubicBezTo>
                  <a:pt x="639" y="350"/>
                  <a:pt x="615" y="323"/>
                  <a:pt x="582" y="323"/>
                </a:cubicBezTo>
                <a:cubicBezTo>
                  <a:pt x="549" y="323"/>
                  <a:pt x="524" y="350"/>
                  <a:pt x="524" y="383"/>
                </a:cubicBezTo>
                <a:cubicBezTo>
                  <a:pt x="524" y="416"/>
                  <a:pt x="549" y="440"/>
                  <a:pt x="582" y="440"/>
                </a:cubicBezTo>
                <a:close/>
                <a:moveTo>
                  <a:pt x="232" y="440"/>
                </a:moveTo>
                <a:cubicBezTo>
                  <a:pt x="265" y="440"/>
                  <a:pt x="289" y="416"/>
                  <a:pt x="289" y="383"/>
                </a:cubicBezTo>
                <a:cubicBezTo>
                  <a:pt x="289" y="350"/>
                  <a:pt x="265" y="323"/>
                  <a:pt x="232" y="323"/>
                </a:cubicBezTo>
                <a:cubicBezTo>
                  <a:pt x="199" y="323"/>
                  <a:pt x="175" y="350"/>
                  <a:pt x="175" y="383"/>
                </a:cubicBezTo>
                <a:cubicBezTo>
                  <a:pt x="175" y="416"/>
                  <a:pt x="199" y="440"/>
                  <a:pt x="232" y="440"/>
                </a:cubicBezTo>
                <a:close/>
                <a:moveTo>
                  <a:pt x="647" y="170"/>
                </a:moveTo>
                <a:cubicBezTo>
                  <a:pt x="748" y="244"/>
                  <a:pt x="814" y="364"/>
                  <a:pt x="814" y="498"/>
                </a:cubicBezTo>
                <a:lnTo>
                  <a:pt x="814" y="558"/>
                </a:lnTo>
                <a:lnTo>
                  <a:pt x="0" y="558"/>
                </a:lnTo>
                <a:lnTo>
                  <a:pt x="0" y="498"/>
                </a:lnTo>
                <a:cubicBezTo>
                  <a:pt x="0" y="364"/>
                  <a:pt x="65" y="244"/>
                  <a:pt x="166" y="170"/>
                </a:cubicBezTo>
                <a:lnTo>
                  <a:pt x="43" y="47"/>
                </a:lnTo>
                <a:lnTo>
                  <a:pt x="93" y="0"/>
                </a:lnTo>
                <a:lnTo>
                  <a:pt x="227" y="134"/>
                </a:lnTo>
                <a:cubicBezTo>
                  <a:pt x="281" y="107"/>
                  <a:pt x="341" y="90"/>
                  <a:pt x="407" y="90"/>
                </a:cubicBezTo>
                <a:cubicBezTo>
                  <a:pt x="472" y="90"/>
                  <a:pt x="533" y="107"/>
                  <a:pt x="587" y="134"/>
                </a:cubicBezTo>
                <a:lnTo>
                  <a:pt x="721" y="0"/>
                </a:lnTo>
                <a:lnTo>
                  <a:pt x="770" y="47"/>
                </a:lnTo>
                <a:lnTo>
                  <a:pt x="647" y="170"/>
                </a:lnTo>
                <a:close/>
                <a:moveTo>
                  <a:pt x="0" y="847"/>
                </a:moveTo>
                <a:lnTo>
                  <a:pt x="0" y="615"/>
                </a:lnTo>
                <a:lnTo>
                  <a:pt x="814" y="615"/>
                </a:lnTo>
                <a:lnTo>
                  <a:pt x="814" y="847"/>
                </a:lnTo>
                <a:cubicBezTo>
                  <a:pt x="814" y="1074"/>
                  <a:pt x="634" y="1257"/>
                  <a:pt x="407" y="1257"/>
                </a:cubicBezTo>
                <a:cubicBezTo>
                  <a:pt x="180" y="1257"/>
                  <a:pt x="0" y="1074"/>
                  <a:pt x="0" y="84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6392068" y="612774"/>
            <a:ext cx="419100" cy="419100"/>
          </a:xfrm>
          <a:custGeom>
            <a:avLst/>
            <a:gdLst>
              <a:gd name="T0" fmla="*/ 582 w 1165"/>
              <a:gd name="T1" fmla="*/ 1003 h 1165"/>
              <a:gd name="T2" fmla="*/ 932 w 1165"/>
              <a:gd name="T3" fmla="*/ 814 h 1165"/>
              <a:gd name="T4" fmla="*/ 582 w 1165"/>
              <a:gd name="T5" fmla="*/ 634 h 1165"/>
              <a:gd name="T6" fmla="*/ 232 w 1165"/>
              <a:gd name="T7" fmla="*/ 814 h 1165"/>
              <a:gd name="T8" fmla="*/ 582 w 1165"/>
              <a:gd name="T9" fmla="*/ 1003 h 1165"/>
              <a:gd name="T10" fmla="*/ 582 w 1165"/>
              <a:gd name="T11" fmla="*/ 175 h 1165"/>
              <a:gd name="T12" fmla="*/ 407 w 1165"/>
              <a:gd name="T13" fmla="*/ 350 h 1165"/>
              <a:gd name="T14" fmla="*/ 582 w 1165"/>
              <a:gd name="T15" fmla="*/ 524 h 1165"/>
              <a:gd name="T16" fmla="*/ 757 w 1165"/>
              <a:gd name="T17" fmla="*/ 350 h 1165"/>
              <a:gd name="T18" fmla="*/ 582 w 1165"/>
              <a:gd name="T19" fmla="*/ 175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582" y="1003"/>
                </a:moveTo>
                <a:cubicBezTo>
                  <a:pt x="727" y="1003"/>
                  <a:pt x="855" y="926"/>
                  <a:pt x="932" y="814"/>
                </a:cubicBezTo>
                <a:cubicBezTo>
                  <a:pt x="929" y="699"/>
                  <a:pt x="697" y="634"/>
                  <a:pt x="582" y="634"/>
                </a:cubicBezTo>
                <a:cubicBezTo>
                  <a:pt x="464" y="634"/>
                  <a:pt x="235" y="699"/>
                  <a:pt x="232" y="814"/>
                </a:cubicBezTo>
                <a:cubicBezTo>
                  <a:pt x="308" y="926"/>
                  <a:pt x="437" y="1003"/>
                  <a:pt x="582" y="1003"/>
                </a:cubicBezTo>
                <a:close/>
                <a:moveTo>
                  <a:pt x="582" y="175"/>
                </a:moveTo>
                <a:cubicBezTo>
                  <a:pt x="486" y="175"/>
                  <a:pt x="407" y="254"/>
                  <a:pt x="407" y="350"/>
                </a:cubicBezTo>
                <a:cubicBezTo>
                  <a:pt x="407" y="445"/>
                  <a:pt x="487" y="524"/>
                  <a:pt x="582" y="524"/>
                </a:cubicBezTo>
                <a:cubicBezTo>
                  <a:pt x="678" y="524"/>
                  <a:pt x="757" y="445"/>
                  <a:pt x="757" y="350"/>
                </a:cubicBezTo>
                <a:cubicBezTo>
                  <a:pt x="757" y="254"/>
                  <a:pt x="677" y="175"/>
                  <a:pt x="582" y="175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3174208" y="633414"/>
            <a:ext cx="377825" cy="377825"/>
          </a:xfrm>
          <a:custGeom>
            <a:avLst/>
            <a:gdLst>
              <a:gd name="T0" fmla="*/ 175 w 1050"/>
              <a:gd name="T1" fmla="*/ 817 h 1050"/>
              <a:gd name="T2" fmla="*/ 175 w 1050"/>
              <a:gd name="T3" fmla="*/ 875 h 1050"/>
              <a:gd name="T4" fmla="*/ 874 w 1050"/>
              <a:gd name="T5" fmla="*/ 875 h 1050"/>
              <a:gd name="T6" fmla="*/ 874 w 1050"/>
              <a:gd name="T7" fmla="*/ 817 h 1050"/>
              <a:gd name="T8" fmla="*/ 524 w 1050"/>
              <a:gd name="T9" fmla="*/ 637 h 1050"/>
              <a:gd name="T10" fmla="*/ 175 w 1050"/>
              <a:gd name="T11" fmla="*/ 817 h 1050"/>
              <a:gd name="T12" fmla="*/ 699 w 1050"/>
              <a:gd name="T13" fmla="*/ 350 h 1050"/>
              <a:gd name="T14" fmla="*/ 524 w 1050"/>
              <a:gd name="T15" fmla="*/ 175 h 1050"/>
              <a:gd name="T16" fmla="*/ 350 w 1050"/>
              <a:gd name="T17" fmla="*/ 350 h 1050"/>
              <a:gd name="T18" fmla="*/ 524 w 1050"/>
              <a:gd name="T19" fmla="*/ 525 h 1050"/>
              <a:gd name="T20" fmla="*/ 699 w 1050"/>
              <a:gd name="T21" fmla="*/ 350 h 1050"/>
              <a:gd name="T22" fmla="*/ 0 w 1050"/>
              <a:gd name="T23" fmla="*/ 118 h 1050"/>
              <a:gd name="T24" fmla="*/ 117 w 1050"/>
              <a:gd name="T25" fmla="*/ 0 h 1050"/>
              <a:gd name="T26" fmla="*/ 932 w 1050"/>
              <a:gd name="T27" fmla="*/ 0 h 1050"/>
              <a:gd name="T28" fmla="*/ 1049 w 1050"/>
              <a:gd name="T29" fmla="*/ 118 h 1050"/>
              <a:gd name="T30" fmla="*/ 1049 w 1050"/>
              <a:gd name="T31" fmla="*/ 932 h 1050"/>
              <a:gd name="T32" fmla="*/ 932 w 1050"/>
              <a:gd name="T33" fmla="*/ 1049 h 1050"/>
              <a:gd name="T34" fmla="*/ 117 w 1050"/>
              <a:gd name="T35" fmla="*/ 1049 h 1050"/>
              <a:gd name="T36" fmla="*/ 0 w 1050"/>
              <a:gd name="T37" fmla="*/ 932 h 1050"/>
              <a:gd name="T38" fmla="*/ 0 w 1050"/>
              <a:gd name="T39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175" y="817"/>
                </a:moveTo>
                <a:lnTo>
                  <a:pt x="175" y="875"/>
                </a:lnTo>
                <a:lnTo>
                  <a:pt x="874" y="875"/>
                </a:lnTo>
                <a:lnTo>
                  <a:pt x="874" y="817"/>
                </a:lnTo>
                <a:cubicBezTo>
                  <a:pt x="874" y="700"/>
                  <a:pt x="642" y="637"/>
                  <a:pt x="524" y="637"/>
                </a:cubicBezTo>
                <a:cubicBezTo>
                  <a:pt x="407" y="637"/>
                  <a:pt x="175" y="700"/>
                  <a:pt x="175" y="817"/>
                </a:cubicBezTo>
                <a:close/>
                <a:moveTo>
                  <a:pt x="699" y="350"/>
                </a:moveTo>
                <a:cubicBezTo>
                  <a:pt x="699" y="254"/>
                  <a:pt x="619" y="175"/>
                  <a:pt x="524" y="175"/>
                </a:cubicBezTo>
                <a:cubicBezTo>
                  <a:pt x="428" y="175"/>
                  <a:pt x="350" y="254"/>
                  <a:pt x="350" y="350"/>
                </a:cubicBezTo>
                <a:cubicBezTo>
                  <a:pt x="350" y="446"/>
                  <a:pt x="428" y="525"/>
                  <a:pt x="524" y="525"/>
                </a:cubicBezTo>
                <a:cubicBezTo>
                  <a:pt x="619" y="525"/>
                  <a:pt x="699" y="446"/>
                  <a:pt x="699" y="350"/>
                </a:cubicBezTo>
                <a:close/>
                <a:moveTo>
                  <a:pt x="0" y="118"/>
                </a:move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2083595" y="601664"/>
            <a:ext cx="398463" cy="441325"/>
          </a:xfrm>
          <a:custGeom>
            <a:avLst/>
            <a:gdLst>
              <a:gd name="T0" fmla="*/ 552 w 1107"/>
              <a:gd name="T1" fmla="*/ 0 h 1225"/>
              <a:gd name="T2" fmla="*/ 1106 w 1107"/>
              <a:gd name="T3" fmla="*/ 292 h 1225"/>
              <a:gd name="T4" fmla="*/ 1106 w 1107"/>
              <a:gd name="T5" fmla="*/ 410 h 1225"/>
              <a:gd name="T6" fmla="*/ 0 w 1107"/>
              <a:gd name="T7" fmla="*/ 410 h 1225"/>
              <a:gd name="T8" fmla="*/ 0 w 1107"/>
              <a:gd name="T9" fmla="*/ 292 h 1225"/>
              <a:gd name="T10" fmla="*/ 552 w 1107"/>
              <a:gd name="T11" fmla="*/ 0 h 1225"/>
              <a:gd name="T12" fmla="*/ 989 w 1107"/>
              <a:gd name="T13" fmla="*/ 524 h 1225"/>
              <a:gd name="T14" fmla="*/ 989 w 1107"/>
              <a:gd name="T15" fmla="*/ 934 h 1225"/>
              <a:gd name="T16" fmla="*/ 814 w 1107"/>
              <a:gd name="T17" fmla="*/ 934 h 1225"/>
              <a:gd name="T18" fmla="*/ 814 w 1107"/>
              <a:gd name="T19" fmla="*/ 524 h 1225"/>
              <a:gd name="T20" fmla="*/ 989 w 1107"/>
              <a:gd name="T21" fmla="*/ 524 h 1225"/>
              <a:gd name="T22" fmla="*/ 0 w 1107"/>
              <a:gd name="T23" fmla="*/ 1224 h 1225"/>
              <a:gd name="T24" fmla="*/ 0 w 1107"/>
              <a:gd name="T25" fmla="*/ 1049 h 1225"/>
              <a:gd name="T26" fmla="*/ 1106 w 1107"/>
              <a:gd name="T27" fmla="*/ 1049 h 1225"/>
              <a:gd name="T28" fmla="*/ 1106 w 1107"/>
              <a:gd name="T29" fmla="*/ 1224 h 1225"/>
              <a:gd name="T30" fmla="*/ 0 w 1107"/>
              <a:gd name="T31" fmla="*/ 1224 h 1225"/>
              <a:gd name="T32" fmla="*/ 464 w 1107"/>
              <a:gd name="T33" fmla="*/ 524 h 1225"/>
              <a:gd name="T34" fmla="*/ 639 w 1107"/>
              <a:gd name="T35" fmla="*/ 524 h 1225"/>
              <a:gd name="T36" fmla="*/ 639 w 1107"/>
              <a:gd name="T37" fmla="*/ 934 h 1225"/>
              <a:gd name="T38" fmla="*/ 464 w 1107"/>
              <a:gd name="T39" fmla="*/ 934 h 1225"/>
              <a:gd name="T40" fmla="*/ 464 w 1107"/>
              <a:gd name="T41" fmla="*/ 524 h 1225"/>
              <a:gd name="T42" fmla="*/ 114 w 1107"/>
              <a:gd name="T43" fmla="*/ 524 h 1225"/>
              <a:gd name="T44" fmla="*/ 289 w 1107"/>
              <a:gd name="T45" fmla="*/ 524 h 1225"/>
              <a:gd name="T46" fmla="*/ 289 w 1107"/>
              <a:gd name="T47" fmla="*/ 934 h 1225"/>
              <a:gd name="T48" fmla="*/ 114 w 1107"/>
              <a:gd name="T49" fmla="*/ 934 h 1225"/>
              <a:gd name="T50" fmla="*/ 114 w 1107"/>
              <a:gd name="T51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7" h="1225">
                <a:moveTo>
                  <a:pt x="552" y="0"/>
                </a:moveTo>
                <a:lnTo>
                  <a:pt x="1106" y="292"/>
                </a:lnTo>
                <a:lnTo>
                  <a:pt x="1106" y="410"/>
                </a:lnTo>
                <a:lnTo>
                  <a:pt x="0" y="410"/>
                </a:lnTo>
                <a:lnTo>
                  <a:pt x="0" y="292"/>
                </a:lnTo>
                <a:lnTo>
                  <a:pt x="552" y="0"/>
                </a:lnTo>
                <a:close/>
                <a:moveTo>
                  <a:pt x="989" y="524"/>
                </a:moveTo>
                <a:lnTo>
                  <a:pt x="989" y="934"/>
                </a:lnTo>
                <a:lnTo>
                  <a:pt x="814" y="934"/>
                </a:lnTo>
                <a:lnTo>
                  <a:pt x="814" y="524"/>
                </a:lnTo>
                <a:lnTo>
                  <a:pt x="989" y="524"/>
                </a:lnTo>
                <a:close/>
                <a:moveTo>
                  <a:pt x="0" y="1224"/>
                </a:moveTo>
                <a:lnTo>
                  <a:pt x="0" y="1049"/>
                </a:lnTo>
                <a:lnTo>
                  <a:pt x="1106" y="1049"/>
                </a:lnTo>
                <a:lnTo>
                  <a:pt x="1106" y="1224"/>
                </a:lnTo>
                <a:lnTo>
                  <a:pt x="0" y="1224"/>
                </a:lnTo>
                <a:close/>
                <a:moveTo>
                  <a:pt x="464" y="524"/>
                </a:moveTo>
                <a:lnTo>
                  <a:pt x="639" y="524"/>
                </a:lnTo>
                <a:lnTo>
                  <a:pt x="639" y="934"/>
                </a:lnTo>
                <a:lnTo>
                  <a:pt x="464" y="934"/>
                </a:lnTo>
                <a:lnTo>
                  <a:pt x="464" y="524"/>
                </a:lnTo>
                <a:close/>
                <a:moveTo>
                  <a:pt x="114" y="524"/>
                </a:moveTo>
                <a:lnTo>
                  <a:pt x="289" y="524"/>
                </a:lnTo>
                <a:lnTo>
                  <a:pt x="289" y="934"/>
                </a:lnTo>
                <a:lnTo>
                  <a:pt x="114" y="934"/>
                </a:lnTo>
                <a:lnTo>
                  <a:pt x="114" y="52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7482681" y="633414"/>
            <a:ext cx="398462" cy="377825"/>
          </a:xfrm>
          <a:custGeom>
            <a:avLst/>
            <a:gdLst>
              <a:gd name="T0" fmla="*/ 757 w 1108"/>
              <a:gd name="T1" fmla="*/ 612 h 1050"/>
              <a:gd name="T2" fmla="*/ 844 w 1108"/>
              <a:gd name="T3" fmla="*/ 525 h 1050"/>
              <a:gd name="T4" fmla="*/ 757 w 1108"/>
              <a:gd name="T5" fmla="*/ 437 h 1050"/>
              <a:gd name="T6" fmla="*/ 669 w 1108"/>
              <a:gd name="T7" fmla="*/ 525 h 1050"/>
              <a:gd name="T8" fmla="*/ 757 w 1108"/>
              <a:gd name="T9" fmla="*/ 612 h 1050"/>
              <a:gd name="T10" fmla="*/ 525 w 1108"/>
              <a:gd name="T11" fmla="*/ 757 h 1050"/>
              <a:gd name="T12" fmla="*/ 525 w 1108"/>
              <a:gd name="T13" fmla="*/ 293 h 1050"/>
              <a:gd name="T14" fmla="*/ 1107 w 1108"/>
              <a:gd name="T15" fmla="*/ 293 h 1050"/>
              <a:gd name="T16" fmla="*/ 1107 w 1108"/>
              <a:gd name="T17" fmla="*/ 757 h 1050"/>
              <a:gd name="T18" fmla="*/ 525 w 1108"/>
              <a:gd name="T19" fmla="*/ 757 h 1050"/>
              <a:gd name="T20" fmla="*/ 1049 w 1108"/>
              <a:gd name="T21" fmla="*/ 932 h 1050"/>
              <a:gd name="T22" fmla="*/ 932 w 1108"/>
              <a:gd name="T23" fmla="*/ 1049 h 1050"/>
              <a:gd name="T24" fmla="*/ 117 w 1108"/>
              <a:gd name="T25" fmla="*/ 1049 h 1050"/>
              <a:gd name="T26" fmla="*/ 0 w 1108"/>
              <a:gd name="T27" fmla="*/ 932 h 1050"/>
              <a:gd name="T28" fmla="*/ 0 w 1108"/>
              <a:gd name="T29" fmla="*/ 118 h 1050"/>
              <a:gd name="T30" fmla="*/ 117 w 1108"/>
              <a:gd name="T31" fmla="*/ 0 h 1050"/>
              <a:gd name="T32" fmla="*/ 932 w 1108"/>
              <a:gd name="T33" fmla="*/ 0 h 1050"/>
              <a:gd name="T34" fmla="*/ 1049 w 1108"/>
              <a:gd name="T35" fmla="*/ 118 h 1050"/>
              <a:gd name="T36" fmla="*/ 1049 w 1108"/>
              <a:gd name="T37" fmla="*/ 175 h 1050"/>
              <a:gd name="T38" fmla="*/ 525 w 1108"/>
              <a:gd name="T39" fmla="*/ 175 h 1050"/>
              <a:gd name="T40" fmla="*/ 407 w 1108"/>
              <a:gd name="T41" fmla="*/ 293 h 1050"/>
              <a:gd name="T42" fmla="*/ 407 w 1108"/>
              <a:gd name="T43" fmla="*/ 757 h 1050"/>
              <a:gd name="T44" fmla="*/ 525 w 1108"/>
              <a:gd name="T45" fmla="*/ 875 h 1050"/>
              <a:gd name="T46" fmla="*/ 1049 w 1108"/>
              <a:gd name="T47" fmla="*/ 875 h 1050"/>
              <a:gd name="T48" fmla="*/ 1049 w 1108"/>
              <a:gd name="T4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1050">
                <a:moveTo>
                  <a:pt x="757" y="612"/>
                </a:moveTo>
                <a:cubicBezTo>
                  <a:pt x="806" y="612"/>
                  <a:pt x="844" y="574"/>
                  <a:pt x="844" y="525"/>
                </a:cubicBezTo>
                <a:cubicBezTo>
                  <a:pt x="844" y="476"/>
                  <a:pt x="806" y="437"/>
                  <a:pt x="757" y="437"/>
                </a:cubicBezTo>
                <a:cubicBezTo>
                  <a:pt x="708" y="437"/>
                  <a:pt x="669" y="476"/>
                  <a:pt x="669" y="525"/>
                </a:cubicBezTo>
                <a:cubicBezTo>
                  <a:pt x="669" y="574"/>
                  <a:pt x="708" y="612"/>
                  <a:pt x="757" y="612"/>
                </a:cubicBezTo>
                <a:close/>
                <a:moveTo>
                  <a:pt x="525" y="757"/>
                </a:moveTo>
                <a:lnTo>
                  <a:pt x="525" y="293"/>
                </a:lnTo>
                <a:lnTo>
                  <a:pt x="1107" y="293"/>
                </a:lnTo>
                <a:lnTo>
                  <a:pt x="1107" y="757"/>
                </a:lnTo>
                <a:lnTo>
                  <a:pt x="525" y="757"/>
                </a:lnTo>
                <a:close/>
                <a:moveTo>
                  <a:pt x="1049" y="932"/>
                </a:moveTo>
                <a:cubicBezTo>
                  <a:pt x="1049" y="995"/>
                  <a:pt x="995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ubicBezTo>
                  <a:pt x="995" y="0"/>
                  <a:pt x="1049" y="55"/>
                  <a:pt x="1049" y="118"/>
                </a:cubicBezTo>
                <a:lnTo>
                  <a:pt x="1049" y="175"/>
                </a:lnTo>
                <a:lnTo>
                  <a:pt x="525" y="175"/>
                </a:lnTo>
                <a:cubicBezTo>
                  <a:pt x="459" y="175"/>
                  <a:pt x="407" y="230"/>
                  <a:pt x="407" y="293"/>
                </a:cubicBezTo>
                <a:lnTo>
                  <a:pt x="407" y="757"/>
                </a:lnTo>
                <a:cubicBezTo>
                  <a:pt x="407" y="820"/>
                  <a:pt x="459" y="875"/>
                  <a:pt x="525" y="875"/>
                </a:cubicBezTo>
                <a:lnTo>
                  <a:pt x="1049" y="875"/>
                </a:lnTo>
                <a:lnTo>
                  <a:pt x="1049" y="9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6483" y="612774"/>
            <a:ext cx="293687" cy="419100"/>
          </a:xfrm>
          <a:custGeom>
            <a:avLst/>
            <a:gdLst>
              <a:gd name="T0" fmla="*/ 457 w 816"/>
              <a:gd name="T1" fmla="*/ 932 h 1165"/>
              <a:gd name="T2" fmla="*/ 577 w 816"/>
              <a:gd name="T3" fmla="*/ 932 h 1165"/>
              <a:gd name="T4" fmla="*/ 290 w 816"/>
              <a:gd name="T5" fmla="*/ 1164 h 1165"/>
              <a:gd name="T6" fmla="*/ 0 w 816"/>
              <a:gd name="T7" fmla="*/ 874 h 1165"/>
              <a:gd name="T8" fmla="*/ 233 w 816"/>
              <a:gd name="T9" fmla="*/ 587 h 1165"/>
              <a:gd name="T10" fmla="*/ 233 w 816"/>
              <a:gd name="T11" fmla="*/ 708 h 1165"/>
              <a:gd name="T12" fmla="*/ 115 w 816"/>
              <a:gd name="T13" fmla="*/ 874 h 1165"/>
              <a:gd name="T14" fmla="*/ 290 w 816"/>
              <a:gd name="T15" fmla="*/ 1049 h 1165"/>
              <a:gd name="T16" fmla="*/ 457 w 816"/>
              <a:gd name="T17" fmla="*/ 932 h 1165"/>
              <a:gd name="T18" fmla="*/ 465 w 816"/>
              <a:gd name="T19" fmla="*/ 306 h 1165"/>
              <a:gd name="T20" fmla="*/ 468 w 816"/>
              <a:gd name="T21" fmla="*/ 306 h 1165"/>
              <a:gd name="T22" fmla="*/ 468 w 816"/>
              <a:gd name="T23" fmla="*/ 309 h 1165"/>
              <a:gd name="T24" fmla="*/ 503 w 816"/>
              <a:gd name="T25" fmla="*/ 333 h 1165"/>
              <a:gd name="T26" fmla="*/ 580 w 816"/>
              <a:gd name="T27" fmla="*/ 418 h 1165"/>
              <a:gd name="T28" fmla="*/ 815 w 816"/>
              <a:gd name="T29" fmla="*/ 524 h 1165"/>
              <a:gd name="T30" fmla="*/ 815 w 816"/>
              <a:gd name="T31" fmla="*/ 639 h 1165"/>
              <a:gd name="T32" fmla="*/ 525 w 816"/>
              <a:gd name="T33" fmla="*/ 527 h 1165"/>
              <a:gd name="T34" fmla="*/ 525 w 816"/>
              <a:gd name="T35" fmla="*/ 727 h 1165"/>
              <a:gd name="T36" fmla="*/ 700 w 816"/>
              <a:gd name="T37" fmla="*/ 727 h 1165"/>
              <a:gd name="T38" fmla="*/ 815 w 816"/>
              <a:gd name="T39" fmla="*/ 844 h 1165"/>
              <a:gd name="T40" fmla="*/ 815 w 816"/>
              <a:gd name="T41" fmla="*/ 1164 h 1165"/>
              <a:gd name="T42" fmla="*/ 700 w 816"/>
              <a:gd name="T43" fmla="*/ 1164 h 1165"/>
              <a:gd name="T44" fmla="*/ 700 w 816"/>
              <a:gd name="T45" fmla="*/ 874 h 1165"/>
              <a:gd name="T46" fmla="*/ 408 w 816"/>
              <a:gd name="T47" fmla="*/ 874 h 1165"/>
              <a:gd name="T48" fmla="*/ 290 w 816"/>
              <a:gd name="T49" fmla="*/ 757 h 1165"/>
              <a:gd name="T50" fmla="*/ 290 w 816"/>
              <a:gd name="T51" fmla="*/ 412 h 1165"/>
              <a:gd name="T52" fmla="*/ 290 w 816"/>
              <a:gd name="T53" fmla="*/ 412 h 1165"/>
              <a:gd name="T54" fmla="*/ 465 w 816"/>
              <a:gd name="T55" fmla="*/ 306 h 1165"/>
              <a:gd name="T56" fmla="*/ 290 w 816"/>
              <a:gd name="T57" fmla="*/ 115 h 1165"/>
              <a:gd name="T58" fmla="*/ 408 w 816"/>
              <a:gd name="T59" fmla="*/ 0 h 1165"/>
              <a:gd name="T60" fmla="*/ 525 w 816"/>
              <a:gd name="T61" fmla="*/ 115 h 1165"/>
              <a:gd name="T62" fmla="*/ 408 w 816"/>
              <a:gd name="T63" fmla="*/ 232 h 1165"/>
              <a:gd name="T64" fmla="*/ 290 w 816"/>
              <a:gd name="T65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165">
                <a:moveTo>
                  <a:pt x="457" y="932"/>
                </a:moveTo>
                <a:lnTo>
                  <a:pt x="577" y="932"/>
                </a:lnTo>
                <a:cubicBezTo>
                  <a:pt x="550" y="1065"/>
                  <a:pt x="432" y="1164"/>
                  <a:pt x="290" y="1164"/>
                </a:cubicBezTo>
                <a:cubicBezTo>
                  <a:pt x="129" y="1164"/>
                  <a:pt x="0" y="1035"/>
                  <a:pt x="0" y="874"/>
                </a:cubicBezTo>
                <a:cubicBezTo>
                  <a:pt x="0" y="732"/>
                  <a:pt x="99" y="615"/>
                  <a:pt x="233" y="587"/>
                </a:cubicBezTo>
                <a:lnTo>
                  <a:pt x="233" y="708"/>
                </a:lnTo>
                <a:cubicBezTo>
                  <a:pt x="164" y="732"/>
                  <a:pt x="115" y="798"/>
                  <a:pt x="115" y="874"/>
                </a:cubicBezTo>
                <a:cubicBezTo>
                  <a:pt x="115" y="970"/>
                  <a:pt x="194" y="1049"/>
                  <a:pt x="290" y="1049"/>
                </a:cubicBezTo>
                <a:cubicBezTo>
                  <a:pt x="366" y="1049"/>
                  <a:pt x="432" y="1000"/>
                  <a:pt x="457" y="932"/>
                </a:cubicBezTo>
                <a:close/>
                <a:moveTo>
                  <a:pt x="465" y="306"/>
                </a:moveTo>
                <a:lnTo>
                  <a:pt x="468" y="306"/>
                </a:lnTo>
                <a:lnTo>
                  <a:pt x="468" y="309"/>
                </a:lnTo>
                <a:cubicBezTo>
                  <a:pt x="481" y="314"/>
                  <a:pt x="492" y="322"/>
                  <a:pt x="503" y="333"/>
                </a:cubicBezTo>
                <a:lnTo>
                  <a:pt x="580" y="418"/>
                </a:lnTo>
                <a:cubicBezTo>
                  <a:pt x="637" y="481"/>
                  <a:pt x="725" y="524"/>
                  <a:pt x="815" y="524"/>
                </a:cubicBezTo>
                <a:lnTo>
                  <a:pt x="815" y="639"/>
                </a:lnTo>
                <a:cubicBezTo>
                  <a:pt x="714" y="639"/>
                  <a:pt x="602" y="590"/>
                  <a:pt x="525" y="527"/>
                </a:cubicBezTo>
                <a:lnTo>
                  <a:pt x="525" y="727"/>
                </a:lnTo>
                <a:lnTo>
                  <a:pt x="700" y="727"/>
                </a:lnTo>
                <a:cubicBezTo>
                  <a:pt x="763" y="727"/>
                  <a:pt x="815" y="781"/>
                  <a:pt x="815" y="844"/>
                </a:cubicBezTo>
                <a:lnTo>
                  <a:pt x="815" y="1164"/>
                </a:lnTo>
                <a:lnTo>
                  <a:pt x="700" y="1164"/>
                </a:lnTo>
                <a:lnTo>
                  <a:pt x="700" y="874"/>
                </a:lnTo>
                <a:lnTo>
                  <a:pt x="408" y="874"/>
                </a:lnTo>
                <a:cubicBezTo>
                  <a:pt x="345" y="874"/>
                  <a:pt x="290" y="820"/>
                  <a:pt x="290" y="757"/>
                </a:cubicBezTo>
                <a:lnTo>
                  <a:pt x="290" y="412"/>
                </a:lnTo>
                <a:lnTo>
                  <a:pt x="290" y="412"/>
                </a:lnTo>
                <a:cubicBezTo>
                  <a:pt x="290" y="330"/>
                  <a:pt x="381" y="258"/>
                  <a:pt x="465" y="306"/>
                </a:cubicBezTo>
                <a:close/>
                <a:moveTo>
                  <a:pt x="290" y="115"/>
                </a:moveTo>
                <a:cubicBezTo>
                  <a:pt x="290" y="49"/>
                  <a:pt x="342" y="0"/>
                  <a:pt x="408" y="0"/>
                </a:cubicBezTo>
                <a:cubicBezTo>
                  <a:pt x="473" y="0"/>
                  <a:pt x="525" y="49"/>
                  <a:pt x="525" y="115"/>
                </a:cubicBezTo>
                <a:cubicBezTo>
                  <a:pt x="525" y="180"/>
                  <a:pt x="473" y="232"/>
                  <a:pt x="408" y="232"/>
                </a:cubicBezTo>
                <a:cubicBezTo>
                  <a:pt x="342" y="232"/>
                  <a:pt x="290" y="180"/>
                  <a:pt x="290" y="11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5333208" y="612774"/>
            <a:ext cx="377825" cy="419100"/>
          </a:xfrm>
          <a:custGeom>
            <a:avLst/>
            <a:gdLst>
              <a:gd name="T0" fmla="*/ 1049 w 1050"/>
              <a:gd name="T1" fmla="*/ 407 h 1165"/>
              <a:gd name="T2" fmla="*/ 699 w 1050"/>
              <a:gd name="T3" fmla="*/ 407 h 1165"/>
              <a:gd name="T4" fmla="*/ 699 w 1050"/>
              <a:gd name="T5" fmla="*/ 1164 h 1165"/>
              <a:gd name="T6" fmla="*/ 582 w 1050"/>
              <a:gd name="T7" fmla="*/ 1164 h 1165"/>
              <a:gd name="T8" fmla="*/ 582 w 1050"/>
              <a:gd name="T9" fmla="*/ 814 h 1165"/>
              <a:gd name="T10" fmla="*/ 467 w 1050"/>
              <a:gd name="T11" fmla="*/ 814 h 1165"/>
              <a:gd name="T12" fmla="*/ 467 w 1050"/>
              <a:gd name="T13" fmla="*/ 1164 h 1165"/>
              <a:gd name="T14" fmla="*/ 349 w 1050"/>
              <a:gd name="T15" fmla="*/ 1164 h 1165"/>
              <a:gd name="T16" fmla="*/ 349 w 1050"/>
              <a:gd name="T17" fmla="*/ 407 h 1165"/>
              <a:gd name="T18" fmla="*/ 0 w 1050"/>
              <a:gd name="T19" fmla="*/ 407 h 1165"/>
              <a:gd name="T20" fmla="*/ 0 w 1050"/>
              <a:gd name="T21" fmla="*/ 289 h 1165"/>
              <a:gd name="T22" fmla="*/ 1049 w 1050"/>
              <a:gd name="T23" fmla="*/ 289 h 1165"/>
              <a:gd name="T24" fmla="*/ 1049 w 1050"/>
              <a:gd name="T25" fmla="*/ 407 h 1165"/>
              <a:gd name="T26" fmla="*/ 524 w 1050"/>
              <a:gd name="T27" fmla="*/ 0 h 1165"/>
              <a:gd name="T28" fmla="*/ 642 w 1050"/>
              <a:gd name="T29" fmla="*/ 115 h 1165"/>
              <a:gd name="T30" fmla="*/ 524 w 1050"/>
              <a:gd name="T31" fmla="*/ 232 h 1165"/>
              <a:gd name="T32" fmla="*/ 407 w 1050"/>
              <a:gd name="T33" fmla="*/ 115 h 1165"/>
              <a:gd name="T34" fmla="*/ 524 w 1050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165">
                <a:moveTo>
                  <a:pt x="1049" y="407"/>
                </a:moveTo>
                <a:lnTo>
                  <a:pt x="699" y="407"/>
                </a:lnTo>
                <a:lnTo>
                  <a:pt x="699" y="1164"/>
                </a:lnTo>
                <a:lnTo>
                  <a:pt x="582" y="1164"/>
                </a:lnTo>
                <a:lnTo>
                  <a:pt x="582" y="814"/>
                </a:lnTo>
                <a:lnTo>
                  <a:pt x="467" y="814"/>
                </a:lnTo>
                <a:lnTo>
                  <a:pt x="467" y="1164"/>
                </a:lnTo>
                <a:lnTo>
                  <a:pt x="349" y="1164"/>
                </a:lnTo>
                <a:lnTo>
                  <a:pt x="349" y="407"/>
                </a:lnTo>
                <a:lnTo>
                  <a:pt x="0" y="407"/>
                </a:lnTo>
                <a:lnTo>
                  <a:pt x="0" y="289"/>
                </a:lnTo>
                <a:lnTo>
                  <a:pt x="1049" y="289"/>
                </a:lnTo>
                <a:lnTo>
                  <a:pt x="1049" y="407"/>
                </a:lnTo>
                <a:close/>
                <a:moveTo>
                  <a:pt x="524" y="0"/>
                </a:moveTo>
                <a:cubicBezTo>
                  <a:pt x="587" y="0"/>
                  <a:pt x="642" y="52"/>
                  <a:pt x="642" y="115"/>
                </a:cubicBezTo>
                <a:cubicBezTo>
                  <a:pt x="642" y="177"/>
                  <a:pt x="587" y="232"/>
                  <a:pt x="524" y="232"/>
                </a:cubicBezTo>
                <a:cubicBezTo>
                  <a:pt x="461" y="232"/>
                  <a:pt x="407" y="177"/>
                  <a:pt x="407" y="115"/>
                </a:cubicBezTo>
                <a:cubicBezTo>
                  <a:pt x="407" y="52"/>
                  <a:pt x="461" y="0"/>
                  <a:pt x="524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1056483" y="1470025"/>
            <a:ext cx="377825" cy="441325"/>
          </a:xfrm>
          <a:custGeom>
            <a:avLst/>
            <a:gdLst>
              <a:gd name="T0" fmla="*/ 757 w 1051"/>
              <a:gd name="T1" fmla="*/ 642 h 1226"/>
              <a:gd name="T2" fmla="*/ 757 w 1051"/>
              <a:gd name="T3" fmla="*/ 525 h 1226"/>
              <a:gd name="T4" fmla="*/ 582 w 1051"/>
              <a:gd name="T5" fmla="*/ 525 h 1226"/>
              <a:gd name="T6" fmla="*/ 582 w 1051"/>
              <a:gd name="T7" fmla="*/ 350 h 1226"/>
              <a:gd name="T8" fmla="*/ 468 w 1051"/>
              <a:gd name="T9" fmla="*/ 350 h 1226"/>
              <a:gd name="T10" fmla="*/ 468 w 1051"/>
              <a:gd name="T11" fmla="*/ 525 h 1226"/>
              <a:gd name="T12" fmla="*/ 293 w 1051"/>
              <a:gd name="T13" fmla="*/ 525 h 1226"/>
              <a:gd name="T14" fmla="*/ 293 w 1051"/>
              <a:gd name="T15" fmla="*/ 642 h 1226"/>
              <a:gd name="T16" fmla="*/ 468 w 1051"/>
              <a:gd name="T17" fmla="*/ 642 h 1226"/>
              <a:gd name="T18" fmla="*/ 468 w 1051"/>
              <a:gd name="T19" fmla="*/ 817 h 1226"/>
              <a:gd name="T20" fmla="*/ 582 w 1051"/>
              <a:gd name="T21" fmla="*/ 817 h 1226"/>
              <a:gd name="T22" fmla="*/ 582 w 1051"/>
              <a:gd name="T23" fmla="*/ 642 h 1226"/>
              <a:gd name="T24" fmla="*/ 757 w 1051"/>
              <a:gd name="T25" fmla="*/ 642 h 1226"/>
              <a:gd name="T26" fmla="*/ 1050 w 1051"/>
              <a:gd name="T27" fmla="*/ 987 h 1226"/>
              <a:gd name="T28" fmla="*/ 1050 w 1051"/>
              <a:gd name="T29" fmla="*/ 1050 h 1226"/>
              <a:gd name="T30" fmla="*/ 0 w 1051"/>
              <a:gd name="T31" fmla="*/ 1050 h 1226"/>
              <a:gd name="T32" fmla="*/ 0 w 1051"/>
              <a:gd name="T33" fmla="*/ 987 h 1226"/>
              <a:gd name="T34" fmla="*/ 123 w 1051"/>
              <a:gd name="T35" fmla="*/ 864 h 1226"/>
              <a:gd name="T36" fmla="*/ 123 w 1051"/>
              <a:gd name="T37" fmla="*/ 525 h 1226"/>
              <a:gd name="T38" fmla="*/ 432 w 1051"/>
              <a:gd name="T39" fmla="*/ 134 h 1226"/>
              <a:gd name="T40" fmla="*/ 432 w 1051"/>
              <a:gd name="T41" fmla="*/ 93 h 1226"/>
              <a:gd name="T42" fmla="*/ 525 w 1051"/>
              <a:gd name="T43" fmla="*/ 0 h 1226"/>
              <a:gd name="T44" fmla="*/ 618 w 1051"/>
              <a:gd name="T45" fmla="*/ 93 h 1226"/>
              <a:gd name="T46" fmla="*/ 618 w 1051"/>
              <a:gd name="T47" fmla="*/ 134 h 1226"/>
              <a:gd name="T48" fmla="*/ 927 w 1051"/>
              <a:gd name="T49" fmla="*/ 525 h 1226"/>
              <a:gd name="T50" fmla="*/ 927 w 1051"/>
              <a:gd name="T51" fmla="*/ 864 h 1226"/>
              <a:gd name="T52" fmla="*/ 927 w 1051"/>
              <a:gd name="T53" fmla="*/ 864 h 1226"/>
              <a:gd name="T54" fmla="*/ 1050 w 1051"/>
              <a:gd name="T55" fmla="*/ 987 h 1226"/>
              <a:gd name="T56" fmla="*/ 410 w 1051"/>
              <a:gd name="T57" fmla="*/ 1107 h 1226"/>
              <a:gd name="T58" fmla="*/ 640 w 1051"/>
              <a:gd name="T59" fmla="*/ 1107 h 1226"/>
              <a:gd name="T60" fmla="*/ 525 w 1051"/>
              <a:gd name="T61" fmla="*/ 1225 h 1226"/>
              <a:gd name="T62" fmla="*/ 410 w 1051"/>
              <a:gd name="T63" fmla="*/ 1107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6">
                <a:moveTo>
                  <a:pt x="757" y="642"/>
                </a:moveTo>
                <a:lnTo>
                  <a:pt x="757" y="525"/>
                </a:lnTo>
                <a:lnTo>
                  <a:pt x="582" y="525"/>
                </a:lnTo>
                <a:lnTo>
                  <a:pt x="582" y="350"/>
                </a:lnTo>
                <a:lnTo>
                  <a:pt x="468" y="350"/>
                </a:lnTo>
                <a:lnTo>
                  <a:pt x="468" y="525"/>
                </a:lnTo>
                <a:lnTo>
                  <a:pt x="293" y="525"/>
                </a:lnTo>
                <a:lnTo>
                  <a:pt x="293" y="642"/>
                </a:lnTo>
                <a:lnTo>
                  <a:pt x="468" y="642"/>
                </a:lnTo>
                <a:lnTo>
                  <a:pt x="468" y="817"/>
                </a:lnTo>
                <a:lnTo>
                  <a:pt x="582" y="817"/>
                </a:lnTo>
                <a:lnTo>
                  <a:pt x="582" y="642"/>
                </a:lnTo>
                <a:lnTo>
                  <a:pt x="757" y="642"/>
                </a:lnTo>
                <a:close/>
                <a:moveTo>
                  <a:pt x="1050" y="987"/>
                </a:moveTo>
                <a:lnTo>
                  <a:pt x="1050" y="1050"/>
                </a:lnTo>
                <a:lnTo>
                  <a:pt x="0" y="1050"/>
                </a:lnTo>
                <a:lnTo>
                  <a:pt x="0" y="987"/>
                </a:lnTo>
                <a:lnTo>
                  <a:pt x="123" y="864"/>
                </a:lnTo>
                <a:lnTo>
                  <a:pt x="123" y="525"/>
                </a:lnTo>
                <a:cubicBezTo>
                  <a:pt x="123" y="336"/>
                  <a:pt x="254" y="175"/>
                  <a:pt x="432" y="134"/>
                </a:cubicBezTo>
                <a:lnTo>
                  <a:pt x="432" y="93"/>
                </a:lnTo>
                <a:cubicBezTo>
                  <a:pt x="432" y="41"/>
                  <a:pt x="473" y="0"/>
                  <a:pt x="525" y="0"/>
                </a:cubicBezTo>
                <a:cubicBezTo>
                  <a:pt x="577" y="0"/>
                  <a:pt x="618" y="41"/>
                  <a:pt x="618" y="93"/>
                </a:cubicBezTo>
                <a:lnTo>
                  <a:pt x="618" y="134"/>
                </a:lnTo>
                <a:cubicBezTo>
                  <a:pt x="796" y="175"/>
                  <a:pt x="927" y="336"/>
                  <a:pt x="927" y="525"/>
                </a:cubicBezTo>
                <a:lnTo>
                  <a:pt x="927" y="864"/>
                </a:lnTo>
                <a:lnTo>
                  <a:pt x="927" y="864"/>
                </a:lnTo>
                <a:lnTo>
                  <a:pt x="1050" y="987"/>
                </a:lnTo>
                <a:close/>
                <a:moveTo>
                  <a:pt x="410" y="1107"/>
                </a:moveTo>
                <a:lnTo>
                  <a:pt x="640" y="1107"/>
                </a:lnTo>
                <a:cubicBezTo>
                  <a:pt x="640" y="1170"/>
                  <a:pt x="588" y="1225"/>
                  <a:pt x="525" y="1225"/>
                </a:cubicBezTo>
                <a:cubicBezTo>
                  <a:pt x="462" y="1225"/>
                  <a:pt x="410" y="1170"/>
                  <a:pt x="410" y="110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7479506" y="1568451"/>
            <a:ext cx="425450" cy="238125"/>
          </a:xfrm>
          <a:custGeom>
            <a:avLst/>
            <a:gdLst>
              <a:gd name="T0" fmla="*/ 317 w 1184"/>
              <a:gd name="T1" fmla="*/ 314 h 660"/>
              <a:gd name="T2" fmla="*/ 71 w 1184"/>
              <a:gd name="T3" fmla="*/ 317 h 660"/>
              <a:gd name="T4" fmla="*/ 68 w 1184"/>
              <a:gd name="T5" fmla="*/ 71 h 660"/>
              <a:gd name="T6" fmla="*/ 314 w 1184"/>
              <a:gd name="T7" fmla="*/ 68 h 660"/>
              <a:gd name="T8" fmla="*/ 317 w 1184"/>
              <a:gd name="T9" fmla="*/ 314 h 660"/>
              <a:gd name="T10" fmla="*/ 19 w 1184"/>
              <a:gd name="T11" fmla="*/ 426 h 660"/>
              <a:gd name="T12" fmla="*/ 1183 w 1184"/>
              <a:gd name="T13" fmla="*/ 426 h 660"/>
              <a:gd name="T14" fmla="*/ 1183 w 1184"/>
              <a:gd name="T15" fmla="*/ 541 h 660"/>
              <a:gd name="T16" fmla="*/ 833 w 1184"/>
              <a:gd name="T17" fmla="*/ 541 h 660"/>
              <a:gd name="T18" fmla="*/ 833 w 1184"/>
              <a:gd name="T19" fmla="*/ 659 h 660"/>
              <a:gd name="T20" fmla="*/ 368 w 1184"/>
              <a:gd name="T21" fmla="*/ 659 h 660"/>
              <a:gd name="T22" fmla="*/ 368 w 1184"/>
              <a:gd name="T23" fmla="*/ 541 h 660"/>
              <a:gd name="T24" fmla="*/ 19 w 1184"/>
              <a:gd name="T25" fmla="*/ 541 h 660"/>
              <a:gd name="T26" fmla="*/ 19 w 1184"/>
              <a:gd name="T27" fmla="*/ 426 h 660"/>
              <a:gd name="T28" fmla="*/ 1183 w 1184"/>
              <a:gd name="T29" fmla="*/ 251 h 660"/>
              <a:gd name="T30" fmla="*/ 1183 w 1184"/>
              <a:gd name="T31" fmla="*/ 366 h 660"/>
              <a:gd name="T32" fmla="*/ 426 w 1184"/>
              <a:gd name="T33" fmla="*/ 366 h 660"/>
              <a:gd name="T34" fmla="*/ 426 w 1184"/>
              <a:gd name="T35" fmla="*/ 16 h 660"/>
              <a:gd name="T36" fmla="*/ 951 w 1184"/>
              <a:gd name="T37" fmla="*/ 16 h 660"/>
              <a:gd name="T38" fmla="*/ 1183 w 1184"/>
              <a:gd name="T39" fmla="*/ 251 h 6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84" h="660">
                <a:moveTo>
                  <a:pt x="317" y="314"/>
                </a:moveTo>
                <a:cubicBezTo>
                  <a:pt x="248" y="383"/>
                  <a:pt x="139" y="385"/>
                  <a:pt x="71" y="317"/>
                </a:cubicBezTo>
                <a:cubicBezTo>
                  <a:pt x="2" y="249"/>
                  <a:pt x="0" y="139"/>
                  <a:pt x="68" y="71"/>
                </a:cubicBezTo>
                <a:cubicBezTo>
                  <a:pt x="136" y="3"/>
                  <a:pt x="245" y="0"/>
                  <a:pt x="314" y="68"/>
                </a:cubicBezTo>
                <a:cubicBezTo>
                  <a:pt x="382" y="137"/>
                  <a:pt x="385" y="246"/>
                  <a:pt x="317" y="314"/>
                </a:cubicBezTo>
                <a:close/>
                <a:moveTo>
                  <a:pt x="19" y="426"/>
                </a:moveTo>
                <a:lnTo>
                  <a:pt x="1183" y="426"/>
                </a:lnTo>
                <a:lnTo>
                  <a:pt x="1183" y="541"/>
                </a:lnTo>
                <a:lnTo>
                  <a:pt x="833" y="541"/>
                </a:lnTo>
                <a:lnTo>
                  <a:pt x="833" y="659"/>
                </a:lnTo>
                <a:lnTo>
                  <a:pt x="368" y="659"/>
                </a:lnTo>
                <a:lnTo>
                  <a:pt x="368" y="541"/>
                </a:lnTo>
                <a:lnTo>
                  <a:pt x="19" y="541"/>
                </a:lnTo>
                <a:lnTo>
                  <a:pt x="19" y="426"/>
                </a:lnTo>
                <a:close/>
                <a:moveTo>
                  <a:pt x="1183" y="251"/>
                </a:moveTo>
                <a:lnTo>
                  <a:pt x="1183" y="366"/>
                </a:lnTo>
                <a:lnTo>
                  <a:pt x="426" y="366"/>
                </a:lnTo>
                <a:lnTo>
                  <a:pt x="426" y="16"/>
                </a:lnTo>
                <a:lnTo>
                  <a:pt x="951" y="16"/>
                </a:lnTo>
                <a:cubicBezTo>
                  <a:pt x="1079" y="16"/>
                  <a:pt x="1183" y="123"/>
                  <a:pt x="1183" y="251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9625808" y="1528764"/>
            <a:ext cx="452437" cy="312737"/>
          </a:xfrm>
          <a:custGeom>
            <a:avLst/>
            <a:gdLst>
              <a:gd name="T0" fmla="*/ 339 w 1255"/>
              <a:gd name="T1" fmla="*/ 358 h 870"/>
              <a:gd name="T2" fmla="*/ 104 w 1255"/>
              <a:gd name="T3" fmla="*/ 276 h 870"/>
              <a:gd name="T4" fmla="*/ 186 w 1255"/>
              <a:gd name="T5" fmla="*/ 41 h 870"/>
              <a:gd name="T6" fmla="*/ 421 w 1255"/>
              <a:gd name="T7" fmla="*/ 123 h 870"/>
              <a:gd name="T8" fmla="*/ 339 w 1255"/>
              <a:gd name="T9" fmla="*/ 358 h 870"/>
              <a:gd name="T10" fmla="*/ 0 w 1255"/>
              <a:gd name="T11" fmla="*/ 470 h 870"/>
              <a:gd name="T12" fmla="*/ 41 w 1255"/>
              <a:gd name="T13" fmla="*/ 361 h 870"/>
              <a:gd name="T14" fmla="*/ 1148 w 1255"/>
              <a:gd name="T15" fmla="*/ 760 h 870"/>
              <a:gd name="T16" fmla="*/ 1109 w 1255"/>
              <a:gd name="T17" fmla="*/ 869 h 870"/>
              <a:gd name="T18" fmla="*/ 844 w 1255"/>
              <a:gd name="T19" fmla="*/ 776 h 870"/>
              <a:gd name="T20" fmla="*/ 844 w 1255"/>
              <a:gd name="T21" fmla="*/ 869 h 870"/>
              <a:gd name="T22" fmla="*/ 380 w 1255"/>
              <a:gd name="T23" fmla="*/ 869 h 870"/>
              <a:gd name="T24" fmla="*/ 380 w 1255"/>
              <a:gd name="T25" fmla="*/ 607 h 870"/>
              <a:gd name="T26" fmla="*/ 0 w 1255"/>
              <a:gd name="T27" fmla="*/ 470 h 870"/>
              <a:gd name="T28" fmla="*/ 1211 w 1255"/>
              <a:gd name="T29" fmla="*/ 596 h 870"/>
              <a:gd name="T30" fmla="*/ 1170 w 1255"/>
              <a:gd name="T31" fmla="*/ 705 h 870"/>
              <a:gd name="T32" fmla="*/ 448 w 1255"/>
              <a:gd name="T33" fmla="*/ 445 h 870"/>
              <a:gd name="T34" fmla="*/ 571 w 1255"/>
              <a:gd name="T35" fmla="*/ 115 h 870"/>
              <a:gd name="T36" fmla="*/ 1069 w 1255"/>
              <a:gd name="T37" fmla="*/ 295 h 870"/>
              <a:gd name="T38" fmla="*/ 1211 w 1255"/>
              <a:gd name="T39" fmla="*/ 596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55" h="870">
                <a:moveTo>
                  <a:pt x="339" y="358"/>
                </a:moveTo>
                <a:cubicBezTo>
                  <a:pt x="251" y="399"/>
                  <a:pt x="145" y="363"/>
                  <a:pt x="104" y="276"/>
                </a:cubicBezTo>
                <a:cubicBezTo>
                  <a:pt x="63" y="188"/>
                  <a:pt x="99" y="82"/>
                  <a:pt x="186" y="41"/>
                </a:cubicBezTo>
                <a:cubicBezTo>
                  <a:pt x="274" y="0"/>
                  <a:pt x="380" y="35"/>
                  <a:pt x="421" y="123"/>
                </a:cubicBezTo>
                <a:cubicBezTo>
                  <a:pt x="462" y="210"/>
                  <a:pt x="426" y="317"/>
                  <a:pt x="339" y="358"/>
                </a:cubicBezTo>
                <a:close/>
                <a:moveTo>
                  <a:pt x="0" y="470"/>
                </a:moveTo>
                <a:lnTo>
                  <a:pt x="41" y="361"/>
                </a:lnTo>
                <a:lnTo>
                  <a:pt x="1148" y="760"/>
                </a:lnTo>
                <a:lnTo>
                  <a:pt x="1109" y="869"/>
                </a:lnTo>
                <a:lnTo>
                  <a:pt x="844" y="776"/>
                </a:lnTo>
                <a:lnTo>
                  <a:pt x="844" y="869"/>
                </a:lnTo>
                <a:lnTo>
                  <a:pt x="380" y="869"/>
                </a:lnTo>
                <a:lnTo>
                  <a:pt x="380" y="607"/>
                </a:lnTo>
                <a:lnTo>
                  <a:pt x="0" y="470"/>
                </a:lnTo>
                <a:close/>
                <a:moveTo>
                  <a:pt x="1211" y="596"/>
                </a:moveTo>
                <a:lnTo>
                  <a:pt x="1170" y="705"/>
                </a:lnTo>
                <a:lnTo>
                  <a:pt x="448" y="445"/>
                </a:lnTo>
                <a:lnTo>
                  <a:pt x="571" y="115"/>
                </a:lnTo>
                <a:lnTo>
                  <a:pt x="1069" y="295"/>
                </a:lnTo>
                <a:cubicBezTo>
                  <a:pt x="1191" y="339"/>
                  <a:pt x="1254" y="473"/>
                  <a:pt x="1211" y="59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10711656" y="1479548"/>
            <a:ext cx="419100" cy="419100"/>
          </a:xfrm>
          <a:custGeom>
            <a:avLst/>
            <a:gdLst>
              <a:gd name="T0" fmla="*/ 757 w 1165"/>
              <a:gd name="T1" fmla="*/ 582 h 1165"/>
              <a:gd name="T2" fmla="*/ 582 w 1165"/>
              <a:gd name="T3" fmla="*/ 757 h 1165"/>
              <a:gd name="T4" fmla="*/ 407 w 1165"/>
              <a:gd name="T5" fmla="*/ 582 h 1165"/>
              <a:gd name="T6" fmla="*/ 582 w 1165"/>
              <a:gd name="T7" fmla="*/ 408 h 1165"/>
              <a:gd name="T8" fmla="*/ 757 w 1165"/>
              <a:gd name="T9" fmla="*/ 582 h 1165"/>
              <a:gd name="T10" fmla="*/ 582 w 1165"/>
              <a:gd name="T11" fmla="*/ 1050 h 1165"/>
              <a:gd name="T12" fmla="*/ 1049 w 1165"/>
              <a:gd name="T13" fmla="*/ 582 h 1165"/>
              <a:gd name="T14" fmla="*/ 582 w 1165"/>
              <a:gd name="T15" fmla="*/ 115 h 1165"/>
              <a:gd name="T16" fmla="*/ 114 w 1165"/>
              <a:gd name="T17" fmla="*/ 582 h 1165"/>
              <a:gd name="T18" fmla="*/ 582 w 1165"/>
              <a:gd name="T19" fmla="*/ 1050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582"/>
                </a:moveTo>
                <a:cubicBezTo>
                  <a:pt x="757" y="678"/>
                  <a:pt x="678" y="757"/>
                  <a:pt x="582" y="757"/>
                </a:cubicBezTo>
                <a:cubicBezTo>
                  <a:pt x="487" y="757"/>
                  <a:pt x="407" y="677"/>
                  <a:pt x="407" y="582"/>
                </a:cubicBezTo>
                <a:cubicBezTo>
                  <a:pt x="407" y="486"/>
                  <a:pt x="487" y="408"/>
                  <a:pt x="582" y="408"/>
                </a:cubicBezTo>
                <a:cubicBezTo>
                  <a:pt x="678" y="408"/>
                  <a:pt x="757" y="487"/>
                  <a:pt x="757" y="582"/>
                </a:cubicBezTo>
                <a:close/>
                <a:moveTo>
                  <a:pt x="582" y="1050"/>
                </a:moveTo>
                <a:cubicBezTo>
                  <a:pt x="838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6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6473033" y="1543049"/>
            <a:ext cx="293687" cy="293688"/>
          </a:xfrm>
          <a:custGeom>
            <a:avLst/>
            <a:gdLst>
              <a:gd name="T0" fmla="*/ 814 w 815"/>
              <a:gd name="T1" fmla="*/ 465 h 816"/>
              <a:gd name="T2" fmla="*/ 464 w 815"/>
              <a:gd name="T3" fmla="*/ 465 h 816"/>
              <a:gd name="T4" fmla="*/ 464 w 815"/>
              <a:gd name="T5" fmla="*/ 815 h 816"/>
              <a:gd name="T6" fmla="*/ 350 w 815"/>
              <a:gd name="T7" fmla="*/ 815 h 816"/>
              <a:gd name="T8" fmla="*/ 350 w 815"/>
              <a:gd name="T9" fmla="*/ 465 h 816"/>
              <a:gd name="T10" fmla="*/ 0 w 815"/>
              <a:gd name="T11" fmla="*/ 465 h 816"/>
              <a:gd name="T12" fmla="*/ 0 w 815"/>
              <a:gd name="T13" fmla="*/ 350 h 816"/>
              <a:gd name="T14" fmla="*/ 350 w 815"/>
              <a:gd name="T15" fmla="*/ 350 h 816"/>
              <a:gd name="T16" fmla="*/ 350 w 815"/>
              <a:gd name="T17" fmla="*/ 0 h 816"/>
              <a:gd name="T18" fmla="*/ 464 w 815"/>
              <a:gd name="T19" fmla="*/ 0 h 816"/>
              <a:gd name="T20" fmla="*/ 464 w 815"/>
              <a:gd name="T21" fmla="*/ 350 h 816"/>
              <a:gd name="T22" fmla="*/ 814 w 815"/>
              <a:gd name="T23" fmla="*/ 350 h 816"/>
              <a:gd name="T24" fmla="*/ 814 w 815"/>
              <a:gd name="T25" fmla="*/ 46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816">
                <a:moveTo>
                  <a:pt x="814" y="465"/>
                </a:moveTo>
                <a:lnTo>
                  <a:pt x="464" y="465"/>
                </a:lnTo>
                <a:lnTo>
                  <a:pt x="464" y="815"/>
                </a:lnTo>
                <a:lnTo>
                  <a:pt x="350" y="815"/>
                </a:lnTo>
                <a:lnTo>
                  <a:pt x="350" y="465"/>
                </a:lnTo>
                <a:lnTo>
                  <a:pt x="0" y="465"/>
                </a:lnTo>
                <a:lnTo>
                  <a:pt x="0" y="350"/>
                </a:lnTo>
                <a:lnTo>
                  <a:pt x="350" y="350"/>
                </a:lnTo>
                <a:lnTo>
                  <a:pt x="350" y="0"/>
                </a:lnTo>
                <a:lnTo>
                  <a:pt x="464" y="0"/>
                </a:lnTo>
                <a:lnTo>
                  <a:pt x="464" y="350"/>
                </a:lnTo>
                <a:lnTo>
                  <a:pt x="814" y="350"/>
                </a:lnTo>
                <a:lnTo>
                  <a:pt x="814" y="465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2088356" y="1501775"/>
            <a:ext cx="463550" cy="377825"/>
          </a:xfrm>
          <a:custGeom>
            <a:avLst/>
            <a:gdLst>
              <a:gd name="T0" fmla="*/ 875 w 1286"/>
              <a:gd name="T1" fmla="*/ 407 h 1050"/>
              <a:gd name="T2" fmla="*/ 875 w 1286"/>
              <a:gd name="T3" fmla="*/ 524 h 1050"/>
              <a:gd name="T4" fmla="*/ 700 w 1286"/>
              <a:gd name="T5" fmla="*/ 524 h 1050"/>
              <a:gd name="T6" fmla="*/ 700 w 1286"/>
              <a:gd name="T7" fmla="*/ 699 h 1050"/>
              <a:gd name="T8" fmla="*/ 585 w 1286"/>
              <a:gd name="T9" fmla="*/ 699 h 1050"/>
              <a:gd name="T10" fmla="*/ 585 w 1286"/>
              <a:gd name="T11" fmla="*/ 524 h 1050"/>
              <a:gd name="T12" fmla="*/ 410 w 1286"/>
              <a:gd name="T13" fmla="*/ 524 h 1050"/>
              <a:gd name="T14" fmla="*/ 410 w 1286"/>
              <a:gd name="T15" fmla="*/ 407 h 1050"/>
              <a:gd name="T16" fmla="*/ 585 w 1286"/>
              <a:gd name="T17" fmla="*/ 407 h 1050"/>
              <a:gd name="T18" fmla="*/ 585 w 1286"/>
              <a:gd name="T19" fmla="*/ 232 h 1050"/>
              <a:gd name="T20" fmla="*/ 700 w 1286"/>
              <a:gd name="T21" fmla="*/ 232 h 1050"/>
              <a:gd name="T22" fmla="*/ 700 w 1286"/>
              <a:gd name="T23" fmla="*/ 407 h 1050"/>
              <a:gd name="T24" fmla="*/ 875 w 1286"/>
              <a:gd name="T25" fmla="*/ 407 h 1050"/>
              <a:gd name="T26" fmla="*/ 1167 w 1286"/>
              <a:gd name="T27" fmla="*/ 817 h 1050"/>
              <a:gd name="T28" fmla="*/ 1167 w 1286"/>
              <a:gd name="T29" fmla="*/ 117 h 1050"/>
              <a:gd name="T30" fmla="*/ 118 w 1286"/>
              <a:gd name="T31" fmla="*/ 117 h 1050"/>
              <a:gd name="T32" fmla="*/ 118 w 1286"/>
              <a:gd name="T33" fmla="*/ 817 h 1050"/>
              <a:gd name="T34" fmla="*/ 1167 w 1286"/>
              <a:gd name="T35" fmla="*/ 817 h 1050"/>
              <a:gd name="T36" fmla="*/ 1167 w 1286"/>
              <a:gd name="T37" fmla="*/ 0 h 1050"/>
              <a:gd name="T38" fmla="*/ 1285 w 1286"/>
              <a:gd name="T39" fmla="*/ 117 h 1050"/>
              <a:gd name="T40" fmla="*/ 1282 w 1286"/>
              <a:gd name="T41" fmla="*/ 817 h 1050"/>
              <a:gd name="T42" fmla="*/ 1167 w 1286"/>
              <a:gd name="T43" fmla="*/ 932 h 1050"/>
              <a:gd name="T44" fmla="*/ 875 w 1286"/>
              <a:gd name="T45" fmla="*/ 932 h 1050"/>
              <a:gd name="T46" fmla="*/ 875 w 1286"/>
              <a:gd name="T47" fmla="*/ 1049 h 1050"/>
              <a:gd name="T48" fmla="*/ 410 w 1286"/>
              <a:gd name="T49" fmla="*/ 1049 h 1050"/>
              <a:gd name="T50" fmla="*/ 410 w 1286"/>
              <a:gd name="T51" fmla="*/ 932 h 1050"/>
              <a:gd name="T52" fmla="*/ 118 w 1286"/>
              <a:gd name="T53" fmla="*/ 932 h 1050"/>
              <a:gd name="T54" fmla="*/ 0 w 1286"/>
              <a:gd name="T55" fmla="*/ 817 h 1050"/>
              <a:gd name="T56" fmla="*/ 0 w 1286"/>
              <a:gd name="T57" fmla="*/ 117 h 1050"/>
              <a:gd name="T58" fmla="*/ 118 w 1286"/>
              <a:gd name="T59" fmla="*/ 0 h 1050"/>
              <a:gd name="T60" fmla="*/ 1167 w 1286"/>
              <a:gd name="T6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6" h="1050">
                <a:moveTo>
                  <a:pt x="875" y="407"/>
                </a:moveTo>
                <a:lnTo>
                  <a:pt x="875" y="524"/>
                </a:lnTo>
                <a:lnTo>
                  <a:pt x="700" y="524"/>
                </a:lnTo>
                <a:lnTo>
                  <a:pt x="700" y="699"/>
                </a:lnTo>
                <a:lnTo>
                  <a:pt x="585" y="699"/>
                </a:lnTo>
                <a:lnTo>
                  <a:pt x="585" y="524"/>
                </a:lnTo>
                <a:lnTo>
                  <a:pt x="410" y="524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lnTo>
                  <a:pt x="875" y="407"/>
                </a:lnTo>
                <a:close/>
                <a:moveTo>
                  <a:pt x="1167" y="817"/>
                </a:move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5333206" y="1470025"/>
            <a:ext cx="423862" cy="441325"/>
          </a:xfrm>
          <a:custGeom>
            <a:avLst/>
            <a:gdLst>
              <a:gd name="T0" fmla="*/ 361 w 1176"/>
              <a:gd name="T1" fmla="*/ 804 h 1226"/>
              <a:gd name="T2" fmla="*/ 374 w 1176"/>
              <a:gd name="T3" fmla="*/ 817 h 1226"/>
              <a:gd name="T4" fmla="*/ 1049 w 1176"/>
              <a:gd name="T5" fmla="*/ 817 h 1226"/>
              <a:gd name="T6" fmla="*/ 1049 w 1176"/>
              <a:gd name="T7" fmla="*/ 935 h 1226"/>
              <a:gd name="T8" fmla="*/ 350 w 1176"/>
              <a:gd name="T9" fmla="*/ 935 h 1226"/>
              <a:gd name="T10" fmla="*/ 235 w 1176"/>
              <a:gd name="T11" fmla="*/ 817 h 1226"/>
              <a:gd name="T12" fmla="*/ 249 w 1176"/>
              <a:gd name="T13" fmla="*/ 763 h 1226"/>
              <a:gd name="T14" fmla="*/ 328 w 1176"/>
              <a:gd name="T15" fmla="*/ 618 h 1226"/>
              <a:gd name="T16" fmla="*/ 118 w 1176"/>
              <a:gd name="T17" fmla="*/ 175 h 1226"/>
              <a:gd name="T18" fmla="*/ 0 w 1176"/>
              <a:gd name="T19" fmla="*/ 175 h 1226"/>
              <a:gd name="T20" fmla="*/ 0 w 1176"/>
              <a:gd name="T21" fmla="*/ 60 h 1226"/>
              <a:gd name="T22" fmla="*/ 191 w 1176"/>
              <a:gd name="T23" fmla="*/ 60 h 1226"/>
              <a:gd name="T24" fmla="*/ 301 w 1176"/>
              <a:gd name="T25" fmla="*/ 293 h 1226"/>
              <a:gd name="T26" fmla="*/ 440 w 1176"/>
              <a:gd name="T27" fmla="*/ 585 h 1226"/>
              <a:gd name="T28" fmla="*/ 850 w 1176"/>
              <a:gd name="T29" fmla="*/ 585 h 1226"/>
              <a:gd name="T30" fmla="*/ 1074 w 1176"/>
              <a:gd name="T31" fmla="*/ 175 h 1226"/>
              <a:gd name="T32" fmla="*/ 1175 w 1176"/>
              <a:gd name="T33" fmla="*/ 233 h 1226"/>
              <a:gd name="T34" fmla="*/ 951 w 1176"/>
              <a:gd name="T35" fmla="*/ 640 h 1226"/>
              <a:gd name="T36" fmla="*/ 850 w 1176"/>
              <a:gd name="T37" fmla="*/ 700 h 1226"/>
              <a:gd name="T38" fmla="*/ 415 w 1176"/>
              <a:gd name="T39" fmla="*/ 700 h 1226"/>
              <a:gd name="T40" fmla="*/ 364 w 1176"/>
              <a:gd name="T41" fmla="*/ 796 h 1226"/>
              <a:gd name="T42" fmla="*/ 361 w 1176"/>
              <a:gd name="T43" fmla="*/ 804 h 1226"/>
              <a:gd name="T44" fmla="*/ 935 w 1176"/>
              <a:gd name="T45" fmla="*/ 992 h 1226"/>
              <a:gd name="T46" fmla="*/ 1049 w 1176"/>
              <a:gd name="T47" fmla="*/ 1110 h 1226"/>
              <a:gd name="T48" fmla="*/ 935 w 1176"/>
              <a:gd name="T49" fmla="*/ 1225 h 1226"/>
              <a:gd name="T50" fmla="*/ 817 w 1176"/>
              <a:gd name="T51" fmla="*/ 1110 h 1226"/>
              <a:gd name="T52" fmla="*/ 935 w 1176"/>
              <a:gd name="T53" fmla="*/ 992 h 1226"/>
              <a:gd name="T54" fmla="*/ 350 w 1176"/>
              <a:gd name="T55" fmla="*/ 992 h 1226"/>
              <a:gd name="T56" fmla="*/ 467 w 1176"/>
              <a:gd name="T57" fmla="*/ 1110 h 1226"/>
              <a:gd name="T58" fmla="*/ 350 w 1176"/>
              <a:gd name="T59" fmla="*/ 1225 h 1226"/>
              <a:gd name="T60" fmla="*/ 235 w 1176"/>
              <a:gd name="T61" fmla="*/ 1110 h 1226"/>
              <a:gd name="T62" fmla="*/ 350 w 1176"/>
              <a:gd name="T63" fmla="*/ 992 h 1226"/>
              <a:gd name="T64" fmla="*/ 585 w 1176"/>
              <a:gd name="T65" fmla="*/ 468 h 1226"/>
              <a:gd name="T66" fmla="*/ 585 w 1176"/>
              <a:gd name="T67" fmla="*/ 293 h 1226"/>
              <a:gd name="T68" fmla="*/ 410 w 1176"/>
              <a:gd name="T69" fmla="*/ 293 h 1226"/>
              <a:gd name="T70" fmla="*/ 410 w 1176"/>
              <a:gd name="T71" fmla="*/ 175 h 1226"/>
              <a:gd name="T72" fmla="*/ 585 w 1176"/>
              <a:gd name="T73" fmla="*/ 175 h 1226"/>
              <a:gd name="T74" fmla="*/ 585 w 1176"/>
              <a:gd name="T75" fmla="*/ 0 h 1226"/>
              <a:gd name="T76" fmla="*/ 700 w 1176"/>
              <a:gd name="T77" fmla="*/ 0 h 1226"/>
              <a:gd name="T78" fmla="*/ 700 w 1176"/>
              <a:gd name="T79" fmla="*/ 175 h 1226"/>
              <a:gd name="T80" fmla="*/ 875 w 1176"/>
              <a:gd name="T81" fmla="*/ 175 h 1226"/>
              <a:gd name="T82" fmla="*/ 875 w 1176"/>
              <a:gd name="T83" fmla="*/ 293 h 1226"/>
              <a:gd name="T84" fmla="*/ 700 w 1176"/>
              <a:gd name="T85" fmla="*/ 293 h 1226"/>
              <a:gd name="T86" fmla="*/ 700 w 1176"/>
              <a:gd name="T87" fmla="*/ 468 h 1226"/>
              <a:gd name="T88" fmla="*/ 585 w 1176"/>
              <a:gd name="T89" fmla="*/ 468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76" h="1226">
                <a:moveTo>
                  <a:pt x="361" y="804"/>
                </a:moveTo>
                <a:cubicBezTo>
                  <a:pt x="361" y="812"/>
                  <a:pt x="366" y="817"/>
                  <a:pt x="374" y="817"/>
                </a:cubicBezTo>
                <a:lnTo>
                  <a:pt x="1049" y="817"/>
                </a:lnTo>
                <a:lnTo>
                  <a:pt x="1049" y="935"/>
                </a:lnTo>
                <a:lnTo>
                  <a:pt x="350" y="935"/>
                </a:lnTo>
                <a:cubicBezTo>
                  <a:pt x="287" y="935"/>
                  <a:pt x="235" y="880"/>
                  <a:pt x="235" y="817"/>
                </a:cubicBezTo>
                <a:cubicBezTo>
                  <a:pt x="235" y="798"/>
                  <a:pt x="241" y="779"/>
                  <a:pt x="249" y="763"/>
                </a:cubicBezTo>
                <a:lnTo>
                  <a:pt x="328" y="618"/>
                </a:lnTo>
                <a:lnTo>
                  <a:pt x="118" y="175"/>
                </a:lnTo>
                <a:lnTo>
                  <a:pt x="0" y="175"/>
                </a:lnTo>
                <a:lnTo>
                  <a:pt x="0" y="60"/>
                </a:lnTo>
                <a:lnTo>
                  <a:pt x="191" y="60"/>
                </a:lnTo>
                <a:cubicBezTo>
                  <a:pt x="228" y="137"/>
                  <a:pt x="265" y="215"/>
                  <a:pt x="301" y="293"/>
                </a:cubicBezTo>
                <a:cubicBezTo>
                  <a:pt x="347" y="390"/>
                  <a:pt x="393" y="488"/>
                  <a:pt x="440" y="585"/>
                </a:cubicBezTo>
                <a:lnTo>
                  <a:pt x="850" y="585"/>
                </a:lnTo>
                <a:cubicBezTo>
                  <a:pt x="925" y="449"/>
                  <a:pt x="1001" y="313"/>
                  <a:pt x="1074" y="175"/>
                </a:cubicBezTo>
                <a:lnTo>
                  <a:pt x="1175" y="233"/>
                </a:lnTo>
                <a:lnTo>
                  <a:pt x="951" y="640"/>
                </a:lnTo>
                <a:cubicBezTo>
                  <a:pt x="932" y="675"/>
                  <a:pt x="894" y="700"/>
                  <a:pt x="850" y="700"/>
                </a:cubicBezTo>
                <a:lnTo>
                  <a:pt x="415" y="700"/>
                </a:lnTo>
                <a:lnTo>
                  <a:pt x="364" y="796"/>
                </a:lnTo>
                <a:lnTo>
                  <a:pt x="361" y="804"/>
                </a:lnTo>
                <a:close/>
                <a:moveTo>
                  <a:pt x="935" y="992"/>
                </a:moveTo>
                <a:cubicBezTo>
                  <a:pt x="998" y="992"/>
                  <a:pt x="1049" y="1047"/>
                  <a:pt x="1049" y="1110"/>
                </a:cubicBezTo>
                <a:cubicBezTo>
                  <a:pt x="1049" y="1173"/>
                  <a:pt x="998" y="1225"/>
                  <a:pt x="935" y="1225"/>
                </a:cubicBezTo>
                <a:cubicBezTo>
                  <a:pt x="872" y="1225"/>
                  <a:pt x="817" y="1173"/>
                  <a:pt x="817" y="1110"/>
                </a:cubicBezTo>
                <a:cubicBezTo>
                  <a:pt x="817" y="1047"/>
                  <a:pt x="872" y="992"/>
                  <a:pt x="935" y="992"/>
                </a:cubicBezTo>
                <a:close/>
                <a:moveTo>
                  <a:pt x="350" y="992"/>
                </a:moveTo>
                <a:cubicBezTo>
                  <a:pt x="413" y="992"/>
                  <a:pt x="467" y="1047"/>
                  <a:pt x="467" y="1110"/>
                </a:cubicBezTo>
                <a:cubicBezTo>
                  <a:pt x="467" y="1173"/>
                  <a:pt x="413" y="1225"/>
                  <a:pt x="350" y="1225"/>
                </a:cubicBezTo>
                <a:cubicBezTo>
                  <a:pt x="287" y="1225"/>
                  <a:pt x="235" y="1173"/>
                  <a:pt x="235" y="1110"/>
                </a:cubicBezTo>
                <a:cubicBezTo>
                  <a:pt x="235" y="1047"/>
                  <a:pt x="287" y="992"/>
                  <a:pt x="350" y="992"/>
                </a:cubicBezTo>
                <a:close/>
                <a:moveTo>
                  <a:pt x="585" y="468"/>
                </a:moveTo>
                <a:lnTo>
                  <a:pt x="585" y="293"/>
                </a:lnTo>
                <a:lnTo>
                  <a:pt x="410" y="293"/>
                </a:lnTo>
                <a:lnTo>
                  <a:pt x="410" y="175"/>
                </a:lnTo>
                <a:lnTo>
                  <a:pt x="585" y="175"/>
                </a:lnTo>
                <a:lnTo>
                  <a:pt x="585" y="0"/>
                </a:lnTo>
                <a:lnTo>
                  <a:pt x="700" y="0"/>
                </a:lnTo>
                <a:lnTo>
                  <a:pt x="700" y="175"/>
                </a:lnTo>
                <a:lnTo>
                  <a:pt x="875" y="175"/>
                </a:lnTo>
                <a:lnTo>
                  <a:pt x="875" y="293"/>
                </a:lnTo>
                <a:lnTo>
                  <a:pt x="700" y="293"/>
                </a:lnTo>
                <a:lnTo>
                  <a:pt x="700" y="468"/>
                </a:lnTo>
                <a:lnTo>
                  <a:pt x="585" y="46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323558" y="1479548"/>
            <a:ext cx="293687" cy="419100"/>
          </a:xfrm>
          <a:custGeom>
            <a:avLst/>
            <a:gdLst>
              <a:gd name="T0" fmla="*/ 639 w 815"/>
              <a:gd name="T1" fmla="*/ 465 h 1165"/>
              <a:gd name="T2" fmla="*/ 639 w 815"/>
              <a:gd name="T3" fmla="*/ 350 h 1165"/>
              <a:gd name="T4" fmla="*/ 465 w 815"/>
              <a:gd name="T5" fmla="*/ 350 h 1165"/>
              <a:gd name="T6" fmla="*/ 465 w 815"/>
              <a:gd name="T7" fmla="*/ 175 h 1165"/>
              <a:gd name="T8" fmla="*/ 350 w 815"/>
              <a:gd name="T9" fmla="*/ 175 h 1165"/>
              <a:gd name="T10" fmla="*/ 350 w 815"/>
              <a:gd name="T11" fmla="*/ 350 h 1165"/>
              <a:gd name="T12" fmla="*/ 175 w 815"/>
              <a:gd name="T13" fmla="*/ 350 h 1165"/>
              <a:gd name="T14" fmla="*/ 175 w 815"/>
              <a:gd name="T15" fmla="*/ 465 h 1165"/>
              <a:gd name="T16" fmla="*/ 350 w 815"/>
              <a:gd name="T17" fmla="*/ 465 h 1165"/>
              <a:gd name="T18" fmla="*/ 350 w 815"/>
              <a:gd name="T19" fmla="*/ 640 h 1165"/>
              <a:gd name="T20" fmla="*/ 465 w 815"/>
              <a:gd name="T21" fmla="*/ 640 h 1165"/>
              <a:gd name="T22" fmla="*/ 465 w 815"/>
              <a:gd name="T23" fmla="*/ 465 h 1165"/>
              <a:gd name="T24" fmla="*/ 639 w 815"/>
              <a:gd name="T25" fmla="*/ 465 h 1165"/>
              <a:gd name="T26" fmla="*/ 407 w 815"/>
              <a:gd name="T27" fmla="*/ 0 h 1165"/>
              <a:gd name="T28" fmla="*/ 814 w 815"/>
              <a:gd name="T29" fmla="*/ 408 h 1165"/>
              <a:gd name="T30" fmla="*/ 407 w 815"/>
              <a:gd name="T31" fmla="*/ 1164 h 1165"/>
              <a:gd name="T32" fmla="*/ 0 w 815"/>
              <a:gd name="T33" fmla="*/ 408 h 1165"/>
              <a:gd name="T34" fmla="*/ 407 w 81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1165">
                <a:moveTo>
                  <a:pt x="639" y="465"/>
                </a:moveTo>
                <a:lnTo>
                  <a:pt x="639" y="350"/>
                </a:lnTo>
                <a:lnTo>
                  <a:pt x="465" y="350"/>
                </a:lnTo>
                <a:lnTo>
                  <a:pt x="465" y="175"/>
                </a:lnTo>
                <a:lnTo>
                  <a:pt x="350" y="175"/>
                </a:lnTo>
                <a:lnTo>
                  <a:pt x="350" y="350"/>
                </a:lnTo>
                <a:lnTo>
                  <a:pt x="175" y="350"/>
                </a:lnTo>
                <a:lnTo>
                  <a:pt x="175" y="465"/>
                </a:lnTo>
                <a:lnTo>
                  <a:pt x="350" y="465"/>
                </a:lnTo>
                <a:lnTo>
                  <a:pt x="350" y="640"/>
                </a:lnTo>
                <a:lnTo>
                  <a:pt x="465" y="640"/>
                </a:lnTo>
                <a:lnTo>
                  <a:pt x="465" y="465"/>
                </a:lnTo>
                <a:lnTo>
                  <a:pt x="639" y="465"/>
                </a:lnTo>
                <a:close/>
                <a:moveTo>
                  <a:pt x="407" y="0"/>
                </a:moveTo>
                <a:cubicBezTo>
                  <a:pt x="631" y="0"/>
                  <a:pt x="814" y="183"/>
                  <a:pt x="814" y="408"/>
                </a:cubicBezTo>
                <a:cubicBezTo>
                  <a:pt x="814" y="714"/>
                  <a:pt x="407" y="1164"/>
                  <a:pt x="407" y="1164"/>
                </a:cubicBezTo>
                <a:cubicBezTo>
                  <a:pt x="407" y="1164"/>
                  <a:pt x="0" y="714"/>
                  <a:pt x="0" y="408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8560593" y="1479548"/>
            <a:ext cx="419100" cy="419100"/>
          </a:xfrm>
          <a:custGeom>
            <a:avLst/>
            <a:gdLst>
              <a:gd name="T0" fmla="*/ 874 w 1165"/>
              <a:gd name="T1" fmla="*/ 640 h 1165"/>
              <a:gd name="T2" fmla="*/ 874 w 1165"/>
              <a:gd name="T3" fmla="*/ 525 h 1165"/>
              <a:gd name="T4" fmla="*/ 639 w 1165"/>
              <a:gd name="T5" fmla="*/ 525 h 1165"/>
              <a:gd name="T6" fmla="*/ 639 w 1165"/>
              <a:gd name="T7" fmla="*/ 290 h 1165"/>
              <a:gd name="T8" fmla="*/ 524 w 1165"/>
              <a:gd name="T9" fmla="*/ 290 h 1165"/>
              <a:gd name="T10" fmla="*/ 524 w 1165"/>
              <a:gd name="T11" fmla="*/ 525 h 1165"/>
              <a:gd name="T12" fmla="*/ 289 w 1165"/>
              <a:gd name="T13" fmla="*/ 525 h 1165"/>
              <a:gd name="T14" fmla="*/ 289 w 1165"/>
              <a:gd name="T15" fmla="*/ 640 h 1165"/>
              <a:gd name="T16" fmla="*/ 524 w 1165"/>
              <a:gd name="T17" fmla="*/ 640 h 1165"/>
              <a:gd name="T18" fmla="*/ 524 w 1165"/>
              <a:gd name="T19" fmla="*/ 875 h 1165"/>
              <a:gd name="T20" fmla="*/ 639 w 1165"/>
              <a:gd name="T21" fmla="*/ 875 h 1165"/>
              <a:gd name="T22" fmla="*/ 639 w 1165"/>
              <a:gd name="T23" fmla="*/ 640 h 1165"/>
              <a:gd name="T24" fmla="*/ 874 w 1165"/>
              <a:gd name="T25" fmla="*/ 640 h 1165"/>
              <a:gd name="T26" fmla="*/ 582 w 1165"/>
              <a:gd name="T27" fmla="*/ 0 h 1165"/>
              <a:gd name="T28" fmla="*/ 1164 w 1165"/>
              <a:gd name="T29" fmla="*/ 582 h 1165"/>
              <a:gd name="T30" fmla="*/ 582 w 1165"/>
              <a:gd name="T31" fmla="*/ 1164 h 1165"/>
              <a:gd name="T32" fmla="*/ 0 w 1165"/>
              <a:gd name="T33" fmla="*/ 582 h 1165"/>
              <a:gd name="T34" fmla="*/ 582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874" y="640"/>
                </a:moveTo>
                <a:lnTo>
                  <a:pt x="874" y="525"/>
                </a:lnTo>
                <a:lnTo>
                  <a:pt x="639" y="525"/>
                </a:lnTo>
                <a:lnTo>
                  <a:pt x="639" y="290"/>
                </a:lnTo>
                <a:lnTo>
                  <a:pt x="524" y="290"/>
                </a:lnTo>
                <a:lnTo>
                  <a:pt x="524" y="525"/>
                </a:lnTo>
                <a:lnTo>
                  <a:pt x="289" y="525"/>
                </a:lnTo>
                <a:lnTo>
                  <a:pt x="289" y="640"/>
                </a:lnTo>
                <a:lnTo>
                  <a:pt x="524" y="640"/>
                </a:lnTo>
                <a:lnTo>
                  <a:pt x="524" y="875"/>
                </a:lnTo>
                <a:lnTo>
                  <a:pt x="639" y="875"/>
                </a:lnTo>
                <a:lnTo>
                  <a:pt x="639" y="640"/>
                </a:lnTo>
                <a:lnTo>
                  <a:pt x="874" y="640"/>
                </a:ln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3205958" y="1501775"/>
            <a:ext cx="377825" cy="377825"/>
          </a:xfrm>
          <a:custGeom>
            <a:avLst/>
            <a:gdLst>
              <a:gd name="T0" fmla="*/ 817 w 1051"/>
              <a:gd name="T1" fmla="*/ 582 h 1050"/>
              <a:gd name="T2" fmla="*/ 817 w 1051"/>
              <a:gd name="T3" fmla="*/ 467 h 1050"/>
              <a:gd name="T4" fmla="*/ 582 w 1051"/>
              <a:gd name="T5" fmla="*/ 467 h 1050"/>
              <a:gd name="T6" fmla="*/ 582 w 1051"/>
              <a:gd name="T7" fmla="*/ 232 h 1050"/>
              <a:gd name="T8" fmla="*/ 467 w 1051"/>
              <a:gd name="T9" fmla="*/ 232 h 1050"/>
              <a:gd name="T10" fmla="*/ 467 w 1051"/>
              <a:gd name="T11" fmla="*/ 467 h 1050"/>
              <a:gd name="T12" fmla="*/ 232 w 1051"/>
              <a:gd name="T13" fmla="*/ 467 h 1050"/>
              <a:gd name="T14" fmla="*/ 232 w 1051"/>
              <a:gd name="T15" fmla="*/ 582 h 1050"/>
              <a:gd name="T16" fmla="*/ 467 w 1051"/>
              <a:gd name="T17" fmla="*/ 582 h 1050"/>
              <a:gd name="T18" fmla="*/ 467 w 1051"/>
              <a:gd name="T19" fmla="*/ 817 h 1050"/>
              <a:gd name="T20" fmla="*/ 582 w 1051"/>
              <a:gd name="T21" fmla="*/ 817 h 1050"/>
              <a:gd name="T22" fmla="*/ 582 w 1051"/>
              <a:gd name="T23" fmla="*/ 582 h 1050"/>
              <a:gd name="T24" fmla="*/ 817 w 1051"/>
              <a:gd name="T25" fmla="*/ 582 h 1050"/>
              <a:gd name="T26" fmla="*/ 932 w 1051"/>
              <a:gd name="T27" fmla="*/ 0 h 1050"/>
              <a:gd name="T28" fmla="*/ 1050 w 1051"/>
              <a:gd name="T29" fmla="*/ 117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117 h 1050"/>
              <a:gd name="T40" fmla="*/ 118 w 1051"/>
              <a:gd name="T41" fmla="*/ 0 h 1050"/>
              <a:gd name="T42" fmla="*/ 932 w 1051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0">
                <a:moveTo>
                  <a:pt x="817" y="582"/>
                </a:moveTo>
                <a:lnTo>
                  <a:pt x="817" y="467"/>
                </a:lnTo>
                <a:lnTo>
                  <a:pt x="582" y="467"/>
                </a:lnTo>
                <a:lnTo>
                  <a:pt x="582" y="232"/>
                </a:lnTo>
                <a:lnTo>
                  <a:pt x="467" y="232"/>
                </a:lnTo>
                <a:lnTo>
                  <a:pt x="467" y="467"/>
                </a:lnTo>
                <a:lnTo>
                  <a:pt x="232" y="467"/>
                </a:lnTo>
                <a:lnTo>
                  <a:pt x="232" y="582"/>
                </a:lnTo>
                <a:lnTo>
                  <a:pt x="467" y="582"/>
                </a:lnTo>
                <a:lnTo>
                  <a:pt x="467" y="817"/>
                </a:lnTo>
                <a:lnTo>
                  <a:pt x="582" y="817"/>
                </a:lnTo>
                <a:lnTo>
                  <a:pt x="58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1056481" y="2452689"/>
            <a:ext cx="463550" cy="211137"/>
          </a:xfrm>
          <a:custGeom>
            <a:avLst/>
            <a:gdLst>
              <a:gd name="T0" fmla="*/ 1285 w 1286"/>
              <a:gd name="T1" fmla="*/ 235 h 585"/>
              <a:gd name="T2" fmla="*/ 1285 w 1286"/>
              <a:gd name="T3" fmla="*/ 584 h 585"/>
              <a:gd name="T4" fmla="*/ 0 w 1286"/>
              <a:gd name="T5" fmla="*/ 584 h 585"/>
              <a:gd name="T6" fmla="*/ 0 w 1286"/>
              <a:gd name="T7" fmla="*/ 0 h 585"/>
              <a:gd name="T8" fmla="*/ 118 w 1286"/>
              <a:gd name="T9" fmla="*/ 0 h 585"/>
              <a:gd name="T10" fmla="*/ 118 w 1286"/>
              <a:gd name="T11" fmla="*/ 410 h 585"/>
              <a:gd name="T12" fmla="*/ 585 w 1286"/>
              <a:gd name="T13" fmla="*/ 410 h 585"/>
              <a:gd name="T14" fmla="*/ 585 w 1286"/>
              <a:gd name="T15" fmla="*/ 0 h 585"/>
              <a:gd name="T16" fmla="*/ 1050 w 1286"/>
              <a:gd name="T17" fmla="*/ 0 h 585"/>
              <a:gd name="T18" fmla="*/ 1285 w 1286"/>
              <a:gd name="T19" fmla="*/ 235 h 585"/>
              <a:gd name="T20" fmla="*/ 350 w 1286"/>
              <a:gd name="T21" fmla="*/ 349 h 585"/>
              <a:gd name="T22" fmla="*/ 175 w 1286"/>
              <a:gd name="T23" fmla="*/ 175 h 585"/>
              <a:gd name="T24" fmla="*/ 350 w 1286"/>
              <a:gd name="T25" fmla="*/ 0 h 585"/>
              <a:gd name="T26" fmla="*/ 525 w 1286"/>
              <a:gd name="T27" fmla="*/ 175 h 585"/>
              <a:gd name="T28" fmla="*/ 350 w 1286"/>
              <a:gd name="T29" fmla="*/ 349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585">
                <a:moveTo>
                  <a:pt x="1285" y="235"/>
                </a:moveTo>
                <a:lnTo>
                  <a:pt x="1285" y="584"/>
                </a:lnTo>
                <a:lnTo>
                  <a:pt x="0" y="584"/>
                </a:lnTo>
                <a:lnTo>
                  <a:pt x="0" y="0"/>
                </a:lnTo>
                <a:lnTo>
                  <a:pt x="118" y="0"/>
                </a:lnTo>
                <a:lnTo>
                  <a:pt x="118" y="410"/>
                </a:lnTo>
                <a:lnTo>
                  <a:pt x="585" y="410"/>
                </a:lnTo>
                <a:lnTo>
                  <a:pt x="585" y="0"/>
                </a:lnTo>
                <a:lnTo>
                  <a:pt x="1050" y="0"/>
                </a:lnTo>
                <a:cubicBezTo>
                  <a:pt x="1178" y="0"/>
                  <a:pt x="1285" y="106"/>
                  <a:pt x="1285" y="235"/>
                </a:cubicBezTo>
                <a:close/>
                <a:moveTo>
                  <a:pt x="350" y="349"/>
                </a:moveTo>
                <a:cubicBezTo>
                  <a:pt x="254" y="349"/>
                  <a:pt x="175" y="270"/>
                  <a:pt x="175" y="175"/>
                </a:cubicBezTo>
                <a:cubicBezTo>
                  <a:pt x="175" y="79"/>
                  <a:pt x="254" y="0"/>
                  <a:pt x="350" y="0"/>
                </a:cubicBezTo>
                <a:cubicBezTo>
                  <a:pt x="446" y="0"/>
                  <a:pt x="525" y="79"/>
                  <a:pt x="525" y="175"/>
                </a:cubicBezTo>
                <a:cubicBezTo>
                  <a:pt x="525" y="270"/>
                  <a:pt x="446" y="349"/>
                  <a:pt x="350" y="34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2147093" y="2347913"/>
            <a:ext cx="419100" cy="422275"/>
          </a:xfrm>
          <a:custGeom>
            <a:avLst/>
            <a:gdLst>
              <a:gd name="T0" fmla="*/ 640 w 1166"/>
              <a:gd name="T1" fmla="*/ 415 h 1173"/>
              <a:gd name="T2" fmla="*/ 640 w 1166"/>
              <a:gd name="T3" fmla="*/ 590 h 1173"/>
              <a:gd name="T4" fmla="*/ 815 w 1166"/>
              <a:gd name="T5" fmla="*/ 590 h 1173"/>
              <a:gd name="T6" fmla="*/ 815 w 1166"/>
              <a:gd name="T7" fmla="*/ 708 h 1173"/>
              <a:gd name="T8" fmla="*/ 640 w 1166"/>
              <a:gd name="T9" fmla="*/ 708 h 1173"/>
              <a:gd name="T10" fmla="*/ 640 w 1166"/>
              <a:gd name="T11" fmla="*/ 883 h 1173"/>
              <a:gd name="T12" fmla="*/ 525 w 1166"/>
              <a:gd name="T13" fmla="*/ 883 h 1173"/>
              <a:gd name="T14" fmla="*/ 525 w 1166"/>
              <a:gd name="T15" fmla="*/ 708 h 1173"/>
              <a:gd name="T16" fmla="*/ 350 w 1166"/>
              <a:gd name="T17" fmla="*/ 708 h 1173"/>
              <a:gd name="T18" fmla="*/ 350 w 1166"/>
              <a:gd name="T19" fmla="*/ 590 h 1173"/>
              <a:gd name="T20" fmla="*/ 525 w 1166"/>
              <a:gd name="T21" fmla="*/ 590 h 1173"/>
              <a:gd name="T22" fmla="*/ 525 w 1166"/>
              <a:gd name="T23" fmla="*/ 415 h 1173"/>
              <a:gd name="T24" fmla="*/ 640 w 1166"/>
              <a:gd name="T25" fmla="*/ 415 h 1173"/>
              <a:gd name="T26" fmla="*/ 583 w 1166"/>
              <a:gd name="T27" fmla="*/ 1057 h 1173"/>
              <a:gd name="T28" fmla="*/ 990 w 1166"/>
              <a:gd name="T29" fmla="*/ 648 h 1173"/>
              <a:gd name="T30" fmla="*/ 583 w 1166"/>
              <a:gd name="T31" fmla="*/ 240 h 1173"/>
              <a:gd name="T32" fmla="*/ 175 w 1166"/>
              <a:gd name="T33" fmla="*/ 648 h 1173"/>
              <a:gd name="T34" fmla="*/ 583 w 1166"/>
              <a:gd name="T35" fmla="*/ 1057 h 1173"/>
              <a:gd name="T36" fmla="*/ 583 w 1166"/>
              <a:gd name="T37" fmla="*/ 123 h 1173"/>
              <a:gd name="T38" fmla="*/ 1107 w 1166"/>
              <a:gd name="T39" fmla="*/ 648 h 1173"/>
              <a:gd name="T40" fmla="*/ 583 w 1166"/>
              <a:gd name="T41" fmla="*/ 1172 h 1173"/>
              <a:gd name="T42" fmla="*/ 58 w 1166"/>
              <a:gd name="T43" fmla="*/ 648 h 1173"/>
              <a:gd name="T44" fmla="*/ 583 w 1166"/>
              <a:gd name="T45" fmla="*/ 123 h 1173"/>
              <a:gd name="T46" fmla="*/ 1165 w 1166"/>
              <a:gd name="T47" fmla="*/ 224 h 1173"/>
              <a:gd name="T48" fmla="*/ 1091 w 1166"/>
              <a:gd name="T49" fmla="*/ 314 h 1173"/>
              <a:gd name="T50" fmla="*/ 823 w 1166"/>
              <a:gd name="T51" fmla="*/ 87 h 1173"/>
              <a:gd name="T52" fmla="*/ 897 w 1166"/>
              <a:gd name="T53" fmla="*/ 0 h 1173"/>
              <a:gd name="T54" fmla="*/ 1165 w 1166"/>
              <a:gd name="T55" fmla="*/ 224 h 1173"/>
              <a:gd name="T56" fmla="*/ 342 w 1166"/>
              <a:gd name="T57" fmla="*/ 87 h 1173"/>
              <a:gd name="T58" fmla="*/ 74 w 1166"/>
              <a:gd name="T59" fmla="*/ 311 h 1173"/>
              <a:gd name="T60" fmla="*/ 0 w 1166"/>
              <a:gd name="T61" fmla="*/ 224 h 1173"/>
              <a:gd name="T62" fmla="*/ 268 w 1166"/>
              <a:gd name="T63" fmla="*/ 0 h 1173"/>
              <a:gd name="T64" fmla="*/ 342 w 1166"/>
              <a:gd name="T65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73">
                <a:moveTo>
                  <a:pt x="640" y="415"/>
                </a:moveTo>
                <a:lnTo>
                  <a:pt x="640" y="590"/>
                </a:lnTo>
                <a:lnTo>
                  <a:pt x="815" y="590"/>
                </a:lnTo>
                <a:lnTo>
                  <a:pt x="815" y="708"/>
                </a:lnTo>
                <a:lnTo>
                  <a:pt x="640" y="708"/>
                </a:lnTo>
                <a:lnTo>
                  <a:pt x="640" y="883"/>
                </a:lnTo>
                <a:lnTo>
                  <a:pt x="525" y="883"/>
                </a:lnTo>
                <a:lnTo>
                  <a:pt x="525" y="708"/>
                </a:lnTo>
                <a:lnTo>
                  <a:pt x="350" y="708"/>
                </a:lnTo>
                <a:lnTo>
                  <a:pt x="350" y="590"/>
                </a:lnTo>
                <a:lnTo>
                  <a:pt x="525" y="590"/>
                </a:lnTo>
                <a:lnTo>
                  <a:pt x="525" y="415"/>
                </a:lnTo>
                <a:lnTo>
                  <a:pt x="640" y="415"/>
                </a:lnTo>
                <a:close/>
                <a:moveTo>
                  <a:pt x="583" y="1057"/>
                </a:moveTo>
                <a:cubicBezTo>
                  <a:pt x="809" y="1057"/>
                  <a:pt x="990" y="874"/>
                  <a:pt x="990" y="648"/>
                </a:cubicBezTo>
                <a:cubicBezTo>
                  <a:pt x="990" y="421"/>
                  <a:pt x="809" y="240"/>
                  <a:pt x="583" y="240"/>
                </a:cubicBezTo>
                <a:cubicBezTo>
                  <a:pt x="356" y="240"/>
                  <a:pt x="175" y="421"/>
                  <a:pt x="175" y="648"/>
                </a:cubicBezTo>
                <a:cubicBezTo>
                  <a:pt x="175" y="874"/>
                  <a:pt x="356" y="1057"/>
                  <a:pt x="583" y="1057"/>
                </a:cubicBezTo>
                <a:close/>
                <a:moveTo>
                  <a:pt x="583" y="123"/>
                </a:moveTo>
                <a:cubicBezTo>
                  <a:pt x="872" y="123"/>
                  <a:pt x="1107" y="358"/>
                  <a:pt x="1107" y="648"/>
                </a:cubicBezTo>
                <a:cubicBezTo>
                  <a:pt x="1107" y="937"/>
                  <a:pt x="872" y="1172"/>
                  <a:pt x="583" y="1172"/>
                </a:cubicBezTo>
                <a:cubicBezTo>
                  <a:pt x="293" y="1172"/>
                  <a:pt x="58" y="937"/>
                  <a:pt x="58" y="648"/>
                </a:cubicBezTo>
                <a:cubicBezTo>
                  <a:pt x="58" y="358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1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3194843" y="2411412"/>
            <a:ext cx="463550" cy="293688"/>
          </a:xfrm>
          <a:custGeom>
            <a:avLst/>
            <a:gdLst>
              <a:gd name="T0" fmla="*/ 1110 w 1286"/>
              <a:gd name="T1" fmla="*/ 350 h 815"/>
              <a:gd name="T2" fmla="*/ 875 w 1286"/>
              <a:gd name="T3" fmla="*/ 115 h 815"/>
              <a:gd name="T4" fmla="*/ 817 w 1286"/>
              <a:gd name="T5" fmla="*/ 115 h 815"/>
              <a:gd name="T6" fmla="*/ 817 w 1286"/>
              <a:gd name="T7" fmla="*/ 350 h 815"/>
              <a:gd name="T8" fmla="*/ 1110 w 1286"/>
              <a:gd name="T9" fmla="*/ 350 h 815"/>
              <a:gd name="T10" fmla="*/ 962 w 1286"/>
              <a:gd name="T11" fmla="*/ 727 h 815"/>
              <a:gd name="T12" fmla="*/ 1050 w 1286"/>
              <a:gd name="T13" fmla="*/ 639 h 815"/>
              <a:gd name="T14" fmla="*/ 962 w 1286"/>
              <a:gd name="T15" fmla="*/ 552 h 815"/>
              <a:gd name="T16" fmla="*/ 875 w 1286"/>
              <a:gd name="T17" fmla="*/ 639 h 815"/>
              <a:gd name="T18" fmla="*/ 962 w 1286"/>
              <a:gd name="T19" fmla="*/ 727 h 815"/>
              <a:gd name="T20" fmla="*/ 700 w 1286"/>
              <a:gd name="T21" fmla="*/ 350 h 815"/>
              <a:gd name="T22" fmla="*/ 700 w 1286"/>
              <a:gd name="T23" fmla="*/ 115 h 815"/>
              <a:gd name="T24" fmla="*/ 468 w 1286"/>
              <a:gd name="T25" fmla="*/ 115 h 815"/>
              <a:gd name="T26" fmla="*/ 468 w 1286"/>
              <a:gd name="T27" fmla="*/ 350 h 815"/>
              <a:gd name="T28" fmla="*/ 700 w 1286"/>
              <a:gd name="T29" fmla="*/ 350 h 815"/>
              <a:gd name="T30" fmla="*/ 293 w 1286"/>
              <a:gd name="T31" fmla="*/ 727 h 815"/>
              <a:gd name="T32" fmla="*/ 380 w 1286"/>
              <a:gd name="T33" fmla="*/ 639 h 815"/>
              <a:gd name="T34" fmla="*/ 293 w 1286"/>
              <a:gd name="T35" fmla="*/ 552 h 815"/>
              <a:gd name="T36" fmla="*/ 205 w 1286"/>
              <a:gd name="T37" fmla="*/ 639 h 815"/>
              <a:gd name="T38" fmla="*/ 293 w 1286"/>
              <a:gd name="T39" fmla="*/ 727 h 815"/>
              <a:gd name="T40" fmla="*/ 118 w 1286"/>
              <a:gd name="T41" fmla="*/ 350 h 815"/>
              <a:gd name="T42" fmla="*/ 350 w 1286"/>
              <a:gd name="T43" fmla="*/ 350 h 815"/>
              <a:gd name="T44" fmla="*/ 350 w 1286"/>
              <a:gd name="T45" fmla="*/ 115 h 815"/>
              <a:gd name="T46" fmla="*/ 118 w 1286"/>
              <a:gd name="T47" fmla="*/ 115 h 815"/>
              <a:gd name="T48" fmla="*/ 118 w 1286"/>
              <a:gd name="T49" fmla="*/ 350 h 815"/>
              <a:gd name="T50" fmla="*/ 935 w 1286"/>
              <a:gd name="T51" fmla="*/ 0 h 815"/>
              <a:gd name="T52" fmla="*/ 1285 w 1286"/>
              <a:gd name="T53" fmla="*/ 350 h 815"/>
              <a:gd name="T54" fmla="*/ 1285 w 1286"/>
              <a:gd name="T55" fmla="*/ 639 h 815"/>
              <a:gd name="T56" fmla="*/ 1137 w 1286"/>
              <a:gd name="T57" fmla="*/ 639 h 815"/>
              <a:gd name="T58" fmla="*/ 962 w 1286"/>
              <a:gd name="T59" fmla="*/ 814 h 815"/>
              <a:gd name="T60" fmla="*/ 787 w 1286"/>
              <a:gd name="T61" fmla="*/ 639 h 815"/>
              <a:gd name="T62" fmla="*/ 468 w 1286"/>
              <a:gd name="T63" fmla="*/ 639 h 815"/>
              <a:gd name="T64" fmla="*/ 293 w 1286"/>
              <a:gd name="T65" fmla="*/ 814 h 815"/>
              <a:gd name="T66" fmla="*/ 118 w 1286"/>
              <a:gd name="T67" fmla="*/ 639 h 815"/>
              <a:gd name="T68" fmla="*/ 0 w 1286"/>
              <a:gd name="T69" fmla="*/ 639 h 815"/>
              <a:gd name="T70" fmla="*/ 0 w 1286"/>
              <a:gd name="T71" fmla="*/ 115 h 815"/>
              <a:gd name="T72" fmla="*/ 118 w 1286"/>
              <a:gd name="T73" fmla="*/ 0 h 815"/>
              <a:gd name="T74" fmla="*/ 935 w 1286"/>
              <a:gd name="T75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815">
                <a:moveTo>
                  <a:pt x="1110" y="350"/>
                </a:moveTo>
                <a:lnTo>
                  <a:pt x="875" y="115"/>
                </a:lnTo>
                <a:lnTo>
                  <a:pt x="817" y="115"/>
                </a:lnTo>
                <a:lnTo>
                  <a:pt x="817" y="350"/>
                </a:lnTo>
                <a:lnTo>
                  <a:pt x="1110" y="350"/>
                </a:lnTo>
                <a:close/>
                <a:moveTo>
                  <a:pt x="962" y="727"/>
                </a:moveTo>
                <a:cubicBezTo>
                  <a:pt x="1011" y="727"/>
                  <a:pt x="1050" y="688"/>
                  <a:pt x="1050" y="639"/>
                </a:cubicBezTo>
                <a:cubicBezTo>
                  <a:pt x="1050" y="589"/>
                  <a:pt x="1011" y="552"/>
                  <a:pt x="962" y="552"/>
                </a:cubicBezTo>
                <a:cubicBezTo>
                  <a:pt x="912" y="552"/>
                  <a:pt x="875" y="589"/>
                  <a:pt x="875" y="639"/>
                </a:cubicBezTo>
                <a:cubicBezTo>
                  <a:pt x="875" y="688"/>
                  <a:pt x="912" y="727"/>
                  <a:pt x="962" y="727"/>
                </a:cubicBezTo>
                <a:close/>
                <a:moveTo>
                  <a:pt x="700" y="350"/>
                </a:moveTo>
                <a:lnTo>
                  <a:pt x="700" y="115"/>
                </a:lnTo>
                <a:lnTo>
                  <a:pt x="468" y="115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293" y="727"/>
                </a:moveTo>
                <a:cubicBezTo>
                  <a:pt x="342" y="727"/>
                  <a:pt x="380" y="688"/>
                  <a:pt x="380" y="639"/>
                </a:cubicBezTo>
                <a:cubicBezTo>
                  <a:pt x="380" y="589"/>
                  <a:pt x="342" y="552"/>
                  <a:pt x="293" y="552"/>
                </a:cubicBezTo>
                <a:cubicBezTo>
                  <a:pt x="244" y="552"/>
                  <a:pt x="205" y="589"/>
                  <a:pt x="205" y="639"/>
                </a:cubicBezTo>
                <a:cubicBezTo>
                  <a:pt x="205" y="688"/>
                  <a:pt x="244" y="727"/>
                  <a:pt x="293" y="727"/>
                </a:cubicBezTo>
                <a:close/>
                <a:moveTo>
                  <a:pt x="118" y="350"/>
                </a:moveTo>
                <a:lnTo>
                  <a:pt x="350" y="350"/>
                </a:lnTo>
                <a:lnTo>
                  <a:pt x="350" y="115"/>
                </a:lnTo>
                <a:lnTo>
                  <a:pt x="118" y="115"/>
                </a:lnTo>
                <a:lnTo>
                  <a:pt x="118" y="350"/>
                </a:lnTo>
                <a:close/>
                <a:moveTo>
                  <a:pt x="935" y="0"/>
                </a:moveTo>
                <a:lnTo>
                  <a:pt x="1285" y="350"/>
                </a:lnTo>
                <a:lnTo>
                  <a:pt x="1285" y="639"/>
                </a:lnTo>
                <a:lnTo>
                  <a:pt x="1137" y="639"/>
                </a:lnTo>
                <a:cubicBezTo>
                  <a:pt x="1137" y="735"/>
                  <a:pt x="1057" y="814"/>
                  <a:pt x="962" y="814"/>
                </a:cubicBezTo>
                <a:cubicBezTo>
                  <a:pt x="866" y="814"/>
                  <a:pt x="787" y="735"/>
                  <a:pt x="787" y="639"/>
                </a:cubicBezTo>
                <a:lnTo>
                  <a:pt x="468" y="639"/>
                </a:lnTo>
                <a:cubicBezTo>
                  <a:pt x="468" y="735"/>
                  <a:pt x="388" y="814"/>
                  <a:pt x="293" y="814"/>
                </a:cubicBezTo>
                <a:cubicBezTo>
                  <a:pt x="197" y="814"/>
                  <a:pt x="118" y="735"/>
                  <a:pt x="118" y="639"/>
                </a:cubicBezTo>
                <a:lnTo>
                  <a:pt x="0" y="639"/>
                </a:lnTo>
                <a:lnTo>
                  <a:pt x="0" y="115"/>
                </a:lnTo>
                <a:cubicBezTo>
                  <a:pt x="0" y="49"/>
                  <a:pt x="55" y="0"/>
                  <a:pt x="118" y="0"/>
                </a:cubicBezTo>
                <a:lnTo>
                  <a:pt x="93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5333206" y="2359026"/>
            <a:ext cx="463550" cy="398463"/>
          </a:xfrm>
          <a:custGeom>
            <a:avLst/>
            <a:gdLst>
              <a:gd name="T0" fmla="*/ 1167 w 1286"/>
              <a:gd name="T1" fmla="*/ 0 h 1107"/>
              <a:gd name="T2" fmla="*/ 1285 w 1286"/>
              <a:gd name="T3" fmla="*/ 117 h 1107"/>
              <a:gd name="T4" fmla="*/ 1285 w 1286"/>
              <a:gd name="T5" fmla="*/ 817 h 1107"/>
              <a:gd name="T6" fmla="*/ 1167 w 1286"/>
              <a:gd name="T7" fmla="*/ 932 h 1107"/>
              <a:gd name="T8" fmla="*/ 935 w 1286"/>
              <a:gd name="T9" fmla="*/ 932 h 1107"/>
              <a:gd name="T10" fmla="*/ 935 w 1286"/>
              <a:gd name="T11" fmla="*/ 817 h 1107"/>
              <a:gd name="T12" fmla="*/ 1167 w 1286"/>
              <a:gd name="T13" fmla="*/ 817 h 1107"/>
              <a:gd name="T14" fmla="*/ 1167 w 1286"/>
              <a:gd name="T15" fmla="*/ 117 h 1107"/>
              <a:gd name="T16" fmla="*/ 118 w 1286"/>
              <a:gd name="T17" fmla="*/ 117 h 1107"/>
              <a:gd name="T18" fmla="*/ 118 w 1286"/>
              <a:gd name="T19" fmla="*/ 817 h 1107"/>
              <a:gd name="T20" fmla="*/ 350 w 1286"/>
              <a:gd name="T21" fmla="*/ 817 h 1107"/>
              <a:gd name="T22" fmla="*/ 350 w 1286"/>
              <a:gd name="T23" fmla="*/ 932 h 1107"/>
              <a:gd name="T24" fmla="*/ 118 w 1286"/>
              <a:gd name="T25" fmla="*/ 932 h 1107"/>
              <a:gd name="T26" fmla="*/ 0 w 1286"/>
              <a:gd name="T27" fmla="*/ 817 h 1107"/>
              <a:gd name="T28" fmla="*/ 0 w 1286"/>
              <a:gd name="T29" fmla="*/ 117 h 1107"/>
              <a:gd name="T30" fmla="*/ 118 w 1286"/>
              <a:gd name="T31" fmla="*/ 0 h 1107"/>
              <a:gd name="T32" fmla="*/ 1167 w 1286"/>
              <a:gd name="T33" fmla="*/ 0 h 1107"/>
              <a:gd name="T34" fmla="*/ 293 w 1286"/>
              <a:gd name="T35" fmla="*/ 1106 h 1107"/>
              <a:gd name="T36" fmla="*/ 643 w 1286"/>
              <a:gd name="T37" fmla="*/ 757 h 1107"/>
              <a:gd name="T38" fmla="*/ 992 w 1286"/>
              <a:gd name="T39" fmla="*/ 1106 h 1107"/>
              <a:gd name="T40" fmla="*/ 293 w 1286"/>
              <a:gd name="T41" fmla="*/ 1106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6" h="1107"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817"/>
                </a:lnTo>
                <a:cubicBezTo>
                  <a:pt x="1285" y="880"/>
                  <a:pt x="1230" y="932"/>
                  <a:pt x="1167" y="932"/>
                </a:cubicBezTo>
                <a:lnTo>
                  <a:pt x="935" y="932"/>
                </a:lnTo>
                <a:lnTo>
                  <a:pt x="935" y="817"/>
                </a:lnTo>
                <a:lnTo>
                  <a:pt x="1167" y="817"/>
                </a:lnTo>
                <a:lnTo>
                  <a:pt x="1167" y="117"/>
                </a:lnTo>
                <a:lnTo>
                  <a:pt x="118" y="117"/>
                </a:lnTo>
                <a:lnTo>
                  <a:pt x="118" y="817"/>
                </a:lnTo>
                <a:lnTo>
                  <a:pt x="350" y="817"/>
                </a:lnTo>
                <a:lnTo>
                  <a:pt x="350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293" y="1106"/>
                </a:moveTo>
                <a:lnTo>
                  <a:pt x="643" y="757"/>
                </a:lnTo>
                <a:lnTo>
                  <a:pt x="992" y="1106"/>
                </a:lnTo>
                <a:lnTo>
                  <a:pt x="293" y="110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4294981" y="2347912"/>
            <a:ext cx="398462" cy="419100"/>
          </a:xfrm>
          <a:custGeom>
            <a:avLst/>
            <a:gdLst>
              <a:gd name="T0" fmla="*/ 58 w 1108"/>
              <a:gd name="T1" fmla="*/ 189 h 1165"/>
              <a:gd name="T2" fmla="*/ 131 w 1108"/>
              <a:gd name="T3" fmla="*/ 115 h 1165"/>
              <a:gd name="T4" fmla="*/ 1050 w 1108"/>
              <a:gd name="T5" fmla="*/ 1033 h 1165"/>
              <a:gd name="T6" fmla="*/ 976 w 1108"/>
              <a:gd name="T7" fmla="*/ 1107 h 1165"/>
              <a:gd name="T8" fmla="*/ 640 w 1108"/>
              <a:gd name="T9" fmla="*/ 773 h 1165"/>
              <a:gd name="T10" fmla="*/ 640 w 1108"/>
              <a:gd name="T11" fmla="*/ 989 h 1165"/>
              <a:gd name="T12" fmla="*/ 757 w 1108"/>
              <a:gd name="T13" fmla="*/ 1077 h 1165"/>
              <a:gd name="T14" fmla="*/ 757 w 1108"/>
              <a:gd name="T15" fmla="*/ 1164 h 1165"/>
              <a:gd name="T16" fmla="*/ 552 w 1108"/>
              <a:gd name="T17" fmla="*/ 1107 h 1165"/>
              <a:gd name="T18" fmla="*/ 350 w 1108"/>
              <a:gd name="T19" fmla="*/ 1164 h 1165"/>
              <a:gd name="T20" fmla="*/ 350 w 1108"/>
              <a:gd name="T21" fmla="*/ 1077 h 1165"/>
              <a:gd name="T22" fmla="*/ 465 w 1108"/>
              <a:gd name="T23" fmla="*/ 989 h 1165"/>
              <a:gd name="T24" fmla="*/ 465 w 1108"/>
              <a:gd name="T25" fmla="*/ 669 h 1165"/>
              <a:gd name="T26" fmla="*/ 0 w 1108"/>
              <a:gd name="T27" fmla="*/ 814 h 1165"/>
              <a:gd name="T28" fmla="*/ 0 w 1108"/>
              <a:gd name="T29" fmla="*/ 700 h 1165"/>
              <a:gd name="T30" fmla="*/ 347 w 1108"/>
              <a:gd name="T31" fmla="*/ 481 h 1165"/>
              <a:gd name="T32" fmla="*/ 58 w 1108"/>
              <a:gd name="T33" fmla="*/ 189 h 1165"/>
              <a:gd name="T34" fmla="*/ 640 w 1108"/>
              <a:gd name="T35" fmla="*/ 407 h 1165"/>
              <a:gd name="T36" fmla="*/ 1107 w 1108"/>
              <a:gd name="T37" fmla="*/ 700 h 1165"/>
              <a:gd name="T38" fmla="*/ 1107 w 1108"/>
              <a:gd name="T39" fmla="*/ 814 h 1165"/>
              <a:gd name="T40" fmla="*/ 921 w 1108"/>
              <a:gd name="T41" fmla="*/ 757 h 1165"/>
              <a:gd name="T42" fmla="*/ 465 w 1108"/>
              <a:gd name="T43" fmla="*/ 301 h 1165"/>
              <a:gd name="T44" fmla="*/ 465 w 1108"/>
              <a:gd name="T45" fmla="*/ 87 h 1165"/>
              <a:gd name="T46" fmla="*/ 552 w 1108"/>
              <a:gd name="T47" fmla="*/ 0 h 1165"/>
              <a:gd name="T48" fmla="*/ 640 w 1108"/>
              <a:gd name="T49" fmla="*/ 87 h 1165"/>
              <a:gd name="T50" fmla="*/ 640 w 1108"/>
              <a:gd name="T51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8" h="1165">
                <a:moveTo>
                  <a:pt x="58" y="189"/>
                </a:moveTo>
                <a:lnTo>
                  <a:pt x="131" y="115"/>
                </a:lnTo>
                <a:lnTo>
                  <a:pt x="1050" y="1033"/>
                </a:lnTo>
                <a:lnTo>
                  <a:pt x="976" y="1107"/>
                </a:lnTo>
                <a:lnTo>
                  <a:pt x="640" y="773"/>
                </a:ln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69"/>
                </a:lnTo>
                <a:lnTo>
                  <a:pt x="0" y="814"/>
                </a:lnTo>
                <a:lnTo>
                  <a:pt x="0" y="700"/>
                </a:lnTo>
                <a:lnTo>
                  <a:pt x="347" y="481"/>
                </a:lnTo>
                <a:lnTo>
                  <a:pt x="58" y="189"/>
                </a:lnTo>
                <a:close/>
                <a:moveTo>
                  <a:pt x="640" y="407"/>
                </a:moveTo>
                <a:lnTo>
                  <a:pt x="1107" y="700"/>
                </a:lnTo>
                <a:lnTo>
                  <a:pt x="1107" y="814"/>
                </a:lnTo>
                <a:lnTo>
                  <a:pt x="921" y="757"/>
                </a:lnTo>
                <a:lnTo>
                  <a:pt x="465" y="301"/>
                </a:lnTo>
                <a:lnTo>
                  <a:pt x="465" y="87"/>
                </a:lnTo>
                <a:cubicBezTo>
                  <a:pt x="465" y="38"/>
                  <a:pt x="503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6465093" y="2349499"/>
            <a:ext cx="336550" cy="414338"/>
          </a:xfrm>
          <a:custGeom>
            <a:avLst/>
            <a:gdLst>
              <a:gd name="T0" fmla="*/ 935 w 936"/>
              <a:gd name="T1" fmla="*/ 1066 h 1151"/>
              <a:gd name="T2" fmla="*/ 850 w 936"/>
              <a:gd name="T3" fmla="*/ 1150 h 1151"/>
              <a:gd name="T4" fmla="*/ 645 w 936"/>
              <a:gd name="T5" fmla="*/ 946 h 1151"/>
              <a:gd name="T6" fmla="*/ 350 w 936"/>
              <a:gd name="T7" fmla="*/ 946 h 1151"/>
              <a:gd name="T8" fmla="*/ 175 w 936"/>
              <a:gd name="T9" fmla="*/ 771 h 1151"/>
              <a:gd name="T10" fmla="*/ 175 w 936"/>
              <a:gd name="T11" fmla="*/ 434 h 1151"/>
              <a:gd name="T12" fmla="*/ 306 w 936"/>
              <a:gd name="T13" fmla="*/ 303 h 1151"/>
              <a:gd name="T14" fmla="*/ 309 w 936"/>
              <a:gd name="T15" fmla="*/ 303 h 1151"/>
              <a:gd name="T16" fmla="*/ 405 w 936"/>
              <a:gd name="T17" fmla="*/ 347 h 1151"/>
              <a:gd name="T18" fmla="*/ 487 w 936"/>
              <a:gd name="T19" fmla="*/ 437 h 1151"/>
              <a:gd name="T20" fmla="*/ 760 w 936"/>
              <a:gd name="T21" fmla="*/ 555 h 1151"/>
              <a:gd name="T22" fmla="*/ 760 w 936"/>
              <a:gd name="T23" fmla="*/ 683 h 1151"/>
              <a:gd name="T24" fmla="*/ 438 w 936"/>
              <a:gd name="T25" fmla="*/ 555 h 1151"/>
              <a:gd name="T26" fmla="*/ 438 w 936"/>
              <a:gd name="T27" fmla="*/ 771 h 1151"/>
              <a:gd name="T28" fmla="*/ 640 w 936"/>
              <a:gd name="T29" fmla="*/ 771 h 1151"/>
              <a:gd name="T30" fmla="*/ 935 w 936"/>
              <a:gd name="T31" fmla="*/ 1066 h 1151"/>
              <a:gd name="T32" fmla="*/ 118 w 936"/>
              <a:gd name="T33" fmla="*/ 828 h 1151"/>
              <a:gd name="T34" fmla="*/ 293 w 936"/>
              <a:gd name="T35" fmla="*/ 1003 h 1151"/>
              <a:gd name="T36" fmla="*/ 643 w 936"/>
              <a:gd name="T37" fmla="*/ 1003 h 1151"/>
              <a:gd name="T38" fmla="*/ 643 w 936"/>
              <a:gd name="T39" fmla="*/ 1120 h 1151"/>
              <a:gd name="T40" fmla="*/ 293 w 936"/>
              <a:gd name="T41" fmla="*/ 1120 h 1151"/>
              <a:gd name="T42" fmla="*/ 0 w 936"/>
              <a:gd name="T43" fmla="*/ 828 h 1151"/>
              <a:gd name="T44" fmla="*/ 0 w 936"/>
              <a:gd name="T45" fmla="*/ 303 h 1151"/>
              <a:gd name="T46" fmla="*/ 118 w 936"/>
              <a:gd name="T47" fmla="*/ 303 h 1151"/>
              <a:gd name="T48" fmla="*/ 118 w 936"/>
              <a:gd name="T49" fmla="*/ 828 h 1151"/>
              <a:gd name="T50" fmla="*/ 211 w 936"/>
              <a:gd name="T51" fmla="*/ 210 h 1151"/>
              <a:gd name="T52" fmla="*/ 211 w 936"/>
              <a:gd name="T53" fmla="*/ 46 h 1151"/>
              <a:gd name="T54" fmla="*/ 375 w 936"/>
              <a:gd name="T55" fmla="*/ 46 h 1151"/>
              <a:gd name="T56" fmla="*/ 375 w 936"/>
              <a:gd name="T57" fmla="*/ 210 h 1151"/>
              <a:gd name="T58" fmla="*/ 211 w 936"/>
              <a:gd name="T59" fmla="*/ 210 h 1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6" h="1151">
                <a:moveTo>
                  <a:pt x="935" y="1066"/>
                </a:moveTo>
                <a:lnTo>
                  <a:pt x="850" y="1150"/>
                </a:lnTo>
                <a:lnTo>
                  <a:pt x="645" y="946"/>
                </a:lnTo>
                <a:lnTo>
                  <a:pt x="350" y="946"/>
                </a:lnTo>
                <a:cubicBezTo>
                  <a:pt x="255" y="946"/>
                  <a:pt x="175" y="866"/>
                  <a:pt x="175" y="771"/>
                </a:cubicBezTo>
                <a:lnTo>
                  <a:pt x="175" y="434"/>
                </a:lnTo>
                <a:cubicBezTo>
                  <a:pt x="175" y="363"/>
                  <a:pt x="235" y="303"/>
                  <a:pt x="306" y="303"/>
                </a:cubicBezTo>
                <a:lnTo>
                  <a:pt x="309" y="303"/>
                </a:lnTo>
                <a:cubicBezTo>
                  <a:pt x="350" y="303"/>
                  <a:pt x="384" y="326"/>
                  <a:pt x="405" y="347"/>
                </a:cubicBezTo>
                <a:lnTo>
                  <a:pt x="487" y="437"/>
                </a:lnTo>
                <a:cubicBezTo>
                  <a:pt x="550" y="506"/>
                  <a:pt x="664" y="555"/>
                  <a:pt x="760" y="555"/>
                </a:cubicBezTo>
                <a:lnTo>
                  <a:pt x="760" y="683"/>
                </a:lnTo>
                <a:cubicBezTo>
                  <a:pt x="648" y="683"/>
                  <a:pt x="520" y="623"/>
                  <a:pt x="438" y="555"/>
                </a:cubicBezTo>
                <a:lnTo>
                  <a:pt x="438" y="771"/>
                </a:lnTo>
                <a:lnTo>
                  <a:pt x="640" y="771"/>
                </a:lnTo>
                <a:lnTo>
                  <a:pt x="935" y="1066"/>
                </a:lnTo>
                <a:close/>
                <a:moveTo>
                  <a:pt x="118" y="828"/>
                </a:moveTo>
                <a:cubicBezTo>
                  <a:pt x="118" y="924"/>
                  <a:pt x="197" y="1003"/>
                  <a:pt x="293" y="1003"/>
                </a:cubicBezTo>
                <a:lnTo>
                  <a:pt x="643" y="1003"/>
                </a:lnTo>
                <a:lnTo>
                  <a:pt x="643" y="1120"/>
                </a:lnTo>
                <a:lnTo>
                  <a:pt x="293" y="1120"/>
                </a:lnTo>
                <a:cubicBezTo>
                  <a:pt x="132" y="1120"/>
                  <a:pt x="0" y="989"/>
                  <a:pt x="0" y="828"/>
                </a:cubicBezTo>
                <a:lnTo>
                  <a:pt x="0" y="303"/>
                </a:lnTo>
                <a:lnTo>
                  <a:pt x="118" y="303"/>
                </a:lnTo>
                <a:lnTo>
                  <a:pt x="118" y="828"/>
                </a:lnTo>
                <a:close/>
                <a:moveTo>
                  <a:pt x="211" y="210"/>
                </a:moveTo>
                <a:cubicBezTo>
                  <a:pt x="164" y="164"/>
                  <a:pt x="164" y="93"/>
                  <a:pt x="211" y="46"/>
                </a:cubicBezTo>
                <a:cubicBezTo>
                  <a:pt x="257" y="0"/>
                  <a:pt x="328" y="0"/>
                  <a:pt x="375" y="46"/>
                </a:cubicBezTo>
                <a:cubicBezTo>
                  <a:pt x="421" y="93"/>
                  <a:pt x="422" y="163"/>
                  <a:pt x="375" y="210"/>
                </a:cubicBezTo>
                <a:cubicBezTo>
                  <a:pt x="329" y="256"/>
                  <a:pt x="257" y="257"/>
                  <a:pt x="211" y="21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7492206" y="2352676"/>
            <a:ext cx="419100" cy="404813"/>
          </a:xfrm>
          <a:custGeom>
            <a:avLst/>
            <a:gdLst>
              <a:gd name="T0" fmla="*/ 828 w 1165"/>
              <a:gd name="T1" fmla="*/ 773 h 1124"/>
              <a:gd name="T2" fmla="*/ 1164 w 1165"/>
              <a:gd name="T3" fmla="*/ 1035 h 1124"/>
              <a:gd name="T4" fmla="*/ 1076 w 1165"/>
              <a:gd name="T5" fmla="*/ 1123 h 1124"/>
              <a:gd name="T6" fmla="*/ 855 w 1165"/>
              <a:gd name="T7" fmla="*/ 948 h 1124"/>
              <a:gd name="T8" fmla="*/ 456 w 1165"/>
              <a:gd name="T9" fmla="*/ 948 h 1124"/>
              <a:gd name="T10" fmla="*/ 284 w 1165"/>
              <a:gd name="T11" fmla="*/ 806 h 1124"/>
              <a:gd name="T12" fmla="*/ 205 w 1165"/>
              <a:gd name="T13" fmla="*/ 461 h 1124"/>
              <a:gd name="T14" fmla="*/ 311 w 1165"/>
              <a:gd name="T15" fmla="*/ 308 h 1124"/>
              <a:gd name="T16" fmla="*/ 314 w 1165"/>
              <a:gd name="T17" fmla="*/ 308 h 1124"/>
              <a:gd name="T18" fmla="*/ 415 w 1165"/>
              <a:gd name="T19" fmla="*/ 333 h 1124"/>
              <a:gd name="T20" fmla="*/ 511 w 1165"/>
              <a:gd name="T21" fmla="*/ 407 h 1124"/>
              <a:gd name="T22" fmla="*/ 784 w 1165"/>
              <a:gd name="T23" fmla="*/ 481 h 1124"/>
              <a:gd name="T24" fmla="*/ 784 w 1165"/>
              <a:gd name="T25" fmla="*/ 606 h 1124"/>
              <a:gd name="T26" fmla="*/ 483 w 1165"/>
              <a:gd name="T27" fmla="*/ 535 h 1124"/>
              <a:gd name="T28" fmla="*/ 543 w 1165"/>
              <a:gd name="T29" fmla="*/ 773 h 1124"/>
              <a:gd name="T30" fmla="*/ 828 w 1165"/>
              <a:gd name="T31" fmla="*/ 773 h 1124"/>
              <a:gd name="T32" fmla="*/ 814 w 1165"/>
              <a:gd name="T33" fmla="*/ 1005 h 1124"/>
              <a:gd name="T34" fmla="*/ 814 w 1165"/>
              <a:gd name="T35" fmla="*/ 1123 h 1124"/>
              <a:gd name="T36" fmla="*/ 404 w 1165"/>
              <a:gd name="T37" fmla="*/ 1123 h 1124"/>
              <a:gd name="T38" fmla="*/ 114 w 1165"/>
              <a:gd name="T39" fmla="*/ 877 h 1124"/>
              <a:gd name="T40" fmla="*/ 0 w 1165"/>
              <a:gd name="T41" fmla="*/ 306 h 1124"/>
              <a:gd name="T42" fmla="*/ 114 w 1165"/>
              <a:gd name="T43" fmla="*/ 306 h 1124"/>
              <a:gd name="T44" fmla="*/ 229 w 1165"/>
              <a:gd name="T45" fmla="*/ 858 h 1124"/>
              <a:gd name="T46" fmla="*/ 404 w 1165"/>
              <a:gd name="T47" fmla="*/ 1005 h 1124"/>
              <a:gd name="T48" fmla="*/ 814 w 1165"/>
              <a:gd name="T49" fmla="*/ 1005 h 1124"/>
              <a:gd name="T50" fmla="*/ 194 w 1165"/>
              <a:gd name="T51" fmla="*/ 226 h 1124"/>
              <a:gd name="T52" fmla="*/ 166 w 1165"/>
              <a:gd name="T53" fmla="*/ 65 h 1124"/>
              <a:gd name="T54" fmla="*/ 328 w 1165"/>
              <a:gd name="T55" fmla="*/ 35 h 1124"/>
              <a:gd name="T56" fmla="*/ 358 w 1165"/>
              <a:gd name="T57" fmla="*/ 199 h 1124"/>
              <a:gd name="T58" fmla="*/ 194 w 1165"/>
              <a:gd name="T59" fmla="*/ 226 h 1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124">
                <a:moveTo>
                  <a:pt x="828" y="773"/>
                </a:moveTo>
                <a:lnTo>
                  <a:pt x="1164" y="1035"/>
                </a:lnTo>
                <a:lnTo>
                  <a:pt x="1076" y="1123"/>
                </a:lnTo>
                <a:lnTo>
                  <a:pt x="855" y="948"/>
                </a:lnTo>
                <a:lnTo>
                  <a:pt x="456" y="948"/>
                </a:lnTo>
                <a:cubicBezTo>
                  <a:pt x="371" y="948"/>
                  <a:pt x="300" y="888"/>
                  <a:pt x="284" y="806"/>
                </a:cubicBezTo>
                <a:lnTo>
                  <a:pt x="205" y="461"/>
                </a:lnTo>
                <a:cubicBezTo>
                  <a:pt x="194" y="390"/>
                  <a:pt x="240" y="322"/>
                  <a:pt x="311" y="308"/>
                </a:cubicBezTo>
                <a:lnTo>
                  <a:pt x="314" y="308"/>
                </a:lnTo>
                <a:cubicBezTo>
                  <a:pt x="355" y="302"/>
                  <a:pt x="391" y="314"/>
                  <a:pt x="415" y="333"/>
                </a:cubicBezTo>
                <a:lnTo>
                  <a:pt x="511" y="407"/>
                </a:lnTo>
                <a:cubicBezTo>
                  <a:pt x="584" y="464"/>
                  <a:pt x="688" y="500"/>
                  <a:pt x="784" y="481"/>
                </a:cubicBezTo>
                <a:lnTo>
                  <a:pt x="784" y="606"/>
                </a:lnTo>
                <a:cubicBezTo>
                  <a:pt x="675" y="625"/>
                  <a:pt x="576" y="587"/>
                  <a:pt x="483" y="535"/>
                </a:cubicBezTo>
                <a:lnTo>
                  <a:pt x="543" y="773"/>
                </a:lnTo>
                <a:lnTo>
                  <a:pt x="828" y="773"/>
                </a:lnTo>
                <a:close/>
                <a:moveTo>
                  <a:pt x="814" y="1005"/>
                </a:moveTo>
                <a:lnTo>
                  <a:pt x="814" y="1123"/>
                </a:lnTo>
                <a:lnTo>
                  <a:pt x="404" y="1123"/>
                </a:lnTo>
                <a:cubicBezTo>
                  <a:pt x="259" y="1123"/>
                  <a:pt x="136" y="1019"/>
                  <a:pt x="114" y="877"/>
                </a:cubicBezTo>
                <a:lnTo>
                  <a:pt x="0" y="306"/>
                </a:lnTo>
                <a:lnTo>
                  <a:pt x="114" y="306"/>
                </a:lnTo>
                <a:lnTo>
                  <a:pt x="229" y="858"/>
                </a:lnTo>
                <a:cubicBezTo>
                  <a:pt x="243" y="942"/>
                  <a:pt x="317" y="1005"/>
                  <a:pt x="404" y="1005"/>
                </a:cubicBezTo>
                <a:lnTo>
                  <a:pt x="814" y="1005"/>
                </a:lnTo>
                <a:close/>
                <a:moveTo>
                  <a:pt x="194" y="226"/>
                </a:moveTo>
                <a:cubicBezTo>
                  <a:pt x="142" y="188"/>
                  <a:pt x="131" y="117"/>
                  <a:pt x="166" y="65"/>
                </a:cubicBezTo>
                <a:cubicBezTo>
                  <a:pt x="202" y="13"/>
                  <a:pt x="276" y="0"/>
                  <a:pt x="328" y="35"/>
                </a:cubicBezTo>
                <a:cubicBezTo>
                  <a:pt x="380" y="73"/>
                  <a:pt x="393" y="147"/>
                  <a:pt x="358" y="199"/>
                </a:cubicBezTo>
                <a:cubicBezTo>
                  <a:pt x="319" y="251"/>
                  <a:pt x="246" y="262"/>
                  <a:pt x="194" y="22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8592345" y="2368551"/>
            <a:ext cx="360363" cy="377825"/>
          </a:xfrm>
          <a:custGeom>
            <a:avLst/>
            <a:gdLst>
              <a:gd name="T0" fmla="*/ 118 w 1001"/>
              <a:gd name="T1" fmla="*/ 525 h 1051"/>
              <a:gd name="T2" fmla="*/ 293 w 1001"/>
              <a:gd name="T3" fmla="*/ 700 h 1051"/>
              <a:gd name="T4" fmla="*/ 525 w 1001"/>
              <a:gd name="T5" fmla="*/ 700 h 1051"/>
              <a:gd name="T6" fmla="*/ 525 w 1001"/>
              <a:gd name="T7" fmla="*/ 817 h 1051"/>
              <a:gd name="T8" fmla="*/ 293 w 1001"/>
              <a:gd name="T9" fmla="*/ 817 h 1051"/>
              <a:gd name="T10" fmla="*/ 0 w 1001"/>
              <a:gd name="T11" fmla="*/ 525 h 1051"/>
              <a:gd name="T12" fmla="*/ 0 w 1001"/>
              <a:gd name="T13" fmla="*/ 0 h 1051"/>
              <a:gd name="T14" fmla="*/ 118 w 1001"/>
              <a:gd name="T15" fmla="*/ 0 h 1051"/>
              <a:gd name="T16" fmla="*/ 118 w 1001"/>
              <a:gd name="T17" fmla="*/ 525 h 1051"/>
              <a:gd name="T18" fmla="*/ 990 w 1001"/>
              <a:gd name="T19" fmla="*/ 946 h 1051"/>
              <a:gd name="T20" fmla="*/ 905 w 1001"/>
              <a:gd name="T21" fmla="*/ 1050 h 1051"/>
              <a:gd name="T22" fmla="*/ 643 w 1001"/>
              <a:gd name="T23" fmla="*/ 1050 h 1051"/>
              <a:gd name="T24" fmla="*/ 643 w 1001"/>
              <a:gd name="T25" fmla="*/ 875 h 1051"/>
              <a:gd name="T26" fmla="*/ 700 w 1001"/>
              <a:gd name="T27" fmla="*/ 643 h 1051"/>
              <a:gd name="T28" fmla="*/ 350 w 1001"/>
              <a:gd name="T29" fmla="*/ 643 h 1051"/>
              <a:gd name="T30" fmla="*/ 175 w 1001"/>
              <a:gd name="T31" fmla="*/ 468 h 1051"/>
              <a:gd name="T32" fmla="*/ 175 w 1001"/>
              <a:gd name="T33" fmla="*/ 0 h 1051"/>
              <a:gd name="T34" fmla="*/ 525 w 1001"/>
              <a:gd name="T35" fmla="*/ 0 h 1051"/>
              <a:gd name="T36" fmla="*/ 525 w 1001"/>
              <a:gd name="T37" fmla="*/ 350 h 1051"/>
              <a:gd name="T38" fmla="*/ 817 w 1001"/>
              <a:gd name="T39" fmla="*/ 350 h 1051"/>
              <a:gd name="T40" fmla="*/ 932 w 1001"/>
              <a:gd name="T41" fmla="*/ 468 h 1051"/>
              <a:gd name="T42" fmla="*/ 817 w 1001"/>
              <a:gd name="T43" fmla="*/ 875 h 1051"/>
              <a:gd name="T44" fmla="*/ 899 w 1001"/>
              <a:gd name="T45" fmla="*/ 875 h 1051"/>
              <a:gd name="T46" fmla="*/ 990 w 1001"/>
              <a:gd name="T47" fmla="*/ 9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01" h="1051"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525" y="700"/>
                </a:lnTo>
                <a:lnTo>
                  <a:pt x="525" y="817"/>
                </a:lnTo>
                <a:lnTo>
                  <a:pt x="293" y="817"/>
                </a:lnTo>
                <a:cubicBezTo>
                  <a:pt x="131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  <a:moveTo>
                  <a:pt x="990" y="946"/>
                </a:moveTo>
                <a:cubicBezTo>
                  <a:pt x="1000" y="1001"/>
                  <a:pt x="960" y="1050"/>
                  <a:pt x="905" y="1050"/>
                </a:cubicBezTo>
                <a:lnTo>
                  <a:pt x="643" y="1050"/>
                </a:lnTo>
                <a:lnTo>
                  <a:pt x="643" y="875"/>
                </a:lnTo>
                <a:lnTo>
                  <a:pt x="700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7" y="350"/>
                </a:lnTo>
                <a:cubicBezTo>
                  <a:pt x="880" y="350"/>
                  <a:pt x="932" y="405"/>
                  <a:pt x="932" y="468"/>
                </a:cubicBezTo>
                <a:lnTo>
                  <a:pt x="817" y="875"/>
                </a:lnTo>
                <a:lnTo>
                  <a:pt x="899" y="875"/>
                </a:lnTo>
                <a:cubicBezTo>
                  <a:pt x="943" y="875"/>
                  <a:pt x="981" y="905"/>
                  <a:pt x="990" y="94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9641681" y="2368551"/>
            <a:ext cx="398462" cy="377825"/>
          </a:xfrm>
          <a:custGeom>
            <a:avLst/>
            <a:gdLst>
              <a:gd name="T0" fmla="*/ 1020 w 1108"/>
              <a:gd name="T1" fmla="*/ 875 h 1051"/>
              <a:gd name="T2" fmla="*/ 1107 w 1108"/>
              <a:gd name="T3" fmla="*/ 962 h 1051"/>
              <a:gd name="T4" fmla="*/ 1020 w 1108"/>
              <a:gd name="T5" fmla="*/ 1050 h 1051"/>
              <a:gd name="T6" fmla="*/ 757 w 1108"/>
              <a:gd name="T7" fmla="*/ 1050 h 1051"/>
              <a:gd name="T8" fmla="*/ 757 w 1108"/>
              <a:gd name="T9" fmla="*/ 643 h 1051"/>
              <a:gd name="T10" fmla="*/ 350 w 1108"/>
              <a:gd name="T11" fmla="*/ 643 h 1051"/>
              <a:gd name="T12" fmla="*/ 175 w 1108"/>
              <a:gd name="T13" fmla="*/ 468 h 1051"/>
              <a:gd name="T14" fmla="*/ 175 w 1108"/>
              <a:gd name="T15" fmla="*/ 0 h 1051"/>
              <a:gd name="T16" fmla="*/ 525 w 1108"/>
              <a:gd name="T17" fmla="*/ 0 h 1051"/>
              <a:gd name="T18" fmla="*/ 525 w 1108"/>
              <a:gd name="T19" fmla="*/ 350 h 1051"/>
              <a:gd name="T20" fmla="*/ 818 w 1108"/>
              <a:gd name="T21" fmla="*/ 350 h 1051"/>
              <a:gd name="T22" fmla="*/ 932 w 1108"/>
              <a:gd name="T23" fmla="*/ 468 h 1051"/>
              <a:gd name="T24" fmla="*/ 932 w 1108"/>
              <a:gd name="T25" fmla="*/ 875 h 1051"/>
              <a:gd name="T26" fmla="*/ 1020 w 1108"/>
              <a:gd name="T27" fmla="*/ 875 h 1051"/>
              <a:gd name="T28" fmla="*/ 118 w 1108"/>
              <a:gd name="T29" fmla="*/ 525 h 1051"/>
              <a:gd name="T30" fmla="*/ 293 w 1108"/>
              <a:gd name="T31" fmla="*/ 700 h 1051"/>
              <a:gd name="T32" fmla="*/ 643 w 1108"/>
              <a:gd name="T33" fmla="*/ 700 h 1051"/>
              <a:gd name="T34" fmla="*/ 643 w 1108"/>
              <a:gd name="T35" fmla="*/ 817 h 1051"/>
              <a:gd name="T36" fmla="*/ 293 w 1108"/>
              <a:gd name="T37" fmla="*/ 817 h 1051"/>
              <a:gd name="T38" fmla="*/ 0 w 1108"/>
              <a:gd name="T39" fmla="*/ 525 h 1051"/>
              <a:gd name="T40" fmla="*/ 0 w 1108"/>
              <a:gd name="T41" fmla="*/ 0 h 1051"/>
              <a:gd name="T42" fmla="*/ 118 w 1108"/>
              <a:gd name="T43" fmla="*/ 0 h 1051"/>
              <a:gd name="T44" fmla="*/ 118 w 1108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08" h="1051">
                <a:moveTo>
                  <a:pt x="1020" y="875"/>
                </a:moveTo>
                <a:cubicBezTo>
                  <a:pt x="1069" y="875"/>
                  <a:pt x="1107" y="913"/>
                  <a:pt x="1107" y="962"/>
                </a:cubicBezTo>
                <a:cubicBezTo>
                  <a:pt x="1107" y="1011"/>
                  <a:pt x="1069" y="1050"/>
                  <a:pt x="1020" y="1050"/>
                </a:cubicBezTo>
                <a:lnTo>
                  <a:pt x="7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5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818" y="350"/>
                </a:lnTo>
                <a:cubicBezTo>
                  <a:pt x="880" y="350"/>
                  <a:pt x="932" y="405"/>
                  <a:pt x="932" y="468"/>
                </a:cubicBezTo>
                <a:lnTo>
                  <a:pt x="932" y="875"/>
                </a:lnTo>
                <a:lnTo>
                  <a:pt x="1020" y="875"/>
                </a:lnTo>
                <a:close/>
                <a:moveTo>
                  <a:pt x="118" y="525"/>
                </a:moveTo>
                <a:cubicBezTo>
                  <a:pt x="118" y="621"/>
                  <a:pt x="197" y="700"/>
                  <a:pt x="293" y="700"/>
                </a:cubicBezTo>
                <a:lnTo>
                  <a:pt x="643" y="700"/>
                </a:lnTo>
                <a:lnTo>
                  <a:pt x="643" y="817"/>
                </a:lnTo>
                <a:lnTo>
                  <a:pt x="293" y="817"/>
                </a:lnTo>
                <a:cubicBezTo>
                  <a:pt x="132" y="817"/>
                  <a:pt x="0" y="686"/>
                  <a:pt x="0" y="525"/>
                </a:cubicBez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10689433" y="2368551"/>
            <a:ext cx="446087" cy="377825"/>
          </a:xfrm>
          <a:custGeom>
            <a:avLst/>
            <a:gdLst>
              <a:gd name="T0" fmla="*/ 1213 w 1239"/>
              <a:gd name="T1" fmla="*/ 831 h 1051"/>
              <a:gd name="T2" fmla="*/ 1172 w 1239"/>
              <a:gd name="T3" fmla="*/ 951 h 1051"/>
              <a:gd name="T4" fmla="*/ 957 w 1239"/>
              <a:gd name="T5" fmla="*/ 1050 h 1051"/>
              <a:gd name="T6" fmla="*/ 757 w 1239"/>
              <a:gd name="T7" fmla="*/ 643 h 1051"/>
              <a:gd name="T8" fmla="*/ 350 w 1239"/>
              <a:gd name="T9" fmla="*/ 643 h 1051"/>
              <a:gd name="T10" fmla="*/ 175 w 1239"/>
              <a:gd name="T11" fmla="*/ 468 h 1051"/>
              <a:gd name="T12" fmla="*/ 175 w 1239"/>
              <a:gd name="T13" fmla="*/ 0 h 1051"/>
              <a:gd name="T14" fmla="*/ 525 w 1239"/>
              <a:gd name="T15" fmla="*/ 0 h 1051"/>
              <a:gd name="T16" fmla="*/ 525 w 1239"/>
              <a:gd name="T17" fmla="*/ 350 h 1051"/>
              <a:gd name="T18" fmla="*/ 730 w 1239"/>
              <a:gd name="T19" fmla="*/ 350 h 1051"/>
              <a:gd name="T20" fmla="*/ 834 w 1239"/>
              <a:gd name="T21" fmla="*/ 416 h 1051"/>
              <a:gd name="T22" fmla="*/ 1030 w 1239"/>
              <a:gd name="T23" fmla="*/ 823 h 1051"/>
              <a:gd name="T24" fmla="*/ 1096 w 1239"/>
              <a:gd name="T25" fmla="*/ 793 h 1051"/>
              <a:gd name="T26" fmla="*/ 1213 w 1239"/>
              <a:gd name="T27" fmla="*/ 831 h 1051"/>
              <a:gd name="T28" fmla="*/ 115 w 1239"/>
              <a:gd name="T29" fmla="*/ 525 h 1051"/>
              <a:gd name="T30" fmla="*/ 290 w 1239"/>
              <a:gd name="T31" fmla="*/ 700 h 1051"/>
              <a:gd name="T32" fmla="*/ 640 w 1239"/>
              <a:gd name="T33" fmla="*/ 700 h 1051"/>
              <a:gd name="T34" fmla="*/ 640 w 1239"/>
              <a:gd name="T35" fmla="*/ 817 h 1051"/>
              <a:gd name="T36" fmla="*/ 290 w 1239"/>
              <a:gd name="T37" fmla="*/ 817 h 1051"/>
              <a:gd name="T38" fmla="*/ 0 w 1239"/>
              <a:gd name="T39" fmla="*/ 525 h 1051"/>
              <a:gd name="T40" fmla="*/ 0 w 1239"/>
              <a:gd name="T41" fmla="*/ 0 h 1051"/>
              <a:gd name="T42" fmla="*/ 115 w 1239"/>
              <a:gd name="T43" fmla="*/ 0 h 1051"/>
              <a:gd name="T44" fmla="*/ 115 w 1239"/>
              <a:gd name="T45" fmla="*/ 52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39" h="1051">
                <a:moveTo>
                  <a:pt x="1213" y="831"/>
                </a:moveTo>
                <a:cubicBezTo>
                  <a:pt x="1238" y="875"/>
                  <a:pt x="1216" y="929"/>
                  <a:pt x="1172" y="951"/>
                </a:cubicBezTo>
                <a:lnTo>
                  <a:pt x="957" y="1050"/>
                </a:lnTo>
                <a:lnTo>
                  <a:pt x="757" y="643"/>
                </a:lnTo>
                <a:lnTo>
                  <a:pt x="350" y="643"/>
                </a:lnTo>
                <a:cubicBezTo>
                  <a:pt x="254" y="643"/>
                  <a:pt x="175" y="563"/>
                  <a:pt x="175" y="468"/>
                </a:cubicBezTo>
                <a:lnTo>
                  <a:pt x="175" y="0"/>
                </a:lnTo>
                <a:lnTo>
                  <a:pt x="525" y="0"/>
                </a:lnTo>
                <a:lnTo>
                  <a:pt x="525" y="350"/>
                </a:lnTo>
                <a:lnTo>
                  <a:pt x="730" y="350"/>
                </a:lnTo>
                <a:cubicBezTo>
                  <a:pt x="773" y="350"/>
                  <a:pt x="814" y="375"/>
                  <a:pt x="834" y="416"/>
                </a:cubicBezTo>
                <a:lnTo>
                  <a:pt x="1030" y="823"/>
                </a:lnTo>
                <a:lnTo>
                  <a:pt x="1096" y="793"/>
                </a:lnTo>
                <a:cubicBezTo>
                  <a:pt x="1140" y="774"/>
                  <a:pt x="1192" y="790"/>
                  <a:pt x="1213" y="831"/>
                </a:cubicBezTo>
                <a:close/>
                <a:moveTo>
                  <a:pt x="115" y="525"/>
                </a:moveTo>
                <a:cubicBezTo>
                  <a:pt x="115" y="621"/>
                  <a:pt x="194" y="700"/>
                  <a:pt x="290" y="700"/>
                </a:cubicBezTo>
                <a:lnTo>
                  <a:pt x="640" y="700"/>
                </a:lnTo>
                <a:lnTo>
                  <a:pt x="640" y="817"/>
                </a:lnTo>
                <a:lnTo>
                  <a:pt x="290" y="817"/>
                </a:lnTo>
                <a:cubicBezTo>
                  <a:pt x="128" y="817"/>
                  <a:pt x="0" y="686"/>
                  <a:pt x="0" y="525"/>
                </a:cubicBezTo>
                <a:lnTo>
                  <a:pt x="0" y="0"/>
                </a:lnTo>
                <a:lnTo>
                  <a:pt x="115" y="0"/>
                </a:lnTo>
                <a:lnTo>
                  <a:pt x="115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1056483" y="3214689"/>
            <a:ext cx="427037" cy="422275"/>
          </a:xfrm>
          <a:custGeom>
            <a:avLst/>
            <a:gdLst>
              <a:gd name="T0" fmla="*/ 372 w 1187"/>
              <a:gd name="T1" fmla="*/ 82 h 1173"/>
              <a:gd name="T2" fmla="*/ 323 w 1187"/>
              <a:gd name="T3" fmla="*/ 123 h 1173"/>
              <a:gd name="T4" fmla="*/ 238 w 1187"/>
              <a:gd name="T5" fmla="*/ 41 h 1173"/>
              <a:gd name="T6" fmla="*/ 290 w 1187"/>
              <a:gd name="T7" fmla="*/ 0 h 1173"/>
              <a:gd name="T8" fmla="*/ 372 w 1187"/>
              <a:gd name="T9" fmla="*/ 82 h 1173"/>
              <a:gd name="T10" fmla="*/ 864 w 1187"/>
              <a:gd name="T11" fmla="*/ 961 h 1173"/>
              <a:gd name="T12" fmla="*/ 290 w 1187"/>
              <a:gd name="T13" fmla="*/ 389 h 1173"/>
              <a:gd name="T14" fmla="*/ 197 w 1187"/>
              <a:gd name="T15" fmla="*/ 647 h 1173"/>
              <a:gd name="T16" fmla="*/ 604 w 1187"/>
              <a:gd name="T17" fmla="*/ 1057 h 1173"/>
              <a:gd name="T18" fmla="*/ 864 w 1187"/>
              <a:gd name="T19" fmla="*/ 961 h 1173"/>
              <a:gd name="T20" fmla="*/ 74 w 1187"/>
              <a:gd name="T21" fmla="*/ 25 h 1173"/>
              <a:gd name="T22" fmla="*/ 1151 w 1187"/>
              <a:gd name="T23" fmla="*/ 1098 h 1173"/>
              <a:gd name="T24" fmla="*/ 1077 w 1187"/>
              <a:gd name="T25" fmla="*/ 1172 h 1173"/>
              <a:gd name="T26" fmla="*/ 949 w 1187"/>
              <a:gd name="T27" fmla="*/ 1043 h 1173"/>
              <a:gd name="T28" fmla="*/ 604 w 1187"/>
              <a:gd name="T29" fmla="*/ 1172 h 1173"/>
              <a:gd name="T30" fmla="*/ 80 w 1187"/>
              <a:gd name="T31" fmla="*/ 647 h 1173"/>
              <a:gd name="T32" fmla="*/ 208 w 1187"/>
              <a:gd name="T33" fmla="*/ 307 h 1173"/>
              <a:gd name="T34" fmla="*/ 162 w 1187"/>
              <a:gd name="T35" fmla="*/ 260 h 1173"/>
              <a:gd name="T36" fmla="*/ 96 w 1187"/>
              <a:gd name="T37" fmla="*/ 315 h 1173"/>
              <a:gd name="T38" fmla="*/ 14 w 1187"/>
              <a:gd name="T39" fmla="*/ 230 h 1173"/>
              <a:gd name="T40" fmla="*/ 80 w 1187"/>
              <a:gd name="T41" fmla="*/ 178 h 1173"/>
              <a:gd name="T42" fmla="*/ 0 w 1187"/>
              <a:gd name="T43" fmla="*/ 99 h 1173"/>
              <a:gd name="T44" fmla="*/ 74 w 1187"/>
              <a:gd name="T45" fmla="*/ 25 h 1173"/>
              <a:gd name="T46" fmla="*/ 1186 w 1187"/>
              <a:gd name="T47" fmla="*/ 225 h 1173"/>
              <a:gd name="T48" fmla="*/ 1113 w 1187"/>
              <a:gd name="T49" fmla="*/ 315 h 1173"/>
              <a:gd name="T50" fmla="*/ 845 w 1187"/>
              <a:gd name="T51" fmla="*/ 88 h 1173"/>
              <a:gd name="T52" fmla="*/ 919 w 1187"/>
              <a:gd name="T53" fmla="*/ 0 h 1173"/>
              <a:gd name="T54" fmla="*/ 1186 w 1187"/>
              <a:gd name="T55" fmla="*/ 225 h 1173"/>
              <a:gd name="T56" fmla="*/ 465 w 1187"/>
              <a:gd name="T57" fmla="*/ 266 h 1173"/>
              <a:gd name="T58" fmla="*/ 375 w 1187"/>
              <a:gd name="T59" fmla="*/ 178 h 1173"/>
              <a:gd name="T60" fmla="*/ 604 w 1187"/>
              <a:gd name="T61" fmla="*/ 123 h 1173"/>
              <a:gd name="T62" fmla="*/ 1129 w 1187"/>
              <a:gd name="T63" fmla="*/ 647 h 1173"/>
              <a:gd name="T64" fmla="*/ 1077 w 1187"/>
              <a:gd name="T65" fmla="*/ 877 h 1173"/>
              <a:gd name="T66" fmla="*/ 987 w 1187"/>
              <a:gd name="T67" fmla="*/ 789 h 1173"/>
              <a:gd name="T68" fmla="*/ 1011 w 1187"/>
              <a:gd name="T69" fmla="*/ 647 h 1173"/>
              <a:gd name="T70" fmla="*/ 604 w 1187"/>
              <a:gd name="T71" fmla="*/ 241 h 1173"/>
              <a:gd name="T72" fmla="*/ 465 w 1187"/>
              <a:gd name="T73" fmla="*/ 266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87" h="1173">
                <a:moveTo>
                  <a:pt x="372" y="82"/>
                </a:moveTo>
                <a:lnTo>
                  <a:pt x="323" y="123"/>
                </a:lnTo>
                <a:lnTo>
                  <a:pt x="238" y="41"/>
                </a:lnTo>
                <a:lnTo>
                  <a:pt x="290" y="0"/>
                </a:lnTo>
                <a:lnTo>
                  <a:pt x="372" y="82"/>
                </a:lnTo>
                <a:close/>
                <a:moveTo>
                  <a:pt x="864" y="961"/>
                </a:moveTo>
                <a:lnTo>
                  <a:pt x="290" y="389"/>
                </a:lnTo>
                <a:cubicBezTo>
                  <a:pt x="233" y="460"/>
                  <a:pt x="197" y="550"/>
                  <a:pt x="197" y="647"/>
                </a:cubicBezTo>
                <a:cubicBezTo>
                  <a:pt x="197" y="874"/>
                  <a:pt x="377" y="1057"/>
                  <a:pt x="604" y="1057"/>
                </a:cubicBezTo>
                <a:cubicBezTo>
                  <a:pt x="703" y="1057"/>
                  <a:pt x="793" y="1019"/>
                  <a:pt x="864" y="961"/>
                </a:cubicBezTo>
                <a:close/>
                <a:moveTo>
                  <a:pt x="74" y="25"/>
                </a:moveTo>
                <a:cubicBezTo>
                  <a:pt x="433" y="383"/>
                  <a:pt x="792" y="740"/>
                  <a:pt x="1151" y="1098"/>
                </a:cubicBezTo>
                <a:lnTo>
                  <a:pt x="1077" y="1172"/>
                </a:lnTo>
                <a:lnTo>
                  <a:pt x="949" y="1043"/>
                </a:lnTo>
                <a:cubicBezTo>
                  <a:pt x="856" y="1123"/>
                  <a:pt x="735" y="1172"/>
                  <a:pt x="604" y="1172"/>
                </a:cubicBezTo>
                <a:cubicBezTo>
                  <a:pt x="315" y="1172"/>
                  <a:pt x="80" y="937"/>
                  <a:pt x="80" y="647"/>
                </a:cubicBezTo>
                <a:cubicBezTo>
                  <a:pt x="80" y="517"/>
                  <a:pt x="129" y="399"/>
                  <a:pt x="208" y="307"/>
                </a:cubicBezTo>
                <a:lnTo>
                  <a:pt x="162" y="260"/>
                </a:lnTo>
                <a:lnTo>
                  <a:pt x="96" y="315"/>
                </a:lnTo>
                <a:lnTo>
                  <a:pt x="14" y="230"/>
                </a:lnTo>
                <a:lnTo>
                  <a:pt x="80" y="178"/>
                </a:lnTo>
                <a:lnTo>
                  <a:pt x="0" y="99"/>
                </a:lnTo>
                <a:lnTo>
                  <a:pt x="74" y="25"/>
                </a:lnTo>
                <a:close/>
                <a:moveTo>
                  <a:pt x="1186" y="225"/>
                </a:moveTo>
                <a:lnTo>
                  <a:pt x="1113" y="315"/>
                </a:lnTo>
                <a:lnTo>
                  <a:pt x="845" y="88"/>
                </a:lnTo>
                <a:lnTo>
                  <a:pt x="919" y="0"/>
                </a:lnTo>
                <a:lnTo>
                  <a:pt x="1186" y="225"/>
                </a:lnTo>
                <a:close/>
                <a:moveTo>
                  <a:pt x="465" y="266"/>
                </a:moveTo>
                <a:lnTo>
                  <a:pt x="375" y="178"/>
                </a:lnTo>
                <a:cubicBezTo>
                  <a:pt x="443" y="145"/>
                  <a:pt x="522" y="123"/>
                  <a:pt x="604" y="123"/>
                </a:cubicBezTo>
                <a:cubicBezTo>
                  <a:pt x="894" y="123"/>
                  <a:pt x="1129" y="358"/>
                  <a:pt x="1129" y="647"/>
                </a:cubicBezTo>
                <a:cubicBezTo>
                  <a:pt x="1129" y="729"/>
                  <a:pt x="1110" y="808"/>
                  <a:pt x="1077" y="877"/>
                </a:cubicBezTo>
                <a:lnTo>
                  <a:pt x="987" y="789"/>
                </a:lnTo>
                <a:cubicBezTo>
                  <a:pt x="1003" y="746"/>
                  <a:pt x="1011" y="696"/>
                  <a:pt x="1011" y="647"/>
                </a:cubicBezTo>
                <a:cubicBezTo>
                  <a:pt x="1011" y="421"/>
                  <a:pt x="831" y="241"/>
                  <a:pt x="604" y="241"/>
                </a:cubicBezTo>
                <a:cubicBezTo>
                  <a:pt x="555" y="241"/>
                  <a:pt x="509" y="249"/>
                  <a:pt x="465" y="26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2147093" y="3240087"/>
            <a:ext cx="377825" cy="377825"/>
          </a:xfrm>
          <a:custGeom>
            <a:avLst/>
            <a:gdLst>
              <a:gd name="T0" fmla="*/ 123 w 1051"/>
              <a:gd name="T1" fmla="*/ 117 h 1049"/>
              <a:gd name="T2" fmla="*/ 927 w 1051"/>
              <a:gd name="T3" fmla="*/ 117 h 1049"/>
              <a:gd name="T4" fmla="*/ 872 w 1051"/>
              <a:gd name="T5" fmla="*/ 57 h 1049"/>
              <a:gd name="T6" fmla="*/ 173 w 1051"/>
              <a:gd name="T7" fmla="*/ 57 h 1049"/>
              <a:gd name="T8" fmla="*/ 123 w 1051"/>
              <a:gd name="T9" fmla="*/ 117 h 1049"/>
              <a:gd name="T10" fmla="*/ 525 w 1051"/>
              <a:gd name="T11" fmla="*/ 843 h 1049"/>
              <a:gd name="T12" fmla="*/ 845 w 1051"/>
              <a:gd name="T13" fmla="*/ 525 h 1049"/>
              <a:gd name="T14" fmla="*/ 643 w 1051"/>
              <a:gd name="T15" fmla="*/ 525 h 1049"/>
              <a:gd name="T16" fmla="*/ 643 w 1051"/>
              <a:gd name="T17" fmla="*/ 407 h 1049"/>
              <a:gd name="T18" fmla="*/ 408 w 1051"/>
              <a:gd name="T19" fmla="*/ 407 h 1049"/>
              <a:gd name="T20" fmla="*/ 408 w 1051"/>
              <a:gd name="T21" fmla="*/ 525 h 1049"/>
              <a:gd name="T22" fmla="*/ 205 w 1051"/>
              <a:gd name="T23" fmla="*/ 525 h 1049"/>
              <a:gd name="T24" fmla="*/ 525 w 1051"/>
              <a:gd name="T25" fmla="*/ 843 h 1049"/>
              <a:gd name="T26" fmla="*/ 1023 w 1051"/>
              <a:gd name="T27" fmla="*/ 131 h 1049"/>
              <a:gd name="T28" fmla="*/ 1050 w 1051"/>
              <a:gd name="T29" fmla="*/ 205 h 1049"/>
              <a:gd name="T30" fmla="*/ 1050 w 1051"/>
              <a:gd name="T31" fmla="*/ 931 h 1049"/>
              <a:gd name="T32" fmla="*/ 932 w 1051"/>
              <a:gd name="T33" fmla="*/ 1048 h 1049"/>
              <a:gd name="T34" fmla="*/ 118 w 1051"/>
              <a:gd name="T35" fmla="*/ 1048 h 1049"/>
              <a:gd name="T36" fmla="*/ 0 w 1051"/>
              <a:gd name="T37" fmla="*/ 931 h 1049"/>
              <a:gd name="T38" fmla="*/ 0 w 1051"/>
              <a:gd name="T39" fmla="*/ 205 h 1049"/>
              <a:gd name="T40" fmla="*/ 28 w 1051"/>
              <a:gd name="T41" fmla="*/ 131 h 1049"/>
              <a:gd name="T42" fmla="*/ 107 w 1051"/>
              <a:gd name="T43" fmla="*/ 33 h 1049"/>
              <a:gd name="T44" fmla="*/ 175 w 1051"/>
              <a:gd name="T45" fmla="*/ 0 h 1049"/>
              <a:gd name="T46" fmla="*/ 875 w 1051"/>
              <a:gd name="T47" fmla="*/ 0 h 1049"/>
              <a:gd name="T48" fmla="*/ 943 w 1051"/>
              <a:gd name="T49" fmla="*/ 33 h 1049"/>
              <a:gd name="T50" fmla="*/ 1023 w 1051"/>
              <a:gd name="T51" fmla="*/ 131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49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3" y="57"/>
                </a:lnTo>
                <a:lnTo>
                  <a:pt x="123" y="117"/>
                </a:lnTo>
                <a:close/>
                <a:moveTo>
                  <a:pt x="525" y="843"/>
                </a:moveTo>
                <a:lnTo>
                  <a:pt x="845" y="525"/>
                </a:lnTo>
                <a:lnTo>
                  <a:pt x="643" y="525"/>
                </a:lnTo>
                <a:lnTo>
                  <a:pt x="643" y="407"/>
                </a:lnTo>
                <a:lnTo>
                  <a:pt x="408" y="407"/>
                </a:lnTo>
                <a:lnTo>
                  <a:pt x="408" y="525"/>
                </a:lnTo>
                <a:lnTo>
                  <a:pt x="205" y="525"/>
                </a:lnTo>
                <a:lnTo>
                  <a:pt x="525" y="843"/>
                </a:lnTo>
                <a:close/>
                <a:moveTo>
                  <a:pt x="1023" y="131"/>
                </a:moveTo>
                <a:cubicBezTo>
                  <a:pt x="1039" y="150"/>
                  <a:pt x="1050" y="178"/>
                  <a:pt x="1050" y="205"/>
                </a:cubicBezTo>
                <a:lnTo>
                  <a:pt x="1050" y="931"/>
                </a:lnTo>
                <a:cubicBezTo>
                  <a:pt x="1050" y="994"/>
                  <a:pt x="995" y="1048"/>
                  <a:pt x="932" y="1048"/>
                </a:cubicBezTo>
                <a:lnTo>
                  <a:pt x="118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205"/>
                </a:lnTo>
                <a:cubicBezTo>
                  <a:pt x="0" y="178"/>
                  <a:pt x="11" y="150"/>
                  <a:pt x="28" y="131"/>
                </a:cubicBezTo>
                <a:lnTo>
                  <a:pt x="107" y="33"/>
                </a:lnTo>
                <a:cubicBezTo>
                  <a:pt x="123" y="14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4"/>
                  <a:pt x="943" y="33"/>
                </a:cubicBezTo>
                <a:lnTo>
                  <a:pt x="1023" y="13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3245643" y="3257549"/>
            <a:ext cx="336550" cy="336550"/>
          </a:xfrm>
          <a:custGeom>
            <a:avLst/>
            <a:gdLst>
              <a:gd name="T0" fmla="*/ 699 w 935"/>
              <a:gd name="T1" fmla="*/ 934 h 935"/>
              <a:gd name="T2" fmla="*/ 699 w 935"/>
              <a:gd name="T3" fmla="*/ 699 h 935"/>
              <a:gd name="T4" fmla="*/ 934 w 935"/>
              <a:gd name="T5" fmla="*/ 699 h 935"/>
              <a:gd name="T6" fmla="*/ 934 w 935"/>
              <a:gd name="T7" fmla="*/ 934 h 935"/>
              <a:gd name="T8" fmla="*/ 699 w 935"/>
              <a:gd name="T9" fmla="*/ 934 h 935"/>
              <a:gd name="T10" fmla="*/ 699 w 935"/>
              <a:gd name="T11" fmla="*/ 584 h 935"/>
              <a:gd name="T12" fmla="*/ 699 w 935"/>
              <a:gd name="T13" fmla="*/ 350 h 935"/>
              <a:gd name="T14" fmla="*/ 934 w 935"/>
              <a:gd name="T15" fmla="*/ 350 h 935"/>
              <a:gd name="T16" fmla="*/ 934 w 935"/>
              <a:gd name="T17" fmla="*/ 584 h 935"/>
              <a:gd name="T18" fmla="*/ 699 w 935"/>
              <a:gd name="T19" fmla="*/ 584 h 935"/>
              <a:gd name="T20" fmla="*/ 349 w 935"/>
              <a:gd name="T21" fmla="*/ 235 h 935"/>
              <a:gd name="T22" fmla="*/ 349 w 935"/>
              <a:gd name="T23" fmla="*/ 0 h 935"/>
              <a:gd name="T24" fmla="*/ 584 w 935"/>
              <a:gd name="T25" fmla="*/ 0 h 935"/>
              <a:gd name="T26" fmla="*/ 584 w 935"/>
              <a:gd name="T27" fmla="*/ 235 h 935"/>
              <a:gd name="T28" fmla="*/ 349 w 935"/>
              <a:gd name="T29" fmla="*/ 235 h 935"/>
              <a:gd name="T30" fmla="*/ 699 w 935"/>
              <a:gd name="T31" fmla="*/ 0 h 935"/>
              <a:gd name="T32" fmla="*/ 934 w 935"/>
              <a:gd name="T33" fmla="*/ 0 h 935"/>
              <a:gd name="T34" fmla="*/ 934 w 935"/>
              <a:gd name="T35" fmla="*/ 235 h 935"/>
              <a:gd name="T36" fmla="*/ 699 w 935"/>
              <a:gd name="T37" fmla="*/ 235 h 935"/>
              <a:gd name="T38" fmla="*/ 699 w 935"/>
              <a:gd name="T39" fmla="*/ 0 h 935"/>
              <a:gd name="T40" fmla="*/ 349 w 935"/>
              <a:gd name="T41" fmla="*/ 584 h 935"/>
              <a:gd name="T42" fmla="*/ 349 w 935"/>
              <a:gd name="T43" fmla="*/ 350 h 935"/>
              <a:gd name="T44" fmla="*/ 584 w 935"/>
              <a:gd name="T45" fmla="*/ 350 h 935"/>
              <a:gd name="T46" fmla="*/ 584 w 935"/>
              <a:gd name="T47" fmla="*/ 584 h 935"/>
              <a:gd name="T48" fmla="*/ 349 w 935"/>
              <a:gd name="T49" fmla="*/ 584 h 935"/>
              <a:gd name="T50" fmla="*/ 0 w 935"/>
              <a:gd name="T51" fmla="*/ 584 h 935"/>
              <a:gd name="T52" fmla="*/ 0 w 935"/>
              <a:gd name="T53" fmla="*/ 350 h 935"/>
              <a:gd name="T54" fmla="*/ 235 w 935"/>
              <a:gd name="T55" fmla="*/ 350 h 935"/>
              <a:gd name="T56" fmla="*/ 235 w 935"/>
              <a:gd name="T57" fmla="*/ 584 h 935"/>
              <a:gd name="T58" fmla="*/ 0 w 935"/>
              <a:gd name="T59" fmla="*/ 584 h 935"/>
              <a:gd name="T60" fmla="*/ 0 w 935"/>
              <a:gd name="T61" fmla="*/ 934 h 935"/>
              <a:gd name="T62" fmla="*/ 0 w 935"/>
              <a:gd name="T63" fmla="*/ 699 h 935"/>
              <a:gd name="T64" fmla="*/ 235 w 935"/>
              <a:gd name="T65" fmla="*/ 699 h 935"/>
              <a:gd name="T66" fmla="*/ 235 w 935"/>
              <a:gd name="T67" fmla="*/ 934 h 935"/>
              <a:gd name="T68" fmla="*/ 0 w 935"/>
              <a:gd name="T69" fmla="*/ 934 h 935"/>
              <a:gd name="T70" fmla="*/ 349 w 935"/>
              <a:gd name="T71" fmla="*/ 934 h 935"/>
              <a:gd name="T72" fmla="*/ 349 w 935"/>
              <a:gd name="T73" fmla="*/ 699 h 935"/>
              <a:gd name="T74" fmla="*/ 584 w 935"/>
              <a:gd name="T75" fmla="*/ 699 h 935"/>
              <a:gd name="T76" fmla="*/ 584 w 935"/>
              <a:gd name="T77" fmla="*/ 934 h 935"/>
              <a:gd name="T78" fmla="*/ 349 w 935"/>
              <a:gd name="T79" fmla="*/ 934 h 935"/>
              <a:gd name="T80" fmla="*/ 0 w 935"/>
              <a:gd name="T81" fmla="*/ 235 h 935"/>
              <a:gd name="T82" fmla="*/ 0 w 935"/>
              <a:gd name="T83" fmla="*/ 0 h 935"/>
              <a:gd name="T84" fmla="*/ 235 w 935"/>
              <a:gd name="T85" fmla="*/ 0 h 935"/>
              <a:gd name="T86" fmla="*/ 235 w 935"/>
              <a:gd name="T87" fmla="*/ 235 h 935"/>
              <a:gd name="T88" fmla="*/ 0 w 935"/>
              <a:gd name="T8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5" h="935">
                <a:moveTo>
                  <a:pt x="699" y="934"/>
                </a:moveTo>
                <a:lnTo>
                  <a:pt x="699" y="699"/>
                </a:lnTo>
                <a:lnTo>
                  <a:pt x="934" y="699"/>
                </a:lnTo>
                <a:lnTo>
                  <a:pt x="934" y="934"/>
                </a:lnTo>
                <a:lnTo>
                  <a:pt x="699" y="934"/>
                </a:lnTo>
                <a:close/>
                <a:moveTo>
                  <a:pt x="699" y="584"/>
                </a:moveTo>
                <a:lnTo>
                  <a:pt x="699" y="350"/>
                </a:lnTo>
                <a:lnTo>
                  <a:pt x="934" y="350"/>
                </a:lnTo>
                <a:lnTo>
                  <a:pt x="934" y="584"/>
                </a:lnTo>
                <a:lnTo>
                  <a:pt x="699" y="584"/>
                </a:lnTo>
                <a:close/>
                <a:moveTo>
                  <a:pt x="349" y="235"/>
                </a:moveTo>
                <a:lnTo>
                  <a:pt x="349" y="0"/>
                </a:lnTo>
                <a:lnTo>
                  <a:pt x="584" y="0"/>
                </a:lnTo>
                <a:lnTo>
                  <a:pt x="584" y="235"/>
                </a:lnTo>
                <a:lnTo>
                  <a:pt x="349" y="235"/>
                </a:lnTo>
                <a:close/>
                <a:moveTo>
                  <a:pt x="699" y="0"/>
                </a:moveTo>
                <a:lnTo>
                  <a:pt x="934" y="0"/>
                </a:lnTo>
                <a:lnTo>
                  <a:pt x="934" y="235"/>
                </a:lnTo>
                <a:lnTo>
                  <a:pt x="699" y="235"/>
                </a:lnTo>
                <a:lnTo>
                  <a:pt x="699" y="0"/>
                </a:lnTo>
                <a:close/>
                <a:moveTo>
                  <a:pt x="349" y="584"/>
                </a:moveTo>
                <a:lnTo>
                  <a:pt x="349" y="350"/>
                </a:lnTo>
                <a:lnTo>
                  <a:pt x="584" y="350"/>
                </a:lnTo>
                <a:lnTo>
                  <a:pt x="584" y="584"/>
                </a:lnTo>
                <a:lnTo>
                  <a:pt x="349" y="584"/>
                </a:lnTo>
                <a:close/>
                <a:moveTo>
                  <a:pt x="0" y="584"/>
                </a:moveTo>
                <a:lnTo>
                  <a:pt x="0" y="350"/>
                </a:lnTo>
                <a:lnTo>
                  <a:pt x="235" y="350"/>
                </a:lnTo>
                <a:lnTo>
                  <a:pt x="235" y="584"/>
                </a:lnTo>
                <a:lnTo>
                  <a:pt x="0" y="584"/>
                </a:lnTo>
                <a:close/>
                <a:moveTo>
                  <a:pt x="0" y="934"/>
                </a:moveTo>
                <a:lnTo>
                  <a:pt x="0" y="699"/>
                </a:lnTo>
                <a:lnTo>
                  <a:pt x="235" y="699"/>
                </a:lnTo>
                <a:lnTo>
                  <a:pt x="235" y="934"/>
                </a:lnTo>
                <a:lnTo>
                  <a:pt x="0" y="934"/>
                </a:lnTo>
                <a:close/>
                <a:moveTo>
                  <a:pt x="349" y="934"/>
                </a:moveTo>
                <a:lnTo>
                  <a:pt x="349" y="699"/>
                </a:lnTo>
                <a:lnTo>
                  <a:pt x="584" y="699"/>
                </a:lnTo>
                <a:lnTo>
                  <a:pt x="584" y="934"/>
                </a:lnTo>
                <a:lnTo>
                  <a:pt x="349" y="934"/>
                </a:lnTo>
                <a:close/>
                <a:moveTo>
                  <a:pt x="0" y="235"/>
                </a:moveTo>
                <a:lnTo>
                  <a:pt x="0" y="0"/>
                </a:lnTo>
                <a:lnTo>
                  <a:pt x="235" y="0"/>
                </a:lnTo>
                <a:lnTo>
                  <a:pt x="235" y="235"/>
                </a:lnTo>
                <a:lnTo>
                  <a:pt x="0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4277518" y="3216274"/>
            <a:ext cx="419100" cy="419100"/>
          </a:xfrm>
          <a:custGeom>
            <a:avLst/>
            <a:gdLst>
              <a:gd name="T0" fmla="*/ 639 w 1165"/>
              <a:gd name="T1" fmla="*/ 756 h 1164"/>
              <a:gd name="T2" fmla="*/ 639 w 1165"/>
              <a:gd name="T3" fmla="*/ 638 h 1164"/>
              <a:gd name="T4" fmla="*/ 524 w 1165"/>
              <a:gd name="T5" fmla="*/ 638 h 1164"/>
              <a:gd name="T6" fmla="*/ 524 w 1165"/>
              <a:gd name="T7" fmla="*/ 756 h 1164"/>
              <a:gd name="T8" fmla="*/ 639 w 1165"/>
              <a:gd name="T9" fmla="*/ 756 h 1164"/>
              <a:gd name="T10" fmla="*/ 639 w 1165"/>
              <a:gd name="T11" fmla="*/ 524 h 1164"/>
              <a:gd name="T12" fmla="*/ 639 w 1165"/>
              <a:gd name="T13" fmla="*/ 174 h 1164"/>
              <a:gd name="T14" fmla="*/ 524 w 1165"/>
              <a:gd name="T15" fmla="*/ 174 h 1164"/>
              <a:gd name="T16" fmla="*/ 524 w 1165"/>
              <a:gd name="T17" fmla="*/ 524 h 1164"/>
              <a:gd name="T18" fmla="*/ 639 w 1165"/>
              <a:gd name="T19" fmla="*/ 524 h 1164"/>
              <a:gd name="T20" fmla="*/ 1164 w 1165"/>
              <a:gd name="T21" fmla="*/ 114 h 1164"/>
              <a:gd name="T22" fmla="*/ 1164 w 1165"/>
              <a:gd name="T23" fmla="*/ 813 h 1164"/>
              <a:gd name="T24" fmla="*/ 1049 w 1165"/>
              <a:gd name="T25" fmla="*/ 930 h 1164"/>
              <a:gd name="T26" fmla="*/ 232 w 1165"/>
              <a:gd name="T27" fmla="*/ 930 h 1164"/>
              <a:gd name="T28" fmla="*/ 0 w 1165"/>
              <a:gd name="T29" fmla="*/ 1163 h 1164"/>
              <a:gd name="T30" fmla="*/ 0 w 1165"/>
              <a:gd name="T31" fmla="*/ 114 h 1164"/>
              <a:gd name="T32" fmla="*/ 114 w 1165"/>
              <a:gd name="T33" fmla="*/ 0 h 1164"/>
              <a:gd name="T34" fmla="*/ 1049 w 1165"/>
              <a:gd name="T35" fmla="*/ 0 h 1164"/>
              <a:gd name="T36" fmla="*/ 1049 w 1165"/>
              <a:gd name="T37" fmla="*/ 0 h 1164"/>
              <a:gd name="T38" fmla="*/ 1164 w 1165"/>
              <a:gd name="T39" fmla="*/ 114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4">
                <a:moveTo>
                  <a:pt x="639" y="756"/>
                </a:moveTo>
                <a:lnTo>
                  <a:pt x="639" y="638"/>
                </a:lnTo>
                <a:lnTo>
                  <a:pt x="524" y="638"/>
                </a:lnTo>
                <a:lnTo>
                  <a:pt x="524" y="756"/>
                </a:lnTo>
                <a:lnTo>
                  <a:pt x="639" y="756"/>
                </a:lnTo>
                <a:close/>
                <a:moveTo>
                  <a:pt x="639" y="524"/>
                </a:moveTo>
                <a:lnTo>
                  <a:pt x="639" y="174"/>
                </a:lnTo>
                <a:lnTo>
                  <a:pt x="524" y="174"/>
                </a:lnTo>
                <a:lnTo>
                  <a:pt x="524" y="524"/>
                </a:lnTo>
                <a:lnTo>
                  <a:pt x="639" y="524"/>
                </a:lnTo>
                <a:close/>
                <a:moveTo>
                  <a:pt x="1164" y="114"/>
                </a:moveTo>
                <a:lnTo>
                  <a:pt x="1164" y="813"/>
                </a:lnTo>
                <a:cubicBezTo>
                  <a:pt x="1164" y="876"/>
                  <a:pt x="1112" y="930"/>
                  <a:pt x="1049" y="930"/>
                </a:cubicBezTo>
                <a:lnTo>
                  <a:pt x="232" y="930"/>
                </a:lnTo>
                <a:lnTo>
                  <a:pt x="0" y="1163"/>
                </a:lnTo>
                <a:lnTo>
                  <a:pt x="0" y="114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lnTo>
                  <a:pt x="1049" y="0"/>
                </a:lnTo>
                <a:cubicBezTo>
                  <a:pt x="1112" y="0"/>
                  <a:pt x="1164" y="52"/>
                  <a:pt x="1164" y="11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5349081" y="3173414"/>
            <a:ext cx="419100" cy="504825"/>
          </a:xfrm>
          <a:custGeom>
            <a:avLst/>
            <a:gdLst>
              <a:gd name="T0" fmla="*/ 757 w 1166"/>
              <a:gd name="T1" fmla="*/ 295 h 1402"/>
              <a:gd name="T2" fmla="*/ 757 w 1166"/>
              <a:gd name="T3" fmla="*/ 235 h 1402"/>
              <a:gd name="T4" fmla="*/ 700 w 1166"/>
              <a:gd name="T5" fmla="*/ 235 h 1402"/>
              <a:gd name="T6" fmla="*/ 700 w 1166"/>
              <a:gd name="T7" fmla="*/ 295 h 1402"/>
              <a:gd name="T8" fmla="*/ 757 w 1166"/>
              <a:gd name="T9" fmla="*/ 295 h 1402"/>
              <a:gd name="T10" fmla="*/ 465 w 1166"/>
              <a:gd name="T11" fmla="*/ 295 h 1402"/>
              <a:gd name="T12" fmla="*/ 465 w 1166"/>
              <a:gd name="T13" fmla="*/ 235 h 1402"/>
              <a:gd name="T14" fmla="*/ 408 w 1166"/>
              <a:gd name="T15" fmla="*/ 235 h 1402"/>
              <a:gd name="T16" fmla="*/ 408 w 1166"/>
              <a:gd name="T17" fmla="*/ 295 h 1402"/>
              <a:gd name="T18" fmla="*/ 465 w 1166"/>
              <a:gd name="T19" fmla="*/ 295 h 1402"/>
              <a:gd name="T20" fmla="*/ 788 w 1166"/>
              <a:gd name="T21" fmla="*/ 129 h 1402"/>
              <a:gd name="T22" fmla="*/ 932 w 1166"/>
              <a:gd name="T23" fmla="*/ 410 h 1402"/>
              <a:gd name="T24" fmla="*/ 233 w 1166"/>
              <a:gd name="T25" fmla="*/ 410 h 1402"/>
              <a:gd name="T26" fmla="*/ 375 w 1166"/>
              <a:gd name="T27" fmla="*/ 129 h 1402"/>
              <a:gd name="T28" fmla="*/ 298 w 1166"/>
              <a:gd name="T29" fmla="*/ 52 h 1402"/>
              <a:gd name="T30" fmla="*/ 298 w 1166"/>
              <a:gd name="T31" fmla="*/ 11 h 1402"/>
              <a:gd name="T32" fmla="*/ 339 w 1166"/>
              <a:gd name="T33" fmla="*/ 11 h 1402"/>
              <a:gd name="T34" fmla="*/ 427 w 1166"/>
              <a:gd name="T35" fmla="*/ 99 h 1402"/>
              <a:gd name="T36" fmla="*/ 583 w 1166"/>
              <a:gd name="T37" fmla="*/ 60 h 1402"/>
              <a:gd name="T38" fmla="*/ 736 w 1166"/>
              <a:gd name="T39" fmla="*/ 99 h 1402"/>
              <a:gd name="T40" fmla="*/ 823 w 1166"/>
              <a:gd name="T41" fmla="*/ 11 h 1402"/>
              <a:gd name="T42" fmla="*/ 864 w 1166"/>
              <a:gd name="T43" fmla="*/ 11 h 1402"/>
              <a:gd name="T44" fmla="*/ 864 w 1166"/>
              <a:gd name="T45" fmla="*/ 52 h 1402"/>
              <a:gd name="T46" fmla="*/ 788 w 1166"/>
              <a:gd name="T47" fmla="*/ 129 h 1402"/>
              <a:gd name="T48" fmla="*/ 1077 w 1166"/>
              <a:gd name="T49" fmla="*/ 470 h 1402"/>
              <a:gd name="T50" fmla="*/ 1165 w 1166"/>
              <a:gd name="T51" fmla="*/ 558 h 1402"/>
              <a:gd name="T52" fmla="*/ 1165 w 1166"/>
              <a:gd name="T53" fmla="*/ 964 h 1402"/>
              <a:gd name="T54" fmla="*/ 1077 w 1166"/>
              <a:gd name="T55" fmla="*/ 1051 h 1402"/>
              <a:gd name="T56" fmla="*/ 990 w 1166"/>
              <a:gd name="T57" fmla="*/ 964 h 1402"/>
              <a:gd name="T58" fmla="*/ 990 w 1166"/>
              <a:gd name="T59" fmla="*/ 558 h 1402"/>
              <a:gd name="T60" fmla="*/ 1077 w 1166"/>
              <a:gd name="T61" fmla="*/ 470 h 1402"/>
              <a:gd name="T62" fmla="*/ 88 w 1166"/>
              <a:gd name="T63" fmla="*/ 470 h 1402"/>
              <a:gd name="T64" fmla="*/ 175 w 1166"/>
              <a:gd name="T65" fmla="*/ 558 h 1402"/>
              <a:gd name="T66" fmla="*/ 175 w 1166"/>
              <a:gd name="T67" fmla="*/ 964 h 1402"/>
              <a:gd name="T68" fmla="*/ 88 w 1166"/>
              <a:gd name="T69" fmla="*/ 1051 h 1402"/>
              <a:gd name="T70" fmla="*/ 0 w 1166"/>
              <a:gd name="T71" fmla="*/ 964 h 1402"/>
              <a:gd name="T72" fmla="*/ 0 w 1166"/>
              <a:gd name="T73" fmla="*/ 558 h 1402"/>
              <a:gd name="T74" fmla="*/ 88 w 1166"/>
              <a:gd name="T75" fmla="*/ 470 h 1402"/>
              <a:gd name="T76" fmla="*/ 233 w 1166"/>
              <a:gd name="T77" fmla="*/ 1051 h 1402"/>
              <a:gd name="T78" fmla="*/ 233 w 1166"/>
              <a:gd name="T79" fmla="*/ 470 h 1402"/>
              <a:gd name="T80" fmla="*/ 932 w 1166"/>
              <a:gd name="T81" fmla="*/ 470 h 1402"/>
              <a:gd name="T82" fmla="*/ 932 w 1166"/>
              <a:gd name="T83" fmla="*/ 1051 h 1402"/>
              <a:gd name="T84" fmla="*/ 875 w 1166"/>
              <a:gd name="T85" fmla="*/ 1109 h 1402"/>
              <a:gd name="T86" fmla="*/ 815 w 1166"/>
              <a:gd name="T87" fmla="*/ 1109 h 1402"/>
              <a:gd name="T88" fmla="*/ 815 w 1166"/>
              <a:gd name="T89" fmla="*/ 1314 h 1402"/>
              <a:gd name="T90" fmla="*/ 727 w 1166"/>
              <a:gd name="T91" fmla="*/ 1401 h 1402"/>
              <a:gd name="T92" fmla="*/ 640 w 1166"/>
              <a:gd name="T93" fmla="*/ 1314 h 1402"/>
              <a:gd name="T94" fmla="*/ 640 w 1166"/>
              <a:gd name="T95" fmla="*/ 1109 h 1402"/>
              <a:gd name="T96" fmla="*/ 525 w 1166"/>
              <a:gd name="T97" fmla="*/ 1109 h 1402"/>
              <a:gd name="T98" fmla="*/ 525 w 1166"/>
              <a:gd name="T99" fmla="*/ 1314 h 1402"/>
              <a:gd name="T100" fmla="*/ 438 w 1166"/>
              <a:gd name="T101" fmla="*/ 1401 h 1402"/>
              <a:gd name="T102" fmla="*/ 350 w 1166"/>
              <a:gd name="T103" fmla="*/ 1314 h 1402"/>
              <a:gd name="T104" fmla="*/ 350 w 1166"/>
              <a:gd name="T105" fmla="*/ 1109 h 1402"/>
              <a:gd name="T106" fmla="*/ 290 w 1166"/>
              <a:gd name="T107" fmla="*/ 1109 h 1402"/>
              <a:gd name="T108" fmla="*/ 233 w 1166"/>
              <a:gd name="T109" fmla="*/ 1051 h 1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66" h="1402">
                <a:moveTo>
                  <a:pt x="757" y="295"/>
                </a:moveTo>
                <a:lnTo>
                  <a:pt x="757" y="235"/>
                </a:lnTo>
                <a:lnTo>
                  <a:pt x="700" y="235"/>
                </a:lnTo>
                <a:lnTo>
                  <a:pt x="700" y="295"/>
                </a:lnTo>
                <a:lnTo>
                  <a:pt x="757" y="295"/>
                </a:lnTo>
                <a:close/>
                <a:moveTo>
                  <a:pt x="465" y="295"/>
                </a:moveTo>
                <a:lnTo>
                  <a:pt x="465" y="235"/>
                </a:lnTo>
                <a:lnTo>
                  <a:pt x="408" y="235"/>
                </a:lnTo>
                <a:lnTo>
                  <a:pt x="408" y="295"/>
                </a:lnTo>
                <a:lnTo>
                  <a:pt x="465" y="295"/>
                </a:lnTo>
                <a:close/>
                <a:moveTo>
                  <a:pt x="788" y="129"/>
                </a:moveTo>
                <a:cubicBezTo>
                  <a:pt x="875" y="192"/>
                  <a:pt x="932" y="295"/>
                  <a:pt x="932" y="410"/>
                </a:cubicBezTo>
                <a:lnTo>
                  <a:pt x="233" y="410"/>
                </a:lnTo>
                <a:cubicBezTo>
                  <a:pt x="233" y="295"/>
                  <a:pt x="287" y="192"/>
                  <a:pt x="375" y="129"/>
                </a:cubicBezTo>
                <a:lnTo>
                  <a:pt x="298" y="52"/>
                </a:lnTo>
                <a:cubicBezTo>
                  <a:pt x="287" y="41"/>
                  <a:pt x="287" y="22"/>
                  <a:pt x="298" y="11"/>
                </a:cubicBezTo>
                <a:cubicBezTo>
                  <a:pt x="309" y="0"/>
                  <a:pt x="328" y="0"/>
                  <a:pt x="339" y="11"/>
                </a:cubicBezTo>
                <a:lnTo>
                  <a:pt x="427" y="99"/>
                </a:lnTo>
                <a:cubicBezTo>
                  <a:pt x="473" y="74"/>
                  <a:pt x="528" y="60"/>
                  <a:pt x="583" y="60"/>
                </a:cubicBezTo>
                <a:cubicBezTo>
                  <a:pt x="637" y="60"/>
                  <a:pt x="689" y="74"/>
                  <a:pt x="736" y="99"/>
                </a:cubicBezTo>
                <a:lnTo>
                  <a:pt x="823" y="11"/>
                </a:lnTo>
                <a:cubicBezTo>
                  <a:pt x="834" y="0"/>
                  <a:pt x="853" y="0"/>
                  <a:pt x="864" y="11"/>
                </a:cubicBezTo>
                <a:cubicBezTo>
                  <a:pt x="875" y="22"/>
                  <a:pt x="875" y="41"/>
                  <a:pt x="864" y="52"/>
                </a:cubicBezTo>
                <a:lnTo>
                  <a:pt x="788" y="129"/>
                </a:lnTo>
                <a:close/>
                <a:moveTo>
                  <a:pt x="1077" y="470"/>
                </a:moveTo>
                <a:cubicBezTo>
                  <a:pt x="1126" y="470"/>
                  <a:pt x="1165" y="509"/>
                  <a:pt x="1165" y="558"/>
                </a:cubicBezTo>
                <a:lnTo>
                  <a:pt x="1165" y="964"/>
                </a:lnTo>
                <a:cubicBezTo>
                  <a:pt x="1165" y="1013"/>
                  <a:pt x="1126" y="1051"/>
                  <a:pt x="1077" y="1051"/>
                </a:cubicBezTo>
                <a:cubicBezTo>
                  <a:pt x="1028" y="1051"/>
                  <a:pt x="990" y="1013"/>
                  <a:pt x="990" y="964"/>
                </a:cubicBezTo>
                <a:lnTo>
                  <a:pt x="990" y="558"/>
                </a:lnTo>
                <a:cubicBezTo>
                  <a:pt x="990" y="509"/>
                  <a:pt x="1028" y="470"/>
                  <a:pt x="1077" y="470"/>
                </a:cubicBezTo>
                <a:close/>
                <a:moveTo>
                  <a:pt x="88" y="470"/>
                </a:moveTo>
                <a:cubicBezTo>
                  <a:pt x="137" y="470"/>
                  <a:pt x="175" y="509"/>
                  <a:pt x="175" y="558"/>
                </a:cubicBezTo>
                <a:lnTo>
                  <a:pt x="175" y="964"/>
                </a:lnTo>
                <a:cubicBezTo>
                  <a:pt x="175" y="1013"/>
                  <a:pt x="137" y="1051"/>
                  <a:pt x="88" y="1051"/>
                </a:cubicBezTo>
                <a:cubicBezTo>
                  <a:pt x="39" y="1051"/>
                  <a:pt x="0" y="1013"/>
                  <a:pt x="0" y="964"/>
                </a:cubicBezTo>
                <a:lnTo>
                  <a:pt x="0" y="558"/>
                </a:lnTo>
                <a:cubicBezTo>
                  <a:pt x="0" y="509"/>
                  <a:pt x="39" y="470"/>
                  <a:pt x="88" y="470"/>
                </a:cubicBezTo>
                <a:close/>
                <a:moveTo>
                  <a:pt x="233" y="1051"/>
                </a:moveTo>
                <a:lnTo>
                  <a:pt x="233" y="470"/>
                </a:lnTo>
                <a:lnTo>
                  <a:pt x="932" y="470"/>
                </a:lnTo>
                <a:lnTo>
                  <a:pt x="932" y="1051"/>
                </a:lnTo>
                <a:cubicBezTo>
                  <a:pt x="932" y="1084"/>
                  <a:pt x="908" y="1109"/>
                  <a:pt x="875" y="1109"/>
                </a:cubicBezTo>
                <a:lnTo>
                  <a:pt x="815" y="1109"/>
                </a:lnTo>
                <a:lnTo>
                  <a:pt x="815" y="1314"/>
                </a:lnTo>
                <a:cubicBezTo>
                  <a:pt x="815" y="1363"/>
                  <a:pt x="776" y="1401"/>
                  <a:pt x="727" y="1401"/>
                </a:cubicBezTo>
                <a:cubicBezTo>
                  <a:pt x="677" y="1401"/>
                  <a:pt x="640" y="1363"/>
                  <a:pt x="640" y="1314"/>
                </a:cubicBezTo>
                <a:lnTo>
                  <a:pt x="640" y="1109"/>
                </a:lnTo>
                <a:lnTo>
                  <a:pt x="525" y="1109"/>
                </a:lnTo>
                <a:lnTo>
                  <a:pt x="525" y="1314"/>
                </a:lnTo>
                <a:cubicBezTo>
                  <a:pt x="525" y="1363"/>
                  <a:pt x="487" y="1401"/>
                  <a:pt x="438" y="1401"/>
                </a:cubicBezTo>
                <a:cubicBezTo>
                  <a:pt x="389" y="1401"/>
                  <a:pt x="350" y="1363"/>
                  <a:pt x="350" y="1314"/>
                </a:cubicBezTo>
                <a:lnTo>
                  <a:pt x="350" y="1109"/>
                </a:lnTo>
                <a:lnTo>
                  <a:pt x="290" y="1109"/>
                </a:lnTo>
                <a:cubicBezTo>
                  <a:pt x="257" y="1109"/>
                  <a:pt x="233" y="1084"/>
                  <a:pt x="233" y="1051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6463506" y="3259138"/>
            <a:ext cx="336550" cy="334962"/>
          </a:xfrm>
          <a:custGeom>
            <a:avLst/>
            <a:gdLst>
              <a:gd name="T0" fmla="*/ 692 w 933"/>
              <a:gd name="T1" fmla="*/ 690 h 932"/>
              <a:gd name="T2" fmla="*/ 692 w 933"/>
              <a:gd name="T3" fmla="*/ 240 h 932"/>
              <a:gd name="T4" fmla="*/ 241 w 933"/>
              <a:gd name="T5" fmla="*/ 240 h 932"/>
              <a:gd name="T6" fmla="*/ 241 w 933"/>
              <a:gd name="T7" fmla="*/ 690 h 932"/>
              <a:gd name="T8" fmla="*/ 692 w 933"/>
              <a:gd name="T9" fmla="*/ 690 h 932"/>
              <a:gd name="T10" fmla="*/ 755 w 933"/>
              <a:gd name="T11" fmla="*/ 177 h 932"/>
              <a:gd name="T12" fmla="*/ 755 w 933"/>
              <a:gd name="T13" fmla="*/ 753 h 932"/>
              <a:gd name="T14" fmla="*/ 178 w 933"/>
              <a:gd name="T15" fmla="*/ 753 h 932"/>
              <a:gd name="T16" fmla="*/ 178 w 933"/>
              <a:gd name="T17" fmla="*/ 177 h 932"/>
              <a:gd name="T18" fmla="*/ 755 w 933"/>
              <a:gd name="T19" fmla="*/ 177 h 932"/>
              <a:gd name="T20" fmla="*/ 0 w 933"/>
              <a:gd name="T21" fmla="*/ 232 h 932"/>
              <a:gd name="T22" fmla="*/ 0 w 933"/>
              <a:gd name="T23" fmla="*/ 0 h 932"/>
              <a:gd name="T24" fmla="*/ 233 w 933"/>
              <a:gd name="T25" fmla="*/ 0 h 932"/>
              <a:gd name="T26" fmla="*/ 0 w 933"/>
              <a:gd name="T27" fmla="*/ 232 h 932"/>
              <a:gd name="T28" fmla="*/ 233 w 933"/>
              <a:gd name="T29" fmla="*/ 931 h 932"/>
              <a:gd name="T30" fmla="*/ 0 w 933"/>
              <a:gd name="T31" fmla="*/ 931 h 932"/>
              <a:gd name="T32" fmla="*/ 0 w 933"/>
              <a:gd name="T33" fmla="*/ 698 h 932"/>
              <a:gd name="T34" fmla="*/ 233 w 933"/>
              <a:gd name="T35" fmla="*/ 931 h 932"/>
              <a:gd name="T36" fmla="*/ 932 w 933"/>
              <a:gd name="T37" fmla="*/ 698 h 932"/>
              <a:gd name="T38" fmla="*/ 932 w 933"/>
              <a:gd name="T39" fmla="*/ 931 h 932"/>
              <a:gd name="T40" fmla="*/ 700 w 933"/>
              <a:gd name="T41" fmla="*/ 931 h 932"/>
              <a:gd name="T42" fmla="*/ 932 w 933"/>
              <a:gd name="T43" fmla="*/ 698 h 932"/>
              <a:gd name="T44" fmla="*/ 700 w 933"/>
              <a:gd name="T45" fmla="*/ 0 h 932"/>
              <a:gd name="T46" fmla="*/ 932 w 933"/>
              <a:gd name="T47" fmla="*/ 0 h 932"/>
              <a:gd name="T48" fmla="*/ 932 w 933"/>
              <a:gd name="T49" fmla="*/ 232 h 932"/>
              <a:gd name="T50" fmla="*/ 700 w 933"/>
              <a:gd name="T51" fmla="*/ 0 h 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3" h="932">
                <a:moveTo>
                  <a:pt x="692" y="690"/>
                </a:moveTo>
                <a:cubicBezTo>
                  <a:pt x="815" y="567"/>
                  <a:pt x="815" y="363"/>
                  <a:pt x="692" y="240"/>
                </a:cubicBezTo>
                <a:cubicBezTo>
                  <a:pt x="569" y="117"/>
                  <a:pt x="364" y="117"/>
                  <a:pt x="241" y="240"/>
                </a:cubicBezTo>
                <a:cubicBezTo>
                  <a:pt x="118" y="363"/>
                  <a:pt x="118" y="567"/>
                  <a:pt x="241" y="690"/>
                </a:cubicBezTo>
                <a:cubicBezTo>
                  <a:pt x="364" y="813"/>
                  <a:pt x="569" y="813"/>
                  <a:pt x="692" y="690"/>
                </a:cubicBezTo>
                <a:close/>
                <a:moveTo>
                  <a:pt x="755" y="177"/>
                </a:moveTo>
                <a:cubicBezTo>
                  <a:pt x="913" y="336"/>
                  <a:pt x="914" y="595"/>
                  <a:pt x="755" y="753"/>
                </a:cubicBezTo>
                <a:cubicBezTo>
                  <a:pt x="597" y="912"/>
                  <a:pt x="337" y="912"/>
                  <a:pt x="178" y="753"/>
                </a:cubicBezTo>
                <a:cubicBezTo>
                  <a:pt x="20" y="595"/>
                  <a:pt x="20" y="335"/>
                  <a:pt x="178" y="177"/>
                </a:cubicBezTo>
                <a:cubicBezTo>
                  <a:pt x="337" y="18"/>
                  <a:pt x="596" y="19"/>
                  <a:pt x="755" y="177"/>
                </a:cubicBezTo>
                <a:close/>
                <a:moveTo>
                  <a:pt x="0" y="232"/>
                </a:moveTo>
                <a:lnTo>
                  <a:pt x="0" y="0"/>
                </a:lnTo>
                <a:lnTo>
                  <a:pt x="233" y="0"/>
                </a:lnTo>
                <a:lnTo>
                  <a:pt x="0" y="232"/>
                </a:lnTo>
                <a:close/>
                <a:moveTo>
                  <a:pt x="233" y="931"/>
                </a:moveTo>
                <a:lnTo>
                  <a:pt x="0" y="931"/>
                </a:lnTo>
                <a:lnTo>
                  <a:pt x="0" y="698"/>
                </a:lnTo>
                <a:lnTo>
                  <a:pt x="233" y="931"/>
                </a:lnTo>
                <a:close/>
                <a:moveTo>
                  <a:pt x="932" y="698"/>
                </a:moveTo>
                <a:lnTo>
                  <a:pt x="932" y="931"/>
                </a:lnTo>
                <a:lnTo>
                  <a:pt x="700" y="931"/>
                </a:lnTo>
                <a:lnTo>
                  <a:pt x="932" y="698"/>
                </a:lnTo>
                <a:close/>
                <a:moveTo>
                  <a:pt x="700" y="0"/>
                </a:moveTo>
                <a:lnTo>
                  <a:pt x="932" y="0"/>
                </a:lnTo>
                <a:lnTo>
                  <a:pt x="932" y="232"/>
                </a:lnTo>
                <a:lnTo>
                  <a:pt x="70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7452518" y="3313113"/>
            <a:ext cx="503238" cy="227012"/>
          </a:xfrm>
          <a:custGeom>
            <a:avLst/>
            <a:gdLst>
              <a:gd name="T0" fmla="*/ 1085 w 1400"/>
              <a:gd name="T1" fmla="*/ 0 h 629"/>
              <a:gd name="T2" fmla="*/ 1399 w 1400"/>
              <a:gd name="T3" fmla="*/ 315 h 629"/>
              <a:gd name="T4" fmla="*/ 1085 w 1400"/>
              <a:gd name="T5" fmla="*/ 628 h 629"/>
              <a:gd name="T6" fmla="*/ 860 w 1400"/>
              <a:gd name="T7" fmla="*/ 535 h 629"/>
              <a:gd name="T8" fmla="*/ 787 w 1400"/>
              <a:gd name="T9" fmla="*/ 469 h 629"/>
              <a:gd name="T10" fmla="*/ 874 w 1400"/>
              <a:gd name="T11" fmla="*/ 393 h 629"/>
              <a:gd name="T12" fmla="*/ 942 w 1400"/>
              <a:gd name="T13" fmla="*/ 450 h 629"/>
              <a:gd name="T14" fmla="*/ 1085 w 1400"/>
              <a:gd name="T15" fmla="*/ 510 h 629"/>
              <a:gd name="T16" fmla="*/ 1281 w 1400"/>
              <a:gd name="T17" fmla="*/ 315 h 629"/>
              <a:gd name="T18" fmla="*/ 1085 w 1400"/>
              <a:gd name="T19" fmla="*/ 118 h 629"/>
              <a:gd name="T20" fmla="*/ 945 w 1400"/>
              <a:gd name="T21" fmla="*/ 175 h 629"/>
              <a:gd name="T22" fmla="*/ 699 w 1400"/>
              <a:gd name="T23" fmla="*/ 393 h 629"/>
              <a:gd name="T24" fmla="*/ 535 w 1400"/>
              <a:gd name="T25" fmla="*/ 538 h 629"/>
              <a:gd name="T26" fmla="*/ 314 w 1400"/>
              <a:gd name="T27" fmla="*/ 628 h 629"/>
              <a:gd name="T28" fmla="*/ 0 w 1400"/>
              <a:gd name="T29" fmla="*/ 315 h 629"/>
              <a:gd name="T30" fmla="*/ 314 w 1400"/>
              <a:gd name="T31" fmla="*/ 0 h 629"/>
              <a:gd name="T32" fmla="*/ 538 w 1400"/>
              <a:gd name="T33" fmla="*/ 93 h 629"/>
              <a:gd name="T34" fmla="*/ 612 w 1400"/>
              <a:gd name="T35" fmla="*/ 159 h 629"/>
              <a:gd name="T36" fmla="*/ 522 w 1400"/>
              <a:gd name="T37" fmla="*/ 235 h 629"/>
              <a:gd name="T38" fmla="*/ 456 w 1400"/>
              <a:gd name="T39" fmla="*/ 178 h 629"/>
              <a:gd name="T40" fmla="*/ 314 w 1400"/>
              <a:gd name="T41" fmla="*/ 118 h 629"/>
              <a:gd name="T42" fmla="*/ 117 w 1400"/>
              <a:gd name="T43" fmla="*/ 315 h 629"/>
              <a:gd name="T44" fmla="*/ 314 w 1400"/>
              <a:gd name="T45" fmla="*/ 510 h 629"/>
              <a:gd name="T46" fmla="*/ 453 w 1400"/>
              <a:gd name="T47" fmla="*/ 453 h 629"/>
              <a:gd name="T48" fmla="*/ 699 w 1400"/>
              <a:gd name="T49" fmla="*/ 235 h 629"/>
              <a:gd name="T50" fmla="*/ 863 w 1400"/>
              <a:gd name="T51" fmla="*/ 91 h 629"/>
              <a:gd name="T52" fmla="*/ 1085 w 1400"/>
              <a:gd name="T53" fmla="*/ 0 h 6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0" h="629">
                <a:moveTo>
                  <a:pt x="1085" y="0"/>
                </a:moveTo>
                <a:cubicBezTo>
                  <a:pt x="1259" y="0"/>
                  <a:pt x="1399" y="142"/>
                  <a:pt x="1399" y="315"/>
                </a:cubicBezTo>
                <a:cubicBezTo>
                  <a:pt x="1399" y="487"/>
                  <a:pt x="1259" y="628"/>
                  <a:pt x="1085" y="628"/>
                </a:cubicBezTo>
                <a:cubicBezTo>
                  <a:pt x="1000" y="628"/>
                  <a:pt x="921" y="595"/>
                  <a:pt x="860" y="535"/>
                </a:cubicBezTo>
                <a:lnTo>
                  <a:pt x="787" y="469"/>
                </a:lnTo>
                <a:lnTo>
                  <a:pt x="874" y="393"/>
                </a:lnTo>
                <a:lnTo>
                  <a:pt x="942" y="450"/>
                </a:lnTo>
                <a:cubicBezTo>
                  <a:pt x="983" y="491"/>
                  <a:pt x="1033" y="510"/>
                  <a:pt x="1085" y="510"/>
                </a:cubicBezTo>
                <a:cubicBezTo>
                  <a:pt x="1194" y="510"/>
                  <a:pt x="1281" y="424"/>
                  <a:pt x="1281" y="315"/>
                </a:cubicBezTo>
                <a:cubicBezTo>
                  <a:pt x="1281" y="205"/>
                  <a:pt x="1194" y="118"/>
                  <a:pt x="1085" y="118"/>
                </a:cubicBezTo>
                <a:cubicBezTo>
                  <a:pt x="1033" y="118"/>
                  <a:pt x="983" y="137"/>
                  <a:pt x="945" y="175"/>
                </a:cubicBezTo>
                <a:cubicBezTo>
                  <a:pt x="863" y="248"/>
                  <a:pt x="780" y="320"/>
                  <a:pt x="699" y="393"/>
                </a:cubicBezTo>
                <a:lnTo>
                  <a:pt x="535" y="538"/>
                </a:lnTo>
                <a:cubicBezTo>
                  <a:pt x="478" y="595"/>
                  <a:pt x="399" y="628"/>
                  <a:pt x="314" y="628"/>
                </a:cubicBezTo>
                <a:cubicBezTo>
                  <a:pt x="139" y="628"/>
                  <a:pt x="0" y="487"/>
                  <a:pt x="0" y="315"/>
                </a:cubicBezTo>
                <a:cubicBezTo>
                  <a:pt x="0" y="142"/>
                  <a:pt x="139" y="0"/>
                  <a:pt x="314" y="0"/>
                </a:cubicBezTo>
                <a:cubicBezTo>
                  <a:pt x="399" y="0"/>
                  <a:pt x="478" y="33"/>
                  <a:pt x="538" y="93"/>
                </a:cubicBezTo>
                <a:lnTo>
                  <a:pt x="612" y="159"/>
                </a:lnTo>
                <a:lnTo>
                  <a:pt x="522" y="235"/>
                </a:lnTo>
                <a:lnTo>
                  <a:pt x="456" y="178"/>
                </a:lnTo>
                <a:cubicBezTo>
                  <a:pt x="415" y="137"/>
                  <a:pt x="366" y="118"/>
                  <a:pt x="314" y="118"/>
                </a:cubicBezTo>
                <a:cubicBezTo>
                  <a:pt x="205" y="118"/>
                  <a:pt x="117" y="205"/>
                  <a:pt x="117" y="315"/>
                </a:cubicBezTo>
                <a:cubicBezTo>
                  <a:pt x="117" y="424"/>
                  <a:pt x="205" y="510"/>
                  <a:pt x="314" y="510"/>
                </a:cubicBezTo>
                <a:cubicBezTo>
                  <a:pt x="366" y="510"/>
                  <a:pt x="415" y="491"/>
                  <a:pt x="453" y="453"/>
                </a:cubicBezTo>
                <a:cubicBezTo>
                  <a:pt x="536" y="380"/>
                  <a:pt x="618" y="310"/>
                  <a:pt x="699" y="235"/>
                </a:cubicBezTo>
                <a:lnTo>
                  <a:pt x="863" y="91"/>
                </a:lnTo>
                <a:cubicBezTo>
                  <a:pt x="921" y="33"/>
                  <a:pt x="1000" y="0"/>
                  <a:pt x="1085" y="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8566943" y="3216274"/>
            <a:ext cx="419100" cy="419100"/>
          </a:xfrm>
          <a:custGeom>
            <a:avLst/>
            <a:gdLst>
              <a:gd name="T0" fmla="*/ 582 w 1165"/>
              <a:gd name="T1" fmla="*/ 524 h 1164"/>
              <a:gd name="T2" fmla="*/ 639 w 1165"/>
              <a:gd name="T3" fmla="*/ 582 h 1164"/>
              <a:gd name="T4" fmla="*/ 582 w 1165"/>
              <a:gd name="T5" fmla="*/ 638 h 1164"/>
              <a:gd name="T6" fmla="*/ 525 w 1165"/>
              <a:gd name="T7" fmla="*/ 582 h 1164"/>
              <a:gd name="T8" fmla="*/ 582 w 1165"/>
              <a:gd name="T9" fmla="*/ 524 h 1164"/>
              <a:gd name="T10" fmla="*/ 582 w 1165"/>
              <a:gd name="T11" fmla="*/ 843 h 1164"/>
              <a:gd name="T12" fmla="*/ 844 w 1165"/>
              <a:gd name="T13" fmla="*/ 582 h 1164"/>
              <a:gd name="T14" fmla="*/ 582 w 1165"/>
              <a:gd name="T15" fmla="*/ 319 h 1164"/>
              <a:gd name="T16" fmla="*/ 320 w 1165"/>
              <a:gd name="T17" fmla="*/ 582 h 1164"/>
              <a:gd name="T18" fmla="*/ 582 w 1165"/>
              <a:gd name="T19" fmla="*/ 843 h 1164"/>
              <a:gd name="T20" fmla="*/ 582 w 1165"/>
              <a:gd name="T21" fmla="*/ 0 h 1164"/>
              <a:gd name="T22" fmla="*/ 1164 w 1165"/>
              <a:gd name="T23" fmla="*/ 582 h 1164"/>
              <a:gd name="T24" fmla="*/ 582 w 1165"/>
              <a:gd name="T25" fmla="*/ 1163 h 1164"/>
              <a:gd name="T26" fmla="*/ 0 w 1165"/>
              <a:gd name="T27" fmla="*/ 582 h 1164"/>
              <a:gd name="T28" fmla="*/ 582 w 1165"/>
              <a:gd name="T29" fmla="*/ 0 h 1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4">
                <a:moveTo>
                  <a:pt x="582" y="524"/>
                </a:moveTo>
                <a:cubicBezTo>
                  <a:pt x="615" y="524"/>
                  <a:pt x="639" y="549"/>
                  <a:pt x="639" y="582"/>
                </a:cubicBezTo>
                <a:cubicBezTo>
                  <a:pt x="639" y="614"/>
                  <a:pt x="615" y="638"/>
                  <a:pt x="582" y="638"/>
                </a:cubicBezTo>
                <a:cubicBezTo>
                  <a:pt x="549" y="638"/>
                  <a:pt x="525" y="614"/>
                  <a:pt x="525" y="582"/>
                </a:cubicBezTo>
                <a:cubicBezTo>
                  <a:pt x="525" y="549"/>
                  <a:pt x="549" y="524"/>
                  <a:pt x="582" y="524"/>
                </a:cubicBezTo>
                <a:close/>
                <a:moveTo>
                  <a:pt x="582" y="843"/>
                </a:moveTo>
                <a:cubicBezTo>
                  <a:pt x="727" y="843"/>
                  <a:pt x="844" y="726"/>
                  <a:pt x="844" y="582"/>
                </a:cubicBezTo>
                <a:cubicBezTo>
                  <a:pt x="844" y="437"/>
                  <a:pt x="727" y="319"/>
                  <a:pt x="582" y="319"/>
                </a:cubicBezTo>
                <a:cubicBezTo>
                  <a:pt x="437" y="319"/>
                  <a:pt x="320" y="437"/>
                  <a:pt x="320" y="582"/>
                </a:cubicBezTo>
                <a:cubicBezTo>
                  <a:pt x="320" y="726"/>
                  <a:pt x="437" y="843"/>
                  <a:pt x="582" y="843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3"/>
                  <a:pt x="582" y="1163"/>
                </a:cubicBezTo>
                <a:cubicBezTo>
                  <a:pt x="260" y="1163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711656" y="3214689"/>
            <a:ext cx="419100" cy="422275"/>
          </a:xfrm>
          <a:custGeom>
            <a:avLst/>
            <a:gdLst>
              <a:gd name="T0" fmla="*/ 582 w 1165"/>
              <a:gd name="T1" fmla="*/ 1057 h 1173"/>
              <a:gd name="T2" fmla="*/ 989 w 1165"/>
              <a:gd name="T3" fmla="*/ 647 h 1173"/>
              <a:gd name="T4" fmla="*/ 582 w 1165"/>
              <a:gd name="T5" fmla="*/ 241 h 1173"/>
              <a:gd name="T6" fmla="*/ 174 w 1165"/>
              <a:gd name="T7" fmla="*/ 647 h 1173"/>
              <a:gd name="T8" fmla="*/ 582 w 1165"/>
              <a:gd name="T9" fmla="*/ 1057 h 1173"/>
              <a:gd name="T10" fmla="*/ 582 w 1165"/>
              <a:gd name="T11" fmla="*/ 123 h 1173"/>
              <a:gd name="T12" fmla="*/ 1106 w 1165"/>
              <a:gd name="T13" fmla="*/ 647 h 1173"/>
              <a:gd name="T14" fmla="*/ 582 w 1165"/>
              <a:gd name="T15" fmla="*/ 1172 h 1173"/>
              <a:gd name="T16" fmla="*/ 57 w 1165"/>
              <a:gd name="T17" fmla="*/ 647 h 1173"/>
              <a:gd name="T18" fmla="*/ 582 w 1165"/>
              <a:gd name="T19" fmla="*/ 123 h 1173"/>
              <a:gd name="T20" fmla="*/ 612 w 1165"/>
              <a:gd name="T21" fmla="*/ 358 h 1173"/>
              <a:gd name="T22" fmla="*/ 612 w 1165"/>
              <a:gd name="T23" fmla="*/ 664 h 1173"/>
              <a:gd name="T24" fmla="*/ 844 w 1165"/>
              <a:gd name="T25" fmla="*/ 800 h 1173"/>
              <a:gd name="T26" fmla="*/ 800 w 1165"/>
              <a:gd name="T27" fmla="*/ 871 h 1173"/>
              <a:gd name="T28" fmla="*/ 524 w 1165"/>
              <a:gd name="T29" fmla="*/ 707 h 1173"/>
              <a:gd name="T30" fmla="*/ 524 w 1165"/>
              <a:gd name="T31" fmla="*/ 358 h 1173"/>
              <a:gd name="T32" fmla="*/ 612 w 1165"/>
              <a:gd name="T33" fmla="*/ 358 h 1173"/>
              <a:gd name="T34" fmla="*/ 341 w 1165"/>
              <a:gd name="T35" fmla="*/ 88 h 1173"/>
              <a:gd name="T36" fmla="*/ 73 w 1165"/>
              <a:gd name="T37" fmla="*/ 312 h 1173"/>
              <a:gd name="T38" fmla="*/ 0 w 1165"/>
              <a:gd name="T39" fmla="*/ 225 h 1173"/>
              <a:gd name="T40" fmla="*/ 267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582" y="1057"/>
                </a:moveTo>
                <a:cubicBezTo>
                  <a:pt x="808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6" y="241"/>
                  <a:pt x="174" y="421"/>
                  <a:pt x="174" y="647"/>
                </a:cubicBezTo>
                <a:cubicBezTo>
                  <a:pt x="174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6" y="358"/>
                  <a:pt x="1106" y="647"/>
                </a:cubicBezTo>
                <a:cubicBezTo>
                  <a:pt x="1106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612" y="358"/>
                </a:moveTo>
                <a:lnTo>
                  <a:pt x="612" y="664"/>
                </a:lnTo>
                <a:lnTo>
                  <a:pt x="844" y="800"/>
                </a:lnTo>
                <a:lnTo>
                  <a:pt x="800" y="871"/>
                </a:lnTo>
                <a:lnTo>
                  <a:pt x="524" y="707"/>
                </a:lnTo>
                <a:lnTo>
                  <a:pt x="524" y="358"/>
                </a:lnTo>
                <a:lnTo>
                  <a:pt x="612" y="358"/>
                </a:lnTo>
                <a:close/>
                <a:moveTo>
                  <a:pt x="341" y="88"/>
                </a:moveTo>
                <a:lnTo>
                  <a:pt x="73" y="312"/>
                </a:lnTo>
                <a:lnTo>
                  <a:pt x="0" y="225"/>
                </a:lnTo>
                <a:lnTo>
                  <a:pt x="267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9638506" y="3214689"/>
            <a:ext cx="419100" cy="422275"/>
          </a:xfrm>
          <a:custGeom>
            <a:avLst/>
            <a:gdLst>
              <a:gd name="T0" fmla="*/ 497 w 1165"/>
              <a:gd name="T1" fmla="*/ 737 h 1173"/>
              <a:gd name="T2" fmla="*/ 784 w 1165"/>
              <a:gd name="T3" fmla="*/ 449 h 1173"/>
              <a:gd name="T4" fmla="*/ 847 w 1165"/>
              <a:gd name="T5" fmla="*/ 512 h 1173"/>
              <a:gd name="T6" fmla="*/ 497 w 1165"/>
              <a:gd name="T7" fmla="*/ 860 h 1173"/>
              <a:gd name="T8" fmla="*/ 311 w 1165"/>
              <a:gd name="T9" fmla="*/ 674 h 1173"/>
              <a:gd name="T10" fmla="*/ 371 w 1165"/>
              <a:gd name="T11" fmla="*/ 614 h 1173"/>
              <a:gd name="T12" fmla="*/ 497 w 1165"/>
              <a:gd name="T13" fmla="*/ 737 h 1173"/>
              <a:gd name="T14" fmla="*/ 582 w 1165"/>
              <a:gd name="T15" fmla="*/ 1057 h 1173"/>
              <a:gd name="T16" fmla="*/ 989 w 1165"/>
              <a:gd name="T17" fmla="*/ 647 h 1173"/>
              <a:gd name="T18" fmla="*/ 582 w 1165"/>
              <a:gd name="T19" fmla="*/ 241 h 1173"/>
              <a:gd name="T20" fmla="*/ 175 w 1165"/>
              <a:gd name="T21" fmla="*/ 647 h 1173"/>
              <a:gd name="T22" fmla="*/ 582 w 1165"/>
              <a:gd name="T23" fmla="*/ 1057 h 1173"/>
              <a:gd name="T24" fmla="*/ 582 w 1165"/>
              <a:gd name="T25" fmla="*/ 123 h 1173"/>
              <a:gd name="T26" fmla="*/ 1107 w 1165"/>
              <a:gd name="T27" fmla="*/ 647 h 1173"/>
              <a:gd name="T28" fmla="*/ 582 w 1165"/>
              <a:gd name="T29" fmla="*/ 1172 h 1173"/>
              <a:gd name="T30" fmla="*/ 57 w 1165"/>
              <a:gd name="T31" fmla="*/ 647 h 1173"/>
              <a:gd name="T32" fmla="*/ 582 w 1165"/>
              <a:gd name="T33" fmla="*/ 123 h 1173"/>
              <a:gd name="T34" fmla="*/ 341 w 1165"/>
              <a:gd name="T35" fmla="*/ 88 h 1173"/>
              <a:gd name="T36" fmla="*/ 74 w 1165"/>
              <a:gd name="T37" fmla="*/ 312 h 1173"/>
              <a:gd name="T38" fmla="*/ 0 w 1165"/>
              <a:gd name="T39" fmla="*/ 225 h 1173"/>
              <a:gd name="T40" fmla="*/ 268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497" y="737"/>
                </a:moveTo>
                <a:lnTo>
                  <a:pt x="784" y="449"/>
                </a:lnTo>
                <a:lnTo>
                  <a:pt x="847" y="512"/>
                </a:lnTo>
                <a:lnTo>
                  <a:pt x="497" y="860"/>
                </a:lnTo>
                <a:lnTo>
                  <a:pt x="311" y="674"/>
                </a:lnTo>
                <a:lnTo>
                  <a:pt x="371" y="614"/>
                </a:lnTo>
                <a:lnTo>
                  <a:pt x="497" y="737"/>
                </a:lnTo>
                <a:close/>
                <a:moveTo>
                  <a:pt x="582" y="1057"/>
                </a:moveTo>
                <a:cubicBezTo>
                  <a:pt x="809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5" y="241"/>
                  <a:pt x="175" y="421"/>
                  <a:pt x="175" y="647"/>
                </a:cubicBezTo>
                <a:cubicBezTo>
                  <a:pt x="175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7" y="358"/>
                  <a:pt x="1107" y="647"/>
                </a:cubicBezTo>
                <a:cubicBezTo>
                  <a:pt x="1107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341" y="88"/>
                </a:moveTo>
                <a:lnTo>
                  <a:pt x="74" y="312"/>
                </a:lnTo>
                <a:lnTo>
                  <a:pt x="0" y="225"/>
                </a:lnTo>
                <a:lnTo>
                  <a:pt x="268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1056481" y="4125912"/>
            <a:ext cx="336550" cy="336550"/>
          </a:xfrm>
          <a:custGeom>
            <a:avLst/>
            <a:gdLst>
              <a:gd name="T0" fmla="*/ 935 w 936"/>
              <a:gd name="T1" fmla="*/ 410 h 936"/>
              <a:gd name="T2" fmla="*/ 935 w 936"/>
              <a:gd name="T3" fmla="*/ 525 h 936"/>
              <a:gd name="T4" fmla="*/ 224 w 936"/>
              <a:gd name="T5" fmla="*/ 525 h 936"/>
              <a:gd name="T6" fmla="*/ 550 w 936"/>
              <a:gd name="T7" fmla="*/ 853 h 936"/>
              <a:gd name="T8" fmla="*/ 468 w 936"/>
              <a:gd name="T9" fmla="*/ 935 h 936"/>
              <a:gd name="T10" fmla="*/ 0 w 936"/>
              <a:gd name="T11" fmla="*/ 467 h 936"/>
              <a:gd name="T12" fmla="*/ 468 w 936"/>
              <a:gd name="T13" fmla="*/ 0 h 936"/>
              <a:gd name="T14" fmla="*/ 550 w 936"/>
              <a:gd name="T15" fmla="*/ 82 h 936"/>
              <a:gd name="T16" fmla="*/ 224 w 936"/>
              <a:gd name="T17" fmla="*/ 410 h 936"/>
              <a:gd name="T18" fmla="*/ 935 w 936"/>
              <a:gd name="T19" fmla="*/ 41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10"/>
                </a:moveTo>
                <a:lnTo>
                  <a:pt x="935" y="525"/>
                </a:lnTo>
                <a:lnTo>
                  <a:pt x="224" y="525"/>
                </a:lnTo>
                <a:lnTo>
                  <a:pt x="550" y="853"/>
                </a:lnTo>
                <a:lnTo>
                  <a:pt x="468" y="935"/>
                </a:lnTo>
                <a:lnTo>
                  <a:pt x="0" y="467"/>
                </a:lnTo>
                <a:lnTo>
                  <a:pt x="468" y="0"/>
                </a:lnTo>
                <a:lnTo>
                  <a:pt x="550" y="82"/>
                </a:lnTo>
                <a:lnTo>
                  <a:pt x="224" y="410"/>
                </a:lnTo>
                <a:lnTo>
                  <a:pt x="935" y="41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2116933" y="4084638"/>
            <a:ext cx="377825" cy="420687"/>
          </a:xfrm>
          <a:custGeom>
            <a:avLst/>
            <a:gdLst>
              <a:gd name="T0" fmla="*/ 875 w 1051"/>
              <a:gd name="T1" fmla="*/ 1049 h 1168"/>
              <a:gd name="T2" fmla="*/ 875 w 1051"/>
              <a:gd name="T3" fmla="*/ 967 h 1168"/>
              <a:gd name="T4" fmla="*/ 525 w 1051"/>
              <a:gd name="T5" fmla="*/ 787 h 1168"/>
              <a:gd name="T6" fmla="*/ 175 w 1051"/>
              <a:gd name="T7" fmla="*/ 967 h 1168"/>
              <a:gd name="T8" fmla="*/ 175 w 1051"/>
              <a:gd name="T9" fmla="*/ 1049 h 1168"/>
              <a:gd name="T10" fmla="*/ 875 w 1051"/>
              <a:gd name="T11" fmla="*/ 1049 h 1168"/>
              <a:gd name="T12" fmla="*/ 525 w 1051"/>
              <a:gd name="T13" fmla="*/ 350 h 1168"/>
              <a:gd name="T14" fmla="*/ 350 w 1051"/>
              <a:gd name="T15" fmla="*/ 525 h 1168"/>
              <a:gd name="T16" fmla="*/ 525 w 1051"/>
              <a:gd name="T17" fmla="*/ 699 h 1168"/>
              <a:gd name="T18" fmla="*/ 700 w 1051"/>
              <a:gd name="T19" fmla="*/ 525 h 1168"/>
              <a:gd name="T20" fmla="*/ 525 w 1051"/>
              <a:gd name="T21" fmla="*/ 350 h 1168"/>
              <a:gd name="T22" fmla="*/ 525 w 1051"/>
              <a:gd name="T23" fmla="*/ 117 h 1168"/>
              <a:gd name="T24" fmla="*/ 468 w 1051"/>
              <a:gd name="T25" fmla="*/ 175 h 1168"/>
              <a:gd name="T26" fmla="*/ 525 w 1051"/>
              <a:gd name="T27" fmla="*/ 235 h 1168"/>
              <a:gd name="T28" fmla="*/ 583 w 1051"/>
              <a:gd name="T29" fmla="*/ 175 h 1168"/>
              <a:gd name="T30" fmla="*/ 525 w 1051"/>
              <a:gd name="T31" fmla="*/ 117 h 1168"/>
              <a:gd name="T32" fmla="*/ 1050 w 1051"/>
              <a:gd name="T33" fmla="*/ 235 h 1168"/>
              <a:gd name="T34" fmla="*/ 1050 w 1051"/>
              <a:gd name="T35" fmla="*/ 1049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49 h 1168"/>
              <a:gd name="T42" fmla="*/ 0 w 1051"/>
              <a:gd name="T43" fmla="*/ 235 h 1168"/>
              <a:gd name="T44" fmla="*/ 118 w 1051"/>
              <a:gd name="T45" fmla="*/ 117 h 1168"/>
              <a:gd name="T46" fmla="*/ 361 w 1051"/>
              <a:gd name="T47" fmla="*/ 117 h 1168"/>
              <a:gd name="T48" fmla="*/ 525 w 1051"/>
              <a:gd name="T49" fmla="*/ 0 h 1168"/>
              <a:gd name="T50" fmla="*/ 689 w 1051"/>
              <a:gd name="T51" fmla="*/ 117 h 1168"/>
              <a:gd name="T52" fmla="*/ 932 w 1051"/>
              <a:gd name="T53" fmla="*/ 117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875" y="1049"/>
                </a:moveTo>
                <a:lnTo>
                  <a:pt x="875" y="967"/>
                </a:lnTo>
                <a:cubicBezTo>
                  <a:pt x="875" y="850"/>
                  <a:pt x="642" y="787"/>
                  <a:pt x="525" y="787"/>
                </a:cubicBezTo>
                <a:cubicBezTo>
                  <a:pt x="407" y="787"/>
                  <a:pt x="175" y="850"/>
                  <a:pt x="175" y="967"/>
                </a:cubicBezTo>
                <a:lnTo>
                  <a:pt x="175" y="1049"/>
                </a:lnTo>
                <a:lnTo>
                  <a:pt x="875" y="1049"/>
                </a:lnTo>
                <a:close/>
                <a:moveTo>
                  <a:pt x="525" y="350"/>
                </a:moveTo>
                <a:cubicBezTo>
                  <a:pt x="429" y="350"/>
                  <a:pt x="350" y="430"/>
                  <a:pt x="350" y="525"/>
                </a:cubicBezTo>
                <a:cubicBezTo>
                  <a:pt x="350" y="621"/>
                  <a:pt x="429" y="699"/>
                  <a:pt x="525" y="699"/>
                </a:cubicBezTo>
                <a:cubicBezTo>
                  <a:pt x="621" y="699"/>
                  <a:pt x="700" y="621"/>
                  <a:pt x="700" y="525"/>
                </a:cubicBezTo>
                <a:cubicBezTo>
                  <a:pt x="700" y="430"/>
                  <a:pt x="621" y="350"/>
                  <a:pt x="525" y="350"/>
                </a:cubicBezTo>
                <a:close/>
                <a:moveTo>
                  <a:pt x="525" y="117"/>
                </a:moveTo>
                <a:cubicBezTo>
                  <a:pt x="492" y="117"/>
                  <a:pt x="468" y="142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3" y="208"/>
                  <a:pt x="583" y="175"/>
                </a:cubicBezTo>
                <a:cubicBezTo>
                  <a:pt x="583" y="142"/>
                  <a:pt x="558" y="117"/>
                  <a:pt x="525" y="117"/>
                </a:cubicBezTo>
                <a:close/>
                <a:moveTo>
                  <a:pt x="1050" y="235"/>
                </a:moveTo>
                <a:lnTo>
                  <a:pt x="1050" y="1049"/>
                </a:lnTo>
                <a:cubicBezTo>
                  <a:pt x="1050" y="1112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49"/>
                </a:cubicBezTo>
                <a:lnTo>
                  <a:pt x="0" y="235"/>
                </a:lnTo>
                <a:cubicBezTo>
                  <a:pt x="0" y="172"/>
                  <a:pt x="55" y="117"/>
                  <a:pt x="118" y="117"/>
                </a:cubicBezTo>
                <a:lnTo>
                  <a:pt x="361" y="117"/>
                </a:lnTo>
                <a:cubicBezTo>
                  <a:pt x="386" y="49"/>
                  <a:pt x="448" y="0"/>
                  <a:pt x="525" y="0"/>
                </a:cubicBezTo>
                <a:cubicBezTo>
                  <a:pt x="601" y="0"/>
                  <a:pt x="665" y="49"/>
                  <a:pt x="689" y="117"/>
                </a:cubicBez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3156743" y="4105275"/>
            <a:ext cx="463550" cy="377825"/>
          </a:xfrm>
          <a:custGeom>
            <a:avLst/>
            <a:gdLst>
              <a:gd name="T0" fmla="*/ 1167 w 1286"/>
              <a:gd name="T1" fmla="*/ 934 h 1050"/>
              <a:gd name="T2" fmla="*/ 1167 w 1286"/>
              <a:gd name="T3" fmla="*/ 114 h 1050"/>
              <a:gd name="T4" fmla="*/ 118 w 1286"/>
              <a:gd name="T5" fmla="*/ 114 h 1050"/>
              <a:gd name="T6" fmla="*/ 118 w 1286"/>
              <a:gd name="T7" fmla="*/ 934 h 1050"/>
              <a:gd name="T8" fmla="*/ 1167 w 1286"/>
              <a:gd name="T9" fmla="*/ 934 h 1050"/>
              <a:gd name="T10" fmla="*/ 1167 w 1286"/>
              <a:gd name="T11" fmla="*/ 0 h 1050"/>
              <a:gd name="T12" fmla="*/ 1285 w 1286"/>
              <a:gd name="T13" fmla="*/ 117 h 1050"/>
              <a:gd name="T14" fmla="*/ 1285 w 1286"/>
              <a:gd name="T15" fmla="*/ 931 h 1050"/>
              <a:gd name="T16" fmla="*/ 1167 w 1286"/>
              <a:gd name="T17" fmla="*/ 1049 h 1050"/>
              <a:gd name="T18" fmla="*/ 118 w 1286"/>
              <a:gd name="T19" fmla="*/ 1049 h 1050"/>
              <a:gd name="T20" fmla="*/ 0 w 1286"/>
              <a:gd name="T21" fmla="*/ 931 h 1050"/>
              <a:gd name="T22" fmla="*/ 0 w 1286"/>
              <a:gd name="T23" fmla="*/ 117 h 1050"/>
              <a:gd name="T24" fmla="*/ 118 w 1286"/>
              <a:gd name="T25" fmla="*/ 0 h 1050"/>
              <a:gd name="T26" fmla="*/ 1167 w 1286"/>
              <a:gd name="T27" fmla="*/ 0 h 1050"/>
              <a:gd name="T28" fmla="*/ 350 w 1286"/>
              <a:gd name="T29" fmla="*/ 349 h 1050"/>
              <a:gd name="T30" fmla="*/ 350 w 1286"/>
              <a:gd name="T31" fmla="*/ 524 h 1050"/>
              <a:gd name="T32" fmla="*/ 235 w 1286"/>
              <a:gd name="T33" fmla="*/ 524 h 1050"/>
              <a:gd name="T34" fmla="*/ 235 w 1286"/>
              <a:gd name="T35" fmla="*/ 232 h 1050"/>
              <a:gd name="T36" fmla="*/ 525 w 1286"/>
              <a:gd name="T37" fmla="*/ 232 h 1050"/>
              <a:gd name="T38" fmla="*/ 525 w 1286"/>
              <a:gd name="T39" fmla="*/ 349 h 1050"/>
              <a:gd name="T40" fmla="*/ 350 w 1286"/>
              <a:gd name="T41" fmla="*/ 349 h 1050"/>
              <a:gd name="T42" fmla="*/ 1050 w 1286"/>
              <a:gd name="T43" fmla="*/ 524 h 1050"/>
              <a:gd name="T44" fmla="*/ 1050 w 1286"/>
              <a:gd name="T45" fmla="*/ 817 h 1050"/>
              <a:gd name="T46" fmla="*/ 760 w 1286"/>
              <a:gd name="T47" fmla="*/ 817 h 1050"/>
              <a:gd name="T48" fmla="*/ 760 w 1286"/>
              <a:gd name="T49" fmla="*/ 699 h 1050"/>
              <a:gd name="T50" fmla="*/ 935 w 1286"/>
              <a:gd name="T51" fmla="*/ 699 h 1050"/>
              <a:gd name="T52" fmla="*/ 935 w 1286"/>
              <a:gd name="T53" fmla="*/ 524 h 1050"/>
              <a:gd name="T54" fmla="*/ 1050 w 1286"/>
              <a:gd name="T55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0">
                <a:moveTo>
                  <a:pt x="1167" y="934"/>
                </a:moveTo>
                <a:lnTo>
                  <a:pt x="1167" y="114"/>
                </a:lnTo>
                <a:lnTo>
                  <a:pt x="118" y="114"/>
                </a:lnTo>
                <a:lnTo>
                  <a:pt x="118" y="934"/>
                </a:lnTo>
                <a:lnTo>
                  <a:pt x="1167" y="934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1"/>
                </a:lnTo>
                <a:cubicBezTo>
                  <a:pt x="1285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350" y="349"/>
                </a:moveTo>
                <a:lnTo>
                  <a:pt x="350" y="524"/>
                </a:lnTo>
                <a:lnTo>
                  <a:pt x="235" y="524"/>
                </a:lnTo>
                <a:lnTo>
                  <a:pt x="235" y="232"/>
                </a:lnTo>
                <a:lnTo>
                  <a:pt x="525" y="232"/>
                </a:lnTo>
                <a:lnTo>
                  <a:pt x="525" y="349"/>
                </a:lnTo>
                <a:lnTo>
                  <a:pt x="350" y="349"/>
                </a:lnTo>
                <a:close/>
                <a:moveTo>
                  <a:pt x="1050" y="524"/>
                </a:moveTo>
                <a:lnTo>
                  <a:pt x="1050" y="817"/>
                </a:lnTo>
                <a:lnTo>
                  <a:pt x="760" y="817"/>
                </a:lnTo>
                <a:lnTo>
                  <a:pt x="760" y="699"/>
                </a:lnTo>
                <a:lnTo>
                  <a:pt x="935" y="699"/>
                </a:lnTo>
                <a:lnTo>
                  <a:pt x="935" y="524"/>
                </a:lnTo>
                <a:lnTo>
                  <a:pt x="1050" y="52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4260056" y="4189413"/>
            <a:ext cx="419100" cy="211137"/>
          </a:xfrm>
          <a:custGeom>
            <a:avLst/>
            <a:gdLst>
              <a:gd name="T0" fmla="*/ 495 w 1165"/>
              <a:gd name="T1" fmla="*/ 467 h 586"/>
              <a:gd name="T2" fmla="*/ 364 w 1165"/>
              <a:gd name="T3" fmla="*/ 292 h 586"/>
              <a:gd name="T4" fmla="*/ 262 w 1165"/>
              <a:gd name="T5" fmla="*/ 423 h 586"/>
              <a:gd name="T6" fmla="*/ 189 w 1165"/>
              <a:gd name="T7" fmla="*/ 336 h 586"/>
              <a:gd name="T8" fmla="*/ 88 w 1165"/>
              <a:gd name="T9" fmla="*/ 467 h 586"/>
              <a:gd name="T10" fmla="*/ 495 w 1165"/>
              <a:gd name="T11" fmla="*/ 467 h 586"/>
              <a:gd name="T12" fmla="*/ 582 w 1165"/>
              <a:gd name="T13" fmla="*/ 117 h 586"/>
              <a:gd name="T14" fmla="*/ 582 w 1165"/>
              <a:gd name="T15" fmla="*/ 467 h 586"/>
              <a:gd name="T16" fmla="*/ 465 w 1165"/>
              <a:gd name="T17" fmla="*/ 585 h 586"/>
              <a:gd name="T18" fmla="*/ 115 w 1165"/>
              <a:gd name="T19" fmla="*/ 585 h 586"/>
              <a:gd name="T20" fmla="*/ 0 w 1165"/>
              <a:gd name="T21" fmla="*/ 467 h 586"/>
              <a:gd name="T22" fmla="*/ 0 w 1165"/>
              <a:gd name="T23" fmla="*/ 117 h 586"/>
              <a:gd name="T24" fmla="*/ 115 w 1165"/>
              <a:gd name="T25" fmla="*/ 0 h 586"/>
              <a:gd name="T26" fmla="*/ 465 w 1165"/>
              <a:gd name="T27" fmla="*/ 0 h 586"/>
              <a:gd name="T28" fmla="*/ 582 w 1165"/>
              <a:gd name="T29" fmla="*/ 117 h 586"/>
              <a:gd name="T30" fmla="*/ 700 w 1165"/>
              <a:gd name="T31" fmla="*/ 585 h 586"/>
              <a:gd name="T32" fmla="*/ 700 w 1165"/>
              <a:gd name="T33" fmla="*/ 467 h 586"/>
              <a:gd name="T34" fmla="*/ 1164 w 1165"/>
              <a:gd name="T35" fmla="*/ 467 h 586"/>
              <a:gd name="T36" fmla="*/ 1164 w 1165"/>
              <a:gd name="T37" fmla="*/ 585 h 586"/>
              <a:gd name="T38" fmla="*/ 700 w 1165"/>
              <a:gd name="T39" fmla="*/ 585 h 586"/>
              <a:gd name="T40" fmla="*/ 1164 w 1165"/>
              <a:gd name="T41" fmla="*/ 0 h 586"/>
              <a:gd name="T42" fmla="*/ 1164 w 1165"/>
              <a:gd name="T43" fmla="*/ 117 h 586"/>
              <a:gd name="T44" fmla="*/ 700 w 1165"/>
              <a:gd name="T45" fmla="*/ 117 h 586"/>
              <a:gd name="T46" fmla="*/ 700 w 1165"/>
              <a:gd name="T47" fmla="*/ 0 h 586"/>
              <a:gd name="T48" fmla="*/ 1164 w 1165"/>
              <a:gd name="T49" fmla="*/ 0 h 586"/>
              <a:gd name="T50" fmla="*/ 1164 w 1165"/>
              <a:gd name="T51" fmla="*/ 350 h 586"/>
              <a:gd name="T52" fmla="*/ 700 w 1165"/>
              <a:gd name="T53" fmla="*/ 350 h 586"/>
              <a:gd name="T54" fmla="*/ 700 w 1165"/>
              <a:gd name="T55" fmla="*/ 235 h 586"/>
              <a:gd name="T56" fmla="*/ 1164 w 1165"/>
              <a:gd name="T57" fmla="*/ 235 h 586"/>
              <a:gd name="T58" fmla="*/ 1164 w 1165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586">
                <a:moveTo>
                  <a:pt x="495" y="467"/>
                </a:moveTo>
                <a:lnTo>
                  <a:pt x="364" y="292"/>
                </a:lnTo>
                <a:lnTo>
                  <a:pt x="262" y="423"/>
                </a:lnTo>
                <a:lnTo>
                  <a:pt x="189" y="336"/>
                </a:lnTo>
                <a:lnTo>
                  <a:pt x="88" y="467"/>
                </a:lnTo>
                <a:lnTo>
                  <a:pt x="495" y="467"/>
                </a:lnTo>
                <a:close/>
                <a:moveTo>
                  <a:pt x="582" y="117"/>
                </a:moveTo>
                <a:lnTo>
                  <a:pt x="582" y="467"/>
                </a:lnTo>
                <a:cubicBezTo>
                  <a:pt x="582" y="530"/>
                  <a:pt x="528" y="585"/>
                  <a:pt x="465" y="585"/>
                </a:cubicBezTo>
                <a:lnTo>
                  <a:pt x="115" y="585"/>
                </a:lnTo>
                <a:cubicBezTo>
                  <a:pt x="52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465" y="0"/>
                </a:lnTo>
                <a:cubicBezTo>
                  <a:pt x="528" y="0"/>
                  <a:pt x="582" y="55"/>
                  <a:pt x="582" y="117"/>
                </a:cubicBezTo>
                <a:close/>
                <a:moveTo>
                  <a:pt x="700" y="585"/>
                </a:moveTo>
                <a:lnTo>
                  <a:pt x="700" y="467"/>
                </a:lnTo>
                <a:lnTo>
                  <a:pt x="1164" y="467"/>
                </a:lnTo>
                <a:lnTo>
                  <a:pt x="1164" y="585"/>
                </a:lnTo>
                <a:lnTo>
                  <a:pt x="700" y="585"/>
                </a:lnTo>
                <a:close/>
                <a:moveTo>
                  <a:pt x="1164" y="0"/>
                </a:moveTo>
                <a:lnTo>
                  <a:pt x="1164" y="117"/>
                </a:lnTo>
                <a:lnTo>
                  <a:pt x="700" y="117"/>
                </a:lnTo>
                <a:lnTo>
                  <a:pt x="700" y="0"/>
                </a:lnTo>
                <a:lnTo>
                  <a:pt x="1164" y="0"/>
                </a:lnTo>
                <a:close/>
                <a:moveTo>
                  <a:pt x="1164" y="350"/>
                </a:moveTo>
                <a:lnTo>
                  <a:pt x="700" y="350"/>
                </a:lnTo>
                <a:lnTo>
                  <a:pt x="700" y="235"/>
                </a:lnTo>
                <a:lnTo>
                  <a:pt x="1164" y="235"/>
                </a:lnTo>
                <a:lnTo>
                  <a:pt x="1164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5384006" y="4125912"/>
            <a:ext cx="336550" cy="336550"/>
          </a:xfrm>
          <a:custGeom>
            <a:avLst/>
            <a:gdLst>
              <a:gd name="T0" fmla="*/ 0 w 936"/>
              <a:gd name="T1" fmla="*/ 467 h 936"/>
              <a:gd name="T2" fmla="*/ 468 w 936"/>
              <a:gd name="T3" fmla="*/ 0 h 936"/>
              <a:gd name="T4" fmla="*/ 935 w 936"/>
              <a:gd name="T5" fmla="*/ 467 h 936"/>
              <a:gd name="T6" fmla="*/ 850 w 936"/>
              <a:gd name="T7" fmla="*/ 549 h 936"/>
              <a:gd name="T8" fmla="*/ 525 w 936"/>
              <a:gd name="T9" fmla="*/ 224 h 936"/>
              <a:gd name="T10" fmla="*/ 525 w 936"/>
              <a:gd name="T11" fmla="*/ 935 h 936"/>
              <a:gd name="T12" fmla="*/ 410 w 936"/>
              <a:gd name="T13" fmla="*/ 935 h 936"/>
              <a:gd name="T14" fmla="*/ 410 w 936"/>
              <a:gd name="T15" fmla="*/ 224 h 936"/>
              <a:gd name="T16" fmla="*/ 82 w 936"/>
              <a:gd name="T17" fmla="*/ 549 h 936"/>
              <a:gd name="T18" fmla="*/ 0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0" y="467"/>
                </a:moveTo>
                <a:lnTo>
                  <a:pt x="468" y="0"/>
                </a:lnTo>
                <a:lnTo>
                  <a:pt x="935" y="467"/>
                </a:lnTo>
                <a:lnTo>
                  <a:pt x="850" y="549"/>
                </a:lnTo>
                <a:lnTo>
                  <a:pt x="525" y="224"/>
                </a:lnTo>
                <a:lnTo>
                  <a:pt x="525" y="935"/>
                </a:lnTo>
                <a:lnTo>
                  <a:pt x="410" y="935"/>
                </a:lnTo>
                <a:lnTo>
                  <a:pt x="410" y="224"/>
                </a:lnTo>
                <a:lnTo>
                  <a:pt x="82" y="549"/>
                </a:lnTo>
                <a:lnTo>
                  <a:pt x="0" y="467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6465093" y="4125912"/>
            <a:ext cx="336550" cy="336550"/>
          </a:xfrm>
          <a:custGeom>
            <a:avLst/>
            <a:gdLst>
              <a:gd name="T0" fmla="*/ 467 w 936"/>
              <a:gd name="T1" fmla="*/ 0 h 936"/>
              <a:gd name="T2" fmla="*/ 935 w 936"/>
              <a:gd name="T3" fmla="*/ 467 h 936"/>
              <a:gd name="T4" fmla="*/ 467 w 936"/>
              <a:gd name="T5" fmla="*/ 935 h 936"/>
              <a:gd name="T6" fmla="*/ 385 w 936"/>
              <a:gd name="T7" fmla="*/ 853 h 936"/>
              <a:gd name="T8" fmla="*/ 710 w 936"/>
              <a:gd name="T9" fmla="*/ 525 h 936"/>
              <a:gd name="T10" fmla="*/ 0 w 936"/>
              <a:gd name="T11" fmla="*/ 525 h 936"/>
              <a:gd name="T12" fmla="*/ 0 w 936"/>
              <a:gd name="T13" fmla="*/ 410 h 936"/>
              <a:gd name="T14" fmla="*/ 710 w 936"/>
              <a:gd name="T15" fmla="*/ 410 h 936"/>
              <a:gd name="T16" fmla="*/ 385 w 936"/>
              <a:gd name="T17" fmla="*/ 82 h 936"/>
              <a:gd name="T18" fmla="*/ 467 w 936"/>
              <a:gd name="T1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467" y="0"/>
                </a:moveTo>
                <a:lnTo>
                  <a:pt x="935" y="467"/>
                </a:lnTo>
                <a:lnTo>
                  <a:pt x="467" y="935"/>
                </a:lnTo>
                <a:lnTo>
                  <a:pt x="385" y="853"/>
                </a:lnTo>
                <a:lnTo>
                  <a:pt x="710" y="525"/>
                </a:lnTo>
                <a:lnTo>
                  <a:pt x="0" y="525"/>
                </a:lnTo>
                <a:lnTo>
                  <a:pt x="0" y="410"/>
                </a:lnTo>
                <a:lnTo>
                  <a:pt x="710" y="410"/>
                </a:lnTo>
                <a:lnTo>
                  <a:pt x="385" y="82"/>
                </a:lnTo>
                <a:lnTo>
                  <a:pt x="467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7611268" y="4241800"/>
            <a:ext cx="211138" cy="104775"/>
          </a:xfrm>
          <a:custGeom>
            <a:avLst/>
            <a:gdLst>
              <a:gd name="T0" fmla="*/ 0 w 586"/>
              <a:gd name="T1" fmla="*/ 292 h 293"/>
              <a:gd name="T2" fmla="*/ 293 w 586"/>
              <a:gd name="T3" fmla="*/ 0 h 293"/>
              <a:gd name="T4" fmla="*/ 585 w 586"/>
              <a:gd name="T5" fmla="*/ 292 h 293"/>
              <a:gd name="T6" fmla="*/ 0 w 586"/>
              <a:gd name="T7" fmla="*/ 29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292"/>
                </a:moveTo>
                <a:lnTo>
                  <a:pt x="293" y="0"/>
                </a:lnTo>
                <a:lnTo>
                  <a:pt x="585" y="292"/>
                </a:lnTo>
                <a:lnTo>
                  <a:pt x="0" y="29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8692358" y="4241800"/>
            <a:ext cx="211137" cy="104775"/>
          </a:xfrm>
          <a:custGeom>
            <a:avLst/>
            <a:gdLst>
              <a:gd name="T0" fmla="*/ 0 w 586"/>
              <a:gd name="T1" fmla="*/ 0 h 293"/>
              <a:gd name="T2" fmla="*/ 585 w 586"/>
              <a:gd name="T3" fmla="*/ 0 h 293"/>
              <a:gd name="T4" fmla="*/ 292 w 586"/>
              <a:gd name="T5" fmla="*/ 292 h 293"/>
              <a:gd name="T6" fmla="*/ 0 w 586"/>
              <a:gd name="T7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86" h="293">
                <a:moveTo>
                  <a:pt x="0" y="0"/>
                </a:moveTo>
                <a:lnTo>
                  <a:pt x="585" y="0"/>
                </a:lnTo>
                <a:lnTo>
                  <a:pt x="292" y="292"/>
                </a:lnTo>
                <a:lnTo>
                  <a:pt x="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9670256" y="4084637"/>
            <a:ext cx="419100" cy="419100"/>
          </a:xfrm>
          <a:custGeom>
            <a:avLst/>
            <a:gdLst>
              <a:gd name="T0" fmla="*/ 582 w 1165"/>
              <a:gd name="T1" fmla="*/ 700 h 1165"/>
              <a:gd name="T2" fmla="*/ 814 w 1165"/>
              <a:gd name="T3" fmla="*/ 465 h 1165"/>
              <a:gd name="T4" fmla="*/ 350 w 1165"/>
              <a:gd name="T5" fmla="*/ 465 h 1165"/>
              <a:gd name="T6" fmla="*/ 582 w 1165"/>
              <a:gd name="T7" fmla="*/ 700 h 1165"/>
              <a:gd name="T8" fmla="*/ 582 w 1165"/>
              <a:gd name="T9" fmla="*/ 0 h 1165"/>
              <a:gd name="T10" fmla="*/ 1164 w 1165"/>
              <a:gd name="T11" fmla="*/ 582 h 1165"/>
              <a:gd name="T12" fmla="*/ 582 w 1165"/>
              <a:gd name="T13" fmla="*/ 1164 h 1165"/>
              <a:gd name="T14" fmla="*/ 0 w 1165"/>
              <a:gd name="T15" fmla="*/ 582 h 1165"/>
              <a:gd name="T16" fmla="*/ 582 w 1165"/>
              <a:gd name="T1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582" y="700"/>
                </a:moveTo>
                <a:lnTo>
                  <a:pt x="814" y="465"/>
                </a:lnTo>
                <a:lnTo>
                  <a:pt x="350" y="465"/>
                </a:lnTo>
                <a:lnTo>
                  <a:pt x="582" y="700"/>
                </a:ln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10794206" y="4125912"/>
            <a:ext cx="336550" cy="336550"/>
          </a:xfrm>
          <a:custGeom>
            <a:avLst/>
            <a:gdLst>
              <a:gd name="T0" fmla="*/ 935 w 936"/>
              <a:gd name="T1" fmla="*/ 467 h 936"/>
              <a:gd name="T2" fmla="*/ 467 w 936"/>
              <a:gd name="T3" fmla="*/ 935 h 936"/>
              <a:gd name="T4" fmla="*/ 0 w 936"/>
              <a:gd name="T5" fmla="*/ 467 h 936"/>
              <a:gd name="T6" fmla="*/ 85 w 936"/>
              <a:gd name="T7" fmla="*/ 385 h 936"/>
              <a:gd name="T8" fmla="*/ 410 w 936"/>
              <a:gd name="T9" fmla="*/ 710 h 936"/>
              <a:gd name="T10" fmla="*/ 410 w 936"/>
              <a:gd name="T11" fmla="*/ 0 h 936"/>
              <a:gd name="T12" fmla="*/ 525 w 936"/>
              <a:gd name="T13" fmla="*/ 0 h 936"/>
              <a:gd name="T14" fmla="*/ 525 w 936"/>
              <a:gd name="T15" fmla="*/ 710 h 936"/>
              <a:gd name="T16" fmla="*/ 853 w 936"/>
              <a:gd name="T17" fmla="*/ 385 h 936"/>
              <a:gd name="T18" fmla="*/ 935 w 936"/>
              <a:gd name="T1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936">
                <a:moveTo>
                  <a:pt x="935" y="467"/>
                </a:moveTo>
                <a:lnTo>
                  <a:pt x="467" y="935"/>
                </a:lnTo>
                <a:lnTo>
                  <a:pt x="0" y="467"/>
                </a:lnTo>
                <a:lnTo>
                  <a:pt x="85" y="385"/>
                </a:lnTo>
                <a:lnTo>
                  <a:pt x="410" y="710"/>
                </a:lnTo>
                <a:lnTo>
                  <a:pt x="410" y="0"/>
                </a:lnTo>
                <a:lnTo>
                  <a:pt x="525" y="0"/>
                </a:lnTo>
                <a:lnTo>
                  <a:pt x="525" y="710"/>
                </a:lnTo>
                <a:lnTo>
                  <a:pt x="853" y="385"/>
                </a:lnTo>
                <a:lnTo>
                  <a:pt x="935" y="467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1056483" y="4951414"/>
            <a:ext cx="377825" cy="420687"/>
          </a:xfrm>
          <a:custGeom>
            <a:avLst/>
            <a:gdLst>
              <a:gd name="T0" fmla="*/ 525 w 1051"/>
              <a:gd name="T1" fmla="*/ 235 h 1168"/>
              <a:gd name="T2" fmla="*/ 582 w 1051"/>
              <a:gd name="T3" fmla="*/ 175 h 1168"/>
              <a:gd name="T4" fmla="*/ 525 w 1051"/>
              <a:gd name="T5" fmla="*/ 118 h 1168"/>
              <a:gd name="T6" fmla="*/ 468 w 1051"/>
              <a:gd name="T7" fmla="*/ 175 h 1168"/>
              <a:gd name="T8" fmla="*/ 525 w 1051"/>
              <a:gd name="T9" fmla="*/ 235 h 1168"/>
              <a:gd name="T10" fmla="*/ 582 w 1051"/>
              <a:gd name="T11" fmla="*/ 760 h 1168"/>
              <a:gd name="T12" fmla="*/ 582 w 1051"/>
              <a:gd name="T13" fmla="*/ 410 h 1168"/>
              <a:gd name="T14" fmla="*/ 468 w 1051"/>
              <a:gd name="T15" fmla="*/ 410 h 1168"/>
              <a:gd name="T16" fmla="*/ 468 w 1051"/>
              <a:gd name="T17" fmla="*/ 760 h 1168"/>
              <a:gd name="T18" fmla="*/ 582 w 1051"/>
              <a:gd name="T19" fmla="*/ 760 h 1168"/>
              <a:gd name="T20" fmla="*/ 582 w 1051"/>
              <a:gd name="T21" fmla="*/ 992 h 1168"/>
              <a:gd name="T22" fmla="*/ 582 w 1051"/>
              <a:gd name="T23" fmla="*/ 875 h 1168"/>
              <a:gd name="T24" fmla="*/ 468 w 1051"/>
              <a:gd name="T25" fmla="*/ 875 h 1168"/>
              <a:gd name="T26" fmla="*/ 468 w 1051"/>
              <a:gd name="T27" fmla="*/ 992 h 1168"/>
              <a:gd name="T28" fmla="*/ 582 w 1051"/>
              <a:gd name="T29" fmla="*/ 992 h 1168"/>
              <a:gd name="T30" fmla="*/ 932 w 1051"/>
              <a:gd name="T31" fmla="*/ 118 h 1168"/>
              <a:gd name="T32" fmla="*/ 1050 w 1051"/>
              <a:gd name="T33" fmla="*/ 235 h 1168"/>
              <a:gd name="T34" fmla="*/ 1050 w 1051"/>
              <a:gd name="T35" fmla="*/ 1050 h 1168"/>
              <a:gd name="T36" fmla="*/ 932 w 1051"/>
              <a:gd name="T37" fmla="*/ 1167 h 1168"/>
              <a:gd name="T38" fmla="*/ 118 w 1051"/>
              <a:gd name="T39" fmla="*/ 1167 h 1168"/>
              <a:gd name="T40" fmla="*/ 0 w 1051"/>
              <a:gd name="T41" fmla="*/ 1050 h 1168"/>
              <a:gd name="T42" fmla="*/ 0 w 1051"/>
              <a:gd name="T43" fmla="*/ 235 h 1168"/>
              <a:gd name="T44" fmla="*/ 118 w 1051"/>
              <a:gd name="T45" fmla="*/ 118 h 1168"/>
              <a:gd name="T46" fmla="*/ 361 w 1051"/>
              <a:gd name="T47" fmla="*/ 118 h 1168"/>
              <a:gd name="T48" fmla="*/ 525 w 1051"/>
              <a:gd name="T49" fmla="*/ 0 h 1168"/>
              <a:gd name="T50" fmla="*/ 689 w 1051"/>
              <a:gd name="T51" fmla="*/ 118 h 1168"/>
              <a:gd name="T52" fmla="*/ 932 w 1051"/>
              <a:gd name="T53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525" y="235"/>
                </a:move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lose/>
                <a:moveTo>
                  <a:pt x="582" y="760"/>
                </a:moveTo>
                <a:lnTo>
                  <a:pt x="582" y="410"/>
                </a:lnTo>
                <a:lnTo>
                  <a:pt x="468" y="410"/>
                </a:lnTo>
                <a:lnTo>
                  <a:pt x="468" y="760"/>
                </a:lnTo>
                <a:lnTo>
                  <a:pt x="582" y="760"/>
                </a:lnTo>
                <a:close/>
                <a:moveTo>
                  <a:pt x="582" y="992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2"/>
                </a:lnTo>
                <a:lnTo>
                  <a:pt x="582" y="992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2186781" y="4973638"/>
            <a:ext cx="273050" cy="377825"/>
          </a:xfrm>
          <a:custGeom>
            <a:avLst/>
            <a:gdLst>
              <a:gd name="T0" fmla="*/ 350 w 758"/>
              <a:gd name="T1" fmla="*/ 0 h 1051"/>
              <a:gd name="T2" fmla="*/ 757 w 758"/>
              <a:gd name="T3" fmla="*/ 0 h 1051"/>
              <a:gd name="T4" fmla="*/ 757 w 758"/>
              <a:gd name="T5" fmla="*/ 175 h 1051"/>
              <a:gd name="T6" fmla="*/ 525 w 758"/>
              <a:gd name="T7" fmla="*/ 175 h 1051"/>
              <a:gd name="T8" fmla="*/ 525 w 758"/>
              <a:gd name="T9" fmla="*/ 817 h 1051"/>
              <a:gd name="T10" fmla="*/ 522 w 758"/>
              <a:gd name="T11" fmla="*/ 817 h 1051"/>
              <a:gd name="T12" fmla="*/ 263 w 758"/>
              <a:gd name="T13" fmla="*/ 1050 h 1051"/>
              <a:gd name="T14" fmla="*/ 0 w 758"/>
              <a:gd name="T15" fmla="*/ 787 h 1051"/>
              <a:gd name="T16" fmla="*/ 263 w 758"/>
              <a:gd name="T17" fmla="*/ 525 h 1051"/>
              <a:gd name="T18" fmla="*/ 350 w 758"/>
              <a:gd name="T19" fmla="*/ 541 h 1051"/>
              <a:gd name="T20" fmla="*/ 350 w 758"/>
              <a:gd name="T2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58" h="1051">
                <a:moveTo>
                  <a:pt x="350" y="0"/>
                </a:moveTo>
                <a:lnTo>
                  <a:pt x="757" y="0"/>
                </a:lnTo>
                <a:lnTo>
                  <a:pt x="757" y="175"/>
                </a:lnTo>
                <a:lnTo>
                  <a:pt x="525" y="175"/>
                </a:lnTo>
                <a:lnTo>
                  <a:pt x="525" y="817"/>
                </a:lnTo>
                <a:lnTo>
                  <a:pt x="522" y="817"/>
                </a:lnTo>
                <a:cubicBezTo>
                  <a:pt x="509" y="948"/>
                  <a:pt x="397" y="1050"/>
                  <a:pt x="263" y="1050"/>
                </a:cubicBezTo>
                <a:cubicBezTo>
                  <a:pt x="118" y="1050"/>
                  <a:pt x="0" y="932"/>
                  <a:pt x="0" y="787"/>
                </a:cubicBezTo>
                <a:cubicBezTo>
                  <a:pt x="0" y="642"/>
                  <a:pt x="118" y="525"/>
                  <a:pt x="263" y="525"/>
                </a:cubicBezTo>
                <a:cubicBezTo>
                  <a:pt x="293" y="525"/>
                  <a:pt x="323" y="530"/>
                  <a:pt x="350" y="541"/>
                </a:cubicBezTo>
                <a:lnTo>
                  <a:pt x="35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3190081" y="5046663"/>
            <a:ext cx="419100" cy="231775"/>
          </a:xfrm>
          <a:custGeom>
            <a:avLst/>
            <a:gdLst>
              <a:gd name="T0" fmla="*/ 0 w 1166"/>
              <a:gd name="T1" fmla="*/ 322 h 643"/>
              <a:gd name="T2" fmla="*/ 320 w 1166"/>
              <a:gd name="T3" fmla="*/ 0 h 643"/>
              <a:gd name="T4" fmla="*/ 932 w 1166"/>
              <a:gd name="T5" fmla="*/ 0 h 643"/>
              <a:gd name="T6" fmla="*/ 1165 w 1166"/>
              <a:gd name="T7" fmla="*/ 235 h 643"/>
              <a:gd name="T8" fmla="*/ 932 w 1166"/>
              <a:gd name="T9" fmla="*/ 467 h 643"/>
              <a:gd name="T10" fmla="*/ 438 w 1166"/>
              <a:gd name="T11" fmla="*/ 467 h 643"/>
              <a:gd name="T12" fmla="*/ 290 w 1166"/>
              <a:gd name="T13" fmla="*/ 322 h 643"/>
              <a:gd name="T14" fmla="*/ 438 w 1166"/>
              <a:gd name="T15" fmla="*/ 175 h 643"/>
              <a:gd name="T16" fmla="*/ 875 w 1166"/>
              <a:gd name="T17" fmla="*/ 175 h 643"/>
              <a:gd name="T18" fmla="*/ 875 w 1166"/>
              <a:gd name="T19" fmla="*/ 292 h 643"/>
              <a:gd name="T20" fmla="*/ 432 w 1166"/>
              <a:gd name="T21" fmla="*/ 292 h 643"/>
              <a:gd name="T22" fmla="*/ 432 w 1166"/>
              <a:gd name="T23" fmla="*/ 350 h 643"/>
              <a:gd name="T24" fmla="*/ 932 w 1166"/>
              <a:gd name="T25" fmla="*/ 350 h 643"/>
              <a:gd name="T26" fmla="*/ 1050 w 1166"/>
              <a:gd name="T27" fmla="*/ 235 h 643"/>
              <a:gd name="T28" fmla="*/ 932 w 1166"/>
              <a:gd name="T29" fmla="*/ 117 h 643"/>
              <a:gd name="T30" fmla="*/ 320 w 1166"/>
              <a:gd name="T31" fmla="*/ 117 h 643"/>
              <a:gd name="T32" fmla="*/ 115 w 1166"/>
              <a:gd name="T33" fmla="*/ 322 h 643"/>
              <a:gd name="T34" fmla="*/ 320 w 1166"/>
              <a:gd name="T35" fmla="*/ 524 h 643"/>
              <a:gd name="T36" fmla="*/ 875 w 1166"/>
              <a:gd name="T37" fmla="*/ 524 h 643"/>
              <a:gd name="T38" fmla="*/ 875 w 1166"/>
              <a:gd name="T39" fmla="*/ 642 h 643"/>
              <a:gd name="T40" fmla="*/ 320 w 1166"/>
              <a:gd name="T41" fmla="*/ 642 h 643"/>
              <a:gd name="T42" fmla="*/ 0 w 1166"/>
              <a:gd name="T43" fmla="*/ 32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643">
                <a:moveTo>
                  <a:pt x="0" y="322"/>
                </a:moveTo>
                <a:cubicBezTo>
                  <a:pt x="0" y="145"/>
                  <a:pt x="143" y="0"/>
                  <a:pt x="320" y="0"/>
                </a:cubicBezTo>
                <a:lnTo>
                  <a:pt x="932" y="0"/>
                </a:lnTo>
                <a:cubicBezTo>
                  <a:pt x="1061" y="0"/>
                  <a:pt x="1165" y="107"/>
                  <a:pt x="1165" y="235"/>
                </a:cubicBezTo>
                <a:cubicBezTo>
                  <a:pt x="1165" y="364"/>
                  <a:pt x="1061" y="467"/>
                  <a:pt x="932" y="467"/>
                </a:cubicBezTo>
                <a:lnTo>
                  <a:pt x="438" y="467"/>
                </a:lnTo>
                <a:cubicBezTo>
                  <a:pt x="358" y="467"/>
                  <a:pt x="290" y="402"/>
                  <a:pt x="290" y="322"/>
                </a:cubicBezTo>
                <a:cubicBezTo>
                  <a:pt x="290" y="243"/>
                  <a:pt x="358" y="175"/>
                  <a:pt x="438" y="175"/>
                </a:cubicBezTo>
                <a:lnTo>
                  <a:pt x="875" y="175"/>
                </a:lnTo>
                <a:lnTo>
                  <a:pt x="875" y="292"/>
                </a:lnTo>
                <a:lnTo>
                  <a:pt x="432" y="292"/>
                </a:lnTo>
                <a:cubicBezTo>
                  <a:pt x="399" y="292"/>
                  <a:pt x="399" y="350"/>
                  <a:pt x="432" y="350"/>
                </a:cubicBezTo>
                <a:lnTo>
                  <a:pt x="932" y="350"/>
                </a:lnTo>
                <a:cubicBezTo>
                  <a:pt x="995" y="350"/>
                  <a:pt x="1050" y="298"/>
                  <a:pt x="1050" y="235"/>
                </a:cubicBezTo>
                <a:cubicBezTo>
                  <a:pt x="1050" y="172"/>
                  <a:pt x="995" y="117"/>
                  <a:pt x="932" y="117"/>
                </a:cubicBezTo>
                <a:lnTo>
                  <a:pt x="320" y="117"/>
                </a:lnTo>
                <a:cubicBezTo>
                  <a:pt x="208" y="117"/>
                  <a:pt x="115" y="210"/>
                  <a:pt x="115" y="322"/>
                </a:cubicBezTo>
                <a:cubicBezTo>
                  <a:pt x="115" y="434"/>
                  <a:pt x="208" y="524"/>
                  <a:pt x="320" y="524"/>
                </a:cubicBezTo>
                <a:lnTo>
                  <a:pt x="875" y="524"/>
                </a:lnTo>
                <a:lnTo>
                  <a:pt x="875" y="642"/>
                </a:lnTo>
                <a:lnTo>
                  <a:pt x="320" y="642"/>
                </a:lnTo>
                <a:cubicBezTo>
                  <a:pt x="143" y="642"/>
                  <a:pt x="0" y="500"/>
                  <a:pt x="0" y="322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4371181" y="4973638"/>
            <a:ext cx="214312" cy="377825"/>
          </a:xfrm>
          <a:custGeom>
            <a:avLst/>
            <a:gdLst>
              <a:gd name="T0" fmla="*/ 593 w 594"/>
              <a:gd name="T1" fmla="*/ 716 h 1051"/>
              <a:gd name="T2" fmla="*/ 388 w 594"/>
              <a:gd name="T3" fmla="*/ 924 h 1051"/>
              <a:gd name="T4" fmla="*/ 388 w 594"/>
              <a:gd name="T5" fmla="*/ 1050 h 1051"/>
              <a:gd name="T6" fmla="*/ 213 w 594"/>
              <a:gd name="T7" fmla="*/ 1050 h 1051"/>
              <a:gd name="T8" fmla="*/ 213 w 594"/>
              <a:gd name="T9" fmla="*/ 924 h 1051"/>
              <a:gd name="T10" fmla="*/ 0 w 594"/>
              <a:gd name="T11" fmla="*/ 700 h 1051"/>
              <a:gd name="T12" fmla="*/ 128 w 594"/>
              <a:gd name="T13" fmla="*/ 700 h 1051"/>
              <a:gd name="T14" fmla="*/ 300 w 594"/>
              <a:gd name="T15" fmla="*/ 823 h 1051"/>
              <a:gd name="T16" fmla="*/ 459 w 594"/>
              <a:gd name="T17" fmla="*/ 719 h 1051"/>
              <a:gd name="T18" fmla="*/ 284 w 594"/>
              <a:gd name="T19" fmla="*/ 577 h 1051"/>
              <a:gd name="T20" fmla="*/ 11 w 594"/>
              <a:gd name="T21" fmla="*/ 336 h 1051"/>
              <a:gd name="T22" fmla="*/ 213 w 594"/>
              <a:gd name="T23" fmla="*/ 126 h 1051"/>
              <a:gd name="T24" fmla="*/ 213 w 594"/>
              <a:gd name="T25" fmla="*/ 0 h 1051"/>
              <a:gd name="T26" fmla="*/ 388 w 594"/>
              <a:gd name="T27" fmla="*/ 0 h 1051"/>
              <a:gd name="T28" fmla="*/ 388 w 594"/>
              <a:gd name="T29" fmla="*/ 129 h 1051"/>
              <a:gd name="T30" fmla="*/ 576 w 594"/>
              <a:gd name="T31" fmla="*/ 350 h 1051"/>
              <a:gd name="T32" fmla="*/ 448 w 594"/>
              <a:gd name="T33" fmla="*/ 350 h 1051"/>
              <a:gd name="T34" fmla="*/ 300 w 594"/>
              <a:gd name="T35" fmla="*/ 227 h 1051"/>
              <a:gd name="T36" fmla="*/ 145 w 594"/>
              <a:gd name="T37" fmla="*/ 336 h 1051"/>
              <a:gd name="T38" fmla="*/ 320 w 594"/>
              <a:gd name="T39" fmla="*/ 462 h 1051"/>
              <a:gd name="T40" fmla="*/ 320 w 594"/>
              <a:gd name="T41" fmla="*/ 462 h 1051"/>
              <a:gd name="T42" fmla="*/ 593 w 594"/>
              <a:gd name="T43" fmla="*/ 71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94" h="1051">
                <a:moveTo>
                  <a:pt x="593" y="716"/>
                </a:moveTo>
                <a:cubicBezTo>
                  <a:pt x="593" y="836"/>
                  <a:pt x="503" y="902"/>
                  <a:pt x="388" y="924"/>
                </a:cubicBezTo>
                <a:lnTo>
                  <a:pt x="388" y="1050"/>
                </a:lnTo>
                <a:lnTo>
                  <a:pt x="213" y="1050"/>
                </a:lnTo>
                <a:lnTo>
                  <a:pt x="213" y="924"/>
                </a:lnTo>
                <a:cubicBezTo>
                  <a:pt x="101" y="899"/>
                  <a:pt x="8" y="828"/>
                  <a:pt x="0" y="700"/>
                </a:cubicBezTo>
                <a:lnTo>
                  <a:pt x="128" y="700"/>
                </a:lnTo>
                <a:cubicBezTo>
                  <a:pt x="134" y="768"/>
                  <a:pt x="180" y="823"/>
                  <a:pt x="300" y="823"/>
                </a:cubicBezTo>
                <a:cubicBezTo>
                  <a:pt x="429" y="823"/>
                  <a:pt x="459" y="760"/>
                  <a:pt x="459" y="719"/>
                </a:cubicBezTo>
                <a:cubicBezTo>
                  <a:pt x="459" y="664"/>
                  <a:pt x="429" y="612"/>
                  <a:pt x="284" y="577"/>
                </a:cubicBezTo>
                <a:cubicBezTo>
                  <a:pt x="120" y="539"/>
                  <a:pt x="11" y="470"/>
                  <a:pt x="11" y="336"/>
                </a:cubicBezTo>
                <a:cubicBezTo>
                  <a:pt x="11" y="224"/>
                  <a:pt x="101" y="151"/>
                  <a:pt x="213" y="126"/>
                </a:cubicBezTo>
                <a:lnTo>
                  <a:pt x="213" y="0"/>
                </a:lnTo>
                <a:lnTo>
                  <a:pt x="388" y="0"/>
                </a:lnTo>
                <a:lnTo>
                  <a:pt x="388" y="129"/>
                </a:lnTo>
                <a:cubicBezTo>
                  <a:pt x="511" y="159"/>
                  <a:pt x="574" y="249"/>
                  <a:pt x="576" y="350"/>
                </a:cubicBezTo>
                <a:lnTo>
                  <a:pt x="448" y="350"/>
                </a:lnTo>
                <a:cubicBezTo>
                  <a:pt x="445" y="276"/>
                  <a:pt x="404" y="227"/>
                  <a:pt x="300" y="227"/>
                </a:cubicBezTo>
                <a:cubicBezTo>
                  <a:pt x="202" y="227"/>
                  <a:pt x="145" y="273"/>
                  <a:pt x="145" y="336"/>
                </a:cubicBezTo>
                <a:cubicBezTo>
                  <a:pt x="145" y="391"/>
                  <a:pt x="188" y="427"/>
                  <a:pt x="320" y="462"/>
                </a:cubicBezTo>
                <a:lnTo>
                  <a:pt x="320" y="462"/>
                </a:lnTo>
                <a:cubicBezTo>
                  <a:pt x="451" y="498"/>
                  <a:pt x="593" y="549"/>
                  <a:pt x="593" y="716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5439570" y="4930776"/>
            <a:ext cx="231775" cy="461963"/>
          </a:xfrm>
          <a:custGeom>
            <a:avLst/>
            <a:gdLst>
              <a:gd name="T0" fmla="*/ 555 w 643"/>
              <a:gd name="T1" fmla="*/ 292 h 1285"/>
              <a:gd name="T2" fmla="*/ 642 w 643"/>
              <a:gd name="T3" fmla="*/ 292 h 1285"/>
              <a:gd name="T4" fmla="*/ 642 w 643"/>
              <a:gd name="T5" fmla="*/ 962 h 1285"/>
              <a:gd name="T6" fmla="*/ 322 w 643"/>
              <a:gd name="T7" fmla="*/ 1284 h 1285"/>
              <a:gd name="T8" fmla="*/ 0 w 643"/>
              <a:gd name="T9" fmla="*/ 962 h 1285"/>
              <a:gd name="T10" fmla="*/ 0 w 643"/>
              <a:gd name="T11" fmla="*/ 235 h 1285"/>
              <a:gd name="T12" fmla="*/ 235 w 643"/>
              <a:gd name="T13" fmla="*/ 0 h 1285"/>
              <a:gd name="T14" fmla="*/ 467 w 643"/>
              <a:gd name="T15" fmla="*/ 235 h 1285"/>
              <a:gd name="T16" fmla="*/ 467 w 643"/>
              <a:gd name="T17" fmla="*/ 847 h 1285"/>
              <a:gd name="T18" fmla="*/ 322 w 643"/>
              <a:gd name="T19" fmla="*/ 992 h 1285"/>
              <a:gd name="T20" fmla="*/ 175 w 643"/>
              <a:gd name="T21" fmla="*/ 847 h 1285"/>
              <a:gd name="T22" fmla="*/ 175 w 643"/>
              <a:gd name="T23" fmla="*/ 292 h 1285"/>
              <a:gd name="T24" fmla="*/ 262 w 643"/>
              <a:gd name="T25" fmla="*/ 292 h 1285"/>
              <a:gd name="T26" fmla="*/ 262 w 643"/>
              <a:gd name="T27" fmla="*/ 847 h 1285"/>
              <a:gd name="T28" fmla="*/ 322 w 643"/>
              <a:gd name="T29" fmla="*/ 904 h 1285"/>
              <a:gd name="T30" fmla="*/ 380 w 643"/>
              <a:gd name="T31" fmla="*/ 847 h 1285"/>
              <a:gd name="T32" fmla="*/ 380 w 643"/>
              <a:gd name="T33" fmla="*/ 235 h 1285"/>
              <a:gd name="T34" fmla="*/ 235 w 643"/>
              <a:gd name="T35" fmla="*/ 87 h 1285"/>
              <a:gd name="T36" fmla="*/ 87 w 643"/>
              <a:gd name="T37" fmla="*/ 235 h 1285"/>
              <a:gd name="T38" fmla="*/ 87 w 643"/>
              <a:gd name="T39" fmla="*/ 962 h 1285"/>
              <a:gd name="T40" fmla="*/ 322 w 643"/>
              <a:gd name="T41" fmla="*/ 1197 h 1285"/>
              <a:gd name="T42" fmla="*/ 555 w 643"/>
              <a:gd name="T43" fmla="*/ 962 h 1285"/>
              <a:gd name="T44" fmla="*/ 555 w 643"/>
              <a:gd name="T45" fmla="*/ 29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3" h="1285">
                <a:moveTo>
                  <a:pt x="555" y="292"/>
                </a:moveTo>
                <a:lnTo>
                  <a:pt x="642" y="292"/>
                </a:lnTo>
                <a:lnTo>
                  <a:pt x="642" y="962"/>
                </a:lnTo>
                <a:cubicBezTo>
                  <a:pt x="642" y="1139"/>
                  <a:pt x="499" y="1284"/>
                  <a:pt x="322" y="1284"/>
                </a:cubicBezTo>
                <a:cubicBezTo>
                  <a:pt x="144" y="1284"/>
                  <a:pt x="0" y="1139"/>
                  <a:pt x="0" y="962"/>
                </a:cubicBezTo>
                <a:lnTo>
                  <a:pt x="0" y="235"/>
                </a:lnTo>
                <a:cubicBezTo>
                  <a:pt x="0" y="106"/>
                  <a:pt x="107" y="0"/>
                  <a:pt x="235" y="0"/>
                </a:cubicBezTo>
                <a:cubicBezTo>
                  <a:pt x="363" y="0"/>
                  <a:pt x="467" y="106"/>
                  <a:pt x="467" y="235"/>
                </a:cubicBezTo>
                <a:lnTo>
                  <a:pt x="467" y="847"/>
                </a:lnTo>
                <a:cubicBezTo>
                  <a:pt x="467" y="926"/>
                  <a:pt x="401" y="992"/>
                  <a:pt x="322" y="992"/>
                </a:cubicBezTo>
                <a:cubicBezTo>
                  <a:pt x="242" y="992"/>
                  <a:pt x="175" y="926"/>
                  <a:pt x="175" y="847"/>
                </a:cubicBezTo>
                <a:lnTo>
                  <a:pt x="175" y="292"/>
                </a:lnTo>
                <a:lnTo>
                  <a:pt x="262" y="292"/>
                </a:lnTo>
                <a:lnTo>
                  <a:pt x="262" y="847"/>
                </a:lnTo>
                <a:cubicBezTo>
                  <a:pt x="262" y="880"/>
                  <a:pt x="289" y="904"/>
                  <a:pt x="322" y="904"/>
                </a:cubicBezTo>
                <a:cubicBezTo>
                  <a:pt x="354" y="904"/>
                  <a:pt x="380" y="880"/>
                  <a:pt x="380" y="847"/>
                </a:cubicBezTo>
                <a:lnTo>
                  <a:pt x="380" y="235"/>
                </a:lnTo>
                <a:cubicBezTo>
                  <a:pt x="380" y="155"/>
                  <a:pt x="314" y="87"/>
                  <a:pt x="235" y="87"/>
                </a:cubicBezTo>
                <a:cubicBezTo>
                  <a:pt x="156" y="87"/>
                  <a:pt x="87" y="155"/>
                  <a:pt x="87" y="235"/>
                </a:cubicBezTo>
                <a:lnTo>
                  <a:pt x="87" y="962"/>
                </a:lnTo>
                <a:cubicBezTo>
                  <a:pt x="87" y="1090"/>
                  <a:pt x="193" y="1197"/>
                  <a:pt x="322" y="1197"/>
                </a:cubicBezTo>
                <a:cubicBezTo>
                  <a:pt x="450" y="1197"/>
                  <a:pt x="555" y="1090"/>
                  <a:pt x="555" y="962"/>
                </a:cubicBezTo>
                <a:lnTo>
                  <a:pt x="555" y="29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6442870" y="4941888"/>
            <a:ext cx="377825" cy="441325"/>
          </a:xfrm>
          <a:custGeom>
            <a:avLst/>
            <a:gdLst>
              <a:gd name="T0" fmla="*/ 634 w 1051"/>
              <a:gd name="T1" fmla="*/ 634 h 1225"/>
              <a:gd name="T2" fmla="*/ 875 w 1051"/>
              <a:gd name="T3" fmla="*/ 524 h 1225"/>
              <a:gd name="T4" fmla="*/ 634 w 1051"/>
              <a:gd name="T5" fmla="*/ 415 h 1225"/>
              <a:gd name="T6" fmla="*/ 525 w 1051"/>
              <a:gd name="T7" fmla="*/ 175 h 1225"/>
              <a:gd name="T8" fmla="*/ 416 w 1051"/>
              <a:gd name="T9" fmla="*/ 415 h 1225"/>
              <a:gd name="T10" fmla="*/ 175 w 1051"/>
              <a:gd name="T11" fmla="*/ 524 h 1225"/>
              <a:gd name="T12" fmla="*/ 416 w 1051"/>
              <a:gd name="T13" fmla="*/ 634 h 1225"/>
              <a:gd name="T14" fmla="*/ 525 w 1051"/>
              <a:gd name="T15" fmla="*/ 874 h 1225"/>
              <a:gd name="T16" fmla="*/ 634 w 1051"/>
              <a:gd name="T17" fmla="*/ 634 h 1225"/>
              <a:gd name="T18" fmla="*/ 932 w 1051"/>
              <a:gd name="T19" fmla="*/ 0 h 1225"/>
              <a:gd name="T20" fmla="*/ 1050 w 1051"/>
              <a:gd name="T21" fmla="*/ 115 h 1225"/>
              <a:gd name="T22" fmla="*/ 1050 w 1051"/>
              <a:gd name="T23" fmla="*/ 932 h 1225"/>
              <a:gd name="T24" fmla="*/ 932 w 1051"/>
              <a:gd name="T25" fmla="*/ 1049 h 1225"/>
              <a:gd name="T26" fmla="*/ 700 w 1051"/>
              <a:gd name="T27" fmla="*/ 1049 h 1225"/>
              <a:gd name="T28" fmla="*/ 525 w 1051"/>
              <a:gd name="T29" fmla="*/ 1224 h 1225"/>
              <a:gd name="T30" fmla="*/ 350 w 1051"/>
              <a:gd name="T31" fmla="*/ 1049 h 1225"/>
              <a:gd name="T32" fmla="*/ 118 w 1051"/>
              <a:gd name="T33" fmla="*/ 1049 h 1225"/>
              <a:gd name="T34" fmla="*/ 0 w 1051"/>
              <a:gd name="T35" fmla="*/ 932 h 1225"/>
              <a:gd name="T36" fmla="*/ 0 w 1051"/>
              <a:gd name="T37" fmla="*/ 115 h 1225"/>
              <a:gd name="T38" fmla="*/ 118 w 1051"/>
              <a:gd name="T39" fmla="*/ 0 h 1225"/>
              <a:gd name="T40" fmla="*/ 932 w 1051"/>
              <a:gd name="T41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225">
                <a:moveTo>
                  <a:pt x="634" y="634"/>
                </a:moveTo>
                <a:lnTo>
                  <a:pt x="875" y="524"/>
                </a:lnTo>
                <a:lnTo>
                  <a:pt x="634" y="415"/>
                </a:lnTo>
                <a:lnTo>
                  <a:pt x="525" y="175"/>
                </a:lnTo>
                <a:lnTo>
                  <a:pt x="416" y="415"/>
                </a:lnTo>
                <a:lnTo>
                  <a:pt x="175" y="524"/>
                </a:lnTo>
                <a:lnTo>
                  <a:pt x="416" y="634"/>
                </a:lnTo>
                <a:lnTo>
                  <a:pt x="525" y="874"/>
                </a:lnTo>
                <a:lnTo>
                  <a:pt x="634" y="634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7520783" y="4951414"/>
            <a:ext cx="377825" cy="420687"/>
          </a:xfrm>
          <a:custGeom>
            <a:avLst/>
            <a:gdLst>
              <a:gd name="T0" fmla="*/ 817 w 1050"/>
              <a:gd name="T1" fmla="*/ 468 h 1168"/>
              <a:gd name="T2" fmla="*/ 817 w 1050"/>
              <a:gd name="T3" fmla="*/ 350 h 1168"/>
              <a:gd name="T4" fmla="*/ 232 w 1050"/>
              <a:gd name="T5" fmla="*/ 350 h 1168"/>
              <a:gd name="T6" fmla="*/ 232 w 1050"/>
              <a:gd name="T7" fmla="*/ 468 h 1168"/>
              <a:gd name="T8" fmla="*/ 817 w 1050"/>
              <a:gd name="T9" fmla="*/ 468 h 1168"/>
              <a:gd name="T10" fmla="*/ 817 w 1050"/>
              <a:gd name="T11" fmla="*/ 700 h 1168"/>
              <a:gd name="T12" fmla="*/ 817 w 1050"/>
              <a:gd name="T13" fmla="*/ 585 h 1168"/>
              <a:gd name="T14" fmla="*/ 232 w 1050"/>
              <a:gd name="T15" fmla="*/ 585 h 1168"/>
              <a:gd name="T16" fmla="*/ 232 w 1050"/>
              <a:gd name="T17" fmla="*/ 700 h 1168"/>
              <a:gd name="T18" fmla="*/ 817 w 1050"/>
              <a:gd name="T19" fmla="*/ 700 h 1168"/>
              <a:gd name="T20" fmla="*/ 642 w 1050"/>
              <a:gd name="T21" fmla="*/ 935 h 1168"/>
              <a:gd name="T22" fmla="*/ 642 w 1050"/>
              <a:gd name="T23" fmla="*/ 818 h 1168"/>
              <a:gd name="T24" fmla="*/ 232 w 1050"/>
              <a:gd name="T25" fmla="*/ 818 h 1168"/>
              <a:gd name="T26" fmla="*/ 232 w 1050"/>
              <a:gd name="T27" fmla="*/ 935 h 1168"/>
              <a:gd name="T28" fmla="*/ 642 w 1050"/>
              <a:gd name="T29" fmla="*/ 935 h 1168"/>
              <a:gd name="T30" fmla="*/ 525 w 1050"/>
              <a:gd name="T31" fmla="*/ 118 h 1168"/>
              <a:gd name="T32" fmla="*/ 467 w 1050"/>
              <a:gd name="T33" fmla="*/ 175 h 1168"/>
              <a:gd name="T34" fmla="*/ 525 w 1050"/>
              <a:gd name="T35" fmla="*/ 235 h 1168"/>
              <a:gd name="T36" fmla="*/ 582 w 1050"/>
              <a:gd name="T37" fmla="*/ 175 h 1168"/>
              <a:gd name="T38" fmla="*/ 525 w 1050"/>
              <a:gd name="T39" fmla="*/ 118 h 1168"/>
              <a:gd name="T40" fmla="*/ 1049 w 1050"/>
              <a:gd name="T41" fmla="*/ 235 h 1168"/>
              <a:gd name="T42" fmla="*/ 1049 w 1050"/>
              <a:gd name="T43" fmla="*/ 1050 h 1168"/>
              <a:gd name="T44" fmla="*/ 932 w 1050"/>
              <a:gd name="T45" fmla="*/ 1167 h 1168"/>
              <a:gd name="T46" fmla="*/ 117 w 1050"/>
              <a:gd name="T47" fmla="*/ 1167 h 1168"/>
              <a:gd name="T48" fmla="*/ 0 w 1050"/>
              <a:gd name="T49" fmla="*/ 1050 h 1168"/>
              <a:gd name="T50" fmla="*/ 0 w 1050"/>
              <a:gd name="T51" fmla="*/ 235 h 1168"/>
              <a:gd name="T52" fmla="*/ 117 w 1050"/>
              <a:gd name="T53" fmla="*/ 118 h 1168"/>
              <a:gd name="T54" fmla="*/ 361 w 1050"/>
              <a:gd name="T55" fmla="*/ 118 h 1168"/>
              <a:gd name="T56" fmla="*/ 525 w 1050"/>
              <a:gd name="T57" fmla="*/ 0 h 1168"/>
              <a:gd name="T58" fmla="*/ 689 w 1050"/>
              <a:gd name="T59" fmla="*/ 118 h 1168"/>
              <a:gd name="T60" fmla="*/ 932 w 1050"/>
              <a:gd name="T61" fmla="*/ 118 h 1168"/>
              <a:gd name="T62" fmla="*/ 1049 w 1050"/>
              <a:gd name="T63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168">
                <a:moveTo>
                  <a:pt x="817" y="468"/>
                </a:moveTo>
                <a:lnTo>
                  <a:pt x="817" y="350"/>
                </a:lnTo>
                <a:lnTo>
                  <a:pt x="232" y="350"/>
                </a:lnTo>
                <a:lnTo>
                  <a:pt x="232" y="468"/>
                </a:lnTo>
                <a:lnTo>
                  <a:pt x="817" y="468"/>
                </a:lnTo>
                <a:close/>
                <a:moveTo>
                  <a:pt x="817" y="700"/>
                </a:moveTo>
                <a:lnTo>
                  <a:pt x="817" y="585"/>
                </a:lnTo>
                <a:lnTo>
                  <a:pt x="232" y="585"/>
                </a:lnTo>
                <a:lnTo>
                  <a:pt x="232" y="700"/>
                </a:lnTo>
                <a:lnTo>
                  <a:pt x="817" y="700"/>
                </a:lnTo>
                <a:close/>
                <a:moveTo>
                  <a:pt x="642" y="935"/>
                </a:moveTo>
                <a:lnTo>
                  <a:pt x="642" y="818"/>
                </a:lnTo>
                <a:lnTo>
                  <a:pt x="232" y="818"/>
                </a:lnTo>
                <a:lnTo>
                  <a:pt x="232" y="935"/>
                </a:lnTo>
                <a:lnTo>
                  <a:pt x="642" y="935"/>
                </a:lnTo>
                <a:close/>
                <a:moveTo>
                  <a:pt x="525" y="118"/>
                </a:moveTo>
                <a:cubicBezTo>
                  <a:pt x="493" y="118"/>
                  <a:pt x="467" y="143"/>
                  <a:pt x="467" y="175"/>
                </a:cubicBezTo>
                <a:cubicBezTo>
                  <a:pt x="467" y="208"/>
                  <a:pt x="493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7" y="118"/>
                </a:cubicBezTo>
                <a:lnTo>
                  <a:pt x="361" y="118"/>
                </a:lnTo>
                <a:cubicBezTo>
                  <a:pt x="385" y="50"/>
                  <a:pt x="449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8597108" y="4951414"/>
            <a:ext cx="377825" cy="420687"/>
          </a:xfrm>
          <a:custGeom>
            <a:avLst/>
            <a:gdLst>
              <a:gd name="T0" fmla="*/ 407 w 1050"/>
              <a:gd name="T1" fmla="*/ 935 h 1168"/>
              <a:gd name="T2" fmla="*/ 874 w 1050"/>
              <a:gd name="T3" fmla="*/ 468 h 1168"/>
              <a:gd name="T4" fmla="*/ 792 w 1050"/>
              <a:gd name="T5" fmla="*/ 386 h 1168"/>
              <a:gd name="T6" fmla="*/ 407 w 1050"/>
              <a:gd name="T7" fmla="*/ 768 h 1168"/>
              <a:gd name="T8" fmla="*/ 257 w 1050"/>
              <a:gd name="T9" fmla="*/ 618 h 1168"/>
              <a:gd name="T10" fmla="*/ 175 w 1050"/>
              <a:gd name="T11" fmla="*/ 700 h 1168"/>
              <a:gd name="T12" fmla="*/ 407 w 1050"/>
              <a:gd name="T13" fmla="*/ 935 h 1168"/>
              <a:gd name="T14" fmla="*/ 524 w 1050"/>
              <a:gd name="T15" fmla="*/ 118 h 1168"/>
              <a:gd name="T16" fmla="*/ 467 w 1050"/>
              <a:gd name="T17" fmla="*/ 175 h 1168"/>
              <a:gd name="T18" fmla="*/ 524 w 1050"/>
              <a:gd name="T19" fmla="*/ 235 h 1168"/>
              <a:gd name="T20" fmla="*/ 582 w 1050"/>
              <a:gd name="T21" fmla="*/ 175 h 1168"/>
              <a:gd name="T22" fmla="*/ 524 w 1050"/>
              <a:gd name="T23" fmla="*/ 118 h 1168"/>
              <a:gd name="T24" fmla="*/ 1049 w 1050"/>
              <a:gd name="T25" fmla="*/ 235 h 1168"/>
              <a:gd name="T26" fmla="*/ 1049 w 1050"/>
              <a:gd name="T27" fmla="*/ 1050 h 1168"/>
              <a:gd name="T28" fmla="*/ 932 w 1050"/>
              <a:gd name="T29" fmla="*/ 1167 h 1168"/>
              <a:gd name="T30" fmla="*/ 117 w 1050"/>
              <a:gd name="T31" fmla="*/ 1167 h 1168"/>
              <a:gd name="T32" fmla="*/ 0 w 1050"/>
              <a:gd name="T33" fmla="*/ 1050 h 1168"/>
              <a:gd name="T34" fmla="*/ 0 w 1050"/>
              <a:gd name="T35" fmla="*/ 235 h 1168"/>
              <a:gd name="T36" fmla="*/ 117 w 1050"/>
              <a:gd name="T37" fmla="*/ 118 h 1168"/>
              <a:gd name="T38" fmla="*/ 360 w 1050"/>
              <a:gd name="T39" fmla="*/ 118 h 1168"/>
              <a:gd name="T40" fmla="*/ 524 w 1050"/>
              <a:gd name="T41" fmla="*/ 0 h 1168"/>
              <a:gd name="T42" fmla="*/ 688 w 1050"/>
              <a:gd name="T43" fmla="*/ 118 h 1168"/>
              <a:gd name="T44" fmla="*/ 932 w 1050"/>
              <a:gd name="T45" fmla="*/ 118 h 1168"/>
              <a:gd name="T46" fmla="*/ 1049 w 1050"/>
              <a:gd name="T47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168">
                <a:moveTo>
                  <a:pt x="407" y="935"/>
                </a:moveTo>
                <a:lnTo>
                  <a:pt x="874" y="468"/>
                </a:lnTo>
                <a:lnTo>
                  <a:pt x="792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4" y="118"/>
                </a:moveTo>
                <a:cubicBezTo>
                  <a:pt x="492" y="118"/>
                  <a:pt x="467" y="143"/>
                  <a:pt x="467" y="175"/>
                </a:cubicBezTo>
                <a:cubicBezTo>
                  <a:pt x="467" y="208"/>
                  <a:pt x="492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5" y="1167"/>
                  <a:pt x="932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2" y="118"/>
                </a:lnTo>
                <a:cubicBezTo>
                  <a:pt x="995" y="118"/>
                  <a:pt x="1049" y="173"/>
                  <a:pt x="1049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9675020" y="4951414"/>
            <a:ext cx="377825" cy="420687"/>
          </a:xfrm>
          <a:custGeom>
            <a:avLst/>
            <a:gdLst>
              <a:gd name="T0" fmla="*/ 524 w 1050"/>
              <a:gd name="T1" fmla="*/ 992 h 1168"/>
              <a:gd name="T2" fmla="*/ 817 w 1050"/>
              <a:gd name="T3" fmla="*/ 700 h 1168"/>
              <a:gd name="T4" fmla="*/ 642 w 1050"/>
              <a:gd name="T5" fmla="*/ 700 h 1168"/>
              <a:gd name="T6" fmla="*/ 642 w 1050"/>
              <a:gd name="T7" fmla="*/ 468 h 1168"/>
              <a:gd name="T8" fmla="*/ 407 w 1050"/>
              <a:gd name="T9" fmla="*/ 468 h 1168"/>
              <a:gd name="T10" fmla="*/ 407 w 1050"/>
              <a:gd name="T11" fmla="*/ 700 h 1168"/>
              <a:gd name="T12" fmla="*/ 232 w 1050"/>
              <a:gd name="T13" fmla="*/ 700 h 1168"/>
              <a:gd name="T14" fmla="*/ 524 w 1050"/>
              <a:gd name="T15" fmla="*/ 992 h 1168"/>
              <a:gd name="T16" fmla="*/ 524 w 1050"/>
              <a:gd name="T17" fmla="*/ 118 h 1168"/>
              <a:gd name="T18" fmla="*/ 467 w 1050"/>
              <a:gd name="T19" fmla="*/ 175 h 1168"/>
              <a:gd name="T20" fmla="*/ 524 w 1050"/>
              <a:gd name="T21" fmla="*/ 235 h 1168"/>
              <a:gd name="T22" fmla="*/ 582 w 1050"/>
              <a:gd name="T23" fmla="*/ 175 h 1168"/>
              <a:gd name="T24" fmla="*/ 524 w 1050"/>
              <a:gd name="T25" fmla="*/ 118 h 1168"/>
              <a:gd name="T26" fmla="*/ 1049 w 1050"/>
              <a:gd name="T27" fmla="*/ 235 h 1168"/>
              <a:gd name="T28" fmla="*/ 1049 w 1050"/>
              <a:gd name="T29" fmla="*/ 1050 h 1168"/>
              <a:gd name="T30" fmla="*/ 931 w 1050"/>
              <a:gd name="T31" fmla="*/ 1167 h 1168"/>
              <a:gd name="T32" fmla="*/ 117 w 1050"/>
              <a:gd name="T33" fmla="*/ 1167 h 1168"/>
              <a:gd name="T34" fmla="*/ 0 w 1050"/>
              <a:gd name="T35" fmla="*/ 1050 h 1168"/>
              <a:gd name="T36" fmla="*/ 0 w 1050"/>
              <a:gd name="T37" fmla="*/ 235 h 1168"/>
              <a:gd name="T38" fmla="*/ 117 w 1050"/>
              <a:gd name="T39" fmla="*/ 118 h 1168"/>
              <a:gd name="T40" fmla="*/ 360 w 1050"/>
              <a:gd name="T41" fmla="*/ 118 h 1168"/>
              <a:gd name="T42" fmla="*/ 524 w 1050"/>
              <a:gd name="T43" fmla="*/ 0 h 1168"/>
              <a:gd name="T44" fmla="*/ 688 w 1050"/>
              <a:gd name="T45" fmla="*/ 118 h 1168"/>
              <a:gd name="T46" fmla="*/ 931 w 1050"/>
              <a:gd name="T47" fmla="*/ 118 h 1168"/>
              <a:gd name="T48" fmla="*/ 1049 w 1050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8">
                <a:moveTo>
                  <a:pt x="524" y="992"/>
                </a:moveTo>
                <a:lnTo>
                  <a:pt x="817" y="700"/>
                </a:lnTo>
                <a:lnTo>
                  <a:pt x="642" y="700"/>
                </a:lnTo>
                <a:lnTo>
                  <a:pt x="642" y="468"/>
                </a:lnTo>
                <a:lnTo>
                  <a:pt x="407" y="468"/>
                </a:lnTo>
                <a:lnTo>
                  <a:pt x="407" y="700"/>
                </a:lnTo>
                <a:lnTo>
                  <a:pt x="232" y="700"/>
                </a:lnTo>
                <a:lnTo>
                  <a:pt x="524" y="992"/>
                </a:lnTo>
                <a:close/>
                <a:moveTo>
                  <a:pt x="524" y="118"/>
                </a:moveTo>
                <a:cubicBezTo>
                  <a:pt x="491" y="118"/>
                  <a:pt x="467" y="143"/>
                  <a:pt x="467" y="175"/>
                </a:cubicBezTo>
                <a:cubicBezTo>
                  <a:pt x="467" y="208"/>
                  <a:pt x="491" y="235"/>
                  <a:pt x="524" y="235"/>
                </a:cubicBezTo>
                <a:cubicBezTo>
                  <a:pt x="557" y="235"/>
                  <a:pt x="582" y="208"/>
                  <a:pt x="582" y="175"/>
                </a:cubicBezTo>
                <a:cubicBezTo>
                  <a:pt x="582" y="143"/>
                  <a:pt x="557" y="118"/>
                  <a:pt x="524" y="118"/>
                </a:cubicBezTo>
                <a:close/>
                <a:moveTo>
                  <a:pt x="1049" y="235"/>
                </a:moveTo>
                <a:lnTo>
                  <a:pt x="1049" y="1050"/>
                </a:lnTo>
                <a:cubicBezTo>
                  <a:pt x="1049" y="1113"/>
                  <a:pt x="994" y="1167"/>
                  <a:pt x="931" y="1167"/>
                </a:cubicBezTo>
                <a:lnTo>
                  <a:pt x="117" y="1167"/>
                </a:lnTo>
                <a:cubicBezTo>
                  <a:pt x="54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4" y="118"/>
                  <a:pt x="117" y="118"/>
                </a:cubicBezTo>
                <a:lnTo>
                  <a:pt x="360" y="118"/>
                </a:lnTo>
                <a:cubicBezTo>
                  <a:pt x="385" y="50"/>
                  <a:pt x="448" y="0"/>
                  <a:pt x="524" y="0"/>
                </a:cubicBezTo>
                <a:cubicBezTo>
                  <a:pt x="601" y="0"/>
                  <a:pt x="664" y="50"/>
                  <a:pt x="688" y="118"/>
                </a:cubicBezTo>
                <a:lnTo>
                  <a:pt x="931" y="118"/>
                </a:lnTo>
                <a:cubicBezTo>
                  <a:pt x="994" y="118"/>
                  <a:pt x="1049" y="173"/>
                  <a:pt x="1049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10752933" y="4951414"/>
            <a:ext cx="377825" cy="420687"/>
          </a:xfrm>
          <a:custGeom>
            <a:avLst/>
            <a:gdLst>
              <a:gd name="T0" fmla="*/ 757 w 1051"/>
              <a:gd name="T1" fmla="*/ 585 h 1168"/>
              <a:gd name="T2" fmla="*/ 525 w 1051"/>
              <a:gd name="T3" fmla="*/ 585 h 1168"/>
              <a:gd name="T4" fmla="*/ 525 w 1051"/>
              <a:gd name="T5" fmla="*/ 410 h 1168"/>
              <a:gd name="T6" fmla="*/ 233 w 1051"/>
              <a:gd name="T7" fmla="*/ 700 h 1168"/>
              <a:gd name="T8" fmla="*/ 525 w 1051"/>
              <a:gd name="T9" fmla="*/ 992 h 1168"/>
              <a:gd name="T10" fmla="*/ 525 w 1051"/>
              <a:gd name="T11" fmla="*/ 818 h 1168"/>
              <a:gd name="T12" fmla="*/ 757 w 1051"/>
              <a:gd name="T13" fmla="*/ 818 h 1168"/>
              <a:gd name="T14" fmla="*/ 757 w 1051"/>
              <a:gd name="T15" fmla="*/ 585 h 1168"/>
              <a:gd name="T16" fmla="*/ 525 w 1051"/>
              <a:gd name="T17" fmla="*/ 118 h 1168"/>
              <a:gd name="T18" fmla="*/ 468 w 1051"/>
              <a:gd name="T19" fmla="*/ 175 h 1168"/>
              <a:gd name="T20" fmla="*/ 525 w 1051"/>
              <a:gd name="T21" fmla="*/ 235 h 1168"/>
              <a:gd name="T22" fmla="*/ 582 w 1051"/>
              <a:gd name="T23" fmla="*/ 175 h 1168"/>
              <a:gd name="T24" fmla="*/ 525 w 1051"/>
              <a:gd name="T25" fmla="*/ 118 h 1168"/>
              <a:gd name="T26" fmla="*/ 1050 w 1051"/>
              <a:gd name="T27" fmla="*/ 235 h 1168"/>
              <a:gd name="T28" fmla="*/ 1050 w 1051"/>
              <a:gd name="T29" fmla="*/ 1050 h 1168"/>
              <a:gd name="T30" fmla="*/ 932 w 1051"/>
              <a:gd name="T31" fmla="*/ 1167 h 1168"/>
              <a:gd name="T32" fmla="*/ 118 w 1051"/>
              <a:gd name="T33" fmla="*/ 1167 h 1168"/>
              <a:gd name="T34" fmla="*/ 0 w 1051"/>
              <a:gd name="T35" fmla="*/ 1050 h 1168"/>
              <a:gd name="T36" fmla="*/ 0 w 1051"/>
              <a:gd name="T37" fmla="*/ 235 h 1168"/>
              <a:gd name="T38" fmla="*/ 118 w 1051"/>
              <a:gd name="T39" fmla="*/ 118 h 1168"/>
              <a:gd name="T40" fmla="*/ 361 w 1051"/>
              <a:gd name="T41" fmla="*/ 118 h 1168"/>
              <a:gd name="T42" fmla="*/ 525 w 1051"/>
              <a:gd name="T43" fmla="*/ 0 h 1168"/>
              <a:gd name="T44" fmla="*/ 689 w 1051"/>
              <a:gd name="T45" fmla="*/ 118 h 1168"/>
              <a:gd name="T46" fmla="*/ 932 w 1051"/>
              <a:gd name="T47" fmla="*/ 118 h 1168"/>
              <a:gd name="T48" fmla="*/ 1050 w 1051"/>
              <a:gd name="T4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168">
                <a:moveTo>
                  <a:pt x="757" y="585"/>
                </a:moveTo>
                <a:lnTo>
                  <a:pt x="525" y="585"/>
                </a:lnTo>
                <a:lnTo>
                  <a:pt x="525" y="410"/>
                </a:lnTo>
                <a:lnTo>
                  <a:pt x="233" y="700"/>
                </a:lnTo>
                <a:lnTo>
                  <a:pt x="525" y="992"/>
                </a:lnTo>
                <a:lnTo>
                  <a:pt x="525" y="818"/>
                </a:lnTo>
                <a:lnTo>
                  <a:pt x="757" y="818"/>
                </a:lnTo>
                <a:lnTo>
                  <a:pt x="757" y="585"/>
                </a:lnTo>
                <a:close/>
                <a:moveTo>
                  <a:pt x="525" y="118"/>
                </a:moveTo>
                <a:cubicBezTo>
                  <a:pt x="492" y="118"/>
                  <a:pt x="468" y="143"/>
                  <a:pt x="468" y="175"/>
                </a:cubicBezTo>
                <a:cubicBezTo>
                  <a:pt x="468" y="208"/>
                  <a:pt x="492" y="235"/>
                  <a:pt x="525" y="235"/>
                </a:cubicBezTo>
                <a:cubicBezTo>
                  <a:pt x="558" y="235"/>
                  <a:pt x="582" y="208"/>
                  <a:pt x="582" y="175"/>
                </a:cubicBezTo>
                <a:cubicBezTo>
                  <a:pt x="582" y="143"/>
                  <a:pt x="558" y="118"/>
                  <a:pt x="525" y="118"/>
                </a:cubicBezTo>
                <a:close/>
                <a:moveTo>
                  <a:pt x="1050" y="235"/>
                </a:move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3"/>
                  <a:pt x="55" y="118"/>
                  <a:pt x="118" y="118"/>
                </a:cubicBezTo>
                <a:lnTo>
                  <a:pt x="361" y="118"/>
                </a:lnTo>
                <a:cubicBezTo>
                  <a:pt x="386" y="50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3"/>
                  <a:pt x="1050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1056481" y="5799137"/>
            <a:ext cx="336550" cy="463550"/>
          </a:xfrm>
          <a:custGeom>
            <a:avLst/>
            <a:gdLst>
              <a:gd name="T0" fmla="*/ 861 w 936"/>
              <a:gd name="T1" fmla="*/ 394 h 1286"/>
              <a:gd name="T2" fmla="*/ 935 w 936"/>
              <a:gd name="T3" fmla="*/ 643 h 1286"/>
              <a:gd name="T4" fmla="*/ 468 w 936"/>
              <a:gd name="T5" fmla="*/ 1110 h 1286"/>
              <a:gd name="T6" fmla="*/ 468 w 936"/>
              <a:gd name="T7" fmla="*/ 1285 h 1286"/>
              <a:gd name="T8" fmla="*/ 235 w 936"/>
              <a:gd name="T9" fmla="*/ 1050 h 1286"/>
              <a:gd name="T10" fmla="*/ 468 w 936"/>
              <a:gd name="T11" fmla="*/ 817 h 1286"/>
              <a:gd name="T12" fmla="*/ 468 w 936"/>
              <a:gd name="T13" fmla="*/ 992 h 1286"/>
              <a:gd name="T14" fmla="*/ 817 w 936"/>
              <a:gd name="T15" fmla="*/ 643 h 1286"/>
              <a:gd name="T16" fmla="*/ 776 w 936"/>
              <a:gd name="T17" fmla="*/ 479 h 1286"/>
              <a:gd name="T18" fmla="*/ 861 w 936"/>
              <a:gd name="T19" fmla="*/ 394 h 1286"/>
              <a:gd name="T20" fmla="*/ 118 w 936"/>
              <a:gd name="T21" fmla="*/ 643 h 1286"/>
              <a:gd name="T22" fmla="*/ 159 w 936"/>
              <a:gd name="T23" fmla="*/ 806 h 1286"/>
              <a:gd name="T24" fmla="*/ 74 w 936"/>
              <a:gd name="T25" fmla="*/ 891 h 1286"/>
              <a:gd name="T26" fmla="*/ 0 w 936"/>
              <a:gd name="T27" fmla="*/ 643 h 1286"/>
              <a:gd name="T28" fmla="*/ 468 w 936"/>
              <a:gd name="T29" fmla="*/ 175 h 1286"/>
              <a:gd name="T30" fmla="*/ 468 w 936"/>
              <a:gd name="T31" fmla="*/ 0 h 1286"/>
              <a:gd name="T32" fmla="*/ 700 w 936"/>
              <a:gd name="T33" fmla="*/ 235 h 1286"/>
              <a:gd name="T34" fmla="*/ 468 w 936"/>
              <a:gd name="T35" fmla="*/ 468 h 1286"/>
              <a:gd name="T36" fmla="*/ 468 w 936"/>
              <a:gd name="T37" fmla="*/ 293 h 1286"/>
              <a:gd name="T38" fmla="*/ 118 w 936"/>
              <a:gd name="T39" fmla="*/ 64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861" y="394"/>
                </a:moveTo>
                <a:cubicBezTo>
                  <a:pt x="908" y="465"/>
                  <a:pt x="935" y="552"/>
                  <a:pt x="935" y="643"/>
                </a:cubicBezTo>
                <a:cubicBezTo>
                  <a:pt x="935" y="899"/>
                  <a:pt x="724" y="1110"/>
                  <a:pt x="468" y="1110"/>
                </a:cubicBezTo>
                <a:lnTo>
                  <a:pt x="468" y="1285"/>
                </a:lnTo>
                <a:lnTo>
                  <a:pt x="235" y="1050"/>
                </a:lnTo>
                <a:lnTo>
                  <a:pt x="468" y="817"/>
                </a:lnTo>
                <a:lnTo>
                  <a:pt x="468" y="992"/>
                </a:lnTo>
                <a:cubicBezTo>
                  <a:pt x="662" y="992"/>
                  <a:pt x="817" y="837"/>
                  <a:pt x="817" y="643"/>
                </a:cubicBezTo>
                <a:cubicBezTo>
                  <a:pt x="817" y="582"/>
                  <a:pt x="801" y="528"/>
                  <a:pt x="776" y="479"/>
                </a:cubicBezTo>
                <a:lnTo>
                  <a:pt x="861" y="394"/>
                </a:lnTo>
                <a:close/>
                <a:moveTo>
                  <a:pt x="118" y="643"/>
                </a:moveTo>
                <a:cubicBezTo>
                  <a:pt x="118" y="703"/>
                  <a:pt x="131" y="757"/>
                  <a:pt x="159" y="806"/>
                </a:cubicBezTo>
                <a:lnTo>
                  <a:pt x="74" y="891"/>
                </a:lnTo>
                <a:cubicBezTo>
                  <a:pt x="28" y="820"/>
                  <a:pt x="0" y="733"/>
                  <a:pt x="0" y="643"/>
                </a:cubicBezTo>
                <a:cubicBezTo>
                  <a:pt x="0" y="386"/>
                  <a:pt x="211" y="175"/>
                  <a:pt x="468" y="175"/>
                </a:cubicBezTo>
                <a:lnTo>
                  <a:pt x="468" y="0"/>
                </a:lnTo>
                <a:lnTo>
                  <a:pt x="700" y="235"/>
                </a:lnTo>
                <a:lnTo>
                  <a:pt x="468" y="468"/>
                </a:lnTo>
                <a:lnTo>
                  <a:pt x="468" y="293"/>
                </a:lnTo>
                <a:cubicBezTo>
                  <a:pt x="274" y="293"/>
                  <a:pt x="118" y="448"/>
                  <a:pt x="118" y="64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2094706" y="5821362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3 h 1166"/>
              <a:gd name="T4" fmla="*/ 951 w 1165"/>
              <a:gd name="T5" fmla="*/ 296 h 1166"/>
              <a:gd name="T6" fmla="*/ 295 w 1165"/>
              <a:gd name="T7" fmla="*/ 951 h 1166"/>
              <a:gd name="T8" fmla="*/ 582 w 1165"/>
              <a:gd name="T9" fmla="*/ 1050 h 1166"/>
              <a:gd name="T10" fmla="*/ 114 w 1165"/>
              <a:gd name="T11" fmla="*/ 583 h 1166"/>
              <a:gd name="T12" fmla="*/ 213 w 1165"/>
              <a:gd name="T13" fmla="*/ 869 h 1166"/>
              <a:gd name="T14" fmla="*/ 869 w 1165"/>
              <a:gd name="T15" fmla="*/ 214 h 1166"/>
              <a:gd name="T16" fmla="*/ 582 w 1165"/>
              <a:gd name="T17" fmla="*/ 115 h 1166"/>
              <a:gd name="T18" fmla="*/ 114 w 1165"/>
              <a:gd name="T19" fmla="*/ 583 h 1166"/>
              <a:gd name="T20" fmla="*/ 582 w 1165"/>
              <a:gd name="T21" fmla="*/ 0 h 1166"/>
              <a:gd name="T22" fmla="*/ 1164 w 1165"/>
              <a:gd name="T23" fmla="*/ 583 h 1166"/>
              <a:gd name="T24" fmla="*/ 582 w 1165"/>
              <a:gd name="T25" fmla="*/ 1165 h 1166"/>
              <a:gd name="T26" fmla="*/ 0 w 1165"/>
              <a:gd name="T27" fmla="*/ 583 h 1166"/>
              <a:gd name="T28" fmla="*/ 582 w 1165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9"/>
                  <a:pt x="1049" y="583"/>
                </a:cubicBezTo>
                <a:cubicBezTo>
                  <a:pt x="1049" y="476"/>
                  <a:pt x="1014" y="375"/>
                  <a:pt x="951" y="296"/>
                </a:cubicBezTo>
                <a:lnTo>
                  <a:pt x="295" y="951"/>
                </a:lnTo>
                <a:cubicBezTo>
                  <a:pt x="374" y="1014"/>
                  <a:pt x="475" y="1050"/>
                  <a:pt x="582" y="1050"/>
                </a:cubicBezTo>
                <a:close/>
                <a:moveTo>
                  <a:pt x="114" y="583"/>
                </a:moveTo>
                <a:cubicBezTo>
                  <a:pt x="114" y="689"/>
                  <a:pt x="150" y="790"/>
                  <a:pt x="213" y="869"/>
                </a:cubicBezTo>
                <a:lnTo>
                  <a:pt x="869" y="214"/>
                </a:lnTo>
                <a:cubicBezTo>
                  <a:pt x="789" y="151"/>
                  <a:pt x="688" y="115"/>
                  <a:pt x="582" y="115"/>
                </a:cubicBezTo>
                <a:cubicBezTo>
                  <a:pt x="325" y="115"/>
                  <a:pt x="114" y="326"/>
                  <a:pt x="114" y="583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3194845" y="5799137"/>
            <a:ext cx="377825" cy="463550"/>
          </a:xfrm>
          <a:custGeom>
            <a:avLst/>
            <a:gdLst>
              <a:gd name="T0" fmla="*/ 407 w 1051"/>
              <a:gd name="T1" fmla="*/ 875 h 1286"/>
              <a:gd name="T2" fmla="*/ 932 w 1051"/>
              <a:gd name="T3" fmla="*/ 350 h 1286"/>
              <a:gd name="T4" fmla="*/ 850 w 1051"/>
              <a:gd name="T5" fmla="*/ 268 h 1286"/>
              <a:gd name="T6" fmla="*/ 407 w 1051"/>
              <a:gd name="T7" fmla="*/ 711 h 1286"/>
              <a:gd name="T8" fmla="*/ 200 w 1051"/>
              <a:gd name="T9" fmla="*/ 503 h 1286"/>
              <a:gd name="T10" fmla="*/ 118 w 1051"/>
              <a:gd name="T11" fmla="*/ 585 h 1286"/>
              <a:gd name="T12" fmla="*/ 407 w 1051"/>
              <a:gd name="T13" fmla="*/ 875 h 1286"/>
              <a:gd name="T14" fmla="*/ 932 w 1051"/>
              <a:gd name="T15" fmla="*/ 0 h 1286"/>
              <a:gd name="T16" fmla="*/ 1050 w 1051"/>
              <a:gd name="T17" fmla="*/ 118 h 1286"/>
              <a:gd name="T18" fmla="*/ 1050 w 1051"/>
              <a:gd name="T19" fmla="*/ 872 h 1286"/>
              <a:gd name="T20" fmla="*/ 998 w 1051"/>
              <a:gd name="T21" fmla="*/ 968 h 1286"/>
              <a:gd name="T22" fmla="*/ 525 w 1051"/>
              <a:gd name="T23" fmla="*/ 1285 h 1286"/>
              <a:gd name="T24" fmla="*/ 52 w 1051"/>
              <a:gd name="T25" fmla="*/ 968 h 1286"/>
              <a:gd name="T26" fmla="*/ 0 w 1051"/>
              <a:gd name="T27" fmla="*/ 872 h 1286"/>
              <a:gd name="T28" fmla="*/ 0 w 1051"/>
              <a:gd name="T29" fmla="*/ 118 h 1286"/>
              <a:gd name="T30" fmla="*/ 118 w 1051"/>
              <a:gd name="T31" fmla="*/ 0 h 1286"/>
              <a:gd name="T32" fmla="*/ 932 w 1051"/>
              <a:gd name="T3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286">
                <a:moveTo>
                  <a:pt x="407" y="875"/>
                </a:moveTo>
                <a:lnTo>
                  <a:pt x="932" y="350"/>
                </a:lnTo>
                <a:lnTo>
                  <a:pt x="850" y="268"/>
                </a:lnTo>
                <a:lnTo>
                  <a:pt x="407" y="711"/>
                </a:lnTo>
                <a:lnTo>
                  <a:pt x="200" y="503"/>
                </a:lnTo>
                <a:lnTo>
                  <a:pt x="118" y="585"/>
                </a:lnTo>
                <a:lnTo>
                  <a:pt x="407" y="875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872"/>
                </a:lnTo>
                <a:cubicBezTo>
                  <a:pt x="1050" y="913"/>
                  <a:pt x="1028" y="946"/>
                  <a:pt x="998" y="968"/>
                </a:cubicBezTo>
                <a:lnTo>
                  <a:pt x="525" y="1285"/>
                </a:lnTo>
                <a:lnTo>
                  <a:pt x="52" y="968"/>
                </a:lnTo>
                <a:cubicBezTo>
                  <a:pt x="22" y="946"/>
                  <a:pt x="0" y="913"/>
                  <a:pt x="0" y="87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4253706" y="5821364"/>
            <a:ext cx="398462" cy="398461"/>
          </a:xfrm>
          <a:custGeom>
            <a:avLst/>
            <a:gdLst>
              <a:gd name="T0" fmla="*/ 899 w 1108"/>
              <a:gd name="T1" fmla="*/ 397 h 1108"/>
              <a:gd name="T2" fmla="*/ 234 w 1108"/>
              <a:gd name="T3" fmla="*/ 229 h 1108"/>
              <a:gd name="T4" fmla="*/ 814 w 1108"/>
              <a:gd name="T5" fmla="*/ 481 h 1108"/>
              <a:gd name="T6" fmla="*/ 481 w 1108"/>
              <a:gd name="T7" fmla="*/ 815 h 1108"/>
              <a:gd name="T8" fmla="*/ 229 w 1108"/>
              <a:gd name="T9" fmla="*/ 234 h 1108"/>
              <a:gd name="T10" fmla="*/ 396 w 1108"/>
              <a:gd name="T11" fmla="*/ 900 h 1108"/>
              <a:gd name="T12" fmla="*/ 230 w 1108"/>
              <a:gd name="T13" fmla="*/ 1066 h 1108"/>
              <a:gd name="T14" fmla="*/ 229 w 1108"/>
              <a:gd name="T15" fmla="*/ 233 h 1108"/>
              <a:gd name="T16" fmla="*/ 233 w 1108"/>
              <a:gd name="T17" fmla="*/ 230 h 1108"/>
              <a:gd name="T18" fmla="*/ 1066 w 1108"/>
              <a:gd name="T19" fmla="*/ 230 h 1108"/>
              <a:gd name="T20" fmla="*/ 899 w 1108"/>
              <a:gd name="T21" fmla="*/ 397 h 1108"/>
              <a:gd name="T22" fmla="*/ 648 w 1108"/>
              <a:gd name="T23" fmla="*/ 733 h 1108"/>
              <a:gd name="T24" fmla="*/ 732 w 1108"/>
              <a:gd name="T25" fmla="*/ 648 h 1108"/>
              <a:gd name="T26" fmla="*/ 1107 w 1108"/>
              <a:gd name="T27" fmla="*/ 1025 h 1108"/>
              <a:gd name="T28" fmla="*/ 1022 w 1108"/>
              <a:gd name="T29" fmla="*/ 1107 h 1108"/>
              <a:gd name="T30" fmla="*/ 648 w 1108"/>
              <a:gd name="T31" fmla="*/ 733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1108">
                <a:moveTo>
                  <a:pt x="899" y="397"/>
                </a:moveTo>
                <a:cubicBezTo>
                  <a:pt x="716" y="214"/>
                  <a:pt x="463" y="154"/>
                  <a:pt x="234" y="229"/>
                </a:cubicBezTo>
                <a:cubicBezTo>
                  <a:pt x="408" y="210"/>
                  <a:pt x="633" y="300"/>
                  <a:pt x="814" y="481"/>
                </a:cubicBezTo>
                <a:lnTo>
                  <a:pt x="481" y="815"/>
                </a:lnTo>
                <a:cubicBezTo>
                  <a:pt x="299" y="633"/>
                  <a:pt x="209" y="409"/>
                  <a:pt x="229" y="234"/>
                </a:cubicBezTo>
                <a:cubicBezTo>
                  <a:pt x="153" y="463"/>
                  <a:pt x="214" y="717"/>
                  <a:pt x="396" y="900"/>
                </a:cubicBezTo>
                <a:lnTo>
                  <a:pt x="230" y="1066"/>
                </a:lnTo>
                <a:cubicBezTo>
                  <a:pt x="0" y="837"/>
                  <a:pt x="0" y="463"/>
                  <a:pt x="229" y="233"/>
                </a:cubicBezTo>
                <a:cubicBezTo>
                  <a:pt x="230" y="230"/>
                  <a:pt x="230" y="230"/>
                  <a:pt x="233" y="230"/>
                </a:cubicBezTo>
                <a:cubicBezTo>
                  <a:pt x="462" y="0"/>
                  <a:pt x="836" y="1"/>
                  <a:pt x="1066" y="230"/>
                </a:cubicBezTo>
                <a:lnTo>
                  <a:pt x="899" y="397"/>
                </a:lnTo>
                <a:close/>
                <a:moveTo>
                  <a:pt x="648" y="733"/>
                </a:moveTo>
                <a:lnTo>
                  <a:pt x="732" y="648"/>
                </a:lnTo>
                <a:lnTo>
                  <a:pt x="1107" y="1025"/>
                </a:lnTo>
                <a:lnTo>
                  <a:pt x="1022" y="1107"/>
                </a:lnTo>
                <a:lnTo>
                  <a:pt x="648" y="73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5437983" y="5821362"/>
            <a:ext cx="211137" cy="419100"/>
          </a:xfrm>
          <a:custGeom>
            <a:avLst/>
            <a:gdLst>
              <a:gd name="T0" fmla="*/ 426 w 586"/>
              <a:gd name="T1" fmla="*/ 623 h 1166"/>
              <a:gd name="T2" fmla="*/ 467 w 586"/>
              <a:gd name="T3" fmla="*/ 525 h 1166"/>
              <a:gd name="T4" fmla="*/ 292 w 586"/>
              <a:gd name="T5" fmla="*/ 350 h 1166"/>
              <a:gd name="T6" fmla="*/ 117 w 586"/>
              <a:gd name="T7" fmla="*/ 525 h 1166"/>
              <a:gd name="T8" fmla="*/ 205 w 586"/>
              <a:gd name="T9" fmla="*/ 525 h 1166"/>
              <a:gd name="T10" fmla="*/ 292 w 586"/>
              <a:gd name="T11" fmla="*/ 438 h 1166"/>
              <a:gd name="T12" fmla="*/ 380 w 586"/>
              <a:gd name="T13" fmla="*/ 525 h 1166"/>
              <a:gd name="T14" fmla="*/ 355 w 586"/>
              <a:gd name="T15" fmla="*/ 585 h 1166"/>
              <a:gd name="T16" fmla="*/ 300 w 586"/>
              <a:gd name="T17" fmla="*/ 640 h 1166"/>
              <a:gd name="T18" fmla="*/ 246 w 586"/>
              <a:gd name="T19" fmla="*/ 757 h 1166"/>
              <a:gd name="T20" fmla="*/ 339 w 586"/>
              <a:gd name="T21" fmla="*/ 757 h 1166"/>
              <a:gd name="T22" fmla="*/ 388 w 586"/>
              <a:gd name="T23" fmla="*/ 664 h 1166"/>
              <a:gd name="T24" fmla="*/ 426 w 586"/>
              <a:gd name="T25" fmla="*/ 623 h 1166"/>
              <a:gd name="T26" fmla="*/ 347 w 586"/>
              <a:gd name="T27" fmla="*/ 930 h 1166"/>
              <a:gd name="T28" fmla="*/ 347 w 586"/>
              <a:gd name="T29" fmla="*/ 818 h 1166"/>
              <a:gd name="T30" fmla="*/ 238 w 586"/>
              <a:gd name="T31" fmla="*/ 818 h 1166"/>
              <a:gd name="T32" fmla="*/ 238 w 586"/>
              <a:gd name="T33" fmla="*/ 930 h 1166"/>
              <a:gd name="T34" fmla="*/ 347 w 586"/>
              <a:gd name="T35" fmla="*/ 930 h 1166"/>
              <a:gd name="T36" fmla="*/ 505 w 586"/>
              <a:gd name="T37" fmla="*/ 115 h 1166"/>
              <a:gd name="T38" fmla="*/ 585 w 586"/>
              <a:gd name="T39" fmla="*/ 194 h 1166"/>
              <a:gd name="T40" fmla="*/ 585 w 586"/>
              <a:gd name="T41" fmla="*/ 1088 h 1166"/>
              <a:gd name="T42" fmla="*/ 505 w 586"/>
              <a:gd name="T43" fmla="*/ 1165 h 1166"/>
              <a:gd name="T44" fmla="*/ 79 w 586"/>
              <a:gd name="T45" fmla="*/ 1165 h 1166"/>
              <a:gd name="T46" fmla="*/ 0 w 586"/>
              <a:gd name="T47" fmla="*/ 1088 h 1166"/>
              <a:gd name="T48" fmla="*/ 0 w 586"/>
              <a:gd name="T49" fmla="*/ 194 h 1166"/>
              <a:gd name="T50" fmla="*/ 79 w 586"/>
              <a:gd name="T51" fmla="*/ 115 h 1166"/>
              <a:gd name="T52" fmla="*/ 175 w 586"/>
              <a:gd name="T53" fmla="*/ 115 h 1166"/>
              <a:gd name="T54" fmla="*/ 175 w 586"/>
              <a:gd name="T55" fmla="*/ 0 h 1166"/>
              <a:gd name="T56" fmla="*/ 410 w 586"/>
              <a:gd name="T57" fmla="*/ 0 h 1166"/>
              <a:gd name="T58" fmla="*/ 410 w 586"/>
              <a:gd name="T59" fmla="*/ 115 h 1166"/>
              <a:gd name="T60" fmla="*/ 505 w 586"/>
              <a:gd name="T6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86" h="1166">
                <a:moveTo>
                  <a:pt x="426" y="623"/>
                </a:moveTo>
                <a:cubicBezTo>
                  <a:pt x="451" y="599"/>
                  <a:pt x="467" y="563"/>
                  <a:pt x="467" y="525"/>
                </a:cubicBezTo>
                <a:cubicBezTo>
                  <a:pt x="467" y="429"/>
                  <a:pt x="387" y="350"/>
                  <a:pt x="292" y="350"/>
                </a:cubicBezTo>
                <a:cubicBezTo>
                  <a:pt x="196" y="350"/>
                  <a:pt x="117" y="429"/>
                  <a:pt x="117" y="525"/>
                </a:cubicBezTo>
                <a:lnTo>
                  <a:pt x="205" y="525"/>
                </a:lnTo>
                <a:cubicBezTo>
                  <a:pt x="205" y="476"/>
                  <a:pt x="243" y="438"/>
                  <a:pt x="292" y="438"/>
                </a:cubicBezTo>
                <a:cubicBezTo>
                  <a:pt x="341" y="438"/>
                  <a:pt x="380" y="476"/>
                  <a:pt x="380" y="525"/>
                </a:cubicBezTo>
                <a:cubicBezTo>
                  <a:pt x="380" y="550"/>
                  <a:pt x="371" y="569"/>
                  <a:pt x="355" y="585"/>
                </a:cubicBezTo>
                <a:lnTo>
                  <a:pt x="300" y="640"/>
                </a:lnTo>
                <a:cubicBezTo>
                  <a:pt x="273" y="667"/>
                  <a:pt x="246" y="708"/>
                  <a:pt x="246" y="757"/>
                </a:cubicBezTo>
                <a:lnTo>
                  <a:pt x="339" y="757"/>
                </a:lnTo>
                <a:cubicBezTo>
                  <a:pt x="339" y="730"/>
                  <a:pt x="361" y="692"/>
                  <a:pt x="388" y="664"/>
                </a:cubicBezTo>
                <a:cubicBezTo>
                  <a:pt x="404" y="648"/>
                  <a:pt x="426" y="623"/>
                  <a:pt x="426" y="623"/>
                </a:cubicBezTo>
                <a:close/>
                <a:moveTo>
                  <a:pt x="347" y="930"/>
                </a:moveTo>
                <a:lnTo>
                  <a:pt x="347" y="818"/>
                </a:lnTo>
                <a:lnTo>
                  <a:pt x="238" y="818"/>
                </a:lnTo>
                <a:lnTo>
                  <a:pt x="238" y="930"/>
                </a:lnTo>
                <a:lnTo>
                  <a:pt x="347" y="930"/>
                </a:lnTo>
                <a:close/>
                <a:moveTo>
                  <a:pt x="505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5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5" y="11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6517483" y="5821362"/>
            <a:ext cx="211137" cy="419100"/>
          </a:xfrm>
          <a:custGeom>
            <a:avLst/>
            <a:gdLst>
              <a:gd name="T0" fmla="*/ 506 w 586"/>
              <a:gd name="T1" fmla="*/ 115 h 1166"/>
              <a:gd name="T2" fmla="*/ 585 w 586"/>
              <a:gd name="T3" fmla="*/ 194 h 1166"/>
              <a:gd name="T4" fmla="*/ 585 w 586"/>
              <a:gd name="T5" fmla="*/ 1088 h 1166"/>
              <a:gd name="T6" fmla="*/ 506 w 586"/>
              <a:gd name="T7" fmla="*/ 1165 h 1166"/>
              <a:gd name="T8" fmla="*/ 79 w 586"/>
              <a:gd name="T9" fmla="*/ 1165 h 1166"/>
              <a:gd name="T10" fmla="*/ 0 w 586"/>
              <a:gd name="T11" fmla="*/ 1088 h 1166"/>
              <a:gd name="T12" fmla="*/ 0 w 586"/>
              <a:gd name="T13" fmla="*/ 194 h 1166"/>
              <a:gd name="T14" fmla="*/ 79 w 586"/>
              <a:gd name="T15" fmla="*/ 115 h 1166"/>
              <a:gd name="T16" fmla="*/ 175 w 586"/>
              <a:gd name="T17" fmla="*/ 115 h 1166"/>
              <a:gd name="T18" fmla="*/ 175 w 586"/>
              <a:gd name="T19" fmla="*/ 0 h 1166"/>
              <a:gd name="T20" fmla="*/ 410 w 586"/>
              <a:gd name="T21" fmla="*/ 0 h 1166"/>
              <a:gd name="T22" fmla="*/ 410 w 586"/>
              <a:gd name="T23" fmla="*/ 115 h 1166"/>
              <a:gd name="T24" fmla="*/ 506 w 586"/>
              <a:gd name="T2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86" h="1166"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5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5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7596983" y="5821362"/>
            <a:ext cx="211137" cy="419100"/>
          </a:xfrm>
          <a:custGeom>
            <a:avLst/>
            <a:gdLst>
              <a:gd name="T0" fmla="*/ 235 w 586"/>
              <a:gd name="T1" fmla="*/ 1050 h 1166"/>
              <a:gd name="T2" fmla="*/ 467 w 586"/>
              <a:gd name="T3" fmla="*/ 613 h 1166"/>
              <a:gd name="T4" fmla="*/ 350 w 586"/>
              <a:gd name="T5" fmla="*/ 613 h 1166"/>
              <a:gd name="T6" fmla="*/ 350 w 586"/>
              <a:gd name="T7" fmla="*/ 290 h 1166"/>
              <a:gd name="T8" fmla="*/ 118 w 586"/>
              <a:gd name="T9" fmla="*/ 727 h 1166"/>
              <a:gd name="T10" fmla="*/ 235 w 586"/>
              <a:gd name="T11" fmla="*/ 727 h 1166"/>
              <a:gd name="T12" fmla="*/ 235 w 586"/>
              <a:gd name="T13" fmla="*/ 1050 h 1166"/>
              <a:gd name="T14" fmla="*/ 506 w 586"/>
              <a:gd name="T15" fmla="*/ 115 h 1166"/>
              <a:gd name="T16" fmla="*/ 585 w 586"/>
              <a:gd name="T17" fmla="*/ 194 h 1166"/>
              <a:gd name="T18" fmla="*/ 585 w 586"/>
              <a:gd name="T19" fmla="*/ 1088 h 1166"/>
              <a:gd name="T20" fmla="*/ 506 w 586"/>
              <a:gd name="T21" fmla="*/ 1165 h 1166"/>
              <a:gd name="T22" fmla="*/ 79 w 586"/>
              <a:gd name="T23" fmla="*/ 1165 h 1166"/>
              <a:gd name="T24" fmla="*/ 0 w 586"/>
              <a:gd name="T25" fmla="*/ 1088 h 1166"/>
              <a:gd name="T26" fmla="*/ 0 w 586"/>
              <a:gd name="T27" fmla="*/ 194 h 1166"/>
              <a:gd name="T28" fmla="*/ 79 w 586"/>
              <a:gd name="T29" fmla="*/ 115 h 1166"/>
              <a:gd name="T30" fmla="*/ 175 w 586"/>
              <a:gd name="T31" fmla="*/ 115 h 1166"/>
              <a:gd name="T32" fmla="*/ 175 w 586"/>
              <a:gd name="T33" fmla="*/ 0 h 1166"/>
              <a:gd name="T34" fmla="*/ 410 w 586"/>
              <a:gd name="T35" fmla="*/ 0 h 1166"/>
              <a:gd name="T36" fmla="*/ 410 w 586"/>
              <a:gd name="T37" fmla="*/ 115 h 1166"/>
              <a:gd name="T38" fmla="*/ 506 w 586"/>
              <a:gd name="T39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6" h="1166">
                <a:moveTo>
                  <a:pt x="235" y="1050"/>
                </a:moveTo>
                <a:lnTo>
                  <a:pt x="467" y="613"/>
                </a:lnTo>
                <a:lnTo>
                  <a:pt x="350" y="613"/>
                </a:lnTo>
                <a:lnTo>
                  <a:pt x="350" y="290"/>
                </a:lnTo>
                <a:lnTo>
                  <a:pt x="118" y="727"/>
                </a:lnTo>
                <a:lnTo>
                  <a:pt x="235" y="727"/>
                </a:lnTo>
                <a:lnTo>
                  <a:pt x="235" y="1050"/>
                </a:lnTo>
                <a:close/>
                <a:moveTo>
                  <a:pt x="506" y="115"/>
                </a:moveTo>
                <a:cubicBezTo>
                  <a:pt x="549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49" y="1165"/>
                  <a:pt x="506" y="1165"/>
                </a:cubicBezTo>
                <a:lnTo>
                  <a:pt x="79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79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8676483" y="5821362"/>
            <a:ext cx="211137" cy="419100"/>
          </a:xfrm>
          <a:custGeom>
            <a:avLst/>
            <a:gdLst>
              <a:gd name="T0" fmla="*/ 350 w 586"/>
              <a:gd name="T1" fmla="*/ 700 h 1166"/>
              <a:gd name="T2" fmla="*/ 350 w 586"/>
              <a:gd name="T3" fmla="*/ 408 h 1166"/>
              <a:gd name="T4" fmla="*/ 235 w 586"/>
              <a:gd name="T5" fmla="*/ 408 h 1166"/>
              <a:gd name="T6" fmla="*/ 235 w 586"/>
              <a:gd name="T7" fmla="*/ 700 h 1166"/>
              <a:gd name="T8" fmla="*/ 350 w 586"/>
              <a:gd name="T9" fmla="*/ 700 h 1166"/>
              <a:gd name="T10" fmla="*/ 350 w 586"/>
              <a:gd name="T11" fmla="*/ 932 h 1166"/>
              <a:gd name="T12" fmla="*/ 350 w 586"/>
              <a:gd name="T13" fmla="*/ 815 h 1166"/>
              <a:gd name="T14" fmla="*/ 235 w 586"/>
              <a:gd name="T15" fmla="*/ 815 h 1166"/>
              <a:gd name="T16" fmla="*/ 235 w 586"/>
              <a:gd name="T17" fmla="*/ 932 h 1166"/>
              <a:gd name="T18" fmla="*/ 350 w 586"/>
              <a:gd name="T19" fmla="*/ 932 h 1166"/>
              <a:gd name="T20" fmla="*/ 506 w 586"/>
              <a:gd name="T21" fmla="*/ 115 h 1166"/>
              <a:gd name="T22" fmla="*/ 585 w 586"/>
              <a:gd name="T23" fmla="*/ 194 h 1166"/>
              <a:gd name="T24" fmla="*/ 585 w 586"/>
              <a:gd name="T25" fmla="*/ 1088 h 1166"/>
              <a:gd name="T26" fmla="*/ 506 w 586"/>
              <a:gd name="T27" fmla="*/ 1165 h 1166"/>
              <a:gd name="T28" fmla="*/ 80 w 586"/>
              <a:gd name="T29" fmla="*/ 1165 h 1166"/>
              <a:gd name="T30" fmla="*/ 0 w 586"/>
              <a:gd name="T31" fmla="*/ 1088 h 1166"/>
              <a:gd name="T32" fmla="*/ 0 w 586"/>
              <a:gd name="T33" fmla="*/ 194 h 1166"/>
              <a:gd name="T34" fmla="*/ 80 w 586"/>
              <a:gd name="T35" fmla="*/ 115 h 1166"/>
              <a:gd name="T36" fmla="*/ 175 w 586"/>
              <a:gd name="T37" fmla="*/ 115 h 1166"/>
              <a:gd name="T38" fmla="*/ 175 w 586"/>
              <a:gd name="T39" fmla="*/ 0 h 1166"/>
              <a:gd name="T40" fmla="*/ 410 w 586"/>
              <a:gd name="T41" fmla="*/ 0 h 1166"/>
              <a:gd name="T42" fmla="*/ 410 w 586"/>
              <a:gd name="T43" fmla="*/ 115 h 1166"/>
              <a:gd name="T44" fmla="*/ 506 w 586"/>
              <a:gd name="T45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6" h="1166">
                <a:moveTo>
                  <a:pt x="350" y="700"/>
                </a:moveTo>
                <a:lnTo>
                  <a:pt x="350" y="408"/>
                </a:lnTo>
                <a:lnTo>
                  <a:pt x="235" y="408"/>
                </a:lnTo>
                <a:lnTo>
                  <a:pt x="235" y="700"/>
                </a:lnTo>
                <a:lnTo>
                  <a:pt x="350" y="700"/>
                </a:lnTo>
                <a:close/>
                <a:moveTo>
                  <a:pt x="350" y="932"/>
                </a:moveTo>
                <a:lnTo>
                  <a:pt x="350" y="815"/>
                </a:lnTo>
                <a:lnTo>
                  <a:pt x="235" y="815"/>
                </a:lnTo>
                <a:lnTo>
                  <a:pt x="235" y="932"/>
                </a:lnTo>
                <a:lnTo>
                  <a:pt x="350" y="932"/>
                </a:lnTo>
                <a:close/>
                <a:moveTo>
                  <a:pt x="506" y="115"/>
                </a:moveTo>
                <a:cubicBezTo>
                  <a:pt x="550" y="115"/>
                  <a:pt x="585" y="151"/>
                  <a:pt x="585" y="194"/>
                </a:cubicBezTo>
                <a:lnTo>
                  <a:pt x="585" y="1088"/>
                </a:lnTo>
                <a:cubicBezTo>
                  <a:pt x="585" y="1132"/>
                  <a:pt x="550" y="1165"/>
                  <a:pt x="506" y="1165"/>
                </a:cubicBezTo>
                <a:lnTo>
                  <a:pt x="80" y="1165"/>
                </a:lnTo>
                <a:cubicBezTo>
                  <a:pt x="36" y="1165"/>
                  <a:pt x="0" y="1132"/>
                  <a:pt x="0" y="1088"/>
                </a:cubicBezTo>
                <a:lnTo>
                  <a:pt x="0" y="194"/>
                </a:lnTo>
                <a:cubicBezTo>
                  <a:pt x="0" y="151"/>
                  <a:pt x="36" y="115"/>
                  <a:pt x="80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410" y="0"/>
                </a:lnTo>
                <a:lnTo>
                  <a:pt x="410" y="115"/>
                </a:lnTo>
                <a:lnTo>
                  <a:pt x="506" y="11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4" name="Freeform 143"/>
          <p:cNvSpPr>
            <a:spLocks noChangeArrowheads="1"/>
          </p:cNvSpPr>
          <p:nvPr/>
        </p:nvSpPr>
        <p:spPr bwMode="auto">
          <a:xfrm>
            <a:off x="9609933" y="5842000"/>
            <a:ext cx="503237" cy="377825"/>
          </a:xfrm>
          <a:custGeom>
            <a:avLst/>
            <a:gdLst>
              <a:gd name="T0" fmla="*/ 1107 w 1400"/>
              <a:gd name="T1" fmla="*/ 735 h 1050"/>
              <a:gd name="T2" fmla="*/ 899 w 1400"/>
              <a:gd name="T3" fmla="*/ 525 h 1050"/>
              <a:gd name="T4" fmla="*/ 1107 w 1400"/>
              <a:gd name="T5" fmla="*/ 314 h 1050"/>
              <a:gd name="T6" fmla="*/ 1025 w 1400"/>
              <a:gd name="T7" fmla="*/ 232 h 1050"/>
              <a:gd name="T8" fmla="*/ 817 w 1400"/>
              <a:gd name="T9" fmla="*/ 443 h 1050"/>
              <a:gd name="T10" fmla="*/ 607 w 1400"/>
              <a:gd name="T11" fmla="*/ 232 h 1050"/>
              <a:gd name="T12" fmla="*/ 525 w 1400"/>
              <a:gd name="T13" fmla="*/ 314 h 1050"/>
              <a:gd name="T14" fmla="*/ 735 w 1400"/>
              <a:gd name="T15" fmla="*/ 525 h 1050"/>
              <a:gd name="T16" fmla="*/ 525 w 1400"/>
              <a:gd name="T17" fmla="*/ 735 h 1050"/>
              <a:gd name="T18" fmla="*/ 607 w 1400"/>
              <a:gd name="T19" fmla="*/ 817 h 1050"/>
              <a:gd name="T20" fmla="*/ 817 w 1400"/>
              <a:gd name="T21" fmla="*/ 606 h 1050"/>
              <a:gd name="T22" fmla="*/ 1025 w 1400"/>
              <a:gd name="T23" fmla="*/ 817 h 1050"/>
              <a:gd name="T24" fmla="*/ 1107 w 1400"/>
              <a:gd name="T25" fmla="*/ 735 h 1050"/>
              <a:gd name="T26" fmla="*/ 1282 w 1400"/>
              <a:gd name="T27" fmla="*/ 0 h 1050"/>
              <a:gd name="T28" fmla="*/ 1399 w 1400"/>
              <a:gd name="T29" fmla="*/ 117 h 1050"/>
              <a:gd name="T30" fmla="*/ 1399 w 1400"/>
              <a:gd name="T31" fmla="*/ 932 h 1050"/>
              <a:gd name="T32" fmla="*/ 1282 w 1400"/>
              <a:gd name="T33" fmla="*/ 1049 h 1050"/>
              <a:gd name="T34" fmla="*/ 407 w 1400"/>
              <a:gd name="T35" fmla="*/ 1049 h 1050"/>
              <a:gd name="T36" fmla="*/ 315 w 1400"/>
              <a:gd name="T37" fmla="*/ 997 h 1050"/>
              <a:gd name="T38" fmla="*/ 0 w 1400"/>
              <a:gd name="T39" fmla="*/ 525 h 1050"/>
              <a:gd name="T40" fmla="*/ 315 w 1400"/>
              <a:gd name="T41" fmla="*/ 52 h 1050"/>
              <a:gd name="T42" fmla="*/ 407 w 1400"/>
              <a:gd name="T43" fmla="*/ 0 h 1050"/>
              <a:gd name="T44" fmla="*/ 1282 w 1400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0" h="1050">
                <a:moveTo>
                  <a:pt x="1107" y="735"/>
                </a:moveTo>
                <a:lnTo>
                  <a:pt x="899" y="525"/>
                </a:lnTo>
                <a:lnTo>
                  <a:pt x="1107" y="314"/>
                </a:lnTo>
                <a:lnTo>
                  <a:pt x="1025" y="232"/>
                </a:lnTo>
                <a:lnTo>
                  <a:pt x="817" y="443"/>
                </a:lnTo>
                <a:lnTo>
                  <a:pt x="607" y="232"/>
                </a:lnTo>
                <a:lnTo>
                  <a:pt x="525" y="314"/>
                </a:lnTo>
                <a:lnTo>
                  <a:pt x="735" y="525"/>
                </a:lnTo>
                <a:lnTo>
                  <a:pt x="525" y="735"/>
                </a:lnTo>
                <a:lnTo>
                  <a:pt x="607" y="817"/>
                </a:lnTo>
                <a:lnTo>
                  <a:pt x="817" y="606"/>
                </a:lnTo>
                <a:lnTo>
                  <a:pt x="1025" y="817"/>
                </a:lnTo>
                <a:lnTo>
                  <a:pt x="1107" y="735"/>
                </a:lnTo>
                <a:close/>
                <a:moveTo>
                  <a:pt x="1282" y="0"/>
                </a:moveTo>
                <a:cubicBezTo>
                  <a:pt x="1345" y="0"/>
                  <a:pt x="1399" y="54"/>
                  <a:pt x="1399" y="117"/>
                </a:cubicBezTo>
                <a:lnTo>
                  <a:pt x="1399" y="932"/>
                </a:lnTo>
                <a:cubicBezTo>
                  <a:pt x="1399" y="995"/>
                  <a:pt x="1345" y="1049"/>
                  <a:pt x="1282" y="1049"/>
                </a:cubicBezTo>
                <a:lnTo>
                  <a:pt x="407" y="1049"/>
                </a:lnTo>
                <a:cubicBezTo>
                  <a:pt x="366" y="1049"/>
                  <a:pt x="336" y="1027"/>
                  <a:pt x="315" y="997"/>
                </a:cubicBezTo>
                <a:lnTo>
                  <a:pt x="0" y="525"/>
                </a:lnTo>
                <a:lnTo>
                  <a:pt x="315" y="52"/>
                </a:lnTo>
                <a:cubicBezTo>
                  <a:pt x="336" y="22"/>
                  <a:pt x="366" y="0"/>
                  <a:pt x="407" y="0"/>
                </a:cubicBezTo>
                <a:lnTo>
                  <a:pt x="128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5" name="Freeform 144"/>
          <p:cNvSpPr>
            <a:spLocks noChangeArrowheads="1"/>
          </p:cNvSpPr>
          <p:nvPr/>
        </p:nvSpPr>
        <p:spPr bwMode="auto">
          <a:xfrm>
            <a:off x="10752933" y="5842000"/>
            <a:ext cx="377825" cy="377825"/>
          </a:xfrm>
          <a:custGeom>
            <a:avLst/>
            <a:gdLst>
              <a:gd name="T0" fmla="*/ 175 w 1051"/>
              <a:gd name="T1" fmla="*/ 525 h 1050"/>
              <a:gd name="T2" fmla="*/ 233 w 1051"/>
              <a:gd name="T3" fmla="*/ 467 h 1050"/>
              <a:gd name="T4" fmla="*/ 293 w 1051"/>
              <a:gd name="T5" fmla="*/ 525 h 1050"/>
              <a:gd name="T6" fmla="*/ 233 w 1051"/>
              <a:gd name="T7" fmla="*/ 582 h 1050"/>
              <a:gd name="T8" fmla="*/ 175 w 1051"/>
              <a:gd name="T9" fmla="*/ 525 h 1050"/>
              <a:gd name="T10" fmla="*/ 875 w 1051"/>
              <a:gd name="T11" fmla="*/ 525 h 1050"/>
              <a:gd name="T12" fmla="*/ 817 w 1051"/>
              <a:gd name="T13" fmla="*/ 582 h 1050"/>
              <a:gd name="T14" fmla="*/ 757 w 1051"/>
              <a:gd name="T15" fmla="*/ 525 h 1050"/>
              <a:gd name="T16" fmla="*/ 817 w 1051"/>
              <a:gd name="T17" fmla="*/ 467 h 1050"/>
              <a:gd name="T18" fmla="*/ 875 w 1051"/>
              <a:gd name="T19" fmla="*/ 525 h 1050"/>
              <a:gd name="T20" fmla="*/ 525 w 1051"/>
              <a:gd name="T21" fmla="*/ 0 h 1050"/>
              <a:gd name="T22" fmla="*/ 1050 w 1051"/>
              <a:gd name="T23" fmla="*/ 525 h 1050"/>
              <a:gd name="T24" fmla="*/ 525 w 1051"/>
              <a:gd name="T25" fmla="*/ 1049 h 1050"/>
              <a:gd name="T26" fmla="*/ 0 w 1051"/>
              <a:gd name="T27" fmla="*/ 525 h 1050"/>
              <a:gd name="T28" fmla="*/ 211 w 1051"/>
              <a:gd name="T29" fmla="*/ 106 h 1050"/>
              <a:gd name="T30" fmla="*/ 211 w 1051"/>
              <a:gd name="T31" fmla="*/ 104 h 1050"/>
              <a:gd name="T32" fmla="*/ 607 w 1051"/>
              <a:gd name="T33" fmla="*/ 500 h 1050"/>
              <a:gd name="T34" fmla="*/ 525 w 1051"/>
              <a:gd name="T35" fmla="*/ 582 h 1050"/>
              <a:gd name="T36" fmla="*/ 208 w 1051"/>
              <a:gd name="T37" fmla="*/ 268 h 1050"/>
              <a:gd name="T38" fmla="*/ 118 w 1051"/>
              <a:gd name="T39" fmla="*/ 525 h 1050"/>
              <a:gd name="T40" fmla="*/ 525 w 1051"/>
              <a:gd name="T41" fmla="*/ 932 h 1050"/>
              <a:gd name="T42" fmla="*/ 932 w 1051"/>
              <a:gd name="T43" fmla="*/ 525 h 1050"/>
              <a:gd name="T44" fmla="*/ 582 w 1051"/>
              <a:gd name="T45" fmla="*/ 120 h 1050"/>
              <a:gd name="T46" fmla="*/ 582 w 1051"/>
              <a:gd name="T47" fmla="*/ 232 h 1050"/>
              <a:gd name="T48" fmla="*/ 468 w 1051"/>
              <a:gd name="T49" fmla="*/ 232 h 1050"/>
              <a:gd name="T50" fmla="*/ 468 w 1051"/>
              <a:gd name="T51" fmla="*/ 0 h 1050"/>
              <a:gd name="T52" fmla="*/ 525 w 1051"/>
              <a:gd name="T53" fmla="*/ 0 h 1050"/>
              <a:gd name="T54" fmla="*/ 468 w 1051"/>
              <a:gd name="T55" fmla="*/ 817 h 1050"/>
              <a:gd name="T56" fmla="*/ 525 w 1051"/>
              <a:gd name="T57" fmla="*/ 757 h 1050"/>
              <a:gd name="T58" fmla="*/ 582 w 1051"/>
              <a:gd name="T59" fmla="*/ 817 h 1050"/>
              <a:gd name="T60" fmla="*/ 525 w 1051"/>
              <a:gd name="T61" fmla="*/ 874 h 1050"/>
              <a:gd name="T62" fmla="*/ 468 w 1051"/>
              <a:gd name="T6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175" y="525"/>
                </a:moveTo>
                <a:cubicBezTo>
                  <a:pt x="175" y="492"/>
                  <a:pt x="201" y="467"/>
                  <a:pt x="233" y="467"/>
                </a:cubicBezTo>
                <a:cubicBezTo>
                  <a:pt x="266" y="467"/>
                  <a:pt x="293" y="492"/>
                  <a:pt x="293" y="525"/>
                </a:cubicBezTo>
                <a:cubicBezTo>
                  <a:pt x="293" y="557"/>
                  <a:pt x="266" y="582"/>
                  <a:pt x="233" y="582"/>
                </a:cubicBezTo>
                <a:cubicBezTo>
                  <a:pt x="201" y="582"/>
                  <a:pt x="175" y="557"/>
                  <a:pt x="175" y="525"/>
                </a:cubicBezTo>
                <a:close/>
                <a:moveTo>
                  <a:pt x="875" y="525"/>
                </a:moveTo>
                <a:cubicBezTo>
                  <a:pt x="875" y="557"/>
                  <a:pt x="850" y="582"/>
                  <a:pt x="817" y="582"/>
                </a:cubicBezTo>
                <a:cubicBezTo>
                  <a:pt x="785" y="582"/>
                  <a:pt x="757" y="557"/>
                  <a:pt x="757" y="525"/>
                </a:cubicBezTo>
                <a:cubicBezTo>
                  <a:pt x="757" y="492"/>
                  <a:pt x="785" y="467"/>
                  <a:pt x="817" y="467"/>
                </a:cubicBezTo>
                <a:cubicBezTo>
                  <a:pt x="850" y="467"/>
                  <a:pt x="875" y="492"/>
                  <a:pt x="875" y="525"/>
                </a:cubicBezTo>
                <a:close/>
                <a:moveTo>
                  <a:pt x="525" y="0"/>
                </a:moveTo>
                <a:cubicBezTo>
                  <a:pt x="815" y="0"/>
                  <a:pt x="1050" y="235"/>
                  <a:pt x="1050" y="525"/>
                </a:cubicBezTo>
                <a:cubicBezTo>
                  <a:pt x="1050" y="814"/>
                  <a:pt x="815" y="1049"/>
                  <a:pt x="525" y="1049"/>
                </a:cubicBezTo>
                <a:cubicBezTo>
                  <a:pt x="235" y="1049"/>
                  <a:pt x="0" y="814"/>
                  <a:pt x="0" y="525"/>
                </a:cubicBezTo>
                <a:cubicBezTo>
                  <a:pt x="0" y="352"/>
                  <a:pt x="82" y="202"/>
                  <a:pt x="211" y="106"/>
                </a:cubicBezTo>
                <a:lnTo>
                  <a:pt x="211" y="104"/>
                </a:lnTo>
                <a:lnTo>
                  <a:pt x="607" y="500"/>
                </a:lnTo>
                <a:lnTo>
                  <a:pt x="525" y="582"/>
                </a:lnTo>
                <a:lnTo>
                  <a:pt x="208" y="268"/>
                </a:lnTo>
                <a:cubicBezTo>
                  <a:pt x="151" y="339"/>
                  <a:pt x="118" y="426"/>
                  <a:pt x="118" y="525"/>
                </a:cubicBezTo>
                <a:cubicBezTo>
                  <a:pt x="118" y="751"/>
                  <a:pt x="298" y="932"/>
                  <a:pt x="525" y="932"/>
                </a:cubicBezTo>
                <a:cubicBezTo>
                  <a:pt x="752" y="932"/>
                  <a:pt x="932" y="751"/>
                  <a:pt x="932" y="525"/>
                </a:cubicBezTo>
                <a:cubicBezTo>
                  <a:pt x="932" y="320"/>
                  <a:pt x="779" y="147"/>
                  <a:pt x="582" y="120"/>
                </a:cubicBezTo>
                <a:lnTo>
                  <a:pt x="582" y="232"/>
                </a:lnTo>
                <a:lnTo>
                  <a:pt x="468" y="232"/>
                </a:lnTo>
                <a:lnTo>
                  <a:pt x="468" y="0"/>
                </a:lnTo>
                <a:lnTo>
                  <a:pt x="525" y="0"/>
                </a:lnTo>
                <a:close/>
                <a:moveTo>
                  <a:pt x="468" y="817"/>
                </a:moveTo>
                <a:cubicBezTo>
                  <a:pt x="468" y="784"/>
                  <a:pt x="492" y="757"/>
                  <a:pt x="525" y="757"/>
                </a:cubicBezTo>
                <a:cubicBezTo>
                  <a:pt x="558" y="757"/>
                  <a:pt x="582" y="784"/>
                  <a:pt x="582" y="817"/>
                </a:cubicBezTo>
                <a:cubicBezTo>
                  <a:pt x="582" y="850"/>
                  <a:pt x="558" y="874"/>
                  <a:pt x="525" y="874"/>
                </a:cubicBezTo>
                <a:cubicBezTo>
                  <a:pt x="492" y="874"/>
                  <a:pt x="468" y="850"/>
                  <a:pt x="468" y="8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487229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594519"/>
            <a:ext cx="377825" cy="419100"/>
          </a:xfrm>
          <a:custGeom>
            <a:avLst/>
            <a:gdLst>
              <a:gd name="T0" fmla="*/ 932 w 1051"/>
              <a:gd name="T1" fmla="*/ 465 h 1166"/>
              <a:gd name="T2" fmla="*/ 1050 w 1051"/>
              <a:gd name="T3" fmla="*/ 582 h 1166"/>
              <a:gd name="T4" fmla="*/ 932 w 1051"/>
              <a:gd name="T5" fmla="*/ 700 h 1166"/>
              <a:gd name="T6" fmla="*/ 818 w 1051"/>
              <a:gd name="T7" fmla="*/ 582 h 1166"/>
              <a:gd name="T8" fmla="*/ 932 w 1051"/>
              <a:gd name="T9" fmla="*/ 465 h 1166"/>
              <a:gd name="T10" fmla="*/ 692 w 1051"/>
              <a:gd name="T11" fmla="*/ 834 h 1166"/>
              <a:gd name="T12" fmla="*/ 582 w 1051"/>
              <a:gd name="T13" fmla="*/ 722 h 1166"/>
              <a:gd name="T14" fmla="*/ 582 w 1051"/>
              <a:gd name="T15" fmla="*/ 943 h 1166"/>
              <a:gd name="T16" fmla="*/ 692 w 1051"/>
              <a:gd name="T17" fmla="*/ 834 h 1166"/>
              <a:gd name="T18" fmla="*/ 582 w 1051"/>
              <a:gd name="T19" fmla="*/ 221 h 1166"/>
              <a:gd name="T20" fmla="*/ 582 w 1051"/>
              <a:gd name="T21" fmla="*/ 443 h 1166"/>
              <a:gd name="T22" fmla="*/ 692 w 1051"/>
              <a:gd name="T23" fmla="*/ 331 h 1166"/>
              <a:gd name="T24" fmla="*/ 582 w 1051"/>
              <a:gd name="T25" fmla="*/ 221 h 1166"/>
              <a:gd name="T26" fmla="*/ 859 w 1051"/>
              <a:gd name="T27" fmla="*/ 331 h 1166"/>
              <a:gd name="T28" fmla="*/ 607 w 1051"/>
              <a:gd name="T29" fmla="*/ 582 h 1166"/>
              <a:gd name="T30" fmla="*/ 859 w 1051"/>
              <a:gd name="T31" fmla="*/ 834 h 1166"/>
              <a:gd name="T32" fmla="*/ 525 w 1051"/>
              <a:gd name="T33" fmla="*/ 1165 h 1166"/>
              <a:gd name="T34" fmla="*/ 468 w 1051"/>
              <a:gd name="T35" fmla="*/ 1165 h 1166"/>
              <a:gd name="T36" fmla="*/ 468 w 1051"/>
              <a:gd name="T37" fmla="*/ 722 h 1166"/>
              <a:gd name="T38" fmla="*/ 200 w 1051"/>
              <a:gd name="T39" fmla="*/ 990 h 1166"/>
              <a:gd name="T40" fmla="*/ 118 w 1051"/>
              <a:gd name="T41" fmla="*/ 908 h 1166"/>
              <a:gd name="T42" fmla="*/ 443 w 1051"/>
              <a:gd name="T43" fmla="*/ 582 h 1166"/>
              <a:gd name="T44" fmla="*/ 118 w 1051"/>
              <a:gd name="T45" fmla="*/ 257 h 1166"/>
              <a:gd name="T46" fmla="*/ 200 w 1051"/>
              <a:gd name="T47" fmla="*/ 175 h 1166"/>
              <a:gd name="T48" fmla="*/ 468 w 1051"/>
              <a:gd name="T49" fmla="*/ 443 h 1166"/>
              <a:gd name="T50" fmla="*/ 468 w 1051"/>
              <a:gd name="T51" fmla="*/ 0 h 1166"/>
              <a:gd name="T52" fmla="*/ 525 w 1051"/>
              <a:gd name="T53" fmla="*/ 0 h 1166"/>
              <a:gd name="T54" fmla="*/ 859 w 1051"/>
              <a:gd name="T55" fmla="*/ 331 h 1166"/>
              <a:gd name="T56" fmla="*/ 232 w 1051"/>
              <a:gd name="T57" fmla="*/ 582 h 1166"/>
              <a:gd name="T58" fmla="*/ 118 w 1051"/>
              <a:gd name="T59" fmla="*/ 700 h 1166"/>
              <a:gd name="T60" fmla="*/ 0 w 1051"/>
              <a:gd name="T61" fmla="*/ 582 h 1166"/>
              <a:gd name="T62" fmla="*/ 118 w 1051"/>
              <a:gd name="T63" fmla="*/ 465 h 1166"/>
              <a:gd name="T64" fmla="*/ 232 w 1051"/>
              <a:gd name="T65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6">
                <a:moveTo>
                  <a:pt x="932" y="465"/>
                </a:moveTo>
                <a:lnTo>
                  <a:pt x="1050" y="582"/>
                </a:lnTo>
                <a:lnTo>
                  <a:pt x="932" y="700"/>
                </a:lnTo>
                <a:lnTo>
                  <a:pt x="818" y="582"/>
                </a:lnTo>
                <a:lnTo>
                  <a:pt x="932" y="465"/>
                </a:lnTo>
                <a:close/>
                <a:moveTo>
                  <a:pt x="692" y="834"/>
                </a:moveTo>
                <a:lnTo>
                  <a:pt x="582" y="722"/>
                </a:lnTo>
                <a:lnTo>
                  <a:pt x="582" y="943"/>
                </a:lnTo>
                <a:lnTo>
                  <a:pt x="692" y="834"/>
                </a:lnTo>
                <a:close/>
                <a:moveTo>
                  <a:pt x="582" y="221"/>
                </a:moveTo>
                <a:lnTo>
                  <a:pt x="582" y="443"/>
                </a:lnTo>
                <a:lnTo>
                  <a:pt x="692" y="331"/>
                </a:lnTo>
                <a:lnTo>
                  <a:pt x="582" y="221"/>
                </a:lnTo>
                <a:close/>
                <a:moveTo>
                  <a:pt x="859" y="331"/>
                </a:moveTo>
                <a:lnTo>
                  <a:pt x="607" y="582"/>
                </a:lnTo>
                <a:lnTo>
                  <a:pt x="859" y="834"/>
                </a:lnTo>
                <a:lnTo>
                  <a:pt x="525" y="1165"/>
                </a:lnTo>
                <a:lnTo>
                  <a:pt x="468" y="1165"/>
                </a:lnTo>
                <a:lnTo>
                  <a:pt x="468" y="722"/>
                </a:lnTo>
                <a:lnTo>
                  <a:pt x="200" y="990"/>
                </a:lnTo>
                <a:lnTo>
                  <a:pt x="118" y="908"/>
                </a:lnTo>
                <a:lnTo>
                  <a:pt x="443" y="582"/>
                </a:lnTo>
                <a:lnTo>
                  <a:pt x="118" y="257"/>
                </a:lnTo>
                <a:lnTo>
                  <a:pt x="200" y="175"/>
                </a:lnTo>
                <a:lnTo>
                  <a:pt x="468" y="443"/>
                </a:lnTo>
                <a:lnTo>
                  <a:pt x="468" y="0"/>
                </a:lnTo>
                <a:lnTo>
                  <a:pt x="525" y="0"/>
                </a:lnTo>
                <a:lnTo>
                  <a:pt x="859" y="331"/>
                </a:lnTo>
                <a:close/>
                <a:moveTo>
                  <a:pt x="232" y="582"/>
                </a:moveTo>
                <a:lnTo>
                  <a:pt x="118" y="700"/>
                </a:lnTo>
                <a:lnTo>
                  <a:pt x="0" y="582"/>
                </a:lnTo>
                <a:lnTo>
                  <a:pt x="118" y="465"/>
                </a:lnTo>
                <a:lnTo>
                  <a:pt x="232" y="5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6776" y="615158"/>
            <a:ext cx="377825" cy="377825"/>
          </a:xfrm>
          <a:custGeom>
            <a:avLst/>
            <a:gdLst>
              <a:gd name="T0" fmla="*/ 117 w 1051"/>
              <a:gd name="T1" fmla="*/ 818 h 1051"/>
              <a:gd name="T2" fmla="*/ 0 w 1051"/>
              <a:gd name="T3" fmla="*/ 700 h 1051"/>
              <a:gd name="T4" fmla="*/ 0 w 1051"/>
              <a:gd name="T5" fmla="*/ 1050 h 1051"/>
              <a:gd name="T6" fmla="*/ 1050 w 1051"/>
              <a:gd name="T7" fmla="*/ 933 h 1051"/>
              <a:gd name="T8" fmla="*/ 0 w 1051"/>
              <a:gd name="T9" fmla="*/ 1050 h 1051"/>
              <a:gd name="T10" fmla="*/ 117 w 1051"/>
              <a:gd name="T11" fmla="*/ 583 h 1051"/>
              <a:gd name="T12" fmla="*/ 0 w 1051"/>
              <a:gd name="T13" fmla="*/ 468 h 1051"/>
              <a:gd name="T14" fmla="*/ 932 w 1051"/>
              <a:gd name="T15" fmla="*/ 233 h 1051"/>
              <a:gd name="T16" fmla="*/ 1050 w 1051"/>
              <a:gd name="T17" fmla="*/ 350 h 1051"/>
              <a:gd name="T18" fmla="*/ 932 w 1051"/>
              <a:gd name="T19" fmla="*/ 233 h 1051"/>
              <a:gd name="T20" fmla="*/ 1050 w 1051"/>
              <a:gd name="T21" fmla="*/ 0 h 1051"/>
              <a:gd name="T22" fmla="*/ 932 w 1051"/>
              <a:gd name="T23" fmla="*/ 118 h 1051"/>
              <a:gd name="T24" fmla="*/ 117 w 1051"/>
              <a:gd name="T25" fmla="*/ 350 h 1051"/>
              <a:gd name="T26" fmla="*/ 0 w 1051"/>
              <a:gd name="T27" fmla="*/ 233 h 1051"/>
              <a:gd name="T28" fmla="*/ 117 w 1051"/>
              <a:gd name="T29" fmla="*/ 350 h 1051"/>
              <a:gd name="T30" fmla="*/ 932 w 1051"/>
              <a:gd name="T31" fmla="*/ 700 h 1051"/>
              <a:gd name="T32" fmla="*/ 1050 w 1051"/>
              <a:gd name="T33" fmla="*/ 818 h 1051"/>
              <a:gd name="T34" fmla="*/ 932 w 1051"/>
              <a:gd name="T35" fmla="*/ 583 h 1051"/>
              <a:gd name="T36" fmla="*/ 1050 w 1051"/>
              <a:gd name="T37" fmla="*/ 468 h 1051"/>
              <a:gd name="T38" fmla="*/ 932 w 1051"/>
              <a:gd name="T39" fmla="*/ 583 h 1051"/>
              <a:gd name="T40" fmla="*/ 817 w 1051"/>
              <a:gd name="T41" fmla="*/ 118 h 1051"/>
              <a:gd name="T42" fmla="*/ 700 w 1051"/>
              <a:gd name="T43" fmla="*/ 0 h 1051"/>
              <a:gd name="T44" fmla="*/ 582 w 1051"/>
              <a:gd name="T45" fmla="*/ 0 h 1051"/>
              <a:gd name="T46" fmla="*/ 467 w 1051"/>
              <a:gd name="T47" fmla="*/ 118 h 1051"/>
              <a:gd name="T48" fmla="*/ 582 w 1051"/>
              <a:gd name="T49" fmla="*/ 0 h 1051"/>
              <a:gd name="T50" fmla="*/ 817 w 1051"/>
              <a:gd name="T51" fmla="*/ 583 h 1051"/>
              <a:gd name="T52" fmla="*/ 700 w 1051"/>
              <a:gd name="T53" fmla="*/ 468 h 1051"/>
              <a:gd name="T54" fmla="*/ 582 w 1051"/>
              <a:gd name="T55" fmla="*/ 350 h 1051"/>
              <a:gd name="T56" fmla="*/ 467 w 1051"/>
              <a:gd name="T57" fmla="*/ 233 h 1051"/>
              <a:gd name="T58" fmla="*/ 582 w 1051"/>
              <a:gd name="T59" fmla="*/ 350 h 1051"/>
              <a:gd name="T60" fmla="*/ 117 w 1051"/>
              <a:gd name="T61" fmla="*/ 118 h 1051"/>
              <a:gd name="T62" fmla="*/ 0 w 1051"/>
              <a:gd name="T63" fmla="*/ 0 h 1051"/>
              <a:gd name="T64" fmla="*/ 582 w 1051"/>
              <a:gd name="T65" fmla="*/ 468 h 1051"/>
              <a:gd name="T66" fmla="*/ 467 w 1051"/>
              <a:gd name="T67" fmla="*/ 583 h 1051"/>
              <a:gd name="T68" fmla="*/ 582 w 1051"/>
              <a:gd name="T69" fmla="*/ 468 h 1051"/>
              <a:gd name="T70" fmla="*/ 350 w 1051"/>
              <a:gd name="T71" fmla="*/ 118 h 1051"/>
              <a:gd name="T72" fmla="*/ 232 w 1051"/>
              <a:gd name="T73" fmla="*/ 0 h 1051"/>
              <a:gd name="T74" fmla="*/ 582 w 1051"/>
              <a:gd name="T75" fmla="*/ 700 h 1051"/>
              <a:gd name="T76" fmla="*/ 467 w 1051"/>
              <a:gd name="T77" fmla="*/ 818 h 1051"/>
              <a:gd name="T78" fmla="*/ 582 w 1051"/>
              <a:gd name="T79" fmla="*/ 700 h 1051"/>
              <a:gd name="T80" fmla="*/ 350 w 1051"/>
              <a:gd name="T81" fmla="*/ 583 h 1051"/>
              <a:gd name="T82" fmla="*/ 232 w 1051"/>
              <a:gd name="T83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117" y="700"/>
                </a:move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lnTo>
                  <a:pt x="117" y="700"/>
                </a:ln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17" y="468"/>
                </a:moveTo>
                <a:lnTo>
                  <a:pt x="117" y="583"/>
                </a:lnTo>
                <a:lnTo>
                  <a:pt x="0" y="583"/>
                </a:lnTo>
                <a:lnTo>
                  <a:pt x="0" y="468"/>
                </a:lnTo>
                <a:lnTo>
                  <a:pt x="117" y="468"/>
                </a:lnTo>
                <a:close/>
                <a:moveTo>
                  <a:pt x="932" y="233"/>
                </a:moveTo>
                <a:lnTo>
                  <a:pt x="1050" y="233"/>
                </a:lnTo>
                <a:lnTo>
                  <a:pt x="1050" y="350"/>
                </a:lnTo>
                <a:lnTo>
                  <a:pt x="932" y="350"/>
                </a:lnTo>
                <a:lnTo>
                  <a:pt x="932" y="233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117" y="350"/>
                </a:moveTo>
                <a:lnTo>
                  <a:pt x="0" y="350"/>
                </a:ln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close/>
                <a:moveTo>
                  <a:pt x="932" y="818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8"/>
                </a:lnTo>
                <a:lnTo>
                  <a:pt x="932" y="818"/>
                </a:lnTo>
                <a:close/>
                <a:moveTo>
                  <a:pt x="932" y="583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3"/>
                </a:lnTo>
                <a:lnTo>
                  <a:pt x="932" y="583"/>
                </a:lnTo>
                <a:close/>
                <a:moveTo>
                  <a:pt x="817" y="0"/>
                </a:moveTo>
                <a:lnTo>
                  <a:pt x="817" y="118"/>
                </a:lnTo>
                <a:lnTo>
                  <a:pt x="700" y="118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582" y="0"/>
                </a:moveTo>
                <a:lnTo>
                  <a:pt x="582" y="118"/>
                </a:lnTo>
                <a:lnTo>
                  <a:pt x="467" y="118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817" y="468"/>
                </a:moveTo>
                <a:lnTo>
                  <a:pt x="817" y="583"/>
                </a:lnTo>
                <a:lnTo>
                  <a:pt x="700" y="583"/>
                </a:lnTo>
                <a:lnTo>
                  <a:pt x="700" y="468"/>
                </a:lnTo>
                <a:lnTo>
                  <a:pt x="817" y="468"/>
                </a:lnTo>
                <a:close/>
                <a:moveTo>
                  <a:pt x="582" y="350"/>
                </a:moveTo>
                <a:lnTo>
                  <a:pt x="467" y="350"/>
                </a:lnTo>
                <a:lnTo>
                  <a:pt x="467" y="233"/>
                </a:lnTo>
                <a:lnTo>
                  <a:pt x="582" y="233"/>
                </a:lnTo>
                <a:lnTo>
                  <a:pt x="582" y="350"/>
                </a:lnTo>
                <a:close/>
                <a:moveTo>
                  <a:pt x="117" y="0"/>
                </a:moveTo>
                <a:lnTo>
                  <a:pt x="117" y="118"/>
                </a:lnTo>
                <a:lnTo>
                  <a:pt x="0" y="118"/>
                </a:lnTo>
                <a:lnTo>
                  <a:pt x="0" y="0"/>
                </a:lnTo>
                <a:lnTo>
                  <a:pt x="117" y="0"/>
                </a:lnTo>
                <a:close/>
                <a:moveTo>
                  <a:pt x="582" y="468"/>
                </a:moveTo>
                <a:lnTo>
                  <a:pt x="582" y="583"/>
                </a:lnTo>
                <a:lnTo>
                  <a:pt x="467" y="583"/>
                </a:lnTo>
                <a:lnTo>
                  <a:pt x="467" y="468"/>
                </a:lnTo>
                <a:lnTo>
                  <a:pt x="582" y="468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2" y="118"/>
                </a:lnTo>
                <a:lnTo>
                  <a:pt x="232" y="0"/>
                </a:lnTo>
                <a:lnTo>
                  <a:pt x="350" y="0"/>
                </a:lnTo>
                <a:close/>
                <a:moveTo>
                  <a:pt x="582" y="700"/>
                </a:moveTo>
                <a:lnTo>
                  <a:pt x="582" y="818"/>
                </a:lnTo>
                <a:lnTo>
                  <a:pt x="467" y="818"/>
                </a:lnTo>
                <a:lnTo>
                  <a:pt x="467" y="700"/>
                </a:lnTo>
                <a:lnTo>
                  <a:pt x="582" y="700"/>
                </a:lnTo>
                <a:close/>
                <a:moveTo>
                  <a:pt x="350" y="468"/>
                </a:moveTo>
                <a:lnTo>
                  <a:pt x="350" y="583"/>
                </a:lnTo>
                <a:lnTo>
                  <a:pt x="232" y="583"/>
                </a:lnTo>
                <a:lnTo>
                  <a:pt x="232" y="468"/>
                </a:lnTo>
                <a:lnTo>
                  <a:pt x="350" y="46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16276" y="615158"/>
            <a:ext cx="377825" cy="377825"/>
          </a:xfrm>
          <a:custGeom>
            <a:avLst/>
            <a:gdLst>
              <a:gd name="T0" fmla="*/ 933 w 1051"/>
              <a:gd name="T1" fmla="*/ 468 h 1051"/>
              <a:gd name="T2" fmla="*/ 933 w 1051"/>
              <a:gd name="T3" fmla="*/ 118 h 1051"/>
              <a:gd name="T4" fmla="*/ 583 w 1051"/>
              <a:gd name="T5" fmla="*/ 118 h 1051"/>
              <a:gd name="T6" fmla="*/ 583 w 1051"/>
              <a:gd name="T7" fmla="*/ 468 h 1051"/>
              <a:gd name="T8" fmla="*/ 933 w 1051"/>
              <a:gd name="T9" fmla="*/ 468 h 1051"/>
              <a:gd name="T10" fmla="*/ 933 w 1051"/>
              <a:gd name="T11" fmla="*/ 933 h 1051"/>
              <a:gd name="T12" fmla="*/ 933 w 1051"/>
              <a:gd name="T13" fmla="*/ 583 h 1051"/>
              <a:gd name="T14" fmla="*/ 583 w 1051"/>
              <a:gd name="T15" fmla="*/ 583 h 1051"/>
              <a:gd name="T16" fmla="*/ 583 w 1051"/>
              <a:gd name="T17" fmla="*/ 933 h 1051"/>
              <a:gd name="T18" fmla="*/ 933 w 1051"/>
              <a:gd name="T19" fmla="*/ 933 h 1051"/>
              <a:gd name="T20" fmla="*/ 468 w 1051"/>
              <a:gd name="T21" fmla="*/ 468 h 1051"/>
              <a:gd name="T22" fmla="*/ 468 w 1051"/>
              <a:gd name="T23" fmla="*/ 118 h 1051"/>
              <a:gd name="T24" fmla="*/ 118 w 1051"/>
              <a:gd name="T25" fmla="*/ 118 h 1051"/>
              <a:gd name="T26" fmla="*/ 118 w 1051"/>
              <a:gd name="T27" fmla="*/ 468 h 1051"/>
              <a:gd name="T28" fmla="*/ 468 w 1051"/>
              <a:gd name="T29" fmla="*/ 468 h 1051"/>
              <a:gd name="T30" fmla="*/ 468 w 1051"/>
              <a:gd name="T31" fmla="*/ 933 h 1051"/>
              <a:gd name="T32" fmla="*/ 468 w 1051"/>
              <a:gd name="T33" fmla="*/ 583 h 1051"/>
              <a:gd name="T34" fmla="*/ 118 w 1051"/>
              <a:gd name="T35" fmla="*/ 583 h 1051"/>
              <a:gd name="T36" fmla="*/ 118 w 1051"/>
              <a:gd name="T37" fmla="*/ 933 h 1051"/>
              <a:gd name="T38" fmla="*/ 468 w 1051"/>
              <a:gd name="T39" fmla="*/ 933 h 1051"/>
              <a:gd name="T40" fmla="*/ 0 w 1051"/>
              <a:gd name="T41" fmla="*/ 0 h 1051"/>
              <a:gd name="T42" fmla="*/ 1050 w 1051"/>
              <a:gd name="T43" fmla="*/ 0 h 1051"/>
              <a:gd name="T44" fmla="*/ 1050 w 1051"/>
              <a:gd name="T45" fmla="*/ 1050 h 1051"/>
              <a:gd name="T46" fmla="*/ 0 w 1051"/>
              <a:gd name="T47" fmla="*/ 1050 h 1051"/>
              <a:gd name="T48" fmla="*/ 0 w 1051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468"/>
                </a:moveTo>
                <a:lnTo>
                  <a:pt x="933" y="118"/>
                </a:lnTo>
                <a:lnTo>
                  <a:pt x="583" y="118"/>
                </a:lnTo>
                <a:lnTo>
                  <a:pt x="583" y="468"/>
                </a:lnTo>
                <a:lnTo>
                  <a:pt x="933" y="468"/>
                </a:lnTo>
                <a:close/>
                <a:moveTo>
                  <a:pt x="933" y="933"/>
                </a:moveTo>
                <a:lnTo>
                  <a:pt x="933" y="583"/>
                </a:lnTo>
                <a:lnTo>
                  <a:pt x="583" y="583"/>
                </a:lnTo>
                <a:lnTo>
                  <a:pt x="583" y="933"/>
                </a:lnTo>
                <a:lnTo>
                  <a:pt x="933" y="933"/>
                </a:lnTo>
                <a:close/>
                <a:moveTo>
                  <a:pt x="468" y="468"/>
                </a:moveTo>
                <a:lnTo>
                  <a:pt x="468" y="118"/>
                </a:lnTo>
                <a:lnTo>
                  <a:pt x="118" y="118"/>
                </a:lnTo>
                <a:lnTo>
                  <a:pt x="118" y="468"/>
                </a:lnTo>
                <a:lnTo>
                  <a:pt x="468" y="468"/>
                </a:lnTo>
                <a:close/>
                <a:moveTo>
                  <a:pt x="468" y="933"/>
                </a:moveTo>
                <a:lnTo>
                  <a:pt x="468" y="583"/>
                </a:lnTo>
                <a:lnTo>
                  <a:pt x="118" y="583"/>
                </a:lnTo>
                <a:lnTo>
                  <a:pt x="118" y="933"/>
                </a:lnTo>
                <a:lnTo>
                  <a:pt x="468" y="933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86249" y="604044"/>
            <a:ext cx="400050" cy="400050"/>
          </a:xfrm>
          <a:custGeom>
            <a:avLst/>
            <a:gdLst>
              <a:gd name="T0" fmla="*/ 760 w 1111"/>
              <a:gd name="T1" fmla="*/ 438 h 1111"/>
              <a:gd name="T2" fmla="*/ 585 w 1111"/>
              <a:gd name="T3" fmla="*/ 438 h 1111"/>
              <a:gd name="T4" fmla="*/ 673 w 1111"/>
              <a:gd name="T5" fmla="*/ 585 h 1111"/>
              <a:gd name="T6" fmla="*/ 673 w 1111"/>
              <a:gd name="T7" fmla="*/ 760 h 1111"/>
              <a:gd name="T8" fmla="*/ 673 w 1111"/>
              <a:gd name="T9" fmla="*/ 585 h 1111"/>
              <a:gd name="T10" fmla="*/ 498 w 1111"/>
              <a:gd name="T11" fmla="*/ 905 h 1111"/>
              <a:gd name="T12" fmla="*/ 380 w 1111"/>
              <a:gd name="T13" fmla="*/ 905 h 1111"/>
              <a:gd name="T14" fmla="*/ 438 w 1111"/>
              <a:gd name="T15" fmla="*/ 350 h 1111"/>
              <a:gd name="T16" fmla="*/ 438 w 1111"/>
              <a:gd name="T17" fmla="*/ 525 h 1111"/>
              <a:gd name="T18" fmla="*/ 438 w 1111"/>
              <a:gd name="T19" fmla="*/ 350 h 1111"/>
              <a:gd name="T20" fmla="*/ 700 w 1111"/>
              <a:gd name="T21" fmla="*/ 1080 h 1111"/>
              <a:gd name="T22" fmla="*/ 643 w 1111"/>
              <a:gd name="T23" fmla="*/ 1080 h 1111"/>
              <a:gd name="T24" fmla="*/ 673 w 1111"/>
              <a:gd name="T25" fmla="*/ 848 h 1111"/>
              <a:gd name="T26" fmla="*/ 673 w 1111"/>
              <a:gd name="T27" fmla="*/ 963 h 1111"/>
              <a:gd name="T28" fmla="*/ 673 w 1111"/>
              <a:gd name="T29" fmla="*/ 848 h 1111"/>
              <a:gd name="T30" fmla="*/ 1110 w 1111"/>
              <a:gd name="T31" fmla="*/ 673 h 1111"/>
              <a:gd name="T32" fmla="*/ 1050 w 1111"/>
              <a:gd name="T33" fmla="*/ 673 h 1111"/>
              <a:gd name="T34" fmla="*/ 905 w 1111"/>
              <a:gd name="T35" fmla="*/ 148 h 1111"/>
              <a:gd name="T36" fmla="*/ 905 w 1111"/>
              <a:gd name="T37" fmla="*/ 263 h 1111"/>
              <a:gd name="T38" fmla="*/ 905 w 1111"/>
              <a:gd name="T39" fmla="*/ 148 h 1111"/>
              <a:gd name="T40" fmla="*/ 963 w 1111"/>
              <a:gd name="T41" fmla="*/ 438 h 1111"/>
              <a:gd name="T42" fmla="*/ 848 w 1111"/>
              <a:gd name="T43" fmla="*/ 438 h 1111"/>
              <a:gd name="T44" fmla="*/ 905 w 1111"/>
              <a:gd name="T45" fmla="*/ 848 h 1111"/>
              <a:gd name="T46" fmla="*/ 905 w 1111"/>
              <a:gd name="T47" fmla="*/ 963 h 1111"/>
              <a:gd name="T48" fmla="*/ 905 w 1111"/>
              <a:gd name="T49" fmla="*/ 848 h 1111"/>
              <a:gd name="T50" fmla="*/ 963 w 1111"/>
              <a:gd name="T51" fmla="*/ 673 h 1111"/>
              <a:gd name="T52" fmla="*/ 848 w 1111"/>
              <a:gd name="T53" fmla="*/ 673 h 1111"/>
              <a:gd name="T54" fmla="*/ 438 w 1111"/>
              <a:gd name="T55" fmla="*/ 585 h 1111"/>
              <a:gd name="T56" fmla="*/ 438 w 1111"/>
              <a:gd name="T57" fmla="*/ 760 h 1111"/>
              <a:gd name="T58" fmla="*/ 438 w 1111"/>
              <a:gd name="T59" fmla="*/ 585 h 1111"/>
              <a:gd name="T60" fmla="*/ 380 w 1111"/>
              <a:gd name="T61" fmla="*/ 205 h 1111"/>
              <a:gd name="T62" fmla="*/ 498 w 1111"/>
              <a:gd name="T63" fmla="*/ 205 h 1111"/>
              <a:gd name="T64" fmla="*/ 438 w 1111"/>
              <a:gd name="T65" fmla="*/ 61 h 1111"/>
              <a:gd name="T66" fmla="*/ 438 w 1111"/>
              <a:gd name="T67" fmla="*/ 0 h 1111"/>
              <a:gd name="T68" fmla="*/ 438 w 1111"/>
              <a:gd name="T69" fmla="*/ 61 h 1111"/>
              <a:gd name="T70" fmla="*/ 468 w 1111"/>
              <a:gd name="T71" fmla="*/ 1080 h 1111"/>
              <a:gd name="T72" fmla="*/ 410 w 1111"/>
              <a:gd name="T73" fmla="*/ 1080 h 1111"/>
              <a:gd name="T74" fmla="*/ 30 w 1111"/>
              <a:gd name="T75" fmla="*/ 643 h 1111"/>
              <a:gd name="T76" fmla="*/ 30 w 1111"/>
              <a:gd name="T77" fmla="*/ 700 h 1111"/>
              <a:gd name="T78" fmla="*/ 30 w 1111"/>
              <a:gd name="T79" fmla="*/ 643 h 1111"/>
              <a:gd name="T80" fmla="*/ 643 w 1111"/>
              <a:gd name="T81" fmla="*/ 30 h 1111"/>
              <a:gd name="T82" fmla="*/ 700 w 1111"/>
              <a:gd name="T83" fmla="*/ 30 h 1111"/>
              <a:gd name="T84" fmla="*/ 673 w 1111"/>
              <a:gd name="T85" fmla="*/ 263 h 1111"/>
              <a:gd name="T86" fmla="*/ 673 w 1111"/>
              <a:gd name="T87" fmla="*/ 148 h 1111"/>
              <a:gd name="T88" fmla="*/ 673 w 1111"/>
              <a:gd name="T89" fmla="*/ 263 h 1111"/>
              <a:gd name="T90" fmla="*/ 1050 w 1111"/>
              <a:gd name="T91" fmla="*/ 438 h 1111"/>
              <a:gd name="T92" fmla="*/ 1110 w 1111"/>
              <a:gd name="T93" fmla="*/ 438 h 1111"/>
              <a:gd name="T94" fmla="*/ 205 w 1111"/>
              <a:gd name="T95" fmla="*/ 148 h 1111"/>
              <a:gd name="T96" fmla="*/ 205 w 1111"/>
              <a:gd name="T97" fmla="*/ 263 h 1111"/>
              <a:gd name="T98" fmla="*/ 205 w 1111"/>
              <a:gd name="T99" fmla="*/ 148 h 1111"/>
              <a:gd name="T100" fmla="*/ 60 w 1111"/>
              <a:gd name="T101" fmla="*/ 438 h 1111"/>
              <a:gd name="T102" fmla="*/ 0 w 1111"/>
              <a:gd name="T103" fmla="*/ 438 h 1111"/>
              <a:gd name="T104" fmla="*/ 205 w 1111"/>
              <a:gd name="T105" fmla="*/ 380 h 1111"/>
              <a:gd name="T106" fmla="*/ 205 w 1111"/>
              <a:gd name="T107" fmla="*/ 498 h 1111"/>
              <a:gd name="T108" fmla="*/ 205 w 1111"/>
              <a:gd name="T109" fmla="*/ 380 h 1111"/>
              <a:gd name="T110" fmla="*/ 263 w 1111"/>
              <a:gd name="T111" fmla="*/ 905 h 1111"/>
              <a:gd name="T112" fmla="*/ 148 w 1111"/>
              <a:gd name="T113" fmla="*/ 905 h 1111"/>
              <a:gd name="T114" fmla="*/ 205 w 1111"/>
              <a:gd name="T115" fmla="*/ 613 h 1111"/>
              <a:gd name="T116" fmla="*/ 205 w 1111"/>
              <a:gd name="T117" fmla="*/ 730 h 1111"/>
              <a:gd name="T118" fmla="*/ 205 w 1111"/>
              <a:gd name="T119" fmla="*/ 61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11" h="1111">
                <a:moveTo>
                  <a:pt x="673" y="350"/>
                </a:moveTo>
                <a:cubicBezTo>
                  <a:pt x="722" y="350"/>
                  <a:pt x="760" y="389"/>
                  <a:pt x="760" y="438"/>
                </a:cubicBezTo>
                <a:cubicBezTo>
                  <a:pt x="760" y="487"/>
                  <a:pt x="722" y="525"/>
                  <a:pt x="673" y="525"/>
                </a:cubicBezTo>
                <a:cubicBezTo>
                  <a:pt x="623" y="525"/>
                  <a:pt x="585" y="487"/>
                  <a:pt x="585" y="438"/>
                </a:cubicBezTo>
                <a:cubicBezTo>
                  <a:pt x="585" y="389"/>
                  <a:pt x="623" y="350"/>
                  <a:pt x="673" y="350"/>
                </a:cubicBezTo>
                <a:close/>
                <a:moveTo>
                  <a:pt x="673" y="585"/>
                </a:moveTo>
                <a:cubicBezTo>
                  <a:pt x="722" y="585"/>
                  <a:pt x="760" y="624"/>
                  <a:pt x="760" y="673"/>
                </a:cubicBezTo>
                <a:cubicBezTo>
                  <a:pt x="760" y="722"/>
                  <a:pt x="722" y="760"/>
                  <a:pt x="673" y="760"/>
                </a:cubicBezTo>
                <a:cubicBezTo>
                  <a:pt x="623" y="760"/>
                  <a:pt x="585" y="722"/>
                  <a:pt x="585" y="673"/>
                </a:cubicBezTo>
                <a:cubicBezTo>
                  <a:pt x="585" y="624"/>
                  <a:pt x="623" y="585"/>
                  <a:pt x="673" y="585"/>
                </a:cubicBezTo>
                <a:close/>
                <a:moveTo>
                  <a:pt x="438" y="848"/>
                </a:moveTo>
                <a:cubicBezTo>
                  <a:pt x="470" y="848"/>
                  <a:pt x="498" y="872"/>
                  <a:pt x="498" y="905"/>
                </a:cubicBezTo>
                <a:cubicBezTo>
                  <a:pt x="498" y="937"/>
                  <a:pt x="470" y="963"/>
                  <a:pt x="438" y="963"/>
                </a:cubicBezTo>
                <a:cubicBezTo>
                  <a:pt x="405" y="963"/>
                  <a:pt x="380" y="937"/>
                  <a:pt x="380" y="905"/>
                </a:cubicBezTo>
                <a:cubicBezTo>
                  <a:pt x="380" y="872"/>
                  <a:pt x="405" y="848"/>
                  <a:pt x="438" y="848"/>
                </a:cubicBezTo>
                <a:close/>
                <a:moveTo>
                  <a:pt x="438" y="350"/>
                </a:moveTo>
                <a:cubicBezTo>
                  <a:pt x="487" y="350"/>
                  <a:pt x="525" y="389"/>
                  <a:pt x="525" y="438"/>
                </a:cubicBezTo>
                <a:cubicBezTo>
                  <a:pt x="525" y="487"/>
                  <a:pt x="487" y="525"/>
                  <a:pt x="438" y="525"/>
                </a:cubicBezTo>
                <a:cubicBezTo>
                  <a:pt x="388" y="525"/>
                  <a:pt x="350" y="487"/>
                  <a:pt x="350" y="438"/>
                </a:cubicBezTo>
                <a:cubicBezTo>
                  <a:pt x="350" y="389"/>
                  <a:pt x="388" y="350"/>
                  <a:pt x="438" y="350"/>
                </a:cubicBezTo>
                <a:close/>
                <a:moveTo>
                  <a:pt x="673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9" y="1110"/>
                  <a:pt x="673" y="1110"/>
                </a:cubicBezTo>
                <a:cubicBezTo>
                  <a:pt x="656" y="1110"/>
                  <a:pt x="643" y="1096"/>
                  <a:pt x="643" y="1080"/>
                </a:cubicBezTo>
                <a:cubicBezTo>
                  <a:pt x="643" y="1063"/>
                  <a:pt x="656" y="1050"/>
                  <a:pt x="673" y="1050"/>
                </a:cubicBezTo>
                <a:close/>
                <a:moveTo>
                  <a:pt x="673" y="848"/>
                </a:moveTo>
                <a:cubicBezTo>
                  <a:pt x="706" y="848"/>
                  <a:pt x="730" y="872"/>
                  <a:pt x="730" y="905"/>
                </a:cubicBezTo>
                <a:cubicBezTo>
                  <a:pt x="730" y="937"/>
                  <a:pt x="706" y="963"/>
                  <a:pt x="673" y="963"/>
                </a:cubicBezTo>
                <a:cubicBezTo>
                  <a:pt x="640" y="963"/>
                  <a:pt x="613" y="937"/>
                  <a:pt x="613" y="905"/>
                </a:cubicBezTo>
                <a:cubicBezTo>
                  <a:pt x="613" y="872"/>
                  <a:pt x="640" y="848"/>
                  <a:pt x="673" y="848"/>
                </a:cubicBezTo>
                <a:close/>
                <a:moveTo>
                  <a:pt x="1080" y="643"/>
                </a:moveTo>
                <a:cubicBezTo>
                  <a:pt x="1097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4" y="643"/>
                  <a:pt x="1080" y="643"/>
                </a:cubicBezTo>
                <a:close/>
                <a:moveTo>
                  <a:pt x="905" y="148"/>
                </a:moveTo>
                <a:cubicBezTo>
                  <a:pt x="938" y="148"/>
                  <a:pt x="963" y="172"/>
                  <a:pt x="963" y="205"/>
                </a:cubicBezTo>
                <a:cubicBezTo>
                  <a:pt x="963" y="237"/>
                  <a:pt x="938" y="263"/>
                  <a:pt x="905" y="263"/>
                </a:cubicBezTo>
                <a:cubicBezTo>
                  <a:pt x="872" y="263"/>
                  <a:pt x="848" y="237"/>
                  <a:pt x="848" y="205"/>
                </a:cubicBezTo>
                <a:cubicBezTo>
                  <a:pt x="848" y="172"/>
                  <a:pt x="872" y="148"/>
                  <a:pt x="905" y="148"/>
                </a:cubicBezTo>
                <a:close/>
                <a:moveTo>
                  <a:pt x="905" y="380"/>
                </a:moveTo>
                <a:cubicBezTo>
                  <a:pt x="938" y="380"/>
                  <a:pt x="963" y="405"/>
                  <a:pt x="963" y="438"/>
                </a:cubicBezTo>
                <a:cubicBezTo>
                  <a:pt x="963" y="471"/>
                  <a:pt x="938" y="498"/>
                  <a:pt x="905" y="498"/>
                </a:cubicBezTo>
                <a:cubicBezTo>
                  <a:pt x="872" y="498"/>
                  <a:pt x="848" y="471"/>
                  <a:pt x="848" y="438"/>
                </a:cubicBezTo>
                <a:cubicBezTo>
                  <a:pt x="848" y="405"/>
                  <a:pt x="872" y="380"/>
                  <a:pt x="905" y="380"/>
                </a:cubicBezTo>
                <a:close/>
                <a:moveTo>
                  <a:pt x="905" y="848"/>
                </a:moveTo>
                <a:cubicBezTo>
                  <a:pt x="938" y="848"/>
                  <a:pt x="963" y="872"/>
                  <a:pt x="963" y="905"/>
                </a:cubicBezTo>
                <a:cubicBezTo>
                  <a:pt x="963" y="937"/>
                  <a:pt x="938" y="963"/>
                  <a:pt x="905" y="963"/>
                </a:cubicBezTo>
                <a:cubicBezTo>
                  <a:pt x="872" y="963"/>
                  <a:pt x="848" y="937"/>
                  <a:pt x="848" y="905"/>
                </a:cubicBezTo>
                <a:cubicBezTo>
                  <a:pt x="848" y="872"/>
                  <a:pt x="872" y="848"/>
                  <a:pt x="905" y="848"/>
                </a:cubicBezTo>
                <a:close/>
                <a:moveTo>
                  <a:pt x="905" y="613"/>
                </a:moveTo>
                <a:cubicBezTo>
                  <a:pt x="938" y="613"/>
                  <a:pt x="963" y="640"/>
                  <a:pt x="963" y="673"/>
                </a:cubicBezTo>
                <a:cubicBezTo>
                  <a:pt x="963" y="706"/>
                  <a:pt x="938" y="730"/>
                  <a:pt x="905" y="730"/>
                </a:cubicBezTo>
                <a:cubicBezTo>
                  <a:pt x="872" y="730"/>
                  <a:pt x="848" y="706"/>
                  <a:pt x="848" y="673"/>
                </a:cubicBezTo>
                <a:cubicBezTo>
                  <a:pt x="848" y="640"/>
                  <a:pt x="872" y="613"/>
                  <a:pt x="905" y="613"/>
                </a:cubicBezTo>
                <a:close/>
                <a:moveTo>
                  <a:pt x="438" y="585"/>
                </a:moveTo>
                <a:cubicBezTo>
                  <a:pt x="487" y="585"/>
                  <a:pt x="525" y="624"/>
                  <a:pt x="525" y="673"/>
                </a:cubicBezTo>
                <a:cubicBezTo>
                  <a:pt x="525" y="722"/>
                  <a:pt x="487" y="760"/>
                  <a:pt x="438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4"/>
                  <a:pt x="388" y="585"/>
                  <a:pt x="438" y="585"/>
                </a:cubicBezTo>
                <a:close/>
                <a:moveTo>
                  <a:pt x="438" y="263"/>
                </a:moveTo>
                <a:cubicBezTo>
                  <a:pt x="405" y="263"/>
                  <a:pt x="380" y="237"/>
                  <a:pt x="380" y="205"/>
                </a:cubicBezTo>
                <a:cubicBezTo>
                  <a:pt x="380" y="172"/>
                  <a:pt x="405" y="148"/>
                  <a:pt x="438" y="148"/>
                </a:cubicBezTo>
                <a:cubicBezTo>
                  <a:pt x="470" y="148"/>
                  <a:pt x="498" y="172"/>
                  <a:pt x="498" y="205"/>
                </a:cubicBezTo>
                <a:cubicBezTo>
                  <a:pt x="498" y="237"/>
                  <a:pt x="470" y="263"/>
                  <a:pt x="438" y="263"/>
                </a:cubicBezTo>
                <a:close/>
                <a:moveTo>
                  <a:pt x="438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1" y="0"/>
                  <a:pt x="438" y="0"/>
                </a:cubicBezTo>
                <a:cubicBezTo>
                  <a:pt x="454" y="0"/>
                  <a:pt x="468" y="13"/>
                  <a:pt x="468" y="30"/>
                </a:cubicBezTo>
                <a:cubicBezTo>
                  <a:pt x="468" y="46"/>
                  <a:pt x="454" y="61"/>
                  <a:pt x="438" y="61"/>
                </a:cubicBezTo>
                <a:close/>
                <a:moveTo>
                  <a:pt x="438" y="1050"/>
                </a:moveTo>
                <a:cubicBezTo>
                  <a:pt x="454" y="1050"/>
                  <a:pt x="468" y="1063"/>
                  <a:pt x="468" y="1080"/>
                </a:cubicBezTo>
                <a:cubicBezTo>
                  <a:pt x="468" y="1096"/>
                  <a:pt x="454" y="1110"/>
                  <a:pt x="438" y="1110"/>
                </a:cubicBezTo>
                <a:cubicBezTo>
                  <a:pt x="421" y="1110"/>
                  <a:pt x="410" y="1096"/>
                  <a:pt x="410" y="1080"/>
                </a:cubicBezTo>
                <a:cubicBezTo>
                  <a:pt x="410" y="1063"/>
                  <a:pt x="421" y="1050"/>
                  <a:pt x="438" y="1050"/>
                </a:cubicBezTo>
                <a:close/>
                <a:moveTo>
                  <a:pt x="30" y="643"/>
                </a:moveTo>
                <a:cubicBezTo>
                  <a:pt x="47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4" y="643"/>
                  <a:pt x="30" y="643"/>
                </a:cubicBezTo>
                <a:close/>
                <a:moveTo>
                  <a:pt x="673" y="61"/>
                </a:moveTo>
                <a:cubicBezTo>
                  <a:pt x="656" y="61"/>
                  <a:pt x="643" y="46"/>
                  <a:pt x="643" y="30"/>
                </a:cubicBezTo>
                <a:cubicBezTo>
                  <a:pt x="643" y="13"/>
                  <a:pt x="656" y="0"/>
                  <a:pt x="673" y="0"/>
                </a:cubicBezTo>
                <a:cubicBezTo>
                  <a:pt x="689" y="0"/>
                  <a:pt x="700" y="13"/>
                  <a:pt x="700" y="30"/>
                </a:cubicBezTo>
                <a:cubicBezTo>
                  <a:pt x="700" y="46"/>
                  <a:pt x="689" y="61"/>
                  <a:pt x="673" y="61"/>
                </a:cubicBezTo>
                <a:close/>
                <a:moveTo>
                  <a:pt x="673" y="263"/>
                </a:moveTo>
                <a:cubicBezTo>
                  <a:pt x="640" y="263"/>
                  <a:pt x="613" y="237"/>
                  <a:pt x="613" y="205"/>
                </a:cubicBezTo>
                <a:cubicBezTo>
                  <a:pt x="613" y="172"/>
                  <a:pt x="640" y="148"/>
                  <a:pt x="673" y="148"/>
                </a:cubicBezTo>
                <a:cubicBezTo>
                  <a:pt x="706" y="148"/>
                  <a:pt x="730" y="172"/>
                  <a:pt x="730" y="205"/>
                </a:cubicBezTo>
                <a:cubicBezTo>
                  <a:pt x="730" y="237"/>
                  <a:pt x="706" y="263"/>
                  <a:pt x="673" y="263"/>
                </a:cubicBezTo>
                <a:close/>
                <a:moveTo>
                  <a:pt x="1080" y="468"/>
                </a:moveTo>
                <a:cubicBezTo>
                  <a:pt x="1064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7" y="468"/>
                  <a:pt x="1080" y="468"/>
                </a:cubicBezTo>
                <a:close/>
                <a:moveTo>
                  <a:pt x="205" y="148"/>
                </a:moveTo>
                <a:cubicBezTo>
                  <a:pt x="238" y="148"/>
                  <a:pt x="263" y="172"/>
                  <a:pt x="263" y="205"/>
                </a:cubicBezTo>
                <a:cubicBezTo>
                  <a:pt x="263" y="237"/>
                  <a:pt x="238" y="263"/>
                  <a:pt x="205" y="263"/>
                </a:cubicBezTo>
                <a:cubicBezTo>
                  <a:pt x="172" y="263"/>
                  <a:pt x="148" y="237"/>
                  <a:pt x="148" y="205"/>
                </a:cubicBezTo>
                <a:cubicBezTo>
                  <a:pt x="148" y="172"/>
                  <a:pt x="172" y="148"/>
                  <a:pt x="205" y="148"/>
                </a:cubicBezTo>
                <a:close/>
                <a:moveTo>
                  <a:pt x="30" y="410"/>
                </a:moveTo>
                <a:cubicBezTo>
                  <a:pt x="47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4" y="410"/>
                  <a:pt x="30" y="410"/>
                </a:cubicBezTo>
                <a:close/>
                <a:moveTo>
                  <a:pt x="205" y="380"/>
                </a:moveTo>
                <a:cubicBezTo>
                  <a:pt x="238" y="380"/>
                  <a:pt x="263" y="405"/>
                  <a:pt x="263" y="438"/>
                </a:cubicBezTo>
                <a:cubicBezTo>
                  <a:pt x="263" y="471"/>
                  <a:pt x="238" y="498"/>
                  <a:pt x="205" y="498"/>
                </a:cubicBezTo>
                <a:cubicBezTo>
                  <a:pt x="172" y="498"/>
                  <a:pt x="148" y="471"/>
                  <a:pt x="148" y="438"/>
                </a:cubicBezTo>
                <a:cubicBezTo>
                  <a:pt x="148" y="405"/>
                  <a:pt x="172" y="380"/>
                  <a:pt x="205" y="380"/>
                </a:cubicBezTo>
                <a:close/>
                <a:moveTo>
                  <a:pt x="205" y="848"/>
                </a:moveTo>
                <a:cubicBezTo>
                  <a:pt x="238" y="848"/>
                  <a:pt x="263" y="872"/>
                  <a:pt x="263" y="905"/>
                </a:cubicBezTo>
                <a:cubicBezTo>
                  <a:pt x="263" y="937"/>
                  <a:pt x="238" y="963"/>
                  <a:pt x="205" y="963"/>
                </a:cubicBezTo>
                <a:cubicBezTo>
                  <a:pt x="172" y="963"/>
                  <a:pt x="148" y="937"/>
                  <a:pt x="148" y="905"/>
                </a:cubicBezTo>
                <a:cubicBezTo>
                  <a:pt x="148" y="872"/>
                  <a:pt x="172" y="848"/>
                  <a:pt x="205" y="848"/>
                </a:cubicBezTo>
                <a:close/>
                <a:moveTo>
                  <a:pt x="205" y="613"/>
                </a:moveTo>
                <a:cubicBezTo>
                  <a:pt x="238" y="613"/>
                  <a:pt x="263" y="640"/>
                  <a:pt x="263" y="673"/>
                </a:cubicBezTo>
                <a:cubicBezTo>
                  <a:pt x="263" y="706"/>
                  <a:pt x="238" y="730"/>
                  <a:pt x="205" y="730"/>
                </a:cubicBezTo>
                <a:cubicBezTo>
                  <a:pt x="172" y="730"/>
                  <a:pt x="148" y="706"/>
                  <a:pt x="148" y="673"/>
                </a:cubicBezTo>
                <a:cubicBezTo>
                  <a:pt x="148" y="640"/>
                  <a:pt x="172" y="613"/>
                  <a:pt x="205" y="61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5749" y="604044"/>
            <a:ext cx="400050" cy="400050"/>
          </a:xfrm>
          <a:custGeom>
            <a:avLst/>
            <a:gdLst>
              <a:gd name="T0" fmla="*/ 60 w 1111"/>
              <a:gd name="T1" fmla="*/ 673 h 1111"/>
              <a:gd name="T2" fmla="*/ 0 w 1111"/>
              <a:gd name="T3" fmla="*/ 673 h 1111"/>
              <a:gd name="T4" fmla="*/ 205 w 1111"/>
              <a:gd name="T5" fmla="*/ 848 h 1111"/>
              <a:gd name="T6" fmla="*/ 205 w 1111"/>
              <a:gd name="T7" fmla="*/ 963 h 1111"/>
              <a:gd name="T8" fmla="*/ 205 w 1111"/>
              <a:gd name="T9" fmla="*/ 848 h 1111"/>
              <a:gd name="T10" fmla="*/ 467 w 1111"/>
              <a:gd name="T11" fmla="*/ 1080 h 1111"/>
              <a:gd name="T12" fmla="*/ 410 w 1111"/>
              <a:gd name="T13" fmla="*/ 1080 h 1111"/>
              <a:gd name="T14" fmla="*/ 30 w 1111"/>
              <a:gd name="T15" fmla="*/ 410 h 1111"/>
              <a:gd name="T16" fmla="*/ 30 w 1111"/>
              <a:gd name="T17" fmla="*/ 468 h 1111"/>
              <a:gd name="T18" fmla="*/ 30 w 1111"/>
              <a:gd name="T19" fmla="*/ 410 h 1111"/>
              <a:gd name="T20" fmla="*/ 262 w 1111"/>
              <a:gd name="T21" fmla="*/ 673 h 1111"/>
              <a:gd name="T22" fmla="*/ 147 w 1111"/>
              <a:gd name="T23" fmla="*/ 673 h 1111"/>
              <a:gd name="T24" fmla="*/ 1080 w 1111"/>
              <a:gd name="T25" fmla="*/ 643 h 1111"/>
              <a:gd name="T26" fmla="*/ 1080 w 1111"/>
              <a:gd name="T27" fmla="*/ 700 h 1111"/>
              <a:gd name="T28" fmla="*/ 1080 w 1111"/>
              <a:gd name="T29" fmla="*/ 643 h 1111"/>
              <a:gd name="T30" fmla="*/ 497 w 1111"/>
              <a:gd name="T31" fmla="*/ 905 h 1111"/>
              <a:gd name="T32" fmla="*/ 380 w 1111"/>
              <a:gd name="T33" fmla="*/ 905 h 1111"/>
              <a:gd name="T34" fmla="*/ 0 w 1111"/>
              <a:gd name="T35" fmla="*/ 162 h 1111"/>
              <a:gd name="T36" fmla="*/ 1022 w 1111"/>
              <a:gd name="T37" fmla="*/ 1037 h 1111"/>
              <a:gd name="T38" fmla="*/ 727 w 1111"/>
              <a:gd name="T39" fmla="*/ 889 h 1111"/>
              <a:gd name="T40" fmla="*/ 672 w 1111"/>
              <a:gd name="T41" fmla="*/ 963 h 1111"/>
              <a:gd name="T42" fmla="*/ 672 w 1111"/>
              <a:gd name="T43" fmla="*/ 848 h 1111"/>
              <a:gd name="T44" fmla="*/ 525 w 1111"/>
              <a:gd name="T45" fmla="*/ 687 h 1111"/>
              <a:gd name="T46" fmla="*/ 350 w 1111"/>
              <a:gd name="T47" fmla="*/ 673 h 1111"/>
              <a:gd name="T48" fmla="*/ 260 w 1111"/>
              <a:gd name="T49" fmla="*/ 421 h 1111"/>
              <a:gd name="T50" fmla="*/ 205 w 1111"/>
              <a:gd name="T51" fmla="*/ 498 h 1111"/>
              <a:gd name="T52" fmla="*/ 205 w 1111"/>
              <a:gd name="T53" fmla="*/ 380 h 1111"/>
              <a:gd name="T54" fmla="*/ 0 w 1111"/>
              <a:gd name="T55" fmla="*/ 162 h 1111"/>
              <a:gd name="T56" fmla="*/ 700 w 1111"/>
              <a:gd name="T57" fmla="*/ 1080 h 1111"/>
              <a:gd name="T58" fmla="*/ 642 w 1111"/>
              <a:gd name="T59" fmla="*/ 1080 h 1111"/>
              <a:gd name="T60" fmla="*/ 905 w 1111"/>
              <a:gd name="T61" fmla="*/ 263 h 1111"/>
              <a:gd name="T62" fmla="*/ 905 w 1111"/>
              <a:gd name="T63" fmla="*/ 148 h 1111"/>
              <a:gd name="T64" fmla="*/ 905 w 1111"/>
              <a:gd name="T65" fmla="*/ 263 h 1111"/>
              <a:gd name="T66" fmla="*/ 847 w 1111"/>
              <a:gd name="T67" fmla="*/ 438 h 1111"/>
              <a:gd name="T68" fmla="*/ 962 w 1111"/>
              <a:gd name="T69" fmla="*/ 438 h 1111"/>
              <a:gd name="T70" fmla="*/ 905 w 1111"/>
              <a:gd name="T71" fmla="*/ 730 h 1111"/>
              <a:gd name="T72" fmla="*/ 905 w 1111"/>
              <a:gd name="T73" fmla="*/ 613 h 1111"/>
              <a:gd name="T74" fmla="*/ 905 w 1111"/>
              <a:gd name="T75" fmla="*/ 730 h 1111"/>
              <a:gd name="T76" fmla="*/ 380 w 1111"/>
              <a:gd name="T77" fmla="*/ 205 h 1111"/>
              <a:gd name="T78" fmla="*/ 497 w 1111"/>
              <a:gd name="T79" fmla="*/ 205 h 1111"/>
              <a:gd name="T80" fmla="*/ 1080 w 1111"/>
              <a:gd name="T81" fmla="*/ 468 h 1111"/>
              <a:gd name="T82" fmla="*/ 1080 w 1111"/>
              <a:gd name="T83" fmla="*/ 410 h 1111"/>
              <a:gd name="T84" fmla="*/ 1080 w 1111"/>
              <a:gd name="T85" fmla="*/ 468 h 1111"/>
              <a:gd name="T86" fmla="*/ 410 w 1111"/>
              <a:gd name="T87" fmla="*/ 30 h 1111"/>
              <a:gd name="T88" fmla="*/ 467 w 1111"/>
              <a:gd name="T89" fmla="*/ 30 h 1111"/>
              <a:gd name="T90" fmla="*/ 672 w 1111"/>
              <a:gd name="T91" fmla="*/ 61 h 1111"/>
              <a:gd name="T92" fmla="*/ 672 w 1111"/>
              <a:gd name="T93" fmla="*/ 0 h 1111"/>
              <a:gd name="T94" fmla="*/ 672 w 1111"/>
              <a:gd name="T95" fmla="*/ 61 h 1111"/>
              <a:gd name="T96" fmla="*/ 585 w 1111"/>
              <a:gd name="T97" fmla="*/ 451 h 1111"/>
              <a:gd name="T98" fmla="*/ 672 w 1111"/>
              <a:gd name="T99" fmla="*/ 350 h 1111"/>
              <a:gd name="T100" fmla="*/ 672 w 1111"/>
              <a:gd name="T101" fmla="*/ 525 h 1111"/>
              <a:gd name="T102" fmla="*/ 672 w 1111"/>
              <a:gd name="T103" fmla="*/ 263 h 1111"/>
              <a:gd name="T104" fmla="*/ 672 w 1111"/>
              <a:gd name="T105" fmla="*/ 148 h 1111"/>
              <a:gd name="T106" fmla="*/ 672 w 1111"/>
              <a:gd name="T107" fmla="*/ 263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11" h="1111">
                <a:moveTo>
                  <a:pt x="30" y="643"/>
                </a:moveTo>
                <a:cubicBezTo>
                  <a:pt x="46" y="643"/>
                  <a:pt x="60" y="657"/>
                  <a:pt x="60" y="673"/>
                </a:cubicBezTo>
                <a:cubicBezTo>
                  <a:pt x="60" y="689"/>
                  <a:pt x="46" y="700"/>
                  <a:pt x="30" y="700"/>
                </a:cubicBezTo>
                <a:cubicBezTo>
                  <a:pt x="13" y="700"/>
                  <a:pt x="0" y="689"/>
                  <a:pt x="0" y="673"/>
                </a:cubicBezTo>
                <a:cubicBezTo>
                  <a:pt x="0" y="657"/>
                  <a:pt x="13" y="643"/>
                  <a:pt x="30" y="643"/>
                </a:cubicBezTo>
                <a:close/>
                <a:moveTo>
                  <a:pt x="205" y="848"/>
                </a:moveTo>
                <a:cubicBezTo>
                  <a:pt x="238" y="848"/>
                  <a:pt x="262" y="872"/>
                  <a:pt x="262" y="905"/>
                </a:cubicBezTo>
                <a:cubicBezTo>
                  <a:pt x="262" y="937"/>
                  <a:pt x="238" y="963"/>
                  <a:pt x="205" y="963"/>
                </a:cubicBezTo>
                <a:cubicBezTo>
                  <a:pt x="172" y="963"/>
                  <a:pt x="147" y="937"/>
                  <a:pt x="147" y="905"/>
                </a:cubicBezTo>
                <a:cubicBezTo>
                  <a:pt x="147" y="872"/>
                  <a:pt x="172" y="848"/>
                  <a:pt x="205" y="848"/>
                </a:cubicBezTo>
                <a:close/>
                <a:moveTo>
                  <a:pt x="437" y="1050"/>
                </a:moveTo>
                <a:cubicBezTo>
                  <a:pt x="454" y="1050"/>
                  <a:pt x="467" y="1063"/>
                  <a:pt x="467" y="1080"/>
                </a:cubicBezTo>
                <a:cubicBezTo>
                  <a:pt x="467" y="1096"/>
                  <a:pt x="453" y="1110"/>
                  <a:pt x="437" y="1110"/>
                </a:cubicBezTo>
                <a:cubicBezTo>
                  <a:pt x="420" y="1110"/>
                  <a:pt x="410" y="1096"/>
                  <a:pt x="410" y="1080"/>
                </a:cubicBezTo>
                <a:cubicBezTo>
                  <a:pt x="410" y="1063"/>
                  <a:pt x="421" y="1050"/>
                  <a:pt x="437" y="1050"/>
                </a:cubicBezTo>
                <a:close/>
                <a:moveTo>
                  <a:pt x="30" y="410"/>
                </a:moveTo>
                <a:cubicBezTo>
                  <a:pt x="46" y="410"/>
                  <a:pt x="60" y="421"/>
                  <a:pt x="60" y="438"/>
                </a:cubicBezTo>
                <a:cubicBezTo>
                  <a:pt x="60" y="454"/>
                  <a:pt x="46" y="468"/>
                  <a:pt x="30" y="468"/>
                </a:cubicBezTo>
                <a:cubicBezTo>
                  <a:pt x="13" y="468"/>
                  <a:pt x="0" y="454"/>
                  <a:pt x="0" y="438"/>
                </a:cubicBezTo>
                <a:cubicBezTo>
                  <a:pt x="0" y="421"/>
                  <a:pt x="13" y="410"/>
                  <a:pt x="30" y="410"/>
                </a:cubicBezTo>
                <a:close/>
                <a:moveTo>
                  <a:pt x="205" y="613"/>
                </a:moveTo>
                <a:cubicBezTo>
                  <a:pt x="238" y="613"/>
                  <a:pt x="262" y="640"/>
                  <a:pt x="262" y="673"/>
                </a:cubicBezTo>
                <a:cubicBezTo>
                  <a:pt x="262" y="706"/>
                  <a:pt x="238" y="730"/>
                  <a:pt x="205" y="730"/>
                </a:cubicBezTo>
                <a:cubicBezTo>
                  <a:pt x="172" y="730"/>
                  <a:pt x="147" y="706"/>
                  <a:pt x="147" y="673"/>
                </a:cubicBezTo>
                <a:cubicBezTo>
                  <a:pt x="147" y="640"/>
                  <a:pt x="172" y="613"/>
                  <a:pt x="205" y="613"/>
                </a:cubicBezTo>
                <a:close/>
                <a:moveTo>
                  <a:pt x="1080" y="643"/>
                </a:moveTo>
                <a:cubicBezTo>
                  <a:pt x="1096" y="643"/>
                  <a:pt x="1110" y="657"/>
                  <a:pt x="1110" y="673"/>
                </a:cubicBezTo>
                <a:cubicBezTo>
                  <a:pt x="1110" y="689"/>
                  <a:pt x="1096" y="700"/>
                  <a:pt x="1080" y="700"/>
                </a:cubicBezTo>
                <a:cubicBezTo>
                  <a:pt x="1063" y="700"/>
                  <a:pt x="1050" y="689"/>
                  <a:pt x="1050" y="673"/>
                </a:cubicBezTo>
                <a:cubicBezTo>
                  <a:pt x="1050" y="657"/>
                  <a:pt x="1063" y="643"/>
                  <a:pt x="1080" y="643"/>
                </a:cubicBezTo>
                <a:close/>
                <a:moveTo>
                  <a:pt x="437" y="848"/>
                </a:moveTo>
                <a:cubicBezTo>
                  <a:pt x="470" y="848"/>
                  <a:pt x="497" y="872"/>
                  <a:pt x="497" y="905"/>
                </a:cubicBezTo>
                <a:cubicBezTo>
                  <a:pt x="497" y="937"/>
                  <a:pt x="470" y="963"/>
                  <a:pt x="437" y="963"/>
                </a:cubicBezTo>
                <a:cubicBezTo>
                  <a:pt x="404" y="963"/>
                  <a:pt x="380" y="937"/>
                  <a:pt x="380" y="905"/>
                </a:cubicBezTo>
                <a:cubicBezTo>
                  <a:pt x="380" y="872"/>
                  <a:pt x="404" y="848"/>
                  <a:pt x="437" y="848"/>
                </a:cubicBezTo>
                <a:close/>
                <a:moveTo>
                  <a:pt x="0" y="162"/>
                </a:moveTo>
                <a:lnTo>
                  <a:pt x="74" y="88"/>
                </a:lnTo>
                <a:lnTo>
                  <a:pt x="1022" y="1037"/>
                </a:lnTo>
                <a:lnTo>
                  <a:pt x="946" y="1110"/>
                </a:lnTo>
                <a:lnTo>
                  <a:pt x="727" y="889"/>
                </a:lnTo>
                <a:cubicBezTo>
                  <a:pt x="730" y="894"/>
                  <a:pt x="730" y="900"/>
                  <a:pt x="730" y="905"/>
                </a:cubicBezTo>
                <a:cubicBezTo>
                  <a:pt x="730" y="938"/>
                  <a:pt x="704" y="963"/>
                  <a:pt x="672" y="963"/>
                </a:cubicBezTo>
                <a:cubicBezTo>
                  <a:pt x="639" y="963"/>
                  <a:pt x="612" y="938"/>
                  <a:pt x="612" y="905"/>
                </a:cubicBezTo>
                <a:cubicBezTo>
                  <a:pt x="612" y="872"/>
                  <a:pt x="640" y="848"/>
                  <a:pt x="672" y="848"/>
                </a:cubicBezTo>
                <a:cubicBezTo>
                  <a:pt x="678" y="848"/>
                  <a:pt x="683" y="848"/>
                  <a:pt x="689" y="851"/>
                </a:cubicBezTo>
                <a:lnTo>
                  <a:pt x="525" y="687"/>
                </a:lnTo>
                <a:cubicBezTo>
                  <a:pt x="519" y="728"/>
                  <a:pt x="481" y="760"/>
                  <a:pt x="437" y="760"/>
                </a:cubicBezTo>
                <a:cubicBezTo>
                  <a:pt x="388" y="760"/>
                  <a:pt x="350" y="722"/>
                  <a:pt x="350" y="673"/>
                </a:cubicBezTo>
                <a:cubicBezTo>
                  <a:pt x="350" y="629"/>
                  <a:pt x="383" y="591"/>
                  <a:pt x="424" y="585"/>
                </a:cubicBezTo>
                <a:lnTo>
                  <a:pt x="260" y="421"/>
                </a:lnTo>
                <a:cubicBezTo>
                  <a:pt x="262" y="427"/>
                  <a:pt x="262" y="432"/>
                  <a:pt x="262" y="438"/>
                </a:cubicBezTo>
                <a:cubicBezTo>
                  <a:pt x="262" y="471"/>
                  <a:pt x="238" y="498"/>
                  <a:pt x="205" y="498"/>
                </a:cubicBezTo>
                <a:cubicBezTo>
                  <a:pt x="172" y="498"/>
                  <a:pt x="147" y="471"/>
                  <a:pt x="147" y="438"/>
                </a:cubicBezTo>
                <a:cubicBezTo>
                  <a:pt x="147" y="405"/>
                  <a:pt x="172" y="380"/>
                  <a:pt x="205" y="380"/>
                </a:cubicBezTo>
                <a:lnTo>
                  <a:pt x="221" y="383"/>
                </a:lnTo>
                <a:lnTo>
                  <a:pt x="0" y="162"/>
                </a:lnTo>
                <a:close/>
                <a:moveTo>
                  <a:pt x="672" y="1050"/>
                </a:moveTo>
                <a:cubicBezTo>
                  <a:pt x="689" y="1050"/>
                  <a:pt x="700" y="1063"/>
                  <a:pt x="700" y="1080"/>
                </a:cubicBezTo>
                <a:cubicBezTo>
                  <a:pt x="700" y="1096"/>
                  <a:pt x="688" y="1110"/>
                  <a:pt x="672" y="1110"/>
                </a:cubicBezTo>
                <a:cubicBezTo>
                  <a:pt x="655" y="1110"/>
                  <a:pt x="642" y="1096"/>
                  <a:pt x="642" y="1080"/>
                </a:cubicBezTo>
                <a:cubicBezTo>
                  <a:pt x="642" y="1063"/>
                  <a:pt x="656" y="1050"/>
                  <a:pt x="672" y="1050"/>
                </a:cubicBezTo>
                <a:close/>
                <a:moveTo>
                  <a:pt x="905" y="263"/>
                </a:moveTo>
                <a:cubicBezTo>
                  <a:pt x="872" y="263"/>
                  <a:pt x="847" y="237"/>
                  <a:pt x="847" y="205"/>
                </a:cubicBezTo>
                <a:cubicBezTo>
                  <a:pt x="847" y="172"/>
                  <a:pt x="872" y="148"/>
                  <a:pt x="905" y="148"/>
                </a:cubicBezTo>
                <a:cubicBezTo>
                  <a:pt x="938" y="148"/>
                  <a:pt x="962" y="172"/>
                  <a:pt x="962" y="205"/>
                </a:cubicBezTo>
                <a:cubicBezTo>
                  <a:pt x="962" y="237"/>
                  <a:pt x="938" y="263"/>
                  <a:pt x="905" y="263"/>
                </a:cubicBezTo>
                <a:close/>
                <a:moveTo>
                  <a:pt x="905" y="498"/>
                </a:moveTo>
                <a:cubicBezTo>
                  <a:pt x="872" y="498"/>
                  <a:pt x="847" y="471"/>
                  <a:pt x="847" y="438"/>
                </a:cubicBezTo>
                <a:cubicBezTo>
                  <a:pt x="847" y="405"/>
                  <a:pt x="872" y="380"/>
                  <a:pt x="905" y="380"/>
                </a:cubicBezTo>
                <a:cubicBezTo>
                  <a:pt x="938" y="380"/>
                  <a:pt x="962" y="405"/>
                  <a:pt x="962" y="438"/>
                </a:cubicBezTo>
                <a:cubicBezTo>
                  <a:pt x="962" y="471"/>
                  <a:pt x="938" y="498"/>
                  <a:pt x="905" y="498"/>
                </a:cubicBezTo>
                <a:close/>
                <a:moveTo>
                  <a:pt x="905" y="730"/>
                </a:moveTo>
                <a:cubicBezTo>
                  <a:pt x="872" y="730"/>
                  <a:pt x="847" y="706"/>
                  <a:pt x="847" y="673"/>
                </a:cubicBezTo>
                <a:cubicBezTo>
                  <a:pt x="847" y="640"/>
                  <a:pt x="872" y="613"/>
                  <a:pt x="905" y="613"/>
                </a:cubicBezTo>
                <a:cubicBezTo>
                  <a:pt x="938" y="613"/>
                  <a:pt x="962" y="640"/>
                  <a:pt x="962" y="673"/>
                </a:cubicBezTo>
                <a:cubicBezTo>
                  <a:pt x="962" y="706"/>
                  <a:pt x="938" y="730"/>
                  <a:pt x="905" y="730"/>
                </a:cubicBezTo>
                <a:close/>
                <a:moveTo>
                  <a:pt x="437" y="263"/>
                </a:moveTo>
                <a:cubicBezTo>
                  <a:pt x="404" y="263"/>
                  <a:pt x="380" y="237"/>
                  <a:pt x="380" y="205"/>
                </a:cubicBezTo>
                <a:cubicBezTo>
                  <a:pt x="380" y="172"/>
                  <a:pt x="404" y="148"/>
                  <a:pt x="437" y="148"/>
                </a:cubicBezTo>
                <a:cubicBezTo>
                  <a:pt x="470" y="148"/>
                  <a:pt x="497" y="172"/>
                  <a:pt x="497" y="205"/>
                </a:cubicBezTo>
                <a:cubicBezTo>
                  <a:pt x="497" y="237"/>
                  <a:pt x="470" y="263"/>
                  <a:pt x="437" y="263"/>
                </a:cubicBezTo>
                <a:close/>
                <a:moveTo>
                  <a:pt x="1080" y="468"/>
                </a:moveTo>
                <a:cubicBezTo>
                  <a:pt x="1063" y="468"/>
                  <a:pt x="1050" y="454"/>
                  <a:pt x="1050" y="438"/>
                </a:cubicBezTo>
                <a:cubicBezTo>
                  <a:pt x="1050" y="421"/>
                  <a:pt x="1063" y="410"/>
                  <a:pt x="1080" y="410"/>
                </a:cubicBezTo>
                <a:cubicBezTo>
                  <a:pt x="1096" y="410"/>
                  <a:pt x="1110" y="421"/>
                  <a:pt x="1110" y="438"/>
                </a:cubicBezTo>
                <a:cubicBezTo>
                  <a:pt x="1110" y="454"/>
                  <a:pt x="1096" y="468"/>
                  <a:pt x="1080" y="468"/>
                </a:cubicBezTo>
                <a:close/>
                <a:moveTo>
                  <a:pt x="437" y="61"/>
                </a:moveTo>
                <a:cubicBezTo>
                  <a:pt x="421" y="61"/>
                  <a:pt x="410" y="46"/>
                  <a:pt x="410" y="30"/>
                </a:cubicBezTo>
                <a:cubicBezTo>
                  <a:pt x="410" y="13"/>
                  <a:pt x="420" y="0"/>
                  <a:pt x="437" y="0"/>
                </a:cubicBezTo>
                <a:cubicBezTo>
                  <a:pt x="453" y="0"/>
                  <a:pt x="467" y="13"/>
                  <a:pt x="467" y="30"/>
                </a:cubicBezTo>
                <a:cubicBezTo>
                  <a:pt x="467" y="46"/>
                  <a:pt x="454" y="61"/>
                  <a:pt x="437" y="61"/>
                </a:cubicBezTo>
                <a:close/>
                <a:moveTo>
                  <a:pt x="672" y="61"/>
                </a:moveTo>
                <a:cubicBezTo>
                  <a:pt x="656" y="61"/>
                  <a:pt x="642" y="46"/>
                  <a:pt x="642" y="30"/>
                </a:cubicBezTo>
                <a:cubicBezTo>
                  <a:pt x="642" y="13"/>
                  <a:pt x="655" y="0"/>
                  <a:pt x="672" y="0"/>
                </a:cubicBezTo>
                <a:cubicBezTo>
                  <a:pt x="688" y="0"/>
                  <a:pt x="700" y="13"/>
                  <a:pt x="700" y="30"/>
                </a:cubicBezTo>
                <a:cubicBezTo>
                  <a:pt x="700" y="46"/>
                  <a:pt x="689" y="61"/>
                  <a:pt x="672" y="61"/>
                </a:cubicBezTo>
                <a:close/>
                <a:moveTo>
                  <a:pt x="659" y="525"/>
                </a:moveTo>
                <a:cubicBezTo>
                  <a:pt x="620" y="520"/>
                  <a:pt x="590" y="490"/>
                  <a:pt x="585" y="451"/>
                </a:cubicBezTo>
                <a:lnTo>
                  <a:pt x="585" y="438"/>
                </a:lnTo>
                <a:cubicBezTo>
                  <a:pt x="585" y="389"/>
                  <a:pt x="622" y="350"/>
                  <a:pt x="672" y="350"/>
                </a:cubicBezTo>
                <a:cubicBezTo>
                  <a:pt x="721" y="350"/>
                  <a:pt x="760" y="389"/>
                  <a:pt x="760" y="438"/>
                </a:cubicBezTo>
                <a:cubicBezTo>
                  <a:pt x="760" y="487"/>
                  <a:pt x="722" y="525"/>
                  <a:pt x="672" y="525"/>
                </a:cubicBezTo>
                <a:lnTo>
                  <a:pt x="659" y="525"/>
                </a:lnTo>
                <a:close/>
                <a:moveTo>
                  <a:pt x="672" y="263"/>
                </a:moveTo>
                <a:cubicBezTo>
                  <a:pt x="640" y="263"/>
                  <a:pt x="612" y="237"/>
                  <a:pt x="612" y="205"/>
                </a:cubicBezTo>
                <a:cubicBezTo>
                  <a:pt x="612" y="172"/>
                  <a:pt x="639" y="148"/>
                  <a:pt x="672" y="148"/>
                </a:cubicBezTo>
                <a:cubicBezTo>
                  <a:pt x="704" y="148"/>
                  <a:pt x="730" y="172"/>
                  <a:pt x="730" y="205"/>
                </a:cubicBezTo>
                <a:cubicBezTo>
                  <a:pt x="730" y="237"/>
                  <a:pt x="705" y="263"/>
                  <a:pt x="672" y="26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56364" y="615158"/>
            <a:ext cx="377825" cy="377825"/>
          </a:xfrm>
          <a:custGeom>
            <a:avLst/>
            <a:gdLst>
              <a:gd name="T0" fmla="*/ 525 w 1051"/>
              <a:gd name="T1" fmla="*/ 758 h 1051"/>
              <a:gd name="T2" fmla="*/ 642 w 1051"/>
              <a:gd name="T3" fmla="*/ 758 h 1051"/>
              <a:gd name="T4" fmla="*/ 582 w 1051"/>
              <a:gd name="T5" fmla="*/ 583 h 1051"/>
              <a:gd name="T6" fmla="*/ 582 w 1051"/>
              <a:gd name="T7" fmla="*/ 468 h 1051"/>
              <a:gd name="T8" fmla="*/ 582 w 1051"/>
              <a:gd name="T9" fmla="*/ 583 h 1051"/>
              <a:gd name="T10" fmla="*/ 525 w 1051"/>
              <a:gd name="T11" fmla="*/ 293 h 1051"/>
              <a:gd name="T12" fmla="*/ 642 w 1051"/>
              <a:gd name="T13" fmla="*/ 293 h 1051"/>
              <a:gd name="T14" fmla="*/ 817 w 1051"/>
              <a:gd name="T15" fmla="*/ 555 h 1051"/>
              <a:gd name="T16" fmla="*/ 817 w 1051"/>
              <a:gd name="T17" fmla="*/ 495 h 1051"/>
              <a:gd name="T18" fmla="*/ 817 w 1051"/>
              <a:gd name="T19" fmla="*/ 555 h 1051"/>
              <a:gd name="T20" fmla="*/ 787 w 1051"/>
              <a:gd name="T21" fmla="*/ 293 h 1051"/>
              <a:gd name="T22" fmla="*/ 844 w 1051"/>
              <a:gd name="T23" fmla="*/ 293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787 w 1051"/>
              <a:gd name="T31" fmla="*/ 758 h 1051"/>
              <a:gd name="T32" fmla="*/ 844 w 1051"/>
              <a:gd name="T33" fmla="*/ 758 h 1051"/>
              <a:gd name="T34" fmla="*/ 350 w 1051"/>
              <a:gd name="T35" fmla="*/ 818 h 1051"/>
              <a:gd name="T36" fmla="*/ 350 w 1051"/>
              <a:gd name="T37" fmla="*/ 700 h 1051"/>
              <a:gd name="T38" fmla="*/ 350 w 1051"/>
              <a:gd name="T39" fmla="*/ 818 h 1051"/>
              <a:gd name="T40" fmla="*/ 30 w 1051"/>
              <a:gd name="T41" fmla="*/ 525 h 1051"/>
              <a:gd name="T42" fmla="*/ 205 w 1051"/>
              <a:gd name="T43" fmla="*/ 525 h 1051"/>
              <a:gd name="T44" fmla="*/ 117 w 1051"/>
              <a:gd name="T45" fmla="*/ 380 h 1051"/>
              <a:gd name="T46" fmla="*/ 117 w 1051"/>
              <a:gd name="T47" fmla="*/ 205 h 1051"/>
              <a:gd name="T48" fmla="*/ 117 w 1051"/>
              <a:gd name="T49" fmla="*/ 380 h 1051"/>
              <a:gd name="T50" fmla="*/ 0 w 1051"/>
              <a:gd name="T51" fmla="*/ 933 h 1051"/>
              <a:gd name="T52" fmla="*/ 1050 w 1051"/>
              <a:gd name="T53" fmla="*/ 1050 h 1051"/>
              <a:gd name="T54" fmla="*/ 350 w 1051"/>
              <a:gd name="T55" fmla="*/ 350 h 1051"/>
              <a:gd name="T56" fmla="*/ 350 w 1051"/>
              <a:gd name="T57" fmla="*/ 233 h 1051"/>
              <a:gd name="T58" fmla="*/ 350 w 1051"/>
              <a:gd name="T59" fmla="*/ 350 h 1051"/>
              <a:gd name="T60" fmla="*/ 292 w 1051"/>
              <a:gd name="T61" fmla="*/ 525 h 1051"/>
              <a:gd name="T62" fmla="*/ 407 w 1051"/>
              <a:gd name="T63" fmla="*/ 525 h 1051"/>
              <a:gd name="T64" fmla="*/ 117 w 1051"/>
              <a:gd name="T65" fmla="*/ 845 h 1051"/>
              <a:gd name="T66" fmla="*/ 117 w 1051"/>
              <a:gd name="T67" fmla="*/ 670 h 1051"/>
              <a:gd name="T68" fmla="*/ 117 w 1051"/>
              <a:gd name="T69" fmla="*/ 8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582" y="818"/>
                </a:moveTo>
                <a:cubicBezTo>
                  <a:pt x="549" y="818"/>
                  <a:pt x="525" y="791"/>
                  <a:pt x="525" y="758"/>
                </a:cubicBezTo>
                <a:cubicBezTo>
                  <a:pt x="525" y="725"/>
                  <a:pt x="549" y="700"/>
                  <a:pt x="582" y="700"/>
                </a:cubicBezTo>
                <a:cubicBezTo>
                  <a:pt x="615" y="700"/>
                  <a:pt x="642" y="725"/>
                  <a:pt x="642" y="758"/>
                </a:cubicBezTo>
                <a:cubicBezTo>
                  <a:pt x="642" y="791"/>
                  <a:pt x="615" y="818"/>
                  <a:pt x="582" y="818"/>
                </a:cubicBezTo>
                <a:close/>
                <a:moveTo>
                  <a:pt x="582" y="583"/>
                </a:moveTo>
                <a:cubicBezTo>
                  <a:pt x="549" y="583"/>
                  <a:pt x="525" y="557"/>
                  <a:pt x="525" y="525"/>
                </a:cubicBezTo>
                <a:cubicBezTo>
                  <a:pt x="525" y="492"/>
                  <a:pt x="549" y="468"/>
                  <a:pt x="582" y="468"/>
                </a:cubicBezTo>
                <a:cubicBezTo>
                  <a:pt x="615" y="468"/>
                  <a:pt x="642" y="492"/>
                  <a:pt x="642" y="525"/>
                </a:cubicBezTo>
                <a:cubicBezTo>
                  <a:pt x="642" y="557"/>
                  <a:pt x="615" y="583"/>
                  <a:pt x="582" y="583"/>
                </a:cubicBezTo>
                <a:close/>
                <a:moveTo>
                  <a:pt x="582" y="350"/>
                </a:moveTo>
                <a:cubicBezTo>
                  <a:pt x="549" y="350"/>
                  <a:pt x="525" y="326"/>
                  <a:pt x="525" y="293"/>
                </a:cubicBezTo>
                <a:cubicBezTo>
                  <a:pt x="525" y="260"/>
                  <a:pt x="549" y="233"/>
                  <a:pt x="582" y="233"/>
                </a:cubicBezTo>
                <a:cubicBezTo>
                  <a:pt x="615" y="233"/>
                  <a:pt x="642" y="260"/>
                  <a:pt x="642" y="293"/>
                </a:cubicBezTo>
                <a:cubicBezTo>
                  <a:pt x="642" y="326"/>
                  <a:pt x="615" y="350"/>
                  <a:pt x="582" y="350"/>
                </a:cubicBezTo>
                <a:close/>
                <a:moveTo>
                  <a:pt x="817" y="555"/>
                </a:moveTo>
                <a:cubicBezTo>
                  <a:pt x="801" y="555"/>
                  <a:pt x="787" y="541"/>
                  <a:pt x="787" y="525"/>
                </a:cubicBezTo>
                <a:cubicBezTo>
                  <a:pt x="787" y="508"/>
                  <a:pt x="801" y="495"/>
                  <a:pt x="817" y="495"/>
                </a:cubicBezTo>
                <a:cubicBezTo>
                  <a:pt x="834" y="495"/>
                  <a:pt x="844" y="508"/>
                  <a:pt x="844" y="525"/>
                </a:cubicBezTo>
                <a:cubicBezTo>
                  <a:pt x="844" y="541"/>
                  <a:pt x="834" y="555"/>
                  <a:pt x="817" y="555"/>
                </a:cubicBezTo>
                <a:close/>
                <a:moveTo>
                  <a:pt x="817" y="320"/>
                </a:moveTo>
                <a:cubicBezTo>
                  <a:pt x="801" y="320"/>
                  <a:pt x="787" y="309"/>
                  <a:pt x="787" y="293"/>
                </a:cubicBezTo>
                <a:cubicBezTo>
                  <a:pt x="787" y="277"/>
                  <a:pt x="801" y="263"/>
                  <a:pt x="817" y="263"/>
                </a:cubicBezTo>
                <a:cubicBezTo>
                  <a:pt x="834" y="263"/>
                  <a:pt x="844" y="277"/>
                  <a:pt x="844" y="293"/>
                </a:cubicBezTo>
                <a:cubicBezTo>
                  <a:pt x="844" y="309"/>
                  <a:pt x="834" y="320"/>
                  <a:pt x="817" y="320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817" y="788"/>
                </a:moveTo>
                <a:cubicBezTo>
                  <a:pt x="801" y="788"/>
                  <a:pt x="787" y="774"/>
                  <a:pt x="787" y="758"/>
                </a:cubicBezTo>
                <a:cubicBezTo>
                  <a:pt x="787" y="741"/>
                  <a:pt x="801" y="730"/>
                  <a:pt x="817" y="730"/>
                </a:cubicBezTo>
                <a:cubicBezTo>
                  <a:pt x="834" y="730"/>
                  <a:pt x="844" y="741"/>
                  <a:pt x="844" y="758"/>
                </a:cubicBezTo>
                <a:cubicBezTo>
                  <a:pt x="844" y="774"/>
                  <a:pt x="834" y="788"/>
                  <a:pt x="817" y="788"/>
                </a:cubicBezTo>
                <a:close/>
                <a:moveTo>
                  <a:pt x="350" y="818"/>
                </a:moveTo>
                <a:cubicBezTo>
                  <a:pt x="317" y="818"/>
                  <a:pt x="292" y="791"/>
                  <a:pt x="292" y="758"/>
                </a:cubicBezTo>
                <a:cubicBezTo>
                  <a:pt x="292" y="725"/>
                  <a:pt x="318" y="700"/>
                  <a:pt x="350" y="700"/>
                </a:cubicBezTo>
                <a:cubicBezTo>
                  <a:pt x="383" y="700"/>
                  <a:pt x="407" y="725"/>
                  <a:pt x="407" y="758"/>
                </a:cubicBezTo>
                <a:cubicBezTo>
                  <a:pt x="407" y="791"/>
                  <a:pt x="382" y="818"/>
                  <a:pt x="350" y="818"/>
                </a:cubicBezTo>
                <a:close/>
                <a:moveTo>
                  <a:pt x="117" y="613"/>
                </a:moveTo>
                <a:cubicBezTo>
                  <a:pt x="68" y="613"/>
                  <a:pt x="30" y="574"/>
                  <a:pt x="30" y="525"/>
                </a:cubicBezTo>
                <a:cubicBezTo>
                  <a:pt x="30" y="475"/>
                  <a:pt x="68" y="438"/>
                  <a:pt x="117" y="438"/>
                </a:cubicBezTo>
                <a:cubicBezTo>
                  <a:pt x="166" y="438"/>
                  <a:pt x="205" y="475"/>
                  <a:pt x="205" y="525"/>
                </a:cubicBezTo>
                <a:cubicBezTo>
                  <a:pt x="205" y="574"/>
                  <a:pt x="166" y="613"/>
                  <a:pt x="117" y="613"/>
                </a:cubicBezTo>
                <a:close/>
                <a:moveTo>
                  <a:pt x="117" y="380"/>
                </a:moveTo>
                <a:cubicBezTo>
                  <a:pt x="68" y="380"/>
                  <a:pt x="30" y="342"/>
                  <a:pt x="30" y="293"/>
                </a:cubicBezTo>
                <a:cubicBezTo>
                  <a:pt x="30" y="244"/>
                  <a:pt x="68" y="205"/>
                  <a:pt x="117" y="205"/>
                </a:cubicBezTo>
                <a:cubicBezTo>
                  <a:pt x="166" y="205"/>
                  <a:pt x="205" y="244"/>
                  <a:pt x="205" y="293"/>
                </a:cubicBezTo>
                <a:cubicBezTo>
                  <a:pt x="205" y="342"/>
                  <a:pt x="166" y="380"/>
                  <a:pt x="117" y="380"/>
                </a:cubicBezTo>
                <a:close/>
                <a:moveTo>
                  <a:pt x="0" y="1050"/>
                </a:moveTo>
                <a:lnTo>
                  <a:pt x="0" y="933"/>
                </a:lnTo>
                <a:lnTo>
                  <a:pt x="1050" y="933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350" y="350"/>
                </a:moveTo>
                <a:cubicBezTo>
                  <a:pt x="317" y="350"/>
                  <a:pt x="292" y="326"/>
                  <a:pt x="292" y="293"/>
                </a:cubicBezTo>
                <a:cubicBezTo>
                  <a:pt x="292" y="260"/>
                  <a:pt x="318" y="233"/>
                  <a:pt x="350" y="233"/>
                </a:cubicBezTo>
                <a:cubicBezTo>
                  <a:pt x="383" y="233"/>
                  <a:pt x="407" y="260"/>
                  <a:pt x="407" y="293"/>
                </a:cubicBezTo>
                <a:cubicBezTo>
                  <a:pt x="407" y="326"/>
                  <a:pt x="382" y="350"/>
                  <a:pt x="350" y="350"/>
                </a:cubicBezTo>
                <a:close/>
                <a:moveTo>
                  <a:pt x="350" y="583"/>
                </a:moveTo>
                <a:cubicBezTo>
                  <a:pt x="317" y="583"/>
                  <a:pt x="292" y="557"/>
                  <a:pt x="292" y="525"/>
                </a:cubicBezTo>
                <a:cubicBezTo>
                  <a:pt x="292" y="492"/>
                  <a:pt x="318" y="468"/>
                  <a:pt x="350" y="468"/>
                </a:cubicBezTo>
                <a:cubicBezTo>
                  <a:pt x="383" y="468"/>
                  <a:pt x="407" y="492"/>
                  <a:pt x="407" y="525"/>
                </a:cubicBezTo>
                <a:cubicBezTo>
                  <a:pt x="407" y="557"/>
                  <a:pt x="382" y="583"/>
                  <a:pt x="350" y="583"/>
                </a:cubicBezTo>
                <a:close/>
                <a:moveTo>
                  <a:pt x="117" y="845"/>
                </a:moveTo>
                <a:cubicBezTo>
                  <a:pt x="68" y="845"/>
                  <a:pt x="30" y="807"/>
                  <a:pt x="30" y="758"/>
                </a:cubicBezTo>
                <a:cubicBezTo>
                  <a:pt x="30" y="709"/>
                  <a:pt x="68" y="670"/>
                  <a:pt x="117" y="670"/>
                </a:cubicBezTo>
                <a:cubicBezTo>
                  <a:pt x="166" y="670"/>
                  <a:pt x="205" y="709"/>
                  <a:pt x="205" y="758"/>
                </a:cubicBezTo>
                <a:cubicBezTo>
                  <a:pt x="205" y="807"/>
                  <a:pt x="166" y="845"/>
                  <a:pt x="117" y="84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16812" y="594519"/>
            <a:ext cx="419100" cy="419100"/>
          </a:xfrm>
          <a:custGeom>
            <a:avLst/>
            <a:gdLst>
              <a:gd name="T0" fmla="*/ 757 w 1166"/>
              <a:gd name="T1" fmla="*/ 700 h 1166"/>
              <a:gd name="T2" fmla="*/ 640 w 1166"/>
              <a:gd name="T3" fmla="*/ 700 h 1166"/>
              <a:gd name="T4" fmla="*/ 700 w 1166"/>
              <a:gd name="T5" fmla="*/ 845 h 1166"/>
              <a:gd name="T6" fmla="*/ 700 w 1166"/>
              <a:gd name="T7" fmla="*/ 902 h 1166"/>
              <a:gd name="T8" fmla="*/ 700 w 1166"/>
              <a:gd name="T9" fmla="*/ 845 h 1166"/>
              <a:gd name="T10" fmla="*/ 1050 w 1166"/>
              <a:gd name="T11" fmla="*/ 582 h 1166"/>
              <a:gd name="T12" fmla="*/ 115 w 1166"/>
              <a:gd name="T13" fmla="*/ 582 h 1166"/>
              <a:gd name="T14" fmla="*/ 582 w 1166"/>
              <a:gd name="T15" fmla="*/ 0 h 1166"/>
              <a:gd name="T16" fmla="*/ 582 w 1166"/>
              <a:gd name="T17" fmla="*/ 1165 h 1166"/>
              <a:gd name="T18" fmla="*/ 582 w 1166"/>
              <a:gd name="T19" fmla="*/ 0 h 1166"/>
              <a:gd name="T20" fmla="*/ 902 w 1166"/>
              <a:gd name="T21" fmla="*/ 465 h 1166"/>
              <a:gd name="T22" fmla="*/ 845 w 1166"/>
              <a:gd name="T23" fmla="*/ 465 h 1166"/>
              <a:gd name="T24" fmla="*/ 875 w 1166"/>
              <a:gd name="T25" fmla="*/ 670 h 1166"/>
              <a:gd name="T26" fmla="*/ 875 w 1166"/>
              <a:gd name="T27" fmla="*/ 727 h 1166"/>
              <a:gd name="T28" fmla="*/ 875 w 1166"/>
              <a:gd name="T29" fmla="*/ 670 h 1166"/>
              <a:gd name="T30" fmla="*/ 670 w 1166"/>
              <a:gd name="T31" fmla="*/ 290 h 1166"/>
              <a:gd name="T32" fmla="*/ 727 w 1166"/>
              <a:gd name="T33" fmla="*/ 290 h 1166"/>
              <a:gd name="T34" fmla="*/ 700 w 1166"/>
              <a:gd name="T35" fmla="*/ 407 h 1166"/>
              <a:gd name="T36" fmla="*/ 700 w 1166"/>
              <a:gd name="T37" fmla="*/ 525 h 1166"/>
              <a:gd name="T38" fmla="*/ 700 w 1166"/>
              <a:gd name="T39" fmla="*/ 407 h 1166"/>
              <a:gd name="T40" fmla="*/ 437 w 1166"/>
              <a:gd name="T41" fmla="*/ 290 h 1166"/>
              <a:gd name="T42" fmla="*/ 495 w 1166"/>
              <a:gd name="T43" fmla="*/ 290 h 1166"/>
              <a:gd name="T44" fmla="*/ 290 w 1166"/>
              <a:gd name="T45" fmla="*/ 670 h 1166"/>
              <a:gd name="T46" fmla="*/ 290 w 1166"/>
              <a:gd name="T47" fmla="*/ 727 h 1166"/>
              <a:gd name="T48" fmla="*/ 290 w 1166"/>
              <a:gd name="T49" fmla="*/ 670 h 1166"/>
              <a:gd name="T50" fmla="*/ 495 w 1166"/>
              <a:gd name="T51" fmla="*/ 875 h 1166"/>
              <a:gd name="T52" fmla="*/ 437 w 1166"/>
              <a:gd name="T53" fmla="*/ 875 h 1166"/>
              <a:gd name="T54" fmla="*/ 290 w 1166"/>
              <a:gd name="T55" fmla="*/ 437 h 1166"/>
              <a:gd name="T56" fmla="*/ 290 w 1166"/>
              <a:gd name="T57" fmla="*/ 495 h 1166"/>
              <a:gd name="T58" fmla="*/ 290 w 1166"/>
              <a:gd name="T59" fmla="*/ 437 h 1166"/>
              <a:gd name="T60" fmla="*/ 525 w 1166"/>
              <a:gd name="T61" fmla="*/ 700 h 1166"/>
              <a:gd name="T62" fmla="*/ 407 w 1166"/>
              <a:gd name="T63" fmla="*/ 700 h 1166"/>
              <a:gd name="T64" fmla="*/ 465 w 1166"/>
              <a:gd name="T65" fmla="*/ 407 h 1166"/>
              <a:gd name="T66" fmla="*/ 465 w 1166"/>
              <a:gd name="T67" fmla="*/ 525 h 1166"/>
              <a:gd name="T68" fmla="*/ 465 w 1166"/>
              <a:gd name="T69" fmla="*/ 4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166">
                <a:moveTo>
                  <a:pt x="700" y="640"/>
                </a:moveTo>
                <a:cubicBezTo>
                  <a:pt x="733" y="640"/>
                  <a:pt x="757" y="667"/>
                  <a:pt x="757" y="700"/>
                </a:cubicBezTo>
                <a:cubicBezTo>
                  <a:pt x="757" y="733"/>
                  <a:pt x="733" y="757"/>
                  <a:pt x="700" y="757"/>
                </a:cubicBezTo>
                <a:cubicBezTo>
                  <a:pt x="667" y="757"/>
                  <a:pt x="640" y="733"/>
                  <a:pt x="640" y="700"/>
                </a:cubicBezTo>
                <a:cubicBezTo>
                  <a:pt x="640" y="667"/>
                  <a:pt x="667" y="640"/>
                  <a:pt x="700" y="640"/>
                </a:cubicBezTo>
                <a:close/>
                <a:moveTo>
                  <a:pt x="700" y="845"/>
                </a:moveTo>
                <a:cubicBezTo>
                  <a:pt x="716" y="845"/>
                  <a:pt x="727" y="858"/>
                  <a:pt x="727" y="875"/>
                </a:cubicBezTo>
                <a:cubicBezTo>
                  <a:pt x="727" y="891"/>
                  <a:pt x="717" y="902"/>
                  <a:pt x="700" y="902"/>
                </a:cubicBezTo>
                <a:cubicBezTo>
                  <a:pt x="684" y="902"/>
                  <a:pt x="670" y="891"/>
                  <a:pt x="670" y="875"/>
                </a:cubicBezTo>
                <a:cubicBezTo>
                  <a:pt x="670" y="858"/>
                  <a:pt x="683" y="845"/>
                  <a:pt x="700" y="845"/>
                </a:cubicBez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75" y="437"/>
                </a:moveTo>
                <a:cubicBezTo>
                  <a:pt x="891" y="437"/>
                  <a:pt x="902" y="448"/>
                  <a:pt x="902" y="465"/>
                </a:cubicBezTo>
                <a:cubicBezTo>
                  <a:pt x="902" y="481"/>
                  <a:pt x="892" y="495"/>
                  <a:pt x="875" y="495"/>
                </a:cubicBezTo>
                <a:cubicBezTo>
                  <a:pt x="859" y="495"/>
                  <a:pt x="845" y="481"/>
                  <a:pt x="845" y="465"/>
                </a:cubicBezTo>
                <a:cubicBezTo>
                  <a:pt x="845" y="448"/>
                  <a:pt x="858" y="437"/>
                  <a:pt x="875" y="437"/>
                </a:cubicBezTo>
                <a:close/>
                <a:moveTo>
                  <a:pt x="875" y="670"/>
                </a:moveTo>
                <a:cubicBezTo>
                  <a:pt x="891" y="670"/>
                  <a:pt x="902" y="684"/>
                  <a:pt x="902" y="700"/>
                </a:cubicBezTo>
                <a:cubicBezTo>
                  <a:pt x="902" y="716"/>
                  <a:pt x="892" y="727"/>
                  <a:pt x="875" y="727"/>
                </a:cubicBezTo>
                <a:cubicBezTo>
                  <a:pt x="859" y="727"/>
                  <a:pt x="845" y="716"/>
                  <a:pt x="845" y="700"/>
                </a:cubicBezTo>
                <a:cubicBezTo>
                  <a:pt x="845" y="684"/>
                  <a:pt x="858" y="670"/>
                  <a:pt x="875" y="670"/>
                </a:cubicBezTo>
                <a:close/>
                <a:moveTo>
                  <a:pt x="700" y="320"/>
                </a:moveTo>
                <a:cubicBezTo>
                  <a:pt x="683" y="320"/>
                  <a:pt x="670" y="306"/>
                  <a:pt x="670" y="290"/>
                </a:cubicBezTo>
                <a:cubicBezTo>
                  <a:pt x="670" y="273"/>
                  <a:pt x="684" y="262"/>
                  <a:pt x="700" y="262"/>
                </a:cubicBezTo>
                <a:cubicBezTo>
                  <a:pt x="717" y="262"/>
                  <a:pt x="727" y="273"/>
                  <a:pt x="727" y="290"/>
                </a:cubicBezTo>
                <a:cubicBezTo>
                  <a:pt x="727" y="306"/>
                  <a:pt x="716" y="320"/>
                  <a:pt x="700" y="320"/>
                </a:cubicBezTo>
                <a:close/>
                <a:moveTo>
                  <a:pt x="700" y="407"/>
                </a:moveTo>
                <a:cubicBezTo>
                  <a:pt x="733" y="407"/>
                  <a:pt x="757" y="432"/>
                  <a:pt x="757" y="465"/>
                </a:cubicBezTo>
                <a:cubicBezTo>
                  <a:pt x="757" y="498"/>
                  <a:pt x="733" y="525"/>
                  <a:pt x="700" y="525"/>
                </a:cubicBezTo>
                <a:cubicBezTo>
                  <a:pt x="667" y="525"/>
                  <a:pt x="640" y="498"/>
                  <a:pt x="640" y="465"/>
                </a:cubicBezTo>
                <a:cubicBezTo>
                  <a:pt x="640" y="432"/>
                  <a:pt x="667" y="407"/>
                  <a:pt x="700" y="407"/>
                </a:cubicBezTo>
                <a:close/>
                <a:moveTo>
                  <a:pt x="465" y="320"/>
                </a:moveTo>
                <a:cubicBezTo>
                  <a:pt x="448" y="320"/>
                  <a:pt x="437" y="306"/>
                  <a:pt x="437" y="290"/>
                </a:cubicBezTo>
                <a:cubicBezTo>
                  <a:pt x="437" y="273"/>
                  <a:pt x="449" y="262"/>
                  <a:pt x="465" y="262"/>
                </a:cubicBezTo>
                <a:cubicBezTo>
                  <a:pt x="482" y="262"/>
                  <a:pt x="495" y="273"/>
                  <a:pt x="495" y="290"/>
                </a:cubicBezTo>
                <a:cubicBezTo>
                  <a:pt x="495" y="306"/>
                  <a:pt x="481" y="320"/>
                  <a:pt x="465" y="320"/>
                </a:cubicBezTo>
                <a:close/>
                <a:moveTo>
                  <a:pt x="290" y="670"/>
                </a:moveTo>
                <a:cubicBezTo>
                  <a:pt x="306" y="670"/>
                  <a:pt x="320" y="684"/>
                  <a:pt x="320" y="700"/>
                </a:cubicBezTo>
                <a:cubicBezTo>
                  <a:pt x="320" y="716"/>
                  <a:pt x="307" y="727"/>
                  <a:pt x="290" y="727"/>
                </a:cubicBezTo>
                <a:cubicBezTo>
                  <a:pt x="274" y="727"/>
                  <a:pt x="262" y="716"/>
                  <a:pt x="262" y="700"/>
                </a:cubicBezTo>
                <a:cubicBezTo>
                  <a:pt x="262" y="684"/>
                  <a:pt x="273" y="670"/>
                  <a:pt x="290" y="670"/>
                </a:cubicBezTo>
                <a:close/>
                <a:moveTo>
                  <a:pt x="465" y="845"/>
                </a:moveTo>
                <a:cubicBezTo>
                  <a:pt x="481" y="845"/>
                  <a:pt x="495" y="858"/>
                  <a:pt x="495" y="875"/>
                </a:cubicBezTo>
                <a:cubicBezTo>
                  <a:pt x="495" y="891"/>
                  <a:pt x="482" y="902"/>
                  <a:pt x="465" y="902"/>
                </a:cubicBezTo>
                <a:cubicBezTo>
                  <a:pt x="449" y="902"/>
                  <a:pt x="437" y="891"/>
                  <a:pt x="437" y="875"/>
                </a:cubicBezTo>
                <a:cubicBezTo>
                  <a:pt x="437" y="858"/>
                  <a:pt x="448" y="845"/>
                  <a:pt x="465" y="845"/>
                </a:cubicBezTo>
                <a:close/>
                <a:moveTo>
                  <a:pt x="290" y="437"/>
                </a:moveTo>
                <a:cubicBezTo>
                  <a:pt x="306" y="437"/>
                  <a:pt x="320" y="448"/>
                  <a:pt x="320" y="465"/>
                </a:cubicBezTo>
                <a:cubicBezTo>
                  <a:pt x="320" y="481"/>
                  <a:pt x="307" y="495"/>
                  <a:pt x="290" y="495"/>
                </a:cubicBezTo>
                <a:cubicBezTo>
                  <a:pt x="274" y="495"/>
                  <a:pt x="262" y="481"/>
                  <a:pt x="262" y="465"/>
                </a:cubicBezTo>
                <a:cubicBezTo>
                  <a:pt x="262" y="448"/>
                  <a:pt x="273" y="437"/>
                  <a:pt x="290" y="437"/>
                </a:cubicBezTo>
                <a:close/>
                <a:moveTo>
                  <a:pt x="465" y="640"/>
                </a:moveTo>
                <a:cubicBezTo>
                  <a:pt x="498" y="640"/>
                  <a:pt x="525" y="667"/>
                  <a:pt x="525" y="700"/>
                </a:cubicBezTo>
                <a:cubicBezTo>
                  <a:pt x="525" y="733"/>
                  <a:pt x="498" y="757"/>
                  <a:pt x="465" y="757"/>
                </a:cubicBezTo>
                <a:cubicBezTo>
                  <a:pt x="432" y="757"/>
                  <a:pt x="407" y="733"/>
                  <a:pt x="407" y="700"/>
                </a:cubicBezTo>
                <a:cubicBezTo>
                  <a:pt x="407" y="667"/>
                  <a:pt x="432" y="640"/>
                  <a:pt x="465" y="640"/>
                </a:cubicBezTo>
                <a:close/>
                <a:moveTo>
                  <a:pt x="465" y="407"/>
                </a:moveTo>
                <a:cubicBezTo>
                  <a:pt x="498" y="407"/>
                  <a:pt x="525" y="432"/>
                  <a:pt x="525" y="465"/>
                </a:cubicBezTo>
                <a:cubicBezTo>
                  <a:pt x="525" y="498"/>
                  <a:pt x="498" y="525"/>
                  <a:pt x="465" y="525"/>
                </a:cubicBezTo>
                <a:cubicBezTo>
                  <a:pt x="432" y="525"/>
                  <a:pt x="407" y="498"/>
                  <a:pt x="407" y="465"/>
                </a:cubicBezTo>
                <a:cubicBezTo>
                  <a:pt x="407" y="432"/>
                  <a:pt x="432" y="407"/>
                  <a:pt x="465" y="40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2512" y="594519"/>
            <a:ext cx="266700" cy="419100"/>
          </a:xfrm>
          <a:custGeom>
            <a:avLst/>
            <a:gdLst>
              <a:gd name="T0" fmla="*/ 574 w 742"/>
              <a:gd name="T1" fmla="*/ 834 h 1166"/>
              <a:gd name="T2" fmla="*/ 464 w 742"/>
              <a:gd name="T3" fmla="*/ 722 h 1166"/>
              <a:gd name="T4" fmla="*/ 464 w 742"/>
              <a:gd name="T5" fmla="*/ 943 h 1166"/>
              <a:gd name="T6" fmla="*/ 574 w 742"/>
              <a:gd name="T7" fmla="*/ 834 h 1166"/>
              <a:gd name="T8" fmla="*/ 464 w 742"/>
              <a:gd name="T9" fmla="*/ 221 h 1166"/>
              <a:gd name="T10" fmla="*/ 464 w 742"/>
              <a:gd name="T11" fmla="*/ 443 h 1166"/>
              <a:gd name="T12" fmla="*/ 574 w 742"/>
              <a:gd name="T13" fmla="*/ 331 h 1166"/>
              <a:gd name="T14" fmla="*/ 464 w 742"/>
              <a:gd name="T15" fmla="*/ 221 h 1166"/>
              <a:gd name="T16" fmla="*/ 741 w 742"/>
              <a:gd name="T17" fmla="*/ 331 h 1166"/>
              <a:gd name="T18" fmla="*/ 489 w 742"/>
              <a:gd name="T19" fmla="*/ 582 h 1166"/>
              <a:gd name="T20" fmla="*/ 741 w 742"/>
              <a:gd name="T21" fmla="*/ 834 h 1166"/>
              <a:gd name="T22" fmla="*/ 407 w 742"/>
              <a:gd name="T23" fmla="*/ 1165 h 1166"/>
              <a:gd name="T24" fmla="*/ 350 w 742"/>
              <a:gd name="T25" fmla="*/ 1165 h 1166"/>
              <a:gd name="T26" fmla="*/ 350 w 742"/>
              <a:gd name="T27" fmla="*/ 722 h 1166"/>
              <a:gd name="T28" fmla="*/ 82 w 742"/>
              <a:gd name="T29" fmla="*/ 990 h 1166"/>
              <a:gd name="T30" fmla="*/ 0 w 742"/>
              <a:gd name="T31" fmla="*/ 908 h 1166"/>
              <a:gd name="T32" fmla="*/ 325 w 742"/>
              <a:gd name="T33" fmla="*/ 582 h 1166"/>
              <a:gd name="T34" fmla="*/ 0 w 742"/>
              <a:gd name="T35" fmla="*/ 257 h 1166"/>
              <a:gd name="T36" fmla="*/ 82 w 742"/>
              <a:gd name="T37" fmla="*/ 175 h 1166"/>
              <a:gd name="T38" fmla="*/ 350 w 742"/>
              <a:gd name="T39" fmla="*/ 443 h 1166"/>
              <a:gd name="T40" fmla="*/ 350 w 742"/>
              <a:gd name="T41" fmla="*/ 0 h 1166"/>
              <a:gd name="T42" fmla="*/ 407 w 742"/>
              <a:gd name="T43" fmla="*/ 0 h 1166"/>
              <a:gd name="T44" fmla="*/ 741 w 742"/>
              <a:gd name="T45" fmla="*/ 33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42" h="1166">
                <a:moveTo>
                  <a:pt x="574" y="834"/>
                </a:moveTo>
                <a:lnTo>
                  <a:pt x="464" y="722"/>
                </a:lnTo>
                <a:lnTo>
                  <a:pt x="464" y="943"/>
                </a:lnTo>
                <a:lnTo>
                  <a:pt x="574" y="834"/>
                </a:lnTo>
                <a:close/>
                <a:moveTo>
                  <a:pt x="464" y="221"/>
                </a:moveTo>
                <a:lnTo>
                  <a:pt x="464" y="443"/>
                </a:lnTo>
                <a:lnTo>
                  <a:pt x="574" y="331"/>
                </a:lnTo>
                <a:lnTo>
                  <a:pt x="464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98039" y="594519"/>
            <a:ext cx="377825" cy="419100"/>
          </a:xfrm>
          <a:custGeom>
            <a:avLst/>
            <a:gdLst>
              <a:gd name="T0" fmla="*/ 577 w 1051"/>
              <a:gd name="T1" fmla="*/ 834 h 1166"/>
              <a:gd name="T2" fmla="*/ 467 w 1051"/>
              <a:gd name="T3" fmla="*/ 722 h 1166"/>
              <a:gd name="T4" fmla="*/ 467 w 1051"/>
              <a:gd name="T5" fmla="*/ 943 h 1166"/>
              <a:gd name="T6" fmla="*/ 577 w 1051"/>
              <a:gd name="T7" fmla="*/ 834 h 1166"/>
              <a:gd name="T8" fmla="*/ 467 w 1051"/>
              <a:gd name="T9" fmla="*/ 221 h 1166"/>
              <a:gd name="T10" fmla="*/ 467 w 1051"/>
              <a:gd name="T11" fmla="*/ 443 h 1166"/>
              <a:gd name="T12" fmla="*/ 577 w 1051"/>
              <a:gd name="T13" fmla="*/ 331 h 1166"/>
              <a:gd name="T14" fmla="*/ 467 w 1051"/>
              <a:gd name="T15" fmla="*/ 221 h 1166"/>
              <a:gd name="T16" fmla="*/ 741 w 1051"/>
              <a:gd name="T17" fmla="*/ 331 h 1166"/>
              <a:gd name="T18" fmla="*/ 489 w 1051"/>
              <a:gd name="T19" fmla="*/ 582 h 1166"/>
              <a:gd name="T20" fmla="*/ 741 w 1051"/>
              <a:gd name="T21" fmla="*/ 834 h 1166"/>
              <a:gd name="T22" fmla="*/ 407 w 1051"/>
              <a:gd name="T23" fmla="*/ 1165 h 1166"/>
              <a:gd name="T24" fmla="*/ 350 w 1051"/>
              <a:gd name="T25" fmla="*/ 1165 h 1166"/>
              <a:gd name="T26" fmla="*/ 350 w 1051"/>
              <a:gd name="T27" fmla="*/ 722 h 1166"/>
              <a:gd name="T28" fmla="*/ 82 w 1051"/>
              <a:gd name="T29" fmla="*/ 990 h 1166"/>
              <a:gd name="T30" fmla="*/ 0 w 1051"/>
              <a:gd name="T31" fmla="*/ 908 h 1166"/>
              <a:gd name="T32" fmla="*/ 325 w 1051"/>
              <a:gd name="T33" fmla="*/ 582 h 1166"/>
              <a:gd name="T34" fmla="*/ 0 w 1051"/>
              <a:gd name="T35" fmla="*/ 257 h 1166"/>
              <a:gd name="T36" fmla="*/ 82 w 1051"/>
              <a:gd name="T37" fmla="*/ 175 h 1166"/>
              <a:gd name="T38" fmla="*/ 350 w 1051"/>
              <a:gd name="T39" fmla="*/ 443 h 1166"/>
              <a:gd name="T40" fmla="*/ 350 w 1051"/>
              <a:gd name="T41" fmla="*/ 0 h 1166"/>
              <a:gd name="T42" fmla="*/ 407 w 1051"/>
              <a:gd name="T43" fmla="*/ 0 h 1166"/>
              <a:gd name="T44" fmla="*/ 741 w 1051"/>
              <a:gd name="T45" fmla="*/ 331 h 1166"/>
              <a:gd name="T46" fmla="*/ 965 w 1051"/>
              <a:gd name="T47" fmla="*/ 273 h 1166"/>
              <a:gd name="T48" fmla="*/ 1050 w 1051"/>
              <a:gd name="T49" fmla="*/ 577 h 1166"/>
              <a:gd name="T50" fmla="*/ 959 w 1051"/>
              <a:gd name="T51" fmla="*/ 886 h 1166"/>
              <a:gd name="T52" fmla="*/ 891 w 1051"/>
              <a:gd name="T53" fmla="*/ 817 h 1166"/>
              <a:gd name="T54" fmla="*/ 949 w 1051"/>
              <a:gd name="T55" fmla="*/ 582 h 1166"/>
              <a:gd name="T56" fmla="*/ 891 w 1051"/>
              <a:gd name="T57" fmla="*/ 347 h 1166"/>
              <a:gd name="T58" fmla="*/ 965 w 1051"/>
              <a:gd name="T59" fmla="*/ 273 h 1166"/>
              <a:gd name="T60" fmla="*/ 656 w 1051"/>
              <a:gd name="T61" fmla="*/ 582 h 1166"/>
              <a:gd name="T62" fmla="*/ 790 w 1051"/>
              <a:gd name="T63" fmla="*/ 448 h 1166"/>
              <a:gd name="T64" fmla="*/ 817 w 1051"/>
              <a:gd name="T65" fmla="*/ 582 h 1166"/>
              <a:gd name="T66" fmla="*/ 790 w 1051"/>
              <a:gd name="T67" fmla="*/ 719 h 1166"/>
              <a:gd name="T68" fmla="*/ 656 w 1051"/>
              <a:gd name="T6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6">
                <a:moveTo>
                  <a:pt x="577" y="834"/>
                </a:moveTo>
                <a:lnTo>
                  <a:pt x="467" y="722"/>
                </a:lnTo>
                <a:lnTo>
                  <a:pt x="467" y="943"/>
                </a:lnTo>
                <a:lnTo>
                  <a:pt x="577" y="834"/>
                </a:lnTo>
                <a:close/>
                <a:moveTo>
                  <a:pt x="467" y="221"/>
                </a:moveTo>
                <a:lnTo>
                  <a:pt x="467" y="443"/>
                </a:lnTo>
                <a:lnTo>
                  <a:pt x="577" y="331"/>
                </a:lnTo>
                <a:lnTo>
                  <a:pt x="467" y="221"/>
                </a:lnTo>
                <a:close/>
                <a:moveTo>
                  <a:pt x="741" y="331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5"/>
                </a:lnTo>
                <a:lnTo>
                  <a:pt x="350" y="1165"/>
                </a:lnTo>
                <a:lnTo>
                  <a:pt x="350" y="722"/>
                </a:lnTo>
                <a:lnTo>
                  <a:pt x="82" y="990"/>
                </a:lnTo>
                <a:lnTo>
                  <a:pt x="0" y="908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1"/>
                </a:lnTo>
                <a:close/>
                <a:moveTo>
                  <a:pt x="965" y="273"/>
                </a:moveTo>
                <a:cubicBezTo>
                  <a:pt x="1020" y="361"/>
                  <a:pt x="1050" y="468"/>
                  <a:pt x="1050" y="577"/>
                </a:cubicBezTo>
                <a:cubicBezTo>
                  <a:pt x="1050" y="692"/>
                  <a:pt x="1017" y="796"/>
                  <a:pt x="959" y="886"/>
                </a:cubicBezTo>
                <a:lnTo>
                  <a:pt x="891" y="817"/>
                </a:lnTo>
                <a:cubicBezTo>
                  <a:pt x="927" y="746"/>
                  <a:pt x="949" y="666"/>
                  <a:pt x="949" y="582"/>
                </a:cubicBezTo>
                <a:cubicBezTo>
                  <a:pt x="949" y="497"/>
                  <a:pt x="927" y="418"/>
                  <a:pt x="891" y="347"/>
                </a:cubicBezTo>
                <a:lnTo>
                  <a:pt x="965" y="273"/>
                </a:lnTo>
                <a:close/>
                <a:moveTo>
                  <a:pt x="656" y="582"/>
                </a:moveTo>
                <a:lnTo>
                  <a:pt x="790" y="448"/>
                </a:lnTo>
                <a:cubicBezTo>
                  <a:pt x="806" y="489"/>
                  <a:pt x="817" y="535"/>
                  <a:pt x="817" y="582"/>
                </a:cubicBezTo>
                <a:cubicBezTo>
                  <a:pt x="817" y="628"/>
                  <a:pt x="806" y="678"/>
                  <a:pt x="790" y="719"/>
                </a:cubicBezTo>
                <a:lnTo>
                  <a:pt x="656" y="5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8174" y="594519"/>
            <a:ext cx="336550" cy="419100"/>
          </a:xfrm>
          <a:custGeom>
            <a:avLst/>
            <a:gdLst>
              <a:gd name="T0" fmla="*/ 525 w 936"/>
              <a:gd name="T1" fmla="*/ 943 h 1166"/>
              <a:gd name="T2" fmla="*/ 634 w 936"/>
              <a:gd name="T3" fmla="*/ 834 h 1166"/>
              <a:gd name="T4" fmla="*/ 525 w 936"/>
              <a:gd name="T5" fmla="*/ 722 h 1166"/>
              <a:gd name="T6" fmla="*/ 525 w 936"/>
              <a:gd name="T7" fmla="*/ 943 h 1166"/>
              <a:gd name="T8" fmla="*/ 82 w 936"/>
              <a:gd name="T9" fmla="*/ 115 h 1166"/>
              <a:gd name="T10" fmla="*/ 935 w 936"/>
              <a:gd name="T11" fmla="*/ 968 h 1166"/>
              <a:gd name="T12" fmla="*/ 853 w 936"/>
              <a:gd name="T13" fmla="*/ 1050 h 1166"/>
              <a:gd name="T14" fmla="*/ 719 w 936"/>
              <a:gd name="T15" fmla="*/ 916 h 1166"/>
              <a:gd name="T16" fmla="*/ 467 w 936"/>
              <a:gd name="T17" fmla="*/ 1165 h 1166"/>
              <a:gd name="T18" fmla="*/ 410 w 936"/>
              <a:gd name="T19" fmla="*/ 1165 h 1166"/>
              <a:gd name="T20" fmla="*/ 410 w 936"/>
              <a:gd name="T21" fmla="*/ 722 h 1166"/>
              <a:gd name="T22" fmla="*/ 142 w 936"/>
              <a:gd name="T23" fmla="*/ 990 h 1166"/>
              <a:gd name="T24" fmla="*/ 60 w 936"/>
              <a:gd name="T25" fmla="*/ 908 h 1166"/>
              <a:gd name="T26" fmla="*/ 385 w 936"/>
              <a:gd name="T27" fmla="*/ 582 h 1166"/>
              <a:gd name="T28" fmla="*/ 0 w 936"/>
              <a:gd name="T29" fmla="*/ 197 h 1166"/>
              <a:gd name="T30" fmla="*/ 82 w 936"/>
              <a:gd name="T31" fmla="*/ 115 h 1166"/>
              <a:gd name="T32" fmla="*/ 525 w 936"/>
              <a:gd name="T33" fmla="*/ 221 h 1166"/>
              <a:gd name="T34" fmla="*/ 525 w 936"/>
              <a:gd name="T35" fmla="*/ 410 h 1166"/>
              <a:gd name="T36" fmla="*/ 410 w 936"/>
              <a:gd name="T37" fmla="*/ 293 h 1166"/>
              <a:gd name="T38" fmla="*/ 410 w 936"/>
              <a:gd name="T39" fmla="*/ 0 h 1166"/>
              <a:gd name="T40" fmla="*/ 467 w 936"/>
              <a:gd name="T41" fmla="*/ 0 h 1166"/>
              <a:gd name="T42" fmla="*/ 801 w 936"/>
              <a:gd name="T43" fmla="*/ 331 h 1166"/>
              <a:gd name="T44" fmla="*/ 623 w 936"/>
              <a:gd name="T45" fmla="*/ 509 h 1166"/>
              <a:gd name="T46" fmla="*/ 541 w 936"/>
              <a:gd name="T47" fmla="*/ 427 h 1166"/>
              <a:gd name="T48" fmla="*/ 634 w 936"/>
              <a:gd name="T49" fmla="*/ 331 h 1166"/>
              <a:gd name="T50" fmla="*/ 525 w 936"/>
              <a:gd name="T51" fmla="*/ 221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943"/>
                </a:moveTo>
                <a:lnTo>
                  <a:pt x="634" y="834"/>
                </a:lnTo>
                <a:lnTo>
                  <a:pt x="525" y="722"/>
                </a:lnTo>
                <a:lnTo>
                  <a:pt x="525" y="943"/>
                </a:lnTo>
                <a:close/>
                <a:moveTo>
                  <a:pt x="82" y="115"/>
                </a:moveTo>
                <a:lnTo>
                  <a:pt x="935" y="968"/>
                </a:lnTo>
                <a:lnTo>
                  <a:pt x="853" y="1050"/>
                </a:lnTo>
                <a:lnTo>
                  <a:pt x="719" y="916"/>
                </a:lnTo>
                <a:lnTo>
                  <a:pt x="467" y="1165"/>
                </a:lnTo>
                <a:lnTo>
                  <a:pt x="410" y="1165"/>
                </a:lnTo>
                <a:lnTo>
                  <a:pt x="410" y="722"/>
                </a:lnTo>
                <a:lnTo>
                  <a:pt x="142" y="990"/>
                </a:lnTo>
                <a:lnTo>
                  <a:pt x="60" y="908"/>
                </a:lnTo>
                <a:lnTo>
                  <a:pt x="385" y="582"/>
                </a:lnTo>
                <a:lnTo>
                  <a:pt x="0" y="197"/>
                </a:lnTo>
                <a:lnTo>
                  <a:pt x="82" y="115"/>
                </a:lnTo>
                <a:close/>
                <a:moveTo>
                  <a:pt x="525" y="221"/>
                </a:moveTo>
                <a:lnTo>
                  <a:pt x="525" y="410"/>
                </a:lnTo>
                <a:lnTo>
                  <a:pt x="410" y="293"/>
                </a:lnTo>
                <a:lnTo>
                  <a:pt x="410" y="0"/>
                </a:lnTo>
                <a:lnTo>
                  <a:pt x="467" y="0"/>
                </a:lnTo>
                <a:lnTo>
                  <a:pt x="801" y="331"/>
                </a:lnTo>
                <a:lnTo>
                  <a:pt x="623" y="509"/>
                </a:lnTo>
                <a:lnTo>
                  <a:pt x="541" y="427"/>
                </a:lnTo>
                <a:lnTo>
                  <a:pt x="634" y="331"/>
                </a:lnTo>
                <a:lnTo>
                  <a:pt x="525" y="22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8 h 1051"/>
              <a:gd name="T8" fmla="*/ 700 w 1051"/>
              <a:gd name="T9" fmla="*/ 582 h 1051"/>
              <a:gd name="T10" fmla="*/ 700 w 1051"/>
              <a:gd name="T11" fmla="*/ 932 h 1051"/>
              <a:gd name="T12" fmla="*/ 818 w 1051"/>
              <a:gd name="T13" fmla="*/ 1050 h 1051"/>
              <a:gd name="T14" fmla="*/ 468 w 1051"/>
              <a:gd name="T15" fmla="*/ 118 h 1051"/>
              <a:gd name="T16" fmla="*/ 582 w 1051"/>
              <a:gd name="T17" fmla="*/ 0 h 1051"/>
              <a:gd name="T18" fmla="*/ 468 w 1051"/>
              <a:gd name="T19" fmla="*/ 118 h 1051"/>
              <a:gd name="T20" fmla="*/ 1050 w 1051"/>
              <a:gd name="T21" fmla="*/ 0 h 1051"/>
              <a:gd name="T22" fmla="*/ 932 w 1051"/>
              <a:gd name="T23" fmla="*/ 118 h 1051"/>
              <a:gd name="T24" fmla="*/ 468 w 1051"/>
              <a:gd name="T25" fmla="*/ 350 h 1051"/>
              <a:gd name="T26" fmla="*/ 582 w 1051"/>
              <a:gd name="T27" fmla="*/ 232 h 1051"/>
              <a:gd name="T28" fmla="*/ 468 w 1051"/>
              <a:gd name="T29" fmla="*/ 350 h 1051"/>
              <a:gd name="T30" fmla="*/ 932 w 1051"/>
              <a:gd name="T31" fmla="*/ 232 h 1051"/>
              <a:gd name="T32" fmla="*/ 1050 w 1051"/>
              <a:gd name="T33" fmla="*/ 350 h 1051"/>
              <a:gd name="T34" fmla="*/ 932 w 1051"/>
              <a:gd name="T35" fmla="*/ 1050 h 1051"/>
              <a:gd name="T36" fmla="*/ 1050 w 1051"/>
              <a:gd name="T37" fmla="*/ 932 h 1051"/>
              <a:gd name="T38" fmla="*/ 932 w 1051"/>
              <a:gd name="T39" fmla="*/ 1050 h 1051"/>
              <a:gd name="T40" fmla="*/ 932 w 1051"/>
              <a:gd name="T41" fmla="*/ 468 h 1051"/>
              <a:gd name="T42" fmla="*/ 1050 w 1051"/>
              <a:gd name="T43" fmla="*/ 582 h 1051"/>
              <a:gd name="T44" fmla="*/ 932 w 1051"/>
              <a:gd name="T45" fmla="*/ 817 h 1051"/>
              <a:gd name="T46" fmla="*/ 1050 w 1051"/>
              <a:gd name="T47" fmla="*/ 700 h 1051"/>
              <a:gd name="T48" fmla="*/ 932 w 1051"/>
              <a:gd name="T49" fmla="*/ 817 h 1051"/>
              <a:gd name="T50" fmla="*/ 468 w 1051"/>
              <a:gd name="T51" fmla="*/ 468 h 1051"/>
              <a:gd name="T52" fmla="*/ 582 w 1051"/>
              <a:gd name="T53" fmla="*/ 582 h 1051"/>
              <a:gd name="T54" fmla="*/ 0 w 1051"/>
              <a:gd name="T55" fmla="*/ 118 h 1051"/>
              <a:gd name="T56" fmla="*/ 118 w 1051"/>
              <a:gd name="T57" fmla="*/ 0 h 1051"/>
              <a:gd name="T58" fmla="*/ 0 w 1051"/>
              <a:gd name="T59" fmla="*/ 118 h 1051"/>
              <a:gd name="T60" fmla="*/ 0 w 1051"/>
              <a:gd name="T61" fmla="*/ 232 h 1051"/>
              <a:gd name="T62" fmla="*/ 118 w 1051"/>
              <a:gd name="T63" fmla="*/ 350 h 1051"/>
              <a:gd name="T64" fmla="*/ 0 w 1051"/>
              <a:gd name="T65" fmla="*/ 582 h 1051"/>
              <a:gd name="T66" fmla="*/ 118 w 1051"/>
              <a:gd name="T67" fmla="*/ 468 h 1051"/>
              <a:gd name="T68" fmla="*/ 0 w 1051"/>
              <a:gd name="T69" fmla="*/ 582 h 1051"/>
              <a:gd name="T70" fmla="*/ 0 w 1051"/>
              <a:gd name="T71" fmla="*/ 700 h 1051"/>
              <a:gd name="T72" fmla="*/ 118 w 1051"/>
              <a:gd name="T73" fmla="*/ 817 h 1051"/>
              <a:gd name="T74" fmla="*/ 0 w 1051"/>
              <a:gd name="T75" fmla="*/ 1050 h 1051"/>
              <a:gd name="T76" fmla="*/ 118 w 1051"/>
              <a:gd name="T77" fmla="*/ 932 h 1051"/>
              <a:gd name="T78" fmla="*/ 0 w 1051"/>
              <a:gd name="T79" fmla="*/ 1050 h 1051"/>
              <a:gd name="T80" fmla="*/ 468 w 1051"/>
              <a:gd name="T81" fmla="*/ 932 h 1051"/>
              <a:gd name="T82" fmla="*/ 582 w 1051"/>
              <a:gd name="T83" fmla="*/ 1050 h 1051"/>
              <a:gd name="T84" fmla="*/ 468 w 1051"/>
              <a:gd name="T85" fmla="*/ 817 h 1051"/>
              <a:gd name="T86" fmla="*/ 582 w 1051"/>
              <a:gd name="T87" fmla="*/ 700 h 1051"/>
              <a:gd name="T88" fmla="*/ 468 w 1051"/>
              <a:gd name="T89" fmla="*/ 817 h 1051"/>
              <a:gd name="T90" fmla="*/ 232 w 1051"/>
              <a:gd name="T91" fmla="*/ 932 h 1051"/>
              <a:gd name="T92" fmla="*/ 350 w 1051"/>
              <a:gd name="T93" fmla="*/ 1050 h 1051"/>
              <a:gd name="T94" fmla="*/ 232 w 1051"/>
              <a:gd name="T95" fmla="*/ 582 h 1051"/>
              <a:gd name="T96" fmla="*/ 350 w 1051"/>
              <a:gd name="T97" fmla="*/ 468 h 1051"/>
              <a:gd name="T98" fmla="*/ 232 w 1051"/>
              <a:gd name="T99" fmla="*/ 582 h 1051"/>
              <a:gd name="T100" fmla="*/ 232 w 1051"/>
              <a:gd name="T101" fmla="*/ 0 h 1051"/>
              <a:gd name="T102" fmla="*/ 350 w 1051"/>
              <a:gd name="T10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8"/>
                </a:lnTo>
                <a:lnTo>
                  <a:pt x="818" y="468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2" y="0"/>
                </a:lnTo>
                <a:lnTo>
                  <a:pt x="582" y="118"/>
                </a:lnTo>
                <a:lnTo>
                  <a:pt x="468" y="118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2" y="232"/>
                </a:lnTo>
                <a:lnTo>
                  <a:pt x="582" y="350"/>
                </a:lnTo>
                <a:lnTo>
                  <a:pt x="468" y="350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8" y="582"/>
                </a:moveTo>
                <a:lnTo>
                  <a:pt x="468" y="468"/>
                </a:lnTo>
                <a:lnTo>
                  <a:pt x="582" y="468"/>
                </a:lnTo>
                <a:lnTo>
                  <a:pt x="582" y="582"/>
                </a:lnTo>
                <a:lnTo>
                  <a:pt x="468" y="582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8" y="0"/>
                </a:lnTo>
                <a:lnTo>
                  <a:pt x="118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8" y="468"/>
                </a:lnTo>
                <a:lnTo>
                  <a:pt x="118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50"/>
                </a:lnTo>
                <a:lnTo>
                  <a:pt x="468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2" y="700"/>
                </a:lnTo>
                <a:lnTo>
                  <a:pt x="582" y="817"/>
                </a:lnTo>
                <a:lnTo>
                  <a:pt x="468" y="817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27251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700 w 1051"/>
              <a:gd name="T5" fmla="*/ 1050 h 1051"/>
              <a:gd name="T6" fmla="*/ 817 w 1051"/>
              <a:gd name="T7" fmla="*/ 932 h 1051"/>
              <a:gd name="T8" fmla="*/ 700 w 1051"/>
              <a:gd name="T9" fmla="*/ 1050 h 1051"/>
              <a:gd name="T10" fmla="*/ 700 w 1051"/>
              <a:gd name="T11" fmla="*/ 0 h 1051"/>
              <a:gd name="T12" fmla="*/ 817 w 1051"/>
              <a:gd name="T13" fmla="*/ 118 h 1051"/>
              <a:gd name="T14" fmla="*/ 932 w 1051"/>
              <a:gd name="T15" fmla="*/ 350 h 1051"/>
              <a:gd name="T16" fmla="*/ 1050 w 1051"/>
              <a:gd name="T17" fmla="*/ 232 h 1051"/>
              <a:gd name="T18" fmla="*/ 932 w 1051"/>
              <a:gd name="T19" fmla="*/ 350 h 1051"/>
              <a:gd name="T20" fmla="*/ 1050 w 1051"/>
              <a:gd name="T21" fmla="*/ 0 h 1051"/>
              <a:gd name="T22" fmla="*/ 932 w 1051"/>
              <a:gd name="T23" fmla="*/ 118 h 1051"/>
              <a:gd name="T24" fmla="*/ 932 w 1051"/>
              <a:gd name="T25" fmla="*/ 582 h 1051"/>
              <a:gd name="T26" fmla="*/ 1050 w 1051"/>
              <a:gd name="T27" fmla="*/ 468 h 1051"/>
              <a:gd name="T28" fmla="*/ 932 w 1051"/>
              <a:gd name="T29" fmla="*/ 582 h 1051"/>
              <a:gd name="T30" fmla="*/ 932 w 1051"/>
              <a:gd name="T31" fmla="*/ 932 h 1051"/>
              <a:gd name="T32" fmla="*/ 1050 w 1051"/>
              <a:gd name="T33" fmla="*/ 1050 h 1051"/>
              <a:gd name="T34" fmla="*/ 467 w 1051"/>
              <a:gd name="T35" fmla="*/ 1050 h 1051"/>
              <a:gd name="T36" fmla="*/ 582 w 1051"/>
              <a:gd name="T37" fmla="*/ 0 h 1051"/>
              <a:gd name="T38" fmla="*/ 467 w 1051"/>
              <a:gd name="T39" fmla="*/ 1050 h 1051"/>
              <a:gd name="T40" fmla="*/ 932 w 1051"/>
              <a:gd name="T41" fmla="*/ 700 h 1051"/>
              <a:gd name="T42" fmla="*/ 1050 w 1051"/>
              <a:gd name="T43" fmla="*/ 817 h 1051"/>
              <a:gd name="T44" fmla="*/ 232 w 1051"/>
              <a:gd name="T45" fmla="*/ 118 h 1051"/>
              <a:gd name="T46" fmla="*/ 350 w 1051"/>
              <a:gd name="T47" fmla="*/ 0 h 1051"/>
              <a:gd name="T48" fmla="*/ 232 w 1051"/>
              <a:gd name="T49" fmla="*/ 118 h 1051"/>
              <a:gd name="T50" fmla="*/ 0 w 1051"/>
              <a:gd name="T51" fmla="*/ 700 h 1051"/>
              <a:gd name="T52" fmla="*/ 117 w 1051"/>
              <a:gd name="T53" fmla="*/ 817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468 h 1051"/>
              <a:gd name="T62" fmla="*/ 117 w 1051"/>
              <a:gd name="T63" fmla="*/ 582 h 1051"/>
              <a:gd name="T64" fmla="*/ 232 w 1051"/>
              <a:gd name="T65" fmla="*/ 582 h 1051"/>
              <a:gd name="T66" fmla="*/ 350 w 1051"/>
              <a:gd name="T67" fmla="*/ 468 h 1051"/>
              <a:gd name="T68" fmla="*/ 232 w 1051"/>
              <a:gd name="T69" fmla="*/ 582 h 1051"/>
              <a:gd name="T70" fmla="*/ 232 w 1051"/>
              <a:gd name="T71" fmla="*/ 932 h 1051"/>
              <a:gd name="T72" fmla="*/ 350 w 1051"/>
              <a:gd name="T73" fmla="*/ 1050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0 w 1051"/>
              <a:gd name="T81" fmla="*/ 232 h 1051"/>
              <a:gd name="T82" fmla="*/ 117 w 1051"/>
              <a:gd name="T83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8"/>
                </a:lnTo>
                <a:lnTo>
                  <a:pt x="932" y="118"/>
                </a:lnTo>
                <a:lnTo>
                  <a:pt x="932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1050"/>
                </a:moveTo>
                <a:lnTo>
                  <a:pt x="467" y="0"/>
                </a:lnTo>
                <a:lnTo>
                  <a:pt x="582" y="0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97226" y="1491458"/>
            <a:ext cx="377825" cy="377825"/>
          </a:xfrm>
          <a:custGeom>
            <a:avLst/>
            <a:gdLst>
              <a:gd name="T0" fmla="*/ 700 w 1051"/>
              <a:gd name="T1" fmla="*/ 468 h 1051"/>
              <a:gd name="T2" fmla="*/ 817 w 1051"/>
              <a:gd name="T3" fmla="*/ 582 h 1051"/>
              <a:gd name="T4" fmla="*/ 932 w 1051"/>
              <a:gd name="T5" fmla="*/ 1050 h 1051"/>
              <a:gd name="T6" fmla="*/ 1050 w 1051"/>
              <a:gd name="T7" fmla="*/ 932 h 1051"/>
              <a:gd name="T8" fmla="*/ 932 w 1051"/>
              <a:gd name="T9" fmla="*/ 1050 h 1051"/>
              <a:gd name="T10" fmla="*/ 467 w 1051"/>
              <a:gd name="T11" fmla="*/ 232 h 1051"/>
              <a:gd name="T12" fmla="*/ 582 w 1051"/>
              <a:gd name="T13" fmla="*/ 350 h 1051"/>
              <a:gd name="T14" fmla="*/ 700 w 1051"/>
              <a:gd name="T15" fmla="*/ 1050 h 1051"/>
              <a:gd name="T16" fmla="*/ 817 w 1051"/>
              <a:gd name="T17" fmla="*/ 932 h 1051"/>
              <a:gd name="T18" fmla="*/ 700 w 1051"/>
              <a:gd name="T19" fmla="*/ 1050 h 1051"/>
              <a:gd name="T20" fmla="*/ 932 w 1051"/>
              <a:gd name="T21" fmla="*/ 700 h 1051"/>
              <a:gd name="T22" fmla="*/ 1050 w 1051"/>
              <a:gd name="T23" fmla="*/ 817 h 1051"/>
              <a:gd name="T24" fmla="*/ 0 w 1051"/>
              <a:gd name="T25" fmla="*/ 0 h 1051"/>
              <a:gd name="T26" fmla="*/ 1050 w 1051"/>
              <a:gd name="T27" fmla="*/ 118 h 1051"/>
              <a:gd name="T28" fmla="*/ 0 w 1051"/>
              <a:gd name="T29" fmla="*/ 0 h 1051"/>
              <a:gd name="T30" fmla="*/ 932 w 1051"/>
              <a:gd name="T31" fmla="*/ 468 h 1051"/>
              <a:gd name="T32" fmla="*/ 1050 w 1051"/>
              <a:gd name="T33" fmla="*/ 582 h 1051"/>
              <a:gd name="T34" fmla="*/ 932 w 1051"/>
              <a:gd name="T35" fmla="*/ 350 h 1051"/>
              <a:gd name="T36" fmla="*/ 1050 w 1051"/>
              <a:gd name="T37" fmla="*/ 232 h 1051"/>
              <a:gd name="T38" fmla="*/ 932 w 1051"/>
              <a:gd name="T39" fmla="*/ 350 h 1051"/>
              <a:gd name="T40" fmla="*/ 467 w 1051"/>
              <a:gd name="T41" fmla="*/ 700 h 1051"/>
              <a:gd name="T42" fmla="*/ 582 w 1051"/>
              <a:gd name="T43" fmla="*/ 817 h 1051"/>
              <a:gd name="T44" fmla="*/ 0 w 1051"/>
              <a:gd name="T45" fmla="*/ 350 h 1051"/>
              <a:gd name="T46" fmla="*/ 117 w 1051"/>
              <a:gd name="T47" fmla="*/ 232 h 1051"/>
              <a:gd name="T48" fmla="*/ 0 w 1051"/>
              <a:gd name="T49" fmla="*/ 350 h 1051"/>
              <a:gd name="T50" fmla="*/ 0 w 1051"/>
              <a:gd name="T51" fmla="*/ 468 h 1051"/>
              <a:gd name="T52" fmla="*/ 117 w 1051"/>
              <a:gd name="T53" fmla="*/ 582 h 1051"/>
              <a:gd name="T54" fmla="*/ 0 w 1051"/>
              <a:gd name="T55" fmla="*/ 1050 h 1051"/>
              <a:gd name="T56" fmla="*/ 117 w 1051"/>
              <a:gd name="T57" fmla="*/ 932 h 1051"/>
              <a:gd name="T58" fmla="*/ 0 w 1051"/>
              <a:gd name="T59" fmla="*/ 1050 h 1051"/>
              <a:gd name="T60" fmla="*/ 0 w 1051"/>
              <a:gd name="T61" fmla="*/ 700 h 1051"/>
              <a:gd name="T62" fmla="*/ 117 w 1051"/>
              <a:gd name="T63" fmla="*/ 817 h 1051"/>
              <a:gd name="T64" fmla="*/ 467 w 1051"/>
              <a:gd name="T65" fmla="*/ 1050 h 1051"/>
              <a:gd name="T66" fmla="*/ 582 w 1051"/>
              <a:gd name="T67" fmla="*/ 932 h 1051"/>
              <a:gd name="T68" fmla="*/ 467 w 1051"/>
              <a:gd name="T69" fmla="*/ 1050 h 1051"/>
              <a:gd name="T70" fmla="*/ 467 w 1051"/>
              <a:gd name="T71" fmla="*/ 468 h 1051"/>
              <a:gd name="T72" fmla="*/ 582 w 1051"/>
              <a:gd name="T73" fmla="*/ 582 h 1051"/>
              <a:gd name="T74" fmla="*/ 232 w 1051"/>
              <a:gd name="T75" fmla="*/ 582 h 1051"/>
              <a:gd name="T76" fmla="*/ 350 w 1051"/>
              <a:gd name="T77" fmla="*/ 468 h 1051"/>
              <a:gd name="T78" fmla="*/ 232 w 1051"/>
              <a:gd name="T79" fmla="*/ 582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582"/>
                </a:moveTo>
                <a:lnTo>
                  <a:pt x="700" y="468"/>
                </a:lnTo>
                <a:lnTo>
                  <a:pt x="817" y="468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8"/>
                </a:lnTo>
                <a:lnTo>
                  <a:pt x="1050" y="468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8"/>
                </a:lnTo>
                <a:lnTo>
                  <a:pt x="117" y="468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467" y="582"/>
                </a:moveTo>
                <a:lnTo>
                  <a:pt x="467" y="468"/>
                </a:lnTo>
                <a:lnTo>
                  <a:pt x="582" y="468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232" y="582"/>
                </a:moveTo>
                <a:lnTo>
                  <a:pt x="232" y="468"/>
                </a:lnTo>
                <a:lnTo>
                  <a:pt x="350" y="468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91458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932 w 1051"/>
              <a:gd name="T3" fmla="*/ 232 h 1051"/>
              <a:gd name="T4" fmla="*/ 1050 w 1051"/>
              <a:gd name="T5" fmla="*/ 232 h 1051"/>
              <a:gd name="T6" fmla="*/ 1050 w 1051"/>
              <a:gd name="T7" fmla="*/ 350 h 1051"/>
              <a:gd name="T8" fmla="*/ 932 w 1051"/>
              <a:gd name="T9" fmla="*/ 350 h 1051"/>
              <a:gd name="T10" fmla="*/ 0 w 1051"/>
              <a:gd name="T11" fmla="*/ 0 h 1051"/>
              <a:gd name="T12" fmla="*/ 1050 w 1051"/>
              <a:gd name="T13" fmla="*/ 0 h 1051"/>
              <a:gd name="T14" fmla="*/ 1050 w 1051"/>
              <a:gd name="T15" fmla="*/ 118 h 1051"/>
              <a:gd name="T16" fmla="*/ 117 w 1051"/>
              <a:gd name="T17" fmla="*/ 118 h 1051"/>
              <a:gd name="T18" fmla="*/ 117 w 1051"/>
              <a:gd name="T19" fmla="*/ 1050 h 1051"/>
              <a:gd name="T20" fmla="*/ 0 w 1051"/>
              <a:gd name="T21" fmla="*/ 1050 h 1051"/>
              <a:gd name="T22" fmla="*/ 0 w 1051"/>
              <a:gd name="T23" fmla="*/ 0 h 1051"/>
              <a:gd name="T24" fmla="*/ 932 w 1051"/>
              <a:gd name="T25" fmla="*/ 582 h 1051"/>
              <a:gd name="T26" fmla="*/ 932 w 1051"/>
              <a:gd name="T27" fmla="*/ 467 h 1051"/>
              <a:gd name="T28" fmla="*/ 1050 w 1051"/>
              <a:gd name="T29" fmla="*/ 467 h 1051"/>
              <a:gd name="T30" fmla="*/ 1050 w 1051"/>
              <a:gd name="T31" fmla="*/ 582 h 1051"/>
              <a:gd name="T32" fmla="*/ 932 w 1051"/>
              <a:gd name="T33" fmla="*/ 582 h 1051"/>
              <a:gd name="T34" fmla="*/ 932 w 1051"/>
              <a:gd name="T35" fmla="*/ 817 h 1051"/>
              <a:gd name="T36" fmla="*/ 932 w 1051"/>
              <a:gd name="T37" fmla="*/ 700 h 1051"/>
              <a:gd name="T38" fmla="*/ 1050 w 1051"/>
              <a:gd name="T39" fmla="*/ 700 h 1051"/>
              <a:gd name="T40" fmla="*/ 1050 w 1051"/>
              <a:gd name="T41" fmla="*/ 817 h 1051"/>
              <a:gd name="T42" fmla="*/ 932 w 1051"/>
              <a:gd name="T43" fmla="*/ 817 h 1051"/>
              <a:gd name="T44" fmla="*/ 467 w 1051"/>
              <a:gd name="T45" fmla="*/ 1050 h 1051"/>
              <a:gd name="T46" fmla="*/ 467 w 1051"/>
              <a:gd name="T47" fmla="*/ 932 h 1051"/>
              <a:gd name="T48" fmla="*/ 582 w 1051"/>
              <a:gd name="T49" fmla="*/ 932 h 1051"/>
              <a:gd name="T50" fmla="*/ 582 w 1051"/>
              <a:gd name="T51" fmla="*/ 1050 h 1051"/>
              <a:gd name="T52" fmla="*/ 467 w 1051"/>
              <a:gd name="T53" fmla="*/ 1050 h 1051"/>
              <a:gd name="T54" fmla="*/ 232 w 1051"/>
              <a:gd name="T55" fmla="*/ 1050 h 1051"/>
              <a:gd name="T56" fmla="*/ 232 w 1051"/>
              <a:gd name="T57" fmla="*/ 932 h 1051"/>
              <a:gd name="T58" fmla="*/ 350 w 1051"/>
              <a:gd name="T59" fmla="*/ 932 h 1051"/>
              <a:gd name="T60" fmla="*/ 350 w 1051"/>
              <a:gd name="T61" fmla="*/ 1050 h 1051"/>
              <a:gd name="T62" fmla="*/ 232 w 1051"/>
              <a:gd name="T63" fmla="*/ 1050 h 1051"/>
              <a:gd name="T64" fmla="*/ 932 w 1051"/>
              <a:gd name="T65" fmla="*/ 1050 h 1051"/>
              <a:gd name="T66" fmla="*/ 932 w 1051"/>
              <a:gd name="T67" fmla="*/ 932 h 1051"/>
              <a:gd name="T68" fmla="*/ 1050 w 1051"/>
              <a:gd name="T69" fmla="*/ 932 h 1051"/>
              <a:gd name="T70" fmla="*/ 1050 w 1051"/>
              <a:gd name="T71" fmla="*/ 1050 h 1051"/>
              <a:gd name="T72" fmla="*/ 932 w 1051"/>
              <a:gd name="T73" fmla="*/ 1050 h 1051"/>
              <a:gd name="T74" fmla="*/ 700 w 1051"/>
              <a:gd name="T75" fmla="*/ 1050 h 1051"/>
              <a:gd name="T76" fmla="*/ 700 w 1051"/>
              <a:gd name="T77" fmla="*/ 932 h 1051"/>
              <a:gd name="T78" fmla="*/ 817 w 1051"/>
              <a:gd name="T79" fmla="*/ 932 h 1051"/>
              <a:gd name="T80" fmla="*/ 817 w 1051"/>
              <a:gd name="T81" fmla="*/ 1050 h 1051"/>
              <a:gd name="T82" fmla="*/ 70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117" y="118"/>
                </a:lnTo>
                <a:lnTo>
                  <a:pt x="117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2" y="817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  <a:moveTo>
                  <a:pt x="932" y="1050"/>
                </a:moveTo>
                <a:lnTo>
                  <a:pt x="932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2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0351" y="1491458"/>
            <a:ext cx="377825" cy="377825"/>
          </a:xfrm>
          <a:custGeom>
            <a:avLst/>
            <a:gdLst>
              <a:gd name="T0" fmla="*/ 467 w 1051"/>
              <a:gd name="T1" fmla="*/ 232 h 1051"/>
              <a:gd name="T2" fmla="*/ 582 w 1051"/>
              <a:gd name="T3" fmla="*/ 350 h 1051"/>
              <a:gd name="T4" fmla="*/ 467 w 1051"/>
              <a:gd name="T5" fmla="*/ 118 h 1051"/>
              <a:gd name="T6" fmla="*/ 582 w 1051"/>
              <a:gd name="T7" fmla="*/ 0 h 1051"/>
              <a:gd name="T8" fmla="*/ 467 w 1051"/>
              <a:gd name="T9" fmla="*/ 118 h 1051"/>
              <a:gd name="T10" fmla="*/ 467 w 1051"/>
              <a:gd name="T11" fmla="*/ 467 h 1051"/>
              <a:gd name="T12" fmla="*/ 582 w 1051"/>
              <a:gd name="T13" fmla="*/ 582 h 1051"/>
              <a:gd name="T14" fmla="*/ 700 w 1051"/>
              <a:gd name="T15" fmla="*/ 118 h 1051"/>
              <a:gd name="T16" fmla="*/ 817 w 1051"/>
              <a:gd name="T17" fmla="*/ 0 h 1051"/>
              <a:gd name="T18" fmla="*/ 700 w 1051"/>
              <a:gd name="T19" fmla="*/ 118 h 1051"/>
              <a:gd name="T20" fmla="*/ 700 w 1051"/>
              <a:gd name="T21" fmla="*/ 932 h 1051"/>
              <a:gd name="T22" fmla="*/ 817 w 1051"/>
              <a:gd name="T23" fmla="*/ 1050 h 1051"/>
              <a:gd name="T24" fmla="*/ 932 w 1051"/>
              <a:gd name="T25" fmla="*/ 0 h 1051"/>
              <a:gd name="T26" fmla="*/ 1050 w 1051"/>
              <a:gd name="T27" fmla="*/ 1050 h 1051"/>
              <a:gd name="T28" fmla="*/ 932 w 1051"/>
              <a:gd name="T29" fmla="*/ 0 h 1051"/>
              <a:gd name="T30" fmla="*/ 700 w 1051"/>
              <a:gd name="T31" fmla="*/ 467 h 1051"/>
              <a:gd name="T32" fmla="*/ 817 w 1051"/>
              <a:gd name="T33" fmla="*/ 582 h 1051"/>
              <a:gd name="T34" fmla="*/ 467 w 1051"/>
              <a:gd name="T35" fmla="*/ 817 h 1051"/>
              <a:gd name="T36" fmla="*/ 582 w 1051"/>
              <a:gd name="T37" fmla="*/ 700 h 1051"/>
              <a:gd name="T38" fmla="*/ 467 w 1051"/>
              <a:gd name="T39" fmla="*/ 817 h 1051"/>
              <a:gd name="T40" fmla="*/ 0 w 1051"/>
              <a:gd name="T41" fmla="*/ 232 h 1051"/>
              <a:gd name="T42" fmla="*/ 117 w 1051"/>
              <a:gd name="T43" fmla="*/ 350 h 1051"/>
              <a:gd name="T44" fmla="*/ 0 w 1051"/>
              <a:gd name="T45" fmla="*/ 817 h 1051"/>
              <a:gd name="T46" fmla="*/ 117 w 1051"/>
              <a:gd name="T47" fmla="*/ 700 h 1051"/>
              <a:gd name="T48" fmla="*/ 0 w 1051"/>
              <a:gd name="T49" fmla="*/ 817 h 1051"/>
              <a:gd name="T50" fmla="*/ 0 w 1051"/>
              <a:gd name="T51" fmla="*/ 467 h 1051"/>
              <a:gd name="T52" fmla="*/ 117 w 1051"/>
              <a:gd name="T53" fmla="*/ 582 h 1051"/>
              <a:gd name="T54" fmla="*/ 467 w 1051"/>
              <a:gd name="T55" fmla="*/ 1050 h 1051"/>
              <a:gd name="T56" fmla="*/ 582 w 1051"/>
              <a:gd name="T57" fmla="*/ 932 h 1051"/>
              <a:gd name="T58" fmla="*/ 467 w 1051"/>
              <a:gd name="T59" fmla="*/ 1050 h 1051"/>
              <a:gd name="T60" fmla="*/ 0 w 1051"/>
              <a:gd name="T61" fmla="*/ 932 h 1051"/>
              <a:gd name="T62" fmla="*/ 117 w 1051"/>
              <a:gd name="T63" fmla="*/ 1050 h 1051"/>
              <a:gd name="T64" fmla="*/ 232 w 1051"/>
              <a:gd name="T65" fmla="*/ 582 h 1051"/>
              <a:gd name="T66" fmla="*/ 350 w 1051"/>
              <a:gd name="T67" fmla="*/ 467 h 1051"/>
              <a:gd name="T68" fmla="*/ 232 w 1051"/>
              <a:gd name="T69" fmla="*/ 582 h 1051"/>
              <a:gd name="T70" fmla="*/ 232 w 1051"/>
              <a:gd name="T71" fmla="*/ 0 h 1051"/>
              <a:gd name="T72" fmla="*/ 350 w 1051"/>
              <a:gd name="T73" fmla="*/ 118 h 1051"/>
              <a:gd name="T74" fmla="*/ 0 w 1051"/>
              <a:gd name="T75" fmla="*/ 118 h 1051"/>
              <a:gd name="T76" fmla="*/ 117 w 1051"/>
              <a:gd name="T77" fmla="*/ 0 h 1051"/>
              <a:gd name="T78" fmla="*/ 0 w 1051"/>
              <a:gd name="T79" fmla="*/ 118 h 1051"/>
              <a:gd name="T80" fmla="*/ 232 w 1051"/>
              <a:gd name="T81" fmla="*/ 932 h 1051"/>
              <a:gd name="T82" fmla="*/ 350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467" y="350"/>
                </a:moveTo>
                <a:lnTo>
                  <a:pt x="467" y="232"/>
                </a:lnTo>
                <a:lnTo>
                  <a:pt x="582" y="232"/>
                </a:lnTo>
                <a:lnTo>
                  <a:pt x="582" y="350"/>
                </a:lnTo>
                <a:lnTo>
                  <a:pt x="467" y="3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2" y="0"/>
                </a:lnTo>
                <a:lnTo>
                  <a:pt x="582" y="118"/>
                </a:lnTo>
                <a:lnTo>
                  <a:pt x="467" y="118"/>
                </a:lnTo>
                <a:close/>
                <a:moveTo>
                  <a:pt x="467" y="582"/>
                </a:moveTo>
                <a:lnTo>
                  <a:pt x="467" y="467"/>
                </a:lnTo>
                <a:lnTo>
                  <a:pt x="582" y="467"/>
                </a:lnTo>
                <a:lnTo>
                  <a:pt x="582" y="582"/>
                </a:lnTo>
                <a:lnTo>
                  <a:pt x="467" y="582"/>
                </a:lnTo>
                <a:close/>
                <a:moveTo>
                  <a:pt x="700" y="118"/>
                </a:moveTo>
                <a:lnTo>
                  <a:pt x="700" y="0"/>
                </a:lnTo>
                <a:lnTo>
                  <a:pt x="817" y="0"/>
                </a:lnTo>
                <a:lnTo>
                  <a:pt x="817" y="118"/>
                </a:lnTo>
                <a:lnTo>
                  <a:pt x="700" y="118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050"/>
                </a:lnTo>
                <a:lnTo>
                  <a:pt x="932" y="1050"/>
                </a:lnTo>
                <a:lnTo>
                  <a:pt x="932" y="0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7" y="467"/>
                </a:lnTo>
                <a:lnTo>
                  <a:pt x="817" y="582"/>
                </a:lnTo>
                <a:lnTo>
                  <a:pt x="700" y="582"/>
                </a:lnTo>
                <a:close/>
                <a:moveTo>
                  <a:pt x="467" y="817"/>
                </a:moveTo>
                <a:lnTo>
                  <a:pt x="467" y="700"/>
                </a:lnTo>
                <a:lnTo>
                  <a:pt x="582" y="700"/>
                </a:lnTo>
                <a:lnTo>
                  <a:pt x="582" y="817"/>
                </a:lnTo>
                <a:lnTo>
                  <a:pt x="467" y="8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467" y="1050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50"/>
                </a:lnTo>
                <a:lnTo>
                  <a:pt x="467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7" y="932"/>
                </a:lnTo>
                <a:lnTo>
                  <a:pt x="117" y="1050"/>
                </a:lnTo>
                <a:lnTo>
                  <a:pt x="0" y="1050"/>
                </a:lnTo>
                <a:close/>
                <a:moveTo>
                  <a:pt x="232" y="582"/>
                </a:moveTo>
                <a:lnTo>
                  <a:pt x="232" y="467"/>
                </a:lnTo>
                <a:lnTo>
                  <a:pt x="350" y="467"/>
                </a:lnTo>
                <a:lnTo>
                  <a:pt x="350" y="582"/>
                </a:lnTo>
                <a:lnTo>
                  <a:pt x="232" y="582"/>
                </a:lnTo>
                <a:close/>
                <a:moveTo>
                  <a:pt x="232" y="118"/>
                </a:moveTo>
                <a:lnTo>
                  <a:pt x="232" y="0"/>
                </a:lnTo>
                <a:lnTo>
                  <a:pt x="350" y="0"/>
                </a:lnTo>
                <a:lnTo>
                  <a:pt x="350" y="118"/>
                </a:lnTo>
                <a:lnTo>
                  <a:pt x="232" y="118"/>
                </a:lnTo>
                <a:close/>
                <a:moveTo>
                  <a:pt x="0" y="118"/>
                </a:moveTo>
                <a:lnTo>
                  <a:pt x="0" y="0"/>
                </a:lnTo>
                <a:lnTo>
                  <a:pt x="117" y="0"/>
                </a:lnTo>
                <a:lnTo>
                  <a:pt x="117" y="118"/>
                </a:lnTo>
                <a:lnTo>
                  <a:pt x="0" y="118"/>
                </a:lnTo>
                <a:close/>
                <a:moveTo>
                  <a:pt x="232" y="1050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50"/>
                </a:lnTo>
                <a:lnTo>
                  <a:pt x="232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10326" y="1491458"/>
            <a:ext cx="377825" cy="377825"/>
          </a:xfrm>
          <a:custGeom>
            <a:avLst/>
            <a:gdLst>
              <a:gd name="T0" fmla="*/ 350 w 1051"/>
              <a:gd name="T1" fmla="*/ 467 h 1051"/>
              <a:gd name="T2" fmla="*/ 350 w 1051"/>
              <a:gd name="T3" fmla="*/ 582 h 1051"/>
              <a:gd name="T4" fmla="*/ 233 w 1051"/>
              <a:gd name="T5" fmla="*/ 582 h 1051"/>
              <a:gd name="T6" fmla="*/ 233 w 1051"/>
              <a:gd name="T7" fmla="*/ 467 h 1051"/>
              <a:gd name="T8" fmla="*/ 350 w 1051"/>
              <a:gd name="T9" fmla="*/ 467 h 1051"/>
              <a:gd name="T10" fmla="*/ 583 w 1051"/>
              <a:gd name="T11" fmla="*/ 700 h 1051"/>
              <a:gd name="T12" fmla="*/ 583 w 1051"/>
              <a:gd name="T13" fmla="*/ 817 h 1051"/>
              <a:gd name="T14" fmla="*/ 468 w 1051"/>
              <a:gd name="T15" fmla="*/ 817 h 1051"/>
              <a:gd name="T16" fmla="*/ 468 w 1051"/>
              <a:gd name="T17" fmla="*/ 700 h 1051"/>
              <a:gd name="T18" fmla="*/ 583 w 1051"/>
              <a:gd name="T19" fmla="*/ 700 h 1051"/>
              <a:gd name="T20" fmla="*/ 933 w 1051"/>
              <a:gd name="T21" fmla="*/ 932 h 1051"/>
              <a:gd name="T22" fmla="*/ 933 w 1051"/>
              <a:gd name="T23" fmla="*/ 118 h 1051"/>
              <a:gd name="T24" fmla="*/ 118 w 1051"/>
              <a:gd name="T25" fmla="*/ 118 h 1051"/>
              <a:gd name="T26" fmla="*/ 118 w 1051"/>
              <a:gd name="T27" fmla="*/ 932 h 1051"/>
              <a:gd name="T28" fmla="*/ 933 w 1051"/>
              <a:gd name="T29" fmla="*/ 932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050 h 1051"/>
              <a:gd name="T36" fmla="*/ 0 w 1051"/>
              <a:gd name="T37" fmla="*/ 1050 h 1051"/>
              <a:gd name="T38" fmla="*/ 0 w 1051"/>
              <a:gd name="T39" fmla="*/ 0 h 1051"/>
              <a:gd name="T40" fmla="*/ 818 w 1051"/>
              <a:gd name="T41" fmla="*/ 467 h 1051"/>
              <a:gd name="T42" fmla="*/ 818 w 1051"/>
              <a:gd name="T43" fmla="*/ 582 h 1051"/>
              <a:gd name="T44" fmla="*/ 700 w 1051"/>
              <a:gd name="T45" fmla="*/ 582 h 1051"/>
              <a:gd name="T46" fmla="*/ 700 w 1051"/>
              <a:gd name="T47" fmla="*/ 467 h 1051"/>
              <a:gd name="T48" fmla="*/ 818 w 1051"/>
              <a:gd name="T49" fmla="*/ 467 h 1051"/>
              <a:gd name="T50" fmla="*/ 583 w 1051"/>
              <a:gd name="T51" fmla="*/ 467 h 1051"/>
              <a:gd name="T52" fmla="*/ 583 w 1051"/>
              <a:gd name="T53" fmla="*/ 582 h 1051"/>
              <a:gd name="T54" fmla="*/ 468 w 1051"/>
              <a:gd name="T55" fmla="*/ 582 h 1051"/>
              <a:gd name="T56" fmla="*/ 468 w 1051"/>
              <a:gd name="T57" fmla="*/ 467 h 1051"/>
              <a:gd name="T58" fmla="*/ 583 w 1051"/>
              <a:gd name="T59" fmla="*/ 467 h 1051"/>
              <a:gd name="T60" fmla="*/ 583 w 1051"/>
              <a:gd name="T61" fmla="*/ 232 h 1051"/>
              <a:gd name="T62" fmla="*/ 583 w 1051"/>
              <a:gd name="T63" fmla="*/ 350 h 1051"/>
              <a:gd name="T64" fmla="*/ 468 w 1051"/>
              <a:gd name="T65" fmla="*/ 350 h 1051"/>
              <a:gd name="T66" fmla="*/ 468 w 1051"/>
              <a:gd name="T67" fmla="*/ 232 h 1051"/>
              <a:gd name="T68" fmla="*/ 583 w 1051"/>
              <a:gd name="T6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051"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583" y="700"/>
                </a:moveTo>
                <a:lnTo>
                  <a:pt x="583" y="817"/>
                </a:lnTo>
                <a:lnTo>
                  <a:pt x="468" y="817"/>
                </a:lnTo>
                <a:lnTo>
                  <a:pt x="468" y="700"/>
                </a:lnTo>
                <a:lnTo>
                  <a:pt x="583" y="700"/>
                </a:lnTo>
                <a:close/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050"/>
                </a:lnTo>
                <a:lnTo>
                  <a:pt x="0" y="1050"/>
                </a:lnTo>
                <a:lnTo>
                  <a:pt x="0" y="0"/>
                </a:lnTo>
                <a:close/>
                <a:moveTo>
                  <a:pt x="818" y="467"/>
                </a:moveTo>
                <a:lnTo>
                  <a:pt x="818" y="582"/>
                </a:lnTo>
                <a:lnTo>
                  <a:pt x="700" y="582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583" y="467"/>
                </a:moveTo>
                <a:lnTo>
                  <a:pt x="583" y="582"/>
                </a:lnTo>
                <a:lnTo>
                  <a:pt x="468" y="582"/>
                </a:lnTo>
                <a:lnTo>
                  <a:pt x="468" y="467"/>
                </a:lnTo>
                <a:lnTo>
                  <a:pt x="583" y="467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81889" y="1491458"/>
            <a:ext cx="377825" cy="377825"/>
          </a:xfrm>
          <a:custGeom>
            <a:avLst/>
            <a:gdLst>
              <a:gd name="T0" fmla="*/ 700 w 1051"/>
              <a:gd name="T1" fmla="*/ 0 h 1051"/>
              <a:gd name="T2" fmla="*/ 818 w 1051"/>
              <a:gd name="T3" fmla="*/ 118 h 1051"/>
              <a:gd name="T4" fmla="*/ 700 w 1051"/>
              <a:gd name="T5" fmla="*/ 582 h 1051"/>
              <a:gd name="T6" fmla="*/ 818 w 1051"/>
              <a:gd name="T7" fmla="*/ 467 h 1051"/>
              <a:gd name="T8" fmla="*/ 700 w 1051"/>
              <a:gd name="T9" fmla="*/ 582 h 1051"/>
              <a:gd name="T10" fmla="*/ 933 w 1051"/>
              <a:gd name="T11" fmla="*/ 932 h 1051"/>
              <a:gd name="T12" fmla="*/ 1050 w 1051"/>
              <a:gd name="T13" fmla="*/ 1050 h 1051"/>
              <a:gd name="T14" fmla="*/ 933 w 1051"/>
              <a:gd name="T15" fmla="*/ 582 h 1051"/>
              <a:gd name="T16" fmla="*/ 1050 w 1051"/>
              <a:gd name="T17" fmla="*/ 467 h 1051"/>
              <a:gd name="T18" fmla="*/ 933 w 1051"/>
              <a:gd name="T19" fmla="*/ 582 h 1051"/>
              <a:gd name="T20" fmla="*/ 1050 w 1051"/>
              <a:gd name="T21" fmla="*/ 0 h 1051"/>
              <a:gd name="T22" fmla="*/ 933 w 1051"/>
              <a:gd name="T23" fmla="*/ 118 h 1051"/>
              <a:gd name="T24" fmla="*/ 933 w 1051"/>
              <a:gd name="T25" fmla="*/ 817 h 1051"/>
              <a:gd name="T26" fmla="*/ 1050 w 1051"/>
              <a:gd name="T27" fmla="*/ 700 h 1051"/>
              <a:gd name="T28" fmla="*/ 933 w 1051"/>
              <a:gd name="T29" fmla="*/ 817 h 1051"/>
              <a:gd name="T30" fmla="*/ 700 w 1051"/>
              <a:gd name="T31" fmla="*/ 932 h 1051"/>
              <a:gd name="T32" fmla="*/ 818 w 1051"/>
              <a:gd name="T33" fmla="*/ 1050 h 1051"/>
              <a:gd name="T34" fmla="*/ 933 w 1051"/>
              <a:gd name="T35" fmla="*/ 350 h 1051"/>
              <a:gd name="T36" fmla="*/ 1050 w 1051"/>
              <a:gd name="T37" fmla="*/ 232 h 1051"/>
              <a:gd name="T38" fmla="*/ 933 w 1051"/>
              <a:gd name="T39" fmla="*/ 350 h 1051"/>
              <a:gd name="T40" fmla="*/ 0 w 1051"/>
              <a:gd name="T41" fmla="*/ 0 h 1051"/>
              <a:gd name="T42" fmla="*/ 118 w 1051"/>
              <a:gd name="T43" fmla="*/ 1050 h 1051"/>
              <a:gd name="T44" fmla="*/ 233 w 1051"/>
              <a:gd name="T45" fmla="*/ 582 h 1051"/>
              <a:gd name="T46" fmla="*/ 350 w 1051"/>
              <a:gd name="T47" fmla="*/ 467 h 1051"/>
              <a:gd name="T48" fmla="*/ 233 w 1051"/>
              <a:gd name="T49" fmla="*/ 582 h 1051"/>
              <a:gd name="T50" fmla="*/ 233 w 1051"/>
              <a:gd name="T51" fmla="*/ 0 h 1051"/>
              <a:gd name="T52" fmla="*/ 350 w 1051"/>
              <a:gd name="T53" fmla="*/ 118 h 1051"/>
              <a:gd name="T54" fmla="*/ 233 w 1051"/>
              <a:gd name="T55" fmla="*/ 1050 h 1051"/>
              <a:gd name="T56" fmla="*/ 350 w 1051"/>
              <a:gd name="T57" fmla="*/ 932 h 1051"/>
              <a:gd name="T58" fmla="*/ 233 w 1051"/>
              <a:gd name="T59" fmla="*/ 1050 h 1051"/>
              <a:gd name="T60" fmla="*/ 468 w 1051"/>
              <a:gd name="T61" fmla="*/ 467 h 1051"/>
              <a:gd name="T62" fmla="*/ 583 w 1051"/>
              <a:gd name="T63" fmla="*/ 582 h 1051"/>
              <a:gd name="T64" fmla="*/ 468 w 1051"/>
              <a:gd name="T65" fmla="*/ 350 h 1051"/>
              <a:gd name="T66" fmla="*/ 583 w 1051"/>
              <a:gd name="T67" fmla="*/ 232 h 1051"/>
              <a:gd name="T68" fmla="*/ 468 w 1051"/>
              <a:gd name="T69" fmla="*/ 350 h 1051"/>
              <a:gd name="T70" fmla="*/ 468 w 1051"/>
              <a:gd name="T71" fmla="*/ 0 h 1051"/>
              <a:gd name="T72" fmla="*/ 583 w 1051"/>
              <a:gd name="T73" fmla="*/ 118 h 1051"/>
              <a:gd name="T74" fmla="*/ 468 w 1051"/>
              <a:gd name="T75" fmla="*/ 817 h 1051"/>
              <a:gd name="T76" fmla="*/ 583 w 1051"/>
              <a:gd name="T77" fmla="*/ 700 h 1051"/>
              <a:gd name="T78" fmla="*/ 468 w 1051"/>
              <a:gd name="T79" fmla="*/ 817 h 1051"/>
              <a:gd name="T80" fmla="*/ 468 w 1051"/>
              <a:gd name="T81" fmla="*/ 932 h 1051"/>
              <a:gd name="T82" fmla="*/ 583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700" y="118"/>
                </a:moveTo>
                <a:lnTo>
                  <a:pt x="700" y="0"/>
                </a:lnTo>
                <a:lnTo>
                  <a:pt x="818" y="0"/>
                </a:lnTo>
                <a:lnTo>
                  <a:pt x="818" y="118"/>
                </a:lnTo>
                <a:lnTo>
                  <a:pt x="700" y="118"/>
                </a:lnTo>
                <a:close/>
                <a:moveTo>
                  <a:pt x="700" y="582"/>
                </a:moveTo>
                <a:lnTo>
                  <a:pt x="700" y="467"/>
                </a:lnTo>
                <a:lnTo>
                  <a:pt x="818" y="467"/>
                </a:lnTo>
                <a:lnTo>
                  <a:pt x="818" y="582"/>
                </a:lnTo>
                <a:lnTo>
                  <a:pt x="700" y="582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933" y="582"/>
                </a:moveTo>
                <a:lnTo>
                  <a:pt x="933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3" y="582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0" y="1050"/>
                </a:moveTo>
                <a:lnTo>
                  <a:pt x="0" y="0"/>
                </a:lnTo>
                <a:lnTo>
                  <a:pt x="118" y="0"/>
                </a:lnTo>
                <a:lnTo>
                  <a:pt x="118" y="1050"/>
                </a:lnTo>
                <a:lnTo>
                  <a:pt x="0" y="1050"/>
                </a:lnTo>
                <a:close/>
                <a:moveTo>
                  <a:pt x="233" y="582"/>
                </a:moveTo>
                <a:lnTo>
                  <a:pt x="233" y="467"/>
                </a:lnTo>
                <a:lnTo>
                  <a:pt x="350" y="467"/>
                </a:lnTo>
                <a:lnTo>
                  <a:pt x="350" y="582"/>
                </a:lnTo>
                <a:lnTo>
                  <a:pt x="233" y="582"/>
                </a:lnTo>
                <a:close/>
                <a:moveTo>
                  <a:pt x="233" y="118"/>
                </a:moveTo>
                <a:lnTo>
                  <a:pt x="233" y="0"/>
                </a:lnTo>
                <a:lnTo>
                  <a:pt x="350" y="0"/>
                </a:lnTo>
                <a:lnTo>
                  <a:pt x="350" y="118"/>
                </a:lnTo>
                <a:lnTo>
                  <a:pt x="233" y="118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468" y="582"/>
                </a:moveTo>
                <a:lnTo>
                  <a:pt x="468" y="467"/>
                </a:lnTo>
                <a:lnTo>
                  <a:pt x="583" y="467"/>
                </a:lnTo>
                <a:lnTo>
                  <a:pt x="583" y="582"/>
                </a:lnTo>
                <a:lnTo>
                  <a:pt x="468" y="582"/>
                </a:lnTo>
                <a:close/>
                <a:moveTo>
                  <a:pt x="468" y="350"/>
                </a:moveTo>
                <a:lnTo>
                  <a:pt x="468" y="232"/>
                </a:lnTo>
                <a:lnTo>
                  <a:pt x="583" y="232"/>
                </a:lnTo>
                <a:lnTo>
                  <a:pt x="583" y="350"/>
                </a:lnTo>
                <a:lnTo>
                  <a:pt x="468" y="350"/>
                </a:lnTo>
                <a:close/>
                <a:moveTo>
                  <a:pt x="468" y="118"/>
                </a:moveTo>
                <a:lnTo>
                  <a:pt x="468" y="0"/>
                </a:lnTo>
                <a:lnTo>
                  <a:pt x="583" y="0"/>
                </a:lnTo>
                <a:lnTo>
                  <a:pt x="583" y="118"/>
                </a:lnTo>
                <a:lnTo>
                  <a:pt x="468" y="118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51864" y="1491458"/>
            <a:ext cx="377825" cy="377825"/>
          </a:xfrm>
          <a:custGeom>
            <a:avLst/>
            <a:gdLst>
              <a:gd name="T0" fmla="*/ 933 w 1051"/>
              <a:gd name="T1" fmla="*/ 700 h 1051"/>
              <a:gd name="T2" fmla="*/ 1050 w 1051"/>
              <a:gd name="T3" fmla="*/ 817 h 1051"/>
              <a:gd name="T4" fmla="*/ 933 w 1051"/>
              <a:gd name="T5" fmla="*/ 1050 h 1051"/>
              <a:gd name="T6" fmla="*/ 1050 w 1051"/>
              <a:gd name="T7" fmla="*/ 932 h 1051"/>
              <a:gd name="T8" fmla="*/ 933 w 1051"/>
              <a:gd name="T9" fmla="*/ 1050 h 1051"/>
              <a:gd name="T10" fmla="*/ 583 w 1051"/>
              <a:gd name="T11" fmla="*/ 467 h 1051"/>
              <a:gd name="T12" fmla="*/ 1050 w 1051"/>
              <a:gd name="T13" fmla="*/ 582 h 1051"/>
              <a:gd name="T14" fmla="*/ 583 w 1051"/>
              <a:gd name="T15" fmla="*/ 1050 h 1051"/>
              <a:gd name="T16" fmla="*/ 468 w 1051"/>
              <a:gd name="T17" fmla="*/ 582 h 1051"/>
              <a:gd name="T18" fmla="*/ 0 w 1051"/>
              <a:gd name="T19" fmla="*/ 467 h 1051"/>
              <a:gd name="T20" fmla="*/ 468 w 1051"/>
              <a:gd name="T21" fmla="*/ 0 h 1051"/>
              <a:gd name="T22" fmla="*/ 700 w 1051"/>
              <a:gd name="T23" fmla="*/ 1050 h 1051"/>
              <a:gd name="T24" fmla="*/ 818 w 1051"/>
              <a:gd name="T25" fmla="*/ 932 h 1051"/>
              <a:gd name="T26" fmla="*/ 700 w 1051"/>
              <a:gd name="T27" fmla="*/ 1050 h 1051"/>
              <a:gd name="T28" fmla="*/ 1050 w 1051"/>
              <a:gd name="T29" fmla="*/ 0 h 1051"/>
              <a:gd name="T30" fmla="*/ 933 w 1051"/>
              <a:gd name="T31" fmla="*/ 118 h 1051"/>
              <a:gd name="T32" fmla="*/ 933 w 1051"/>
              <a:gd name="T33" fmla="*/ 350 h 1051"/>
              <a:gd name="T34" fmla="*/ 1050 w 1051"/>
              <a:gd name="T35" fmla="*/ 232 h 1051"/>
              <a:gd name="T36" fmla="*/ 933 w 1051"/>
              <a:gd name="T37" fmla="*/ 350 h 1051"/>
              <a:gd name="T38" fmla="*/ 818 w 1051"/>
              <a:gd name="T39" fmla="*/ 118 h 1051"/>
              <a:gd name="T40" fmla="*/ 700 w 1051"/>
              <a:gd name="T41" fmla="*/ 0 h 1051"/>
              <a:gd name="T42" fmla="*/ 118 w 1051"/>
              <a:gd name="T43" fmla="*/ 0 h 1051"/>
              <a:gd name="T44" fmla="*/ 0 w 1051"/>
              <a:gd name="T45" fmla="*/ 118 h 1051"/>
              <a:gd name="T46" fmla="*/ 118 w 1051"/>
              <a:gd name="T47" fmla="*/ 0 h 1051"/>
              <a:gd name="T48" fmla="*/ 350 w 1051"/>
              <a:gd name="T49" fmla="*/ 118 h 1051"/>
              <a:gd name="T50" fmla="*/ 233 w 1051"/>
              <a:gd name="T51" fmla="*/ 0 h 1051"/>
              <a:gd name="T52" fmla="*/ 0 w 1051"/>
              <a:gd name="T53" fmla="*/ 817 h 1051"/>
              <a:gd name="T54" fmla="*/ 118 w 1051"/>
              <a:gd name="T55" fmla="*/ 700 h 1051"/>
              <a:gd name="T56" fmla="*/ 0 w 1051"/>
              <a:gd name="T57" fmla="*/ 817 h 1051"/>
              <a:gd name="T58" fmla="*/ 118 w 1051"/>
              <a:gd name="T59" fmla="*/ 350 h 1051"/>
              <a:gd name="T60" fmla="*/ 0 w 1051"/>
              <a:gd name="T61" fmla="*/ 232 h 1051"/>
              <a:gd name="T62" fmla="*/ 233 w 1051"/>
              <a:gd name="T63" fmla="*/ 1050 h 1051"/>
              <a:gd name="T64" fmla="*/ 350 w 1051"/>
              <a:gd name="T65" fmla="*/ 932 h 1051"/>
              <a:gd name="T66" fmla="*/ 233 w 1051"/>
              <a:gd name="T67" fmla="*/ 1050 h 1051"/>
              <a:gd name="T68" fmla="*/ 0 w 1051"/>
              <a:gd name="T69" fmla="*/ 932 h 1051"/>
              <a:gd name="T70" fmla="*/ 118 w 1051"/>
              <a:gd name="T7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1"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583" y="0"/>
                </a:moveTo>
                <a:lnTo>
                  <a:pt x="583" y="467"/>
                </a:lnTo>
                <a:lnTo>
                  <a:pt x="1050" y="467"/>
                </a:lnTo>
                <a:lnTo>
                  <a:pt x="1050" y="582"/>
                </a:lnTo>
                <a:lnTo>
                  <a:pt x="583" y="582"/>
                </a:lnTo>
                <a:lnTo>
                  <a:pt x="583" y="1050"/>
                </a:lnTo>
                <a:lnTo>
                  <a:pt x="468" y="1050"/>
                </a:lnTo>
                <a:lnTo>
                  <a:pt x="468" y="582"/>
                </a:lnTo>
                <a:lnTo>
                  <a:pt x="0" y="582"/>
                </a:lnTo>
                <a:lnTo>
                  <a:pt x="0" y="467"/>
                </a:lnTo>
                <a:lnTo>
                  <a:pt x="468" y="46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23426" y="1491458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1050 w 1051"/>
              <a:gd name="T3" fmla="*/ 1050 h 1051"/>
              <a:gd name="T4" fmla="*/ 700 w 1051"/>
              <a:gd name="T5" fmla="*/ 1050 h 1051"/>
              <a:gd name="T6" fmla="*/ 818 w 1051"/>
              <a:gd name="T7" fmla="*/ 932 h 1051"/>
              <a:gd name="T8" fmla="*/ 700 w 1051"/>
              <a:gd name="T9" fmla="*/ 1050 h 1051"/>
              <a:gd name="T10" fmla="*/ 468 w 1051"/>
              <a:gd name="T11" fmla="*/ 700 h 1051"/>
              <a:gd name="T12" fmla="*/ 583 w 1051"/>
              <a:gd name="T13" fmla="*/ 817 h 1051"/>
              <a:gd name="T14" fmla="*/ 933 w 1051"/>
              <a:gd name="T15" fmla="*/ 350 h 1051"/>
              <a:gd name="T16" fmla="*/ 1050 w 1051"/>
              <a:gd name="T17" fmla="*/ 232 h 1051"/>
              <a:gd name="T18" fmla="*/ 933 w 1051"/>
              <a:gd name="T19" fmla="*/ 350 h 1051"/>
              <a:gd name="T20" fmla="*/ 1050 w 1051"/>
              <a:gd name="T21" fmla="*/ 0 h 1051"/>
              <a:gd name="T22" fmla="*/ 933 w 1051"/>
              <a:gd name="T23" fmla="*/ 118 h 1051"/>
              <a:gd name="T24" fmla="*/ 0 w 1051"/>
              <a:gd name="T25" fmla="*/ 582 h 1051"/>
              <a:gd name="T26" fmla="*/ 1050 w 1051"/>
              <a:gd name="T27" fmla="*/ 467 h 1051"/>
              <a:gd name="T28" fmla="*/ 0 w 1051"/>
              <a:gd name="T29" fmla="*/ 582 h 1051"/>
              <a:gd name="T30" fmla="*/ 468 w 1051"/>
              <a:gd name="T31" fmla="*/ 932 h 1051"/>
              <a:gd name="T32" fmla="*/ 583 w 1051"/>
              <a:gd name="T33" fmla="*/ 1050 h 1051"/>
              <a:gd name="T34" fmla="*/ 933 w 1051"/>
              <a:gd name="T35" fmla="*/ 817 h 1051"/>
              <a:gd name="T36" fmla="*/ 1050 w 1051"/>
              <a:gd name="T37" fmla="*/ 700 h 1051"/>
              <a:gd name="T38" fmla="*/ 933 w 1051"/>
              <a:gd name="T39" fmla="*/ 817 h 1051"/>
              <a:gd name="T40" fmla="*/ 583 w 1051"/>
              <a:gd name="T41" fmla="*/ 118 h 1051"/>
              <a:gd name="T42" fmla="*/ 468 w 1051"/>
              <a:gd name="T43" fmla="*/ 0 h 1051"/>
              <a:gd name="T44" fmla="*/ 583 w 1051"/>
              <a:gd name="T45" fmla="*/ 232 h 1051"/>
              <a:gd name="T46" fmla="*/ 468 w 1051"/>
              <a:gd name="T47" fmla="*/ 350 h 1051"/>
              <a:gd name="T48" fmla="*/ 583 w 1051"/>
              <a:gd name="T49" fmla="*/ 232 h 1051"/>
              <a:gd name="T50" fmla="*/ 818 w 1051"/>
              <a:gd name="T51" fmla="*/ 118 h 1051"/>
              <a:gd name="T52" fmla="*/ 700 w 1051"/>
              <a:gd name="T53" fmla="*/ 0 h 1051"/>
              <a:gd name="T54" fmla="*/ 350 w 1051"/>
              <a:gd name="T55" fmla="*/ 0 h 1051"/>
              <a:gd name="T56" fmla="*/ 233 w 1051"/>
              <a:gd name="T57" fmla="*/ 118 h 1051"/>
              <a:gd name="T58" fmla="*/ 350 w 1051"/>
              <a:gd name="T59" fmla="*/ 0 h 1051"/>
              <a:gd name="T60" fmla="*/ 118 w 1051"/>
              <a:gd name="T61" fmla="*/ 118 h 1051"/>
              <a:gd name="T62" fmla="*/ 0 w 1051"/>
              <a:gd name="T63" fmla="*/ 0 h 1051"/>
              <a:gd name="T64" fmla="*/ 233 w 1051"/>
              <a:gd name="T65" fmla="*/ 1050 h 1051"/>
              <a:gd name="T66" fmla="*/ 350 w 1051"/>
              <a:gd name="T67" fmla="*/ 932 h 1051"/>
              <a:gd name="T68" fmla="*/ 233 w 1051"/>
              <a:gd name="T69" fmla="*/ 1050 h 1051"/>
              <a:gd name="T70" fmla="*/ 0 w 1051"/>
              <a:gd name="T71" fmla="*/ 700 h 1051"/>
              <a:gd name="T72" fmla="*/ 118 w 1051"/>
              <a:gd name="T73" fmla="*/ 817 h 1051"/>
              <a:gd name="T74" fmla="*/ 118 w 1051"/>
              <a:gd name="T75" fmla="*/ 232 h 1051"/>
              <a:gd name="T76" fmla="*/ 0 w 1051"/>
              <a:gd name="T77" fmla="*/ 350 h 1051"/>
              <a:gd name="T78" fmla="*/ 118 w 1051"/>
              <a:gd name="T79" fmla="*/ 232 h 1051"/>
              <a:gd name="T80" fmla="*/ 0 w 1051"/>
              <a:gd name="T81" fmla="*/ 932 h 1051"/>
              <a:gd name="T82" fmla="*/ 118 w 1051"/>
              <a:gd name="T8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933" y="1050"/>
                </a:moveTo>
                <a:lnTo>
                  <a:pt x="933" y="932"/>
                </a:lnTo>
                <a:lnTo>
                  <a:pt x="1050" y="932"/>
                </a:lnTo>
                <a:lnTo>
                  <a:pt x="1050" y="1050"/>
                </a:lnTo>
                <a:lnTo>
                  <a:pt x="933" y="1050"/>
                </a:lnTo>
                <a:close/>
                <a:moveTo>
                  <a:pt x="700" y="1050"/>
                </a:moveTo>
                <a:lnTo>
                  <a:pt x="700" y="932"/>
                </a:lnTo>
                <a:lnTo>
                  <a:pt x="818" y="932"/>
                </a:lnTo>
                <a:lnTo>
                  <a:pt x="818" y="1050"/>
                </a:lnTo>
                <a:lnTo>
                  <a:pt x="700" y="1050"/>
                </a:lnTo>
                <a:close/>
                <a:moveTo>
                  <a:pt x="468" y="817"/>
                </a:moveTo>
                <a:lnTo>
                  <a:pt x="468" y="700"/>
                </a:lnTo>
                <a:lnTo>
                  <a:pt x="583" y="700"/>
                </a:lnTo>
                <a:lnTo>
                  <a:pt x="583" y="817"/>
                </a:lnTo>
                <a:lnTo>
                  <a:pt x="468" y="817"/>
                </a:lnTo>
                <a:close/>
                <a:moveTo>
                  <a:pt x="933" y="350"/>
                </a:moveTo>
                <a:lnTo>
                  <a:pt x="933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3" y="350"/>
                </a:lnTo>
                <a:close/>
                <a:moveTo>
                  <a:pt x="933" y="0"/>
                </a:moveTo>
                <a:lnTo>
                  <a:pt x="1050" y="0"/>
                </a:lnTo>
                <a:lnTo>
                  <a:pt x="1050" y="118"/>
                </a:lnTo>
                <a:lnTo>
                  <a:pt x="933" y="118"/>
                </a:lnTo>
                <a:lnTo>
                  <a:pt x="933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2"/>
                </a:lnTo>
                <a:lnTo>
                  <a:pt x="0" y="582"/>
                </a:lnTo>
                <a:close/>
                <a:moveTo>
                  <a:pt x="468" y="1050"/>
                </a:moveTo>
                <a:lnTo>
                  <a:pt x="468" y="932"/>
                </a:lnTo>
                <a:lnTo>
                  <a:pt x="583" y="932"/>
                </a:lnTo>
                <a:lnTo>
                  <a:pt x="583" y="1050"/>
                </a:lnTo>
                <a:lnTo>
                  <a:pt x="468" y="1050"/>
                </a:lnTo>
                <a:close/>
                <a:moveTo>
                  <a:pt x="933" y="817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817"/>
                </a:lnTo>
                <a:lnTo>
                  <a:pt x="933" y="817"/>
                </a:lnTo>
                <a:close/>
                <a:moveTo>
                  <a:pt x="583" y="0"/>
                </a:moveTo>
                <a:lnTo>
                  <a:pt x="583" y="118"/>
                </a:lnTo>
                <a:lnTo>
                  <a:pt x="468" y="118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583" y="232"/>
                </a:moveTo>
                <a:lnTo>
                  <a:pt x="583" y="350"/>
                </a:lnTo>
                <a:lnTo>
                  <a:pt x="468" y="350"/>
                </a:lnTo>
                <a:lnTo>
                  <a:pt x="468" y="232"/>
                </a:lnTo>
                <a:lnTo>
                  <a:pt x="583" y="232"/>
                </a:lnTo>
                <a:close/>
                <a:moveTo>
                  <a:pt x="818" y="0"/>
                </a:moveTo>
                <a:lnTo>
                  <a:pt x="818" y="118"/>
                </a:lnTo>
                <a:lnTo>
                  <a:pt x="700" y="118"/>
                </a:lnTo>
                <a:lnTo>
                  <a:pt x="700" y="0"/>
                </a:lnTo>
                <a:lnTo>
                  <a:pt x="818" y="0"/>
                </a:lnTo>
                <a:close/>
                <a:moveTo>
                  <a:pt x="350" y="0"/>
                </a:moveTo>
                <a:lnTo>
                  <a:pt x="350" y="118"/>
                </a:lnTo>
                <a:lnTo>
                  <a:pt x="233" y="118"/>
                </a:lnTo>
                <a:lnTo>
                  <a:pt x="233" y="0"/>
                </a:lnTo>
                <a:lnTo>
                  <a:pt x="350" y="0"/>
                </a:lnTo>
                <a:close/>
                <a:moveTo>
                  <a:pt x="118" y="0"/>
                </a:moveTo>
                <a:lnTo>
                  <a:pt x="118" y="118"/>
                </a:lnTo>
                <a:lnTo>
                  <a:pt x="0" y="118"/>
                </a:lnTo>
                <a:lnTo>
                  <a:pt x="0" y="0"/>
                </a:lnTo>
                <a:lnTo>
                  <a:pt x="118" y="0"/>
                </a:lnTo>
                <a:close/>
                <a:moveTo>
                  <a:pt x="233" y="1050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50"/>
                </a:lnTo>
                <a:lnTo>
                  <a:pt x="233" y="10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8" y="700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18" y="932"/>
                </a:lnTo>
                <a:lnTo>
                  <a:pt x="118" y="1050"/>
                </a:lnTo>
                <a:lnTo>
                  <a:pt x="0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31489" y="1426371"/>
            <a:ext cx="504825" cy="506413"/>
          </a:xfrm>
          <a:custGeom>
            <a:avLst/>
            <a:gdLst>
              <a:gd name="T0" fmla="*/ 0 w 1401"/>
              <a:gd name="T1" fmla="*/ 1172 h 1406"/>
              <a:gd name="T2" fmla="*/ 1400 w 1401"/>
              <a:gd name="T3" fmla="*/ 1172 h 1406"/>
              <a:gd name="T4" fmla="*/ 1400 w 1401"/>
              <a:gd name="T5" fmla="*/ 1405 h 1406"/>
              <a:gd name="T6" fmla="*/ 0 w 1401"/>
              <a:gd name="T7" fmla="*/ 1405 h 1406"/>
              <a:gd name="T8" fmla="*/ 0 w 1401"/>
              <a:gd name="T9" fmla="*/ 1172 h 1406"/>
              <a:gd name="T10" fmla="*/ 1209 w 1401"/>
              <a:gd name="T11" fmla="*/ 240 h 1406"/>
              <a:gd name="T12" fmla="*/ 1094 w 1401"/>
              <a:gd name="T13" fmla="*/ 355 h 1406"/>
              <a:gd name="T14" fmla="*/ 875 w 1401"/>
              <a:gd name="T15" fmla="*/ 136 h 1406"/>
              <a:gd name="T16" fmla="*/ 990 w 1401"/>
              <a:gd name="T17" fmla="*/ 21 h 1406"/>
              <a:gd name="T18" fmla="*/ 1072 w 1401"/>
              <a:gd name="T19" fmla="*/ 21 h 1406"/>
              <a:gd name="T20" fmla="*/ 1209 w 1401"/>
              <a:gd name="T21" fmla="*/ 158 h 1406"/>
              <a:gd name="T22" fmla="*/ 1209 w 1401"/>
              <a:gd name="T23" fmla="*/ 240 h 1406"/>
              <a:gd name="T24" fmla="*/ 1036 w 1401"/>
              <a:gd name="T25" fmla="*/ 412 h 1406"/>
              <a:gd name="T26" fmla="*/ 451 w 1401"/>
              <a:gd name="T27" fmla="*/ 997 h 1406"/>
              <a:gd name="T28" fmla="*/ 232 w 1401"/>
              <a:gd name="T29" fmla="*/ 997 h 1406"/>
              <a:gd name="T30" fmla="*/ 232 w 1401"/>
              <a:gd name="T31" fmla="*/ 779 h 1406"/>
              <a:gd name="T32" fmla="*/ 818 w 1401"/>
              <a:gd name="T33" fmla="*/ 194 h 1406"/>
              <a:gd name="T34" fmla="*/ 1036 w 1401"/>
              <a:gd name="T35" fmla="*/ 412 h 1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1406">
                <a:moveTo>
                  <a:pt x="0" y="1172"/>
                </a:moveTo>
                <a:lnTo>
                  <a:pt x="1400" y="1172"/>
                </a:lnTo>
                <a:lnTo>
                  <a:pt x="1400" y="1405"/>
                </a:lnTo>
                <a:lnTo>
                  <a:pt x="0" y="1405"/>
                </a:lnTo>
                <a:lnTo>
                  <a:pt x="0" y="1172"/>
                </a:lnTo>
                <a:close/>
                <a:moveTo>
                  <a:pt x="1209" y="240"/>
                </a:moveTo>
                <a:lnTo>
                  <a:pt x="1094" y="355"/>
                </a:lnTo>
                <a:lnTo>
                  <a:pt x="875" y="136"/>
                </a:lnTo>
                <a:lnTo>
                  <a:pt x="990" y="21"/>
                </a:lnTo>
                <a:cubicBezTo>
                  <a:pt x="1012" y="0"/>
                  <a:pt x="1050" y="0"/>
                  <a:pt x="1072" y="21"/>
                </a:cubicBezTo>
                <a:lnTo>
                  <a:pt x="1209" y="158"/>
                </a:lnTo>
                <a:cubicBezTo>
                  <a:pt x="1230" y="180"/>
                  <a:pt x="1230" y="218"/>
                  <a:pt x="1209" y="240"/>
                </a:cubicBezTo>
                <a:close/>
                <a:moveTo>
                  <a:pt x="1036" y="412"/>
                </a:moveTo>
                <a:lnTo>
                  <a:pt x="451" y="997"/>
                </a:lnTo>
                <a:lnTo>
                  <a:pt x="232" y="997"/>
                </a:lnTo>
                <a:lnTo>
                  <a:pt x="232" y="779"/>
                </a:lnTo>
                <a:lnTo>
                  <a:pt x="818" y="194"/>
                </a:lnTo>
                <a:lnTo>
                  <a:pt x="1036" y="41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366170"/>
            <a:ext cx="463550" cy="377825"/>
          </a:xfrm>
          <a:custGeom>
            <a:avLst/>
            <a:gdLst>
              <a:gd name="T0" fmla="*/ 1168 w 1286"/>
              <a:gd name="T1" fmla="*/ 932 h 1050"/>
              <a:gd name="T2" fmla="*/ 1168 w 1286"/>
              <a:gd name="T3" fmla="*/ 582 h 1050"/>
              <a:gd name="T4" fmla="*/ 643 w 1286"/>
              <a:gd name="T5" fmla="*/ 582 h 1050"/>
              <a:gd name="T6" fmla="*/ 643 w 1286"/>
              <a:gd name="T7" fmla="*/ 932 h 1050"/>
              <a:gd name="T8" fmla="*/ 1168 w 1286"/>
              <a:gd name="T9" fmla="*/ 932 h 1050"/>
              <a:gd name="T10" fmla="*/ 1168 w 1286"/>
              <a:gd name="T11" fmla="*/ 0 h 1050"/>
              <a:gd name="T12" fmla="*/ 1285 w 1286"/>
              <a:gd name="T13" fmla="*/ 117 h 1050"/>
              <a:gd name="T14" fmla="*/ 1285 w 1286"/>
              <a:gd name="T15" fmla="*/ 932 h 1050"/>
              <a:gd name="T16" fmla="*/ 1168 w 1286"/>
              <a:gd name="T17" fmla="*/ 1049 h 1050"/>
              <a:gd name="T18" fmla="*/ 118 w 1286"/>
              <a:gd name="T19" fmla="*/ 1049 h 1050"/>
              <a:gd name="T20" fmla="*/ 0 w 1286"/>
              <a:gd name="T21" fmla="*/ 932 h 1050"/>
              <a:gd name="T22" fmla="*/ 0 w 1286"/>
              <a:gd name="T23" fmla="*/ 117 h 1050"/>
              <a:gd name="T24" fmla="*/ 118 w 1286"/>
              <a:gd name="T25" fmla="*/ 0 h 1050"/>
              <a:gd name="T26" fmla="*/ 1168 w 128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1168" y="932"/>
                </a:moveTo>
                <a:lnTo>
                  <a:pt x="1168" y="582"/>
                </a:lnTo>
                <a:lnTo>
                  <a:pt x="643" y="582"/>
                </a:lnTo>
                <a:lnTo>
                  <a:pt x="643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68526" y="2366170"/>
            <a:ext cx="377825" cy="377825"/>
          </a:xfrm>
          <a:custGeom>
            <a:avLst/>
            <a:gdLst>
              <a:gd name="T0" fmla="*/ 875 w 1051"/>
              <a:gd name="T1" fmla="*/ 493 h 1051"/>
              <a:gd name="T2" fmla="*/ 1050 w 1051"/>
              <a:gd name="T3" fmla="*/ 668 h 1051"/>
              <a:gd name="T4" fmla="*/ 1050 w 1051"/>
              <a:gd name="T5" fmla="*/ 933 h 1051"/>
              <a:gd name="T6" fmla="*/ 933 w 1051"/>
              <a:gd name="T7" fmla="*/ 1050 h 1051"/>
              <a:gd name="T8" fmla="*/ 118 w 1051"/>
              <a:gd name="T9" fmla="*/ 1050 h 1051"/>
              <a:gd name="T10" fmla="*/ 0 w 1051"/>
              <a:gd name="T11" fmla="*/ 933 h 1051"/>
              <a:gd name="T12" fmla="*/ 0 w 1051"/>
              <a:gd name="T13" fmla="*/ 550 h 1051"/>
              <a:gd name="T14" fmla="*/ 175 w 1051"/>
              <a:gd name="T15" fmla="*/ 725 h 1051"/>
              <a:gd name="T16" fmla="*/ 408 w 1051"/>
              <a:gd name="T17" fmla="*/ 490 h 1051"/>
              <a:gd name="T18" fmla="*/ 643 w 1051"/>
              <a:gd name="T19" fmla="*/ 725 h 1051"/>
              <a:gd name="T20" fmla="*/ 875 w 1051"/>
              <a:gd name="T21" fmla="*/ 493 h 1051"/>
              <a:gd name="T22" fmla="*/ 1050 w 1051"/>
              <a:gd name="T23" fmla="*/ 118 h 1051"/>
              <a:gd name="T24" fmla="*/ 1050 w 1051"/>
              <a:gd name="T25" fmla="*/ 501 h 1051"/>
              <a:gd name="T26" fmla="*/ 875 w 1051"/>
              <a:gd name="T27" fmla="*/ 326 h 1051"/>
              <a:gd name="T28" fmla="*/ 643 w 1051"/>
              <a:gd name="T29" fmla="*/ 561 h 1051"/>
              <a:gd name="T30" fmla="*/ 408 w 1051"/>
              <a:gd name="T31" fmla="*/ 326 h 1051"/>
              <a:gd name="T32" fmla="*/ 175 w 1051"/>
              <a:gd name="T33" fmla="*/ 561 h 1051"/>
              <a:gd name="T34" fmla="*/ 0 w 1051"/>
              <a:gd name="T35" fmla="*/ 383 h 1051"/>
              <a:gd name="T36" fmla="*/ 0 w 1051"/>
              <a:gd name="T37" fmla="*/ 118 h 1051"/>
              <a:gd name="T38" fmla="*/ 118 w 1051"/>
              <a:gd name="T39" fmla="*/ 0 h 1051"/>
              <a:gd name="T40" fmla="*/ 933 w 1051"/>
              <a:gd name="T41" fmla="*/ 0 h 1051"/>
              <a:gd name="T42" fmla="*/ 1050 w 1051"/>
              <a:gd name="T4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493"/>
                </a:moveTo>
                <a:lnTo>
                  <a:pt x="1050" y="668"/>
                </a:ln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550"/>
                </a:lnTo>
                <a:lnTo>
                  <a:pt x="175" y="725"/>
                </a:lnTo>
                <a:lnTo>
                  <a:pt x="408" y="490"/>
                </a:lnTo>
                <a:lnTo>
                  <a:pt x="643" y="725"/>
                </a:lnTo>
                <a:lnTo>
                  <a:pt x="875" y="493"/>
                </a:lnTo>
                <a:close/>
                <a:moveTo>
                  <a:pt x="1050" y="118"/>
                </a:moveTo>
                <a:lnTo>
                  <a:pt x="1050" y="501"/>
                </a:lnTo>
                <a:lnTo>
                  <a:pt x="875" y="326"/>
                </a:lnTo>
                <a:lnTo>
                  <a:pt x="643" y="561"/>
                </a:lnTo>
                <a:lnTo>
                  <a:pt x="408" y="326"/>
                </a:lnTo>
                <a:lnTo>
                  <a:pt x="175" y="561"/>
                </a:lnTo>
                <a:lnTo>
                  <a:pt x="0" y="38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ubicBezTo>
                  <a:pt x="996" y="1"/>
                  <a:pt x="1050" y="55"/>
                  <a:pt x="1050" y="11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2462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659 w 1319"/>
              <a:gd name="T7" fmla="*/ 1008 h 1318"/>
              <a:gd name="T8" fmla="*/ 1127 w 1319"/>
              <a:gd name="T9" fmla="*/ 853 h 1318"/>
              <a:gd name="T10" fmla="*/ 1127 w 1319"/>
              <a:gd name="T11" fmla="*/ 1126 h 1318"/>
              <a:gd name="T12" fmla="*/ 853 w 1319"/>
              <a:gd name="T13" fmla="*/ 1126 h 1318"/>
              <a:gd name="T14" fmla="*/ 659 w 1319"/>
              <a:gd name="T15" fmla="*/ 1317 h 1318"/>
              <a:gd name="T16" fmla="*/ 465 w 1319"/>
              <a:gd name="T17" fmla="*/ 1126 h 1318"/>
              <a:gd name="T18" fmla="*/ 192 w 1319"/>
              <a:gd name="T19" fmla="*/ 1126 h 1318"/>
              <a:gd name="T20" fmla="*/ 192 w 1319"/>
              <a:gd name="T21" fmla="*/ 853 h 1318"/>
              <a:gd name="T22" fmla="*/ 0 w 1319"/>
              <a:gd name="T23" fmla="*/ 658 h 1318"/>
              <a:gd name="T24" fmla="*/ 192 w 1319"/>
              <a:gd name="T25" fmla="*/ 464 h 1318"/>
              <a:gd name="T26" fmla="*/ 192 w 1319"/>
              <a:gd name="T27" fmla="*/ 191 h 1318"/>
              <a:gd name="T28" fmla="*/ 465 w 1319"/>
              <a:gd name="T29" fmla="*/ 191 h 1318"/>
              <a:gd name="T30" fmla="*/ 659 w 1319"/>
              <a:gd name="T31" fmla="*/ 0 h 1318"/>
              <a:gd name="T32" fmla="*/ 853 w 1319"/>
              <a:gd name="T33" fmla="*/ 191 h 1318"/>
              <a:gd name="T34" fmla="*/ 1127 w 1319"/>
              <a:gd name="T35" fmla="*/ 191 h 1318"/>
              <a:gd name="T36" fmla="*/ 1127 w 1319"/>
              <a:gd name="T37" fmla="*/ 464 h 1318"/>
              <a:gd name="T38" fmla="*/ 1318 w 1319"/>
              <a:gd name="T39" fmla="*/ 658 h 1318"/>
              <a:gd name="T40" fmla="*/ 1127 w 1319"/>
              <a:gd name="T41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lnTo>
                  <a:pt x="659" y="1008"/>
                </a:ln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24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9 h 1318"/>
              <a:gd name="T6" fmla="*/ 309 w 1319"/>
              <a:gd name="T7" fmla="*/ 658 h 1318"/>
              <a:gd name="T8" fmla="*/ 659 w 1319"/>
              <a:gd name="T9" fmla="*/ 1008 h 1318"/>
              <a:gd name="T10" fmla="*/ 1127 w 1319"/>
              <a:gd name="T11" fmla="*/ 853 h 1318"/>
              <a:gd name="T12" fmla="*/ 1127 w 1319"/>
              <a:gd name="T13" fmla="*/ 1126 h 1318"/>
              <a:gd name="T14" fmla="*/ 853 w 1319"/>
              <a:gd name="T15" fmla="*/ 1126 h 1318"/>
              <a:gd name="T16" fmla="*/ 659 w 1319"/>
              <a:gd name="T17" fmla="*/ 1317 h 1318"/>
              <a:gd name="T18" fmla="*/ 465 w 1319"/>
              <a:gd name="T19" fmla="*/ 1126 h 1318"/>
              <a:gd name="T20" fmla="*/ 192 w 1319"/>
              <a:gd name="T21" fmla="*/ 1126 h 1318"/>
              <a:gd name="T22" fmla="*/ 192 w 1319"/>
              <a:gd name="T23" fmla="*/ 853 h 1318"/>
              <a:gd name="T24" fmla="*/ 0 w 1319"/>
              <a:gd name="T25" fmla="*/ 658 h 1318"/>
              <a:gd name="T26" fmla="*/ 192 w 1319"/>
              <a:gd name="T27" fmla="*/ 464 h 1318"/>
              <a:gd name="T28" fmla="*/ 192 w 1319"/>
              <a:gd name="T29" fmla="*/ 191 h 1318"/>
              <a:gd name="T30" fmla="*/ 465 w 1319"/>
              <a:gd name="T31" fmla="*/ 191 h 1318"/>
              <a:gd name="T32" fmla="*/ 659 w 1319"/>
              <a:gd name="T33" fmla="*/ 0 h 1318"/>
              <a:gd name="T34" fmla="*/ 853 w 1319"/>
              <a:gd name="T35" fmla="*/ 191 h 1318"/>
              <a:gd name="T36" fmla="*/ 1127 w 1319"/>
              <a:gd name="T37" fmla="*/ 191 h 1318"/>
              <a:gd name="T38" fmla="*/ 1127 w 1319"/>
              <a:gd name="T39" fmla="*/ 464 h 1318"/>
              <a:gd name="T40" fmla="*/ 1318 w 1319"/>
              <a:gd name="T41" fmla="*/ 658 h 1318"/>
              <a:gd name="T42" fmla="*/ 1127 w 1319"/>
              <a:gd name="T43" fmla="*/ 853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9"/>
                  <a:pt x="659" y="309"/>
                </a:cubicBezTo>
                <a:cubicBezTo>
                  <a:pt x="465" y="309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853"/>
                </a:move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lnTo>
                  <a:pt x="1318" y="658"/>
                </a:lnTo>
                <a:lnTo>
                  <a:pt x="1127" y="85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34001" y="2316958"/>
            <a:ext cx="474663" cy="474662"/>
          </a:xfrm>
          <a:custGeom>
            <a:avLst/>
            <a:gdLst>
              <a:gd name="T0" fmla="*/ 659 w 1319"/>
              <a:gd name="T1" fmla="*/ 426 h 1318"/>
              <a:gd name="T2" fmla="*/ 892 w 1319"/>
              <a:gd name="T3" fmla="*/ 658 h 1318"/>
              <a:gd name="T4" fmla="*/ 659 w 1319"/>
              <a:gd name="T5" fmla="*/ 891 h 1318"/>
              <a:gd name="T6" fmla="*/ 427 w 1319"/>
              <a:gd name="T7" fmla="*/ 658 h 1318"/>
              <a:gd name="T8" fmla="*/ 659 w 1319"/>
              <a:gd name="T9" fmla="*/ 426 h 1318"/>
              <a:gd name="T10" fmla="*/ 659 w 1319"/>
              <a:gd name="T11" fmla="*/ 1008 h 1318"/>
              <a:gd name="T12" fmla="*/ 1009 w 1319"/>
              <a:gd name="T13" fmla="*/ 658 h 1318"/>
              <a:gd name="T14" fmla="*/ 659 w 1319"/>
              <a:gd name="T15" fmla="*/ 308 h 1318"/>
              <a:gd name="T16" fmla="*/ 309 w 1319"/>
              <a:gd name="T17" fmla="*/ 658 h 1318"/>
              <a:gd name="T18" fmla="*/ 659 w 1319"/>
              <a:gd name="T19" fmla="*/ 1008 h 1318"/>
              <a:gd name="T20" fmla="*/ 1127 w 1319"/>
              <a:gd name="T21" fmla="*/ 464 h 1318"/>
              <a:gd name="T22" fmla="*/ 1318 w 1319"/>
              <a:gd name="T23" fmla="*/ 658 h 1318"/>
              <a:gd name="T24" fmla="*/ 1127 w 1319"/>
              <a:gd name="T25" fmla="*/ 853 h 1318"/>
              <a:gd name="T26" fmla="*/ 1127 w 1319"/>
              <a:gd name="T27" fmla="*/ 1126 h 1318"/>
              <a:gd name="T28" fmla="*/ 853 w 1319"/>
              <a:gd name="T29" fmla="*/ 1126 h 1318"/>
              <a:gd name="T30" fmla="*/ 659 w 1319"/>
              <a:gd name="T31" fmla="*/ 1317 h 1318"/>
              <a:gd name="T32" fmla="*/ 465 w 1319"/>
              <a:gd name="T33" fmla="*/ 1126 h 1318"/>
              <a:gd name="T34" fmla="*/ 192 w 1319"/>
              <a:gd name="T35" fmla="*/ 1126 h 1318"/>
              <a:gd name="T36" fmla="*/ 192 w 1319"/>
              <a:gd name="T37" fmla="*/ 853 h 1318"/>
              <a:gd name="T38" fmla="*/ 0 w 1319"/>
              <a:gd name="T39" fmla="*/ 658 h 1318"/>
              <a:gd name="T40" fmla="*/ 192 w 1319"/>
              <a:gd name="T41" fmla="*/ 464 h 1318"/>
              <a:gd name="T42" fmla="*/ 192 w 1319"/>
              <a:gd name="T43" fmla="*/ 191 h 1318"/>
              <a:gd name="T44" fmla="*/ 465 w 1319"/>
              <a:gd name="T45" fmla="*/ 191 h 1318"/>
              <a:gd name="T46" fmla="*/ 659 w 1319"/>
              <a:gd name="T47" fmla="*/ 0 h 1318"/>
              <a:gd name="T48" fmla="*/ 853 w 1319"/>
              <a:gd name="T49" fmla="*/ 191 h 1318"/>
              <a:gd name="T50" fmla="*/ 1127 w 1319"/>
              <a:gd name="T51" fmla="*/ 191 h 1318"/>
              <a:gd name="T52" fmla="*/ 1127 w 1319"/>
              <a:gd name="T53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9" h="1318">
                <a:moveTo>
                  <a:pt x="659" y="426"/>
                </a:moveTo>
                <a:cubicBezTo>
                  <a:pt x="788" y="426"/>
                  <a:pt x="892" y="529"/>
                  <a:pt x="892" y="658"/>
                </a:cubicBezTo>
                <a:cubicBezTo>
                  <a:pt x="892" y="786"/>
                  <a:pt x="787" y="891"/>
                  <a:pt x="659" y="891"/>
                </a:cubicBezTo>
                <a:cubicBezTo>
                  <a:pt x="530" y="891"/>
                  <a:pt x="427" y="786"/>
                  <a:pt x="427" y="658"/>
                </a:cubicBezTo>
                <a:cubicBezTo>
                  <a:pt x="427" y="529"/>
                  <a:pt x="531" y="426"/>
                  <a:pt x="659" y="426"/>
                </a:cubicBezTo>
                <a:close/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465" y="308"/>
                  <a:pt x="309" y="463"/>
                  <a:pt x="309" y="658"/>
                </a:cubicBezTo>
                <a:cubicBezTo>
                  <a:pt x="309" y="852"/>
                  <a:pt x="465" y="1008"/>
                  <a:pt x="659" y="1008"/>
                </a:cubicBez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2" y="1126"/>
                </a:lnTo>
                <a:lnTo>
                  <a:pt x="192" y="853"/>
                </a:lnTo>
                <a:lnTo>
                  <a:pt x="0" y="658"/>
                </a:lnTo>
                <a:lnTo>
                  <a:pt x="192" y="464"/>
                </a:lnTo>
                <a:lnTo>
                  <a:pt x="192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03976" y="2316958"/>
            <a:ext cx="474663" cy="474662"/>
          </a:xfrm>
          <a:custGeom>
            <a:avLst/>
            <a:gdLst>
              <a:gd name="T0" fmla="*/ 793 w 1319"/>
              <a:gd name="T1" fmla="*/ 891 h 1318"/>
              <a:gd name="T2" fmla="*/ 905 w 1319"/>
              <a:gd name="T3" fmla="*/ 891 h 1318"/>
              <a:gd name="T4" fmla="*/ 716 w 1319"/>
              <a:gd name="T5" fmla="*/ 366 h 1318"/>
              <a:gd name="T6" fmla="*/ 602 w 1319"/>
              <a:gd name="T7" fmla="*/ 366 h 1318"/>
              <a:gd name="T8" fmla="*/ 413 w 1319"/>
              <a:gd name="T9" fmla="*/ 891 h 1318"/>
              <a:gd name="T10" fmla="*/ 525 w 1319"/>
              <a:gd name="T11" fmla="*/ 891 h 1318"/>
              <a:gd name="T12" fmla="*/ 566 w 1319"/>
              <a:gd name="T13" fmla="*/ 776 h 1318"/>
              <a:gd name="T14" fmla="*/ 752 w 1319"/>
              <a:gd name="T15" fmla="*/ 776 h 1318"/>
              <a:gd name="T16" fmla="*/ 793 w 1319"/>
              <a:gd name="T17" fmla="*/ 891 h 1318"/>
              <a:gd name="T18" fmla="*/ 1127 w 1319"/>
              <a:gd name="T19" fmla="*/ 464 h 1318"/>
              <a:gd name="T20" fmla="*/ 1318 w 1319"/>
              <a:gd name="T21" fmla="*/ 658 h 1318"/>
              <a:gd name="T22" fmla="*/ 1127 w 1319"/>
              <a:gd name="T23" fmla="*/ 853 h 1318"/>
              <a:gd name="T24" fmla="*/ 1127 w 1319"/>
              <a:gd name="T25" fmla="*/ 1126 h 1318"/>
              <a:gd name="T26" fmla="*/ 853 w 1319"/>
              <a:gd name="T27" fmla="*/ 1126 h 1318"/>
              <a:gd name="T28" fmla="*/ 659 w 1319"/>
              <a:gd name="T29" fmla="*/ 1317 h 1318"/>
              <a:gd name="T30" fmla="*/ 465 w 1319"/>
              <a:gd name="T31" fmla="*/ 1126 h 1318"/>
              <a:gd name="T32" fmla="*/ 191 w 1319"/>
              <a:gd name="T33" fmla="*/ 1126 h 1318"/>
              <a:gd name="T34" fmla="*/ 191 w 1319"/>
              <a:gd name="T35" fmla="*/ 853 h 1318"/>
              <a:gd name="T36" fmla="*/ 0 w 1319"/>
              <a:gd name="T37" fmla="*/ 658 h 1318"/>
              <a:gd name="T38" fmla="*/ 191 w 1319"/>
              <a:gd name="T39" fmla="*/ 464 h 1318"/>
              <a:gd name="T40" fmla="*/ 191 w 1319"/>
              <a:gd name="T41" fmla="*/ 191 h 1318"/>
              <a:gd name="T42" fmla="*/ 465 w 1319"/>
              <a:gd name="T43" fmla="*/ 191 h 1318"/>
              <a:gd name="T44" fmla="*/ 659 w 1319"/>
              <a:gd name="T45" fmla="*/ 0 h 1318"/>
              <a:gd name="T46" fmla="*/ 853 w 1319"/>
              <a:gd name="T47" fmla="*/ 191 h 1318"/>
              <a:gd name="T48" fmla="*/ 1127 w 1319"/>
              <a:gd name="T49" fmla="*/ 191 h 1318"/>
              <a:gd name="T50" fmla="*/ 1127 w 1319"/>
              <a:gd name="T51" fmla="*/ 464 h 1318"/>
              <a:gd name="T52" fmla="*/ 591 w 1319"/>
              <a:gd name="T53" fmla="*/ 697 h 1318"/>
              <a:gd name="T54" fmla="*/ 659 w 1319"/>
              <a:gd name="T55" fmla="*/ 483 h 1318"/>
              <a:gd name="T56" fmla="*/ 727 w 1319"/>
              <a:gd name="T57" fmla="*/ 697 h 1318"/>
              <a:gd name="T58" fmla="*/ 591 w 1319"/>
              <a:gd name="T59" fmla="*/ 697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19" h="1318">
                <a:moveTo>
                  <a:pt x="793" y="891"/>
                </a:moveTo>
                <a:lnTo>
                  <a:pt x="905" y="891"/>
                </a:lnTo>
                <a:lnTo>
                  <a:pt x="716" y="366"/>
                </a:lnTo>
                <a:lnTo>
                  <a:pt x="602" y="366"/>
                </a:lnTo>
                <a:lnTo>
                  <a:pt x="413" y="891"/>
                </a:lnTo>
                <a:lnTo>
                  <a:pt x="525" y="891"/>
                </a:lnTo>
                <a:lnTo>
                  <a:pt x="566" y="776"/>
                </a:lnTo>
                <a:lnTo>
                  <a:pt x="752" y="776"/>
                </a:lnTo>
                <a:lnTo>
                  <a:pt x="793" y="891"/>
                </a:lnTo>
                <a:close/>
                <a:moveTo>
                  <a:pt x="1127" y="464"/>
                </a:moveTo>
                <a:lnTo>
                  <a:pt x="1318" y="658"/>
                </a:lnTo>
                <a:lnTo>
                  <a:pt x="1127" y="853"/>
                </a:lnTo>
                <a:lnTo>
                  <a:pt x="1127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7" y="191"/>
                </a:lnTo>
                <a:lnTo>
                  <a:pt x="1127" y="464"/>
                </a:lnTo>
                <a:close/>
                <a:moveTo>
                  <a:pt x="591" y="697"/>
                </a:moveTo>
                <a:lnTo>
                  <a:pt x="659" y="483"/>
                </a:lnTo>
                <a:lnTo>
                  <a:pt x="727" y="697"/>
                </a:lnTo>
                <a:lnTo>
                  <a:pt x="591" y="69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5537" y="2316958"/>
            <a:ext cx="474662" cy="474662"/>
          </a:xfrm>
          <a:custGeom>
            <a:avLst/>
            <a:gdLst>
              <a:gd name="T0" fmla="*/ 659 w 1319"/>
              <a:gd name="T1" fmla="*/ 1008 h 1318"/>
              <a:gd name="T2" fmla="*/ 1009 w 1319"/>
              <a:gd name="T3" fmla="*/ 658 h 1318"/>
              <a:gd name="T4" fmla="*/ 659 w 1319"/>
              <a:gd name="T5" fmla="*/ 308 h 1318"/>
              <a:gd name="T6" fmla="*/ 514 w 1319"/>
              <a:gd name="T7" fmla="*/ 341 h 1318"/>
              <a:gd name="T8" fmla="*/ 716 w 1319"/>
              <a:gd name="T9" fmla="*/ 658 h 1318"/>
              <a:gd name="T10" fmla="*/ 514 w 1319"/>
              <a:gd name="T11" fmla="*/ 976 h 1318"/>
              <a:gd name="T12" fmla="*/ 659 w 1319"/>
              <a:gd name="T13" fmla="*/ 1008 h 1318"/>
              <a:gd name="T14" fmla="*/ 1126 w 1319"/>
              <a:gd name="T15" fmla="*/ 464 h 1318"/>
              <a:gd name="T16" fmla="*/ 1318 w 1319"/>
              <a:gd name="T17" fmla="*/ 658 h 1318"/>
              <a:gd name="T18" fmla="*/ 1126 w 1319"/>
              <a:gd name="T19" fmla="*/ 853 h 1318"/>
              <a:gd name="T20" fmla="*/ 1126 w 1319"/>
              <a:gd name="T21" fmla="*/ 1126 h 1318"/>
              <a:gd name="T22" fmla="*/ 853 w 1319"/>
              <a:gd name="T23" fmla="*/ 1126 h 1318"/>
              <a:gd name="T24" fmla="*/ 659 w 1319"/>
              <a:gd name="T25" fmla="*/ 1317 h 1318"/>
              <a:gd name="T26" fmla="*/ 465 w 1319"/>
              <a:gd name="T27" fmla="*/ 1126 h 1318"/>
              <a:gd name="T28" fmla="*/ 191 w 1319"/>
              <a:gd name="T29" fmla="*/ 1126 h 1318"/>
              <a:gd name="T30" fmla="*/ 191 w 1319"/>
              <a:gd name="T31" fmla="*/ 853 h 1318"/>
              <a:gd name="T32" fmla="*/ 0 w 1319"/>
              <a:gd name="T33" fmla="*/ 658 h 1318"/>
              <a:gd name="T34" fmla="*/ 191 w 1319"/>
              <a:gd name="T35" fmla="*/ 464 h 1318"/>
              <a:gd name="T36" fmla="*/ 191 w 1319"/>
              <a:gd name="T37" fmla="*/ 191 h 1318"/>
              <a:gd name="T38" fmla="*/ 465 w 1319"/>
              <a:gd name="T39" fmla="*/ 191 h 1318"/>
              <a:gd name="T40" fmla="*/ 659 w 1319"/>
              <a:gd name="T41" fmla="*/ 0 h 1318"/>
              <a:gd name="T42" fmla="*/ 853 w 1319"/>
              <a:gd name="T43" fmla="*/ 191 h 1318"/>
              <a:gd name="T44" fmla="*/ 1126 w 1319"/>
              <a:gd name="T45" fmla="*/ 191 h 1318"/>
              <a:gd name="T46" fmla="*/ 1126 w 1319"/>
              <a:gd name="T47" fmla="*/ 464 h 1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9" h="1318">
                <a:moveTo>
                  <a:pt x="659" y="1008"/>
                </a:moveTo>
                <a:cubicBezTo>
                  <a:pt x="853" y="1008"/>
                  <a:pt x="1009" y="852"/>
                  <a:pt x="1009" y="658"/>
                </a:cubicBezTo>
                <a:cubicBezTo>
                  <a:pt x="1009" y="463"/>
                  <a:pt x="853" y="308"/>
                  <a:pt x="659" y="308"/>
                </a:cubicBezTo>
                <a:cubicBezTo>
                  <a:pt x="607" y="308"/>
                  <a:pt x="558" y="322"/>
                  <a:pt x="514" y="341"/>
                </a:cubicBezTo>
                <a:cubicBezTo>
                  <a:pt x="634" y="396"/>
                  <a:pt x="716" y="515"/>
                  <a:pt x="716" y="658"/>
                </a:cubicBezTo>
                <a:cubicBezTo>
                  <a:pt x="716" y="800"/>
                  <a:pt x="634" y="921"/>
                  <a:pt x="514" y="976"/>
                </a:cubicBezTo>
                <a:cubicBezTo>
                  <a:pt x="558" y="995"/>
                  <a:pt x="607" y="1008"/>
                  <a:pt x="659" y="1008"/>
                </a:cubicBezTo>
                <a:close/>
                <a:moveTo>
                  <a:pt x="1126" y="464"/>
                </a:moveTo>
                <a:lnTo>
                  <a:pt x="1318" y="658"/>
                </a:lnTo>
                <a:lnTo>
                  <a:pt x="1126" y="853"/>
                </a:lnTo>
                <a:lnTo>
                  <a:pt x="1126" y="1126"/>
                </a:lnTo>
                <a:lnTo>
                  <a:pt x="853" y="1126"/>
                </a:lnTo>
                <a:lnTo>
                  <a:pt x="659" y="1317"/>
                </a:lnTo>
                <a:lnTo>
                  <a:pt x="465" y="1126"/>
                </a:lnTo>
                <a:lnTo>
                  <a:pt x="191" y="1126"/>
                </a:lnTo>
                <a:lnTo>
                  <a:pt x="191" y="853"/>
                </a:lnTo>
                <a:lnTo>
                  <a:pt x="0" y="658"/>
                </a:lnTo>
                <a:lnTo>
                  <a:pt x="191" y="464"/>
                </a:lnTo>
                <a:lnTo>
                  <a:pt x="191" y="191"/>
                </a:lnTo>
                <a:lnTo>
                  <a:pt x="465" y="191"/>
                </a:lnTo>
                <a:lnTo>
                  <a:pt x="659" y="0"/>
                </a:lnTo>
                <a:lnTo>
                  <a:pt x="853" y="191"/>
                </a:lnTo>
                <a:lnTo>
                  <a:pt x="1126" y="191"/>
                </a:lnTo>
                <a:lnTo>
                  <a:pt x="1126" y="46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47112" y="2345532"/>
            <a:ext cx="273050" cy="419100"/>
          </a:xfrm>
          <a:custGeom>
            <a:avLst/>
            <a:gdLst>
              <a:gd name="T0" fmla="*/ 175 w 758"/>
              <a:gd name="T1" fmla="*/ 0 h 1166"/>
              <a:gd name="T2" fmla="*/ 757 w 758"/>
              <a:gd name="T3" fmla="*/ 582 h 1166"/>
              <a:gd name="T4" fmla="*/ 175 w 758"/>
              <a:gd name="T5" fmla="*/ 1165 h 1166"/>
              <a:gd name="T6" fmla="*/ 0 w 758"/>
              <a:gd name="T7" fmla="*/ 1140 h 1166"/>
              <a:gd name="T8" fmla="*/ 408 w 758"/>
              <a:gd name="T9" fmla="*/ 582 h 1166"/>
              <a:gd name="T10" fmla="*/ 0 w 758"/>
              <a:gd name="T11" fmla="*/ 25 h 1166"/>
              <a:gd name="T12" fmla="*/ 175 w 758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8" h="1166">
                <a:moveTo>
                  <a:pt x="175" y="0"/>
                </a:moveTo>
                <a:cubicBezTo>
                  <a:pt x="498" y="0"/>
                  <a:pt x="757" y="259"/>
                  <a:pt x="757" y="582"/>
                </a:cubicBezTo>
                <a:cubicBezTo>
                  <a:pt x="757" y="904"/>
                  <a:pt x="498" y="1165"/>
                  <a:pt x="175" y="1165"/>
                </a:cubicBezTo>
                <a:cubicBezTo>
                  <a:pt x="115" y="1165"/>
                  <a:pt x="55" y="1157"/>
                  <a:pt x="0" y="1140"/>
                </a:cubicBezTo>
                <a:cubicBezTo>
                  <a:pt x="238" y="1066"/>
                  <a:pt x="408" y="844"/>
                  <a:pt x="408" y="582"/>
                </a:cubicBezTo>
                <a:cubicBezTo>
                  <a:pt x="408" y="319"/>
                  <a:pt x="238" y="99"/>
                  <a:pt x="0" y="25"/>
                </a:cubicBezTo>
                <a:cubicBezTo>
                  <a:pt x="55" y="8"/>
                  <a:pt x="115" y="0"/>
                  <a:pt x="175" y="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6451" y="2345532"/>
            <a:ext cx="315913" cy="419100"/>
          </a:xfrm>
          <a:custGeom>
            <a:avLst/>
            <a:gdLst>
              <a:gd name="T0" fmla="*/ 290 w 876"/>
              <a:gd name="T1" fmla="*/ 0 h 1166"/>
              <a:gd name="T2" fmla="*/ 875 w 876"/>
              <a:gd name="T3" fmla="*/ 582 h 1166"/>
              <a:gd name="T4" fmla="*/ 290 w 876"/>
              <a:gd name="T5" fmla="*/ 1165 h 1166"/>
              <a:gd name="T6" fmla="*/ 0 w 876"/>
              <a:gd name="T7" fmla="*/ 1088 h 1166"/>
              <a:gd name="T8" fmla="*/ 290 w 876"/>
              <a:gd name="T9" fmla="*/ 582 h 1166"/>
              <a:gd name="T10" fmla="*/ 0 w 876"/>
              <a:gd name="T11" fmla="*/ 77 h 1166"/>
              <a:gd name="T12" fmla="*/ 290 w 876"/>
              <a:gd name="T1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66">
                <a:moveTo>
                  <a:pt x="290" y="0"/>
                </a:moveTo>
                <a:cubicBezTo>
                  <a:pt x="613" y="0"/>
                  <a:pt x="875" y="259"/>
                  <a:pt x="875" y="582"/>
                </a:cubicBezTo>
                <a:cubicBezTo>
                  <a:pt x="875" y="904"/>
                  <a:pt x="613" y="1165"/>
                  <a:pt x="290" y="1165"/>
                </a:cubicBezTo>
                <a:cubicBezTo>
                  <a:pt x="183" y="1165"/>
                  <a:pt x="85" y="1137"/>
                  <a:pt x="0" y="1088"/>
                </a:cubicBezTo>
                <a:cubicBezTo>
                  <a:pt x="175" y="987"/>
                  <a:pt x="290" y="798"/>
                  <a:pt x="290" y="582"/>
                </a:cubicBezTo>
                <a:cubicBezTo>
                  <a:pt x="290" y="366"/>
                  <a:pt x="175" y="178"/>
                  <a:pt x="0" y="77"/>
                </a:cubicBezTo>
                <a:cubicBezTo>
                  <a:pt x="85" y="27"/>
                  <a:pt x="183" y="0"/>
                  <a:pt x="290" y="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15624" y="2345532"/>
            <a:ext cx="419100" cy="419100"/>
          </a:xfrm>
          <a:custGeom>
            <a:avLst/>
            <a:gdLst>
              <a:gd name="T0" fmla="*/ 0 w 1166"/>
              <a:gd name="T1" fmla="*/ 582 h 1166"/>
              <a:gd name="T2" fmla="*/ 583 w 1166"/>
              <a:gd name="T3" fmla="*/ 0 h 1166"/>
              <a:gd name="T4" fmla="*/ 1165 w 1166"/>
              <a:gd name="T5" fmla="*/ 582 h 1166"/>
              <a:gd name="T6" fmla="*/ 583 w 1166"/>
              <a:gd name="T7" fmla="*/ 1165 h 1166"/>
              <a:gd name="T8" fmla="*/ 0 w 1166"/>
              <a:gd name="T9" fmla="*/ 58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0" y="582"/>
                </a:moveTo>
                <a:cubicBezTo>
                  <a:pt x="0" y="260"/>
                  <a:pt x="261" y="0"/>
                  <a:pt x="583" y="0"/>
                </a:cubicBezTo>
                <a:cubicBezTo>
                  <a:pt x="906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39296"/>
            <a:ext cx="401637" cy="379413"/>
          </a:xfrm>
          <a:custGeom>
            <a:avLst/>
            <a:gdLst>
              <a:gd name="T0" fmla="*/ 1091 w 1114"/>
              <a:gd name="T1" fmla="*/ 101 h 1055"/>
              <a:gd name="T2" fmla="*/ 1091 w 1114"/>
              <a:gd name="T3" fmla="*/ 183 h 1055"/>
              <a:gd name="T4" fmla="*/ 569 w 1114"/>
              <a:gd name="T5" fmla="*/ 704 h 1055"/>
              <a:gd name="T6" fmla="*/ 407 w 1114"/>
              <a:gd name="T7" fmla="*/ 543 h 1055"/>
              <a:gd name="T8" fmla="*/ 930 w 1114"/>
              <a:gd name="T9" fmla="*/ 21 h 1055"/>
              <a:gd name="T10" fmla="*/ 1012 w 1114"/>
              <a:gd name="T11" fmla="*/ 21 h 1055"/>
              <a:gd name="T12" fmla="*/ 1091 w 1114"/>
              <a:gd name="T13" fmla="*/ 101 h 1055"/>
              <a:gd name="T14" fmla="*/ 290 w 1114"/>
              <a:gd name="T15" fmla="*/ 647 h 1055"/>
              <a:gd name="T16" fmla="*/ 465 w 1114"/>
              <a:gd name="T17" fmla="*/ 822 h 1055"/>
              <a:gd name="T18" fmla="*/ 232 w 1114"/>
              <a:gd name="T19" fmla="*/ 1054 h 1055"/>
              <a:gd name="T20" fmla="*/ 0 w 1114"/>
              <a:gd name="T21" fmla="*/ 936 h 1055"/>
              <a:gd name="T22" fmla="*/ 115 w 1114"/>
              <a:gd name="T23" fmla="*/ 822 h 1055"/>
              <a:gd name="T24" fmla="*/ 290 w 1114"/>
              <a:gd name="T25" fmla="*/ 647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14" h="1055">
                <a:moveTo>
                  <a:pt x="1091" y="101"/>
                </a:moveTo>
                <a:cubicBezTo>
                  <a:pt x="1113" y="123"/>
                  <a:pt x="1113" y="161"/>
                  <a:pt x="1091" y="183"/>
                </a:cubicBezTo>
                <a:lnTo>
                  <a:pt x="569" y="704"/>
                </a:lnTo>
                <a:lnTo>
                  <a:pt x="407" y="543"/>
                </a:lnTo>
                <a:lnTo>
                  <a:pt x="930" y="21"/>
                </a:lnTo>
                <a:cubicBezTo>
                  <a:pt x="952" y="0"/>
                  <a:pt x="990" y="0"/>
                  <a:pt x="1012" y="21"/>
                </a:cubicBezTo>
                <a:lnTo>
                  <a:pt x="1091" y="101"/>
                </a:lnTo>
                <a:close/>
                <a:moveTo>
                  <a:pt x="290" y="647"/>
                </a:moveTo>
                <a:cubicBezTo>
                  <a:pt x="386" y="647"/>
                  <a:pt x="465" y="726"/>
                  <a:pt x="465" y="822"/>
                </a:cubicBezTo>
                <a:cubicBezTo>
                  <a:pt x="465" y="950"/>
                  <a:pt x="361" y="1054"/>
                  <a:pt x="232" y="1054"/>
                </a:cubicBezTo>
                <a:cubicBezTo>
                  <a:pt x="145" y="1054"/>
                  <a:pt x="55" y="1007"/>
                  <a:pt x="0" y="936"/>
                </a:cubicBezTo>
                <a:cubicBezTo>
                  <a:pt x="49" y="936"/>
                  <a:pt x="115" y="898"/>
                  <a:pt x="115" y="822"/>
                </a:cubicBezTo>
                <a:cubicBezTo>
                  <a:pt x="115" y="726"/>
                  <a:pt x="194" y="647"/>
                  <a:pt x="290" y="64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6462" y="3272633"/>
            <a:ext cx="315912" cy="314325"/>
          </a:xfrm>
          <a:custGeom>
            <a:avLst/>
            <a:gdLst>
              <a:gd name="T0" fmla="*/ 292 w 876"/>
              <a:gd name="T1" fmla="*/ 0 h 874"/>
              <a:gd name="T2" fmla="*/ 875 w 876"/>
              <a:gd name="T3" fmla="*/ 0 h 874"/>
              <a:gd name="T4" fmla="*/ 875 w 876"/>
              <a:gd name="T5" fmla="*/ 581 h 874"/>
              <a:gd name="T6" fmla="*/ 760 w 876"/>
              <a:gd name="T7" fmla="*/ 581 h 874"/>
              <a:gd name="T8" fmla="*/ 760 w 876"/>
              <a:gd name="T9" fmla="*/ 196 h 874"/>
              <a:gd name="T10" fmla="*/ 82 w 876"/>
              <a:gd name="T11" fmla="*/ 873 h 874"/>
              <a:gd name="T12" fmla="*/ 0 w 876"/>
              <a:gd name="T13" fmla="*/ 791 h 874"/>
              <a:gd name="T14" fmla="*/ 678 w 876"/>
              <a:gd name="T15" fmla="*/ 114 h 874"/>
              <a:gd name="T16" fmla="*/ 292 w 876"/>
              <a:gd name="T17" fmla="*/ 114 h 874"/>
              <a:gd name="T18" fmla="*/ 292 w 876"/>
              <a:gd name="T19" fmla="*/ 0 h 8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4">
                <a:moveTo>
                  <a:pt x="292" y="0"/>
                </a:moveTo>
                <a:lnTo>
                  <a:pt x="875" y="0"/>
                </a:lnTo>
                <a:lnTo>
                  <a:pt x="875" y="581"/>
                </a:lnTo>
                <a:lnTo>
                  <a:pt x="760" y="581"/>
                </a:lnTo>
                <a:lnTo>
                  <a:pt x="760" y="196"/>
                </a:lnTo>
                <a:lnTo>
                  <a:pt x="82" y="873"/>
                </a:lnTo>
                <a:lnTo>
                  <a:pt x="0" y="791"/>
                </a:lnTo>
                <a:lnTo>
                  <a:pt x="678" y="114"/>
                </a:lnTo>
                <a:lnTo>
                  <a:pt x="292" y="114"/>
                </a:lnTo>
                <a:lnTo>
                  <a:pt x="292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60714" y="3336134"/>
            <a:ext cx="504825" cy="185737"/>
          </a:xfrm>
          <a:custGeom>
            <a:avLst/>
            <a:gdLst>
              <a:gd name="T0" fmla="*/ 432 w 1401"/>
              <a:gd name="T1" fmla="*/ 158 h 516"/>
              <a:gd name="T2" fmla="*/ 432 w 1401"/>
              <a:gd name="T3" fmla="*/ 338 h 516"/>
              <a:gd name="T4" fmla="*/ 399 w 1401"/>
              <a:gd name="T5" fmla="*/ 392 h 516"/>
              <a:gd name="T6" fmla="*/ 243 w 1401"/>
              <a:gd name="T7" fmla="*/ 499 h 516"/>
              <a:gd name="T8" fmla="*/ 202 w 1401"/>
              <a:gd name="T9" fmla="*/ 515 h 516"/>
              <a:gd name="T10" fmla="*/ 161 w 1401"/>
              <a:gd name="T11" fmla="*/ 499 h 516"/>
              <a:gd name="T12" fmla="*/ 16 w 1401"/>
              <a:gd name="T13" fmla="*/ 354 h 516"/>
              <a:gd name="T14" fmla="*/ 0 w 1401"/>
              <a:gd name="T15" fmla="*/ 313 h 516"/>
              <a:gd name="T16" fmla="*/ 16 w 1401"/>
              <a:gd name="T17" fmla="*/ 272 h 516"/>
              <a:gd name="T18" fmla="*/ 700 w 1401"/>
              <a:gd name="T19" fmla="*/ 0 h 516"/>
              <a:gd name="T20" fmla="*/ 1383 w 1401"/>
              <a:gd name="T21" fmla="*/ 272 h 516"/>
              <a:gd name="T22" fmla="*/ 1400 w 1401"/>
              <a:gd name="T23" fmla="*/ 313 h 516"/>
              <a:gd name="T24" fmla="*/ 1383 w 1401"/>
              <a:gd name="T25" fmla="*/ 354 h 516"/>
              <a:gd name="T26" fmla="*/ 1238 w 1401"/>
              <a:gd name="T27" fmla="*/ 499 h 516"/>
              <a:gd name="T28" fmla="*/ 1197 w 1401"/>
              <a:gd name="T29" fmla="*/ 515 h 516"/>
              <a:gd name="T30" fmla="*/ 1156 w 1401"/>
              <a:gd name="T31" fmla="*/ 499 h 516"/>
              <a:gd name="T32" fmla="*/ 1001 w 1401"/>
              <a:gd name="T33" fmla="*/ 392 h 516"/>
              <a:gd name="T34" fmla="*/ 968 w 1401"/>
              <a:gd name="T35" fmla="*/ 340 h 516"/>
              <a:gd name="T36" fmla="*/ 968 w 1401"/>
              <a:gd name="T37" fmla="*/ 161 h 516"/>
              <a:gd name="T38" fmla="*/ 700 w 1401"/>
              <a:gd name="T39" fmla="*/ 117 h 516"/>
              <a:gd name="T40" fmla="*/ 432 w 1401"/>
              <a:gd name="T41" fmla="*/ 158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516">
                <a:moveTo>
                  <a:pt x="432" y="158"/>
                </a:moveTo>
                <a:lnTo>
                  <a:pt x="432" y="338"/>
                </a:lnTo>
                <a:cubicBezTo>
                  <a:pt x="432" y="360"/>
                  <a:pt x="418" y="384"/>
                  <a:pt x="399" y="392"/>
                </a:cubicBezTo>
                <a:cubicBezTo>
                  <a:pt x="342" y="420"/>
                  <a:pt x="290" y="455"/>
                  <a:pt x="243" y="499"/>
                </a:cubicBezTo>
                <a:cubicBezTo>
                  <a:pt x="232" y="510"/>
                  <a:pt x="218" y="515"/>
                  <a:pt x="202" y="515"/>
                </a:cubicBezTo>
                <a:cubicBezTo>
                  <a:pt x="185" y="515"/>
                  <a:pt x="172" y="510"/>
                  <a:pt x="161" y="499"/>
                </a:cubicBezTo>
                <a:lnTo>
                  <a:pt x="16" y="354"/>
                </a:lnTo>
                <a:cubicBezTo>
                  <a:pt x="5" y="343"/>
                  <a:pt x="0" y="329"/>
                  <a:pt x="0" y="313"/>
                </a:cubicBezTo>
                <a:cubicBezTo>
                  <a:pt x="0" y="297"/>
                  <a:pt x="5" y="283"/>
                  <a:pt x="16" y="272"/>
                </a:cubicBezTo>
                <a:cubicBezTo>
                  <a:pt x="194" y="104"/>
                  <a:pt x="435" y="0"/>
                  <a:pt x="700" y="0"/>
                </a:cubicBezTo>
                <a:cubicBezTo>
                  <a:pt x="965" y="0"/>
                  <a:pt x="1206" y="104"/>
                  <a:pt x="1383" y="272"/>
                </a:cubicBezTo>
                <a:cubicBezTo>
                  <a:pt x="1394" y="283"/>
                  <a:pt x="1400" y="297"/>
                  <a:pt x="1400" y="313"/>
                </a:cubicBezTo>
                <a:cubicBezTo>
                  <a:pt x="1400" y="329"/>
                  <a:pt x="1394" y="343"/>
                  <a:pt x="1383" y="354"/>
                </a:cubicBezTo>
                <a:lnTo>
                  <a:pt x="1238" y="499"/>
                </a:lnTo>
                <a:cubicBezTo>
                  <a:pt x="1227" y="510"/>
                  <a:pt x="1213" y="515"/>
                  <a:pt x="1197" y="515"/>
                </a:cubicBezTo>
                <a:cubicBezTo>
                  <a:pt x="1180" y="515"/>
                  <a:pt x="1167" y="510"/>
                  <a:pt x="1156" y="499"/>
                </a:cubicBezTo>
                <a:cubicBezTo>
                  <a:pt x="1110" y="455"/>
                  <a:pt x="1058" y="420"/>
                  <a:pt x="1001" y="392"/>
                </a:cubicBezTo>
                <a:cubicBezTo>
                  <a:pt x="981" y="384"/>
                  <a:pt x="968" y="365"/>
                  <a:pt x="968" y="340"/>
                </a:cubicBezTo>
                <a:lnTo>
                  <a:pt x="968" y="161"/>
                </a:lnTo>
                <a:cubicBezTo>
                  <a:pt x="883" y="134"/>
                  <a:pt x="793" y="117"/>
                  <a:pt x="700" y="117"/>
                </a:cubicBezTo>
                <a:cubicBezTo>
                  <a:pt x="607" y="117"/>
                  <a:pt x="517" y="131"/>
                  <a:pt x="432" y="158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199607"/>
            <a:ext cx="377825" cy="461963"/>
          </a:xfrm>
          <a:custGeom>
            <a:avLst/>
            <a:gdLst>
              <a:gd name="T0" fmla="*/ 875 w 1051"/>
              <a:gd name="T1" fmla="*/ 525 h 1282"/>
              <a:gd name="T2" fmla="*/ 1050 w 1051"/>
              <a:gd name="T3" fmla="*/ 699 h 1282"/>
              <a:gd name="T4" fmla="*/ 1050 w 1051"/>
              <a:gd name="T5" fmla="*/ 789 h 1282"/>
              <a:gd name="T6" fmla="*/ 935 w 1051"/>
              <a:gd name="T7" fmla="*/ 904 h 1282"/>
              <a:gd name="T8" fmla="*/ 856 w 1051"/>
              <a:gd name="T9" fmla="*/ 871 h 1282"/>
              <a:gd name="T10" fmla="*/ 730 w 1051"/>
              <a:gd name="T11" fmla="*/ 745 h 1282"/>
              <a:gd name="T12" fmla="*/ 605 w 1051"/>
              <a:gd name="T13" fmla="*/ 871 h 1282"/>
              <a:gd name="T14" fmla="*/ 443 w 1051"/>
              <a:gd name="T15" fmla="*/ 871 h 1282"/>
              <a:gd name="T16" fmla="*/ 320 w 1051"/>
              <a:gd name="T17" fmla="*/ 745 h 1282"/>
              <a:gd name="T18" fmla="*/ 194 w 1051"/>
              <a:gd name="T19" fmla="*/ 871 h 1282"/>
              <a:gd name="T20" fmla="*/ 115 w 1051"/>
              <a:gd name="T21" fmla="*/ 904 h 1282"/>
              <a:gd name="T22" fmla="*/ 0 w 1051"/>
              <a:gd name="T23" fmla="*/ 789 h 1282"/>
              <a:gd name="T24" fmla="*/ 0 w 1051"/>
              <a:gd name="T25" fmla="*/ 699 h 1282"/>
              <a:gd name="T26" fmla="*/ 175 w 1051"/>
              <a:gd name="T27" fmla="*/ 525 h 1282"/>
              <a:gd name="T28" fmla="*/ 468 w 1051"/>
              <a:gd name="T29" fmla="*/ 525 h 1282"/>
              <a:gd name="T30" fmla="*/ 468 w 1051"/>
              <a:gd name="T31" fmla="*/ 407 h 1282"/>
              <a:gd name="T32" fmla="*/ 583 w 1051"/>
              <a:gd name="T33" fmla="*/ 407 h 1282"/>
              <a:gd name="T34" fmla="*/ 583 w 1051"/>
              <a:gd name="T35" fmla="*/ 525 h 1282"/>
              <a:gd name="T36" fmla="*/ 875 w 1051"/>
              <a:gd name="T37" fmla="*/ 525 h 1282"/>
              <a:gd name="T38" fmla="*/ 793 w 1051"/>
              <a:gd name="T39" fmla="*/ 931 h 1282"/>
              <a:gd name="T40" fmla="*/ 935 w 1051"/>
              <a:gd name="T41" fmla="*/ 991 h 1282"/>
              <a:gd name="T42" fmla="*/ 1050 w 1051"/>
              <a:gd name="T43" fmla="*/ 956 h 1282"/>
              <a:gd name="T44" fmla="*/ 1050 w 1051"/>
              <a:gd name="T45" fmla="*/ 1224 h 1282"/>
              <a:gd name="T46" fmla="*/ 993 w 1051"/>
              <a:gd name="T47" fmla="*/ 1281 h 1282"/>
              <a:gd name="T48" fmla="*/ 58 w 1051"/>
              <a:gd name="T49" fmla="*/ 1281 h 1282"/>
              <a:gd name="T50" fmla="*/ 0 w 1051"/>
              <a:gd name="T51" fmla="*/ 1224 h 1282"/>
              <a:gd name="T52" fmla="*/ 0 w 1051"/>
              <a:gd name="T53" fmla="*/ 956 h 1282"/>
              <a:gd name="T54" fmla="*/ 115 w 1051"/>
              <a:gd name="T55" fmla="*/ 991 h 1282"/>
              <a:gd name="T56" fmla="*/ 257 w 1051"/>
              <a:gd name="T57" fmla="*/ 931 h 1282"/>
              <a:gd name="T58" fmla="*/ 320 w 1051"/>
              <a:gd name="T59" fmla="*/ 868 h 1282"/>
              <a:gd name="T60" fmla="*/ 383 w 1051"/>
              <a:gd name="T61" fmla="*/ 931 h 1282"/>
              <a:gd name="T62" fmla="*/ 667 w 1051"/>
              <a:gd name="T63" fmla="*/ 931 h 1282"/>
              <a:gd name="T64" fmla="*/ 730 w 1051"/>
              <a:gd name="T65" fmla="*/ 868 h 1282"/>
              <a:gd name="T66" fmla="*/ 793 w 1051"/>
              <a:gd name="T67" fmla="*/ 931 h 1282"/>
              <a:gd name="T68" fmla="*/ 525 w 1051"/>
              <a:gd name="T69" fmla="*/ 350 h 1282"/>
              <a:gd name="T70" fmla="*/ 408 w 1051"/>
              <a:gd name="T71" fmla="*/ 232 h 1282"/>
              <a:gd name="T72" fmla="*/ 427 w 1051"/>
              <a:gd name="T73" fmla="*/ 172 h 1282"/>
              <a:gd name="T74" fmla="*/ 525 w 1051"/>
              <a:gd name="T75" fmla="*/ 0 h 1282"/>
              <a:gd name="T76" fmla="*/ 624 w 1051"/>
              <a:gd name="T77" fmla="*/ 172 h 1282"/>
              <a:gd name="T78" fmla="*/ 643 w 1051"/>
              <a:gd name="T79" fmla="*/ 232 h 1282"/>
              <a:gd name="T80" fmla="*/ 525 w 1051"/>
              <a:gd name="T81" fmla="*/ 350 h 1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282">
                <a:moveTo>
                  <a:pt x="875" y="525"/>
                </a:moveTo>
                <a:cubicBezTo>
                  <a:pt x="971" y="525"/>
                  <a:pt x="1050" y="604"/>
                  <a:pt x="1050" y="699"/>
                </a:cubicBezTo>
                <a:lnTo>
                  <a:pt x="1050" y="789"/>
                </a:lnTo>
                <a:cubicBezTo>
                  <a:pt x="1050" y="852"/>
                  <a:pt x="998" y="904"/>
                  <a:pt x="935" y="904"/>
                </a:cubicBezTo>
                <a:cubicBezTo>
                  <a:pt x="905" y="904"/>
                  <a:pt x="878" y="893"/>
                  <a:pt x="856" y="871"/>
                </a:cubicBezTo>
                <a:lnTo>
                  <a:pt x="730" y="745"/>
                </a:lnTo>
                <a:lnTo>
                  <a:pt x="605" y="871"/>
                </a:lnTo>
                <a:cubicBezTo>
                  <a:pt x="561" y="915"/>
                  <a:pt x="487" y="915"/>
                  <a:pt x="443" y="871"/>
                </a:cubicBezTo>
                <a:lnTo>
                  <a:pt x="320" y="745"/>
                </a:lnTo>
                <a:lnTo>
                  <a:pt x="194" y="871"/>
                </a:lnTo>
                <a:cubicBezTo>
                  <a:pt x="173" y="893"/>
                  <a:pt x="145" y="904"/>
                  <a:pt x="115" y="904"/>
                </a:cubicBezTo>
                <a:cubicBezTo>
                  <a:pt x="52" y="904"/>
                  <a:pt x="0" y="852"/>
                  <a:pt x="0" y="789"/>
                </a:cubicBezTo>
                <a:lnTo>
                  <a:pt x="0" y="699"/>
                </a:lnTo>
                <a:cubicBezTo>
                  <a:pt x="0" y="604"/>
                  <a:pt x="80" y="525"/>
                  <a:pt x="175" y="525"/>
                </a:cubicBezTo>
                <a:lnTo>
                  <a:pt x="468" y="525"/>
                </a:lnTo>
                <a:lnTo>
                  <a:pt x="468" y="407"/>
                </a:lnTo>
                <a:lnTo>
                  <a:pt x="583" y="407"/>
                </a:lnTo>
                <a:lnTo>
                  <a:pt x="583" y="525"/>
                </a:lnTo>
                <a:lnTo>
                  <a:pt x="875" y="525"/>
                </a:lnTo>
                <a:close/>
                <a:moveTo>
                  <a:pt x="793" y="931"/>
                </a:moveTo>
                <a:cubicBezTo>
                  <a:pt x="832" y="969"/>
                  <a:pt x="881" y="991"/>
                  <a:pt x="935" y="991"/>
                </a:cubicBezTo>
                <a:cubicBezTo>
                  <a:pt x="979" y="991"/>
                  <a:pt x="1017" y="978"/>
                  <a:pt x="1050" y="956"/>
                </a:cubicBezTo>
                <a:lnTo>
                  <a:pt x="1050" y="1224"/>
                </a:lnTo>
                <a:cubicBezTo>
                  <a:pt x="1050" y="1257"/>
                  <a:pt x="1026" y="1281"/>
                  <a:pt x="993" y="1281"/>
                </a:cubicBezTo>
                <a:lnTo>
                  <a:pt x="58" y="1281"/>
                </a:lnTo>
                <a:cubicBezTo>
                  <a:pt x="25" y="1281"/>
                  <a:pt x="0" y="1257"/>
                  <a:pt x="0" y="1224"/>
                </a:cubicBezTo>
                <a:lnTo>
                  <a:pt x="0" y="956"/>
                </a:lnTo>
                <a:cubicBezTo>
                  <a:pt x="33" y="978"/>
                  <a:pt x="71" y="991"/>
                  <a:pt x="115" y="991"/>
                </a:cubicBezTo>
                <a:cubicBezTo>
                  <a:pt x="170" y="991"/>
                  <a:pt x="219" y="969"/>
                  <a:pt x="257" y="931"/>
                </a:cubicBezTo>
                <a:lnTo>
                  <a:pt x="320" y="868"/>
                </a:lnTo>
                <a:lnTo>
                  <a:pt x="383" y="931"/>
                </a:lnTo>
                <a:cubicBezTo>
                  <a:pt x="460" y="1008"/>
                  <a:pt x="591" y="1008"/>
                  <a:pt x="667" y="931"/>
                </a:cubicBezTo>
                <a:lnTo>
                  <a:pt x="730" y="868"/>
                </a:lnTo>
                <a:lnTo>
                  <a:pt x="793" y="931"/>
                </a:lnTo>
                <a:close/>
                <a:moveTo>
                  <a:pt x="525" y="350"/>
                </a:moveTo>
                <a:cubicBezTo>
                  <a:pt x="462" y="350"/>
                  <a:pt x="408" y="295"/>
                  <a:pt x="408" y="232"/>
                </a:cubicBezTo>
                <a:cubicBezTo>
                  <a:pt x="408" y="210"/>
                  <a:pt x="416" y="189"/>
                  <a:pt x="427" y="172"/>
                </a:cubicBezTo>
                <a:lnTo>
                  <a:pt x="525" y="0"/>
                </a:lnTo>
                <a:lnTo>
                  <a:pt x="624" y="172"/>
                </a:lnTo>
                <a:cubicBezTo>
                  <a:pt x="635" y="189"/>
                  <a:pt x="643" y="210"/>
                  <a:pt x="643" y="232"/>
                </a:cubicBezTo>
                <a:cubicBezTo>
                  <a:pt x="643" y="295"/>
                  <a:pt x="591" y="350"/>
                  <a:pt x="525" y="35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40349" y="3261519"/>
            <a:ext cx="463550" cy="336550"/>
          </a:xfrm>
          <a:custGeom>
            <a:avLst/>
            <a:gdLst>
              <a:gd name="T0" fmla="*/ 293 w 1286"/>
              <a:gd name="T1" fmla="*/ 468 h 936"/>
              <a:gd name="T2" fmla="*/ 468 w 1286"/>
              <a:gd name="T3" fmla="*/ 468 h 936"/>
              <a:gd name="T4" fmla="*/ 235 w 1286"/>
              <a:gd name="T5" fmla="*/ 699 h 936"/>
              <a:gd name="T6" fmla="*/ 0 w 1286"/>
              <a:gd name="T7" fmla="*/ 468 h 936"/>
              <a:gd name="T8" fmla="*/ 175 w 1286"/>
              <a:gd name="T9" fmla="*/ 468 h 936"/>
              <a:gd name="T10" fmla="*/ 643 w 1286"/>
              <a:gd name="T11" fmla="*/ 0 h 936"/>
              <a:gd name="T12" fmla="*/ 892 w 1286"/>
              <a:gd name="T13" fmla="*/ 74 h 936"/>
              <a:gd name="T14" fmla="*/ 807 w 1286"/>
              <a:gd name="T15" fmla="*/ 159 h 936"/>
              <a:gd name="T16" fmla="*/ 643 w 1286"/>
              <a:gd name="T17" fmla="*/ 118 h 936"/>
              <a:gd name="T18" fmla="*/ 293 w 1286"/>
              <a:gd name="T19" fmla="*/ 468 h 936"/>
              <a:gd name="T20" fmla="*/ 1050 w 1286"/>
              <a:gd name="T21" fmla="*/ 236 h 936"/>
              <a:gd name="T22" fmla="*/ 1285 w 1286"/>
              <a:gd name="T23" fmla="*/ 468 h 936"/>
              <a:gd name="T24" fmla="*/ 1110 w 1286"/>
              <a:gd name="T25" fmla="*/ 468 h 936"/>
              <a:gd name="T26" fmla="*/ 643 w 1286"/>
              <a:gd name="T27" fmla="*/ 935 h 936"/>
              <a:gd name="T28" fmla="*/ 394 w 1286"/>
              <a:gd name="T29" fmla="*/ 861 h 936"/>
              <a:gd name="T30" fmla="*/ 479 w 1286"/>
              <a:gd name="T31" fmla="*/ 776 h 936"/>
              <a:gd name="T32" fmla="*/ 643 w 1286"/>
              <a:gd name="T33" fmla="*/ 817 h 936"/>
              <a:gd name="T34" fmla="*/ 993 w 1286"/>
              <a:gd name="T35" fmla="*/ 468 h 936"/>
              <a:gd name="T36" fmla="*/ 818 w 1286"/>
              <a:gd name="T37" fmla="*/ 468 h 936"/>
              <a:gd name="T38" fmla="*/ 1050 w 1286"/>
              <a:gd name="T39" fmla="*/ 23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936">
                <a:moveTo>
                  <a:pt x="293" y="468"/>
                </a:moveTo>
                <a:lnTo>
                  <a:pt x="468" y="468"/>
                </a:lnTo>
                <a:lnTo>
                  <a:pt x="235" y="699"/>
                </a:lnTo>
                <a:lnTo>
                  <a:pt x="0" y="468"/>
                </a:lnTo>
                <a:lnTo>
                  <a:pt x="175" y="468"/>
                </a:lnTo>
                <a:cubicBezTo>
                  <a:pt x="175" y="211"/>
                  <a:pt x="386" y="0"/>
                  <a:pt x="643" y="0"/>
                </a:cubicBezTo>
                <a:cubicBezTo>
                  <a:pt x="733" y="0"/>
                  <a:pt x="821" y="28"/>
                  <a:pt x="892" y="74"/>
                </a:cubicBezTo>
                <a:lnTo>
                  <a:pt x="807" y="159"/>
                </a:lnTo>
                <a:cubicBezTo>
                  <a:pt x="758" y="132"/>
                  <a:pt x="703" y="118"/>
                  <a:pt x="643" y="118"/>
                </a:cubicBezTo>
                <a:cubicBezTo>
                  <a:pt x="449" y="118"/>
                  <a:pt x="293" y="274"/>
                  <a:pt x="293" y="468"/>
                </a:cubicBezTo>
                <a:close/>
                <a:moveTo>
                  <a:pt x="1050" y="236"/>
                </a:moveTo>
                <a:lnTo>
                  <a:pt x="1285" y="468"/>
                </a:lnTo>
                <a:lnTo>
                  <a:pt x="1110" y="468"/>
                </a:lnTo>
                <a:cubicBezTo>
                  <a:pt x="1110" y="724"/>
                  <a:pt x="900" y="935"/>
                  <a:pt x="643" y="935"/>
                </a:cubicBezTo>
                <a:cubicBezTo>
                  <a:pt x="553" y="935"/>
                  <a:pt x="465" y="907"/>
                  <a:pt x="394" y="861"/>
                </a:cubicBezTo>
                <a:lnTo>
                  <a:pt x="479" y="776"/>
                </a:lnTo>
                <a:cubicBezTo>
                  <a:pt x="528" y="803"/>
                  <a:pt x="583" y="817"/>
                  <a:pt x="643" y="817"/>
                </a:cubicBezTo>
                <a:cubicBezTo>
                  <a:pt x="837" y="817"/>
                  <a:pt x="993" y="661"/>
                  <a:pt x="993" y="468"/>
                </a:cubicBezTo>
                <a:lnTo>
                  <a:pt x="818" y="468"/>
                </a:lnTo>
                <a:lnTo>
                  <a:pt x="1050" y="23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40487" y="3240883"/>
            <a:ext cx="419100" cy="377825"/>
          </a:xfrm>
          <a:custGeom>
            <a:avLst/>
            <a:gdLst>
              <a:gd name="T0" fmla="*/ 700 w 1166"/>
              <a:gd name="T1" fmla="*/ 232 h 1050"/>
              <a:gd name="T2" fmla="*/ 700 w 1166"/>
              <a:gd name="T3" fmla="*/ 118 h 1050"/>
              <a:gd name="T4" fmla="*/ 465 w 1166"/>
              <a:gd name="T5" fmla="*/ 118 h 1050"/>
              <a:gd name="T6" fmla="*/ 465 w 1166"/>
              <a:gd name="T7" fmla="*/ 232 h 1050"/>
              <a:gd name="T8" fmla="*/ 700 w 1166"/>
              <a:gd name="T9" fmla="*/ 232 h 1050"/>
              <a:gd name="T10" fmla="*/ 1165 w 1166"/>
              <a:gd name="T11" fmla="*/ 350 h 1050"/>
              <a:gd name="T12" fmla="*/ 1165 w 1166"/>
              <a:gd name="T13" fmla="*/ 525 h 1050"/>
              <a:gd name="T14" fmla="*/ 1050 w 1166"/>
              <a:gd name="T15" fmla="*/ 642 h 1050"/>
              <a:gd name="T16" fmla="*/ 700 w 1166"/>
              <a:gd name="T17" fmla="*/ 642 h 1050"/>
              <a:gd name="T18" fmla="*/ 700 w 1166"/>
              <a:gd name="T19" fmla="*/ 525 h 1050"/>
              <a:gd name="T20" fmla="*/ 465 w 1166"/>
              <a:gd name="T21" fmla="*/ 525 h 1050"/>
              <a:gd name="T22" fmla="*/ 465 w 1166"/>
              <a:gd name="T23" fmla="*/ 642 h 1050"/>
              <a:gd name="T24" fmla="*/ 115 w 1166"/>
              <a:gd name="T25" fmla="*/ 642 h 1050"/>
              <a:gd name="T26" fmla="*/ 0 w 1166"/>
              <a:gd name="T27" fmla="*/ 525 h 1050"/>
              <a:gd name="T28" fmla="*/ 0 w 1166"/>
              <a:gd name="T29" fmla="*/ 350 h 1050"/>
              <a:gd name="T30" fmla="*/ 115 w 1166"/>
              <a:gd name="T31" fmla="*/ 232 h 1050"/>
              <a:gd name="T32" fmla="*/ 347 w 1166"/>
              <a:gd name="T33" fmla="*/ 232 h 1050"/>
              <a:gd name="T34" fmla="*/ 347 w 1166"/>
              <a:gd name="T35" fmla="*/ 118 h 1050"/>
              <a:gd name="T36" fmla="*/ 465 w 1166"/>
              <a:gd name="T37" fmla="*/ 0 h 1050"/>
              <a:gd name="T38" fmla="*/ 697 w 1166"/>
              <a:gd name="T39" fmla="*/ 0 h 1050"/>
              <a:gd name="T40" fmla="*/ 815 w 1166"/>
              <a:gd name="T41" fmla="*/ 118 h 1050"/>
              <a:gd name="T42" fmla="*/ 815 w 1166"/>
              <a:gd name="T43" fmla="*/ 232 h 1050"/>
              <a:gd name="T44" fmla="*/ 1050 w 1166"/>
              <a:gd name="T45" fmla="*/ 232 h 1050"/>
              <a:gd name="T46" fmla="*/ 1165 w 1166"/>
              <a:gd name="T47" fmla="*/ 350 h 1050"/>
              <a:gd name="T48" fmla="*/ 700 w 1166"/>
              <a:gd name="T49" fmla="*/ 756 h 1050"/>
              <a:gd name="T50" fmla="*/ 700 w 1166"/>
              <a:gd name="T51" fmla="*/ 699 h 1050"/>
              <a:gd name="T52" fmla="*/ 1107 w 1166"/>
              <a:gd name="T53" fmla="*/ 699 h 1050"/>
              <a:gd name="T54" fmla="*/ 1107 w 1166"/>
              <a:gd name="T55" fmla="*/ 931 h 1050"/>
              <a:gd name="T56" fmla="*/ 990 w 1166"/>
              <a:gd name="T57" fmla="*/ 1049 h 1050"/>
              <a:gd name="T58" fmla="*/ 175 w 1166"/>
              <a:gd name="T59" fmla="*/ 1049 h 1050"/>
              <a:gd name="T60" fmla="*/ 57 w 1166"/>
              <a:gd name="T61" fmla="*/ 931 h 1050"/>
              <a:gd name="T62" fmla="*/ 57 w 1166"/>
              <a:gd name="T63" fmla="*/ 699 h 1050"/>
              <a:gd name="T64" fmla="*/ 465 w 1166"/>
              <a:gd name="T65" fmla="*/ 699 h 1050"/>
              <a:gd name="T66" fmla="*/ 465 w 1166"/>
              <a:gd name="T67" fmla="*/ 756 h 1050"/>
              <a:gd name="T68" fmla="*/ 700 w 1166"/>
              <a:gd name="T69" fmla="*/ 756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700" y="232"/>
                </a:moveTo>
                <a:lnTo>
                  <a:pt x="700" y="118"/>
                </a:lnTo>
                <a:lnTo>
                  <a:pt x="465" y="118"/>
                </a:lnTo>
                <a:lnTo>
                  <a:pt x="465" y="232"/>
                </a:lnTo>
                <a:lnTo>
                  <a:pt x="700" y="232"/>
                </a:lnTo>
                <a:close/>
                <a:moveTo>
                  <a:pt x="1165" y="350"/>
                </a:moveTo>
                <a:lnTo>
                  <a:pt x="1165" y="525"/>
                </a:lnTo>
                <a:cubicBezTo>
                  <a:pt x="1165" y="587"/>
                  <a:pt x="1113" y="642"/>
                  <a:pt x="1050" y="642"/>
                </a:cubicBezTo>
                <a:lnTo>
                  <a:pt x="700" y="642"/>
                </a:lnTo>
                <a:lnTo>
                  <a:pt x="700" y="525"/>
                </a:lnTo>
                <a:lnTo>
                  <a:pt x="465" y="525"/>
                </a:lnTo>
                <a:lnTo>
                  <a:pt x="465" y="642"/>
                </a:lnTo>
                <a:lnTo>
                  <a:pt x="115" y="642"/>
                </a:lnTo>
                <a:cubicBezTo>
                  <a:pt x="49" y="642"/>
                  <a:pt x="0" y="590"/>
                  <a:pt x="0" y="525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47" y="232"/>
                </a:lnTo>
                <a:lnTo>
                  <a:pt x="347" y="118"/>
                </a:lnTo>
                <a:lnTo>
                  <a:pt x="465" y="0"/>
                </a:lnTo>
                <a:lnTo>
                  <a:pt x="697" y="0"/>
                </a:lnTo>
                <a:lnTo>
                  <a:pt x="815" y="118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  <a:moveTo>
                  <a:pt x="700" y="756"/>
                </a:moveTo>
                <a:lnTo>
                  <a:pt x="700" y="699"/>
                </a:lnTo>
                <a:lnTo>
                  <a:pt x="1107" y="699"/>
                </a:lnTo>
                <a:lnTo>
                  <a:pt x="1107" y="931"/>
                </a:lnTo>
                <a:cubicBezTo>
                  <a:pt x="1107" y="997"/>
                  <a:pt x="1055" y="1049"/>
                  <a:pt x="990" y="1049"/>
                </a:cubicBezTo>
                <a:lnTo>
                  <a:pt x="175" y="1049"/>
                </a:lnTo>
                <a:cubicBezTo>
                  <a:pt x="109" y="1049"/>
                  <a:pt x="57" y="997"/>
                  <a:pt x="57" y="931"/>
                </a:cubicBezTo>
                <a:lnTo>
                  <a:pt x="57" y="699"/>
                </a:lnTo>
                <a:lnTo>
                  <a:pt x="465" y="699"/>
                </a:lnTo>
                <a:lnTo>
                  <a:pt x="465" y="756"/>
                </a:lnTo>
                <a:lnTo>
                  <a:pt x="700" y="75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7762" y="3283743"/>
            <a:ext cx="463550" cy="293688"/>
          </a:xfrm>
          <a:custGeom>
            <a:avLst/>
            <a:gdLst>
              <a:gd name="T0" fmla="*/ 585 w 1286"/>
              <a:gd name="T1" fmla="*/ 699 h 814"/>
              <a:gd name="T2" fmla="*/ 1168 w 1286"/>
              <a:gd name="T3" fmla="*/ 699 h 814"/>
              <a:gd name="T4" fmla="*/ 982 w 1286"/>
              <a:gd name="T5" fmla="*/ 452 h 814"/>
              <a:gd name="T6" fmla="*/ 834 w 1286"/>
              <a:gd name="T7" fmla="*/ 638 h 814"/>
              <a:gd name="T8" fmla="*/ 730 w 1286"/>
              <a:gd name="T9" fmla="*/ 513 h 814"/>
              <a:gd name="T10" fmla="*/ 585 w 1286"/>
              <a:gd name="T11" fmla="*/ 699 h 814"/>
              <a:gd name="T12" fmla="*/ 1225 w 1286"/>
              <a:gd name="T13" fmla="*/ 0 h 814"/>
              <a:gd name="T14" fmla="*/ 1285 w 1286"/>
              <a:gd name="T15" fmla="*/ 57 h 814"/>
              <a:gd name="T16" fmla="*/ 1285 w 1286"/>
              <a:gd name="T17" fmla="*/ 756 h 814"/>
              <a:gd name="T18" fmla="*/ 1225 w 1286"/>
              <a:gd name="T19" fmla="*/ 813 h 814"/>
              <a:gd name="T20" fmla="*/ 525 w 1286"/>
              <a:gd name="T21" fmla="*/ 813 h 814"/>
              <a:gd name="T22" fmla="*/ 468 w 1286"/>
              <a:gd name="T23" fmla="*/ 756 h 814"/>
              <a:gd name="T24" fmla="*/ 468 w 1286"/>
              <a:gd name="T25" fmla="*/ 57 h 814"/>
              <a:gd name="T26" fmla="*/ 525 w 1286"/>
              <a:gd name="T27" fmla="*/ 0 h 814"/>
              <a:gd name="T28" fmla="*/ 1225 w 1286"/>
              <a:gd name="T29" fmla="*/ 0 h 814"/>
              <a:gd name="T30" fmla="*/ 235 w 1286"/>
              <a:gd name="T31" fmla="*/ 0 h 814"/>
              <a:gd name="T32" fmla="*/ 350 w 1286"/>
              <a:gd name="T33" fmla="*/ 0 h 814"/>
              <a:gd name="T34" fmla="*/ 350 w 1286"/>
              <a:gd name="T35" fmla="*/ 813 h 814"/>
              <a:gd name="T36" fmla="*/ 235 w 1286"/>
              <a:gd name="T37" fmla="*/ 813 h 814"/>
              <a:gd name="T38" fmla="*/ 235 w 1286"/>
              <a:gd name="T39" fmla="*/ 0 h 814"/>
              <a:gd name="T40" fmla="*/ 0 w 1286"/>
              <a:gd name="T41" fmla="*/ 0 h 814"/>
              <a:gd name="T42" fmla="*/ 118 w 1286"/>
              <a:gd name="T43" fmla="*/ 0 h 814"/>
              <a:gd name="T44" fmla="*/ 118 w 1286"/>
              <a:gd name="T45" fmla="*/ 813 h 814"/>
              <a:gd name="T46" fmla="*/ 0 w 1286"/>
              <a:gd name="T47" fmla="*/ 813 h 814"/>
              <a:gd name="T48" fmla="*/ 0 w 1286"/>
              <a:gd name="T49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814">
                <a:moveTo>
                  <a:pt x="585" y="699"/>
                </a:moveTo>
                <a:lnTo>
                  <a:pt x="1168" y="699"/>
                </a:lnTo>
                <a:lnTo>
                  <a:pt x="982" y="452"/>
                </a:lnTo>
                <a:lnTo>
                  <a:pt x="834" y="638"/>
                </a:lnTo>
                <a:lnTo>
                  <a:pt x="730" y="513"/>
                </a:lnTo>
                <a:lnTo>
                  <a:pt x="585" y="699"/>
                </a:lnTo>
                <a:close/>
                <a:moveTo>
                  <a:pt x="1225" y="0"/>
                </a:moveTo>
                <a:cubicBezTo>
                  <a:pt x="1258" y="0"/>
                  <a:pt x="1285" y="24"/>
                  <a:pt x="1285" y="57"/>
                </a:cubicBezTo>
                <a:lnTo>
                  <a:pt x="1285" y="756"/>
                </a:lnTo>
                <a:cubicBezTo>
                  <a:pt x="1285" y="789"/>
                  <a:pt x="1258" y="813"/>
                  <a:pt x="1225" y="813"/>
                </a:cubicBezTo>
                <a:lnTo>
                  <a:pt x="525" y="813"/>
                </a:lnTo>
                <a:cubicBezTo>
                  <a:pt x="492" y="813"/>
                  <a:pt x="468" y="789"/>
                  <a:pt x="468" y="756"/>
                </a:cubicBezTo>
                <a:lnTo>
                  <a:pt x="468" y="57"/>
                </a:lnTo>
                <a:cubicBezTo>
                  <a:pt x="468" y="24"/>
                  <a:pt x="492" y="0"/>
                  <a:pt x="525" y="0"/>
                </a:cubicBezTo>
                <a:lnTo>
                  <a:pt x="1225" y="0"/>
                </a:lnTo>
                <a:close/>
                <a:moveTo>
                  <a:pt x="235" y="0"/>
                </a:moveTo>
                <a:lnTo>
                  <a:pt x="350" y="0"/>
                </a:lnTo>
                <a:lnTo>
                  <a:pt x="350" y="813"/>
                </a:lnTo>
                <a:lnTo>
                  <a:pt x="235" y="813"/>
                </a:lnTo>
                <a:lnTo>
                  <a:pt x="235" y="0"/>
                </a:lnTo>
                <a:close/>
                <a:moveTo>
                  <a:pt x="0" y="0"/>
                </a:moveTo>
                <a:lnTo>
                  <a:pt x="118" y="0"/>
                </a:lnTo>
                <a:lnTo>
                  <a:pt x="118" y="813"/>
                </a:lnTo>
                <a:lnTo>
                  <a:pt x="0" y="813"/>
                </a:ln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4564" y="3190084"/>
            <a:ext cx="477837" cy="473075"/>
          </a:xfrm>
          <a:custGeom>
            <a:avLst/>
            <a:gdLst>
              <a:gd name="T0" fmla="*/ 1302 w 1327"/>
              <a:gd name="T1" fmla="*/ 1070 h 1312"/>
              <a:gd name="T2" fmla="*/ 1296 w 1327"/>
              <a:gd name="T3" fmla="*/ 1152 h 1312"/>
              <a:gd name="T4" fmla="*/ 1162 w 1327"/>
              <a:gd name="T5" fmla="*/ 1286 h 1312"/>
              <a:gd name="T6" fmla="*/ 1080 w 1327"/>
              <a:gd name="T7" fmla="*/ 1286 h 1312"/>
              <a:gd name="T8" fmla="*/ 550 w 1327"/>
              <a:gd name="T9" fmla="*/ 756 h 1312"/>
              <a:gd name="T10" fmla="*/ 148 w 1327"/>
              <a:gd name="T11" fmla="*/ 669 h 1312"/>
              <a:gd name="T12" fmla="*/ 71 w 1327"/>
              <a:gd name="T13" fmla="*/ 238 h 1312"/>
              <a:gd name="T14" fmla="*/ 328 w 1327"/>
              <a:gd name="T15" fmla="*/ 489 h 1312"/>
              <a:gd name="T16" fmla="*/ 503 w 1327"/>
              <a:gd name="T17" fmla="*/ 314 h 1312"/>
              <a:gd name="T18" fmla="*/ 252 w 1327"/>
              <a:gd name="T19" fmla="*/ 63 h 1312"/>
              <a:gd name="T20" fmla="*/ 684 w 1327"/>
              <a:gd name="T21" fmla="*/ 139 h 1312"/>
              <a:gd name="T22" fmla="*/ 771 w 1327"/>
              <a:gd name="T23" fmla="*/ 541 h 1312"/>
              <a:gd name="T24" fmla="*/ 1302 w 1327"/>
              <a:gd name="T25" fmla="*/ 1070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27" h="1312">
                <a:moveTo>
                  <a:pt x="1302" y="1070"/>
                </a:moveTo>
                <a:cubicBezTo>
                  <a:pt x="1326" y="1087"/>
                  <a:pt x="1326" y="1128"/>
                  <a:pt x="1296" y="1152"/>
                </a:cubicBezTo>
                <a:lnTo>
                  <a:pt x="1162" y="1286"/>
                </a:lnTo>
                <a:cubicBezTo>
                  <a:pt x="1138" y="1311"/>
                  <a:pt x="1105" y="1311"/>
                  <a:pt x="1080" y="1286"/>
                </a:cubicBezTo>
                <a:lnTo>
                  <a:pt x="550" y="756"/>
                </a:lnTo>
                <a:cubicBezTo>
                  <a:pt x="416" y="808"/>
                  <a:pt x="260" y="781"/>
                  <a:pt x="148" y="669"/>
                </a:cubicBezTo>
                <a:cubicBezTo>
                  <a:pt x="30" y="552"/>
                  <a:pt x="0" y="377"/>
                  <a:pt x="71" y="238"/>
                </a:cubicBezTo>
                <a:lnTo>
                  <a:pt x="328" y="489"/>
                </a:lnTo>
                <a:lnTo>
                  <a:pt x="503" y="314"/>
                </a:lnTo>
                <a:lnTo>
                  <a:pt x="252" y="63"/>
                </a:lnTo>
                <a:cubicBezTo>
                  <a:pt x="391" y="0"/>
                  <a:pt x="566" y="22"/>
                  <a:pt x="684" y="139"/>
                </a:cubicBezTo>
                <a:cubicBezTo>
                  <a:pt x="796" y="251"/>
                  <a:pt x="823" y="407"/>
                  <a:pt x="771" y="541"/>
                </a:cubicBezTo>
                <a:lnTo>
                  <a:pt x="1302" y="107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718674" y="3240883"/>
            <a:ext cx="336550" cy="377825"/>
          </a:xfrm>
          <a:custGeom>
            <a:avLst/>
            <a:gdLst>
              <a:gd name="T0" fmla="*/ 585 w 936"/>
              <a:gd name="T1" fmla="*/ 525 h 1050"/>
              <a:gd name="T2" fmla="*/ 585 w 936"/>
              <a:gd name="T3" fmla="*/ 407 h 1050"/>
              <a:gd name="T4" fmla="*/ 350 w 936"/>
              <a:gd name="T5" fmla="*/ 407 h 1050"/>
              <a:gd name="T6" fmla="*/ 350 w 936"/>
              <a:gd name="T7" fmla="*/ 525 h 1050"/>
              <a:gd name="T8" fmla="*/ 585 w 936"/>
              <a:gd name="T9" fmla="*/ 525 h 1050"/>
              <a:gd name="T10" fmla="*/ 585 w 936"/>
              <a:gd name="T11" fmla="*/ 756 h 1050"/>
              <a:gd name="T12" fmla="*/ 585 w 936"/>
              <a:gd name="T13" fmla="*/ 642 h 1050"/>
              <a:gd name="T14" fmla="*/ 350 w 936"/>
              <a:gd name="T15" fmla="*/ 642 h 1050"/>
              <a:gd name="T16" fmla="*/ 350 w 936"/>
              <a:gd name="T17" fmla="*/ 756 h 1050"/>
              <a:gd name="T18" fmla="*/ 585 w 936"/>
              <a:gd name="T19" fmla="*/ 756 h 1050"/>
              <a:gd name="T20" fmla="*/ 935 w 936"/>
              <a:gd name="T21" fmla="*/ 293 h 1050"/>
              <a:gd name="T22" fmla="*/ 935 w 936"/>
              <a:gd name="T23" fmla="*/ 407 h 1050"/>
              <a:gd name="T24" fmla="*/ 812 w 936"/>
              <a:gd name="T25" fmla="*/ 407 h 1050"/>
              <a:gd name="T26" fmla="*/ 818 w 936"/>
              <a:gd name="T27" fmla="*/ 468 h 1050"/>
              <a:gd name="T28" fmla="*/ 818 w 936"/>
              <a:gd name="T29" fmla="*/ 525 h 1050"/>
              <a:gd name="T30" fmla="*/ 935 w 936"/>
              <a:gd name="T31" fmla="*/ 525 h 1050"/>
              <a:gd name="T32" fmla="*/ 935 w 936"/>
              <a:gd name="T33" fmla="*/ 642 h 1050"/>
              <a:gd name="T34" fmla="*/ 818 w 936"/>
              <a:gd name="T35" fmla="*/ 642 h 1050"/>
              <a:gd name="T36" fmla="*/ 818 w 936"/>
              <a:gd name="T37" fmla="*/ 699 h 1050"/>
              <a:gd name="T38" fmla="*/ 812 w 936"/>
              <a:gd name="T39" fmla="*/ 756 h 1050"/>
              <a:gd name="T40" fmla="*/ 935 w 936"/>
              <a:gd name="T41" fmla="*/ 756 h 1050"/>
              <a:gd name="T42" fmla="*/ 935 w 936"/>
              <a:gd name="T43" fmla="*/ 874 h 1050"/>
              <a:gd name="T44" fmla="*/ 771 w 936"/>
              <a:gd name="T45" fmla="*/ 874 h 1050"/>
              <a:gd name="T46" fmla="*/ 468 w 936"/>
              <a:gd name="T47" fmla="*/ 1049 h 1050"/>
              <a:gd name="T48" fmla="*/ 164 w 936"/>
              <a:gd name="T49" fmla="*/ 874 h 1050"/>
              <a:gd name="T50" fmla="*/ 0 w 936"/>
              <a:gd name="T51" fmla="*/ 874 h 1050"/>
              <a:gd name="T52" fmla="*/ 0 w 936"/>
              <a:gd name="T53" fmla="*/ 756 h 1050"/>
              <a:gd name="T54" fmla="*/ 123 w 936"/>
              <a:gd name="T55" fmla="*/ 756 h 1050"/>
              <a:gd name="T56" fmla="*/ 118 w 936"/>
              <a:gd name="T57" fmla="*/ 699 h 1050"/>
              <a:gd name="T58" fmla="*/ 118 w 936"/>
              <a:gd name="T59" fmla="*/ 642 h 1050"/>
              <a:gd name="T60" fmla="*/ 0 w 936"/>
              <a:gd name="T61" fmla="*/ 642 h 1050"/>
              <a:gd name="T62" fmla="*/ 0 w 936"/>
              <a:gd name="T63" fmla="*/ 525 h 1050"/>
              <a:gd name="T64" fmla="*/ 118 w 936"/>
              <a:gd name="T65" fmla="*/ 525 h 1050"/>
              <a:gd name="T66" fmla="*/ 118 w 936"/>
              <a:gd name="T67" fmla="*/ 468 h 1050"/>
              <a:gd name="T68" fmla="*/ 123 w 936"/>
              <a:gd name="T69" fmla="*/ 407 h 1050"/>
              <a:gd name="T70" fmla="*/ 0 w 936"/>
              <a:gd name="T71" fmla="*/ 407 h 1050"/>
              <a:gd name="T72" fmla="*/ 0 w 936"/>
              <a:gd name="T73" fmla="*/ 293 h 1050"/>
              <a:gd name="T74" fmla="*/ 164 w 936"/>
              <a:gd name="T75" fmla="*/ 293 h 1050"/>
              <a:gd name="T76" fmla="*/ 271 w 936"/>
              <a:gd name="T77" fmla="*/ 178 h 1050"/>
              <a:gd name="T78" fmla="*/ 175 w 936"/>
              <a:gd name="T79" fmla="*/ 82 h 1050"/>
              <a:gd name="T80" fmla="*/ 257 w 936"/>
              <a:gd name="T81" fmla="*/ 0 h 1050"/>
              <a:gd name="T82" fmla="*/ 386 w 936"/>
              <a:gd name="T83" fmla="*/ 126 h 1050"/>
              <a:gd name="T84" fmla="*/ 468 w 936"/>
              <a:gd name="T85" fmla="*/ 118 h 1050"/>
              <a:gd name="T86" fmla="*/ 550 w 936"/>
              <a:gd name="T87" fmla="*/ 126 h 1050"/>
              <a:gd name="T88" fmla="*/ 678 w 936"/>
              <a:gd name="T89" fmla="*/ 0 h 1050"/>
              <a:gd name="T90" fmla="*/ 760 w 936"/>
              <a:gd name="T91" fmla="*/ 82 h 1050"/>
              <a:gd name="T92" fmla="*/ 665 w 936"/>
              <a:gd name="T93" fmla="*/ 178 h 1050"/>
              <a:gd name="T94" fmla="*/ 771 w 936"/>
              <a:gd name="T95" fmla="*/ 293 h 1050"/>
              <a:gd name="T96" fmla="*/ 935 w 936"/>
              <a:gd name="T97" fmla="*/ 29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36" h="1050">
                <a:moveTo>
                  <a:pt x="585" y="525"/>
                </a:moveTo>
                <a:lnTo>
                  <a:pt x="585" y="407"/>
                </a:lnTo>
                <a:lnTo>
                  <a:pt x="350" y="407"/>
                </a:lnTo>
                <a:lnTo>
                  <a:pt x="350" y="525"/>
                </a:lnTo>
                <a:lnTo>
                  <a:pt x="585" y="525"/>
                </a:lnTo>
                <a:close/>
                <a:moveTo>
                  <a:pt x="585" y="756"/>
                </a:moveTo>
                <a:lnTo>
                  <a:pt x="585" y="642"/>
                </a:lnTo>
                <a:lnTo>
                  <a:pt x="350" y="642"/>
                </a:lnTo>
                <a:lnTo>
                  <a:pt x="350" y="756"/>
                </a:lnTo>
                <a:lnTo>
                  <a:pt x="585" y="756"/>
                </a:lnTo>
                <a:close/>
                <a:moveTo>
                  <a:pt x="935" y="293"/>
                </a:moveTo>
                <a:lnTo>
                  <a:pt x="935" y="407"/>
                </a:lnTo>
                <a:lnTo>
                  <a:pt x="812" y="407"/>
                </a:lnTo>
                <a:cubicBezTo>
                  <a:pt x="815" y="427"/>
                  <a:pt x="818" y="448"/>
                  <a:pt x="818" y="468"/>
                </a:cubicBezTo>
                <a:lnTo>
                  <a:pt x="818" y="525"/>
                </a:lnTo>
                <a:lnTo>
                  <a:pt x="935" y="525"/>
                </a:lnTo>
                <a:lnTo>
                  <a:pt x="935" y="642"/>
                </a:lnTo>
                <a:lnTo>
                  <a:pt x="818" y="642"/>
                </a:lnTo>
                <a:lnTo>
                  <a:pt x="818" y="699"/>
                </a:lnTo>
                <a:cubicBezTo>
                  <a:pt x="818" y="718"/>
                  <a:pt x="815" y="737"/>
                  <a:pt x="812" y="756"/>
                </a:cubicBezTo>
                <a:lnTo>
                  <a:pt x="935" y="756"/>
                </a:lnTo>
                <a:lnTo>
                  <a:pt x="935" y="874"/>
                </a:lnTo>
                <a:lnTo>
                  <a:pt x="771" y="874"/>
                </a:lnTo>
                <a:cubicBezTo>
                  <a:pt x="711" y="978"/>
                  <a:pt x="597" y="1049"/>
                  <a:pt x="468" y="1049"/>
                </a:cubicBezTo>
                <a:cubicBezTo>
                  <a:pt x="340" y="1049"/>
                  <a:pt x="225" y="978"/>
                  <a:pt x="164" y="874"/>
                </a:cubicBezTo>
                <a:lnTo>
                  <a:pt x="0" y="874"/>
                </a:lnTo>
                <a:lnTo>
                  <a:pt x="0" y="756"/>
                </a:lnTo>
                <a:lnTo>
                  <a:pt x="123" y="756"/>
                </a:lnTo>
                <a:cubicBezTo>
                  <a:pt x="121" y="737"/>
                  <a:pt x="118" y="718"/>
                  <a:pt x="118" y="699"/>
                </a:cubicBezTo>
                <a:lnTo>
                  <a:pt x="118" y="642"/>
                </a:lnTo>
                <a:lnTo>
                  <a:pt x="0" y="642"/>
                </a:lnTo>
                <a:lnTo>
                  <a:pt x="0" y="525"/>
                </a:lnTo>
                <a:lnTo>
                  <a:pt x="118" y="525"/>
                </a:lnTo>
                <a:lnTo>
                  <a:pt x="118" y="468"/>
                </a:lnTo>
                <a:cubicBezTo>
                  <a:pt x="118" y="448"/>
                  <a:pt x="121" y="427"/>
                  <a:pt x="123" y="407"/>
                </a:cubicBezTo>
                <a:lnTo>
                  <a:pt x="0" y="407"/>
                </a:lnTo>
                <a:lnTo>
                  <a:pt x="0" y="293"/>
                </a:lnTo>
                <a:lnTo>
                  <a:pt x="164" y="293"/>
                </a:lnTo>
                <a:cubicBezTo>
                  <a:pt x="192" y="246"/>
                  <a:pt x="227" y="208"/>
                  <a:pt x="271" y="178"/>
                </a:cubicBezTo>
                <a:lnTo>
                  <a:pt x="175" y="82"/>
                </a:lnTo>
                <a:lnTo>
                  <a:pt x="257" y="0"/>
                </a:lnTo>
                <a:lnTo>
                  <a:pt x="386" y="126"/>
                </a:lnTo>
                <a:cubicBezTo>
                  <a:pt x="413" y="120"/>
                  <a:pt x="441" y="118"/>
                  <a:pt x="468" y="118"/>
                </a:cubicBezTo>
                <a:cubicBezTo>
                  <a:pt x="495" y="118"/>
                  <a:pt x="523" y="120"/>
                  <a:pt x="550" y="126"/>
                </a:cubicBezTo>
                <a:lnTo>
                  <a:pt x="678" y="0"/>
                </a:lnTo>
                <a:lnTo>
                  <a:pt x="760" y="82"/>
                </a:lnTo>
                <a:lnTo>
                  <a:pt x="665" y="178"/>
                </a:lnTo>
                <a:cubicBezTo>
                  <a:pt x="709" y="208"/>
                  <a:pt x="744" y="246"/>
                  <a:pt x="771" y="293"/>
                </a:cubicBezTo>
                <a:lnTo>
                  <a:pt x="935" y="29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98174" y="3261519"/>
            <a:ext cx="336550" cy="336550"/>
          </a:xfrm>
          <a:custGeom>
            <a:avLst/>
            <a:gdLst>
              <a:gd name="T0" fmla="*/ 374 w 936"/>
              <a:gd name="T1" fmla="*/ 282 h 936"/>
              <a:gd name="T2" fmla="*/ 653 w 936"/>
              <a:gd name="T3" fmla="*/ 0 h 936"/>
              <a:gd name="T4" fmla="*/ 935 w 936"/>
              <a:gd name="T5" fmla="*/ 282 h 936"/>
              <a:gd name="T6" fmla="*/ 653 w 936"/>
              <a:gd name="T7" fmla="*/ 560 h 936"/>
              <a:gd name="T8" fmla="*/ 374 w 936"/>
              <a:gd name="T9" fmla="*/ 282 h 936"/>
              <a:gd name="T10" fmla="*/ 514 w 936"/>
              <a:gd name="T11" fmla="*/ 817 h 936"/>
              <a:gd name="T12" fmla="*/ 632 w 936"/>
              <a:gd name="T13" fmla="*/ 699 h 936"/>
              <a:gd name="T14" fmla="*/ 746 w 936"/>
              <a:gd name="T15" fmla="*/ 817 h 936"/>
              <a:gd name="T16" fmla="*/ 632 w 936"/>
              <a:gd name="T17" fmla="*/ 935 h 936"/>
              <a:gd name="T18" fmla="*/ 514 w 936"/>
              <a:gd name="T19" fmla="*/ 817 h 936"/>
              <a:gd name="T20" fmla="*/ 0 w 936"/>
              <a:gd name="T21" fmla="*/ 606 h 936"/>
              <a:gd name="T22" fmla="*/ 189 w 936"/>
              <a:gd name="T23" fmla="*/ 422 h 936"/>
              <a:gd name="T24" fmla="*/ 374 w 936"/>
              <a:gd name="T25" fmla="*/ 606 h 936"/>
              <a:gd name="T26" fmla="*/ 189 w 936"/>
              <a:gd name="T27" fmla="*/ 792 h 936"/>
              <a:gd name="T28" fmla="*/ 0 w 936"/>
              <a:gd name="T29" fmla="*/ 6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374" y="282"/>
                </a:moveTo>
                <a:cubicBezTo>
                  <a:pt x="374" y="126"/>
                  <a:pt x="498" y="0"/>
                  <a:pt x="653" y="0"/>
                </a:cubicBezTo>
                <a:cubicBezTo>
                  <a:pt x="809" y="0"/>
                  <a:pt x="935" y="126"/>
                  <a:pt x="935" y="282"/>
                </a:cubicBezTo>
                <a:cubicBezTo>
                  <a:pt x="935" y="438"/>
                  <a:pt x="809" y="560"/>
                  <a:pt x="653" y="560"/>
                </a:cubicBezTo>
                <a:cubicBezTo>
                  <a:pt x="498" y="560"/>
                  <a:pt x="374" y="438"/>
                  <a:pt x="374" y="282"/>
                </a:cubicBezTo>
                <a:close/>
                <a:moveTo>
                  <a:pt x="514" y="817"/>
                </a:moveTo>
                <a:cubicBezTo>
                  <a:pt x="514" y="751"/>
                  <a:pt x="567" y="699"/>
                  <a:pt x="632" y="699"/>
                </a:cubicBezTo>
                <a:cubicBezTo>
                  <a:pt x="698" y="699"/>
                  <a:pt x="746" y="751"/>
                  <a:pt x="746" y="817"/>
                </a:cubicBezTo>
                <a:cubicBezTo>
                  <a:pt x="746" y="883"/>
                  <a:pt x="698" y="935"/>
                  <a:pt x="632" y="935"/>
                </a:cubicBezTo>
                <a:cubicBezTo>
                  <a:pt x="567" y="935"/>
                  <a:pt x="514" y="883"/>
                  <a:pt x="514" y="817"/>
                </a:cubicBezTo>
                <a:close/>
                <a:moveTo>
                  <a:pt x="0" y="606"/>
                </a:moveTo>
                <a:cubicBezTo>
                  <a:pt x="0" y="503"/>
                  <a:pt x="86" y="422"/>
                  <a:pt x="189" y="422"/>
                </a:cubicBezTo>
                <a:cubicBezTo>
                  <a:pt x="293" y="422"/>
                  <a:pt x="374" y="503"/>
                  <a:pt x="374" y="606"/>
                </a:cubicBezTo>
                <a:cubicBezTo>
                  <a:pt x="374" y="710"/>
                  <a:pt x="293" y="792"/>
                  <a:pt x="189" y="792"/>
                </a:cubicBezTo>
                <a:cubicBezTo>
                  <a:pt x="86" y="792"/>
                  <a:pt x="0" y="710"/>
                  <a:pt x="0" y="60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94971"/>
            <a:ext cx="377825" cy="219075"/>
          </a:xfrm>
          <a:custGeom>
            <a:avLst/>
            <a:gdLst>
              <a:gd name="T0" fmla="*/ 0 w 1051"/>
              <a:gd name="T1" fmla="*/ 82 h 608"/>
              <a:gd name="T2" fmla="*/ 82 w 1051"/>
              <a:gd name="T3" fmla="*/ 0 h 608"/>
              <a:gd name="T4" fmla="*/ 525 w 1051"/>
              <a:gd name="T5" fmla="*/ 443 h 608"/>
              <a:gd name="T6" fmla="*/ 850 w 1051"/>
              <a:gd name="T7" fmla="*/ 118 h 608"/>
              <a:gd name="T8" fmla="*/ 582 w 1051"/>
              <a:gd name="T9" fmla="*/ 118 h 608"/>
              <a:gd name="T10" fmla="*/ 582 w 1051"/>
              <a:gd name="T11" fmla="*/ 0 h 608"/>
              <a:gd name="T12" fmla="*/ 1050 w 1051"/>
              <a:gd name="T13" fmla="*/ 0 h 608"/>
              <a:gd name="T14" fmla="*/ 1050 w 1051"/>
              <a:gd name="T15" fmla="*/ 468 h 608"/>
              <a:gd name="T16" fmla="*/ 932 w 1051"/>
              <a:gd name="T17" fmla="*/ 468 h 608"/>
              <a:gd name="T18" fmla="*/ 932 w 1051"/>
              <a:gd name="T19" fmla="*/ 200 h 608"/>
              <a:gd name="T20" fmla="*/ 525 w 1051"/>
              <a:gd name="T21" fmla="*/ 607 h 608"/>
              <a:gd name="T22" fmla="*/ 0 w 1051"/>
              <a:gd name="T23" fmla="*/ 82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0" y="82"/>
                </a:moveTo>
                <a:lnTo>
                  <a:pt x="82" y="0"/>
                </a:lnTo>
                <a:lnTo>
                  <a:pt x="525" y="443"/>
                </a:lnTo>
                <a:lnTo>
                  <a:pt x="850" y="118"/>
                </a:lnTo>
                <a:lnTo>
                  <a:pt x="582" y="118"/>
                </a:lnTo>
                <a:lnTo>
                  <a:pt x="582" y="0"/>
                </a:lnTo>
                <a:lnTo>
                  <a:pt x="1050" y="0"/>
                </a:lnTo>
                <a:lnTo>
                  <a:pt x="1050" y="468"/>
                </a:lnTo>
                <a:lnTo>
                  <a:pt x="932" y="468"/>
                </a:lnTo>
                <a:lnTo>
                  <a:pt x="932" y="200"/>
                </a:lnTo>
                <a:lnTo>
                  <a:pt x="525" y="607"/>
                </a:lnTo>
                <a:lnTo>
                  <a:pt x="0" y="8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2962" y="4094957"/>
            <a:ext cx="419100" cy="419100"/>
          </a:xfrm>
          <a:custGeom>
            <a:avLst/>
            <a:gdLst>
              <a:gd name="T0" fmla="*/ 457 w 1166"/>
              <a:gd name="T1" fmla="*/ 1151 h 1166"/>
              <a:gd name="T2" fmla="*/ 738 w 1166"/>
              <a:gd name="T3" fmla="*/ 665 h 1166"/>
              <a:gd name="T4" fmla="*/ 951 w 1166"/>
              <a:gd name="T5" fmla="*/ 1034 h 1166"/>
              <a:gd name="T6" fmla="*/ 582 w 1166"/>
              <a:gd name="T7" fmla="*/ 1165 h 1166"/>
              <a:gd name="T8" fmla="*/ 457 w 1166"/>
              <a:gd name="T9" fmla="*/ 1151 h 1166"/>
              <a:gd name="T10" fmla="*/ 25 w 1166"/>
              <a:gd name="T11" fmla="*/ 758 h 1166"/>
              <a:gd name="T12" fmla="*/ 591 w 1166"/>
              <a:gd name="T13" fmla="*/ 758 h 1166"/>
              <a:gd name="T14" fmla="*/ 375 w 1166"/>
              <a:gd name="T15" fmla="*/ 1127 h 1166"/>
              <a:gd name="T16" fmla="*/ 25 w 1166"/>
              <a:gd name="T17" fmla="*/ 758 h 1166"/>
              <a:gd name="T18" fmla="*/ 153 w 1166"/>
              <a:gd name="T19" fmla="*/ 189 h 1166"/>
              <a:gd name="T20" fmla="*/ 448 w 1166"/>
              <a:gd name="T21" fmla="*/ 700 h 1166"/>
              <a:gd name="T22" fmla="*/ 11 w 1166"/>
              <a:gd name="T23" fmla="*/ 700 h 1166"/>
              <a:gd name="T24" fmla="*/ 0 w 1166"/>
              <a:gd name="T25" fmla="*/ 583 h 1166"/>
              <a:gd name="T26" fmla="*/ 153 w 1166"/>
              <a:gd name="T27" fmla="*/ 189 h 1166"/>
              <a:gd name="T28" fmla="*/ 1154 w 1166"/>
              <a:gd name="T29" fmla="*/ 465 h 1166"/>
              <a:gd name="T30" fmla="*/ 1165 w 1166"/>
              <a:gd name="T31" fmla="*/ 583 h 1166"/>
              <a:gd name="T32" fmla="*/ 1012 w 1166"/>
              <a:gd name="T33" fmla="*/ 976 h 1166"/>
              <a:gd name="T34" fmla="*/ 733 w 1166"/>
              <a:gd name="T35" fmla="*/ 495 h 1166"/>
              <a:gd name="T36" fmla="*/ 716 w 1166"/>
              <a:gd name="T37" fmla="*/ 465 h 1166"/>
              <a:gd name="T38" fmla="*/ 1154 w 1166"/>
              <a:gd name="T39" fmla="*/ 465 h 1166"/>
              <a:gd name="T40" fmla="*/ 1140 w 1166"/>
              <a:gd name="T41" fmla="*/ 408 h 1166"/>
              <a:gd name="T42" fmla="*/ 574 w 1166"/>
              <a:gd name="T43" fmla="*/ 408 h 1166"/>
              <a:gd name="T44" fmla="*/ 790 w 1166"/>
              <a:gd name="T45" fmla="*/ 38 h 1166"/>
              <a:gd name="T46" fmla="*/ 1140 w 1166"/>
              <a:gd name="T47" fmla="*/ 408 h 1166"/>
              <a:gd name="T48" fmla="*/ 432 w 1166"/>
              <a:gd name="T49" fmla="*/ 495 h 1166"/>
              <a:gd name="T50" fmla="*/ 426 w 1166"/>
              <a:gd name="T51" fmla="*/ 501 h 1166"/>
              <a:gd name="T52" fmla="*/ 213 w 1166"/>
              <a:gd name="T53" fmla="*/ 131 h 1166"/>
              <a:gd name="T54" fmla="*/ 582 w 1166"/>
              <a:gd name="T55" fmla="*/ 0 h 1166"/>
              <a:gd name="T56" fmla="*/ 708 w 1166"/>
              <a:gd name="T57" fmla="*/ 14 h 1166"/>
              <a:gd name="T58" fmla="*/ 432 w 1166"/>
              <a:gd name="T59" fmla="*/ 49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457" y="1151"/>
                </a:moveTo>
                <a:cubicBezTo>
                  <a:pt x="550" y="989"/>
                  <a:pt x="643" y="826"/>
                  <a:pt x="738" y="665"/>
                </a:cubicBezTo>
                <a:lnTo>
                  <a:pt x="951" y="1034"/>
                </a:lnTo>
                <a:cubicBezTo>
                  <a:pt x="850" y="1116"/>
                  <a:pt x="722" y="1165"/>
                  <a:pt x="582" y="1165"/>
                </a:cubicBezTo>
                <a:cubicBezTo>
                  <a:pt x="539" y="1165"/>
                  <a:pt x="498" y="1159"/>
                  <a:pt x="457" y="1151"/>
                </a:cubicBezTo>
                <a:close/>
                <a:moveTo>
                  <a:pt x="25" y="758"/>
                </a:moveTo>
                <a:lnTo>
                  <a:pt x="591" y="758"/>
                </a:lnTo>
                <a:lnTo>
                  <a:pt x="375" y="1127"/>
                </a:lnTo>
                <a:cubicBezTo>
                  <a:pt x="208" y="1064"/>
                  <a:pt x="79" y="927"/>
                  <a:pt x="25" y="758"/>
                </a:cubicBezTo>
                <a:close/>
                <a:moveTo>
                  <a:pt x="153" y="189"/>
                </a:moveTo>
                <a:cubicBezTo>
                  <a:pt x="251" y="359"/>
                  <a:pt x="349" y="530"/>
                  <a:pt x="448" y="700"/>
                </a:cubicBezTo>
                <a:lnTo>
                  <a:pt x="11" y="700"/>
                </a:lnTo>
                <a:cubicBezTo>
                  <a:pt x="3" y="662"/>
                  <a:pt x="0" y="624"/>
                  <a:pt x="0" y="583"/>
                </a:cubicBezTo>
                <a:cubicBezTo>
                  <a:pt x="0" y="429"/>
                  <a:pt x="57" y="293"/>
                  <a:pt x="153" y="189"/>
                </a:cubicBezTo>
                <a:close/>
                <a:moveTo>
                  <a:pt x="1154" y="465"/>
                </a:moveTo>
                <a:cubicBezTo>
                  <a:pt x="1162" y="503"/>
                  <a:pt x="1165" y="542"/>
                  <a:pt x="1165" y="583"/>
                </a:cubicBezTo>
                <a:cubicBezTo>
                  <a:pt x="1165" y="736"/>
                  <a:pt x="1107" y="872"/>
                  <a:pt x="1012" y="976"/>
                </a:cubicBezTo>
                <a:lnTo>
                  <a:pt x="733" y="495"/>
                </a:lnTo>
                <a:lnTo>
                  <a:pt x="716" y="465"/>
                </a:lnTo>
                <a:lnTo>
                  <a:pt x="1154" y="465"/>
                </a:lnTo>
                <a:close/>
                <a:moveTo>
                  <a:pt x="1140" y="408"/>
                </a:moveTo>
                <a:lnTo>
                  <a:pt x="574" y="408"/>
                </a:lnTo>
                <a:lnTo>
                  <a:pt x="790" y="38"/>
                </a:lnTo>
                <a:cubicBezTo>
                  <a:pt x="957" y="101"/>
                  <a:pt x="1085" y="238"/>
                  <a:pt x="1140" y="408"/>
                </a:cubicBezTo>
                <a:close/>
                <a:moveTo>
                  <a:pt x="432" y="495"/>
                </a:moveTo>
                <a:lnTo>
                  <a:pt x="426" y="501"/>
                </a:lnTo>
                <a:lnTo>
                  <a:pt x="213" y="131"/>
                </a:lnTo>
                <a:cubicBezTo>
                  <a:pt x="314" y="49"/>
                  <a:pt x="443" y="0"/>
                  <a:pt x="582" y="0"/>
                </a:cubicBezTo>
                <a:cubicBezTo>
                  <a:pt x="626" y="0"/>
                  <a:pt x="667" y="6"/>
                  <a:pt x="708" y="14"/>
                </a:cubicBezTo>
                <a:lnTo>
                  <a:pt x="432" y="49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90874" y="4083846"/>
            <a:ext cx="419100" cy="441325"/>
          </a:xfrm>
          <a:custGeom>
            <a:avLst/>
            <a:gdLst>
              <a:gd name="T0" fmla="*/ 1050 w 1166"/>
              <a:gd name="T1" fmla="*/ 468 h 1226"/>
              <a:gd name="T2" fmla="*/ 1050 w 1166"/>
              <a:gd name="T3" fmla="*/ 350 h 1226"/>
              <a:gd name="T4" fmla="*/ 933 w 1166"/>
              <a:gd name="T5" fmla="*/ 350 h 1226"/>
              <a:gd name="T6" fmla="*/ 933 w 1166"/>
              <a:gd name="T7" fmla="*/ 468 h 1226"/>
              <a:gd name="T8" fmla="*/ 1050 w 1166"/>
              <a:gd name="T9" fmla="*/ 468 h 1226"/>
              <a:gd name="T10" fmla="*/ 1050 w 1166"/>
              <a:gd name="T11" fmla="*/ 993 h 1226"/>
              <a:gd name="T12" fmla="*/ 1050 w 1166"/>
              <a:gd name="T13" fmla="*/ 875 h 1226"/>
              <a:gd name="T14" fmla="*/ 933 w 1166"/>
              <a:gd name="T15" fmla="*/ 875 h 1226"/>
              <a:gd name="T16" fmla="*/ 933 w 1166"/>
              <a:gd name="T17" fmla="*/ 993 h 1226"/>
              <a:gd name="T18" fmla="*/ 1050 w 1166"/>
              <a:gd name="T19" fmla="*/ 993 h 1226"/>
              <a:gd name="T20" fmla="*/ 815 w 1166"/>
              <a:gd name="T21" fmla="*/ 468 h 1226"/>
              <a:gd name="T22" fmla="*/ 815 w 1166"/>
              <a:gd name="T23" fmla="*/ 350 h 1226"/>
              <a:gd name="T24" fmla="*/ 700 w 1166"/>
              <a:gd name="T25" fmla="*/ 350 h 1226"/>
              <a:gd name="T26" fmla="*/ 700 w 1166"/>
              <a:gd name="T27" fmla="*/ 468 h 1226"/>
              <a:gd name="T28" fmla="*/ 815 w 1166"/>
              <a:gd name="T29" fmla="*/ 468 h 1226"/>
              <a:gd name="T30" fmla="*/ 815 w 1166"/>
              <a:gd name="T31" fmla="*/ 993 h 1226"/>
              <a:gd name="T32" fmla="*/ 815 w 1166"/>
              <a:gd name="T33" fmla="*/ 875 h 1226"/>
              <a:gd name="T34" fmla="*/ 700 w 1166"/>
              <a:gd name="T35" fmla="*/ 875 h 1226"/>
              <a:gd name="T36" fmla="*/ 700 w 1166"/>
              <a:gd name="T37" fmla="*/ 993 h 1226"/>
              <a:gd name="T38" fmla="*/ 815 w 1166"/>
              <a:gd name="T39" fmla="*/ 993 h 1226"/>
              <a:gd name="T40" fmla="*/ 583 w 1166"/>
              <a:gd name="T41" fmla="*/ 468 h 1226"/>
              <a:gd name="T42" fmla="*/ 583 w 1166"/>
              <a:gd name="T43" fmla="*/ 350 h 1226"/>
              <a:gd name="T44" fmla="*/ 465 w 1166"/>
              <a:gd name="T45" fmla="*/ 350 h 1226"/>
              <a:gd name="T46" fmla="*/ 465 w 1166"/>
              <a:gd name="T47" fmla="*/ 468 h 1226"/>
              <a:gd name="T48" fmla="*/ 583 w 1166"/>
              <a:gd name="T49" fmla="*/ 468 h 1226"/>
              <a:gd name="T50" fmla="*/ 583 w 1166"/>
              <a:gd name="T51" fmla="*/ 993 h 1226"/>
              <a:gd name="T52" fmla="*/ 583 w 1166"/>
              <a:gd name="T53" fmla="*/ 875 h 1226"/>
              <a:gd name="T54" fmla="*/ 465 w 1166"/>
              <a:gd name="T55" fmla="*/ 875 h 1226"/>
              <a:gd name="T56" fmla="*/ 465 w 1166"/>
              <a:gd name="T57" fmla="*/ 993 h 1226"/>
              <a:gd name="T58" fmla="*/ 583 w 1166"/>
              <a:gd name="T59" fmla="*/ 993 h 1226"/>
              <a:gd name="T60" fmla="*/ 1165 w 1166"/>
              <a:gd name="T61" fmla="*/ 235 h 1226"/>
              <a:gd name="T62" fmla="*/ 1165 w 1166"/>
              <a:gd name="T63" fmla="*/ 1110 h 1226"/>
              <a:gd name="T64" fmla="*/ 700 w 1166"/>
              <a:gd name="T65" fmla="*/ 1110 h 1226"/>
              <a:gd name="T66" fmla="*/ 583 w 1166"/>
              <a:gd name="T67" fmla="*/ 1225 h 1226"/>
              <a:gd name="T68" fmla="*/ 115 w 1166"/>
              <a:gd name="T69" fmla="*/ 1225 h 1226"/>
              <a:gd name="T70" fmla="*/ 0 w 1166"/>
              <a:gd name="T71" fmla="*/ 1110 h 1226"/>
              <a:gd name="T72" fmla="*/ 0 w 1166"/>
              <a:gd name="T73" fmla="*/ 235 h 1226"/>
              <a:gd name="T74" fmla="*/ 115 w 1166"/>
              <a:gd name="T75" fmla="*/ 118 h 1226"/>
              <a:gd name="T76" fmla="*/ 175 w 1166"/>
              <a:gd name="T77" fmla="*/ 118 h 1226"/>
              <a:gd name="T78" fmla="*/ 175 w 1166"/>
              <a:gd name="T79" fmla="*/ 60 h 1226"/>
              <a:gd name="T80" fmla="*/ 233 w 1166"/>
              <a:gd name="T81" fmla="*/ 0 h 1226"/>
              <a:gd name="T82" fmla="*/ 465 w 1166"/>
              <a:gd name="T83" fmla="*/ 0 h 1226"/>
              <a:gd name="T84" fmla="*/ 525 w 1166"/>
              <a:gd name="T85" fmla="*/ 60 h 1226"/>
              <a:gd name="T86" fmla="*/ 525 w 1166"/>
              <a:gd name="T87" fmla="*/ 118 h 1226"/>
              <a:gd name="T88" fmla="*/ 583 w 1166"/>
              <a:gd name="T89" fmla="*/ 118 h 1226"/>
              <a:gd name="T90" fmla="*/ 700 w 1166"/>
              <a:gd name="T91" fmla="*/ 235 h 1226"/>
              <a:gd name="T92" fmla="*/ 1165 w 1166"/>
              <a:gd name="T93" fmla="*/ 23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6" h="1226">
                <a:moveTo>
                  <a:pt x="1050" y="468"/>
                </a:moveTo>
                <a:lnTo>
                  <a:pt x="1050" y="350"/>
                </a:lnTo>
                <a:lnTo>
                  <a:pt x="933" y="350"/>
                </a:lnTo>
                <a:lnTo>
                  <a:pt x="933" y="468"/>
                </a:lnTo>
                <a:lnTo>
                  <a:pt x="1050" y="468"/>
                </a:lnTo>
                <a:close/>
                <a:moveTo>
                  <a:pt x="1050" y="993"/>
                </a:moveTo>
                <a:lnTo>
                  <a:pt x="1050" y="875"/>
                </a:lnTo>
                <a:lnTo>
                  <a:pt x="933" y="875"/>
                </a:lnTo>
                <a:lnTo>
                  <a:pt x="933" y="993"/>
                </a:lnTo>
                <a:lnTo>
                  <a:pt x="1050" y="9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993"/>
                </a:moveTo>
                <a:lnTo>
                  <a:pt x="815" y="875"/>
                </a:lnTo>
                <a:lnTo>
                  <a:pt x="700" y="875"/>
                </a:lnTo>
                <a:lnTo>
                  <a:pt x="700" y="993"/>
                </a:lnTo>
                <a:lnTo>
                  <a:pt x="815" y="993"/>
                </a:lnTo>
                <a:close/>
                <a:moveTo>
                  <a:pt x="583" y="468"/>
                </a:moveTo>
                <a:lnTo>
                  <a:pt x="583" y="350"/>
                </a:lnTo>
                <a:lnTo>
                  <a:pt x="465" y="350"/>
                </a:lnTo>
                <a:lnTo>
                  <a:pt x="465" y="468"/>
                </a:lnTo>
                <a:lnTo>
                  <a:pt x="583" y="468"/>
                </a:lnTo>
                <a:close/>
                <a:moveTo>
                  <a:pt x="583" y="993"/>
                </a:moveTo>
                <a:lnTo>
                  <a:pt x="583" y="875"/>
                </a:lnTo>
                <a:lnTo>
                  <a:pt x="465" y="875"/>
                </a:lnTo>
                <a:lnTo>
                  <a:pt x="465" y="993"/>
                </a:lnTo>
                <a:lnTo>
                  <a:pt x="583" y="993"/>
                </a:lnTo>
                <a:close/>
                <a:moveTo>
                  <a:pt x="1165" y="235"/>
                </a:moveTo>
                <a:lnTo>
                  <a:pt x="1165" y="1110"/>
                </a:lnTo>
                <a:lnTo>
                  <a:pt x="700" y="1110"/>
                </a:lnTo>
                <a:cubicBezTo>
                  <a:pt x="700" y="1173"/>
                  <a:pt x="646" y="1225"/>
                  <a:pt x="583" y="1225"/>
                </a:cubicBezTo>
                <a:lnTo>
                  <a:pt x="115" y="1225"/>
                </a:lnTo>
                <a:cubicBezTo>
                  <a:pt x="52" y="1225"/>
                  <a:pt x="0" y="1173"/>
                  <a:pt x="0" y="1110"/>
                </a:cubicBezTo>
                <a:lnTo>
                  <a:pt x="0" y="235"/>
                </a:lnTo>
                <a:cubicBezTo>
                  <a:pt x="0" y="172"/>
                  <a:pt x="52" y="118"/>
                  <a:pt x="115" y="118"/>
                </a:cubicBezTo>
                <a:lnTo>
                  <a:pt x="175" y="118"/>
                </a:lnTo>
                <a:lnTo>
                  <a:pt x="175" y="60"/>
                </a:lnTo>
                <a:cubicBezTo>
                  <a:pt x="175" y="27"/>
                  <a:pt x="200" y="0"/>
                  <a:pt x="233" y="0"/>
                </a:cubicBezTo>
                <a:lnTo>
                  <a:pt x="465" y="0"/>
                </a:lnTo>
                <a:cubicBezTo>
                  <a:pt x="498" y="0"/>
                  <a:pt x="525" y="27"/>
                  <a:pt x="525" y="60"/>
                </a:cubicBezTo>
                <a:lnTo>
                  <a:pt x="525" y="118"/>
                </a:lnTo>
                <a:lnTo>
                  <a:pt x="583" y="118"/>
                </a:lnTo>
                <a:cubicBezTo>
                  <a:pt x="646" y="118"/>
                  <a:pt x="700" y="172"/>
                  <a:pt x="700" y="235"/>
                </a:cubicBezTo>
                <a:lnTo>
                  <a:pt x="1165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32289" y="4052094"/>
            <a:ext cx="293687" cy="503238"/>
          </a:xfrm>
          <a:custGeom>
            <a:avLst/>
            <a:gdLst>
              <a:gd name="T0" fmla="*/ 407 w 815"/>
              <a:gd name="T1" fmla="*/ 350 h 1400"/>
              <a:gd name="T2" fmla="*/ 522 w 815"/>
              <a:gd name="T3" fmla="*/ 232 h 1400"/>
              <a:gd name="T4" fmla="*/ 407 w 815"/>
              <a:gd name="T5" fmla="*/ 117 h 1400"/>
              <a:gd name="T6" fmla="*/ 289 w 815"/>
              <a:gd name="T7" fmla="*/ 232 h 1400"/>
              <a:gd name="T8" fmla="*/ 407 w 815"/>
              <a:gd name="T9" fmla="*/ 350 h 1400"/>
              <a:gd name="T10" fmla="*/ 700 w 815"/>
              <a:gd name="T11" fmla="*/ 0 h 1400"/>
              <a:gd name="T12" fmla="*/ 814 w 815"/>
              <a:gd name="T13" fmla="*/ 117 h 1400"/>
              <a:gd name="T14" fmla="*/ 814 w 815"/>
              <a:gd name="T15" fmla="*/ 932 h 1400"/>
              <a:gd name="T16" fmla="*/ 700 w 815"/>
              <a:gd name="T17" fmla="*/ 1050 h 1400"/>
              <a:gd name="T18" fmla="*/ 289 w 815"/>
              <a:gd name="T19" fmla="*/ 1050 h 1400"/>
              <a:gd name="T20" fmla="*/ 464 w 815"/>
              <a:gd name="T21" fmla="*/ 1224 h 1400"/>
              <a:gd name="T22" fmla="*/ 289 w 815"/>
              <a:gd name="T23" fmla="*/ 1399 h 1400"/>
              <a:gd name="T24" fmla="*/ 289 w 815"/>
              <a:gd name="T25" fmla="*/ 1282 h 1400"/>
              <a:gd name="T26" fmla="*/ 0 w 815"/>
              <a:gd name="T27" fmla="*/ 1282 h 1400"/>
              <a:gd name="T28" fmla="*/ 0 w 815"/>
              <a:gd name="T29" fmla="*/ 1167 h 1400"/>
              <a:gd name="T30" fmla="*/ 289 w 815"/>
              <a:gd name="T31" fmla="*/ 1167 h 1400"/>
              <a:gd name="T32" fmla="*/ 289 w 815"/>
              <a:gd name="T33" fmla="*/ 1050 h 1400"/>
              <a:gd name="T34" fmla="*/ 114 w 815"/>
              <a:gd name="T35" fmla="*/ 1050 h 1400"/>
              <a:gd name="T36" fmla="*/ 0 w 815"/>
              <a:gd name="T37" fmla="*/ 932 h 1400"/>
              <a:gd name="T38" fmla="*/ 0 w 815"/>
              <a:gd name="T39" fmla="*/ 117 h 1400"/>
              <a:gd name="T40" fmla="*/ 114 w 815"/>
              <a:gd name="T41" fmla="*/ 0 h 1400"/>
              <a:gd name="T42" fmla="*/ 700 w 815"/>
              <a:gd name="T43" fmla="*/ 0 h 1400"/>
              <a:gd name="T44" fmla="*/ 525 w 815"/>
              <a:gd name="T45" fmla="*/ 1167 h 1400"/>
              <a:gd name="T46" fmla="*/ 814 w 815"/>
              <a:gd name="T47" fmla="*/ 1167 h 1400"/>
              <a:gd name="T48" fmla="*/ 814 w 815"/>
              <a:gd name="T49" fmla="*/ 1282 h 1400"/>
              <a:gd name="T50" fmla="*/ 525 w 815"/>
              <a:gd name="T51" fmla="*/ 1282 h 1400"/>
              <a:gd name="T52" fmla="*/ 525 w 815"/>
              <a:gd name="T53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5" h="1400">
                <a:moveTo>
                  <a:pt x="407" y="350"/>
                </a:moveTo>
                <a:cubicBezTo>
                  <a:pt x="470" y="350"/>
                  <a:pt x="522" y="295"/>
                  <a:pt x="522" y="232"/>
                </a:cubicBezTo>
                <a:cubicBezTo>
                  <a:pt x="522" y="169"/>
                  <a:pt x="470" y="117"/>
                  <a:pt x="407" y="117"/>
                </a:cubicBezTo>
                <a:cubicBezTo>
                  <a:pt x="344" y="117"/>
                  <a:pt x="289" y="169"/>
                  <a:pt x="289" y="232"/>
                </a:cubicBezTo>
                <a:cubicBezTo>
                  <a:pt x="289" y="295"/>
                  <a:pt x="341" y="350"/>
                  <a:pt x="407" y="350"/>
                </a:cubicBezTo>
                <a:close/>
                <a:moveTo>
                  <a:pt x="700" y="0"/>
                </a:moveTo>
                <a:cubicBezTo>
                  <a:pt x="762" y="0"/>
                  <a:pt x="814" y="54"/>
                  <a:pt x="814" y="117"/>
                </a:cubicBezTo>
                <a:lnTo>
                  <a:pt x="814" y="932"/>
                </a:lnTo>
                <a:cubicBezTo>
                  <a:pt x="814" y="995"/>
                  <a:pt x="762" y="1050"/>
                  <a:pt x="700" y="1050"/>
                </a:cubicBezTo>
                <a:lnTo>
                  <a:pt x="289" y="1050"/>
                </a:lnTo>
                <a:lnTo>
                  <a:pt x="464" y="1224"/>
                </a:lnTo>
                <a:lnTo>
                  <a:pt x="289" y="1399"/>
                </a:lnTo>
                <a:lnTo>
                  <a:pt x="289" y="1282"/>
                </a:lnTo>
                <a:lnTo>
                  <a:pt x="0" y="1282"/>
                </a:lnTo>
                <a:lnTo>
                  <a:pt x="0" y="1167"/>
                </a:lnTo>
                <a:lnTo>
                  <a:pt x="289" y="1167"/>
                </a:lnTo>
                <a:lnTo>
                  <a:pt x="289" y="1050"/>
                </a:ln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700" y="0"/>
                </a:lnTo>
                <a:close/>
                <a:moveTo>
                  <a:pt x="525" y="1167"/>
                </a:moveTo>
                <a:lnTo>
                  <a:pt x="814" y="1167"/>
                </a:lnTo>
                <a:lnTo>
                  <a:pt x="814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10199" y="4052094"/>
            <a:ext cx="293688" cy="503238"/>
          </a:xfrm>
          <a:custGeom>
            <a:avLst/>
            <a:gdLst>
              <a:gd name="T0" fmla="*/ 115 w 816"/>
              <a:gd name="T1" fmla="*/ 117 h 1400"/>
              <a:gd name="T2" fmla="*/ 115 w 816"/>
              <a:gd name="T3" fmla="*/ 730 h 1400"/>
              <a:gd name="T4" fmla="*/ 407 w 816"/>
              <a:gd name="T5" fmla="*/ 582 h 1400"/>
              <a:gd name="T6" fmla="*/ 700 w 816"/>
              <a:gd name="T7" fmla="*/ 730 h 1400"/>
              <a:gd name="T8" fmla="*/ 700 w 816"/>
              <a:gd name="T9" fmla="*/ 117 h 1400"/>
              <a:gd name="T10" fmla="*/ 115 w 816"/>
              <a:gd name="T11" fmla="*/ 117 h 1400"/>
              <a:gd name="T12" fmla="*/ 700 w 816"/>
              <a:gd name="T13" fmla="*/ 0 h 1400"/>
              <a:gd name="T14" fmla="*/ 815 w 816"/>
              <a:gd name="T15" fmla="*/ 117 h 1400"/>
              <a:gd name="T16" fmla="*/ 815 w 816"/>
              <a:gd name="T17" fmla="*/ 932 h 1400"/>
              <a:gd name="T18" fmla="*/ 700 w 816"/>
              <a:gd name="T19" fmla="*/ 1050 h 1400"/>
              <a:gd name="T20" fmla="*/ 290 w 816"/>
              <a:gd name="T21" fmla="*/ 1050 h 1400"/>
              <a:gd name="T22" fmla="*/ 465 w 816"/>
              <a:gd name="T23" fmla="*/ 1224 h 1400"/>
              <a:gd name="T24" fmla="*/ 290 w 816"/>
              <a:gd name="T25" fmla="*/ 1399 h 1400"/>
              <a:gd name="T26" fmla="*/ 290 w 816"/>
              <a:gd name="T27" fmla="*/ 1282 h 1400"/>
              <a:gd name="T28" fmla="*/ 0 w 816"/>
              <a:gd name="T29" fmla="*/ 1282 h 1400"/>
              <a:gd name="T30" fmla="*/ 0 w 816"/>
              <a:gd name="T31" fmla="*/ 1167 h 1400"/>
              <a:gd name="T32" fmla="*/ 290 w 816"/>
              <a:gd name="T33" fmla="*/ 1167 h 1400"/>
              <a:gd name="T34" fmla="*/ 290 w 816"/>
              <a:gd name="T35" fmla="*/ 1050 h 1400"/>
              <a:gd name="T36" fmla="*/ 115 w 816"/>
              <a:gd name="T37" fmla="*/ 1050 h 1400"/>
              <a:gd name="T38" fmla="*/ 0 w 816"/>
              <a:gd name="T39" fmla="*/ 932 h 1400"/>
              <a:gd name="T40" fmla="*/ 0 w 816"/>
              <a:gd name="T41" fmla="*/ 117 h 1400"/>
              <a:gd name="T42" fmla="*/ 115 w 816"/>
              <a:gd name="T43" fmla="*/ 0 h 1400"/>
              <a:gd name="T44" fmla="*/ 700 w 816"/>
              <a:gd name="T45" fmla="*/ 0 h 1400"/>
              <a:gd name="T46" fmla="*/ 407 w 816"/>
              <a:gd name="T47" fmla="*/ 467 h 1400"/>
              <a:gd name="T48" fmla="*/ 292 w 816"/>
              <a:gd name="T49" fmla="*/ 350 h 1400"/>
              <a:gd name="T50" fmla="*/ 407 w 816"/>
              <a:gd name="T51" fmla="*/ 232 h 1400"/>
              <a:gd name="T52" fmla="*/ 525 w 816"/>
              <a:gd name="T53" fmla="*/ 350 h 1400"/>
              <a:gd name="T54" fmla="*/ 407 w 816"/>
              <a:gd name="T55" fmla="*/ 467 h 1400"/>
              <a:gd name="T56" fmla="*/ 525 w 816"/>
              <a:gd name="T57" fmla="*/ 1167 h 1400"/>
              <a:gd name="T58" fmla="*/ 815 w 816"/>
              <a:gd name="T59" fmla="*/ 1167 h 1400"/>
              <a:gd name="T60" fmla="*/ 815 w 816"/>
              <a:gd name="T61" fmla="*/ 1282 h 1400"/>
              <a:gd name="T62" fmla="*/ 525 w 816"/>
              <a:gd name="T63" fmla="*/ 1282 h 1400"/>
              <a:gd name="T64" fmla="*/ 525 w 816"/>
              <a:gd name="T65" fmla="*/ 1167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16" h="1400">
                <a:moveTo>
                  <a:pt x="115" y="117"/>
                </a:moveTo>
                <a:lnTo>
                  <a:pt x="115" y="730"/>
                </a:lnTo>
                <a:cubicBezTo>
                  <a:pt x="115" y="631"/>
                  <a:pt x="308" y="582"/>
                  <a:pt x="407" y="582"/>
                </a:cubicBezTo>
                <a:cubicBezTo>
                  <a:pt x="505" y="582"/>
                  <a:pt x="700" y="631"/>
                  <a:pt x="700" y="730"/>
                </a:cubicBezTo>
                <a:lnTo>
                  <a:pt x="700" y="117"/>
                </a:lnTo>
                <a:lnTo>
                  <a:pt x="115" y="117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932"/>
                </a:lnTo>
                <a:cubicBezTo>
                  <a:pt x="815" y="995"/>
                  <a:pt x="763" y="1050"/>
                  <a:pt x="700" y="1050"/>
                </a:cubicBezTo>
                <a:lnTo>
                  <a:pt x="290" y="1050"/>
                </a:lnTo>
                <a:lnTo>
                  <a:pt x="465" y="1224"/>
                </a:lnTo>
                <a:lnTo>
                  <a:pt x="290" y="1399"/>
                </a:lnTo>
                <a:lnTo>
                  <a:pt x="290" y="1282"/>
                </a:lnTo>
                <a:lnTo>
                  <a:pt x="0" y="1282"/>
                </a:lnTo>
                <a:lnTo>
                  <a:pt x="0" y="1167"/>
                </a:lnTo>
                <a:lnTo>
                  <a:pt x="290" y="1167"/>
                </a:lnTo>
                <a:lnTo>
                  <a:pt x="290" y="1050"/>
                </a:lnTo>
                <a:lnTo>
                  <a:pt x="115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407" y="467"/>
                </a:moveTo>
                <a:cubicBezTo>
                  <a:pt x="344" y="467"/>
                  <a:pt x="292" y="413"/>
                  <a:pt x="292" y="350"/>
                </a:cubicBezTo>
                <a:cubicBezTo>
                  <a:pt x="292" y="288"/>
                  <a:pt x="344" y="232"/>
                  <a:pt x="407" y="232"/>
                </a:cubicBezTo>
                <a:cubicBezTo>
                  <a:pt x="470" y="232"/>
                  <a:pt x="525" y="288"/>
                  <a:pt x="525" y="350"/>
                </a:cubicBezTo>
                <a:cubicBezTo>
                  <a:pt x="525" y="413"/>
                  <a:pt x="470" y="467"/>
                  <a:pt x="407" y="467"/>
                </a:cubicBezTo>
                <a:close/>
                <a:moveTo>
                  <a:pt x="525" y="1167"/>
                </a:moveTo>
                <a:lnTo>
                  <a:pt x="815" y="1167"/>
                </a:lnTo>
                <a:lnTo>
                  <a:pt x="815" y="1282"/>
                </a:lnTo>
                <a:lnTo>
                  <a:pt x="525" y="1282"/>
                </a:lnTo>
                <a:lnTo>
                  <a:pt x="525" y="116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24612" y="4115596"/>
            <a:ext cx="419100" cy="377825"/>
          </a:xfrm>
          <a:custGeom>
            <a:avLst/>
            <a:gdLst>
              <a:gd name="T0" fmla="*/ 583 w 1166"/>
              <a:gd name="T1" fmla="*/ 817 h 1050"/>
              <a:gd name="T2" fmla="*/ 509 w 1166"/>
              <a:gd name="T3" fmla="*/ 656 h 1050"/>
              <a:gd name="T4" fmla="*/ 350 w 1166"/>
              <a:gd name="T5" fmla="*/ 582 h 1050"/>
              <a:gd name="T6" fmla="*/ 509 w 1166"/>
              <a:gd name="T7" fmla="*/ 511 h 1050"/>
              <a:gd name="T8" fmla="*/ 583 w 1166"/>
              <a:gd name="T9" fmla="*/ 350 h 1050"/>
              <a:gd name="T10" fmla="*/ 656 w 1166"/>
              <a:gd name="T11" fmla="*/ 511 h 1050"/>
              <a:gd name="T12" fmla="*/ 815 w 1166"/>
              <a:gd name="T13" fmla="*/ 582 h 1050"/>
              <a:gd name="T14" fmla="*/ 656 w 1166"/>
              <a:gd name="T15" fmla="*/ 656 h 1050"/>
              <a:gd name="T16" fmla="*/ 583 w 1166"/>
              <a:gd name="T17" fmla="*/ 817 h 1050"/>
              <a:gd name="T18" fmla="*/ 583 w 1166"/>
              <a:gd name="T19" fmla="*/ 875 h 1050"/>
              <a:gd name="T20" fmla="*/ 875 w 1166"/>
              <a:gd name="T21" fmla="*/ 582 h 1050"/>
              <a:gd name="T22" fmla="*/ 583 w 1166"/>
              <a:gd name="T23" fmla="*/ 292 h 1050"/>
              <a:gd name="T24" fmla="*/ 290 w 1166"/>
              <a:gd name="T25" fmla="*/ 582 h 1050"/>
              <a:gd name="T26" fmla="*/ 583 w 1166"/>
              <a:gd name="T27" fmla="*/ 875 h 1050"/>
              <a:gd name="T28" fmla="*/ 408 w 1166"/>
              <a:gd name="T29" fmla="*/ 0 h 1050"/>
              <a:gd name="T30" fmla="*/ 758 w 1166"/>
              <a:gd name="T31" fmla="*/ 0 h 1050"/>
              <a:gd name="T32" fmla="*/ 864 w 1166"/>
              <a:gd name="T33" fmla="*/ 117 h 1050"/>
              <a:gd name="T34" fmla="*/ 1050 w 1166"/>
              <a:gd name="T35" fmla="*/ 117 h 1050"/>
              <a:gd name="T36" fmla="*/ 1165 w 1166"/>
              <a:gd name="T37" fmla="*/ 232 h 1050"/>
              <a:gd name="T38" fmla="*/ 1165 w 1166"/>
              <a:gd name="T39" fmla="*/ 932 h 1050"/>
              <a:gd name="T40" fmla="*/ 1050 w 1166"/>
              <a:gd name="T41" fmla="*/ 1049 h 1050"/>
              <a:gd name="T42" fmla="*/ 115 w 1166"/>
              <a:gd name="T43" fmla="*/ 1049 h 1050"/>
              <a:gd name="T44" fmla="*/ 0 w 1166"/>
              <a:gd name="T45" fmla="*/ 932 h 1050"/>
              <a:gd name="T46" fmla="*/ 0 w 1166"/>
              <a:gd name="T47" fmla="*/ 232 h 1050"/>
              <a:gd name="T48" fmla="*/ 115 w 1166"/>
              <a:gd name="T49" fmla="*/ 117 h 1050"/>
              <a:gd name="T50" fmla="*/ 301 w 1166"/>
              <a:gd name="T51" fmla="*/ 117 h 1050"/>
              <a:gd name="T52" fmla="*/ 408 w 1166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50">
                <a:moveTo>
                  <a:pt x="583" y="817"/>
                </a:moveTo>
                <a:lnTo>
                  <a:pt x="509" y="656"/>
                </a:lnTo>
                <a:lnTo>
                  <a:pt x="350" y="582"/>
                </a:lnTo>
                <a:lnTo>
                  <a:pt x="509" y="511"/>
                </a:lnTo>
                <a:lnTo>
                  <a:pt x="583" y="350"/>
                </a:lnTo>
                <a:lnTo>
                  <a:pt x="656" y="511"/>
                </a:lnTo>
                <a:lnTo>
                  <a:pt x="815" y="582"/>
                </a:lnTo>
                <a:lnTo>
                  <a:pt x="656" y="656"/>
                </a:lnTo>
                <a:lnTo>
                  <a:pt x="583" y="817"/>
                </a:lnTo>
                <a:close/>
                <a:moveTo>
                  <a:pt x="583" y="875"/>
                </a:moveTo>
                <a:cubicBezTo>
                  <a:pt x="744" y="875"/>
                  <a:pt x="875" y="743"/>
                  <a:pt x="875" y="582"/>
                </a:cubicBezTo>
                <a:cubicBezTo>
                  <a:pt x="875" y="421"/>
                  <a:pt x="745" y="292"/>
                  <a:pt x="583" y="292"/>
                </a:cubicBezTo>
                <a:cubicBezTo>
                  <a:pt x="422" y="292"/>
                  <a:pt x="290" y="421"/>
                  <a:pt x="290" y="582"/>
                </a:cubicBezTo>
                <a:cubicBezTo>
                  <a:pt x="290" y="743"/>
                  <a:pt x="421" y="875"/>
                  <a:pt x="583" y="875"/>
                </a:cubicBezTo>
                <a:close/>
                <a:moveTo>
                  <a:pt x="408" y="0"/>
                </a:moveTo>
                <a:lnTo>
                  <a:pt x="758" y="0"/>
                </a:lnTo>
                <a:lnTo>
                  <a:pt x="864" y="117"/>
                </a:lnTo>
                <a:lnTo>
                  <a:pt x="1050" y="117"/>
                </a:lnTo>
                <a:cubicBezTo>
                  <a:pt x="1113" y="117"/>
                  <a:pt x="1165" y="169"/>
                  <a:pt x="1165" y="232"/>
                </a:cubicBezTo>
                <a:lnTo>
                  <a:pt x="1165" y="932"/>
                </a:lnTo>
                <a:cubicBezTo>
                  <a:pt x="1165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0299" y="4115596"/>
            <a:ext cx="463550" cy="377825"/>
          </a:xfrm>
          <a:custGeom>
            <a:avLst/>
            <a:gdLst>
              <a:gd name="T0" fmla="*/ 1168 w 1287"/>
              <a:gd name="T1" fmla="*/ 932 h 1050"/>
              <a:gd name="T2" fmla="*/ 1168 w 1287"/>
              <a:gd name="T3" fmla="*/ 757 h 1050"/>
              <a:gd name="T4" fmla="*/ 118 w 1287"/>
              <a:gd name="T5" fmla="*/ 757 h 1050"/>
              <a:gd name="T6" fmla="*/ 118 w 1287"/>
              <a:gd name="T7" fmla="*/ 932 h 1050"/>
              <a:gd name="T8" fmla="*/ 1168 w 1287"/>
              <a:gd name="T9" fmla="*/ 932 h 1050"/>
              <a:gd name="T10" fmla="*/ 1168 w 1287"/>
              <a:gd name="T11" fmla="*/ 0 h 1050"/>
              <a:gd name="T12" fmla="*/ 1286 w 1287"/>
              <a:gd name="T13" fmla="*/ 117 h 1050"/>
              <a:gd name="T14" fmla="*/ 1286 w 1287"/>
              <a:gd name="T15" fmla="*/ 932 h 1050"/>
              <a:gd name="T16" fmla="*/ 1168 w 1287"/>
              <a:gd name="T17" fmla="*/ 1049 h 1050"/>
              <a:gd name="T18" fmla="*/ 118 w 1287"/>
              <a:gd name="T19" fmla="*/ 1049 h 1050"/>
              <a:gd name="T20" fmla="*/ 0 w 1287"/>
              <a:gd name="T21" fmla="*/ 932 h 1050"/>
              <a:gd name="T22" fmla="*/ 0 w 1287"/>
              <a:gd name="T23" fmla="*/ 117 h 1050"/>
              <a:gd name="T24" fmla="*/ 118 w 1287"/>
              <a:gd name="T25" fmla="*/ 0 h 1050"/>
              <a:gd name="T26" fmla="*/ 1168 w 128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7" h="1050">
                <a:moveTo>
                  <a:pt x="1168" y="932"/>
                </a:moveTo>
                <a:lnTo>
                  <a:pt x="1168" y="757"/>
                </a:lnTo>
                <a:lnTo>
                  <a:pt x="118" y="757"/>
                </a:lnTo>
                <a:lnTo>
                  <a:pt x="118" y="932"/>
                </a:lnTo>
                <a:lnTo>
                  <a:pt x="1168" y="932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2"/>
                </a:lnTo>
                <a:cubicBezTo>
                  <a:pt x="1286" y="995"/>
                  <a:pt x="1231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1712" y="4136232"/>
            <a:ext cx="336550" cy="336550"/>
          </a:xfrm>
          <a:custGeom>
            <a:avLst/>
            <a:gdLst>
              <a:gd name="T0" fmla="*/ 350 w 936"/>
              <a:gd name="T1" fmla="*/ 0 h 936"/>
              <a:gd name="T2" fmla="*/ 216 w 936"/>
              <a:gd name="T3" fmla="*/ 134 h 936"/>
              <a:gd name="T4" fmla="*/ 525 w 936"/>
              <a:gd name="T5" fmla="*/ 443 h 936"/>
              <a:gd name="T6" fmla="*/ 525 w 936"/>
              <a:gd name="T7" fmla="*/ 935 h 936"/>
              <a:gd name="T8" fmla="*/ 410 w 936"/>
              <a:gd name="T9" fmla="*/ 935 h 936"/>
              <a:gd name="T10" fmla="*/ 410 w 936"/>
              <a:gd name="T11" fmla="*/ 492 h 936"/>
              <a:gd name="T12" fmla="*/ 134 w 936"/>
              <a:gd name="T13" fmla="*/ 216 h 936"/>
              <a:gd name="T14" fmla="*/ 0 w 936"/>
              <a:gd name="T15" fmla="*/ 350 h 936"/>
              <a:gd name="T16" fmla="*/ 0 w 936"/>
              <a:gd name="T17" fmla="*/ 0 h 936"/>
              <a:gd name="T18" fmla="*/ 350 w 936"/>
              <a:gd name="T19" fmla="*/ 0 h 936"/>
              <a:gd name="T20" fmla="*/ 585 w 936"/>
              <a:gd name="T21" fmla="*/ 0 h 936"/>
              <a:gd name="T22" fmla="*/ 935 w 936"/>
              <a:gd name="T23" fmla="*/ 0 h 936"/>
              <a:gd name="T24" fmla="*/ 935 w 936"/>
              <a:gd name="T25" fmla="*/ 350 h 936"/>
              <a:gd name="T26" fmla="*/ 801 w 936"/>
              <a:gd name="T27" fmla="*/ 216 h 936"/>
              <a:gd name="T28" fmla="*/ 631 w 936"/>
              <a:gd name="T29" fmla="*/ 386 h 936"/>
              <a:gd name="T30" fmla="*/ 549 w 936"/>
              <a:gd name="T31" fmla="*/ 303 h 936"/>
              <a:gd name="T32" fmla="*/ 719 w 936"/>
              <a:gd name="T33" fmla="*/ 134 h 936"/>
              <a:gd name="T34" fmla="*/ 585 w 936"/>
              <a:gd name="T3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936">
                <a:moveTo>
                  <a:pt x="350" y="0"/>
                </a:moveTo>
                <a:lnTo>
                  <a:pt x="216" y="134"/>
                </a:lnTo>
                <a:lnTo>
                  <a:pt x="525" y="443"/>
                </a:lnTo>
                <a:lnTo>
                  <a:pt x="525" y="935"/>
                </a:lnTo>
                <a:lnTo>
                  <a:pt x="410" y="935"/>
                </a:lnTo>
                <a:lnTo>
                  <a:pt x="410" y="492"/>
                </a:lnTo>
                <a:lnTo>
                  <a:pt x="134" y="216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935" y="0"/>
                </a:lnTo>
                <a:lnTo>
                  <a:pt x="935" y="350"/>
                </a:lnTo>
                <a:lnTo>
                  <a:pt x="801" y="216"/>
                </a:lnTo>
                <a:lnTo>
                  <a:pt x="631" y="386"/>
                </a:lnTo>
                <a:lnTo>
                  <a:pt x="549" y="303"/>
                </a:lnTo>
                <a:lnTo>
                  <a:pt x="719" y="134"/>
                </a:lnTo>
                <a:lnTo>
                  <a:pt x="58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10737" y="4147345"/>
            <a:ext cx="315912" cy="315914"/>
          </a:xfrm>
          <a:custGeom>
            <a:avLst/>
            <a:gdLst>
              <a:gd name="T0" fmla="*/ 875 w 876"/>
              <a:gd name="T1" fmla="*/ 82 h 876"/>
              <a:gd name="T2" fmla="*/ 197 w 876"/>
              <a:gd name="T3" fmla="*/ 760 h 876"/>
              <a:gd name="T4" fmla="*/ 583 w 876"/>
              <a:gd name="T5" fmla="*/ 760 h 876"/>
              <a:gd name="T6" fmla="*/ 583 w 876"/>
              <a:gd name="T7" fmla="*/ 875 h 876"/>
              <a:gd name="T8" fmla="*/ 0 w 876"/>
              <a:gd name="T9" fmla="*/ 875 h 876"/>
              <a:gd name="T10" fmla="*/ 0 w 876"/>
              <a:gd name="T11" fmla="*/ 293 h 876"/>
              <a:gd name="T12" fmla="*/ 115 w 876"/>
              <a:gd name="T13" fmla="*/ 293 h 876"/>
              <a:gd name="T14" fmla="*/ 115 w 876"/>
              <a:gd name="T15" fmla="*/ 678 h 876"/>
              <a:gd name="T16" fmla="*/ 793 w 876"/>
              <a:gd name="T17" fmla="*/ 0 h 876"/>
              <a:gd name="T18" fmla="*/ 875 w 876"/>
              <a:gd name="T19" fmla="*/ 82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76" h="876">
                <a:moveTo>
                  <a:pt x="875" y="82"/>
                </a:moveTo>
                <a:lnTo>
                  <a:pt x="197" y="760"/>
                </a:lnTo>
                <a:lnTo>
                  <a:pt x="583" y="760"/>
                </a:lnTo>
                <a:lnTo>
                  <a:pt x="583" y="875"/>
                </a:lnTo>
                <a:lnTo>
                  <a:pt x="0" y="875"/>
                </a:lnTo>
                <a:lnTo>
                  <a:pt x="0" y="293"/>
                </a:lnTo>
                <a:lnTo>
                  <a:pt x="115" y="293"/>
                </a:lnTo>
                <a:lnTo>
                  <a:pt x="115" y="678"/>
                </a:lnTo>
                <a:lnTo>
                  <a:pt x="793" y="0"/>
                </a:lnTo>
                <a:lnTo>
                  <a:pt x="875" y="8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6901" y="4194971"/>
            <a:ext cx="377825" cy="219075"/>
          </a:xfrm>
          <a:custGeom>
            <a:avLst/>
            <a:gdLst>
              <a:gd name="T0" fmla="*/ 968 w 1051"/>
              <a:gd name="T1" fmla="*/ 0 h 608"/>
              <a:gd name="T2" fmla="*/ 1050 w 1051"/>
              <a:gd name="T3" fmla="*/ 82 h 608"/>
              <a:gd name="T4" fmla="*/ 525 w 1051"/>
              <a:gd name="T5" fmla="*/ 607 h 608"/>
              <a:gd name="T6" fmla="*/ 118 w 1051"/>
              <a:gd name="T7" fmla="*/ 200 h 608"/>
              <a:gd name="T8" fmla="*/ 118 w 1051"/>
              <a:gd name="T9" fmla="*/ 468 h 608"/>
              <a:gd name="T10" fmla="*/ 0 w 1051"/>
              <a:gd name="T11" fmla="*/ 468 h 608"/>
              <a:gd name="T12" fmla="*/ 0 w 1051"/>
              <a:gd name="T13" fmla="*/ 0 h 608"/>
              <a:gd name="T14" fmla="*/ 468 w 1051"/>
              <a:gd name="T15" fmla="*/ 0 h 608"/>
              <a:gd name="T16" fmla="*/ 468 w 1051"/>
              <a:gd name="T17" fmla="*/ 118 h 608"/>
              <a:gd name="T18" fmla="*/ 200 w 1051"/>
              <a:gd name="T19" fmla="*/ 118 h 608"/>
              <a:gd name="T20" fmla="*/ 525 w 1051"/>
              <a:gd name="T21" fmla="*/ 443 h 608"/>
              <a:gd name="T22" fmla="*/ 968 w 1051"/>
              <a:gd name="T23" fmla="*/ 0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608">
                <a:moveTo>
                  <a:pt x="968" y="0"/>
                </a:moveTo>
                <a:lnTo>
                  <a:pt x="1050" y="82"/>
                </a:lnTo>
                <a:lnTo>
                  <a:pt x="525" y="607"/>
                </a:lnTo>
                <a:lnTo>
                  <a:pt x="118" y="200"/>
                </a:lnTo>
                <a:lnTo>
                  <a:pt x="118" y="468"/>
                </a:lnTo>
                <a:lnTo>
                  <a:pt x="0" y="468"/>
                </a:lnTo>
                <a:lnTo>
                  <a:pt x="0" y="0"/>
                </a:lnTo>
                <a:lnTo>
                  <a:pt x="468" y="0"/>
                </a:lnTo>
                <a:lnTo>
                  <a:pt x="468" y="118"/>
                </a:lnTo>
                <a:lnTo>
                  <a:pt x="200" y="118"/>
                </a:lnTo>
                <a:lnTo>
                  <a:pt x="525" y="443"/>
                </a:lnTo>
                <a:lnTo>
                  <a:pt x="968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69669"/>
            <a:ext cx="419100" cy="419100"/>
          </a:xfrm>
          <a:custGeom>
            <a:avLst/>
            <a:gdLst>
              <a:gd name="T0" fmla="*/ 875 w 1166"/>
              <a:gd name="T1" fmla="*/ 793 h 1165"/>
              <a:gd name="T2" fmla="*/ 664 w 1166"/>
              <a:gd name="T3" fmla="*/ 582 h 1165"/>
              <a:gd name="T4" fmla="*/ 875 w 1166"/>
              <a:gd name="T5" fmla="*/ 372 h 1165"/>
              <a:gd name="T6" fmla="*/ 793 w 1166"/>
              <a:gd name="T7" fmla="*/ 290 h 1165"/>
              <a:gd name="T8" fmla="*/ 582 w 1166"/>
              <a:gd name="T9" fmla="*/ 500 h 1165"/>
              <a:gd name="T10" fmla="*/ 372 w 1166"/>
              <a:gd name="T11" fmla="*/ 290 h 1165"/>
              <a:gd name="T12" fmla="*/ 290 w 1166"/>
              <a:gd name="T13" fmla="*/ 372 h 1165"/>
              <a:gd name="T14" fmla="*/ 500 w 1166"/>
              <a:gd name="T15" fmla="*/ 582 h 1165"/>
              <a:gd name="T16" fmla="*/ 290 w 1166"/>
              <a:gd name="T17" fmla="*/ 793 h 1165"/>
              <a:gd name="T18" fmla="*/ 372 w 1166"/>
              <a:gd name="T19" fmla="*/ 875 h 1165"/>
              <a:gd name="T20" fmla="*/ 582 w 1166"/>
              <a:gd name="T21" fmla="*/ 664 h 1165"/>
              <a:gd name="T22" fmla="*/ 793 w 1166"/>
              <a:gd name="T23" fmla="*/ 875 h 1165"/>
              <a:gd name="T24" fmla="*/ 875 w 1166"/>
              <a:gd name="T25" fmla="*/ 793 h 1165"/>
              <a:gd name="T26" fmla="*/ 582 w 1166"/>
              <a:gd name="T27" fmla="*/ 0 h 1165"/>
              <a:gd name="T28" fmla="*/ 1165 w 1166"/>
              <a:gd name="T29" fmla="*/ 582 h 1165"/>
              <a:gd name="T30" fmla="*/ 582 w 1166"/>
              <a:gd name="T31" fmla="*/ 1164 h 1165"/>
              <a:gd name="T32" fmla="*/ 0 w 1166"/>
              <a:gd name="T33" fmla="*/ 582 h 1165"/>
              <a:gd name="T34" fmla="*/ 582 w 1166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6" h="1165">
                <a:moveTo>
                  <a:pt x="875" y="793"/>
                </a:moveTo>
                <a:lnTo>
                  <a:pt x="664" y="582"/>
                </a:lnTo>
                <a:lnTo>
                  <a:pt x="875" y="372"/>
                </a:lnTo>
                <a:lnTo>
                  <a:pt x="793" y="290"/>
                </a:lnTo>
                <a:lnTo>
                  <a:pt x="582" y="500"/>
                </a:lnTo>
                <a:lnTo>
                  <a:pt x="372" y="290"/>
                </a:lnTo>
                <a:lnTo>
                  <a:pt x="290" y="372"/>
                </a:lnTo>
                <a:lnTo>
                  <a:pt x="500" y="582"/>
                </a:lnTo>
                <a:lnTo>
                  <a:pt x="290" y="793"/>
                </a:lnTo>
                <a:lnTo>
                  <a:pt x="372" y="875"/>
                </a:lnTo>
                <a:lnTo>
                  <a:pt x="582" y="664"/>
                </a:lnTo>
                <a:lnTo>
                  <a:pt x="793" y="875"/>
                </a:lnTo>
                <a:lnTo>
                  <a:pt x="875" y="793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8837" y="4969669"/>
            <a:ext cx="419100" cy="419100"/>
          </a:xfrm>
          <a:custGeom>
            <a:avLst/>
            <a:gdLst>
              <a:gd name="T0" fmla="*/ 1050 w 1165"/>
              <a:gd name="T1" fmla="*/ 115 h 1165"/>
              <a:gd name="T2" fmla="*/ 114 w 1165"/>
              <a:gd name="T3" fmla="*/ 115 h 1165"/>
              <a:gd name="T4" fmla="*/ 114 w 1165"/>
              <a:gd name="T5" fmla="*/ 932 h 1165"/>
              <a:gd name="T6" fmla="*/ 232 w 1165"/>
              <a:gd name="T7" fmla="*/ 814 h 1165"/>
              <a:gd name="T8" fmla="*/ 1050 w 1165"/>
              <a:gd name="T9" fmla="*/ 814 h 1165"/>
              <a:gd name="T10" fmla="*/ 1050 w 1165"/>
              <a:gd name="T11" fmla="*/ 115 h 1165"/>
              <a:gd name="T12" fmla="*/ 1050 w 1165"/>
              <a:gd name="T13" fmla="*/ 0 h 1165"/>
              <a:gd name="T14" fmla="*/ 1164 w 1165"/>
              <a:gd name="T15" fmla="*/ 115 h 1165"/>
              <a:gd name="T16" fmla="*/ 1164 w 1165"/>
              <a:gd name="T17" fmla="*/ 814 h 1165"/>
              <a:gd name="T18" fmla="*/ 1050 w 1165"/>
              <a:gd name="T19" fmla="*/ 932 h 1165"/>
              <a:gd name="T20" fmla="*/ 232 w 1165"/>
              <a:gd name="T21" fmla="*/ 932 h 1165"/>
              <a:gd name="T22" fmla="*/ 0 w 1165"/>
              <a:gd name="T23" fmla="*/ 1164 h 1165"/>
              <a:gd name="T24" fmla="*/ 0 w 1165"/>
              <a:gd name="T25" fmla="*/ 115 h 1165"/>
              <a:gd name="T26" fmla="*/ 114 w 1165"/>
              <a:gd name="T27" fmla="*/ 0 h 1165"/>
              <a:gd name="T28" fmla="*/ 1050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1050" y="115"/>
                </a:moveTo>
                <a:lnTo>
                  <a:pt x="114" y="115"/>
                </a:lnTo>
                <a:lnTo>
                  <a:pt x="114" y="932"/>
                </a:lnTo>
                <a:lnTo>
                  <a:pt x="232" y="814"/>
                </a:lnTo>
                <a:lnTo>
                  <a:pt x="1050" y="814"/>
                </a:lnTo>
                <a:lnTo>
                  <a:pt x="1050" y="11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01987" y="5010944"/>
            <a:ext cx="419100" cy="336550"/>
          </a:xfrm>
          <a:custGeom>
            <a:avLst/>
            <a:gdLst>
              <a:gd name="T0" fmla="*/ 583 w 1166"/>
              <a:gd name="T1" fmla="*/ 0 h 936"/>
              <a:gd name="T2" fmla="*/ 1165 w 1166"/>
              <a:gd name="T3" fmla="*/ 935 h 936"/>
              <a:gd name="T4" fmla="*/ 0 w 1166"/>
              <a:gd name="T5" fmla="*/ 935 h 936"/>
              <a:gd name="T6" fmla="*/ 583 w 1166"/>
              <a:gd name="T7" fmla="*/ 0 h 936"/>
              <a:gd name="T8" fmla="*/ 583 w 1166"/>
              <a:gd name="T9" fmla="*/ 221 h 936"/>
              <a:gd name="T10" fmla="*/ 211 w 1166"/>
              <a:gd name="T11" fmla="*/ 817 h 936"/>
              <a:gd name="T12" fmla="*/ 954 w 1166"/>
              <a:gd name="T13" fmla="*/ 817 h 936"/>
              <a:gd name="T14" fmla="*/ 583 w 1166"/>
              <a:gd name="T15" fmla="*/ 22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6" h="936">
                <a:moveTo>
                  <a:pt x="583" y="0"/>
                </a:moveTo>
                <a:lnTo>
                  <a:pt x="1165" y="935"/>
                </a:lnTo>
                <a:lnTo>
                  <a:pt x="0" y="935"/>
                </a:lnTo>
                <a:lnTo>
                  <a:pt x="583" y="0"/>
                </a:lnTo>
                <a:close/>
                <a:moveTo>
                  <a:pt x="583" y="221"/>
                </a:moveTo>
                <a:lnTo>
                  <a:pt x="211" y="817"/>
                </a:lnTo>
                <a:lnTo>
                  <a:pt x="954" y="817"/>
                </a:lnTo>
                <a:lnTo>
                  <a:pt x="583" y="22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7364" y="4990309"/>
            <a:ext cx="377825" cy="377825"/>
          </a:xfrm>
          <a:custGeom>
            <a:avLst/>
            <a:gdLst>
              <a:gd name="T0" fmla="*/ 525 w 1051"/>
              <a:gd name="T1" fmla="*/ 643 h 1051"/>
              <a:gd name="T2" fmla="*/ 643 w 1051"/>
              <a:gd name="T3" fmla="*/ 525 h 1051"/>
              <a:gd name="T4" fmla="*/ 525 w 1051"/>
              <a:gd name="T5" fmla="*/ 408 h 1051"/>
              <a:gd name="T6" fmla="*/ 408 w 1051"/>
              <a:gd name="T7" fmla="*/ 525 h 1051"/>
              <a:gd name="T8" fmla="*/ 525 w 1051"/>
              <a:gd name="T9" fmla="*/ 643 h 1051"/>
              <a:gd name="T10" fmla="*/ 525 w 1051"/>
              <a:gd name="T11" fmla="*/ 293 h 1051"/>
              <a:gd name="T12" fmla="*/ 758 w 1051"/>
              <a:gd name="T13" fmla="*/ 525 h 1051"/>
              <a:gd name="T14" fmla="*/ 525 w 1051"/>
              <a:gd name="T15" fmla="*/ 758 h 1051"/>
              <a:gd name="T16" fmla="*/ 293 w 1051"/>
              <a:gd name="T17" fmla="*/ 525 h 1051"/>
              <a:gd name="T18" fmla="*/ 525 w 1051"/>
              <a:gd name="T19" fmla="*/ 293 h 1051"/>
              <a:gd name="T20" fmla="*/ 933 w 1051"/>
              <a:gd name="T21" fmla="*/ 932 h 1051"/>
              <a:gd name="T22" fmla="*/ 933 w 1051"/>
              <a:gd name="T23" fmla="*/ 700 h 1051"/>
              <a:gd name="T24" fmla="*/ 1050 w 1051"/>
              <a:gd name="T25" fmla="*/ 700 h 1051"/>
              <a:gd name="T26" fmla="*/ 1050 w 1051"/>
              <a:gd name="T27" fmla="*/ 932 h 1051"/>
              <a:gd name="T28" fmla="*/ 933 w 1051"/>
              <a:gd name="T29" fmla="*/ 1050 h 1051"/>
              <a:gd name="T30" fmla="*/ 700 w 1051"/>
              <a:gd name="T31" fmla="*/ 1050 h 1051"/>
              <a:gd name="T32" fmla="*/ 700 w 1051"/>
              <a:gd name="T33" fmla="*/ 932 h 1051"/>
              <a:gd name="T34" fmla="*/ 933 w 1051"/>
              <a:gd name="T35" fmla="*/ 932 h 1051"/>
              <a:gd name="T36" fmla="*/ 933 w 1051"/>
              <a:gd name="T37" fmla="*/ 0 h 1051"/>
              <a:gd name="T38" fmla="*/ 1050 w 1051"/>
              <a:gd name="T39" fmla="*/ 118 h 1051"/>
              <a:gd name="T40" fmla="*/ 1050 w 1051"/>
              <a:gd name="T41" fmla="*/ 350 h 1051"/>
              <a:gd name="T42" fmla="*/ 933 w 1051"/>
              <a:gd name="T43" fmla="*/ 350 h 1051"/>
              <a:gd name="T44" fmla="*/ 933 w 1051"/>
              <a:gd name="T45" fmla="*/ 118 h 1051"/>
              <a:gd name="T46" fmla="*/ 700 w 1051"/>
              <a:gd name="T47" fmla="*/ 118 h 1051"/>
              <a:gd name="T48" fmla="*/ 700 w 1051"/>
              <a:gd name="T49" fmla="*/ 0 h 1051"/>
              <a:gd name="T50" fmla="*/ 933 w 1051"/>
              <a:gd name="T51" fmla="*/ 0 h 1051"/>
              <a:gd name="T52" fmla="*/ 118 w 1051"/>
              <a:gd name="T53" fmla="*/ 118 h 1051"/>
              <a:gd name="T54" fmla="*/ 118 w 1051"/>
              <a:gd name="T55" fmla="*/ 350 h 1051"/>
              <a:gd name="T56" fmla="*/ 0 w 1051"/>
              <a:gd name="T57" fmla="*/ 350 h 1051"/>
              <a:gd name="T58" fmla="*/ 0 w 1051"/>
              <a:gd name="T59" fmla="*/ 118 h 1051"/>
              <a:gd name="T60" fmla="*/ 118 w 1051"/>
              <a:gd name="T61" fmla="*/ 0 h 1051"/>
              <a:gd name="T62" fmla="*/ 350 w 1051"/>
              <a:gd name="T63" fmla="*/ 0 h 1051"/>
              <a:gd name="T64" fmla="*/ 350 w 1051"/>
              <a:gd name="T65" fmla="*/ 118 h 1051"/>
              <a:gd name="T66" fmla="*/ 118 w 1051"/>
              <a:gd name="T67" fmla="*/ 118 h 1051"/>
              <a:gd name="T68" fmla="*/ 118 w 1051"/>
              <a:gd name="T69" fmla="*/ 700 h 1051"/>
              <a:gd name="T70" fmla="*/ 118 w 1051"/>
              <a:gd name="T71" fmla="*/ 932 h 1051"/>
              <a:gd name="T72" fmla="*/ 350 w 1051"/>
              <a:gd name="T73" fmla="*/ 932 h 1051"/>
              <a:gd name="T74" fmla="*/ 350 w 1051"/>
              <a:gd name="T75" fmla="*/ 1050 h 1051"/>
              <a:gd name="T76" fmla="*/ 118 w 1051"/>
              <a:gd name="T77" fmla="*/ 1050 h 1051"/>
              <a:gd name="T78" fmla="*/ 0 w 1051"/>
              <a:gd name="T79" fmla="*/ 932 h 1051"/>
              <a:gd name="T80" fmla="*/ 0 w 1051"/>
              <a:gd name="T81" fmla="*/ 700 h 1051"/>
              <a:gd name="T82" fmla="*/ 118 w 1051"/>
              <a:gd name="T8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1">
                <a:moveTo>
                  <a:pt x="525" y="643"/>
                </a:moveTo>
                <a:cubicBezTo>
                  <a:pt x="588" y="643"/>
                  <a:pt x="643" y="588"/>
                  <a:pt x="643" y="525"/>
                </a:cubicBezTo>
                <a:cubicBezTo>
                  <a:pt x="643" y="462"/>
                  <a:pt x="588" y="408"/>
                  <a:pt x="525" y="408"/>
                </a:cubicBezTo>
                <a:cubicBezTo>
                  <a:pt x="462" y="408"/>
                  <a:pt x="408" y="462"/>
                  <a:pt x="408" y="525"/>
                </a:cubicBezTo>
                <a:cubicBezTo>
                  <a:pt x="408" y="588"/>
                  <a:pt x="462" y="643"/>
                  <a:pt x="525" y="643"/>
                </a:cubicBezTo>
                <a:close/>
                <a:moveTo>
                  <a:pt x="525" y="293"/>
                </a:moveTo>
                <a:cubicBezTo>
                  <a:pt x="654" y="293"/>
                  <a:pt x="758" y="397"/>
                  <a:pt x="758" y="525"/>
                </a:cubicBezTo>
                <a:cubicBezTo>
                  <a:pt x="758" y="654"/>
                  <a:pt x="653" y="758"/>
                  <a:pt x="525" y="758"/>
                </a:cubicBezTo>
                <a:cubicBezTo>
                  <a:pt x="396" y="758"/>
                  <a:pt x="293" y="654"/>
                  <a:pt x="293" y="525"/>
                </a:cubicBezTo>
                <a:cubicBezTo>
                  <a:pt x="293" y="397"/>
                  <a:pt x="397" y="293"/>
                  <a:pt x="525" y="293"/>
                </a:cubicBezTo>
                <a:close/>
                <a:moveTo>
                  <a:pt x="933" y="932"/>
                </a:moveTo>
                <a:lnTo>
                  <a:pt x="933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3" y="350"/>
                </a:lnTo>
                <a:lnTo>
                  <a:pt x="933" y="118"/>
                </a:lnTo>
                <a:lnTo>
                  <a:pt x="700" y="118"/>
                </a:lnTo>
                <a:lnTo>
                  <a:pt x="700" y="0"/>
                </a:lnTo>
                <a:lnTo>
                  <a:pt x="933" y="0"/>
                </a:lnTo>
                <a:close/>
                <a:moveTo>
                  <a:pt x="118" y="118"/>
                </a:move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close/>
                <a:moveTo>
                  <a:pt x="118" y="700"/>
                </a:moveTo>
                <a:lnTo>
                  <a:pt x="118" y="932"/>
                </a:lnTo>
                <a:lnTo>
                  <a:pt x="350" y="932"/>
                </a:lnTo>
                <a:lnTo>
                  <a:pt x="350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700"/>
                </a:lnTo>
                <a:lnTo>
                  <a:pt x="118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0514" y="4990309"/>
            <a:ext cx="377825" cy="377825"/>
          </a:xfrm>
          <a:custGeom>
            <a:avLst/>
            <a:gdLst>
              <a:gd name="T0" fmla="*/ 932 w 1051"/>
              <a:gd name="T1" fmla="*/ 932 h 1051"/>
              <a:gd name="T2" fmla="*/ 932 w 1051"/>
              <a:gd name="T3" fmla="*/ 700 h 1051"/>
              <a:gd name="T4" fmla="*/ 1050 w 1051"/>
              <a:gd name="T5" fmla="*/ 700 h 1051"/>
              <a:gd name="T6" fmla="*/ 1050 w 1051"/>
              <a:gd name="T7" fmla="*/ 932 h 1051"/>
              <a:gd name="T8" fmla="*/ 932 w 1051"/>
              <a:gd name="T9" fmla="*/ 1050 h 1051"/>
              <a:gd name="T10" fmla="*/ 700 w 1051"/>
              <a:gd name="T11" fmla="*/ 1050 h 1051"/>
              <a:gd name="T12" fmla="*/ 700 w 1051"/>
              <a:gd name="T13" fmla="*/ 932 h 1051"/>
              <a:gd name="T14" fmla="*/ 932 w 1051"/>
              <a:gd name="T15" fmla="*/ 932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350 h 1051"/>
              <a:gd name="T22" fmla="*/ 932 w 1051"/>
              <a:gd name="T23" fmla="*/ 350 h 1051"/>
              <a:gd name="T24" fmla="*/ 932 w 1051"/>
              <a:gd name="T25" fmla="*/ 118 h 1051"/>
              <a:gd name="T26" fmla="*/ 700 w 1051"/>
              <a:gd name="T27" fmla="*/ 118 h 1051"/>
              <a:gd name="T28" fmla="*/ 700 w 1051"/>
              <a:gd name="T29" fmla="*/ 0 h 1051"/>
              <a:gd name="T30" fmla="*/ 932 w 1051"/>
              <a:gd name="T31" fmla="*/ 0 h 1051"/>
              <a:gd name="T32" fmla="*/ 117 w 1051"/>
              <a:gd name="T33" fmla="*/ 118 h 1051"/>
              <a:gd name="T34" fmla="*/ 117 w 1051"/>
              <a:gd name="T35" fmla="*/ 350 h 1051"/>
              <a:gd name="T36" fmla="*/ 0 w 1051"/>
              <a:gd name="T37" fmla="*/ 350 h 1051"/>
              <a:gd name="T38" fmla="*/ 0 w 1051"/>
              <a:gd name="T39" fmla="*/ 118 h 1051"/>
              <a:gd name="T40" fmla="*/ 117 w 1051"/>
              <a:gd name="T41" fmla="*/ 0 h 1051"/>
              <a:gd name="T42" fmla="*/ 350 w 1051"/>
              <a:gd name="T43" fmla="*/ 0 h 1051"/>
              <a:gd name="T44" fmla="*/ 350 w 1051"/>
              <a:gd name="T45" fmla="*/ 118 h 1051"/>
              <a:gd name="T46" fmla="*/ 117 w 1051"/>
              <a:gd name="T47" fmla="*/ 118 h 1051"/>
              <a:gd name="T48" fmla="*/ 117 w 1051"/>
              <a:gd name="T49" fmla="*/ 700 h 1051"/>
              <a:gd name="T50" fmla="*/ 117 w 1051"/>
              <a:gd name="T51" fmla="*/ 932 h 1051"/>
              <a:gd name="T52" fmla="*/ 350 w 1051"/>
              <a:gd name="T53" fmla="*/ 932 h 1051"/>
              <a:gd name="T54" fmla="*/ 350 w 1051"/>
              <a:gd name="T55" fmla="*/ 1050 h 1051"/>
              <a:gd name="T56" fmla="*/ 117 w 1051"/>
              <a:gd name="T57" fmla="*/ 1050 h 1051"/>
              <a:gd name="T58" fmla="*/ 0 w 1051"/>
              <a:gd name="T59" fmla="*/ 932 h 1051"/>
              <a:gd name="T60" fmla="*/ 0 w 1051"/>
              <a:gd name="T61" fmla="*/ 700 h 1051"/>
              <a:gd name="T62" fmla="*/ 117 w 1051"/>
              <a:gd name="T63" fmla="*/ 700 h 1051"/>
              <a:gd name="T64" fmla="*/ 525 w 1051"/>
              <a:gd name="T65" fmla="*/ 293 h 1051"/>
              <a:gd name="T66" fmla="*/ 757 w 1051"/>
              <a:gd name="T67" fmla="*/ 525 h 1051"/>
              <a:gd name="T68" fmla="*/ 525 w 1051"/>
              <a:gd name="T69" fmla="*/ 758 h 1051"/>
              <a:gd name="T70" fmla="*/ 292 w 1051"/>
              <a:gd name="T71" fmla="*/ 525 h 1051"/>
              <a:gd name="T72" fmla="*/ 525 w 1051"/>
              <a:gd name="T73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932" y="932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2"/>
                </a:lnTo>
                <a:lnTo>
                  <a:pt x="350" y="932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close/>
                <a:moveTo>
                  <a:pt x="525" y="293"/>
                </a:moveTo>
                <a:cubicBezTo>
                  <a:pt x="653" y="293"/>
                  <a:pt x="757" y="397"/>
                  <a:pt x="757" y="525"/>
                </a:cubicBezTo>
                <a:cubicBezTo>
                  <a:pt x="757" y="654"/>
                  <a:pt x="653" y="758"/>
                  <a:pt x="525" y="758"/>
                </a:cubicBezTo>
                <a:cubicBezTo>
                  <a:pt x="396" y="758"/>
                  <a:pt x="292" y="654"/>
                  <a:pt x="292" y="525"/>
                </a:cubicBezTo>
                <a:cubicBezTo>
                  <a:pt x="292" y="397"/>
                  <a:pt x="396" y="293"/>
                  <a:pt x="525" y="29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0799" y="4990309"/>
            <a:ext cx="463550" cy="377825"/>
          </a:xfrm>
          <a:custGeom>
            <a:avLst/>
            <a:gdLst>
              <a:gd name="T0" fmla="*/ 642 w 1286"/>
              <a:gd name="T1" fmla="*/ 1050 h 1051"/>
              <a:gd name="T2" fmla="*/ 525 w 1286"/>
              <a:gd name="T3" fmla="*/ 1050 h 1051"/>
              <a:gd name="T4" fmla="*/ 0 w 1286"/>
              <a:gd name="T5" fmla="*/ 525 h 1051"/>
              <a:gd name="T6" fmla="*/ 0 w 1286"/>
              <a:gd name="T7" fmla="*/ 408 h 1051"/>
              <a:gd name="T8" fmla="*/ 642 w 1286"/>
              <a:gd name="T9" fmla="*/ 1050 h 1051"/>
              <a:gd name="T10" fmla="*/ 0 w 1286"/>
              <a:gd name="T11" fmla="*/ 643 h 1051"/>
              <a:gd name="T12" fmla="*/ 410 w 1286"/>
              <a:gd name="T13" fmla="*/ 1050 h 1051"/>
              <a:gd name="T14" fmla="*/ 292 w 1286"/>
              <a:gd name="T15" fmla="*/ 1050 h 1051"/>
              <a:gd name="T16" fmla="*/ 0 w 1286"/>
              <a:gd name="T17" fmla="*/ 758 h 1051"/>
              <a:gd name="T18" fmla="*/ 0 w 1286"/>
              <a:gd name="T19" fmla="*/ 643 h 1051"/>
              <a:gd name="T20" fmla="*/ 175 w 1286"/>
              <a:gd name="T21" fmla="*/ 1050 h 1051"/>
              <a:gd name="T22" fmla="*/ 0 w 1286"/>
              <a:gd name="T23" fmla="*/ 1050 h 1051"/>
              <a:gd name="T24" fmla="*/ 0 w 1286"/>
              <a:gd name="T25" fmla="*/ 875 h 1051"/>
              <a:gd name="T26" fmla="*/ 175 w 1286"/>
              <a:gd name="T27" fmla="*/ 1050 h 1051"/>
              <a:gd name="T28" fmla="*/ 1167 w 1286"/>
              <a:gd name="T29" fmla="*/ 0 h 1051"/>
              <a:gd name="T30" fmla="*/ 1285 w 1286"/>
              <a:gd name="T31" fmla="*/ 118 h 1051"/>
              <a:gd name="T32" fmla="*/ 1285 w 1286"/>
              <a:gd name="T33" fmla="*/ 932 h 1051"/>
              <a:gd name="T34" fmla="*/ 1167 w 1286"/>
              <a:gd name="T35" fmla="*/ 1050 h 1051"/>
              <a:gd name="T36" fmla="*/ 760 w 1286"/>
              <a:gd name="T37" fmla="*/ 1050 h 1051"/>
              <a:gd name="T38" fmla="*/ 760 w 1286"/>
              <a:gd name="T39" fmla="*/ 932 h 1051"/>
              <a:gd name="T40" fmla="*/ 1167 w 1286"/>
              <a:gd name="T41" fmla="*/ 932 h 1051"/>
              <a:gd name="T42" fmla="*/ 1167 w 1286"/>
              <a:gd name="T43" fmla="*/ 118 h 1051"/>
              <a:gd name="T44" fmla="*/ 117 w 1286"/>
              <a:gd name="T45" fmla="*/ 118 h 1051"/>
              <a:gd name="T46" fmla="*/ 117 w 1286"/>
              <a:gd name="T47" fmla="*/ 293 h 1051"/>
              <a:gd name="T48" fmla="*/ 0 w 1286"/>
              <a:gd name="T49" fmla="*/ 293 h 1051"/>
              <a:gd name="T50" fmla="*/ 0 w 1286"/>
              <a:gd name="T51" fmla="*/ 118 h 1051"/>
              <a:gd name="T52" fmla="*/ 117 w 1286"/>
              <a:gd name="T53" fmla="*/ 0 h 1051"/>
              <a:gd name="T54" fmla="*/ 1167 w 1286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051">
                <a:moveTo>
                  <a:pt x="642" y="1050"/>
                </a:move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ubicBezTo>
                  <a:pt x="352" y="408"/>
                  <a:pt x="642" y="695"/>
                  <a:pt x="642" y="1050"/>
                </a:cubicBezTo>
                <a:close/>
                <a:moveTo>
                  <a:pt x="0" y="643"/>
                </a:moveTo>
                <a:cubicBezTo>
                  <a:pt x="227" y="643"/>
                  <a:pt x="410" y="823"/>
                  <a:pt x="410" y="1050"/>
                </a:cubicBezTo>
                <a:lnTo>
                  <a:pt x="292" y="1050"/>
                </a:lnTo>
                <a:cubicBezTo>
                  <a:pt x="292" y="889"/>
                  <a:pt x="161" y="758"/>
                  <a:pt x="0" y="758"/>
                </a:cubicBezTo>
                <a:lnTo>
                  <a:pt x="0" y="643"/>
                </a:lnTo>
                <a:close/>
                <a:moveTo>
                  <a:pt x="175" y="1050"/>
                </a:moveTo>
                <a:lnTo>
                  <a:pt x="0" y="1050"/>
                </a:lnTo>
                <a:lnTo>
                  <a:pt x="0" y="875"/>
                </a:lnTo>
                <a:cubicBezTo>
                  <a:pt x="95" y="875"/>
                  <a:pt x="175" y="954"/>
                  <a:pt x="175" y="1050"/>
                </a:cubicBez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7" y="932"/>
                </a:lnTo>
                <a:lnTo>
                  <a:pt x="1167" y="118"/>
                </a:lnTo>
                <a:lnTo>
                  <a:pt x="117" y="118"/>
                </a:lnTo>
                <a:lnTo>
                  <a:pt x="117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73949" y="4990309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8 h 1051"/>
              <a:gd name="T4" fmla="*/ 1285 w 1286"/>
              <a:gd name="T5" fmla="*/ 932 h 1051"/>
              <a:gd name="T6" fmla="*/ 1168 w 1286"/>
              <a:gd name="T7" fmla="*/ 1050 h 1051"/>
              <a:gd name="T8" fmla="*/ 760 w 1286"/>
              <a:gd name="T9" fmla="*/ 1050 h 1051"/>
              <a:gd name="T10" fmla="*/ 760 w 1286"/>
              <a:gd name="T11" fmla="*/ 932 h 1051"/>
              <a:gd name="T12" fmla="*/ 1168 w 1286"/>
              <a:gd name="T13" fmla="*/ 932 h 1051"/>
              <a:gd name="T14" fmla="*/ 1168 w 1286"/>
              <a:gd name="T15" fmla="*/ 118 h 1051"/>
              <a:gd name="T16" fmla="*/ 118 w 1286"/>
              <a:gd name="T17" fmla="*/ 118 h 1051"/>
              <a:gd name="T18" fmla="*/ 118 w 1286"/>
              <a:gd name="T19" fmla="*/ 293 h 1051"/>
              <a:gd name="T20" fmla="*/ 0 w 1286"/>
              <a:gd name="T21" fmla="*/ 293 h 1051"/>
              <a:gd name="T22" fmla="*/ 0 w 1286"/>
              <a:gd name="T23" fmla="*/ 118 h 1051"/>
              <a:gd name="T24" fmla="*/ 118 w 1286"/>
              <a:gd name="T25" fmla="*/ 0 h 1051"/>
              <a:gd name="T26" fmla="*/ 1168 w 1286"/>
              <a:gd name="T27" fmla="*/ 0 h 1051"/>
              <a:gd name="T28" fmla="*/ 0 w 1286"/>
              <a:gd name="T29" fmla="*/ 408 h 1051"/>
              <a:gd name="T30" fmla="*/ 643 w 1286"/>
              <a:gd name="T31" fmla="*/ 1050 h 1051"/>
              <a:gd name="T32" fmla="*/ 525 w 1286"/>
              <a:gd name="T33" fmla="*/ 1050 h 1051"/>
              <a:gd name="T34" fmla="*/ 0 w 1286"/>
              <a:gd name="T35" fmla="*/ 525 h 1051"/>
              <a:gd name="T36" fmla="*/ 0 w 1286"/>
              <a:gd name="T37" fmla="*/ 408 h 1051"/>
              <a:gd name="T38" fmla="*/ 1050 w 1286"/>
              <a:gd name="T39" fmla="*/ 818 h 1051"/>
              <a:gd name="T40" fmla="*/ 722 w 1286"/>
              <a:gd name="T41" fmla="*/ 818 h 1051"/>
              <a:gd name="T42" fmla="*/ 235 w 1286"/>
              <a:gd name="T43" fmla="*/ 328 h 1051"/>
              <a:gd name="T44" fmla="*/ 235 w 1286"/>
              <a:gd name="T45" fmla="*/ 233 h 1051"/>
              <a:gd name="T46" fmla="*/ 1050 w 1286"/>
              <a:gd name="T47" fmla="*/ 233 h 1051"/>
              <a:gd name="T48" fmla="*/ 1050 w 1286"/>
              <a:gd name="T49" fmla="*/ 818 h 1051"/>
              <a:gd name="T50" fmla="*/ 410 w 1286"/>
              <a:gd name="T51" fmla="*/ 1050 h 1051"/>
              <a:gd name="T52" fmla="*/ 293 w 1286"/>
              <a:gd name="T53" fmla="*/ 1050 h 1051"/>
              <a:gd name="T54" fmla="*/ 0 w 1286"/>
              <a:gd name="T55" fmla="*/ 758 h 1051"/>
              <a:gd name="T56" fmla="*/ 0 w 1286"/>
              <a:gd name="T57" fmla="*/ 643 h 1051"/>
              <a:gd name="T58" fmla="*/ 410 w 1286"/>
              <a:gd name="T59" fmla="*/ 1050 h 1051"/>
              <a:gd name="T60" fmla="*/ 0 w 1286"/>
              <a:gd name="T61" fmla="*/ 875 h 1051"/>
              <a:gd name="T62" fmla="*/ 175 w 1286"/>
              <a:gd name="T63" fmla="*/ 1050 h 1051"/>
              <a:gd name="T64" fmla="*/ 0 w 1286"/>
              <a:gd name="T65" fmla="*/ 1050 h 1051"/>
              <a:gd name="T66" fmla="*/ 0 w 1286"/>
              <a:gd name="T67" fmla="*/ 87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1" y="1050"/>
                  <a:pt x="1168" y="1050"/>
                </a:cubicBezTo>
                <a:lnTo>
                  <a:pt x="760" y="1050"/>
                </a:lnTo>
                <a:lnTo>
                  <a:pt x="760" y="932"/>
                </a:lnTo>
                <a:lnTo>
                  <a:pt x="1168" y="932"/>
                </a:lnTo>
                <a:lnTo>
                  <a:pt x="1168" y="118"/>
                </a:lnTo>
                <a:lnTo>
                  <a:pt x="118" y="118"/>
                </a:lnTo>
                <a:lnTo>
                  <a:pt x="118" y="293"/>
                </a:lnTo>
                <a:lnTo>
                  <a:pt x="0" y="293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0" y="408"/>
                </a:moveTo>
                <a:cubicBezTo>
                  <a:pt x="353" y="408"/>
                  <a:pt x="643" y="695"/>
                  <a:pt x="643" y="1050"/>
                </a:cubicBezTo>
                <a:lnTo>
                  <a:pt x="525" y="1050"/>
                </a:lnTo>
                <a:cubicBezTo>
                  <a:pt x="525" y="760"/>
                  <a:pt x="290" y="525"/>
                  <a:pt x="0" y="525"/>
                </a:cubicBezTo>
                <a:lnTo>
                  <a:pt x="0" y="408"/>
                </a:lnTo>
                <a:close/>
                <a:moveTo>
                  <a:pt x="1050" y="818"/>
                </a:moveTo>
                <a:lnTo>
                  <a:pt x="722" y="818"/>
                </a:lnTo>
                <a:cubicBezTo>
                  <a:pt x="648" y="588"/>
                  <a:pt x="465" y="402"/>
                  <a:pt x="235" y="328"/>
                </a:cubicBezTo>
                <a:lnTo>
                  <a:pt x="235" y="233"/>
                </a:lnTo>
                <a:lnTo>
                  <a:pt x="1050" y="233"/>
                </a:lnTo>
                <a:lnTo>
                  <a:pt x="1050" y="818"/>
                </a:lnTo>
                <a:close/>
                <a:moveTo>
                  <a:pt x="410" y="1050"/>
                </a:moveTo>
                <a:lnTo>
                  <a:pt x="293" y="1050"/>
                </a:lnTo>
                <a:cubicBezTo>
                  <a:pt x="293" y="889"/>
                  <a:pt x="162" y="758"/>
                  <a:pt x="0" y="758"/>
                </a:cubicBezTo>
                <a:lnTo>
                  <a:pt x="0" y="643"/>
                </a:lnTo>
                <a:cubicBezTo>
                  <a:pt x="227" y="643"/>
                  <a:pt x="410" y="823"/>
                  <a:pt x="410" y="1050"/>
                </a:cubicBezTo>
                <a:close/>
                <a:moveTo>
                  <a:pt x="0" y="875"/>
                </a:moveTo>
                <a:cubicBezTo>
                  <a:pt x="96" y="875"/>
                  <a:pt x="175" y="954"/>
                  <a:pt x="175" y="1050"/>
                </a:cubicBezTo>
                <a:lnTo>
                  <a:pt x="0" y="1050"/>
                </a:lnTo>
                <a:lnTo>
                  <a:pt x="0" y="8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9964" y="4990309"/>
            <a:ext cx="377825" cy="377825"/>
          </a:xfrm>
          <a:custGeom>
            <a:avLst/>
            <a:gdLst>
              <a:gd name="T0" fmla="*/ 788 w 1051"/>
              <a:gd name="T1" fmla="*/ 350 h 1051"/>
              <a:gd name="T2" fmla="*/ 875 w 1051"/>
              <a:gd name="T3" fmla="*/ 263 h 1051"/>
              <a:gd name="T4" fmla="*/ 788 w 1051"/>
              <a:gd name="T5" fmla="*/ 175 h 1051"/>
              <a:gd name="T6" fmla="*/ 700 w 1051"/>
              <a:gd name="T7" fmla="*/ 263 h 1051"/>
              <a:gd name="T8" fmla="*/ 788 w 1051"/>
              <a:gd name="T9" fmla="*/ 350 h 1051"/>
              <a:gd name="T10" fmla="*/ 788 w 1051"/>
              <a:gd name="T11" fmla="*/ 875 h 1051"/>
              <a:gd name="T12" fmla="*/ 875 w 1051"/>
              <a:gd name="T13" fmla="*/ 788 h 1051"/>
              <a:gd name="T14" fmla="*/ 788 w 1051"/>
              <a:gd name="T15" fmla="*/ 700 h 1051"/>
              <a:gd name="T16" fmla="*/ 700 w 1051"/>
              <a:gd name="T17" fmla="*/ 788 h 1051"/>
              <a:gd name="T18" fmla="*/ 788 w 1051"/>
              <a:gd name="T19" fmla="*/ 875 h 1051"/>
              <a:gd name="T20" fmla="*/ 525 w 1051"/>
              <a:gd name="T21" fmla="*/ 613 h 1051"/>
              <a:gd name="T22" fmla="*/ 613 w 1051"/>
              <a:gd name="T23" fmla="*/ 525 h 1051"/>
              <a:gd name="T24" fmla="*/ 525 w 1051"/>
              <a:gd name="T25" fmla="*/ 438 h 1051"/>
              <a:gd name="T26" fmla="*/ 438 w 1051"/>
              <a:gd name="T27" fmla="*/ 525 h 1051"/>
              <a:gd name="T28" fmla="*/ 525 w 1051"/>
              <a:gd name="T29" fmla="*/ 613 h 1051"/>
              <a:gd name="T30" fmla="*/ 263 w 1051"/>
              <a:gd name="T31" fmla="*/ 350 h 1051"/>
              <a:gd name="T32" fmla="*/ 350 w 1051"/>
              <a:gd name="T33" fmla="*/ 263 h 1051"/>
              <a:gd name="T34" fmla="*/ 263 w 1051"/>
              <a:gd name="T35" fmla="*/ 175 h 1051"/>
              <a:gd name="T36" fmla="*/ 175 w 1051"/>
              <a:gd name="T37" fmla="*/ 263 h 1051"/>
              <a:gd name="T38" fmla="*/ 263 w 1051"/>
              <a:gd name="T39" fmla="*/ 350 h 1051"/>
              <a:gd name="T40" fmla="*/ 263 w 1051"/>
              <a:gd name="T41" fmla="*/ 875 h 1051"/>
              <a:gd name="T42" fmla="*/ 350 w 1051"/>
              <a:gd name="T43" fmla="*/ 788 h 1051"/>
              <a:gd name="T44" fmla="*/ 263 w 1051"/>
              <a:gd name="T45" fmla="*/ 700 h 1051"/>
              <a:gd name="T46" fmla="*/ 175 w 1051"/>
              <a:gd name="T47" fmla="*/ 788 h 1051"/>
              <a:gd name="T48" fmla="*/ 263 w 1051"/>
              <a:gd name="T49" fmla="*/ 875 h 1051"/>
              <a:gd name="T50" fmla="*/ 933 w 1051"/>
              <a:gd name="T51" fmla="*/ 0 h 1051"/>
              <a:gd name="T52" fmla="*/ 1050 w 1051"/>
              <a:gd name="T53" fmla="*/ 118 h 1051"/>
              <a:gd name="T54" fmla="*/ 1050 w 1051"/>
              <a:gd name="T55" fmla="*/ 932 h 1051"/>
              <a:gd name="T56" fmla="*/ 933 w 1051"/>
              <a:gd name="T57" fmla="*/ 1050 h 1051"/>
              <a:gd name="T58" fmla="*/ 118 w 1051"/>
              <a:gd name="T59" fmla="*/ 1050 h 1051"/>
              <a:gd name="T60" fmla="*/ 0 w 1051"/>
              <a:gd name="T61" fmla="*/ 932 h 1051"/>
              <a:gd name="T62" fmla="*/ 0 w 1051"/>
              <a:gd name="T63" fmla="*/ 118 h 1051"/>
              <a:gd name="T64" fmla="*/ 118 w 1051"/>
              <a:gd name="T65" fmla="*/ 0 h 1051"/>
              <a:gd name="T66" fmla="*/ 933 w 1051"/>
              <a:gd name="T6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1">
                <a:moveTo>
                  <a:pt x="788" y="350"/>
                </a:moveTo>
                <a:cubicBezTo>
                  <a:pt x="837" y="350"/>
                  <a:pt x="875" y="313"/>
                  <a:pt x="875" y="263"/>
                </a:cubicBezTo>
                <a:cubicBezTo>
                  <a:pt x="875" y="214"/>
                  <a:pt x="837" y="175"/>
                  <a:pt x="788" y="175"/>
                </a:cubicBezTo>
                <a:cubicBezTo>
                  <a:pt x="739" y="175"/>
                  <a:pt x="700" y="214"/>
                  <a:pt x="700" y="263"/>
                </a:cubicBezTo>
                <a:cubicBezTo>
                  <a:pt x="700" y="313"/>
                  <a:pt x="739" y="350"/>
                  <a:pt x="788" y="350"/>
                </a:cubicBezTo>
                <a:close/>
                <a:moveTo>
                  <a:pt x="788" y="875"/>
                </a:moveTo>
                <a:cubicBezTo>
                  <a:pt x="837" y="875"/>
                  <a:pt x="875" y="838"/>
                  <a:pt x="875" y="788"/>
                </a:cubicBezTo>
                <a:cubicBezTo>
                  <a:pt x="875" y="739"/>
                  <a:pt x="837" y="700"/>
                  <a:pt x="788" y="700"/>
                </a:cubicBezTo>
                <a:cubicBezTo>
                  <a:pt x="739" y="700"/>
                  <a:pt x="700" y="739"/>
                  <a:pt x="700" y="788"/>
                </a:cubicBezTo>
                <a:cubicBezTo>
                  <a:pt x="700" y="838"/>
                  <a:pt x="739" y="875"/>
                  <a:pt x="788" y="875"/>
                </a:cubicBezTo>
                <a:close/>
                <a:moveTo>
                  <a:pt x="525" y="613"/>
                </a:moveTo>
                <a:cubicBezTo>
                  <a:pt x="575" y="613"/>
                  <a:pt x="613" y="574"/>
                  <a:pt x="613" y="525"/>
                </a:cubicBezTo>
                <a:cubicBezTo>
                  <a:pt x="613" y="476"/>
                  <a:pt x="575" y="438"/>
                  <a:pt x="525" y="438"/>
                </a:cubicBezTo>
                <a:cubicBezTo>
                  <a:pt x="476" y="438"/>
                  <a:pt x="438" y="476"/>
                  <a:pt x="438" y="525"/>
                </a:cubicBezTo>
                <a:cubicBezTo>
                  <a:pt x="438" y="574"/>
                  <a:pt x="476" y="613"/>
                  <a:pt x="525" y="613"/>
                </a:cubicBezTo>
                <a:close/>
                <a:moveTo>
                  <a:pt x="263" y="350"/>
                </a:moveTo>
                <a:cubicBezTo>
                  <a:pt x="312" y="350"/>
                  <a:pt x="350" y="313"/>
                  <a:pt x="350" y="263"/>
                </a:cubicBezTo>
                <a:cubicBezTo>
                  <a:pt x="350" y="214"/>
                  <a:pt x="312" y="175"/>
                  <a:pt x="263" y="175"/>
                </a:cubicBezTo>
                <a:cubicBezTo>
                  <a:pt x="214" y="175"/>
                  <a:pt x="175" y="214"/>
                  <a:pt x="175" y="263"/>
                </a:cubicBezTo>
                <a:cubicBezTo>
                  <a:pt x="175" y="313"/>
                  <a:pt x="214" y="350"/>
                  <a:pt x="263" y="350"/>
                </a:cubicBezTo>
                <a:close/>
                <a:moveTo>
                  <a:pt x="263" y="875"/>
                </a:moveTo>
                <a:cubicBezTo>
                  <a:pt x="312" y="875"/>
                  <a:pt x="350" y="838"/>
                  <a:pt x="350" y="788"/>
                </a:cubicBezTo>
                <a:cubicBezTo>
                  <a:pt x="350" y="739"/>
                  <a:pt x="312" y="700"/>
                  <a:pt x="263" y="700"/>
                </a:cubicBezTo>
                <a:cubicBezTo>
                  <a:pt x="214" y="700"/>
                  <a:pt x="175" y="739"/>
                  <a:pt x="175" y="788"/>
                </a:cubicBezTo>
                <a:cubicBezTo>
                  <a:pt x="175" y="838"/>
                  <a:pt x="214" y="875"/>
                  <a:pt x="263" y="875"/>
                </a:cubicBez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2474" y="4979195"/>
            <a:ext cx="419100" cy="398463"/>
          </a:xfrm>
          <a:custGeom>
            <a:avLst/>
            <a:gdLst>
              <a:gd name="T0" fmla="*/ 1050 w 1165"/>
              <a:gd name="T1" fmla="*/ 700 h 1109"/>
              <a:gd name="T2" fmla="*/ 1050 w 1165"/>
              <a:gd name="T3" fmla="*/ 350 h 1109"/>
              <a:gd name="T4" fmla="*/ 875 w 1165"/>
              <a:gd name="T5" fmla="*/ 350 h 1109"/>
              <a:gd name="T6" fmla="*/ 875 w 1165"/>
              <a:gd name="T7" fmla="*/ 465 h 1109"/>
              <a:gd name="T8" fmla="*/ 757 w 1165"/>
              <a:gd name="T9" fmla="*/ 465 h 1109"/>
              <a:gd name="T10" fmla="*/ 757 w 1165"/>
              <a:gd name="T11" fmla="*/ 350 h 1109"/>
              <a:gd name="T12" fmla="*/ 407 w 1165"/>
              <a:gd name="T13" fmla="*/ 350 h 1109"/>
              <a:gd name="T14" fmla="*/ 407 w 1165"/>
              <a:gd name="T15" fmla="*/ 465 h 1109"/>
              <a:gd name="T16" fmla="*/ 289 w 1165"/>
              <a:gd name="T17" fmla="*/ 465 h 1109"/>
              <a:gd name="T18" fmla="*/ 289 w 1165"/>
              <a:gd name="T19" fmla="*/ 350 h 1109"/>
              <a:gd name="T20" fmla="*/ 114 w 1165"/>
              <a:gd name="T21" fmla="*/ 350 h 1109"/>
              <a:gd name="T22" fmla="*/ 114 w 1165"/>
              <a:gd name="T23" fmla="*/ 700 h 1109"/>
              <a:gd name="T24" fmla="*/ 1050 w 1165"/>
              <a:gd name="T25" fmla="*/ 700 h 1109"/>
              <a:gd name="T26" fmla="*/ 1050 w 1165"/>
              <a:gd name="T27" fmla="*/ 990 h 1109"/>
              <a:gd name="T28" fmla="*/ 1050 w 1165"/>
              <a:gd name="T29" fmla="*/ 875 h 1109"/>
              <a:gd name="T30" fmla="*/ 114 w 1165"/>
              <a:gd name="T31" fmla="*/ 875 h 1109"/>
              <a:gd name="T32" fmla="*/ 114 w 1165"/>
              <a:gd name="T33" fmla="*/ 990 h 1109"/>
              <a:gd name="T34" fmla="*/ 1050 w 1165"/>
              <a:gd name="T35" fmla="*/ 990 h 1109"/>
              <a:gd name="T36" fmla="*/ 407 w 1165"/>
              <a:gd name="T37" fmla="*/ 115 h 1109"/>
              <a:gd name="T38" fmla="*/ 407 w 1165"/>
              <a:gd name="T39" fmla="*/ 233 h 1109"/>
              <a:gd name="T40" fmla="*/ 757 w 1165"/>
              <a:gd name="T41" fmla="*/ 233 h 1109"/>
              <a:gd name="T42" fmla="*/ 757 w 1165"/>
              <a:gd name="T43" fmla="*/ 115 h 1109"/>
              <a:gd name="T44" fmla="*/ 407 w 1165"/>
              <a:gd name="T45" fmla="*/ 115 h 1109"/>
              <a:gd name="T46" fmla="*/ 1164 w 1165"/>
              <a:gd name="T47" fmla="*/ 350 h 1109"/>
              <a:gd name="T48" fmla="*/ 1164 w 1165"/>
              <a:gd name="T49" fmla="*/ 990 h 1109"/>
              <a:gd name="T50" fmla="*/ 1050 w 1165"/>
              <a:gd name="T51" fmla="*/ 1108 h 1109"/>
              <a:gd name="T52" fmla="*/ 114 w 1165"/>
              <a:gd name="T53" fmla="*/ 1108 h 1109"/>
              <a:gd name="T54" fmla="*/ 0 w 1165"/>
              <a:gd name="T55" fmla="*/ 990 h 1109"/>
              <a:gd name="T56" fmla="*/ 0 w 1165"/>
              <a:gd name="T57" fmla="*/ 350 h 1109"/>
              <a:gd name="T58" fmla="*/ 114 w 1165"/>
              <a:gd name="T59" fmla="*/ 233 h 1109"/>
              <a:gd name="T60" fmla="*/ 289 w 1165"/>
              <a:gd name="T61" fmla="*/ 233 h 1109"/>
              <a:gd name="T62" fmla="*/ 289 w 1165"/>
              <a:gd name="T63" fmla="*/ 115 h 1109"/>
              <a:gd name="T64" fmla="*/ 407 w 1165"/>
              <a:gd name="T65" fmla="*/ 0 h 1109"/>
              <a:gd name="T66" fmla="*/ 757 w 1165"/>
              <a:gd name="T67" fmla="*/ 0 h 1109"/>
              <a:gd name="T68" fmla="*/ 875 w 1165"/>
              <a:gd name="T69" fmla="*/ 115 h 1109"/>
              <a:gd name="T70" fmla="*/ 875 w 1165"/>
              <a:gd name="T71" fmla="*/ 233 h 1109"/>
              <a:gd name="T72" fmla="*/ 1050 w 1165"/>
              <a:gd name="T73" fmla="*/ 233 h 1109"/>
              <a:gd name="T74" fmla="*/ 1164 w 1165"/>
              <a:gd name="T75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1109">
                <a:moveTo>
                  <a:pt x="1050" y="700"/>
                </a:moveTo>
                <a:lnTo>
                  <a:pt x="1050" y="350"/>
                </a:lnTo>
                <a:lnTo>
                  <a:pt x="875" y="350"/>
                </a:lnTo>
                <a:lnTo>
                  <a:pt x="875" y="465"/>
                </a:lnTo>
                <a:lnTo>
                  <a:pt x="757" y="465"/>
                </a:lnTo>
                <a:lnTo>
                  <a:pt x="757" y="350"/>
                </a:lnTo>
                <a:lnTo>
                  <a:pt x="407" y="350"/>
                </a:lnTo>
                <a:lnTo>
                  <a:pt x="407" y="465"/>
                </a:lnTo>
                <a:lnTo>
                  <a:pt x="289" y="465"/>
                </a:lnTo>
                <a:lnTo>
                  <a:pt x="289" y="350"/>
                </a:lnTo>
                <a:lnTo>
                  <a:pt x="114" y="350"/>
                </a:lnTo>
                <a:lnTo>
                  <a:pt x="114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4" y="875"/>
                </a:lnTo>
                <a:lnTo>
                  <a:pt x="114" y="990"/>
                </a:lnTo>
                <a:lnTo>
                  <a:pt x="1050" y="990"/>
                </a:lnTo>
                <a:close/>
                <a:moveTo>
                  <a:pt x="407" y="115"/>
                </a:moveTo>
                <a:lnTo>
                  <a:pt x="407" y="233"/>
                </a:lnTo>
                <a:lnTo>
                  <a:pt x="757" y="233"/>
                </a:lnTo>
                <a:lnTo>
                  <a:pt x="757" y="115"/>
                </a:lnTo>
                <a:lnTo>
                  <a:pt x="407" y="115"/>
                </a:lnTo>
                <a:close/>
                <a:moveTo>
                  <a:pt x="1164" y="350"/>
                </a:moveTo>
                <a:lnTo>
                  <a:pt x="1164" y="990"/>
                </a:lnTo>
                <a:cubicBezTo>
                  <a:pt x="1164" y="1056"/>
                  <a:pt x="1115" y="1108"/>
                  <a:pt x="1050" y="1108"/>
                </a:cubicBezTo>
                <a:lnTo>
                  <a:pt x="114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4" y="233"/>
                </a:cubicBezTo>
                <a:lnTo>
                  <a:pt x="289" y="233"/>
                </a:lnTo>
                <a:lnTo>
                  <a:pt x="289" y="115"/>
                </a:lnTo>
                <a:cubicBezTo>
                  <a:pt x="289" y="50"/>
                  <a:pt x="341" y="0"/>
                  <a:pt x="407" y="0"/>
                </a:cubicBezTo>
                <a:lnTo>
                  <a:pt x="757" y="0"/>
                </a:lnTo>
                <a:cubicBezTo>
                  <a:pt x="823" y="0"/>
                  <a:pt x="875" y="50"/>
                  <a:pt x="875" y="115"/>
                </a:cubicBezTo>
                <a:lnTo>
                  <a:pt x="875" y="233"/>
                </a:lnTo>
                <a:lnTo>
                  <a:pt x="1050" y="233"/>
                </a:lnTo>
                <a:cubicBezTo>
                  <a:pt x="1115" y="233"/>
                  <a:pt x="1164" y="285"/>
                  <a:pt x="1164" y="35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5624" y="4969669"/>
            <a:ext cx="419100" cy="419100"/>
          </a:xfrm>
          <a:custGeom>
            <a:avLst/>
            <a:gdLst>
              <a:gd name="T0" fmla="*/ 1050 w 1166"/>
              <a:gd name="T1" fmla="*/ 465 h 1165"/>
              <a:gd name="T2" fmla="*/ 1050 w 1166"/>
              <a:gd name="T3" fmla="*/ 115 h 1165"/>
              <a:gd name="T4" fmla="*/ 115 w 1166"/>
              <a:gd name="T5" fmla="*/ 115 h 1165"/>
              <a:gd name="T6" fmla="*/ 115 w 1166"/>
              <a:gd name="T7" fmla="*/ 465 h 1165"/>
              <a:gd name="T8" fmla="*/ 1050 w 1166"/>
              <a:gd name="T9" fmla="*/ 465 h 1165"/>
              <a:gd name="T10" fmla="*/ 1050 w 1166"/>
              <a:gd name="T11" fmla="*/ 757 h 1165"/>
              <a:gd name="T12" fmla="*/ 1050 w 1166"/>
              <a:gd name="T13" fmla="*/ 639 h 1165"/>
              <a:gd name="T14" fmla="*/ 115 w 1166"/>
              <a:gd name="T15" fmla="*/ 639 h 1165"/>
              <a:gd name="T16" fmla="*/ 115 w 1166"/>
              <a:gd name="T17" fmla="*/ 757 h 1165"/>
              <a:gd name="T18" fmla="*/ 1050 w 1166"/>
              <a:gd name="T19" fmla="*/ 757 h 1165"/>
              <a:gd name="T20" fmla="*/ 1050 w 1166"/>
              <a:gd name="T21" fmla="*/ 0 h 1165"/>
              <a:gd name="T22" fmla="*/ 1165 w 1166"/>
              <a:gd name="T23" fmla="*/ 115 h 1165"/>
              <a:gd name="T24" fmla="*/ 1165 w 1166"/>
              <a:gd name="T25" fmla="*/ 757 h 1165"/>
              <a:gd name="T26" fmla="*/ 1050 w 1166"/>
              <a:gd name="T27" fmla="*/ 875 h 1165"/>
              <a:gd name="T28" fmla="*/ 815 w 1166"/>
              <a:gd name="T29" fmla="*/ 875 h 1165"/>
              <a:gd name="T30" fmla="*/ 815 w 1166"/>
              <a:gd name="T31" fmla="*/ 1164 h 1165"/>
              <a:gd name="T32" fmla="*/ 583 w 1166"/>
              <a:gd name="T33" fmla="*/ 1050 h 1165"/>
              <a:gd name="T34" fmla="*/ 350 w 1166"/>
              <a:gd name="T35" fmla="*/ 1164 h 1165"/>
              <a:gd name="T36" fmla="*/ 350 w 1166"/>
              <a:gd name="T37" fmla="*/ 875 h 1165"/>
              <a:gd name="T38" fmla="*/ 115 w 1166"/>
              <a:gd name="T39" fmla="*/ 875 h 1165"/>
              <a:gd name="T40" fmla="*/ 0 w 1166"/>
              <a:gd name="T41" fmla="*/ 757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1050" y="465"/>
                </a:moveTo>
                <a:lnTo>
                  <a:pt x="1050" y="115"/>
                </a:lnTo>
                <a:lnTo>
                  <a:pt x="115" y="115"/>
                </a:lnTo>
                <a:lnTo>
                  <a:pt x="115" y="465"/>
                </a:lnTo>
                <a:lnTo>
                  <a:pt x="1050" y="465"/>
                </a:lnTo>
                <a:close/>
                <a:moveTo>
                  <a:pt x="1050" y="757"/>
                </a:moveTo>
                <a:lnTo>
                  <a:pt x="1050" y="639"/>
                </a:lnTo>
                <a:lnTo>
                  <a:pt x="115" y="639"/>
                </a:lnTo>
                <a:lnTo>
                  <a:pt x="115" y="757"/>
                </a:lnTo>
                <a:lnTo>
                  <a:pt x="1050" y="757"/>
                </a:lnTo>
                <a:close/>
                <a:moveTo>
                  <a:pt x="1050" y="0"/>
                </a:moveTo>
                <a:cubicBezTo>
                  <a:pt x="1116" y="0"/>
                  <a:pt x="1165" y="49"/>
                  <a:pt x="1165" y="115"/>
                </a:cubicBezTo>
                <a:lnTo>
                  <a:pt x="1165" y="757"/>
                </a:lnTo>
                <a:cubicBezTo>
                  <a:pt x="1165" y="823"/>
                  <a:pt x="1116" y="875"/>
                  <a:pt x="1050" y="875"/>
                </a:cubicBezTo>
                <a:lnTo>
                  <a:pt x="815" y="875"/>
                </a:lnTo>
                <a:lnTo>
                  <a:pt x="815" y="1164"/>
                </a:lnTo>
                <a:lnTo>
                  <a:pt x="583" y="1050"/>
                </a:lnTo>
                <a:lnTo>
                  <a:pt x="350" y="1164"/>
                </a:lnTo>
                <a:lnTo>
                  <a:pt x="350" y="875"/>
                </a:lnTo>
                <a:lnTo>
                  <a:pt x="115" y="875"/>
                </a:lnTo>
                <a:cubicBezTo>
                  <a:pt x="49" y="875"/>
                  <a:pt x="0" y="823"/>
                  <a:pt x="0" y="757"/>
                </a:cubicBezTo>
                <a:lnTo>
                  <a:pt x="0" y="115"/>
                </a:lnTo>
                <a:cubicBezTo>
                  <a:pt x="0" y="49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44382"/>
            <a:ext cx="419100" cy="419100"/>
          </a:xfrm>
          <a:custGeom>
            <a:avLst/>
            <a:gdLst>
              <a:gd name="T0" fmla="*/ 1050 w 1166"/>
              <a:gd name="T1" fmla="*/ 0 h 1166"/>
              <a:gd name="T2" fmla="*/ 1165 w 1166"/>
              <a:gd name="T3" fmla="*/ 115 h 1166"/>
              <a:gd name="T4" fmla="*/ 1165 w 1166"/>
              <a:gd name="T5" fmla="*/ 815 h 1166"/>
              <a:gd name="T6" fmla="*/ 1050 w 1166"/>
              <a:gd name="T7" fmla="*/ 933 h 1166"/>
              <a:gd name="T8" fmla="*/ 232 w 1166"/>
              <a:gd name="T9" fmla="*/ 933 h 1166"/>
              <a:gd name="T10" fmla="*/ 0 w 1166"/>
              <a:gd name="T11" fmla="*/ 1165 h 1166"/>
              <a:gd name="T12" fmla="*/ 0 w 1166"/>
              <a:gd name="T13" fmla="*/ 115 h 1166"/>
              <a:gd name="T14" fmla="*/ 115 w 1166"/>
              <a:gd name="T15" fmla="*/ 0 h 1166"/>
              <a:gd name="T16" fmla="*/ 1050 w 1166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166"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232" y="933"/>
                </a:lnTo>
                <a:lnTo>
                  <a:pt x="0" y="1165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0112" y="5844382"/>
            <a:ext cx="336550" cy="419100"/>
          </a:xfrm>
          <a:custGeom>
            <a:avLst/>
            <a:gdLst>
              <a:gd name="T0" fmla="*/ 118 w 937"/>
              <a:gd name="T1" fmla="*/ 1165 h 1166"/>
              <a:gd name="T2" fmla="*/ 0 w 937"/>
              <a:gd name="T3" fmla="*/ 1050 h 1166"/>
              <a:gd name="T4" fmla="*/ 0 w 937"/>
              <a:gd name="T5" fmla="*/ 115 h 1166"/>
              <a:gd name="T6" fmla="*/ 118 w 937"/>
              <a:gd name="T7" fmla="*/ 0 h 1166"/>
              <a:gd name="T8" fmla="*/ 818 w 937"/>
              <a:gd name="T9" fmla="*/ 0 h 1166"/>
              <a:gd name="T10" fmla="*/ 936 w 937"/>
              <a:gd name="T11" fmla="*/ 115 h 1166"/>
              <a:gd name="T12" fmla="*/ 936 w 937"/>
              <a:gd name="T13" fmla="*/ 1050 h 1166"/>
              <a:gd name="T14" fmla="*/ 818 w 937"/>
              <a:gd name="T15" fmla="*/ 1165 h 1166"/>
              <a:gd name="T16" fmla="*/ 118 w 937"/>
              <a:gd name="T17" fmla="*/ 1165 h 1166"/>
              <a:gd name="T18" fmla="*/ 118 w 937"/>
              <a:gd name="T19" fmla="*/ 583 h 1166"/>
              <a:gd name="T20" fmla="*/ 263 w 937"/>
              <a:gd name="T21" fmla="*/ 495 h 1166"/>
              <a:gd name="T22" fmla="*/ 411 w 937"/>
              <a:gd name="T23" fmla="*/ 583 h 1166"/>
              <a:gd name="T24" fmla="*/ 411 w 937"/>
              <a:gd name="T25" fmla="*/ 115 h 1166"/>
              <a:gd name="T26" fmla="*/ 118 w 937"/>
              <a:gd name="T27" fmla="*/ 115 h 1166"/>
              <a:gd name="T28" fmla="*/ 118 w 937"/>
              <a:gd name="T29" fmla="*/ 58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7" h="1166">
                <a:moveTo>
                  <a:pt x="118" y="1165"/>
                </a:moveTo>
                <a:cubicBezTo>
                  <a:pt x="55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ubicBezTo>
                  <a:pt x="881" y="0"/>
                  <a:pt x="936" y="52"/>
                  <a:pt x="936" y="115"/>
                </a:cubicBezTo>
                <a:lnTo>
                  <a:pt x="936" y="1050"/>
                </a:lnTo>
                <a:cubicBezTo>
                  <a:pt x="936" y="1113"/>
                  <a:pt x="881" y="1165"/>
                  <a:pt x="818" y="1165"/>
                </a:cubicBezTo>
                <a:lnTo>
                  <a:pt x="118" y="1165"/>
                </a:lnTo>
                <a:close/>
                <a:moveTo>
                  <a:pt x="118" y="583"/>
                </a:moveTo>
                <a:lnTo>
                  <a:pt x="263" y="495"/>
                </a:lnTo>
                <a:lnTo>
                  <a:pt x="411" y="583"/>
                </a:lnTo>
                <a:lnTo>
                  <a:pt x="411" y="115"/>
                </a:lnTo>
                <a:lnTo>
                  <a:pt x="118" y="115"/>
                </a:lnTo>
                <a:lnTo>
                  <a:pt x="118" y="58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1349" y="5876134"/>
            <a:ext cx="463550" cy="357187"/>
          </a:xfrm>
          <a:custGeom>
            <a:avLst/>
            <a:gdLst>
              <a:gd name="T0" fmla="*/ 1168 w 1286"/>
              <a:gd name="T1" fmla="*/ 875 h 994"/>
              <a:gd name="T2" fmla="*/ 1168 w 1286"/>
              <a:gd name="T3" fmla="*/ 118 h 994"/>
              <a:gd name="T4" fmla="*/ 643 w 1286"/>
              <a:gd name="T5" fmla="*/ 118 h 994"/>
              <a:gd name="T6" fmla="*/ 643 w 1286"/>
              <a:gd name="T7" fmla="*/ 875 h 994"/>
              <a:gd name="T8" fmla="*/ 1168 w 1286"/>
              <a:gd name="T9" fmla="*/ 875 h 994"/>
              <a:gd name="T10" fmla="*/ 1168 w 1286"/>
              <a:gd name="T11" fmla="*/ 0 h 994"/>
              <a:gd name="T12" fmla="*/ 1285 w 1286"/>
              <a:gd name="T13" fmla="*/ 118 h 994"/>
              <a:gd name="T14" fmla="*/ 1285 w 1286"/>
              <a:gd name="T15" fmla="*/ 875 h 994"/>
              <a:gd name="T16" fmla="*/ 1168 w 1286"/>
              <a:gd name="T17" fmla="*/ 993 h 994"/>
              <a:gd name="T18" fmla="*/ 118 w 1286"/>
              <a:gd name="T19" fmla="*/ 993 h 994"/>
              <a:gd name="T20" fmla="*/ 0 w 1286"/>
              <a:gd name="T21" fmla="*/ 875 h 994"/>
              <a:gd name="T22" fmla="*/ 0 w 1286"/>
              <a:gd name="T23" fmla="*/ 118 h 994"/>
              <a:gd name="T24" fmla="*/ 118 w 1286"/>
              <a:gd name="T25" fmla="*/ 0 h 994"/>
              <a:gd name="T26" fmla="*/ 1168 w 1286"/>
              <a:gd name="T27" fmla="*/ 0 h 994"/>
              <a:gd name="T28" fmla="*/ 700 w 1286"/>
              <a:gd name="T29" fmla="*/ 613 h 994"/>
              <a:gd name="T30" fmla="*/ 1110 w 1286"/>
              <a:gd name="T31" fmla="*/ 613 h 994"/>
              <a:gd name="T32" fmla="*/ 1110 w 1286"/>
              <a:gd name="T33" fmla="*/ 700 h 994"/>
              <a:gd name="T34" fmla="*/ 700 w 1286"/>
              <a:gd name="T35" fmla="*/ 700 h 994"/>
              <a:gd name="T36" fmla="*/ 700 w 1286"/>
              <a:gd name="T37" fmla="*/ 613 h 994"/>
              <a:gd name="T38" fmla="*/ 700 w 1286"/>
              <a:gd name="T39" fmla="*/ 323 h 994"/>
              <a:gd name="T40" fmla="*/ 1110 w 1286"/>
              <a:gd name="T41" fmla="*/ 323 h 994"/>
              <a:gd name="T42" fmla="*/ 1110 w 1286"/>
              <a:gd name="T43" fmla="*/ 410 h 994"/>
              <a:gd name="T44" fmla="*/ 700 w 1286"/>
              <a:gd name="T45" fmla="*/ 410 h 994"/>
              <a:gd name="T46" fmla="*/ 700 w 1286"/>
              <a:gd name="T47" fmla="*/ 323 h 994"/>
              <a:gd name="T48" fmla="*/ 700 w 1286"/>
              <a:gd name="T49" fmla="*/ 468 h 994"/>
              <a:gd name="T50" fmla="*/ 1110 w 1286"/>
              <a:gd name="T51" fmla="*/ 468 h 994"/>
              <a:gd name="T52" fmla="*/ 1110 w 1286"/>
              <a:gd name="T53" fmla="*/ 555 h 994"/>
              <a:gd name="T54" fmla="*/ 700 w 1286"/>
              <a:gd name="T55" fmla="*/ 555 h 994"/>
              <a:gd name="T56" fmla="*/ 700 w 1286"/>
              <a:gd name="T57" fmla="*/ 46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994">
                <a:moveTo>
                  <a:pt x="1168" y="875"/>
                </a:moveTo>
                <a:lnTo>
                  <a:pt x="1168" y="118"/>
                </a:lnTo>
                <a:lnTo>
                  <a:pt x="643" y="118"/>
                </a:lnTo>
                <a:lnTo>
                  <a:pt x="643" y="875"/>
                </a:lnTo>
                <a:lnTo>
                  <a:pt x="1168" y="87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875"/>
                </a:lnTo>
                <a:cubicBezTo>
                  <a:pt x="1285" y="938"/>
                  <a:pt x="1230" y="993"/>
                  <a:pt x="1168" y="993"/>
                </a:cubicBezTo>
                <a:lnTo>
                  <a:pt x="118" y="993"/>
                </a:lnTo>
                <a:cubicBezTo>
                  <a:pt x="55" y="993"/>
                  <a:pt x="0" y="938"/>
                  <a:pt x="0" y="875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  <a:moveTo>
                  <a:pt x="700" y="613"/>
                </a:moveTo>
                <a:lnTo>
                  <a:pt x="1110" y="613"/>
                </a:lnTo>
                <a:lnTo>
                  <a:pt x="1110" y="700"/>
                </a:lnTo>
                <a:lnTo>
                  <a:pt x="700" y="700"/>
                </a:lnTo>
                <a:lnTo>
                  <a:pt x="700" y="613"/>
                </a:lnTo>
                <a:close/>
                <a:moveTo>
                  <a:pt x="700" y="323"/>
                </a:moveTo>
                <a:lnTo>
                  <a:pt x="1110" y="323"/>
                </a:lnTo>
                <a:lnTo>
                  <a:pt x="1110" y="410"/>
                </a:lnTo>
                <a:lnTo>
                  <a:pt x="700" y="410"/>
                </a:lnTo>
                <a:lnTo>
                  <a:pt x="700" y="323"/>
                </a:lnTo>
                <a:close/>
                <a:moveTo>
                  <a:pt x="700" y="468"/>
                </a:moveTo>
                <a:lnTo>
                  <a:pt x="1110" y="468"/>
                </a:lnTo>
                <a:lnTo>
                  <a:pt x="1110" y="555"/>
                </a:lnTo>
                <a:lnTo>
                  <a:pt x="700" y="555"/>
                </a:lnTo>
                <a:lnTo>
                  <a:pt x="700" y="46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6251" y="5844382"/>
            <a:ext cx="398463" cy="419100"/>
          </a:xfrm>
          <a:custGeom>
            <a:avLst/>
            <a:gdLst>
              <a:gd name="T0" fmla="*/ 875 w 1109"/>
              <a:gd name="T1" fmla="*/ 1165 h 1166"/>
              <a:gd name="T2" fmla="*/ 673 w 1109"/>
              <a:gd name="T3" fmla="*/ 990 h 1166"/>
              <a:gd name="T4" fmla="*/ 550 w 1109"/>
              <a:gd name="T5" fmla="*/ 990 h 1166"/>
              <a:gd name="T6" fmla="*/ 350 w 1109"/>
              <a:gd name="T7" fmla="*/ 1165 h 1166"/>
              <a:gd name="T8" fmla="*/ 350 w 1109"/>
              <a:gd name="T9" fmla="*/ 1165 h 1166"/>
              <a:gd name="T10" fmla="*/ 145 w 1109"/>
              <a:gd name="T11" fmla="*/ 963 h 1166"/>
              <a:gd name="T12" fmla="*/ 252 w 1109"/>
              <a:gd name="T13" fmla="*/ 782 h 1166"/>
              <a:gd name="T14" fmla="*/ 129 w 1109"/>
              <a:gd name="T15" fmla="*/ 525 h 1166"/>
              <a:gd name="T16" fmla="*/ 0 w 1109"/>
              <a:gd name="T17" fmla="*/ 525 h 1166"/>
              <a:gd name="T18" fmla="*/ 0 w 1109"/>
              <a:gd name="T19" fmla="*/ 408 h 1166"/>
              <a:gd name="T20" fmla="*/ 203 w 1109"/>
              <a:gd name="T21" fmla="*/ 408 h 1166"/>
              <a:gd name="T22" fmla="*/ 257 w 1109"/>
              <a:gd name="T23" fmla="*/ 525 h 1166"/>
              <a:gd name="T24" fmla="*/ 1108 w 1109"/>
              <a:gd name="T25" fmla="*/ 525 h 1166"/>
              <a:gd name="T26" fmla="*/ 1009 w 1109"/>
              <a:gd name="T27" fmla="*/ 810 h 1166"/>
              <a:gd name="T28" fmla="*/ 1078 w 1109"/>
              <a:gd name="T29" fmla="*/ 963 h 1166"/>
              <a:gd name="T30" fmla="*/ 875 w 1109"/>
              <a:gd name="T31" fmla="*/ 1165 h 1166"/>
              <a:gd name="T32" fmla="*/ 875 w 1109"/>
              <a:gd name="T33" fmla="*/ 1165 h 1166"/>
              <a:gd name="T34" fmla="*/ 875 w 1109"/>
              <a:gd name="T35" fmla="*/ 1050 h 1166"/>
              <a:gd name="T36" fmla="*/ 963 w 1109"/>
              <a:gd name="T37" fmla="*/ 963 h 1166"/>
              <a:gd name="T38" fmla="*/ 875 w 1109"/>
              <a:gd name="T39" fmla="*/ 875 h 1166"/>
              <a:gd name="T40" fmla="*/ 788 w 1109"/>
              <a:gd name="T41" fmla="*/ 963 h 1166"/>
              <a:gd name="T42" fmla="*/ 875 w 1109"/>
              <a:gd name="T43" fmla="*/ 1050 h 1166"/>
              <a:gd name="T44" fmla="*/ 350 w 1109"/>
              <a:gd name="T45" fmla="*/ 1050 h 1166"/>
              <a:gd name="T46" fmla="*/ 438 w 1109"/>
              <a:gd name="T47" fmla="*/ 963 h 1166"/>
              <a:gd name="T48" fmla="*/ 350 w 1109"/>
              <a:gd name="T49" fmla="*/ 875 h 1166"/>
              <a:gd name="T50" fmla="*/ 263 w 1109"/>
              <a:gd name="T51" fmla="*/ 963 h 1166"/>
              <a:gd name="T52" fmla="*/ 350 w 1109"/>
              <a:gd name="T53" fmla="*/ 1050 h 1166"/>
              <a:gd name="T54" fmla="*/ 640 w 1109"/>
              <a:gd name="T55" fmla="*/ 0 h 1166"/>
              <a:gd name="T56" fmla="*/ 1108 w 1109"/>
              <a:gd name="T57" fmla="*/ 465 h 1166"/>
              <a:gd name="T58" fmla="*/ 640 w 1109"/>
              <a:gd name="T59" fmla="*/ 465 h 1166"/>
              <a:gd name="T60" fmla="*/ 640 w 1109"/>
              <a:gd name="T6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09" h="1166">
                <a:moveTo>
                  <a:pt x="875" y="1165"/>
                </a:moveTo>
                <a:cubicBezTo>
                  <a:pt x="772" y="1165"/>
                  <a:pt x="687" y="1088"/>
                  <a:pt x="673" y="990"/>
                </a:cubicBezTo>
                <a:lnTo>
                  <a:pt x="550" y="990"/>
                </a:lnTo>
                <a:cubicBezTo>
                  <a:pt x="536" y="1088"/>
                  <a:pt x="454" y="1165"/>
                  <a:pt x="350" y="1165"/>
                </a:cubicBezTo>
                <a:lnTo>
                  <a:pt x="350" y="1165"/>
                </a:lnTo>
                <a:cubicBezTo>
                  <a:pt x="238" y="1165"/>
                  <a:pt x="145" y="1075"/>
                  <a:pt x="145" y="963"/>
                </a:cubicBezTo>
                <a:cubicBezTo>
                  <a:pt x="145" y="886"/>
                  <a:pt x="189" y="818"/>
                  <a:pt x="252" y="782"/>
                </a:cubicBezTo>
                <a:cubicBezTo>
                  <a:pt x="238" y="763"/>
                  <a:pt x="129" y="525"/>
                  <a:pt x="129" y="525"/>
                </a:cubicBezTo>
                <a:lnTo>
                  <a:pt x="0" y="525"/>
                </a:lnTo>
                <a:lnTo>
                  <a:pt x="0" y="408"/>
                </a:lnTo>
                <a:lnTo>
                  <a:pt x="203" y="408"/>
                </a:lnTo>
                <a:lnTo>
                  <a:pt x="257" y="525"/>
                </a:lnTo>
                <a:lnTo>
                  <a:pt x="1108" y="525"/>
                </a:lnTo>
                <a:cubicBezTo>
                  <a:pt x="1108" y="632"/>
                  <a:pt x="1070" y="730"/>
                  <a:pt x="1009" y="810"/>
                </a:cubicBezTo>
                <a:cubicBezTo>
                  <a:pt x="1050" y="848"/>
                  <a:pt x="1078" y="903"/>
                  <a:pt x="1078" y="963"/>
                </a:cubicBezTo>
                <a:cubicBezTo>
                  <a:pt x="1078" y="1075"/>
                  <a:pt x="988" y="1165"/>
                  <a:pt x="875" y="1165"/>
                </a:cubicBezTo>
                <a:lnTo>
                  <a:pt x="875" y="1165"/>
                </a:lnTo>
                <a:close/>
                <a:moveTo>
                  <a:pt x="875" y="1050"/>
                </a:moveTo>
                <a:cubicBezTo>
                  <a:pt x="925" y="1050"/>
                  <a:pt x="963" y="1013"/>
                  <a:pt x="963" y="963"/>
                </a:cubicBezTo>
                <a:cubicBezTo>
                  <a:pt x="963" y="914"/>
                  <a:pt x="924" y="875"/>
                  <a:pt x="875" y="875"/>
                </a:cubicBezTo>
                <a:cubicBezTo>
                  <a:pt x="825" y="875"/>
                  <a:pt x="788" y="914"/>
                  <a:pt x="788" y="963"/>
                </a:cubicBezTo>
                <a:cubicBezTo>
                  <a:pt x="788" y="1013"/>
                  <a:pt x="826" y="1050"/>
                  <a:pt x="875" y="1050"/>
                </a:cubicBezTo>
                <a:close/>
                <a:moveTo>
                  <a:pt x="350" y="1050"/>
                </a:moveTo>
                <a:cubicBezTo>
                  <a:pt x="400" y="1050"/>
                  <a:pt x="438" y="1013"/>
                  <a:pt x="438" y="963"/>
                </a:cubicBezTo>
                <a:cubicBezTo>
                  <a:pt x="438" y="914"/>
                  <a:pt x="399" y="875"/>
                  <a:pt x="350" y="875"/>
                </a:cubicBezTo>
                <a:cubicBezTo>
                  <a:pt x="300" y="875"/>
                  <a:pt x="263" y="914"/>
                  <a:pt x="263" y="963"/>
                </a:cubicBezTo>
                <a:cubicBezTo>
                  <a:pt x="263" y="1013"/>
                  <a:pt x="301" y="1050"/>
                  <a:pt x="350" y="1050"/>
                </a:cubicBezTo>
                <a:close/>
                <a:moveTo>
                  <a:pt x="640" y="0"/>
                </a:moveTo>
                <a:cubicBezTo>
                  <a:pt x="897" y="0"/>
                  <a:pt x="1108" y="208"/>
                  <a:pt x="1108" y="465"/>
                </a:cubicBezTo>
                <a:lnTo>
                  <a:pt x="640" y="465"/>
                </a:lnTo>
                <a:lnTo>
                  <a:pt x="64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27649" y="5865021"/>
            <a:ext cx="463550" cy="377825"/>
          </a:xfrm>
          <a:custGeom>
            <a:avLst/>
            <a:gdLst>
              <a:gd name="T0" fmla="*/ 380 w 1286"/>
              <a:gd name="T1" fmla="*/ 642 h 1051"/>
              <a:gd name="T2" fmla="*/ 905 w 1286"/>
              <a:gd name="T3" fmla="*/ 642 h 1051"/>
              <a:gd name="T4" fmla="*/ 643 w 1286"/>
              <a:gd name="T5" fmla="*/ 817 h 1051"/>
              <a:gd name="T6" fmla="*/ 380 w 1286"/>
              <a:gd name="T7" fmla="*/ 642 h 1051"/>
              <a:gd name="T8" fmla="*/ 643 w 1286"/>
              <a:gd name="T9" fmla="*/ 932 h 1051"/>
              <a:gd name="T10" fmla="*/ 1034 w 1286"/>
              <a:gd name="T11" fmla="*/ 639 h 1051"/>
              <a:gd name="T12" fmla="*/ 1050 w 1286"/>
              <a:gd name="T13" fmla="*/ 642 h 1051"/>
              <a:gd name="T14" fmla="*/ 1168 w 1286"/>
              <a:gd name="T15" fmla="*/ 525 h 1051"/>
              <a:gd name="T16" fmla="*/ 1050 w 1286"/>
              <a:gd name="T17" fmla="*/ 407 h 1051"/>
              <a:gd name="T18" fmla="*/ 1034 w 1286"/>
              <a:gd name="T19" fmla="*/ 410 h 1051"/>
              <a:gd name="T20" fmla="*/ 643 w 1286"/>
              <a:gd name="T21" fmla="*/ 117 h 1051"/>
              <a:gd name="T22" fmla="*/ 252 w 1286"/>
              <a:gd name="T23" fmla="*/ 410 h 1051"/>
              <a:gd name="T24" fmla="*/ 235 w 1286"/>
              <a:gd name="T25" fmla="*/ 407 h 1051"/>
              <a:gd name="T26" fmla="*/ 118 w 1286"/>
              <a:gd name="T27" fmla="*/ 525 h 1051"/>
              <a:gd name="T28" fmla="*/ 235 w 1286"/>
              <a:gd name="T29" fmla="*/ 642 h 1051"/>
              <a:gd name="T30" fmla="*/ 252 w 1286"/>
              <a:gd name="T31" fmla="*/ 639 h 1051"/>
              <a:gd name="T32" fmla="*/ 643 w 1286"/>
              <a:gd name="T33" fmla="*/ 932 h 1051"/>
              <a:gd name="T34" fmla="*/ 1280 w 1286"/>
              <a:gd name="T35" fmla="*/ 563 h 1051"/>
              <a:gd name="T36" fmla="*/ 1118 w 1286"/>
              <a:gd name="T37" fmla="*/ 749 h 1051"/>
              <a:gd name="T38" fmla="*/ 643 w 1286"/>
              <a:gd name="T39" fmla="*/ 1050 h 1051"/>
              <a:gd name="T40" fmla="*/ 170 w 1286"/>
              <a:gd name="T41" fmla="*/ 749 h 1051"/>
              <a:gd name="T42" fmla="*/ 6 w 1286"/>
              <a:gd name="T43" fmla="*/ 563 h 1051"/>
              <a:gd name="T44" fmla="*/ 0 w 1286"/>
              <a:gd name="T45" fmla="*/ 525 h 1051"/>
              <a:gd name="T46" fmla="*/ 6 w 1286"/>
              <a:gd name="T47" fmla="*/ 486 h 1051"/>
              <a:gd name="T48" fmla="*/ 170 w 1286"/>
              <a:gd name="T49" fmla="*/ 300 h 1051"/>
              <a:gd name="T50" fmla="*/ 295 w 1286"/>
              <a:gd name="T51" fmla="*/ 131 h 1051"/>
              <a:gd name="T52" fmla="*/ 643 w 1286"/>
              <a:gd name="T53" fmla="*/ 0 h 1051"/>
              <a:gd name="T54" fmla="*/ 1116 w 1286"/>
              <a:gd name="T55" fmla="*/ 300 h 1051"/>
              <a:gd name="T56" fmla="*/ 1280 w 1286"/>
              <a:gd name="T57" fmla="*/ 486 h 1051"/>
              <a:gd name="T58" fmla="*/ 1285 w 1286"/>
              <a:gd name="T59" fmla="*/ 525 h 1051"/>
              <a:gd name="T60" fmla="*/ 1280 w 1286"/>
              <a:gd name="T61" fmla="*/ 563 h 1051"/>
              <a:gd name="T62" fmla="*/ 424 w 1286"/>
              <a:gd name="T63" fmla="*/ 437 h 1051"/>
              <a:gd name="T64" fmla="*/ 498 w 1286"/>
              <a:gd name="T65" fmla="*/ 363 h 1051"/>
              <a:gd name="T66" fmla="*/ 569 w 1286"/>
              <a:gd name="T67" fmla="*/ 437 h 1051"/>
              <a:gd name="T68" fmla="*/ 498 w 1286"/>
              <a:gd name="T69" fmla="*/ 511 h 1051"/>
              <a:gd name="T70" fmla="*/ 424 w 1286"/>
              <a:gd name="T71" fmla="*/ 437 h 1051"/>
              <a:gd name="T72" fmla="*/ 717 w 1286"/>
              <a:gd name="T73" fmla="*/ 437 h 1051"/>
              <a:gd name="T74" fmla="*/ 788 w 1286"/>
              <a:gd name="T75" fmla="*/ 363 h 1051"/>
              <a:gd name="T76" fmla="*/ 861 w 1286"/>
              <a:gd name="T77" fmla="*/ 437 h 1051"/>
              <a:gd name="T78" fmla="*/ 788 w 1286"/>
              <a:gd name="T79" fmla="*/ 511 h 1051"/>
              <a:gd name="T80" fmla="*/ 717 w 1286"/>
              <a:gd name="T81" fmla="*/ 43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1051">
                <a:moveTo>
                  <a:pt x="380" y="642"/>
                </a:moveTo>
                <a:lnTo>
                  <a:pt x="905" y="642"/>
                </a:lnTo>
                <a:cubicBezTo>
                  <a:pt x="861" y="746"/>
                  <a:pt x="760" y="817"/>
                  <a:pt x="643" y="817"/>
                </a:cubicBezTo>
                <a:cubicBezTo>
                  <a:pt x="525" y="817"/>
                  <a:pt x="424" y="746"/>
                  <a:pt x="380" y="642"/>
                </a:cubicBezTo>
                <a:close/>
                <a:moveTo>
                  <a:pt x="643" y="932"/>
                </a:moveTo>
                <a:cubicBezTo>
                  <a:pt x="829" y="932"/>
                  <a:pt x="985" y="810"/>
                  <a:pt x="1034" y="639"/>
                </a:cubicBezTo>
                <a:cubicBezTo>
                  <a:pt x="1039" y="639"/>
                  <a:pt x="1045" y="642"/>
                  <a:pt x="1050" y="642"/>
                </a:cubicBezTo>
                <a:cubicBezTo>
                  <a:pt x="1113" y="642"/>
                  <a:pt x="1168" y="588"/>
                  <a:pt x="1168" y="525"/>
                </a:cubicBezTo>
                <a:cubicBezTo>
                  <a:pt x="1168" y="462"/>
                  <a:pt x="1113" y="407"/>
                  <a:pt x="1050" y="407"/>
                </a:cubicBezTo>
                <a:cubicBezTo>
                  <a:pt x="1045" y="407"/>
                  <a:pt x="1039" y="410"/>
                  <a:pt x="1034" y="410"/>
                </a:cubicBezTo>
                <a:cubicBezTo>
                  <a:pt x="985" y="240"/>
                  <a:pt x="829" y="117"/>
                  <a:pt x="643" y="117"/>
                </a:cubicBezTo>
                <a:cubicBezTo>
                  <a:pt x="457" y="117"/>
                  <a:pt x="300" y="240"/>
                  <a:pt x="252" y="410"/>
                </a:cubicBezTo>
                <a:cubicBezTo>
                  <a:pt x="246" y="410"/>
                  <a:pt x="241" y="407"/>
                  <a:pt x="235" y="407"/>
                </a:cubicBezTo>
                <a:cubicBezTo>
                  <a:pt x="172" y="407"/>
                  <a:pt x="118" y="462"/>
                  <a:pt x="118" y="525"/>
                </a:cubicBezTo>
                <a:cubicBezTo>
                  <a:pt x="118" y="588"/>
                  <a:pt x="172" y="642"/>
                  <a:pt x="235" y="642"/>
                </a:cubicBezTo>
                <a:cubicBezTo>
                  <a:pt x="241" y="642"/>
                  <a:pt x="246" y="639"/>
                  <a:pt x="252" y="639"/>
                </a:cubicBezTo>
                <a:cubicBezTo>
                  <a:pt x="300" y="809"/>
                  <a:pt x="457" y="932"/>
                  <a:pt x="643" y="932"/>
                </a:cubicBezTo>
                <a:close/>
                <a:moveTo>
                  <a:pt x="1280" y="563"/>
                </a:moveTo>
                <a:cubicBezTo>
                  <a:pt x="1266" y="650"/>
                  <a:pt x="1203" y="724"/>
                  <a:pt x="1118" y="749"/>
                </a:cubicBezTo>
                <a:cubicBezTo>
                  <a:pt x="1041" y="910"/>
                  <a:pt x="859" y="1050"/>
                  <a:pt x="643" y="1050"/>
                </a:cubicBezTo>
                <a:cubicBezTo>
                  <a:pt x="427" y="1050"/>
                  <a:pt x="245" y="913"/>
                  <a:pt x="170" y="749"/>
                </a:cubicBezTo>
                <a:cubicBezTo>
                  <a:pt x="85" y="724"/>
                  <a:pt x="19" y="650"/>
                  <a:pt x="6" y="563"/>
                </a:cubicBezTo>
                <a:cubicBezTo>
                  <a:pt x="3" y="552"/>
                  <a:pt x="0" y="539"/>
                  <a:pt x="0" y="525"/>
                </a:cubicBezTo>
                <a:cubicBezTo>
                  <a:pt x="0" y="512"/>
                  <a:pt x="3" y="497"/>
                  <a:pt x="6" y="486"/>
                </a:cubicBezTo>
                <a:cubicBezTo>
                  <a:pt x="19" y="399"/>
                  <a:pt x="85" y="325"/>
                  <a:pt x="170" y="300"/>
                </a:cubicBezTo>
                <a:cubicBezTo>
                  <a:pt x="200" y="235"/>
                  <a:pt x="241" y="177"/>
                  <a:pt x="295" y="131"/>
                </a:cubicBezTo>
                <a:cubicBezTo>
                  <a:pt x="388" y="49"/>
                  <a:pt x="509" y="0"/>
                  <a:pt x="643" y="0"/>
                </a:cubicBezTo>
                <a:cubicBezTo>
                  <a:pt x="862" y="0"/>
                  <a:pt x="1039" y="134"/>
                  <a:pt x="1116" y="300"/>
                </a:cubicBezTo>
                <a:cubicBezTo>
                  <a:pt x="1201" y="325"/>
                  <a:pt x="1266" y="399"/>
                  <a:pt x="1280" y="486"/>
                </a:cubicBezTo>
                <a:cubicBezTo>
                  <a:pt x="1283" y="497"/>
                  <a:pt x="1285" y="512"/>
                  <a:pt x="1285" y="525"/>
                </a:cubicBezTo>
                <a:cubicBezTo>
                  <a:pt x="1285" y="539"/>
                  <a:pt x="1283" y="552"/>
                  <a:pt x="1280" y="563"/>
                </a:cubicBezTo>
                <a:close/>
                <a:moveTo>
                  <a:pt x="424" y="437"/>
                </a:moveTo>
                <a:cubicBezTo>
                  <a:pt x="424" y="396"/>
                  <a:pt x="457" y="363"/>
                  <a:pt x="498" y="363"/>
                </a:cubicBezTo>
                <a:cubicBezTo>
                  <a:pt x="539" y="363"/>
                  <a:pt x="569" y="396"/>
                  <a:pt x="569" y="437"/>
                </a:cubicBezTo>
                <a:cubicBezTo>
                  <a:pt x="569" y="478"/>
                  <a:pt x="539" y="511"/>
                  <a:pt x="498" y="511"/>
                </a:cubicBezTo>
                <a:cubicBezTo>
                  <a:pt x="457" y="511"/>
                  <a:pt x="424" y="478"/>
                  <a:pt x="424" y="437"/>
                </a:cubicBezTo>
                <a:close/>
                <a:moveTo>
                  <a:pt x="717" y="437"/>
                </a:moveTo>
                <a:cubicBezTo>
                  <a:pt x="717" y="396"/>
                  <a:pt x="747" y="363"/>
                  <a:pt x="788" y="363"/>
                </a:cubicBezTo>
                <a:cubicBezTo>
                  <a:pt x="829" y="363"/>
                  <a:pt x="861" y="396"/>
                  <a:pt x="861" y="437"/>
                </a:cubicBezTo>
                <a:cubicBezTo>
                  <a:pt x="861" y="478"/>
                  <a:pt x="829" y="511"/>
                  <a:pt x="788" y="511"/>
                </a:cubicBezTo>
                <a:cubicBezTo>
                  <a:pt x="747" y="511"/>
                  <a:pt x="717" y="478"/>
                  <a:pt x="717" y="43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6839" y="5914234"/>
            <a:ext cx="369887" cy="282575"/>
          </a:xfrm>
          <a:custGeom>
            <a:avLst/>
            <a:gdLst>
              <a:gd name="T0" fmla="*/ 325 w 1026"/>
              <a:gd name="T1" fmla="*/ 618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6 h 783"/>
              <a:gd name="T10" fmla="*/ 82 w 1026"/>
              <a:gd name="T11" fmla="*/ 374 h 783"/>
              <a:gd name="T12" fmla="*/ 325 w 1026"/>
              <a:gd name="T13" fmla="*/ 618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18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6"/>
                </a:lnTo>
                <a:lnTo>
                  <a:pt x="82" y="374"/>
                </a:lnTo>
                <a:lnTo>
                  <a:pt x="325" y="618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96174" y="5844382"/>
            <a:ext cx="419100" cy="419100"/>
          </a:xfrm>
          <a:custGeom>
            <a:avLst/>
            <a:gdLst>
              <a:gd name="T0" fmla="*/ 583 w 1166"/>
              <a:gd name="T1" fmla="*/ 1165 h 1166"/>
              <a:gd name="T2" fmla="*/ 0 w 1166"/>
              <a:gd name="T3" fmla="*/ 583 h 1166"/>
              <a:gd name="T4" fmla="*/ 583 w 1166"/>
              <a:gd name="T5" fmla="*/ 0 h 1166"/>
              <a:gd name="T6" fmla="*/ 1165 w 1166"/>
              <a:gd name="T7" fmla="*/ 583 h 1166"/>
              <a:gd name="T8" fmla="*/ 583 w 1166"/>
              <a:gd name="T9" fmla="*/ 1165 h 1166"/>
              <a:gd name="T10" fmla="*/ 583 w 1166"/>
              <a:gd name="T11" fmla="*/ 1165 h 1166"/>
              <a:gd name="T12" fmla="*/ 465 w 1166"/>
              <a:gd name="T13" fmla="*/ 875 h 1166"/>
              <a:gd name="T14" fmla="*/ 990 w 1166"/>
              <a:gd name="T15" fmla="*/ 350 h 1166"/>
              <a:gd name="T16" fmla="*/ 908 w 1166"/>
              <a:gd name="T17" fmla="*/ 265 h 1166"/>
              <a:gd name="T18" fmla="*/ 465 w 1166"/>
              <a:gd name="T19" fmla="*/ 708 h 1166"/>
              <a:gd name="T20" fmla="*/ 257 w 1166"/>
              <a:gd name="T21" fmla="*/ 501 h 1166"/>
              <a:gd name="T22" fmla="*/ 175 w 1166"/>
              <a:gd name="T23" fmla="*/ 583 h 1166"/>
              <a:gd name="T24" fmla="*/ 465 w 1166"/>
              <a:gd name="T25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1166">
                <a:moveTo>
                  <a:pt x="583" y="1165"/>
                </a:move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  <a:cubicBezTo>
                  <a:pt x="906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lnTo>
                  <a:pt x="583" y="1165"/>
                </a:lnTo>
                <a:close/>
                <a:moveTo>
                  <a:pt x="465" y="875"/>
                </a:moveTo>
                <a:lnTo>
                  <a:pt x="990" y="350"/>
                </a:lnTo>
                <a:lnTo>
                  <a:pt x="908" y="265"/>
                </a:lnTo>
                <a:lnTo>
                  <a:pt x="465" y="708"/>
                </a:lnTo>
                <a:lnTo>
                  <a:pt x="257" y="501"/>
                </a:lnTo>
                <a:lnTo>
                  <a:pt x="175" y="583"/>
                </a:lnTo>
                <a:lnTo>
                  <a:pt x="465" y="8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964" y="5865021"/>
            <a:ext cx="377825" cy="377825"/>
          </a:xfrm>
          <a:custGeom>
            <a:avLst/>
            <a:gdLst>
              <a:gd name="T0" fmla="*/ 408 w 1051"/>
              <a:gd name="T1" fmla="*/ 817 h 1051"/>
              <a:gd name="T2" fmla="*/ 933 w 1051"/>
              <a:gd name="T3" fmla="*/ 292 h 1051"/>
              <a:gd name="T4" fmla="*/ 851 w 1051"/>
              <a:gd name="T5" fmla="*/ 207 h 1051"/>
              <a:gd name="T6" fmla="*/ 408 w 1051"/>
              <a:gd name="T7" fmla="*/ 650 h 1051"/>
              <a:gd name="T8" fmla="*/ 200 w 1051"/>
              <a:gd name="T9" fmla="*/ 443 h 1051"/>
              <a:gd name="T10" fmla="*/ 118 w 1051"/>
              <a:gd name="T11" fmla="*/ 525 h 1051"/>
              <a:gd name="T12" fmla="*/ 408 w 1051"/>
              <a:gd name="T13" fmla="*/ 817 h 1051"/>
              <a:gd name="T14" fmla="*/ 933 w 1051"/>
              <a:gd name="T15" fmla="*/ 0 h 1051"/>
              <a:gd name="T16" fmla="*/ 1050 w 1051"/>
              <a:gd name="T17" fmla="*/ 117 h 1051"/>
              <a:gd name="T18" fmla="*/ 1050 w 1051"/>
              <a:gd name="T19" fmla="*/ 932 h 1051"/>
              <a:gd name="T20" fmla="*/ 933 w 1051"/>
              <a:gd name="T21" fmla="*/ 1050 h 1051"/>
              <a:gd name="T22" fmla="*/ 118 w 1051"/>
              <a:gd name="T23" fmla="*/ 1050 h 1051"/>
              <a:gd name="T24" fmla="*/ 0 w 1051"/>
              <a:gd name="T25" fmla="*/ 932 h 1051"/>
              <a:gd name="T26" fmla="*/ 0 w 1051"/>
              <a:gd name="T27" fmla="*/ 117 h 1051"/>
              <a:gd name="T28" fmla="*/ 118 w 1051"/>
              <a:gd name="T29" fmla="*/ 0 h 1051"/>
              <a:gd name="T30" fmla="*/ 933 w 1051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408" y="817"/>
                </a:moveTo>
                <a:lnTo>
                  <a:pt x="933" y="292"/>
                </a:lnTo>
                <a:lnTo>
                  <a:pt x="851" y="207"/>
                </a:lnTo>
                <a:lnTo>
                  <a:pt x="408" y="650"/>
                </a:lnTo>
                <a:lnTo>
                  <a:pt x="200" y="443"/>
                </a:lnTo>
                <a:lnTo>
                  <a:pt x="118" y="525"/>
                </a:lnTo>
                <a:lnTo>
                  <a:pt x="408" y="817"/>
                </a:lnTo>
                <a:close/>
                <a:moveTo>
                  <a:pt x="933" y="0"/>
                </a:moveTo>
                <a:cubicBezTo>
                  <a:pt x="998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8" y="1050"/>
                  <a:pt x="933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3114" y="5865021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7 h 1051"/>
              <a:gd name="T4" fmla="*/ 1050 w 1051"/>
              <a:gd name="T5" fmla="*/ 932 h 1051"/>
              <a:gd name="T6" fmla="*/ 932 w 1051"/>
              <a:gd name="T7" fmla="*/ 1050 h 1051"/>
              <a:gd name="T8" fmla="*/ 118 w 1051"/>
              <a:gd name="T9" fmla="*/ 1050 h 1051"/>
              <a:gd name="T10" fmla="*/ 0 w 1051"/>
              <a:gd name="T11" fmla="*/ 932 h 1051"/>
              <a:gd name="T12" fmla="*/ 0 w 1051"/>
              <a:gd name="T13" fmla="*/ 117 h 1051"/>
              <a:gd name="T14" fmla="*/ 118 w 1051"/>
              <a:gd name="T15" fmla="*/ 0 h 1051"/>
              <a:gd name="T16" fmla="*/ 932 w 1051"/>
              <a:gd name="T17" fmla="*/ 0 h 1051"/>
              <a:gd name="T18" fmla="*/ 932 w 1051"/>
              <a:gd name="T19" fmla="*/ 117 h 1051"/>
              <a:gd name="T20" fmla="*/ 118 w 1051"/>
              <a:gd name="T21" fmla="*/ 117 h 1051"/>
              <a:gd name="T22" fmla="*/ 118 w 1051"/>
              <a:gd name="T23" fmla="*/ 932 h 1051"/>
              <a:gd name="T24" fmla="*/ 932 w 1051"/>
              <a:gd name="T25" fmla="*/ 932 h 1051"/>
              <a:gd name="T26" fmla="*/ 932 w 1051"/>
              <a:gd name="T27" fmla="*/ 11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932" y="117"/>
                </a:moveTo>
                <a:lnTo>
                  <a:pt x="118" y="117"/>
                </a:lnTo>
                <a:lnTo>
                  <a:pt x="118" y="932"/>
                </a:lnTo>
                <a:lnTo>
                  <a:pt x="932" y="932"/>
                </a:lnTo>
                <a:lnTo>
                  <a:pt x="932" y="1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9762" y="5928521"/>
            <a:ext cx="252412" cy="168275"/>
          </a:xfrm>
          <a:custGeom>
            <a:avLst/>
            <a:gdLst>
              <a:gd name="T0" fmla="*/ 700 w 701"/>
              <a:gd name="T1" fmla="*/ 117 h 468"/>
              <a:gd name="T2" fmla="*/ 700 w 701"/>
              <a:gd name="T3" fmla="*/ 0 h 468"/>
              <a:gd name="T4" fmla="*/ 0 w 701"/>
              <a:gd name="T5" fmla="*/ 0 h 468"/>
              <a:gd name="T6" fmla="*/ 0 w 701"/>
              <a:gd name="T7" fmla="*/ 117 h 468"/>
              <a:gd name="T8" fmla="*/ 700 w 701"/>
              <a:gd name="T9" fmla="*/ 117 h 468"/>
              <a:gd name="T10" fmla="*/ 467 w 701"/>
              <a:gd name="T11" fmla="*/ 467 h 468"/>
              <a:gd name="T12" fmla="*/ 467 w 701"/>
              <a:gd name="T13" fmla="*/ 350 h 468"/>
              <a:gd name="T14" fmla="*/ 0 w 701"/>
              <a:gd name="T15" fmla="*/ 350 h 468"/>
              <a:gd name="T16" fmla="*/ 0 w 701"/>
              <a:gd name="T17" fmla="*/ 467 h 468"/>
              <a:gd name="T18" fmla="*/ 467 w 701"/>
              <a:gd name="T19" fmla="*/ 467 h 468"/>
              <a:gd name="T20" fmla="*/ 0 w 701"/>
              <a:gd name="T21" fmla="*/ 175 h 468"/>
              <a:gd name="T22" fmla="*/ 0 w 701"/>
              <a:gd name="T23" fmla="*/ 292 h 468"/>
              <a:gd name="T24" fmla="*/ 700 w 701"/>
              <a:gd name="T25" fmla="*/ 292 h 468"/>
              <a:gd name="T26" fmla="*/ 700 w 701"/>
              <a:gd name="T27" fmla="*/ 175 h 468"/>
              <a:gd name="T28" fmla="*/ 0 w 701"/>
              <a:gd name="T29" fmla="*/ 175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468">
                <a:moveTo>
                  <a:pt x="700" y="117"/>
                </a:moveTo>
                <a:lnTo>
                  <a:pt x="700" y="0"/>
                </a:lnTo>
                <a:lnTo>
                  <a:pt x="0" y="0"/>
                </a:lnTo>
                <a:lnTo>
                  <a:pt x="0" y="117"/>
                </a:lnTo>
                <a:lnTo>
                  <a:pt x="700" y="117"/>
                </a:lnTo>
                <a:close/>
                <a:moveTo>
                  <a:pt x="467" y="467"/>
                </a:moveTo>
                <a:lnTo>
                  <a:pt x="467" y="350"/>
                </a:lnTo>
                <a:lnTo>
                  <a:pt x="0" y="350"/>
                </a:lnTo>
                <a:lnTo>
                  <a:pt x="0" y="467"/>
                </a:lnTo>
                <a:lnTo>
                  <a:pt x="467" y="467"/>
                </a:lnTo>
                <a:close/>
                <a:moveTo>
                  <a:pt x="0" y="175"/>
                </a:moveTo>
                <a:lnTo>
                  <a:pt x="0" y="292"/>
                </a:lnTo>
                <a:lnTo>
                  <a:pt x="700" y="292"/>
                </a:lnTo>
                <a:lnTo>
                  <a:pt x="700" y="175"/>
                </a:lnTo>
                <a:lnTo>
                  <a:pt x="0" y="1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020506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4896" y="701676"/>
            <a:ext cx="377825" cy="211138"/>
          </a:xfrm>
          <a:custGeom>
            <a:avLst/>
            <a:gdLst>
              <a:gd name="T0" fmla="*/ 232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2 w 1051"/>
              <a:gd name="T7" fmla="*/ 117 h 586"/>
              <a:gd name="T8" fmla="*/ 232 w 1051"/>
              <a:gd name="T9" fmla="*/ 0 h 586"/>
              <a:gd name="T10" fmla="*/ 0 w 1051"/>
              <a:gd name="T11" fmla="*/ 585 h 586"/>
              <a:gd name="T12" fmla="*/ 0 w 1051"/>
              <a:gd name="T13" fmla="*/ 467 h 586"/>
              <a:gd name="T14" fmla="*/ 818 w 1051"/>
              <a:gd name="T15" fmla="*/ 467 h 586"/>
              <a:gd name="T16" fmla="*/ 818 w 1051"/>
              <a:gd name="T17" fmla="*/ 585 h 586"/>
              <a:gd name="T18" fmla="*/ 0 w 1051"/>
              <a:gd name="T19" fmla="*/ 585 h 586"/>
              <a:gd name="T20" fmla="*/ 118 w 1051"/>
              <a:gd name="T21" fmla="*/ 350 h 586"/>
              <a:gd name="T22" fmla="*/ 118 w 1051"/>
              <a:gd name="T23" fmla="*/ 235 h 586"/>
              <a:gd name="T24" fmla="*/ 932 w 1051"/>
              <a:gd name="T25" fmla="*/ 235 h 586"/>
              <a:gd name="T26" fmla="*/ 932 w 1051"/>
              <a:gd name="T27" fmla="*/ 350 h 586"/>
              <a:gd name="T28" fmla="*/ 118 w 1051"/>
              <a:gd name="T2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586">
                <a:moveTo>
                  <a:pt x="232" y="0"/>
                </a:moveTo>
                <a:lnTo>
                  <a:pt x="1050" y="0"/>
                </a:lnTo>
                <a:lnTo>
                  <a:pt x="1050" y="117"/>
                </a:lnTo>
                <a:lnTo>
                  <a:pt x="232" y="117"/>
                </a:lnTo>
                <a:lnTo>
                  <a:pt x="232" y="0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118" y="350"/>
                </a:moveTo>
                <a:lnTo>
                  <a:pt x="118" y="235"/>
                </a:lnTo>
                <a:lnTo>
                  <a:pt x="932" y="235"/>
                </a:lnTo>
                <a:lnTo>
                  <a:pt x="932" y="350"/>
                </a:lnTo>
                <a:lnTo>
                  <a:pt x="118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16931" y="681038"/>
            <a:ext cx="419100" cy="252412"/>
          </a:xfrm>
          <a:custGeom>
            <a:avLst/>
            <a:gdLst>
              <a:gd name="T0" fmla="*/ 733 w 1166"/>
              <a:gd name="T1" fmla="*/ 618 h 701"/>
              <a:gd name="T2" fmla="*/ 1003 w 1166"/>
              <a:gd name="T3" fmla="*/ 350 h 701"/>
              <a:gd name="T4" fmla="*/ 733 w 1166"/>
              <a:gd name="T5" fmla="*/ 82 h 701"/>
              <a:gd name="T6" fmla="*/ 815 w 1166"/>
              <a:gd name="T7" fmla="*/ 0 h 701"/>
              <a:gd name="T8" fmla="*/ 1165 w 1166"/>
              <a:gd name="T9" fmla="*/ 350 h 701"/>
              <a:gd name="T10" fmla="*/ 815 w 1166"/>
              <a:gd name="T11" fmla="*/ 700 h 701"/>
              <a:gd name="T12" fmla="*/ 733 w 1166"/>
              <a:gd name="T13" fmla="*/ 618 h 701"/>
              <a:gd name="T14" fmla="*/ 432 w 1166"/>
              <a:gd name="T15" fmla="*/ 618 h 701"/>
              <a:gd name="T16" fmla="*/ 350 w 1166"/>
              <a:gd name="T17" fmla="*/ 700 h 701"/>
              <a:gd name="T18" fmla="*/ 0 w 1166"/>
              <a:gd name="T19" fmla="*/ 350 h 701"/>
              <a:gd name="T20" fmla="*/ 350 w 1166"/>
              <a:gd name="T21" fmla="*/ 0 h 701"/>
              <a:gd name="T22" fmla="*/ 432 w 1166"/>
              <a:gd name="T23" fmla="*/ 82 h 701"/>
              <a:gd name="T24" fmla="*/ 161 w 1166"/>
              <a:gd name="T25" fmla="*/ 350 h 701"/>
              <a:gd name="T26" fmla="*/ 432 w 1166"/>
              <a:gd name="T27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701">
                <a:moveTo>
                  <a:pt x="733" y="618"/>
                </a:moveTo>
                <a:lnTo>
                  <a:pt x="1003" y="350"/>
                </a:lnTo>
                <a:lnTo>
                  <a:pt x="733" y="82"/>
                </a:lnTo>
                <a:lnTo>
                  <a:pt x="815" y="0"/>
                </a:lnTo>
                <a:lnTo>
                  <a:pt x="1165" y="350"/>
                </a:lnTo>
                <a:lnTo>
                  <a:pt x="815" y="700"/>
                </a:lnTo>
                <a:lnTo>
                  <a:pt x="733" y="618"/>
                </a:lnTo>
                <a:close/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1" y="350"/>
                </a:lnTo>
                <a:lnTo>
                  <a:pt x="432" y="6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56746" y="638175"/>
            <a:ext cx="504825" cy="336550"/>
          </a:xfrm>
          <a:custGeom>
            <a:avLst/>
            <a:gdLst>
              <a:gd name="T0" fmla="*/ 817 w 1401"/>
              <a:gd name="T1" fmla="*/ 525 h 936"/>
              <a:gd name="T2" fmla="*/ 992 w 1401"/>
              <a:gd name="T3" fmla="*/ 525 h 936"/>
              <a:gd name="T4" fmla="*/ 700 w 1401"/>
              <a:gd name="T5" fmla="*/ 235 h 936"/>
              <a:gd name="T6" fmla="*/ 407 w 1401"/>
              <a:gd name="T7" fmla="*/ 525 h 936"/>
              <a:gd name="T8" fmla="*/ 582 w 1401"/>
              <a:gd name="T9" fmla="*/ 525 h 936"/>
              <a:gd name="T10" fmla="*/ 582 w 1401"/>
              <a:gd name="T11" fmla="*/ 760 h 936"/>
              <a:gd name="T12" fmla="*/ 817 w 1401"/>
              <a:gd name="T13" fmla="*/ 760 h 936"/>
              <a:gd name="T14" fmla="*/ 817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817" y="525"/>
                </a:moveTo>
                <a:lnTo>
                  <a:pt x="992" y="525"/>
                </a:lnTo>
                <a:lnTo>
                  <a:pt x="700" y="235"/>
                </a:lnTo>
                <a:lnTo>
                  <a:pt x="407" y="525"/>
                </a:lnTo>
                <a:lnTo>
                  <a:pt x="582" y="525"/>
                </a:lnTo>
                <a:lnTo>
                  <a:pt x="582" y="760"/>
                </a:lnTo>
                <a:lnTo>
                  <a:pt x="817" y="760"/>
                </a:lnTo>
                <a:lnTo>
                  <a:pt x="817" y="525"/>
                </a:lnTo>
                <a:close/>
                <a:moveTo>
                  <a:pt x="1129" y="353"/>
                </a:moveTo>
                <a:cubicBezTo>
                  <a:pt x="1279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5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39421" y="638175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391 w 1401"/>
              <a:gd name="T13" fmla="*/ 350 h 936"/>
              <a:gd name="T14" fmla="*/ 350 w 1401"/>
              <a:gd name="T15" fmla="*/ 350 h 936"/>
              <a:gd name="T16" fmla="*/ 118 w 1401"/>
              <a:gd name="T17" fmla="*/ 585 h 936"/>
              <a:gd name="T18" fmla="*/ 350 w 1401"/>
              <a:gd name="T19" fmla="*/ 817 h 936"/>
              <a:gd name="T20" fmla="*/ 1108 w 1401"/>
              <a:gd name="T21" fmla="*/ 817 h 936"/>
              <a:gd name="T22" fmla="*/ 1129 w 1401"/>
              <a:gd name="T23" fmla="*/ 353 h 936"/>
              <a:gd name="T24" fmla="*/ 1400 w 1401"/>
              <a:gd name="T25" fmla="*/ 642 h 936"/>
              <a:gd name="T26" fmla="*/ 1108 w 1401"/>
              <a:gd name="T27" fmla="*/ 935 h 936"/>
              <a:gd name="T28" fmla="*/ 350 w 1401"/>
              <a:gd name="T29" fmla="*/ 935 h 936"/>
              <a:gd name="T30" fmla="*/ 0 w 1401"/>
              <a:gd name="T31" fmla="*/ 585 h 936"/>
              <a:gd name="T32" fmla="*/ 312 w 1401"/>
              <a:gd name="T33" fmla="*/ 238 h 936"/>
              <a:gd name="T34" fmla="*/ 700 w 1401"/>
              <a:gd name="T35" fmla="*/ 0 h 936"/>
              <a:gd name="T36" fmla="*/ 1129 w 1401"/>
              <a:gd name="T37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3" y="817"/>
                  <a:pt x="1283" y="737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60"/>
                  <a:pt x="878" y="117"/>
                  <a:pt x="700" y="117"/>
                </a:cubicBezTo>
                <a:cubicBezTo>
                  <a:pt x="553" y="117"/>
                  <a:pt x="429" y="216"/>
                  <a:pt x="391" y="350"/>
                </a:cubicBezTo>
                <a:lnTo>
                  <a:pt x="350" y="350"/>
                </a:lnTo>
                <a:cubicBezTo>
                  <a:pt x="222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22096" y="617539"/>
            <a:ext cx="504825" cy="377825"/>
          </a:xfrm>
          <a:custGeom>
            <a:avLst/>
            <a:gdLst>
              <a:gd name="T0" fmla="*/ 451 w 1401"/>
              <a:gd name="T1" fmla="*/ 350 h 1051"/>
              <a:gd name="T2" fmla="*/ 350 w 1401"/>
              <a:gd name="T3" fmla="*/ 350 h 1051"/>
              <a:gd name="T4" fmla="*/ 117 w 1401"/>
              <a:gd name="T5" fmla="*/ 586 h 1051"/>
              <a:gd name="T6" fmla="*/ 350 w 1401"/>
              <a:gd name="T7" fmla="*/ 818 h 1051"/>
              <a:gd name="T8" fmla="*/ 918 w 1401"/>
              <a:gd name="T9" fmla="*/ 818 h 1051"/>
              <a:gd name="T10" fmla="*/ 451 w 1401"/>
              <a:gd name="T11" fmla="*/ 350 h 1051"/>
              <a:gd name="T12" fmla="*/ 175 w 1401"/>
              <a:gd name="T13" fmla="*/ 74 h 1051"/>
              <a:gd name="T14" fmla="*/ 248 w 1401"/>
              <a:gd name="T15" fmla="*/ 0 h 1051"/>
              <a:gd name="T16" fmla="*/ 1225 w 1401"/>
              <a:gd name="T17" fmla="*/ 976 h 1051"/>
              <a:gd name="T18" fmla="*/ 1151 w 1401"/>
              <a:gd name="T19" fmla="*/ 1050 h 1051"/>
              <a:gd name="T20" fmla="*/ 1033 w 1401"/>
              <a:gd name="T21" fmla="*/ 935 h 1051"/>
              <a:gd name="T22" fmla="*/ 350 w 1401"/>
              <a:gd name="T23" fmla="*/ 935 h 1051"/>
              <a:gd name="T24" fmla="*/ 0 w 1401"/>
              <a:gd name="T25" fmla="*/ 586 h 1051"/>
              <a:gd name="T26" fmla="*/ 336 w 1401"/>
              <a:gd name="T27" fmla="*/ 236 h 1051"/>
              <a:gd name="T28" fmla="*/ 175 w 1401"/>
              <a:gd name="T29" fmla="*/ 74 h 1051"/>
              <a:gd name="T30" fmla="*/ 1129 w 1401"/>
              <a:gd name="T31" fmla="*/ 353 h 1051"/>
              <a:gd name="T32" fmla="*/ 1400 w 1401"/>
              <a:gd name="T33" fmla="*/ 643 h 1051"/>
              <a:gd name="T34" fmla="*/ 1277 w 1401"/>
              <a:gd name="T35" fmla="*/ 881 h 1051"/>
              <a:gd name="T36" fmla="*/ 1192 w 1401"/>
              <a:gd name="T37" fmla="*/ 796 h 1051"/>
              <a:gd name="T38" fmla="*/ 1282 w 1401"/>
              <a:gd name="T39" fmla="*/ 643 h 1051"/>
              <a:gd name="T40" fmla="*/ 1107 w 1401"/>
              <a:gd name="T41" fmla="*/ 468 h 1051"/>
              <a:gd name="T42" fmla="*/ 1020 w 1401"/>
              <a:gd name="T43" fmla="*/ 468 h 1051"/>
              <a:gd name="T44" fmla="*/ 1020 w 1401"/>
              <a:gd name="T45" fmla="*/ 438 h 1051"/>
              <a:gd name="T46" fmla="*/ 700 w 1401"/>
              <a:gd name="T47" fmla="*/ 118 h 1051"/>
              <a:gd name="T48" fmla="*/ 552 w 1401"/>
              <a:gd name="T49" fmla="*/ 154 h 1051"/>
              <a:gd name="T50" fmla="*/ 464 w 1401"/>
              <a:gd name="T51" fmla="*/ 69 h 1051"/>
              <a:gd name="T52" fmla="*/ 700 w 1401"/>
              <a:gd name="T53" fmla="*/ 0 h 1051"/>
              <a:gd name="T54" fmla="*/ 1129 w 1401"/>
              <a:gd name="T55" fmla="*/ 35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401" h="1051">
                <a:moveTo>
                  <a:pt x="451" y="350"/>
                </a:moveTo>
                <a:lnTo>
                  <a:pt x="350" y="350"/>
                </a:lnTo>
                <a:cubicBezTo>
                  <a:pt x="221" y="350"/>
                  <a:pt x="117" y="457"/>
                  <a:pt x="117" y="586"/>
                </a:cubicBezTo>
                <a:cubicBezTo>
                  <a:pt x="117" y="714"/>
                  <a:pt x="221" y="818"/>
                  <a:pt x="350" y="818"/>
                </a:cubicBezTo>
                <a:lnTo>
                  <a:pt x="918" y="818"/>
                </a:lnTo>
                <a:lnTo>
                  <a:pt x="451" y="350"/>
                </a:lnTo>
                <a:close/>
                <a:moveTo>
                  <a:pt x="175" y="74"/>
                </a:moveTo>
                <a:lnTo>
                  <a:pt x="248" y="0"/>
                </a:lnTo>
                <a:lnTo>
                  <a:pt x="1225" y="976"/>
                </a:lnTo>
                <a:lnTo>
                  <a:pt x="1151" y="1050"/>
                </a:lnTo>
                <a:lnTo>
                  <a:pt x="1033" y="935"/>
                </a:lnTo>
                <a:lnTo>
                  <a:pt x="350" y="935"/>
                </a:lnTo>
                <a:cubicBezTo>
                  <a:pt x="155" y="935"/>
                  <a:pt x="0" y="780"/>
                  <a:pt x="0" y="586"/>
                </a:cubicBezTo>
                <a:cubicBezTo>
                  <a:pt x="0" y="397"/>
                  <a:pt x="150" y="244"/>
                  <a:pt x="336" y="236"/>
                </a:cubicBezTo>
                <a:lnTo>
                  <a:pt x="175" y="74"/>
                </a:lnTo>
                <a:close/>
                <a:moveTo>
                  <a:pt x="1129" y="353"/>
                </a:moveTo>
                <a:cubicBezTo>
                  <a:pt x="1279" y="364"/>
                  <a:pt x="1400" y="490"/>
                  <a:pt x="1400" y="643"/>
                </a:cubicBezTo>
                <a:cubicBezTo>
                  <a:pt x="1400" y="741"/>
                  <a:pt x="1350" y="829"/>
                  <a:pt x="1277" y="881"/>
                </a:cubicBezTo>
                <a:lnTo>
                  <a:pt x="1192" y="796"/>
                </a:lnTo>
                <a:cubicBezTo>
                  <a:pt x="1246" y="766"/>
                  <a:pt x="1282" y="709"/>
                  <a:pt x="1282" y="643"/>
                </a:cubicBezTo>
                <a:cubicBezTo>
                  <a:pt x="1282" y="547"/>
                  <a:pt x="1203" y="468"/>
                  <a:pt x="1107" y="468"/>
                </a:cubicBezTo>
                <a:lnTo>
                  <a:pt x="1020" y="468"/>
                </a:lnTo>
                <a:lnTo>
                  <a:pt x="1020" y="438"/>
                </a:lnTo>
                <a:cubicBezTo>
                  <a:pt x="1020" y="260"/>
                  <a:pt x="877" y="118"/>
                  <a:pt x="700" y="118"/>
                </a:cubicBezTo>
                <a:cubicBezTo>
                  <a:pt x="645" y="118"/>
                  <a:pt x="596" y="129"/>
                  <a:pt x="552" y="154"/>
                </a:cubicBezTo>
                <a:lnTo>
                  <a:pt x="464" y="69"/>
                </a:lnTo>
                <a:cubicBezTo>
                  <a:pt x="533" y="25"/>
                  <a:pt x="612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4771" y="638175"/>
            <a:ext cx="504825" cy="336550"/>
          </a:xfrm>
          <a:custGeom>
            <a:avLst/>
            <a:gdLst>
              <a:gd name="T0" fmla="*/ 993 w 1401"/>
              <a:gd name="T1" fmla="*/ 525 h 936"/>
              <a:gd name="T2" fmla="*/ 818 w 1401"/>
              <a:gd name="T3" fmla="*/ 525 h 936"/>
              <a:gd name="T4" fmla="*/ 818 w 1401"/>
              <a:gd name="T5" fmla="*/ 292 h 936"/>
              <a:gd name="T6" fmla="*/ 582 w 1401"/>
              <a:gd name="T7" fmla="*/ 292 h 936"/>
              <a:gd name="T8" fmla="*/ 582 w 1401"/>
              <a:gd name="T9" fmla="*/ 525 h 936"/>
              <a:gd name="T10" fmla="*/ 407 w 1401"/>
              <a:gd name="T11" fmla="*/ 525 h 936"/>
              <a:gd name="T12" fmla="*/ 700 w 1401"/>
              <a:gd name="T13" fmla="*/ 817 h 936"/>
              <a:gd name="T14" fmla="*/ 993 w 1401"/>
              <a:gd name="T15" fmla="*/ 525 h 936"/>
              <a:gd name="T16" fmla="*/ 1129 w 1401"/>
              <a:gd name="T17" fmla="*/ 353 h 936"/>
              <a:gd name="T18" fmla="*/ 1400 w 1401"/>
              <a:gd name="T19" fmla="*/ 642 h 936"/>
              <a:gd name="T20" fmla="*/ 1107 w 1401"/>
              <a:gd name="T21" fmla="*/ 935 h 936"/>
              <a:gd name="T22" fmla="*/ 350 w 1401"/>
              <a:gd name="T23" fmla="*/ 935 h 936"/>
              <a:gd name="T24" fmla="*/ 0 w 1401"/>
              <a:gd name="T25" fmla="*/ 585 h 936"/>
              <a:gd name="T26" fmla="*/ 312 w 1401"/>
              <a:gd name="T27" fmla="*/ 238 h 936"/>
              <a:gd name="T28" fmla="*/ 700 w 1401"/>
              <a:gd name="T29" fmla="*/ 0 h 936"/>
              <a:gd name="T30" fmla="*/ 1129 w 1401"/>
              <a:gd name="T31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01" h="936">
                <a:moveTo>
                  <a:pt x="993" y="525"/>
                </a:moveTo>
                <a:lnTo>
                  <a:pt x="818" y="525"/>
                </a:lnTo>
                <a:lnTo>
                  <a:pt x="818" y="292"/>
                </a:lnTo>
                <a:lnTo>
                  <a:pt x="582" y="292"/>
                </a:lnTo>
                <a:lnTo>
                  <a:pt x="582" y="525"/>
                </a:lnTo>
                <a:lnTo>
                  <a:pt x="407" y="525"/>
                </a:lnTo>
                <a:lnTo>
                  <a:pt x="700" y="817"/>
                </a:lnTo>
                <a:lnTo>
                  <a:pt x="993" y="525"/>
                </a:lnTo>
                <a:close/>
                <a:moveTo>
                  <a:pt x="1129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7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0" y="0"/>
                  <a:pt x="700" y="0"/>
                </a:cubicBezTo>
                <a:cubicBezTo>
                  <a:pt x="913" y="0"/>
                  <a:pt x="1088" y="150"/>
                  <a:pt x="1129" y="35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5"/>
            <a:ext cx="504825" cy="336550"/>
          </a:xfrm>
          <a:custGeom>
            <a:avLst/>
            <a:gdLst>
              <a:gd name="T0" fmla="*/ 583 w 1401"/>
              <a:gd name="T1" fmla="*/ 760 h 936"/>
              <a:gd name="T2" fmla="*/ 968 w 1401"/>
              <a:gd name="T3" fmla="*/ 374 h 936"/>
              <a:gd name="T4" fmla="*/ 886 w 1401"/>
              <a:gd name="T5" fmla="*/ 292 h 936"/>
              <a:gd name="T6" fmla="*/ 583 w 1401"/>
              <a:gd name="T7" fmla="*/ 593 h 936"/>
              <a:gd name="T8" fmla="*/ 462 w 1401"/>
              <a:gd name="T9" fmla="*/ 473 h 936"/>
              <a:gd name="T10" fmla="*/ 380 w 1401"/>
              <a:gd name="T11" fmla="*/ 555 h 936"/>
              <a:gd name="T12" fmla="*/ 583 w 1401"/>
              <a:gd name="T13" fmla="*/ 760 h 936"/>
              <a:gd name="T14" fmla="*/ 1130 w 1401"/>
              <a:gd name="T15" fmla="*/ 353 h 936"/>
              <a:gd name="T16" fmla="*/ 1400 w 1401"/>
              <a:gd name="T17" fmla="*/ 642 h 936"/>
              <a:gd name="T18" fmla="*/ 1108 w 1401"/>
              <a:gd name="T19" fmla="*/ 935 h 936"/>
              <a:gd name="T20" fmla="*/ 350 w 1401"/>
              <a:gd name="T21" fmla="*/ 935 h 936"/>
              <a:gd name="T22" fmla="*/ 0 w 1401"/>
              <a:gd name="T23" fmla="*/ 585 h 936"/>
              <a:gd name="T24" fmla="*/ 312 w 1401"/>
              <a:gd name="T25" fmla="*/ 238 h 936"/>
              <a:gd name="T26" fmla="*/ 700 w 1401"/>
              <a:gd name="T27" fmla="*/ 0 h 936"/>
              <a:gd name="T28" fmla="*/ 1130 w 1401"/>
              <a:gd name="T29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1" h="936">
                <a:moveTo>
                  <a:pt x="583" y="760"/>
                </a:moveTo>
                <a:lnTo>
                  <a:pt x="968" y="374"/>
                </a:lnTo>
                <a:lnTo>
                  <a:pt x="886" y="292"/>
                </a:lnTo>
                <a:lnTo>
                  <a:pt x="583" y="593"/>
                </a:lnTo>
                <a:lnTo>
                  <a:pt x="462" y="473"/>
                </a:lnTo>
                <a:lnTo>
                  <a:pt x="380" y="555"/>
                </a:lnTo>
                <a:lnTo>
                  <a:pt x="583" y="760"/>
                </a:lnTo>
                <a:close/>
                <a:moveTo>
                  <a:pt x="1130" y="353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2981" y="596900"/>
            <a:ext cx="419100" cy="419100"/>
          </a:xfrm>
          <a:custGeom>
            <a:avLst/>
            <a:gdLst>
              <a:gd name="T0" fmla="*/ 845 w 1166"/>
              <a:gd name="T1" fmla="*/ 815 h 1166"/>
              <a:gd name="T2" fmla="*/ 990 w 1166"/>
              <a:gd name="T3" fmla="*/ 670 h 1166"/>
              <a:gd name="T4" fmla="*/ 845 w 1166"/>
              <a:gd name="T5" fmla="*/ 525 h 1166"/>
              <a:gd name="T6" fmla="*/ 815 w 1166"/>
              <a:gd name="T7" fmla="*/ 525 h 1166"/>
              <a:gd name="T8" fmla="*/ 583 w 1166"/>
              <a:gd name="T9" fmla="*/ 290 h 1166"/>
              <a:gd name="T10" fmla="*/ 359 w 1166"/>
              <a:gd name="T11" fmla="*/ 468 h 1166"/>
              <a:gd name="T12" fmla="*/ 350 w 1166"/>
              <a:gd name="T13" fmla="*/ 465 h 1166"/>
              <a:gd name="T14" fmla="*/ 175 w 1166"/>
              <a:gd name="T15" fmla="*/ 640 h 1166"/>
              <a:gd name="T16" fmla="*/ 350 w 1166"/>
              <a:gd name="T17" fmla="*/ 815 h 1166"/>
              <a:gd name="T18" fmla="*/ 845 w 1166"/>
              <a:gd name="T19" fmla="*/ 815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845" y="815"/>
                </a:moveTo>
                <a:cubicBezTo>
                  <a:pt x="925" y="815"/>
                  <a:pt x="990" y="749"/>
                  <a:pt x="990" y="670"/>
                </a:cubicBezTo>
                <a:cubicBezTo>
                  <a:pt x="990" y="591"/>
                  <a:pt x="925" y="525"/>
                  <a:pt x="845" y="525"/>
                </a:cubicBezTo>
                <a:lnTo>
                  <a:pt x="815" y="525"/>
                </a:lnTo>
                <a:cubicBezTo>
                  <a:pt x="815" y="396"/>
                  <a:pt x="711" y="290"/>
                  <a:pt x="583" y="290"/>
                </a:cubicBezTo>
                <a:cubicBezTo>
                  <a:pt x="473" y="290"/>
                  <a:pt x="383" y="366"/>
                  <a:pt x="359" y="468"/>
                </a:cubicBezTo>
                <a:lnTo>
                  <a:pt x="350" y="465"/>
                </a:lnTo>
                <a:cubicBezTo>
                  <a:pt x="255" y="465"/>
                  <a:pt x="175" y="544"/>
                  <a:pt x="175" y="640"/>
                </a:cubicBezTo>
                <a:cubicBezTo>
                  <a:pt x="175" y="735"/>
                  <a:pt x="255" y="815"/>
                  <a:pt x="350" y="815"/>
                </a:cubicBezTo>
                <a:lnTo>
                  <a:pt x="845" y="815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16296" y="638175"/>
            <a:ext cx="377825" cy="336550"/>
          </a:xfrm>
          <a:custGeom>
            <a:avLst/>
            <a:gdLst>
              <a:gd name="T0" fmla="*/ 875 w 1051"/>
              <a:gd name="T1" fmla="*/ 410 h 936"/>
              <a:gd name="T2" fmla="*/ 875 w 1051"/>
              <a:gd name="T3" fmla="*/ 350 h 936"/>
              <a:gd name="T4" fmla="*/ 818 w 1051"/>
              <a:gd name="T5" fmla="*/ 292 h 936"/>
              <a:gd name="T6" fmla="*/ 643 w 1051"/>
              <a:gd name="T7" fmla="*/ 292 h 936"/>
              <a:gd name="T8" fmla="*/ 583 w 1051"/>
              <a:gd name="T9" fmla="*/ 350 h 936"/>
              <a:gd name="T10" fmla="*/ 583 w 1051"/>
              <a:gd name="T11" fmla="*/ 585 h 936"/>
              <a:gd name="T12" fmla="*/ 643 w 1051"/>
              <a:gd name="T13" fmla="*/ 642 h 936"/>
              <a:gd name="T14" fmla="*/ 818 w 1051"/>
              <a:gd name="T15" fmla="*/ 642 h 936"/>
              <a:gd name="T16" fmla="*/ 875 w 1051"/>
              <a:gd name="T17" fmla="*/ 585 h 936"/>
              <a:gd name="T18" fmla="*/ 875 w 1051"/>
              <a:gd name="T19" fmla="*/ 525 h 936"/>
              <a:gd name="T20" fmla="*/ 788 w 1051"/>
              <a:gd name="T21" fmla="*/ 525 h 936"/>
              <a:gd name="T22" fmla="*/ 788 w 1051"/>
              <a:gd name="T23" fmla="*/ 555 h 936"/>
              <a:gd name="T24" fmla="*/ 670 w 1051"/>
              <a:gd name="T25" fmla="*/ 555 h 936"/>
              <a:gd name="T26" fmla="*/ 670 w 1051"/>
              <a:gd name="T27" fmla="*/ 380 h 936"/>
              <a:gd name="T28" fmla="*/ 788 w 1051"/>
              <a:gd name="T29" fmla="*/ 380 h 936"/>
              <a:gd name="T30" fmla="*/ 788 w 1051"/>
              <a:gd name="T31" fmla="*/ 410 h 936"/>
              <a:gd name="T32" fmla="*/ 875 w 1051"/>
              <a:gd name="T33" fmla="*/ 410 h 936"/>
              <a:gd name="T34" fmla="*/ 468 w 1051"/>
              <a:gd name="T35" fmla="*/ 410 h 936"/>
              <a:gd name="T36" fmla="*/ 468 w 1051"/>
              <a:gd name="T37" fmla="*/ 350 h 936"/>
              <a:gd name="T38" fmla="*/ 408 w 1051"/>
              <a:gd name="T39" fmla="*/ 292 h 936"/>
              <a:gd name="T40" fmla="*/ 233 w 1051"/>
              <a:gd name="T41" fmla="*/ 292 h 936"/>
              <a:gd name="T42" fmla="*/ 175 w 1051"/>
              <a:gd name="T43" fmla="*/ 350 h 936"/>
              <a:gd name="T44" fmla="*/ 175 w 1051"/>
              <a:gd name="T45" fmla="*/ 585 h 936"/>
              <a:gd name="T46" fmla="*/ 233 w 1051"/>
              <a:gd name="T47" fmla="*/ 642 h 936"/>
              <a:gd name="T48" fmla="*/ 408 w 1051"/>
              <a:gd name="T49" fmla="*/ 642 h 936"/>
              <a:gd name="T50" fmla="*/ 468 w 1051"/>
              <a:gd name="T51" fmla="*/ 585 h 936"/>
              <a:gd name="T52" fmla="*/ 468 w 1051"/>
              <a:gd name="T53" fmla="*/ 525 h 936"/>
              <a:gd name="T54" fmla="*/ 380 w 1051"/>
              <a:gd name="T55" fmla="*/ 525 h 936"/>
              <a:gd name="T56" fmla="*/ 380 w 1051"/>
              <a:gd name="T57" fmla="*/ 555 h 936"/>
              <a:gd name="T58" fmla="*/ 263 w 1051"/>
              <a:gd name="T59" fmla="*/ 555 h 936"/>
              <a:gd name="T60" fmla="*/ 263 w 1051"/>
              <a:gd name="T61" fmla="*/ 380 h 936"/>
              <a:gd name="T62" fmla="*/ 380 w 1051"/>
              <a:gd name="T63" fmla="*/ 380 h 936"/>
              <a:gd name="T64" fmla="*/ 380 w 1051"/>
              <a:gd name="T65" fmla="*/ 410 h 936"/>
              <a:gd name="T66" fmla="*/ 468 w 1051"/>
              <a:gd name="T67" fmla="*/ 410 h 936"/>
              <a:gd name="T68" fmla="*/ 1050 w 1051"/>
              <a:gd name="T69" fmla="*/ 117 h 936"/>
              <a:gd name="T70" fmla="*/ 1050 w 1051"/>
              <a:gd name="T71" fmla="*/ 817 h 936"/>
              <a:gd name="T72" fmla="*/ 933 w 1051"/>
              <a:gd name="T73" fmla="*/ 935 h 936"/>
              <a:gd name="T74" fmla="*/ 118 w 1051"/>
              <a:gd name="T75" fmla="*/ 935 h 936"/>
              <a:gd name="T76" fmla="*/ 0 w 1051"/>
              <a:gd name="T77" fmla="*/ 817 h 936"/>
              <a:gd name="T78" fmla="*/ 0 w 1051"/>
              <a:gd name="T79" fmla="*/ 117 h 936"/>
              <a:gd name="T80" fmla="*/ 118 w 1051"/>
              <a:gd name="T81" fmla="*/ 0 h 936"/>
              <a:gd name="T82" fmla="*/ 933 w 1051"/>
              <a:gd name="T83" fmla="*/ 0 h 936"/>
              <a:gd name="T84" fmla="*/ 1050 w 1051"/>
              <a:gd name="T85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1" h="936">
                <a:moveTo>
                  <a:pt x="875" y="410"/>
                </a:moveTo>
                <a:lnTo>
                  <a:pt x="875" y="350"/>
                </a:lnTo>
                <a:cubicBezTo>
                  <a:pt x="875" y="317"/>
                  <a:pt x="851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3" y="317"/>
                  <a:pt x="583" y="350"/>
                </a:cubicBezTo>
                <a:lnTo>
                  <a:pt x="583" y="585"/>
                </a:lnTo>
                <a:cubicBezTo>
                  <a:pt x="583" y="618"/>
                  <a:pt x="610" y="642"/>
                  <a:pt x="643" y="642"/>
                </a:cubicBezTo>
                <a:lnTo>
                  <a:pt x="818" y="642"/>
                </a:lnTo>
                <a:cubicBezTo>
                  <a:pt x="851" y="642"/>
                  <a:pt x="875" y="618"/>
                  <a:pt x="875" y="585"/>
                </a:cubicBezTo>
                <a:lnTo>
                  <a:pt x="875" y="525"/>
                </a:lnTo>
                <a:lnTo>
                  <a:pt x="788" y="525"/>
                </a:lnTo>
                <a:lnTo>
                  <a:pt x="788" y="555"/>
                </a:lnTo>
                <a:lnTo>
                  <a:pt x="670" y="555"/>
                </a:lnTo>
                <a:lnTo>
                  <a:pt x="670" y="380"/>
                </a:lnTo>
                <a:lnTo>
                  <a:pt x="788" y="380"/>
                </a:lnTo>
                <a:lnTo>
                  <a:pt x="788" y="410"/>
                </a:lnTo>
                <a:lnTo>
                  <a:pt x="875" y="410"/>
                </a:lnTo>
                <a:close/>
                <a:moveTo>
                  <a:pt x="468" y="410"/>
                </a:moveTo>
                <a:lnTo>
                  <a:pt x="468" y="350"/>
                </a:lnTo>
                <a:cubicBezTo>
                  <a:pt x="468" y="317"/>
                  <a:pt x="440" y="292"/>
                  <a:pt x="408" y="292"/>
                </a:cubicBezTo>
                <a:lnTo>
                  <a:pt x="233" y="292"/>
                </a:lnTo>
                <a:cubicBezTo>
                  <a:pt x="200" y="292"/>
                  <a:pt x="175" y="317"/>
                  <a:pt x="175" y="350"/>
                </a:cubicBezTo>
                <a:lnTo>
                  <a:pt x="175" y="585"/>
                </a:lnTo>
                <a:cubicBezTo>
                  <a:pt x="175" y="618"/>
                  <a:pt x="200" y="642"/>
                  <a:pt x="233" y="642"/>
                </a:cubicBezTo>
                <a:lnTo>
                  <a:pt x="408" y="642"/>
                </a:lnTo>
                <a:cubicBezTo>
                  <a:pt x="440" y="642"/>
                  <a:pt x="468" y="618"/>
                  <a:pt x="468" y="585"/>
                </a:cubicBezTo>
                <a:lnTo>
                  <a:pt x="468" y="525"/>
                </a:lnTo>
                <a:lnTo>
                  <a:pt x="380" y="525"/>
                </a:lnTo>
                <a:lnTo>
                  <a:pt x="380" y="555"/>
                </a:lnTo>
                <a:lnTo>
                  <a:pt x="263" y="555"/>
                </a:lnTo>
                <a:lnTo>
                  <a:pt x="263" y="380"/>
                </a:lnTo>
                <a:lnTo>
                  <a:pt x="380" y="380"/>
                </a:lnTo>
                <a:lnTo>
                  <a:pt x="380" y="410"/>
                </a:lnTo>
                <a:lnTo>
                  <a:pt x="468" y="410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3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3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840246" y="660400"/>
            <a:ext cx="293687" cy="293688"/>
          </a:xfrm>
          <a:custGeom>
            <a:avLst/>
            <a:gdLst>
              <a:gd name="T0" fmla="*/ 815 w 816"/>
              <a:gd name="T1" fmla="*/ 82 h 816"/>
              <a:gd name="T2" fmla="*/ 490 w 816"/>
              <a:gd name="T3" fmla="*/ 407 h 816"/>
              <a:gd name="T4" fmla="*/ 815 w 816"/>
              <a:gd name="T5" fmla="*/ 733 h 816"/>
              <a:gd name="T6" fmla="*/ 733 w 816"/>
              <a:gd name="T7" fmla="*/ 815 h 816"/>
              <a:gd name="T8" fmla="*/ 408 w 816"/>
              <a:gd name="T9" fmla="*/ 489 h 816"/>
              <a:gd name="T10" fmla="*/ 82 w 816"/>
              <a:gd name="T11" fmla="*/ 815 h 816"/>
              <a:gd name="T12" fmla="*/ 0 w 816"/>
              <a:gd name="T13" fmla="*/ 733 h 816"/>
              <a:gd name="T14" fmla="*/ 326 w 816"/>
              <a:gd name="T15" fmla="*/ 407 h 816"/>
              <a:gd name="T16" fmla="*/ 0 w 816"/>
              <a:gd name="T17" fmla="*/ 82 h 816"/>
              <a:gd name="T18" fmla="*/ 82 w 816"/>
              <a:gd name="T19" fmla="*/ 0 h 816"/>
              <a:gd name="T20" fmla="*/ 408 w 816"/>
              <a:gd name="T21" fmla="*/ 325 h 816"/>
              <a:gd name="T22" fmla="*/ 733 w 816"/>
              <a:gd name="T23" fmla="*/ 0 h 816"/>
              <a:gd name="T24" fmla="*/ 815 w 816"/>
              <a:gd name="T25" fmla="*/ 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816">
                <a:moveTo>
                  <a:pt x="815" y="82"/>
                </a:moveTo>
                <a:lnTo>
                  <a:pt x="490" y="407"/>
                </a:lnTo>
                <a:lnTo>
                  <a:pt x="815" y="733"/>
                </a:lnTo>
                <a:lnTo>
                  <a:pt x="733" y="815"/>
                </a:lnTo>
                <a:lnTo>
                  <a:pt x="408" y="489"/>
                </a:lnTo>
                <a:lnTo>
                  <a:pt x="82" y="815"/>
                </a:lnTo>
                <a:lnTo>
                  <a:pt x="0" y="733"/>
                </a:lnTo>
                <a:lnTo>
                  <a:pt x="326" y="407"/>
                </a:lnTo>
                <a:lnTo>
                  <a:pt x="0" y="82"/>
                </a:lnTo>
                <a:lnTo>
                  <a:pt x="82" y="0"/>
                </a:lnTo>
                <a:lnTo>
                  <a:pt x="408" y="325"/>
                </a:lnTo>
                <a:lnTo>
                  <a:pt x="733" y="0"/>
                </a:lnTo>
                <a:lnTo>
                  <a:pt x="815" y="8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4894" y="1468438"/>
            <a:ext cx="419100" cy="419100"/>
          </a:xfrm>
          <a:custGeom>
            <a:avLst/>
            <a:gdLst>
              <a:gd name="T0" fmla="*/ 1050 w 1166"/>
              <a:gd name="T1" fmla="*/ 582 h 1165"/>
              <a:gd name="T2" fmla="*/ 1050 w 1166"/>
              <a:gd name="T3" fmla="*/ 114 h 1165"/>
              <a:gd name="T4" fmla="*/ 757 w 1166"/>
              <a:gd name="T5" fmla="*/ 114 h 1165"/>
              <a:gd name="T6" fmla="*/ 757 w 1166"/>
              <a:gd name="T7" fmla="*/ 582 h 1165"/>
              <a:gd name="T8" fmla="*/ 902 w 1166"/>
              <a:gd name="T9" fmla="*/ 494 h 1165"/>
              <a:gd name="T10" fmla="*/ 1050 w 1166"/>
              <a:gd name="T11" fmla="*/ 582 h 1165"/>
              <a:gd name="T12" fmla="*/ 1050 w 1166"/>
              <a:gd name="T13" fmla="*/ 0 h 1165"/>
              <a:gd name="T14" fmla="*/ 1165 w 1166"/>
              <a:gd name="T15" fmla="*/ 114 h 1165"/>
              <a:gd name="T16" fmla="*/ 1165 w 1166"/>
              <a:gd name="T17" fmla="*/ 814 h 1165"/>
              <a:gd name="T18" fmla="*/ 1050 w 1166"/>
              <a:gd name="T19" fmla="*/ 932 h 1165"/>
              <a:gd name="T20" fmla="*/ 350 w 1166"/>
              <a:gd name="T21" fmla="*/ 932 h 1165"/>
              <a:gd name="T22" fmla="*/ 232 w 1166"/>
              <a:gd name="T23" fmla="*/ 814 h 1165"/>
              <a:gd name="T24" fmla="*/ 232 w 1166"/>
              <a:gd name="T25" fmla="*/ 114 h 1165"/>
              <a:gd name="T26" fmla="*/ 350 w 1166"/>
              <a:gd name="T27" fmla="*/ 0 h 1165"/>
              <a:gd name="T28" fmla="*/ 1050 w 1166"/>
              <a:gd name="T29" fmla="*/ 0 h 1165"/>
              <a:gd name="T30" fmla="*/ 115 w 1166"/>
              <a:gd name="T31" fmla="*/ 232 h 1165"/>
              <a:gd name="T32" fmla="*/ 115 w 1166"/>
              <a:gd name="T33" fmla="*/ 1049 h 1165"/>
              <a:gd name="T34" fmla="*/ 932 w 1166"/>
              <a:gd name="T35" fmla="*/ 1049 h 1165"/>
              <a:gd name="T36" fmla="*/ 932 w 1166"/>
              <a:gd name="T37" fmla="*/ 1164 h 1165"/>
              <a:gd name="T38" fmla="*/ 115 w 1166"/>
              <a:gd name="T39" fmla="*/ 1164 h 1165"/>
              <a:gd name="T40" fmla="*/ 0 w 1166"/>
              <a:gd name="T41" fmla="*/ 1049 h 1165"/>
              <a:gd name="T42" fmla="*/ 0 w 1166"/>
              <a:gd name="T43" fmla="*/ 232 h 1165"/>
              <a:gd name="T44" fmla="*/ 115 w 1166"/>
              <a:gd name="T45" fmla="*/ 2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1050" y="582"/>
                </a:moveTo>
                <a:lnTo>
                  <a:pt x="1050" y="114"/>
                </a:lnTo>
                <a:lnTo>
                  <a:pt x="757" y="114"/>
                </a:lnTo>
                <a:lnTo>
                  <a:pt x="757" y="582"/>
                </a:lnTo>
                <a:lnTo>
                  <a:pt x="902" y="494"/>
                </a:lnTo>
                <a:lnTo>
                  <a:pt x="1050" y="582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7"/>
                  <a:pt x="232" y="814"/>
                </a:cubicBezTo>
                <a:lnTo>
                  <a:pt x="232" y="114"/>
                </a:lnTo>
                <a:cubicBezTo>
                  <a:pt x="232" y="51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40744" y="1447800"/>
            <a:ext cx="398462" cy="463550"/>
          </a:xfrm>
          <a:custGeom>
            <a:avLst/>
            <a:gdLst>
              <a:gd name="T0" fmla="*/ 989 w 1108"/>
              <a:gd name="T1" fmla="*/ 1168 h 1286"/>
              <a:gd name="T2" fmla="*/ 989 w 1108"/>
              <a:gd name="T3" fmla="*/ 350 h 1286"/>
              <a:gd name="T4" fmla="*/ 350 w 1108"/>
              <a:gd name="T5" fmla="*/ 350 h 1286"/>
              <a:gd name="T6" fmla="*/ 350 w 1108"/>
              <a:gd name="T7" fmla="*/ 1168 h 1286"/>
              <a:gd name="T8" fmla="*/ 989 w 1108"/>
              <a:gd name="T9" fmla="*/ 1168 h 1286"/>
              <a:gd name="T10" fmla="*/ 989 w 1108"/>
              <a:gd name="T11" fmla="*/ 236 h 1286"/>
              <a:gd name="T12" fmla="*/ 1107 w 1108"/>
              <a:gd name="T13" fmla="*/ 350 h 1286"/>
              <a:gd name="T14" fmla="*/ 1107 w 1108"/>
              <a:gd name="T15" fmla="*/ 1168 h 1286"/>
              <a:gd name="T16" fmla="*/ 989 w 1108"/>
              <a:gd name="T17" fmla="*/ 1285 h 1286"/>
              <a:gd name="T18" fmla="*/ 350 w 1108"/>
              <a:gd name="T19" fmla="*/ 1285 h 1286"/>
              <a:gd name="T20" fmla="*/ 232 w 1108"/>
              <a:gd name="T21" fmla="*/ 1168 h 1286"/>
              <a:gd name="T22" fmla="*/ 232 w 1108"/>
              <a:gd name="T23" fmla="*/ 350 h 1286"/>
              <a:gd name="T24" fmla="*/ 350 w 1108"/>
              <a:gd name="T25" fmla="*/ 236 h 1286"/>
              <a:gd name="T26" fmla="*/ 989 w 1108"/>
              <a:gd name="T27" fmla="*/ 236 h 1286"/>
              <a:gd name="T28" fmla="*/ 814 w 1108"/>
              <a:gd name="T29" fmla="*/ 0 h 1286"/>
              <a:gd name="T30" fmla="*/ 814 w 1108"/>
              <a:gd name="T31" fmla="*/ 118 h 1286"/>
              <a:gd name="T32" fmla="*/ 114 w 1108"/>
              <a:gd name="T33" fmla="*/ 118 h 1286"/>
              <a:gd name="T34" fmla="*/ 114 w 1108"/>
              <a:gd name="T35" fmla="*/ 935 h 1286"/>
              <a:gd name="T36" fmla="*/ 0 w 1108"/>
              <a:gd name="T37" fmla="*/ 935 h 1286"/>
              <a:gd name="T38" fmla="*/ 0 w 1108"/>
              <a:gd name="T39" fmla="*/ 118 h 1286"/>
              <a:gd name="T40" fmla="*/ 114 w 1108"/>
              <a:gd name="T41" fmla="*/ 0 h 1286"/>
              <a:gd name="T42" fmla="*/ 814 w 1108"/>
              <a:gd name="T4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08" h="1286">
                <a:moveTo>
                  <a:pt x="989" y="1168"/>
                </a:moveTo>
                <a:lnTo>
                  <a:pt x="989" y="350"/>
                </a:lnTo>
                <a:lnTo>
                  <a:pt x="350" y="350"/>
                </a:lnTo>
                <a:lnTo>
                  <a:pt x="350" y="1168"/>
                </a:lnTo>
                <a:lnTo>
                  <a:pt x="989" y="1168"/>
                </a:lnTo>
                <a:close/>
                <a:moveTo>
                  <a:pt x="989" y="236"/>
                </a:moveTo>
                <a:cubicBezTo>
                  <a:pt x="1052" y="236"/>
                  <a:pt x="1107" y="287"/>
                  <a:pt x="1107" y="350"/>
                </a:cubicBezTo>
                <a:lnTo>
                  <a:pt x="1107" y="1168"/>
                </a:lnTo>
                <a:cubicBezTo>
                  <a:pt x="1107" y="1231"/>
                  <a:pt x="1052" y="1285"/>
                  <a:pt x="989" y="1285"/>
                </a:cubicBezTo>
                <a:lnTo>
                  <a:pt x="350" y="1285"/>
                </a:lnTo>
                <a:cubicBezTo>
                  <a:pt x="287" y="1285"/>
                  <a:pt x="232" y="1231"/>
                  <a:pt x="232" y="1168"/>
                </a:cubicBezTo>
                <a:lnTo>
                  <a:pt x="232" y="350"/>
                </a:lnTo>
                <a:cubicBezTo>
                  <a:pt x="232" y="287"/>
                  <a:pt x="287" y="236"/>
                  <a:pt x="350" y="236"/>
                </a:cubicBezTo>
                <a:lnTo>
                  <a:pt x="989" y="236"/>
                </a:lnTo>
                <a:close/>
                <a:moveTo>
                  <a:pt x="814" y="0"/>
                </a:moveTo>
                <a:lnTo>
                  <a:pt x="814" y="118"/>
                </a:lnTo>
                <a:lnTo>
                  <a:pt x="114" y="118"/>
                </a:lnTo>
                <a:lnTo>
                  <a:pt x="114" y="935"/>
                </a:lnTo>
                <a:lnTo>
                  <a:pt x="0" y="935"/>
                </a:ln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5956" y="1427164"/>
            <a:ext cx="419100" cy="504825"/>
          </a:xfrm>
          <a:custGeom>
            <a:avLst/>
            <a:gdLst>
              <a:gd name="T0" fmla="*/ 875 w 1166"/>
              <a:gd name="T1" fmla="*/ 992 h 1401"/>
              <a:gd name="T2" fmla="*/ 875 w 1166"/>
              <a:gd name="T3" fmla="*/ 905 h 1401"/>
              <a:gd name="T4" fmla="*/ 582 w 1166"/>
              <a:gd name="T5" fmla="*/ 757 h 1401"/>
              <a:gd name="T6" fmla="*/ 290 w 1166"/>
              <a:gd name="T7" fmla="*/ 905 h 1401"/>
              <a:gd name="T8" fmla="*/ 290 w 1166"/>
              <a:gd name="T9" fmla="*/ 992 h 1401"/>
              <a:gd name="T10" fmla="*/ 875 w 1166"/>
              <a:gd name="T11" fmla="*/ 992 h 1401"/>
              <a:gd name="T12" fmla="*/ 582 w 1166"/>
              <a:gd name="T13" fmla="*/ 394 h 1401"/>
              <a:gd name="T14" fmla="*/ 451 w 1166"/>
              <a:gd name="T15" fmla="*/ 525 h 1401"/>
              <a:gd name="T16" fmla="*/ 582 w 1166"/>
              <a:gd name="T17" fmla="*/ 656 h 1401"/>
              <a:gd name="T18" fmla="*/ 713 w 1166"/>
              <a:gd name="T19" fmla="*/ 525 h 1401"/>
              <a:gd name="T20" fmla="*/ 582 w 1166"/>
              <a:gd name="T21" fmla="*/ 394 h 1401"/>
              <a:gd name="T22" fmla="*/ 1050 w 1166"/>
              <a:gd name="T23" fmla="*/ 232 h 1401"/>
              <a:gd name="T24" fmla="*/ 1165 w 1166"/>
              <a:gd name="T25" fmla="*/ 350 h 1401"/>
              <a:gd name="T26" fmla="*/ 1165 w 1166"/>
              <a:gd name="T27" fmla="*/ 1050 h 1401"/>
              <a:gd name="T28" fmla="*/ 1050 w 1166"/>
              <a:gd name="T29" fmla="*/ 1167 h 1401"/>
              <a:gd name="T30" fmla="*/ 115 w 1166"/>
              <a:gd name="T31" fmla="*/ 1167 h 1401"/>
              <a:gd name="T32" fmla="*/ 0 w 1166"/>
              <a:gd name="T33" fmla="*/ 1050 h 1401"/>
              <a:gd name="T34" fmla="*/ 0 w 1166"/>
              <a:gd name="T35" fmla="*/ 350 h 1401"/>
              <a:gd name="T36" fmla="*/ 115 w 1166"/>
              <a:gd name="T37" fmla="*/ 232 h 1401"/>
              <a:gd name="T38" fmla="*/ 1050 w 1166"/>
              <a:gd name="T39" fmla="*/ 232 h 1401"/>
              <a:gd name="T40" fmla="*/ 115 w 1166"/>
              <a:gd name="T41" fmla="*/ 1400 h 1401"/>
              <a:gd name="T42" fmla="*/ 115 w 1166"/>
              <a:gd name="T43" fmla="*/ 1282 h 1401"/>
              <a:gd name="T44" fmla="*/ 1050 w 1166"/>
              <a:gd name="T45" fmla="*/ 1282 h 1401"/>
              <a:gd name="T46" fmla="*/ 1050 w 1166"/>
              <a:gd name="T47" fmla="*/ 1400 h 1401"/>
              <a:gd name="T48" fmla="*/ 115 w 1166"/>
              <a:gd name="T49" fmla="*/ 1400 h 1401"/>
              <a:gd name="T50" fmla="*/ 1050 w 1166"/>
              <a:gd name="T51" fmla="*/ 0 h 1401"/>
              <a:gd name="T52" fmla="*/ 1050 w 1166"/>
              <a:gd name="T53" fmla="*/ 118 h 1401"/>
              <a:gd name="T54" fmla="*/ 115 w 1166"/>
              <a:gd name="T55" fmla="*/ 118 h 1401"/>
              <a:gd name="T56" fmla="*/ 115 w 1166"/>
              <a:gd name="T57" fmla="*/ 0 h 1401"/>
              <a:gd name="T58" fmla="*/ 1050 w 1166"/>
              <a:gd name="T59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401">
                <a:moveTo>
                  <a:pt x="875" y="992"/>
                </a:moveTo>
                <a:lnTo>
                  <a:pt x="875" y="905"/>
                </a:lnTo>
                <a:cubicBezTo>
                  <a:pt x="875" y="807"/>
                  <a:pt x="680" y="757"/>
                  <a:pt x="582" y="757"/>
                </a:cubicBezTo>
                <a:cubicBezTo>
                  <a:pt x="483" y="757"/>
                  <a:pt x="290" y="807"/>
                  <a:pt x="290" y="905"/>
                </a:cubicBezTo>
                <a:lnTo>
                  <a:pt x="290" y="992"/>
                </a:lnTo>
                <a:lnTo>
                  <a:pt x="875" y="992"/>
                </a:lnTo>
                <a:close/>
                <a:moveTo>
                  <a:pt x="582" y="394"/>
                </a:moveTo>
                <a:cubicBezTo>
                  <a:pt x="511" y="394"/>
                  <a:pt x="451" y="454"/>
                  <a:pt x="451" y="525"/>
                </a:cubicBezTo>
                <a:cubicBezTo>
                  <a:pt x="451" y="596"/>
                  <a:pt x="511" y="656"/>
                  <a:pt x="582" y="656"/>
                </a:cubicBezTo>
                <a:cubicBezTo>
                  <a:pt x="653" y="656"/>
                  <a:pt x="713" y="596"/>
                  <a:pt x="713" y="525"/>
                </a:cubicBezTo>
                <a:cubicBezTo>
                  <a:pt x="713" y="454"/>
                  <a:pt x="653" y="394"/>
                  <a:pt x="582" y="394"/>
                </a:cubicBezTo>
                <a:close/>
                <a:moveTo>
                  <a:pt x="1050" y="232"/>
                </a:moveTo>
                <a:cubicBezTo>
                  <a:pt x="1113" y="232"/>
                  <a:pt x="1165" y="287"/>
                  <a:pt x="1165" y="350"/>
                </a:cubicBezTo>
                <a:lnTo>
                  <a:pt x="1165" y="1050"/>
                </a:lnTo>
                <a:cubicBezTo>
                  <a:pt x="1165" y="1113"/>
                  <a:pt x="1113" y="1167"/>
                  <a:pt x="1050" y="1167"/>
                </a:cubicBezTo>
                <a:lnTo>
                  <a:pt x="115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1050" y="232"/>
                </a:lnTo>
                <a:close/>
                <a:moveTo>
                  <a:pt x="115" y="1400"/>
                </a:moveTo>
                <a:lnTo>
                  <a:pt x="115" y="1282"/>
                </a:lnTo>
                <a:lnTo>
                  <a:pt x="1050" y="1282"/>
                </a:lnTo>
                <a:lnTo>
                  <a:pt x="1050" y="1400"/>
                </a:lnTo>
                <a:lnTo>
                  <a:pt x="115" y="1400"/>
                </a:lnTo>
                <a:close/>
                <a:moveTo>
                  <a:pt x="1050" y="0"/>
                </a:moveTo>
                <a:lnTo>
                  <a:pt x="1050" y="118"/>
                </a:lnTo>
                <a:lnTo>
                  <a:pt x="115" y="118"/>
                </a:ln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39421" y="1489077"/>
            <a:ext cx="504825" cy="377825"/>
          </a:xfrm>
          <a:custGeom>
            <a:avLst/>
            <a:gdLst>
              <a:gd name="T0" fmla="*/ 1042 w 1401"/>
              <a:gd name="T1" fmla="*/ 642 h 1051"/>
              <a:gd name="T2" fmla="*/ 1020 w 1401"/>
              <a:gd name="T3" fmla="*/ 525 h 1051"/>
              <a:gd name="T4" fmla="*/ 1042 w 1401"/>
              <a:gd name="T5" fmla="*/ 407 h 1051"/>
              <a:gd name="T6" fmla="*/ 1138 w 1401"/>
              <a:gd name="T7" fmla="*/ 407 h 1051"/>
              <a:gd name="T8" fmla="*/ 1225 w 1401"/>
              <a:gd name="T9" fmla="*/ 292 h 1051"/>
              <a:gd name="T10" fmla="*/ 1110 w 1401"/>
              <a:gd name="T11" fmla="*/ 175 h 1051"/>
              <a:gd name="T12" fmla="*/ 949 w 1401"/>
              <a:gd name="T13" fmla="*/ 407 h 1051"/>
              <a:gd name="T14" fmla="*/ 933 w 1401"/>
              <a:gd name="T15" fmla="*/ 525 h 1051"/>
              <a:gd name="T16" fmla="*/ 949 w 1401"/>
              <a:gd name="T17" fmla="*/ 642 h 1051"/>
              <a:gd name="T18" fmla="*/ 1110 w 1401"/>
              <a:gd name="T19" fmla="*/ 875 h 1051"/>
              <a:gd name="T20" fmla="*/ 1225 w 1401"/>
              <a:gd name="T21" fmla="*/ 757 h 1051"/>
              <a:gd name="T22" fmla="*/ 1138 w 1401"/>
              <a:gd name="T23" fmla="*/ 642 h 1051"/>
              <a:gd name="T24" fmla="*/ 1042 w 1401"/>
              <a:gd name="T25" fmla="*/ 642 h 1051"/>
              <a:gd name="T26" fmla="*/ 818 w 1401"/>
              <a:gd name="T27" fmla="*/ 875 h 1051"/>
              <a:gd name="T28" fmla="*/ 818 w 1401"/>
              <a:gd name="T29" fmla="*/ 817 h 1051"/>
              <a:gd name="T30" fmla="*/ 468 w 1401"/>
              <a:gd name="T31" fmla="*/ 637 h 1051"/>
              <a:gd name="T32" fmla="*/ 118 w 1401"/>
              <a:gd name="T33" fmla="*/ 817 h 1051"/>
              <a:gd name="T34" fmla="*/ 118 w 1401"/>
              <a:gd name="T35" fmla="*/ 875 h 1051"/>
              <a:gd name="T36" fmla="*/ 818 w 1401"/>
              <a:gd name="T37" fmla="*/ 875 h 1051"/>
              <a:gd name="T38" fmla="*/ 468 w 1401"/>
              <a:gd name="T39" fmla="*/ 175 h 1051"/>
              <a:gd name="T40" fmla="*/ 293 w 1401"/>
              <a:gd name="T41" fmla="*/ 350 h 1051"/>
              <a:gd name="T42" fmla="*/ 468 w 1401"/>
              <a:gd name="T43" fmla="*/ 525 h 1051"/>
              <a:gd name="T44" fmla="*/ 643 w 1401"/>
              <a:gd name="T45" fmla="*/ 350 h 1051"/>
              <a:gd name="T46" fmla="*/ 468 w 1401"/>
              <a:gd name="T47" fmla="*/ 175 h 1051"/>
              <a:gd name="T48" fmla="*/ 1282 w 1401"/>
              <a:gd name="T49" fmla="*/ 0 h 1051"/>
              <a:gd name="T50" fmla="*/ 1400 w 1401"/>
              <a:gd name="T51" fmla="*/ 118 h 1051"/>
              <a:gd name="T52" fmla="*/ 1400 w 1401"/>
              <a:gd name="T53" fmla="*/ 932 h 1051"/>
              <a:gd name="T54" fmla="*/ 1282 w 1401"/>
              <a:gd name="T55" fmla="*/ 1050 h 1051"/>
              <a:gd name="T56" fmla="*/ 118 w 1401"/>
              <a:gd name="T57" fmla="*/ 1050 h 1051"/>
              <a:gd name="T58" fmla="*/ 0 w 1401"/>
              <a:gd name="T59" fmla="*/ 932 h 1051"/>
              <a:gd name="T60" fmla="*/ 0 w 1401"/>
              <a:gd name="T61" fmla="*/ 118 h 1051"/>
              <a:gd name="T62" fmla="*/ 118 w 1401"/>
              <a:gd name="T63" fmla="*/ 0 h 1051"/>
              <a:gd name="T64" fmla="*/ 1282 w 1401"/>
              <a:gd name="T6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51">
                <a:moveTo>
                  <a:pt x="1042" y="642"/>
                </a:moveTo>
                <a:cubicBezTo>
                  <a:pt x="1028" y="607"/>
                  <a:pt x="1020" y="566"/>
                  <a:pt x="1020" y="525"/>
                </a:cubicBezTo>
                <a:cubicBezTo>
                  <a:pt x="1020" y="484"/>
                  <a:pt x="1028" y="443"/>
                  <a:pt x="1042" y="407"/>
                </a:cubicBezTo>
                <a:lnTo>
                  <a:pt x="1138" y="407"/>
                </a:lnTo>
                <a:lnTo>
                  <a:pt x="1225" y="292"/>
                </a:lnTo>
                <a:lnTo>
                  <a:pt x="1110" y="175"/>
                </a:lnTo>
                <a:cubicBezTo>
                  <a:pt x="1034" y="232"/>
                  <a:pt x="976" y="312"/>
                  <a:pt x="949" y="407"/>
                </a:cubicBezTo>
                <a:cubicBezTo>
                  <a:pt x="938" y="446"/>
                  <a:pt x="933" y="484"/>
                  <a:pt x="933" y="525"/>
                </a:cubicBezTo>
                <a:cubicBezTo>
                  <a:pt x="933" y="566"/>
                  <a:pt x="938" y="604"/>
                  <a:pt x="949" y="642"/>
                </a:cubicBezTo>
                <a:cubicBezTo>
                  <a:pt x="976" y="735"/>
                  <a:pt x="1034" y="817"/>
                  <a:pt x="1110" y="875"/>
                </a:cubicBezTo>
                <a:lnTo>
                  <a:pt x="1225" y="757"/>
                </a:lnTo>
                <a:lnTo>
                  <a:pt x="1138" y="642"/>
                </a:lnTo>
                <a:lnTo>
                  <a:pt x="1042" y="642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15746" y="1489077"/>
            <a:ext cx="504825" cy="377825"/>
          </a:xfrm>
          <a:custGeom>
            <a:avLst/>
            <a:gdLst>
              <a:gd name="T0" fmla="*/ 1282 w 1401"/>
              <a:gd name="T1" fmla="*/ 525 h 1051"/>
              <a:gd name="T2" fmla="*/ 1282 w 1401"/>
              <a:gd name="T3" fmla="*/ 175 h 1051"/>
              <a:gd name="T4" fmla="*/ 818 w 1401"/>
              <a:gd name="T5" fmla="*/ 175 h 1051"/>
              <a:gd name="T6" fmla="*/ 818 w 1401"/>
              <a:gd name="T7" fmla="*/ 525 h 1051"/>
              <a:gd name="T8" fmla="*/ 1282 w 1401"/>
              <a:gd name="T9" fmla="*/ 525 h 1051"/>
              <a:gd name="T10" fmla="*/ 818 w 1401"/>
              <a:gd name="T11" fmla="*/ 875 h 1051"/>
              <a:gd name="T12" fmla="*/ 818 w 1401"/>
              <a:gd name="T13" fmla="*/ 817 h 1051"/>
              <a:gd name="T14" fmla="*/ 468 w 1401"/>
              <a:gd name="T15" fmla="*/ 637 h 1051"/>
              <a:gd name="T16" fmla="*/ 118 w 1401"/>
              <a:gd name="T17" fmla="*/ 817 h 1051"/>
              <a:gd name="T18" fmla="*/ 118 w 1401"/>
              <a:gd name="T19" fmla="*/ 875 h 1051"/>
              <a:gd name="T20" fmla="*/ 818 w 1401"/>
              <a:gd name="T21" fmla="*/ 875 h 1051"/>
              <a:gd name="T22" fmla="*/ 468 w 1401"/>
              <a:gd name="T23" fmla="*/ 175 h 1051"/>
              <a:gd name="T24" fmla="*/ 293 w 1401"/>
              <a:gd name="T25" fmla="*/ 350 h 1051"/>
              <a:gd name="T26" fmla="*/ 468 w 1401"/>
              <a:gd name="T27" fmla="*/ 525 h 1051"/>
              <a:gd name="T28" fmla="*/ 643 w 1401"/>
              <a:gd name="T29" fmla="*/ 350 h 1051"/>
              <a:gd name="T30" fmla="*/ 468 w 1401"/>
              <a:gd name="T31" fmla="*/ 175 h 1051"/>
              <a:gd name="T32" fmla="*/ 1282 w 1401"/>
              <a:gd name="T33" fmla="*/ 0 h 1051"/>
              <a:gd name="T34" fmla="*/ 1400 w 1401"/>
              <a:gd name="T35" fmla="*/ 118 h 1051"/>
              <a:gd name="T36" fmla="*/ 1400 w 1401"/>
              <a:gd name="T37" fmla="*/ 932 h 1051"/>
              <a:gd name="T38" fmla="*/ 1282 w 1401"/>
              <a:gd name="T39" fmla="*/ 1050 h 1051"/>
              <a:gd name="T40" fmla="*/ 118 w 1401"/>
              <a:gd name="T41" fmla="*/ 1050 h 1051"/>
              <a:gd name="T42" fmla="*/ 0 w 1401"/>
              <a:gd name="T43" fmla="*/ 932 h 1051"/>
              <a:gd name="T44" fmla="*/ 0 w 1401"/>
              <a:gd name="T45" fmla="*/ 118 h 1051"/>
              <a:gd name="T46" fmla="*/ 118 w 1401"/>
              <a:gd name="T47" fmla="*/ 0 h 1051"/>
              <a:gd name="T48" fmla="*/ 1282 w 1401"/>
              <a:gd name="T49" fmla="*/ 0 h 1051"/>
              <a:gd name="T50" fmla="*/ 1225 w 1401"/>
              <a:gd name="T51" fmla="*/ 292 h 1051"/>
              <a:gd name="T52" fmla="*/ 1050 w 1401"/>
              <a:gd name="T53" fmla="*/ 407 h 1051"/>
              <a:gd name="T54" fmla="*/ 875 w 1401"/>
              <a:gd name="T55" fmla="*/ 292 h 1051"/>
              <a:gd name="T56" fmla="*/ 875 w 1401"/>
              <a:gd name="T57" fmla="*/ 232 h 1051"/>
              <a:gd name="T58" fmla="*/ 1050 w 1401"/>
              <a:gd name="T59" fmla="*/ 350 h 1051"/>
              <a:gd name="T60" fmla="*/ 1225 w 1401"/>
              <a:gd name="T61" fmla="*/ 232 h 1051"/>
              <a:gd name="T62" fmla="*/ 1225 w 1401"/>
              <a:gd name="T63" fmla="*/ 29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1" h="1051">
                <a:moveTo>
                  <a:pt x="1282" y="525"/>
                </a:moveTo>
                <a:lnTo>
                  <a:pt x="1282" y="175"/>
                </a:lnTo>
                <a:lnTo>
                  <a:pt x="818" y="175"/>
                </a:lnTo>
                <a:lnTo>
                  <a:pt x="818" y="525"/>
                </a:lnTo>
                <a:lnTo>
                  <a:pt x="1282" y="525"/>
                </a:lnTo>
                <a:close/>
                <a:moveTo>
                  <a:pt x="818" y="875"/>
                </a:moveTo>
                <a:lnTo>
                  <a:pt x="818" y="817"/>
                </a:lnTo>
                <a:cubicBezTo>
                  <a:pt x="818" y="700"/>
                  <a:pt x="585" y="637"/>
                  <a:pt x="468" y="637"/>
                </a:cubicBezTo>
                <a:cubicBezTo>
                  <a:pt x="350" y="637"/>
                  <a:pt x="118" y="700"/>
                  <a:pt x="118" y="817"/>
                </a:cubicBezTo>
                <a:lnTo>
                  <a:pt x="118" y="875"/>
                </a:lnTo>
                <a:lnTo>
                  <a:pt x="818" y="875"/>
                </a:lnTo>
                <a:close/>
                <a:moveTo>
                  <a:pt x="468" y="175"/>
                </a:moveTo>
                <a:cubicBezTo>
                  <a:pt x="372" y="175"/>
                  <a:pt x="293" y="254"/>
                  <a:pt x="293" y="350"/>
                </a:cubicBezTo>
                <a:cubicBezTo>
                  <a:pt x="293" y="446"/>
                  <a:pt x="372" y="525"/>
                  <a:pt x="468" y="525"/>
                </a:cubicBezTo>
                <a:cubicBezTo>
                  <a:pt x="563" y="525"/>
                  <a:pt x="643" y="446"/>
                  <a:pt x="643" y="350"/>
                </a:cubicBezTo>
                <a:cubicBezTo>
                  <a:pt x="643" y="254"/>
                  <a:pt x="563" y="175"/>
                  <a:pt x="468" y="175"/>
                </a:cubicBezTo>
                <a:close/>
                <a:moveTo>
                  <a:pt x="1282" y="0"/>
                </a:moveTo>
                <a:cubicBezTo>
                  <a:pt x="1345" y="0"/>
                  <a:pt x="1400" y="55"/>
                  <a:pt x="1400" y="118"/>
                </a:cubicBezTo>
                <a:lnTo>
                  <a:pt x="1400" y="932"/>
                </a:lnTo>
                <a:cubicBezTo>
                  <a:pt x="1400" y="995"/>
                  <a:pt x="1345" y="1050"/>
                  <a:pt x="128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282" y="0"/>
                </a:lnTo>
                <a:close/>
                <a:moveTo>
                  <a:pt x="1225" y="292"/>
                </a:moveTo>
                <a:lnTo>
                  <a:pt x="1050" y="407"/>
                </a:lnTo>
                <a:lnTo>
                  <a:pt x="875" y="292"/>
                </a:lnTo>
                <a:lnTo>
                  <a:pt x="875" y="232"/>
                </a:lnTo>
                <a:lnTo>
                  <a:pt x="1050" y="350"/>
                </a:lnTo>
                <a:lnTo>
                  <a:pt x="1225" y="232"/>
                </a:lnTo>
                <a:lnTo>
                  <a:pt x="1225" y="29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33344" y="1509713"/>
            <a:ext cx="419100" cy="336550"/>
          </a:xfrm>
          <a:custGeom>
            <a:avLst/>
            <a:gdLst>
              <a:gd name="T0" fmla="*/ 640 w 1166"/>
              <a:gd name="T1" fmla="*/ 263 h 936"/>
              <a:gd name="T2" fmla="*/ 640 w 1166"/>
              <a:gd name="T3" fmla="*/ 148 h 936"/>
              <a:gd name="T4" fmla="*/ 525 w 1166"/>
              <a:gd name="T5" fmla="*/ 148 h 936"/>
              <a:gd name="T6" fmla="*/ 525 w 1166"/>
              <a:gd name="T7" fmla="*/ 263 h 936"/>
              <a:gd name="T8" fmla="*/ 640 w 1166"/>
              <a:gd name="T9" fmla="*/ 263 h 936"/>
              <a:gd name="T10" fmla="*/ 640 w 1166"/>
              <a:gd name="T11" fmla="*/ 525 h 936"/>
              <a:gd name="T12" fmla="*/ 640 w 1166"/>
              <a:gd name="T13" fmla="*/ 410 h 936"/>
              <a:gd name="T14" fmla="*/ 525 w 1166"/>
              <a:gd name="T15" fmla="*/ 410 h 936"/>
              <a:gd name="T16" fmla="*/ 525 w 1166"/>
              <a:gd name="T17" fmla="*/ 525 h 936"/>
              <a:gd name="T18" fmla="*/ 640 w 1166"/>
              <a:gd name="T19" fmla="*/ 525 h 936"/>
              <a:gd name="T20" fmla="*/ 640 w 1166"/>
              <a:gd name="T21" fmla="*/ 788 h 936"/>
              <a:gd name="T22" fmla="*/ 640 w 1166"/>
              <a:gd name="T23" fmla="*/ 673 h 936"/>
              <a:gd name="T24" fmla="*/ 525 w 1166"/>
              <a:gd name="T25" fmla="*/ 673 h 936"/>
              <a:gd name="T26" fmla="*/ 525 w 1166"/>
              <a:gd name="T27" fmla="*/ 788 h 936"/>
              <a:gd name="T28" fmla="*/ 640 w 1166"/>
              <a:gd name="T29" fmla="*/ 788 h 936"/>
              <a:gd name="T30" fmla="*/ 1165 w 1166"/>
              <a:gd name="T31" fmla="*/ 350 h 936"/>
              <a:gd name="T32" fmla="*/ 1050 w 1166"/>
              <a:gd name="T33" fmla="*/ 468 h 936"/>
              <a:gd name="T34" fmla="*/ 1165 w 1166"/>
              <a:gd name="T35" fmla="*/ 585 h 936"/>
              <a:gd name="T36" fmla="*/ 1165 w 1166"/>
              <a:gd name="T37" fmla="*/ 818 h 936"/>
              <a:gd name="T38" fmla="*/ 1050 w 1166"/>
              <a:gd name="T39" fmla="*/ 935 h 936"/>
              <a:gd name="T40" fmla="*/ 115 w 1166"/>
              <a:gd name="T41" fmla="*/ 935 h 936"/>
              <a:gd name="T42" fmla="*/ 0 w 1166"/>
              <a:gd name="T43" fmla="*/ 818 h 936"/>
              <a:gd name="T44" fmla="*/ 0 w 1166"/>
              <a:gd name="T45" fmla="*/ 585 h 936"/>
              <a:gd name="T46" fmla="*/ 115 w 1166"/>
              <a:gd name="T47" fmla="*/ 468 h 936"/>
              <a:gd name="T48" fmla="*/ 0 w 1166"/>
              <a:gd name="T49" fmla="*/ 350 h 936"/>
              <a:gd name="T50" fmla="*/ 0 w 1166"/>
              <a:gd name="T51" fmla="*/ 118 h 936"/>
              <a:gd name="T52" fmla="*/ 115 w 1166"/>
              <a:gd name="T53" fmla="*/ 0 h 936"/>
              <a:gd name="T54" fmla="*/ 1050 w 1166"/>
              <a:gd name="T55" fmla="*/ 0 h 936"/>
              <a:gd name="T56" fmla="*/ 1165 w 1166"/>
              <a:gd name="T57" fmla="*/ 118 h 936"/>
              <a:gd name="T58" fmla="*/ 1165 w 1166"/>
              <a:gd name="T59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640" y="263"/>
                </a:moveTo>
                <a:lnTo>
                  <a:pt x="640" y="148"/>
                </a:lnTo>
                <a:lnTo>
                  <a:pt x="525" y="148"/>
                </a:lnTo>
                <a:lnTo>
                  <a:pt x="525" y="263"/>
                </a:lnTo>
                <a:lnTo>
                  <a:pt x="640" y="263"/>
                </a:lnTo>
                <a:close/>
                <a:moveTo>
                  <a:pt x="640" y="525"/>
                </a:moveTo>
                <a:lnTo>
                  <a:pt x="640" y="410"/>
                </a:lnTo>
                <a:lnTo>
                  <a:pt x="525" y="410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640" y="788"/>
                </a:moveTo>
                <a:lnTo>
                  <a:pt x="640" y="673"/>
                </a:lnTo>
                <a:lnTo>
                  <a:pt x="525" y="673"/>
                </a:lnTo>
                <a:lnTo>
                  <a:pt x="525" y="788"/>
                </a:lnTo>
                <a:lnTo>
                  <a:pt x="640" y="788"/>
                </a:lnTo>
                <a:close/>
                <a:moveTo>
                  <a:pt x="1165" y="350"/>
                </a:moveTo>
                <a:cubicBezTo>
                  <a:pt x="1102" y="350"/>
                  <a:pt x="1050" y="405"/>
                  <a:pt x="1050" y="468"/>
                </a:cubicBezTo>
                <a:cubicBezTo>
                  <a:pt x="1050" y="531"/>
                  <a:pt x="1102" y="585"/>
                  <a:pt x="1165" y="585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585"/>
                </a:lnTo>
                <a:cubicBezTo>
                  <a:pt x="66" y="585"/>
                  <a:pt x="115" y="531"/>
                  <a:pt x="115" y="468"/>
                </a:cubicBezTo>
                <a:cubicBezTo>
                  <a:pt x="115" y="405"/>
                  <a:pt x="63" y="350"/>
                  <a:pt x="0" y="350"/>
                </a:cubicBezTo>
                <a:lnTo>
                  <a:pt x="0" y="118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8"/>
                </a:cubicBezTo>
                <a:lnTo>
                  <a:pt x="1165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8721" y="1447800"/>
            <a:ext cx="377825" cy="463550"/>
          </a:xfrm>
          <a:custGeom>
            <a:avLst/>
            <a:gdLst>
              <a:gd name="T0" fmla="*/ 932 w 1051"/>
              <a:gd name="T1" fmla="*/ 118 h 1286"/>
              <a:gd name="T2" fmla="*/ 1050 w 1051"/>
              <a:gd name="T3" fmla="*/ 236 h 1286"/>
              <a:gd name="T4" fmla="*/ 1050 w 1051"/>
              <a:gd name="T5" fmla="*/ 1050 h 1286"/>
              <a:gd name="T6" fmla="*/ 932 w 1051"/>
              <a:gd name="T7" fmla="*/ 1168 h 1286"/>
              <a:gd name="T8" fmla="*/ 642 w 1051"/>
              <a:gd name="T9" fmla="*/ 1168 h 1286"/>
              <a:gd name="T10" fmla="*/ 642 w 1051"/>
              <a:gd name="T11" fmla="*/ 643 h 1286"/>
              <a:gd name="T12" fmla="*/ 932 w 1051"/>
              <a:gd name="T13" fmla="*/ 993 h 1286"/>
              <a:gd name="T14" fmla="*/ 932 w 1051"/>
              <a:gd name="T15" fmla="*/ 236 h 1286"/>
              <a:gd name="T16" fmla="*/ 642 w 1051"/>
              <a:gd name="T17" fmla="*/ 236 h 1286"/>
              <a:gd name="T18" fmla="*/ 642 w 1051"/>
              <a:gd name="T19" fmla="*/ 118 h 1286"/>
              <a:gd name="T20" fmla="*/ 932 w 1051"/>
              <a:gd name="T21" fmla="*/ 118 h 1286"/>
              <a:gd name="T22" fmla="*/ 407 w 1051"/>
              <a:gd name="T23" fmla="*/ 993 h 1286"/>
              <a:gd name="T24" fmla="*/ 407 w 1051"/>
              <a:gd name="T25" fmla="*/ 643 h 1286"/>
              <a:gd name="T26" fmla="*/ 117 w 1051"/>
              <a:gd name="T27" fmla="*/ 993 h 1286"/>
              <a:gd name="T28" fmla="*/ 407 w 1051"/>
              <a:gd name="T29" fmla="*/ 993 h 1286"/>
              <a:gd name="T30" fmla="*/ 407 w 1051"/>
              <a:gd name="T31" fmla="*/ 0 h 1286"/>
              <a:gd name="T32" fmla="*/ 525 w 1051"/>
              <a:gd name="T33" fmla="*/ 0 h 1286"/>
              <a:gd name="T34" fmla="*/ 525 w 1051"/>
              <a:gd name="T35" fmla="*/ 1285 h 1286"/>
              <a:gd name="T36" fmla="*/ 407 w 1051"/>
              <a:gd name="T37" fmla="*/ 1285 h 1286"/>
              <a:gd name="T38" fmla="*/ 407 w 1051"/>
              <a:gd name="T39" fmla="*/ 1168 h 1286"/>
              <a:gd name="T40" fmla="*/ 117 w 1051"/>
              <a:gd name="T41" fmla="*/ 1168 h 1286"/>
              <a:gd name="T42" fmla="*/ 0 w 1051"/>
              <a:gd name="T43" fmla="*/ 1050 h 1286"/>
              <a:gd name="T44" fmla="*/ 0 w 1051"/>
              <a:gd name="T45" fmla="*/ 236 h 1286"/>
              <a:gd name="T46" fmla="*/ 117 w 1051"/>
              <a:gd name="T47" fmla="*/ 118 h 1286"/>
              <a:gd name="T48" fmla="*/ 407 w 1051"/>
              <a:gd name="T49" fmla="*/ 118 h 1286"/>
              <a:gd name="T50" fmla="*/ 407 w 1051"/>
              <a:gd name="T5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6"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642" y="1168"/>
                </a:lnTo>
                <a:lnTo>
                  <a:pt x="642" y="643"/>
                </a:lnTo>
                <a:lnTo>
                  <a:pt x="932" y="993"/>
                </a:lnTo>
                <a:lnTo>
                  <a:pt x="932" y="236"/>
                </a:lnTo>
                <a:lnTo>
                  <a:pt x="642" y="236"/>
                </a:lnTo>
                <a:lnTo>
                  <a:pt x="642" y="118"/>
                </a:lnTo>
                <a:lnTo>
                  <a:pt x="932" y="118"/>
                </a:lnTo>
                <a:close/>
                <a:moveTo>
                  <a:pt x="407" y="993"/>
                </a:moveTo>
                <a:lnTo>
                  <a:pt x="407" y="643"/>
                </a:lnTo>
                <a:lnTo>
                  <a:pt x="117" y="993"/>
                </a:lnTo>
                <a:lnTo>
                  <a:pt x="407" y="993"/>
                </a:lnTo>
                <a:close/>
                <a:moveTo>
                  <a:pt x="407" y="0"/>
                </a:moveTo>
                <a:lnTo>
                  <a:pt x="525" y="0"/>
                </a:lnTo>
                <a:lnTo>
                  <a:pt x="525" y="1285"/>
                </a:lnTo>
                <a:lnTo>
                  <a:pt x="407" y="1285"/>
                </a:lnTo>
                <a:lnTo>
                  <a:pt x="407" y="1168"/>
                </a:lnTo>
                <a:lnTo>
                  <a:pt x="117" y="1168"/>
                </a:lnTo>
                <a:cubicBezTo>
                  <a:pt x="55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5" y="118"/>
                  <a:pt x="117" y="118"/>
                </a:cubicBezTo>
                <a:lnTo>
                  <a:pt x="407" y="118"/>
                </a:lnTo>
                <a:lnTo>
                  <a:pt x="40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4406" y="1531938"/>
            <a:ext cx="419100" cy="293688"/>
          </a:xfrm>
          <a:custGeom>
            <a:avLst/>
            <a:gdLst>
              <a:gd name="T0" fmla="*/ 758 w 1166"/>
              <a:gd name="T1" fmla="*/ 464 h 815"/>
              <a:gd name="T2" fmla="*/ 525 w 1166"/>
              <a:gd name="T3" fmla="*/ 232 h 815"/>
              <a:gd name="T4" fmla="*/ 758 w 1166"/>
              <a:gd name="T5" fmla="*/ 0 h 815"/>
              <a:gd name="T6" fmla="*/ 758 w 1166"/>
              <a:gd name="T7" fmla="*/ 174 h 815"/>
              <a:gd name="T8" fmla="*/ 1165 w 1166"/>
              <a:gd name="T9" fmla="*/ 174 h 815"/>
              <a:gd name="T10" fmla="*/ 1165 w 1166"/>
              <a:gd name="T11" fmla="*/ 289 h 815"/>
              <a:gd name="T12" fmla="*/ 758 w 1166"/>
              <a:gd name="T13" fmla="*/ 289 h 815"/>
              <a:gd name="T14" fmla="*/ 758 w 1166"/>
              <a:gd name="T15" fmla="*/ 464 h 815"/>
              <a:gd name="T16" fmla="*/ 408 w 1166"/>
              <a:gd name="T17" fmla="*/ 524 h 815"/>
              <a:gd name="T18" fmla="*/ 408 w 1166"/>
              <a:gd name="T19" fmla="*/ 349 h 815"/>
              <a:gd name="T20" fmla="*/ 640 w 1166"/>
              <a:gd name="T21" fmla="*/ 582 h 815"/>
              <a:gd name="T22" fmla="*/ 408 w 1166"/>
              <a:gd name="T23" fmla="*/ 814 h 815"/>
              <a:gd name="T24" fmla="*/ 408 w 1166"/>
              <a:gd name="T25" fmla="*/ 639 h 815"/>
              <a:gd name="T26" fmla="*/ 0 w 1166"/>
              <a:gd name="T27" fmla="*/ 639 h 815"/>
              <a:gd name="T28" fmla="*/ 0 w 1166"/>
              <a:gd name="T29" fmla="*/ 524 h 815"/>
              <a:gd name="T30" fmla="*/ 408 w 1166"/>
              <a:gd name="T31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815">
                <a:moveTo>
                  <a:pt x="758" y="464"/>
                </a:moveTo>
                <a:lnTo>
                  <a:pt x="525" y="232"/>
                </a:lnTo>
                <a:lnTo>
                  <a:pt x="758" y="0"/>
                </a:lnTo>
                <a:lnTo>
                  <a:pt x="758" y="174"/>
                </a:lnTo>
                <a:lnTo>
                  <a:pt x="1165" y="174"/>
                </a:lnTo>
                <a:lnTo>
                  <a:pt x="1165" y="289"/>
                </a:lnTo>
                <a:lnTo>
                  <a:pt x="758" y="289"/>
                </a:lnTo>
                <a:lnTo>
                  <a:pt x="758" y="464"/>
                </a:lnTo>
                <a:close/>
                <a:moveTo>
                  <a:pt x="408" y="524"/>
                </a:moveTo>
                <a:lnTo>
                  <a:pt x="408" y="349"/>
                </a:lnTo>
                <a:lnTo>
                  <a:pt x="640" y="582"/>
                </a:lnTo>
                <a:lnTo>
                  <a:pt x="408" y="814"/>
                </a:lnTo>
                <a:lnTo>
                  <a:pt x="408" y="639"/>
                </a:lnTo>
                <a:lnTo>
                  <a:pt x="0" y="639"/>
                </a:lnTo>
                <a:lnTo>
                  <a:pt x="0" y="524"/>
                </a:lnTo>
                <a:lnTo>
                  <a:pt x="408" y="52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9144" y="1468438"/>
            <a:ext cx="419100" cy="419100"/>
          </a:xfrm>
          <a:custGeom>
            <a:avLst/>
            <a:gdLst>
              <a:gd name="T0" fmla="*/ 933 w 1166"/>
              <a:gd name="T1" fmla="*/ 350 h 1165"/>
              <a:gd name="T2" fmla="*/ 933 w 1166"/>
              <a:gd name="T3" fmla="*/ 232 h 1165"/>
              <a:gd name="T4" fmla="*/ 233 w 1166"/>
              <a:gd name="T5" fmla="*/ 232 h 1165"/>
              <a:gd name="T6" fmla="*/ 233 w 1166"/>
              <a:gd name="T7" fmla="*/ 350 h 1165"/>
              <a:gd name="T8" fmla="*/ 933 w 1166"/>
              <a:gd name="T9" fmla="*/ 350 h 1165"/>
              <a:gd name="T10" fmla="*/ 933 w 1166"/>
              <a:gd name="T11" fmla="*/ 524 h 1165"/>
              <a:gd name="T12" fmla="*/ 933 w 1166"/>
              <a:gd name="T13" fmla="*/ 407 h 1165"/>
              <a:gd name="T14" fmla="*/ 233 w 1166"/>
              <a:gd name="T15" fmla="*/ 407 h 1165"/>
              <a:gd name="T16" fmla="*/ 233 w 1166"/>
              <a:gd name="T17" fmla="*/ 524 h 1165"/>
              <a:gd name="T18" fmla="*/ 933 w 1166"/>
              <a:gd name="T19" fmla="*/ 524 h 1165"/>
              <a:gd name="T20" fmla="*/ 933 w 1166"/>
              <a:gd name="T21" fmla="*/ 699 h 1165"/>
              <a:gd name="T22" fmla="*/ 933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3 w 1166"/>
              <a:gd name="T29" fmla="*/ 699 h 1165"/>
              <a:gd name="T30" fmla="*/ 1165 w 1166"/>
              <a:gd name="T31" fmla="*/ 114 h 1165"/>
              <a:gd name="T32" fmla="*/ 1165 w 1166"/>
              <a:gd name="T33" fmla="*/ 1164 h 1165"/>
              <a:gd name="T34" fmla="*/ 933 w 1166"/>
              <a:gd name="T35" fmla="*/ 932 h 1165"/>
              <a:gd name="T36" fmla="*/ 115 w 1166"/>
              <a:gd name="T37" fmla="*/ 932 h 1165"/>
              <a:gd name="T38" fmla="*/ 0 w 1166"/>
              <a:gd name="T39" fmla="*/ 814 h 1165"/>
              <a:gd name="T40" fmla="*/ 0 w 1166"/>
              <a:gd name="T41" fmla="*/ 114 h 1165"/>
              <a:gd name="T42" fmla="*/ 115 w 1166"/>
              <a:gd name="T43" fmla="*/ 0 h 1165"/>
              <a:gd name="T44" fmla="*/ 1050 w 1166"/>
              <a:gd name="T45" fmla="*/ 0 h 1165"/>
              <a:gd name="T46" fmla="*/ 1165 w 1166"/>
              <a:gd name="T47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3" y="350"/>
                </a:moveTo>
                <a:lnTo>
                  <a:pt x="933" y="232"/>
                </a:lnTo>
                <a:lnTo>
                  <a:pt x="233" y="232"/>
                </a:lnTo>
                <a:lnTo>
                  <a:pt x="233" y="350"/>
                </a:lnTo>
                <a:lnTo>
                  <a:pt x="933" y="350"/>
                </a:lnTo>
                <a:close/>
                <a:moveTo>
                  <a:pt x="933" y="524"/>
                </a:moveTo>
                <a:lnTo>
                  <a:pt x="933" y="407"/>
                </a:lnTo>
                <a:lnTo>
                  <a:pt x="233" y="407"/>
                </a:lnTo>
                <a:lnTo>
                  <a:pt x="233" y="524"/>
                </a:lnTo>
                <a:lnTo>
                  <a:pt x="933" y="524"/>
                </a:lnTo>
                <a:close/>
                <a:moveTo>
                  <a:pt x="933" y="699"/>
                </a:moveTo>
                <a:lnTo>
                  <a:pt x="933" y="582"/>
                </a:lnTo>
                <a:lnTo>
                  <a:pt x="233" y="582"/>
                </a:lnTo>
                <a:lnTo>
                  <a:pt x="233" y="699"/>
                </a:lnTo>
                <a:lnTo>
                  <a:pt x="933" y="699"/>
                </a:lnTo>
                <a:close/>
                <a:moveTo>
                  <a:pt x="1165" y="114"/>
                </a:moveTo>
                <a:lnTo>
                  <a:pt x="1165" y="1164"/>
                </a:lnTo>
                <a:lnTo>
                  <a:pt x="933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1"/>
                  <a:pt x="1165" y="11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106" y="1487488"/>
            <a:ext cx="381000" cy="381000"/>
          </a:xfrm>
          <a:custGeom>
            <a:avLst/>
            <a:gdLst>
              <a:gd name="T0" fmla="*/ 230 w 1059"/>
              <a:gd name="T1" fmla="*/ 938 h 1057"/>
              <a:gd name="T2" fmla="*/ 700 w 1059"/>
              <a:gd name="T3" fmla="*/ 468 h 1057"/>
              <a:gd name="T4" fmla="*/ 588 w 1059"/>
              <a:gd name="T5" fmla="*/ 356 h 1057"/>
              <a:gd name="T6" fmla="*/ 118 w 1059"/>
              <a:gd name="T7" fmla="*/ 826 h 1057"/>
              <a:gd name="T8" fmla="*/ 230 w 1059"/>
              <a:gd name="T9" fmla="*/ 938 h 1057"/>
              <a:gd name="T10" fmla="*/ 1034 w 1059"/>
              <a:gd name="T11" fmla="*/ 159 h 1057"/>
              <a:gd name="T12" fmla="*/ 1034 w 1059"/>
              <a:gd name="T13" fmla="*/ 241 h 1057"/>
              <a:gd name="T14" fmla="*/ 850 w 1059"/>
              <a:gd name="T15" fmla="*/ 424 h 1057"/>
              <a:gd name="T16" fmla="*/ 962 w 1059"/>
              <a:gd name="T17" fmla="*/ 536 h 1057"/>
              <a:gd name="T18" fmla="*/ 880 w 1059"/>
              <a:gd name="T19" fmla="*/ 618 h 1057"/>
              <a:gd name="T20" fmla="*/ 798 w 1059"/>
              <a:gd name="T21" fmla="*/ 536 h 1057"/>
              <a:gd name="T22" fmla="*/ 276 w 1059"/>
              <a:gd name="T23" fmla="*/ 1056 h 1057"/>
              <a:gd name="T24" fmla="*/ 0 w 1059"/>
              <a:gd name="T25" fmla="*/ 1056 h 1057"/>
              <a:gd name="T26" fmla="*/ 0 w 1059"/>
              <a:gd name="T27" fmla="*/ 780 h 1057"/>
              <a:gd name="T28" fmla="*/ 520 w 1059"/>
              <a:gd name="T29" fmla="*/ 257 h 1057"/>
              <a:gd name="T30" fmla="*/ 438 w 1059"/>
              <a:gd name="T31" fmla="*/ 175 h 1057"/>
              <a:gd name="T32" fmla="*/ 520 w 1059"/>
              <a:gd name="T33" fmla="*/ 93 h 1057"/>
              <a:gd name="T34" fmla="*/ 632 w 1059"/>
              <a:gd name="T35" fmla="*/ 206 h 1057"/>
              <a:gd name="T36" fmla="*/ 815 w 1059"/>
              <a:gd name="T37" fmla="*/ 22 h 1057"/>
              <a:gd name="T38" fmla="*/ 897 w 1059"/>
              <a:gd name="T39" fmla="*/ 22 h 1057"/>
              <a:gd name="T40" fmla="*/ 1034 w 1059"/>
              <a:gd name="T41" fmla="*/ 159 h 1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9" h="1057">
                <a:moveTo>
                  <a:pt x="230" y="938"/>
                </a:moveTo>
                <a:lnTo>
                  <a:pt x="700" y="468"/>
                </a:lnTo>
                <a:lnTo>
                  <a:pt x="588" y="356"/>
                </a:lnTo>
                <a:lnTo>
                  <a:pt x="118" y="826"/>
                </a:lnTo>
                <a:lnTo>
                  <a:pt x="230" y="938"/>
                </a:lnTo>
                <a:close/>
                <a:moveTo>
                  <a:pt x="1034" y="159"/>
                </a:moveTo>
                <a:cubicBezTo>
                  <a:pt x="1055" y="181"/>
                  <a:pt x="1058" y="216"/>
                  <a:pt x="1034" y="241"/>
                </a:cubicBezTo>
                <a:lnTo>
                  <a:pt x="850" y="424"/>
                </a:lnTo>
                <a:lnTo>
                  <a:pt x="962" y="536"/>
                </a:lnTo>
                <a:lnTo>
                  <a:pt x="880" y="618"/>
                </a:lnTo>
                <a:lnTo>
                  <a:pt x="798" y="536"/>
                </a:lnTo>
                <a:lnTo>
                  <a:pt x="276" y="1056"/>
                </a:lnTo>
                <a:lnTo>
                  <a:pt x="0" y="1056"/>
                </a:lnTo>
                <a:lnTo>
                  <a:pt x="0" y="780"/>
                </a:lnTo>
                <a:lnTo>
                  <a:pt x="520" y="257"/>
                </a:lnTo>
                <a:lnTo>
                  <a:pt x="438" y="175"/>
                </a:lnTo>
                <a:lnTo>
                  <a:pt x="520" y="93"/>
                </a:lnTo>
                <a:lnTo>
                  <a:pt x="632" y="206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4" y="15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4894" y="2339975"/>
            <a:ext cx="419100" cy="419100"/>
          </a:xfrm>
          <a:custGeom>
            <a:avLst/>
            <a:gdLst>
              <a:gd name="T0" fmla="*/ 990 w 1166"/>
              <a:gd name="T1" fmla="*/ 57 h 1166"/>
              <a:gd name="T2" fmla="*/ 1165 w 1166"/>
              <a:gd name="T3" fmla="*/ 57 h 1166"/>
              <a:gd name="T4" fmla="*/ 1165 w 1166"/>
              <a:gd name="T5" fmla="*/ 115 h 1166"/>
              <a:gd name="T6" fmla="*/ 757 w 1166"/>
              <a:gd name="T7" fmla="*/ 525 h 1166"/>
              <a:gd name="T8" fmla="*/ 640 w 1166"/>
              <a:gd name="T9" fmla="*/ 407 h 1166"/>
              <a:gd name="T10" fmla="*/ 990 w 1166"/>
              <a:gd name="T11" fmla="*/ 57 h 1166"/>
              <a:gd name="T12" fmla="*/ 582 w 1166"/>
              <a:gd name="T13" fmla="*/ 612 h 1166"/>
              <a:gd name="T14" fmla="*/ 612 w 1166"/>
              <a:gd name="T15" fmla="*/ 582 h 1166"/>
              <a:gd name="T16" fmla="*/ 582 w 1166"/>
              <a:gd name="T17" fmla="*/ 552 h 1166"/>
              <a:gd name="T18" fmla="*/ 552 w 1166"/>
              <a:gd name="T19" fmla="*/ 582 h 1166"/>
              <a:gd name="T20" fmla="*/ 582 w 1166"/>
              <a:gd name="T21" fmla="*/ 612 h 1166"/>
              <a:gd name="T22" fmla="*/ 232 w 1166"/>
              <a:gd name="T23" fmla="*/ 1050 h 1166"/>
              <a:gd name="T24" fmla="*/ 350 w 1166"/>
              <a:gd name="T25" fmla="*/ 932 h 1166"/>
              <a:gd name="T26" fmla="*/ 232 w 1166"/>
              <a:gd name="T27" fmla="*/ 815 h 1166"/>
              <a:gd name="T28" fmla="*/ 115 w 1166"/>
              <a:gd name="T29" fmla="*/ 932 h 1166"/>
              <a:gd name="T30" fmla="*/ 232 w 1166"/>
              <a:gd name="T31" fmla="*/ 1050 h 1166"/>
              <a:gd name="T32" fmla="*/ 232 w 1166"/>
              <a:gd name="T33" fmla="*/ 350 h 1166"/>
              <a:gd name="T34" fmla="*/ 350 w 1166"/>
              <a:gd name="T35" fmla="*/ 232 h 1166"/>
              <a:gd name="T36" fmla="*/ 232 w 1166"/>
              <a:gd name="T37" fmla="*/ 115 h 1166"/>
              <a:gd name="T38" fmla="*/ 115 w 1166"/>
              <a:gd name="T39" fmla="*/ 232 h 1166"/>
              <a:gd name="T40" fmla="*/ 232 w 1166"/>
              <a:gd name="T41" fmla="*/ 350 h 1166"/>
              <a:gd name="T42" fmla="*/ 446 w 1166"/>
              <a:gd name="T43" fmla="*/ 328 h 1166"/>
              <a:gd name="T44" fmla="*/ 1165 w 1166"/>
              <a:gd name="T45" fmla="*/ 1050 h 1166"/>
              <a:gd name="T46" fmla="*/ 1165 w 1166"/>
              <a:gd name="T47" fmla="*/ 1107 h 1166"/>
              <a:gd name="T48" fmla="*/ 990 w 1166"/>
              <a:gd name="T49" fmla="*/ 1107 h 1166"/>
              <a:gd name="T50" fmla="*/ 582 w 1166"/>
              <a:gd name="T51" fmla="*/ 700 h 1166"/>
              <a:gd name="T52" fmla="*/ 446 w 1166"/>
              <a:gd name="T53" fmla="*/ 837 h 1166"/>
              <a:gd name="T54" fmla="*/ 465 w 1166"/>
              <a:gd name="T55" fmla="*/ 932 h 1166"/>
              <a:gd name="T56" fmla="*/ 232 w 1166"/>
              <a:gd name="T57" fmla="*/ 1165 h 1166"/>
              <a:gd name="T58" fmla="*/ 0 w 1166"/>
              <a:gd name="T59" fmla="*/ 932 h 1166"/>
              <a:gd name="T60" fmla="*/ 232 w 1166"/>
              <a:gd name="T61" fmla="*/ 700 h 1166"/>
              <a:gd name="T62" fmla="*/ 328 w 1166"/>
              <a:gd name="T63" fmla="*/ 719 h 1166"/>
              <a:gd name="T64" fmla="*/ 465 w 1166"/>
              <a:gd name="T65" fmla="*/ 582 h 1166"/>
              <a:gd name="T66" fmla="*/ 328 w 1166"/>
              <a:gd name="T67" fmla="*/ 446 h 1166"/>
              <a:gd name="T68" fmla="*/ 232 w 1166"/>
              <a:gd name="T69" fmla="*/ 465 h 1166"/>
              <a:gd name="T70" fmla="*/ 0 w 1166"/>
              <a:gd name="T71" fmla="*/ 232 h 1166"/>
              <a:gd name="T72" fmla="*/ 232 w 1166"/>
              <a:gd name="T73" fmla="*/ 0 h 1166"/>
              <a:gd name="T74" fmla="*/ 465 w 1166"/>
              <a:gd name="T75" fmla="*/ 232 h 1166"/>
              <a:gd name="T76" fmla="*/ 446 w 1166"/>
              <a:gd name="T77" fmla="*/ 32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6">
                <a:moveTo>
                  <a:pt x="990" y="57"/>
                </a:moveTo>
                <a:lnTo>
                  <a:pt x="1165" y="57"/>
                </a:lnTo>
                <a:lnTo>
                  <a:pt x="1165" y="115"/>
                </a:lnTo>
                <a:lnTo>
                  <a:pt x="757" y="525"/>
                </a:lnTo>
                <a:lnTo>
                  <a:pt x="640" y="407"/>
                </a:lnTo>
                <a:lnTo>
                  <a:pt x="990" y="57"/>
                </a:lnTo>
                <a:close/>
                <a:moveTo>
                  <a:pt x="582" y="612"/>
                </a:moveTo>
                <a:cubicBezTo>
                  <a:pt x="599" y="612"/>
                  <a:pt x="612" y="598"/>
                  <a:pt x="612" y="582"/>
                </a:cubicBezTo>
                <a:cubicBezTo>
                  <a:pt x="612" y="565"/>
                  <a:pt x="598" y="552"/>
                  <a:pt x="582" y="552"/>
                </a:cubicBezTo>
                <a:cubicBezTo>
                  <a:pt x="565" y="552"/>
                  <a:pt x="552" y="565"/>
                  <a:pt x="552" y="582"/>
                </a:cubicBezTo>
                <a:cubicBezTo>
                  <a:pt x="552" y="598"/>
                  <a:pt x="566" y="612"/>
                  <a:pt x="582" y="612"/>
                </a:cubicBezTo>
                <a:close/>
                <a:moveTo>
                  <a:pt x="232" y="1050"/>
                </a:moveTo>
                <a:cubicBezTo>
                  <a:pt x="295" y="1050"/>
                  <a:pt x="350" y="997"/>
                  <a:pt x="350" y="932"/>
                </a:cubicBezTo>
                <a:cubicBezTo>
                  <a:pt x="350" y="866"/>
                  <a:pt x="294" y="815"/>
                  <a:pt x="232" y="815"/>
                </a:cubicBezTo>
                <a:cubicBezTo>
                  <a:pt x="169" y="815"/>
                  <a:pt x="115" y="866"/>
                  <a:pt x="115" y="932"/>
                </a:cubicBezTo>
                <a:cubicBezTo>
                  <a:pt x="115" y="997"/>
                  <a:pt x="170" y="1050"/>
                  <a:pt x="232" y="1050"/>
                </a:cubicBezTo>
                <a:close/>
                <a:moveTo>
                  <a:pt x="232" y="350"/>
                </a:moveTo>
                <a:cubicBezTo>
                  <a:pt x="295" y="350"/>
                  <a:pt x="350" y="297"/>
                  <a:pt x="350" y="232"/>
                </a:cubicBezTo>
                <a:cubicBezTo>
                  <a:pt x="350" y="166"/>
                  <a:pt x="294" y="115"/>
                  <a:pt x="232" y="115"/>
                </a:cubicBezTo>
                <a:cubicBezTo>
                  <a:pt x="169" y="115"/>
                  <a:pt x="115" y="166"/>
                  <a:pt x="115" y="232"/>
                </a:cubicBezTo>
                <a:cubicBezTo>
                  <a:pt x="115" y="297"/>
                  <a:pt x="170" y="350"/>
                  <a:pt x="232" y="350"/>
                </a:cubicBezTo>
                <a:close/>
                <a:moveTo>
                  <a:pt x="446" y="328"/>
                </a:moveTo>
                <a:lnTo>
                  <a:pt x="1165" y="1050"/>
                </a:lnTo>
                <a:lnTo>
                  <a:pt x="1165" y="1107"/>
                </a:lnTo>
                <a:lnTo>
                  <a:pt x="990" y="1107"/>
                </a:lnTo>
                <a:lnTo>
                  <a:pt x="582" y="700"/>
                </a:lnTo>
                <a:lnTo>
                  <a:pt x="446" y="837"/>
                </a:lnTo>
                <a:cubicBezTo>
                  <a:pt x="459" y="867"/>
                  <a:pt x="465" y="897"/>
                  <a:pt x="465" y="932"/>
                </a:cubicBezTo>
                <a:cubicBezTo>
                  <a:pt x="465" y="1061"/>
                  <a:pt x="360" y="1165"/>
                  <a:pt x="232" y="1165"/>
                </a:cubicBezTo>
                <a:cubicBezTo>
                  <a:pt x="103" y="1165"/>
                  <a:pt x="0" y="1060"/>
                  <a:pt x="0" y="932"/>
                </a:cubicBezTo>
                <a:cubicBezTo>
                  <a:pt x="0" y="803"/>
                  <a:pt x="104" y="700"/>
                  <a:pt x="232" y="700"/>
                </a:cubicBezTo>
                <a:cubicBezTo>
                  <a:pt x="268" y="700"/>
                  <a:pt x="298" y="705"/>
                  <a:pt x="328" y="719"/>
                </a:cubicBezTo>
                <a:lnTo>
                  <a:pt x="465" y="582"/>
                </a:lnTo>
                <a:lnTo>
                  <a:pt x="328" y="446"/>
                </a:lnTo>
                <a:cubicBezTo>
                  <a:pt x="298" y="459"/>
                  <a:pt x="268" y="465"/>
                  <a:pt x="232" y="465"/>
                </a:cubicBezTo>
                <a:cubicBezTo>
                  <a:pt x="104" y="465"/>
                  <a:pt x="0" y="361"/>
                  <a:pt x="0" y="232"/>
                </a:cubicBezTo>
                <a:cubicBezTo>
                  <a:pt x="0" y="104"/>
                  <a:pt x="103" y="0"/>
                  <a:pt x="232" y="0"/>
                </a:cubicBezTo>
                <a:cubicBezTo>
                  <a:pt x="360" y="0"/>
                  <a:pt x="465" y="104"/>
                  <a:pt x="465" y="232"/>
                </a:cubicBezTo>
                <a:cubicBezTo>
                  <a:pt x="465" y="268"/>
                  <a:pt x="459" y="298"/>
                  <a:pt x="446" y="32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8" y="2360614"/>
            <a:ext cx="377825" cy="377825"/>
          </a:xfrm>
          <a:custGeom>
            <a:avLst/>
            <a:gdLst>
              <a:gd name="T0" fmla="*/ 933 w 1051"/>
              <a:gd name="T1" fmla="*/ 933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3 h 1051"/>
              <a:gd name="T8" fmla="*/ 933 w 1051"/>
              <a:gd name="T9" fmla="*/ 933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933" y="933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3"/>
                </a:lnTo>
                <a:lnTo>
                  <a:pt x="933" y="93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6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26596" y="2424113"/>
            <a:ext cx="377825" cy="252412"/>
          </a:xfrm>
          <a:custGeom>
            <a:avLst/>
            <a:gdLst>
              <a:gd name="T0" fmla="*/ 933 w 1051"/>
              <a:gd name="T1" fmla="*/ 583 h 701"/>
              <a:gd name="T2" fmla="*/ 933 w 1051"/>
              <a:gd name="T3" fmla="*/ 118 h 701"/>
              <a:gd name="T4" fmla="*/ 118 w 1051"/>
              <a:gd name="T5" fmla="*/ 118 h 701"/>
              <a:gd name="T6" fmla="*/ 118 w 1051"/>
              <a:gd name="T7" fmla="*/ 583 h 701"/>
              <a:gd name="T8" fmla="*/ 933 w 1051"/>
              <a:gd name="T9" fmla="*/ 583 h 701"/>
              <a:gd name="T10" fmla="*/ 933 w 1051"/>
              <a:gd name="T11" fmla="*/ 0 h 701"/>
              <a:gd name="T12" fmla="*/ 1050 w 1051"/>
              <a:gd name="T13" fmla="*/ 118 h 701"/>
              <a:gd name="T14" fmla="*/ 1050 w 1051"/>
              <a:gd name="T15" fmla="*/ 583 h 701"/>
              <a:gd name="T16" fmla="*/ 933 w 1051"/>
              <a:gd name="T17" fmla="*/ 700 h 701"/>
              <a:gd name="T18" fmla="*/ 118 w 1051"/>
              <a:gd name="T19" fmla="*/ 700 h 701"/>
              <a:gd name="T20" fmla="*/ 0 w 1051"/>
              <a:gd name="T21" fmla="*/ 583 h 701"/>
              <a:gd name="T22" fmla="*/ 0 w 1051"/>
              <a:gd name="T23" fmla="*/ 118 h 701"/>
              <a:gd name="T24" fmla="*/ 118 w 1051"/>
              <a:gd name="T25" fmla="*/ 0 h 701"/>
              <a:gd name="T26" fmla="*/ 933 w 1051"/>
              <a:gd name="T2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701">
                <a:moveTo>
                  <a:pt x="933" y="583"/>
                </a:moveTo>
                <a:lnTo>
                  <a:pt x="933" y="118"/>
                </a:lnTo>
                <a:lnTo>
                  <a:pt x="118" y="118"/>
                </a:lnTo>
                <a:lnTo>
                  <a:pt x="118" y="583"/>
                </a:lnTo>
                <a:lnTo>
                  <a:pt x="933" y="58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583"/>
                </a:lnTo>
                <a:cubicBezTo>
                  <a:pt x="1050" y="646"/>
                  <a:pt x="996" y="700"/>
                  <a:pt x="933" y="700"/>
                </a:cubicBezTo>
                <a:lnTo>
                  <a:pt x="118" y="700"/>
                </a:lnTo>
                <a:cubicBezTo>
                  <a:pt x="55" y="700"/>
                  <a:pt x="0" y="646"/>
                  <a:pt x="0" y="58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02921" y="2444751"/>
            <a:ext cx="377825" cy="211138"/>
          </a:xfrm>
          <a:custGeom>
            <a:avLst/>
            <a:gdLst>
              <a:gd name="T0" fmla="*/ 933 w 1051"/>
              <a:gd name="T1" fmla="*/ 467 h 586"/>
              <a:gd name="T2" fmla="*/ 933 w 1051"/>
              <a:gd name="T3" fmla="*/ 117 h 586"/>
              <a:gd name="T4" fmla="*/ 118 w 1051"/>
              <a:gd name="T5" fmla="*/ 117 h 586"/>
              <a:gd name="T6" fmla="*/ 118 w 1051"/>
              <a:gd name="T7" fmla="*/ 467 h 586"/>
              <a:gd name="T8" fmla="*/ 933 w 1051"/>
              <a:gd name="T9" fmla="*/ 467 h 586"/>
              <a:gd name="T10" fmla="*/ 933 w 1051"/>
              <a:gd name="T11" fmla="*/ 0 h 586"/>
              <a:gd name="T12" fmla="*/ 1050 w 1051"/>
              <a:gd name="T13" fmla="*/ 117 h 586"/>
              <a:gd name="T14" fmla="*/ 1050 w 1051"/>
              <a:gd name="T15" fmla="*/ 467 h 586"/>
              <a:gd name="T16" fmla="*/ 933 w 1051"/>
              <a:gd name="T17" fmla="*/ 585 h 586"/>
              <a:gd name="T18" fmla="*/ 118 w 1051"/>
              <a:gd name="T19" fmla="*/ 585 h 586"/>
              <a:gd name="T20" fmla="*/ 0 w 1051"/>
              <a:gd name="T21" fmla="*/ 467 h 586"/>
              <a:gd name="T22" fmla="*/ 0 w 1051"/>
              <a:gd name="T23" fmla="*/ 117 h 586"/>
              <a:gd name="T24" fmla="*/ 118 w 1051"/>
              <a:gd name="T25" fmla="*/ 0 h 586"/>
              <a:gd name="T26" fmla="*/ 933 w 1051"/>
              <a:gd name="T27" fmla="*/ 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586">
                <a:moveTo>
                  <a:pt x="933" y="467"/>
                </a:moveTo>
                <a:lnTo>
                  <a:pt x="933" y="117"/>
                </a:lnTo>
                <a:lnTo>
                  <a:pt x="118" y="117"/>
                </a:lnTo>
                <a:lnTo>
                  <a:pt x="118" y="467"/>
                </a:lnTo>
                <a:lnTo>
                  <a:pt x="933" y="46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467"/>
                </a:lnTo>
                <a:cubicBezTo>
                  <a:pt x="1050" y="530"/>
                  <a:pt x="996" y="585"/>
                  <a:pt x="933" y="585"/>
                </a:cubicBezTo>
                <a:lnTo>
                  <a:pt x="118" y="585"/>
                </a:lnTo>
                <a:cubicBezTo>
                  <a:pt x="55" y="585"/>
                  <a:pt x="0" y="530"/>
                  <a:pt x="0" y="46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7658" y="2381250"/>
            <a:ext cx="377825" cy="336550"/>
          </a:xfrm>
          <a:custGeom>
            <a:avLst/>
            <a:gdLst>
              <a:gd name="T0" fmla="*/ 933 w 1051"/>
              <a:gd name="T1" fmla="*/ 817 h 936"/>
              <a:gd name="T2" fmla="*/ 933 w 1051"/>
              <a:gd name="T3" fmla="*/ 117 h 936"/>
              <a:gd name="T4" fmla="*/ 118 w 1051"/>
              <a:gd name="T5" fmla="*/ 117 h 936"/>
              <a:gd name="T6" fmla="*/ 118 w 1051"/>
              <a:gd name="T7" fmla="*/ 817 h 936"/>
              <a:gd name="T8" fmla="*/ 933 w 1051"/>
              <a:gd name="T9" fmla="*/ 817 h 936"/>
              <a:gd name="T10" fmla="*/ 933 w 1051"/>
              <a:gd name="T11" fmla="*/ 0 h 936"/>
              <a:gd name="T12" fmla="*/ 1050 w 1051"/>
              <a:gd name="T13" fmla="*/ 117 h 936"/>
              <a:gd name="T14" fmla="*/ 1050 w 1051"/>
              <a:gd name="T15" fmla="*/ 817 h 936"/>
              <a:gd name="T16" fmla="*/ 933 w 1051"/>
              <a:gd name="T17" fmla="*/ 935 h 936"/>
              <a:gd name="T18" fmla="*/ 118 w 1051"/>
              <a:gd name="T19" fmla="*/ 935 h 936"/>
              <a:gd name="T20" fmla="*/ 0 w 1051"/>
              <a:gd name="T21" fmla="*/ 817 h 936"/>
              <a:gd name="T22" fmla="*/ 0 w 1051"/>
              <a:gd name="T23" fmla="*/ 117 h 936"/>
              <a:gd name="T24" fmla="*/ 118 w 1051"/>
              <a:gd name="T25" fmla="*/ 0 h 936"/>
              <a:gd name="T26" fmla="*/ 933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3" y="817"/>
                </a:moveTo>
                <a:lnTo>
                  <a:pt x="933" y="117"/>
                </a:lnTo>
                <a:lnTo>
                  <a:pt x="118" y="117"/>
                </a:lnTo>
                <a:lnTo>
                  <a:pt x="118" y="817"/>
                </a:lnTo>
                <a:lnTo>
                  <a:pt x="933" y="817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7"/>
                </a:cubicBezTo>
                <a:lnTo>
                  <a:pt x="1050" y="817"/>
                </a:lnTo>
                <a:cubicBezTo>
                  <a:pt x="1050" y="880"/>
                  <a:pt x="996" y="935"/>
                  <a:pt x="933" y="935"/>
                </a:cubicBezTo>
                <a:lnTo>
                  <a:pt x="118" y="935"/>
                </a:lnTo>
                <a:cubicBezTo>
                  <a:pt x="55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33344" y="2381250"/>
            <a:ext cx="419100" cy="336550"/>
          </a:xfrm>
          <a:custGeom>
            <a:avLst/>
            <a:gdLst>
              <a:gd name="T0" fmla="*/ 990 w 1166"/>
              <a:gd name="T1" fmla="*/ 585 h 936"/>
              <a:gd name="T2" fmla="*/ 990 w 1166"/>
              <a:gd name="T3" fmla="*/ 467 h 936"/>
              <a:gd name="T4" fmla="*/ 815 w 1166"/>
              <a:gd name="T5" fmla="*/ 467 h 936"/>
              <a:gd name="T6" fmla="*/ 815 w 1166"/>
              <a:gd name="T7" fmla="*/ 292 h 936"/>
              <a:gd name="T8" fmla="*/ 700 w 1166"/>
              <a:gd name="T9" fmla="*/ 292 h 936"/>
              <a:gd name="T10" fmla="*/ 700 w 1166"/>
              <a:gd name="T11" fmla="*/ 467 h 936"/>
              <a:gd name="T12" fmla="*/ 525 w 1166"/>
              <a:gd name="T13" fmla="*/ 467 h 936"/>
              <a:gd name="T14" fmla="*/ 525 w 1166"/>
              <a:gd name="T15" fmla="*/ 585 h 936"/>
              <a:gd name="T16" fmla="*/ 700 w 1166"/>
              <a:gd name="T17" fmla="*/ 585 h 936"/>
              <a:gd name="T18" fmla="*/ 700 w 1166"/>
              <a:gd name="T19" fmla="*/ 760 h 936"/>
              <a:gd name="T20" fmla="*/ 815 w 1166"/>
              <a:gd name="T21" fmla="*/ 760 h 936"/>
              <a:gd name="T22" fmla="*/ 815 w 1166"/>
              <a:gd name="T23" fmla="*/ 585 h 936"/>
              <a:gd name="T24" fmla="*/ 990 w 1166"/>
              <a:gd name="T25" fmla="*/ 585 h 936"/>
              <a:gd name="T26" fmla="*/ 1165 w 1166"/>
              <a:gd name="T27" fmla="*/ 235 h 936"/>
              <a:gd name="T28" fmla="*/ 1165 w 1166"/>
              <a:gd name="T29" fmla="*/ 817 h 936"/>
              <a:gd name="T30" fmla="*/ 1050 w 1166"/>
              <a:gd name="T31" fmla="*/ 935 h 936"/>
              <a:gd name="T32" fmla="*/ 115 w 1166"/>
              <a:gd name="T33" fmla="*/ 935 h 936"/>
              <a:gd name="T34" fmla="*/ 0 w 1166"/>
              <a:gd name="T35" fmla="*/ 817 h 936"/>
              <a:gd name="T36" fmla="*/ 0 w 1166"/>
              <a:gd name="T37" fmla="*/ 117 h 936"/>
              <a:gd name="T38" fmla="*/ 115 w 1166"/>
              <a:gd name="T39" fmla="*/ 0 h 936"/>
              <a:gd name="T40" fmla="*/ 465 w 1166"/>
              <a:gd name="T41" fmla="*/ 0 h 936"/>
              <a:gd name="T42" fmla="*/ 582 w 1166"/>
              <a:gd name="T43" fmla="*/ 117 h 936"/>
              <a:gd name="T44" fmla="*/ 1050 w 1166"/>
              <a:gd name="T45" fmla="*/ 117 h 936"/>
              <a:gd name="T46" fmla="*/ 1165 w 1166"/>
              <a:gd name="T47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990" y="585"/>
                </a:moveTo>
                <a:lnTo>
                  <a:pt x="990" y="467"/>
                </a:lnTo>
                <a:lnTo>
                  <a:pt x="815" y="467"/>
                </a:lnTo>
                <a:lnTo>
                  <a:pt x="815" y="292"/>
                </a:lnTo>
                <a:lnTo>
                  <a:pt x="700" y="292"/>
                </a:lnTo>
                <a:lnTo>
                  <a:pt x="700" y="467"/>
                </a:lnTo>
                <a:lnTo>
                  <a:pt x="525" y="467"/>
                </a:lnTo>
                <a:lnTo>
                  <a:pt x="525" y="585"/>
                </a:lnTo>
                <a:lnTo>
                  <a:pt x="700" y="585"/>
                </a:lnTo>
                <a:lnTo>
                  <a:pt x="700" y="760"/>
                </a:lnTo>
                <a:lnTo>
                  <a:pt x="815" y="760"/>
                </a:lnTo>
                <a:lnTo>
                  <a:pt x="815" y="585"/>
                </a:lnTo>
                <a:lnTo>
                  <a:pt x="990" y="585"/>
                </a:lnTo>
                <a:close/>
                <a:moveTo>
                  <a:pt x="1165" y="235"/>
                </a:moveTo>
                <a:lnTo>
                  <a:pt x="1165" y="817"/>
                </a:lnTo>
                <a:cubicBezTo>
                  <a:pt x="1165" y="883"/>
                  <a:pt x="1115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5" y="117"/>
                  <a:pt x="1165" y="169"/>
                  <a:pt x="1165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08081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574 w 1166"/>
              <a:gd name="T21" fmla="*/ 416 h 1166"/>
              <a:gd name="T22" fmla="*/ 465 w 1166"/>
              <a:gd name="T23" fmla="*/ 574 h 1166"/>
              <a:gd name="T24" fmla="*/ 465 w 1166"/>
              <a:gd name="T25" fmla="*/ 591 h 1166"/>
              <a:gd name="T26" fmla="*/ 574 w 1166"/>
              <a:gd name="T27" fmla="*/ 749 h 1166"/>
              <a:gd name="T28" fmla="*/ 670 w 1166"/>
              <a:gd name="T29" fmla="*/ 667 h 1166"/>
              <a:gd name="T30" fmla="*/ 774 w 1166"/>
              <a:gd name="T31" fmla="*/ 667 h 1166"/>
              <a:gd name="T32" fmla="*/ 713 w 1166"/>
              <a:gd name="T33" fmla="*/ 787 h 1166"/>
              <a:gd name="T34" fmla="*/ 574 w 1166"/>
              <a:gd name="T35" fmla="*/ 837 h 1166"/>
              <a:gd name="T36" fmla="*/ 350 w 1166"/>
              <a:gd name="T37" fmla="*/ 591 h 1166"/>
              <a:gd name="T38" fmla="*/ 350 w 1166"/>
              <a:gd name="T39" fmla="*/ 574 h 1166"/>
              <a:gd name="T40" fmla="*/ 404 w 1166"/>
              <a:gd name="T41" fmla="*/ 399 h 1166"/>
              <a:gd name="T42" fmla="*/ 574 w 1166"/>
              <a:gd name="T43" fmla="*/ 325 h 1166"/>
              <a:gd name="T44" fmla="*/ 716 w 1166"/>
              <a:gd name="T45" fmla="*/ 377 h 1166"/>
              <a:gd name="T46" fmla="*/ 774 w 1166"/>
              <a:gd name="T47" fmla="*/ 511 h 1166"/>
              <a:gd name="T48" fmla="*/ 670 w 1166"/>
              <a:gd name="T49" fmla="*/ 511 h 1166"/>
              <a:gd name="T50" fmla="*/ 661 w 1166"/>
              <a:gd name="T51" fmla="*/ 476 h 1166"/>
              <a:gd name="T52" fmla="*/ 642 w 1166"/>
              <a:gd name="T53" fmla="*/ 443 h 1166"/>
              <a:gd name="T54" fmla="*/ 574 w 1166"/>
              <a:gd name="T55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74" y="416"/>
                </a:moveTo>
                <a:cubicBezTo>
                  <a:pt x="490" y="416"/>
                  <a:pt x="465" y="490"/>
                  <a:pt x="465" y="574"/>
                </a:cubicBezTo>
                <a:lnTo>
                  <a:pt x="465" y="591"/>
                </a:lnTo>
                <a:cubicBezTo>
                  <a:pt x="465" y="675"/>
                  <a:pt x="490" y="749"/>
                  <a:pt x="574" y="749"/>
                </a:cubicBezTo>
                <a:cubicBezTo>
                  <a:pt x="625" y="749"/>
                  <a:pt x="670" y="718"/>
                  <a:pt x="670" y="667"/>
                </a:cubicBezTo>
                <a:lnTo>
                  <a:pt x="774" y="667"/>
                </a:lnTo>
                <a:cubicBezTo>
                  <a:pt x="774" y="721"/>
                  <a:pt x="745" y="761"/>
                  <a:pt x="713" y="787"/>
                </a:cubicBezTo>
                <a:cubicBezTo>
                  <a:pt x="678" y="818"/>
                  <a:pt x="637" y="837"/>
                  <a:pt x="574" y="837"/>
                </a:cubicBezTo>
                <a:cubicBezTo>
                  <a:pt x="425" y="837"/>
                  <a:pt x="350" y="738"/>
                  <a:pt x="350" y="591"/>
                </a:cubicBezTo>
                <a:lnTo>
                  <a:pt x="350" y="574"/>
                </a:lnTo>
                <a:cubicBezTo>
                  <a:pt x="350" y="504"/>
                  <a:pt x="370" y="439"/>
                  <a:pt x="404" y="399"/>
                </a:cubicBezTo>
                <a:cubicBezTo>
                  <a:pt x="441" y="358"/>
                  <a:pt x="498" y="325"/>
                  <a:pt x="574" y="325"/>
                </a:cubicBezTo>
                <a:cubicBezTo>
                  <a:pt x="634" y="325"/>
                  <a:pt x="685" y="346"/>
                  <a:pt x="716" y="377"/>
                </a:cubicBezTo>
                <a:cubicBezTo>
                  <a:pt x="746" y="407"/>
                  <a:pt x="774" y="454"/>
                  <a:pt x="774" y="511"/>
                </a:cubicBezTo>
                <a:lnTo>
                  <a:pt x="670" y="511"/>
                </a:lnTo>
                <a:cubicBezTo>
                  <a:pt x="670" y="498"/>
                  <a:pt x="667" y="487"/>
                  <a:pt x="661" y="476"/>
                </a:cubicBezTo>
                <a:cubicBezTo>
                  <a:pt x="656" y="465"/>
                  <a:pt x="651" y="451"/>
                  <a:pt x="642" y="443"/>
                </a:cubicBezTo>
                <a:cubicBezTo>
                  <a:pt x="627" y="428"/>
                  <a:pt x="602" y="416"/>
                  <a:pt x="574" y="41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4406" y="233997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640 w 1166"/>
              <a:gd name="T21" fmla="*/ 290 h 1166"/>
              <a:gd name="T22" fmla="*/ 640 w 1166"/>
              <a:gd name="T23" fmla="*/ 525 h 1166"/>
              <a:gd name="T24" fmla="*/ 875 w 1166"/>
              <a:gd name="T25" fmla="*/ 525 h 1166"/>
              <a:gd name="T26" fmla="*/ 875 w 1166"/>
              <a:gd name="T27" fmla="*/ 640 h 1166"/>
              <a:gd name="T28" fmla="*/ 640 w 1166"/>
              <a:gd name="T29" fmla="*/ 64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640 h 1166"/>
              <a:gd name="T36" fmla="*/ 290 w 1166"/>
              <a:gd name="T37" fmla="*/ 640 h 1166"/>
              <a:gd name="T38" fmla="*/ 290 w 1166"/>
              <a:gd name="T39" fmla="*/ 525 h 1166"/>
              <a:gd name="T40" fmla="*/ 525 w 1166"/>
              <a:gd name="T41" fmla="*/ 525 h 1166"/>
              <a:gd name="T42" fmla="*/ 525 w 1166"/>
              <a:gd name="T43" fmla="*/ 290 h 1166"/>
              <a:gd name="T44" fmla="*/ 640 w 1166"/>
              <a:gd name="T4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40" y="290"/>
                </a:moveTo>
                <a:lnTo>
                  <a:pt x="640" y="525"/>
                </a:lnTo>
                <a:lnTo>
                  <a:pt x="875" y="525"/>
                </a:lnTo>
                <a:lnTo>
                  <a:pt x="875" y="640"/>
                </a:lnTo>
                <a:lnTo>
                  <a:pt x="640" y="640"/>
                </a:lnTo>
                <a:lnTo>
                  <a:pt x="640" y="875"/>
                </a:lnTo>
                <a:lnTo>
                  <a:pt x="525" y="875"/>
                </a:lnTo>
                <a:lnTo>
                  <a:pt x="525" y="640"/>
                </a:lnTo>
                <a:lnTo>
                  <a:pt x="290" y="640"/>
                </a:lnTo>
                <a:lnTo>
                  <a:pt x="290" y="525"/>
                </a:lnTo>
                <a:lnTo>
                  <a:pt x="525" y="525"/>
                </a:lnTo>
                <a:lnTo>
                  <a:pt x="525" y="290"/>
                </a:lnTo>
                <a:lnTo>
                  <a:pt x="640" y="29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17871" y="2360614"/>
            <a:ext cx="504825" cy="377825"/>
          </a:xfrm>
          <a:custGeom>
            <a:avLst/>
            <a:gdLst>
              <a:gd name="T0" fmla="*/ 875 w 1401"/>
              <a:gd name="T1" fmla="*/ 933 h 1051"/>
              <a:gd name="T2" fmla="*/ 1282 w 1401"/>
              <a:gd name="T3" fmla="*/ 525 h 1051"/>
              <a:gd name="T4" fmla="*/ 875 w 1401"/>
              <a:gd name="T5" fmla="*/ 118 h 1051"/>
              <a:gd name="T6" fmla="*/ 468 w 1401"/>
              <a:gd name="T7" fmla="*/ 525 h 1051"/>
              <a:gd name="T8" fmla="*/ 875 w 1401"/>
              <a:gd name="T9" fmla="*/ 933 h 1051"/>
              <a:gd name="T10" fmla="*/ 875 w 1401"/>
              <a:gd name="T11" fmla="*/ 0 h 1051"/>
              <a:gd name="T12" fmla="*/ 1400 w 1401"/>
              <a:gd name="T13" fmla="*/ 525 h 1051"/>
              <a:gd name="T14" fmla="*/ 875 w 1401"/>
              <a:gd name="T15" fmla="*/ 1050 h 1051"/>
              <a:gd name="T16" fmla="*/ 350 w 1401"/>
              <a:gd name="T17" fmla="*/ 525 h 1051"/>
              <a:gd name="T18" fmla="*/ 875 w 1401"/>
              <a:gd name="T19" fmla="*/ 0 h 1051"/>
              <a:gd name="T20" fmla="*/ 118 w 1401"/>
              <a:gd name="T21" fmla="*/ 525 h 1051"/>
              <a:gd name="T22" fmla="*/ 350 w 1401"/>
              <a:gd name="T23" fmla="*/ 894 h 1051"/>
              <a:gd name="T24" fmla="*/ 350 w 1401"/>
              <a:gd name="T25" fmla="*/ 1020 h 1051"/>
              <a:gd name="T26" fmla="*/ 0 w 1401"/>
              <a:gd name="T27" fmla="*/ 525 h 1051"/>
              <a:gd name="T28" fmla="*/ 350 w 1401"/>
              <a:gd name="T29" fmla="*/ 31 h 1051"/>
              <a:gd name="T30" fmla="*/ 350 w 1401"/>
              <a:gd name="T31" fmla="*/ 156 h 1051"/>
              <a:gd name="T32" fmla="*/ 118 w 1401"/>
              <a:gd name="T33" fmla="*/ 525 h 1051"/>
              <a:gd name="T34" fmla="*/ 932 w 1401"/>
              <a:gd name="T35" fmla="*/ 293 h 1051"/>
              <a:gd name="T36" fmla="*/ 932 w 1401"/>
              <a:gd name="T37" fmla="*/ 468 h 1051"/>
              <a:gd name="T38" fmla="*/ 1107 w 1401"/>
              <a:gd name="T39" fmla="*/ 468 h 1051"/>
              <a:gd name="T40" fmla="*/ 1107 w 1401"/>
              <a:gd name="T41" fmla="*/ 583 h 1051"/>
              <a:gd name="T42" fmla="*/ 932 w 1401"/>
              <a:gd name="T43" fmla="*/ 583 h 1051"/>
              <a:gd name="T44" fmla="*/ 932 w 1401"/>
              <a:gd name="T45" fmla="*/ 758 h 1051"/>
              <a:gd name="T46" fmla="*/ 818 w 1401"/>
              <a:gd name="T47" fmla="*/ 758 h 1051"/>
              <a:gd name="T48" fmla="*/ 818 w 1401"/>
              <a:gd name="T49" fmla="*/ 583 h 1051"/>
              <a:gd name="T50" fmla="*/ 643 w 1401"/>
              <a:gd name="T51" fmla="*/ 583 h 1051"/>
              <a:gd name="T52" fmla="*/ 643 w 1401"/>
              <a:gd name="T53" fmla="*/ 468 h 1051"/>
              <a:gd name="T54" fmla="*/ 818 w 1401"/>
              <a:gd name="T55" fmla="*/ 468 h 1051"/>
              <a:gd name="T56" fmla="*/ 818 w 1401"/>
              <a:gd name="T57" fmla="*/ 293 h 1051"/>
              <a:gd name="T58" fmla="*/ 932 w 1401"/>
              <a:gd name="T59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01" h="1051">
                <a:moveTo>
                  <a:pt x="875" y="933"/>
                </a:moveTo>
                <a:cubicBezTo>
                  <a:pt x="1099" y="933"/>
                  <a:pt x="1282" y="749"/>
                  <a:pt x="1282" y="525"/>
                </a:cubicBezTo>
                <a:cubicBezTo>
                  <a:pt x="1282" y="300"/>
                  <a:pt x="1099" y="118"/>
                  <a:pt x="875" y="118"/>
                </a:cubicBezTo>
                <a:cubicBezTo>
                  <a:pt x="651" y="118"/>
                  <a:pt x="468" y="300"/>
                  <a:pt x="468" y="525"/>
                </a:cubicBezTo>
                <a:cubicBezTo>
                  <a:pt x="468" y="749"/>
                  <a:pt x="651" y="933"/>
                  <a:pt x="875" y="933"/>
                </a:cubicBezTo>
                <a:close/>
                <a:moveTo>
                  <a:pt x="875" y="0"/>
                </a:moveTo>
                <a:cubicBezTo>
                  <a:pt x="1165" y="0"/>
                  <a:pt x="1400" y="235"/>
                  <a:pt x="1400" y="525"/>
                </a:cubicBezTo>
                <a:cubicBezTo>
                  <a:pt x="1400" y="814"/>
                  <a:pt x="1165" y="1050"/>
                  <a:pt x="875" y="1050"/>
                </a:cubicBezTo>
                <a:cubicBezTo>
                  <a:pt x="585" y="1050"/>
                  <a:pt x="350" y="814"/>
                  <a:pt x="350" y="525"/>
                </a:cubicBezTo>
                <a:cubicBezTo>
                  <a:pt x="350" y="235"/>
                  <a:pt x="585" y="0"/>
                  <a:pt x="875" y="0"/>
                </a:cubicBezTo>
                <a:close/>
                <a:moveTo>
                  <a:pt x="118" y="525"/>
                </a:moveTo>
                <a:cubicBezTo>
                  <a:pt x="118" y="689"/>
                  <a:pt x="211" y="829"/>
                  <a:pt x="350" y="894"/>
                </a:cubicBezTo>
                <a:lnTo>
                  <a:pt x="350" y="1020"/>
                </a:lnTo>
                <a:cubicBezTo>
                  <a:pt x="148" y="949"/>
                  <a:pt x="0" y="752"/>
                  <a:pt x="0" y="525"/>
                </a:cubicBezTo>
                <a:cubicBezTo>
                  <a:pt x="0" y="298"/>
                  <a:pt x="148" y="102"/>
                  <a:pt x="350" y="31"/>
                </a:cubicBezTo>
                <a:lnTo>
                  <a:pt x="350" y="156"/>
                </a:lnTo>
                <a:cubicBezTo>
                  <a:pt x="211" y="222"/>
                  <a:pt x="118" y="361"/>
                  <a:pt x="118" y="525"/>
                </a:cubicBezTo>
                <a:close/>
                <a:moveTo>
                  <a:pt x="932" y="293"/>
                </a:moveTo>
                <a:lnTo>
                  <a:pt x="932" y="468"/>
                </a:lnTo>
                <a:lnTo>
                  <a:pt x="1107" y="468"/>
                </a:lnTo>
                <a:lnTo>
                  <a:pt x="1107" y="583"/>
                </a:lnTo>
                <a:lnTo>
                  <a:pt x="932" y="583"/>
                </a:lnTo>
                <a:lnTo>
                  <a:pt x="932" y="758"/>
                </a:lnTo>
                <a:lnTo>
                  <a:pt x="818" y="758"/>
                </a:lnTo>
                <a:lnTo>
                  <a:pt x="818" y="583"/>
                </a:lnTo>
                <a:lnTo>
                  <a:pt x="643" y="583"/>
                </a:lnTo>
                <a:lnTo>
                  <a:pt x="643" y="468"/>
                </a:lnTo>
                <a:lnTo>
                  <a:pt x="818" y="468"/>
                </a:lnTo>
                <a:lnTo>
                  <a:pt x="818" y="293"/>
                </a:lnTo>
                <a:lnTo>
                  <a:pt x="932" y="29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108" y="2319338"/>
            <a:ext cx="377825" cy="461963"/>
          </a:xfrm>
          <a:custGeom>
            <a:avLst/>
            <a:gdLst>
              <a:gd name="T0" fmla="*/ 932 w 1051"/>
              <a:gd name="T1" fmla="*/ 1168 h 1284"/>
              <a:gd name="T2" fmla="*/ 932 w 1051"/>
              <a:gd name="T3" fmla="*/ 233 h 1284"/>
              <a:gd name="T4" fmla="*/ 818 w 1051"/>
              <a:gd name="T5" fmla="*/ 233 h 1284"/>
              <a:gd name="T6" fmla="*/ 818 w 1051"/>
              <a:gd name="T7" fmla="*/ 408 h 1284"/>
              <a:gd name="T8" fmla="*/ 232 w 1051"/>
              <a:gd name="T9" fmla="*/ 408 h 1284"/>
              <a:gd name="T10" fmla="*/ 232 w 1051"/>
              <a:gd name="T11" fmla="*/ 233 h 1284"/>
              <a:gd name="T12" fmla="*/ 118 w 1051"/>
              <a:gd name="T13" fmla="*/ 233 h 1284"/>
              <a:gd name="T14" fmla="*/ 118 w 1051"/>
              <a:gd name="T15" fmla="*/ 1168 h 1284"/>
              <a:gd name="T16" fmla="*/ 932 w 1051"/>
              <a:gd name="T17" fmla="*/ 1168 h 1284"/>
              <a:gd name="T18" fmla="*/ 525 w 1051"/>
              <a:gd name="T19" fmla="*/ 118 h 1284"/>
              <a:gd name="T20" fmla="*/ 468 w 1051"/>
              <a:gd name="T21" fmla="*/ 175 h 1284"/>
              <a:gd name="T22" fmla="*/ 525 w 1051"/>
              <a:gd name="T23" fmla="*/ 233 h 1284"/>
              <a:gd name="T24" fmla="*/ 582 w 1051"/>
              <a:gd name="T25" fmla="*/ 175 h 1284"/>
              <a:gd name="T26" fmla="*/ 525 w 1051"/>
              <a:gd name="T27" fmla="*/ 118 h 1284"/>
              <a:gd name="T28" fmla="*/ 1050 w 1051"/>
              <a:gd name="T29" fmla="*/ 233 h 1284"/>
              <a:gd name="T30" fmla="*/ 1050 w 1051"/>
              <a:gd name="T31" fmla="*/ 1168 h 1284"/>
              <a:gd name="T32" fmla="*/ 932 w 1051"/>
              <a:gd name="T33" fmla="*/ 1283 h 1284"/>
              <a:gd name="T34" fmla="*/ 118 w 1051"/>
              <a:gd name="T35" fmla="*/ 1283 h 1284"/>
              <a:gd name="T36" fmla="*/ 0 w 1051"/>
              <a:gd name="T37" fmla="*/ 1168 h 1284"/>
              <a:gd name="T38" fmla="*/ 0 w 1051"/>
              <a:gd name="T39" fmla="*/ 233 h 1284"/>
              <a:gd name="T40" fmla="*/ 118 w 1051"/>
              <a:gd name="T41" fmla="*/ 118 h 1284"/>
              <a:gd name="T42" fmla="*/ 361 w 1051"/>
              <a:gd name="T43" fmla="*/ 118 h 1284"/>
              <a:gd name="T44" fmla="*/ 525 w 1051"/>
              <a:gd name="T45" fmla="*/ 0 h 1284"/>
              <a:gd name="T46" fmla="*/ 689 w 1051"/>
              <a:gd name="T47" fmla="*/ 118 h 1284"/>
              <a:gd name="T48" fmla="*/ 932 w 1051"/>
              <a:gd name="T49" fmla="*/ 118 h 1284"/>
              <a:gd name="T50" fmla="*/ 1050 w 1051"/>
              <a:gd name="T51" fmla="*/ 233 h 1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284">
                <a:moveTo>
                  <a:pt x="932" y="1168"/>
                </a:moveTo>
                <a:lnTo>
                  <a:pt x="932" y="233"/>
                </a:lnTo>
                <a:lnTo>
                  <a:pt x="818" y="233"/>
                </a:lnTo>
                <a:lnTo>
                  <a:pt x="818" y="408"/>
                </a:lnTo>
                <a:lnTo>
                  <a:pt x="232" y="408"/>
                </a:lnTo>
                <a:lnTo>
                  <a:pt x="232" y="233"/>
                </a:lnTo>
                <a:lnTo>
                  <a:pt x="118" y="233"/>
                </a:lnTo>
                <a:lnTo>
                  <a:pt x="118" y="1168"/>
                </a:lnTo>
                <a:lnTo>
                  <a:pt x="932" y="1168"/>
                </a:lnTo>
                <a:close/>
                <a:moveTo>
                  <a:pt x="525" y="118"/>
                </a:moveTo>
                <a:cubicBezTo>
                  <a:pt x="492" y="118"/>
                  <a:pt x="468" y="142"/>
                  <a:pt x="468" y="175"/>
                </a:cubicBezTo>
                <a:cubicBezTo>
                  <a:pt x="468" y="208"/>
                  <a:pt x="492" y="233"/>
                  <a:pt x="525" y="233"/>
                </a:cubicBezTo>
                <a:cubicBezTo>
                  <a:pt x="558" y="233"/>
                  <a:pt x="582" y="208"/>
                  <a:pt x="582" y="175"/>
                </a:cubicBezTo>
                <a:cubicBezTo>
                  <a:pt x="582" y="142"/>
                  <a:pt x="558" y="118"/>
                  <a:pt x="525" y="118"/>
                </a:cubicBezTo>
                <a:close/>
                <a:moveTo>
                  <a:pt x="1050" y="233"/>
                </a:moveTo>
                <a:lnTo>
                  <a:pt x="1050" y="1168"/>
                </a:lnTo>
                <a:cubicBezTo>
                  <a:pt x="1050" y="1231"/>
                  <a:pt x="995" y="1283"/>
                  <a:pt x="932" y="1283"/>
                </a:cubicBezTo>
                <a:lnTo>
                  <a:pt x="118" y="1283"/>
                </a:lnTo>
                <a:cubicBezTo>
                  <a:pt x="55" y="1283"/>
                  <a:pt x="0" y="1231"/>
                  <a:pt x="0" y="1168"/>
                </a:cubicBezTo>
                <a:lnTo>
                  <a:pt x="0" y="233"/>
                </a:lnTo>
                <a:cubicBezTo>
                  <a:pt x="0" y="170"/>
                  <a:pt x="55" y="118"/>
                  <a:pt x="118" y="118"/>
                </a:cubicBezTo>
                <a:lnTo>
                  <a:pt x="361" y="118"/>
                </a:lnTo>
                <a:cubicBezTo>
                  <a:pt x="386" y="49"/>
                  <a:pt x="448" y="0"/>
                  <a:pt x="525" y="0"/>
                </a:cubicBezTo>
                <a:cubicBezTo>
                  <a:pt x="602" y="0"/>
                  <a:pt x="664" y="50"/>
                  <a:pt x="689" y="118"/>
                </a:cubicBezTo>
                <a:lnTo>
                  <a:pt x="932" y="118"/>
                </a:lnTo>
                <a:cubicBezTo>
                  <a:pt x="995" y="118"/>
                  <a:pt x="1050" y="170"/>
                  <a:pt x="1050" y="23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4896" y="3232152"/>
            <a:ext cx="377825" cy="377825"/>
          </a:xfrm>
          <a:custGeom>
            <a:avLst/>
            <a:gdLst>
              <a:gd name="T0" fmla="*/ 932 w 1051"/>
              <a:gd name="T1" fmla="*/ 0 h 1050"/>
              <a:gd name="T2" fmla="*/ 1050 w 1051"/>
              <a:gd name="T3" fmla="*/ 118 h 1050"/>
              <a:gd name="T4" fmla="*/ 1050 w 1051"/>
              <a:gd name="T5" fmla="*/ 350 h 1050"/>
              <a:gd name="T6" fmla="*/ 932 w 1051"/>
              <a:gd name="T7" fmla="*/ 350 h 1050"/>
              <a:gd name="T8" fmla="*/ 932 w 1051"/>
              <a:gd name="T9" fmla="*/ 118 h 1050"/>
              <a:gd name="T10" fmla="*/ 700 w 1051"/>
              <a:gd name="T11" fmla="*/ 118 h 1050"/>
              <a:gd name="T12" fmla="*/ 700 w 1051"/>
              <a:gd name="T13" fmla="*/ 0 h 1050"/>
              <a:gd name="T14" fmla="*/ 932 w 1051"/>
              <a:gd name="T15" fmla="*/ 0 h 1050"/>
              <a:gd name="T16" fmla="*/ 932 w 1051"/>
              <a:gd name="T17" fmla="*/ 931 h 1050"/>
              <a:gd name="T18" fmla="*/ 932 w 1051"/>
              <a:gd name="T19" fmla="*/ 699 h 1050"/>
              <a:gd name="T20" fmla="*/ 1050 w 1051"/>
              <a:gd name="T21" fmla="*/ 699 h 1050"/>
              <a:gd name="T22" fmla="*/ 1050 w 1051"/>
              <a:gd name="T23" fmla="*/ 931 h 1050"/>
              <a:gd name="T24" fmla="*/ 932 w 1051"/>
              <a:gd name="T25" fmla="*/ 1049 h 1050"/>
              <a:gd name="T26" fmla="*/ 700 w 1051"/>
              <a:gd name="T27" fmla="*/ 1049 h 1050"/>
              <a:gd name="T28" fmla="*/ 700 w 1051"/>
              <a:gd name="T29" fmla="*/ 931 h 1050"/>
              <a:gd name="T30" fmla="*/ 932 w 1051"/>
              <a:gd name="T31" fmla="*/ 931 h 1050"/>
              <a:gd name="T32" fmla="*/ 118 w 1051"/>
              <a:gd name="T33" fmla="*/ 699 h 1050"/>
              <a:gd name="T34" fmla="*/ 118 w 1051"/>
              <a:gd name="T35" fmla="*/ 931 h 1050"/>
              <a:gd name="T36" fmla="*/ 350 w 1051"/>
              <a:gd name="T37" fmla="*/ 931 h 1050"/>
              <a:gd name="T38" fmla="*/ 350 w 1051"/>
              <a:gd name="T39" fmla="*/ 1049 h 1050"/>
              <a:gd name="T40" fmla="*/ 118 w 1051"/>
              <a:gd name="T41" fmla="*/ 1049 h 1050"/>
              <a:gd name="T42" fmla="*/ 0 w 1051"/>
              <a:gd name="T43" fmla="*/ 931 h 1050"/>
              <a:gd name="T44" fmla="*/ 0 w 1051"/>
              <a:gd name="T45" fmla="*/ 699 h 1050"/>
              <a:gd name="T46" fmla="*/ 118 w 1051"/>
              <a:gd name="T47" fmla="*/ 699 h 1050"/>
              <a:gd name="T48" fmla="*/ 0 w 1051"/>
              <a:gd name="T49" fmla="*/ 118 h 1050"/>
              <a:gd name="T50" fmla="*/ 118 w 1051"/>
              <a:gd name="T51" fmla="*/ 0 h 1050"/>
              <a:gd name="T52" fmla="*/ 350 w 1051"/>
              <a:gd name="T53" fmla="*/ 0 h 1050"/>
              <a:gd name="T54" fmla="*/ 350 w 1051"/>
              <a:gd name="T55" fmla="*/ 118 h 1050"/>
              <a:gd name="T56" fmla="*/ 118 w 1051"/>
              <a:gd name="T57" fmla="*/ 118 h 1050"/>
              <a:gd name="T58" fmla="*/ 118 w 1051"/>
              <a:gd name="T59" fmla="*/ 350 h 1050"/>
              <a:gd name="T60" fmla="*/ 0 w 1051"/>
              <a:gd name="T61" fmla="*/ 350 h 1050"/>
              <a:gd name="T62" fmla="*/ 0 w 1051"/>
              <a:gd name="T63" fmla="*/ 11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932" y="931"/>
                </a:moveTo>
                <a:lnTo>
                  <a:pt x="932" y="699"/>
                </a:lnTo>
                <a:lnTo>
                  <a:pt x="1050" y="699"/>
                </a:ln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700" y="1049"/>
                </a:lnTo>
                <a:lnTo>
                  <a:pt x="700" y="931"/>
                </a:lnTo>
                <a:lnTo>
                  <a:pt x="932" y="931"/>
                </a:lnTo>
                <a:close/>
                <a:moveTo>
                  <a:pt x="118" y="699"/>
                </a:moveTo>
                <a:lnTo>
                  <a:pt x="118" y="931"/>
                </a:lnTo>
                <a:lnTo>
                  <a:pt x="350" y="931"/>
                </a:lnTo>
                <a:lnTo>
                  <a:pt x="350" y="1049"/>
                </a:ln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699"/>
                </a:lnTo>
                <a:lnTo>
                  <a:pt x="118" y="699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8" y="118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12169" y="3211513"/>
            <a:ext cx="419100" cy="419100"/>
          </a:xfrm>
          <a:custGeom>
            <a:avLst/>
            <a:gdLst>
              <a:gd name="T0" fmla="*/ 582 w 1166"/>
              <a:gd name="T1" fmla="*/ 986 h 1162"/>
              <a:gd name="T2" fmla="*/ 900 w 1166"/>
              <a:gd name="T3" fmla="*/ 833 h 1162"/>
              <a:gd name="T4" fmla="*/ 1053 w 1166"/>
              <a:gd name="T5" fmla="*/ 923 h 1162"/>
              <a:gd name="T6" fmla="*/ 582 w 1166"/>
              <a:gd name="T7" fmla="*/ 1161 h 1162"/>
              <a:gd name="T8" fmla="*/ 0 w 1166"/>
              <a:gd name="T9" fmla="*/ 580 h 1162"/>
              <a:gd name="T10" fmla="*/ 525 w 1166"/>
              <a:gd name="T11" fmla="*/ 0 h 1162"/>
              <a:gd name="T12" fmla="*/ 525 w 1166"/>
              <a:gd name="T13" fmla="*/ 175 h 1162"/>
              <a:gd name="T14" fmla="*/ 175 w 1166"/>
              <a:gd name="T15" fmla="*/ 580 h 1162"/>
              <a:gd name="T16" fmla="*/ 582 w 1166"/>
              <a:gd name="T17" fmla="*/ 986 h 1162"/>
              <a:gd name="T18" fmla="*/ 1165 w 1166"/>
              <a:gd name="T19" fmla="*/ 580 h 1162"/>
              <a:gd name="T20" fmla="*/ 1116 w 1166"/>
              <a:gd name="T21" fmla="*/ 816 h 1162"/>
              <a:gd name="T22" fmla="*/ 962 w 1166"/>
              <a:gd name="T23" fmla="*/ 726 h 1162"/>
              <a:gd name="T24" fmla="*/ 990 w 1166"/>
              <a:gd name="T25" fmla="*/ 580 h 1162"/>
              <a:gd name="T26" fmla="*/ 640 w 1166"/>
              <a:gd name="T27" fmla="*/ 175 h 1162"/>
              <a:gd name="T28" fmla="*/ 640 w 1166"/>
              <a:gd name="T29" fmla="*/ 0 h 1162"/>
              <a:gd name="T30" fmla="*/ 1165 w 1166"/>
              <a:gd name="T31" fmla="*/ 580 h 1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2">
                <a:moveTo>
                  <a:pt x="582" y="986"/>
                </a:moveTo>
                <a:cubicBezTo>
                  <a:pt x="711" y="986"/>
                  <a:pt x="826" y="926"/>
                  <a:pt x="900" y="833"/>
                </a:cubicBezTo>
                <a:lnTo>
                  <a:pt x="1053" y="923"/>
                </a:lnTo>
                <a:cubicBezTo>
                  <a:pt x="946" y="1068"/>
                  <a:pt x="776" y="1161"/>
                  <a:pt x="582" y="1161"/>
                </a:cubicBezTo>
                <a:cubicBezTo>
                  <a:pt x="260" y="1161"/>
                  <a:pt x="0" y="901"/>
                  <a:pt x="0" y="580"/>
                </a:cubicBezTo>
                <a:cubicBezTo>
                  <a:pt x="0" y="276"/>
                  <a:pt x="230" y="30"/>
                  <a:pt x="525" y="0"/>
                </a:cubicBezTo>
                <a:lnTo>
                  <a:pt x="525" y="175"/>
                </a:lnTo>
                <a:cubicBezTo>
                  <a:pt x="328" y="202"/>
                  <a:pt x="175" y="375"/>
                  <a:pt x="175" y="580"/>
                </a:cubicBezTo>
                <a:cubicBezTo>
                  <a:pt x="175" y="806"/>
                  <a:pt x="355" y="986"/>
                  <a:pt x="582" y="986"/>
                </a:cubicBezTo>
                <a:close/>
                <a:moveTo>
                  <a:pt x="1165" y="580"/>
                </a:moveTo>
                <a:cubicBezTo>
                  <a:pt x="1165" y="663"/>
                  <a:pt x="1148" y="745"/>
                  <a:pt x="1116" y="816"/>
                </a:cubicBezTo>
                <a:lnTo>
                  <a:pt x="962" y="726"/>
                </a:lnTo>
                <a:cubicBezTo>
                  <a:pt x="979" y="680"/>
                  <a:pt x="990" y="631"/>
                  <a:pt x="990" y="580"/>
                </a:cubicBezTo>
                <a:cubicBezTo>
                  <a:pt x="990" y="375"/>
                  <a:pt x="837" y="202"/>
                  <a:pt x="640" y="175"/>
                </a:cubicBezTo>
                <a:lnTo>
                  <a:pt x="640" y="0"/>
                </a:lnTo>
                <a:cubicBezTo>
                  <a:pt x="935" y="30"/>
                  <a:pt x="1165" y="276"/>
                  <a:pt x="1165" y="58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10721" y="3232152"/>
            <a:ext cx="377825" cy="377825"/>
          </a:xfrm>
          <a:custGeom>
            <a:avLst/>
            <a:gdLst>
              <a:gd name="T0" fmla="*/ 582 w 1051"/>
              <a:gd name="T1" fmla="*/ 0 h 1050"/>
              <a:gd name="T2" fmla="*/ 1050 w 1051"/>
              <a:gd name="T3" fmla="*/ 0 h 1050"/>
              <a:gd name="T4" fmla="*/ 1050 w 1051"/>
              <a:gd name="T5" fmla="*/ 350 h 1050"/>
              <a:gd name="T6" fmla="*/ 582 w 1051"/>
              <a:gd name="T7" fmla="*/ 350 h 1050"/>
              <a:gd name="T8" fmla="*/ 582 w 1051"/>
              <a:gd name="T9" fmla="*/ 0 h 1050"/>
              <a:gd name="T10" fmla="*/ 582 w 1051"/>
              <a:gd name="T11" fmla="*/ 468 h 1050"/>
              <a:gd name="T12" fmla="*/ 1050 w 1051"/>
              <a:gd name="T13" fmla="*/ 468 h 1050"/>
              <a:gd name="T14" fmla="*/ 1050 w 1051"/>
              <a:gd name="T15" fmla="*/ 1049 h 1050"/>
              <a:gd name="T16" fmla="*/ 582 w 1051"/>
              <a:gd name="T17" fmla="*/ 1049 h 1050"/>
              <a:gd name="T18" fmla="*/ 582 w 1051"/>
              <a:gd name="T19" fmla="*/ 468 h 1050"/>
              <a:gd name="T20" fmla="*/ 0 w 1051"/>
              <a:gd name="T21" fmla="*/ 1049 h 1050"/>
              <a:gd name="T22" fmla="*/ 0 w 1051"/>
              <a:gd name="T23" fmla="*/ 699 h 1050"/>
              <a:gd name="T24" fmla="*/ 467 w 1051"/>
              <a:gd name="T25" fmla="*/ 699 h 1050"/>
              <a:gd name="T26" fmla="*/ 467 w 1051"/>
              <a:gd name="T27" fmla="*/ 1049 h 1050"/>
              <a:gd name="T28" fmla="*/ 0 w 1051"/>
              <a:gd name="T29" fmla="*/ 1049 h 1050"/>
              <a:gd name="T30" fmla="*/ 0 w 1051"/>
              <a:gd name="T31" fmla="*/ 581 h 1050"/>
              <a:gd name="T32" fmla="*/ 0 w 1051"/>
              <a:gd name="T33" fmla="*/ 0 h 1050"/>
              <a:gd name="T34" fmla="*/ 467 w 1051"/>
              <a:gd name="T35" fmla="*/ 0 h 1050"/>
              <a:gd name="T36" fmla="*/ 467 w 1051"/>
              <a:gd name="T37" fmla="*/ 581 h 1050"/>
              <a:gd name="T38" fmla="*/ 0 w 1051"/>
              <a:gd name="T39" fmla="*/ 581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582" y="0"/>
                </a:moveTo>
                <a:lnTo>
                  <a:pt x="1050" y="0"/>
                </a:lnTo>
                <a:lnTo>
                  <a:pt x="1050" y="350"/>
                </a:lnTo>
                <a:lnTo>
                  <a:pt x="582" y="350"/>
                </a:lnTo>
                <a:lnTo>
                  <a:pt x="582" y="0"/>
                </a:lnTo>
                <a:close/>
                <a:moveTo>
                  <a:pt x="582" y="468"/>
                </a:moveTo>
                <a:lnTo>
                  <a:pt x="1050" y="468"/>
                </a:lnTo>
                <a:lnTo>
                  <a:pt x="1050" y="1049"/>
                </a:lnTo>
                <a:lnTo>
                  <a:pt x="582" y="1049"/>
                </a:lnTo>
                <a:lnTo>
                  <a:pt x="582" y="468"/>
                </a:lnTo>
                <a:close/>
                <a:moveTo>
                  <a:pt x="0" y="1049"/>
                </a:moveTo>
                <a:lnTo>
                  <a:pt x="0" y="699"/>
                </a:lnTo>
                <a:lnTo>
                  <a:pt x="467" y="699"/>
                </a:lnTo>
                <a:lnTo>
                  <a:pt x="467" y="1049"/>
                </a:lnTo>
                <a:lnTo>
                  <a:pt x="0" y="1049"/>
                </a:lnTo>
                <a:close/>
                <a:moveTo>
                  <a:pt x="0" y="581"/>
                </a:moveTo>
                <a:lnTo>
                  <a:pt x="0" y="0"/>
                </a:lnTo>
                <a:lnTo>
                  <a:pt x="467" y="0"/>
                </a:lnTo>
                <a:lnTo>
                  <a:pt x="467" y="581"/>
                </a:lnTo>
                <a:lnTo>
                  <a:pt x="0" y="58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26719" y="3168650"/>
            <a:ext cx="501650" cy="503238"/>
          </a:xfrm>
          <a:custGeom>
            <a:avLst/>
            <a:gdLst>
              <a:gd name="T0" fmla="*/ 697 w 1395"/>
              <a:gd name="T1" fmla="*/ 0 h 1400"/>
              <a:gd name="T2" fmla="*/ 1394 w 1395"/>
              <a:gd name="T3" fmla="*/ 640 h 1400"/>
              <a:gd name="T4" fmla="*/ 1307 w 1395"/>
              <a:gd name="T5" fmla="*/ 640 h 1400"/>
              <a:gd name="T6" fmla="*/ 959 w 1395"/>
              <a:gd name="T7" fmla="*/ 148 h 1400"/>
              <a:gd name="T8" fmla="*/ 880 w 1395"/>
              <a:gd name="T9" fmla="*/ 224 h 1400"/>
              <a:gd name="T10" fmla="*/ 659 w 1395"/>
              <a:gd name="T11" fmla="*/ 3 h 1400"/>
              <a:gd name="T12" fmla="*/ 697 w 1395"/>
              <a:gd name="T13" fmla="*/ 0 h 1400"/>
              <a:gd name="T14" fmla="*/ 962 w 1395"/>
              <a:gd name="T15" fmla="*/ 689 h 1400"/>
              <a:gd name="T16" fmla="*/ 834 w 1395"/>
              <a:gd name="T17" fmla="*/ 533 h 1400"/>
              <a:gd name="T18" fmla="*/ 779 w 1395"/>
              <a:gd name="T19" fmla="*/ 533 h 1400"/>
              <a:gd name="T20" fmla="*/ 779 w 1395"/>
              <a:gd name="T21" fmla="*/ 868 h 1400"/>
              <a:gd name="T22" fmla="*/ 831 w 1395"/>
              <a:gd name="T23" fmla="*/ 868 h 1400"/>
              <a:gd name="T24" fmla="*/ 957 w 1395"/>
              <a:gd name="T25" fmla="*/ 775 h 1400"/>
              <a:gd name="T26" fmla="*/ 962 w 1395"/>
              <a:gd name="T27" fmla="*/ 711 h 1400"/>
              <a:gd name="T28" fmla="*/ 962 w 1395"/>
              <a:gd name="T29" fmla="*/ 689 h 1400"/>
              <a:gd name="T30" fmla="*/ 834 w 1395"/>
              <a:gd name="T31" fmla="*/ 468 h 1400"/>
              <a:gd name="T32" fmla="*/ 1031 w 1395"/>
              <a:gd name="T33" fmla="*/ 596 h 1400"/>
              <a:gd name="T34" fmla="*/ 1044 w 1395"/>
              <a:gd name="T35" fmla="*/ 689 h 1400"/>
              <a:gd name="T36" fmla="*/ 1044 w 1395"/>
              <a:gd name="T37" fmla="*/ 711 h 1400"/>
              <a:gd name="T38" fmla="*/ 987 w 1395"/>
              <a:gd name="T39" fmla="*/ 871 h 1400"/>
              <a:gd name="T40" fmla="*/ 831 w 1395"/>
              <a:gd name="T41" fmla="*/ 931 h 1400"/>
              <a:gd name="T42" fmla="*/ 697 w 1395"/>
              <a:gd name="T43" fmla="*/ 931 h 1400"/>
              <a:gd name="T44" fmla="*/ 697 w 1395"/>
              <a:gd name="T45" fmla="*/ 468 h 1400"/>
              <a:gd name="T46" fmla="*/ 834 w 1395"/>
              <a:gd name="T47" fmla="*/ 468 h 1400"/>
              <a:gd name="T48" fmla="*/ 563 w 1395"/>
              <a:gd name="T49" fmla="*/ 694 h 1400"/>
              <a:gd name="T50" fmla="*/ 640 w 1395"/>
              <a:gd name="T51" fmla="*/ 800 h 1400"/>
              <a:gd name="T52" fmla="*/ 626 w 1395"/>
              <a:gd name="T53" fmla="*/ 855 h 1400"/>
              <a:gd name="T54" fmla="*/ 596 w 1395"/>
              <a:gd name="T55" fmla="*/ 898 h 1400"/>
              <a:gd name="T56" fmla="*/ 486 w 1395"/>
              <a:gd name="T57" fmla="*/ 931 h 1400"/>
              <a:gd name="T58" fmla="*/ 339 w 1395"/>
              <a:gd name="T59" fmla="*/ 803 h 1400"/>
              <a:gd name="T60" fmla="*/ 413 w 1395"/>
              <a:gd name="T61" fmla="*/ 803 h 1400"/>
              <a:gd name="T62" fmla="*/ 486 w 1395"/>
              <a:gd name="T63" fmla="*/ 871 h 1400"/>
              <a:gd name="T64" fmla="*/ 563 w 1395"/>
              <a:gd name="T65" fmla="*/ 797 h 1400"/>
              <a:gd name="T66" fmla="*/ 478 w 1395"/>
              <a:gd name="T67" fmla="*/ 725 h 1400"/>
              <a:gd name="T68" fmla="*/ 435 w 1395"/>
              <a:gd name="T69" fmla="*/ 725 h 1400"/>
              <a:gd name="T70" fmla="*/ 435 w 1395"/>
              <a:gd name="T71" fmla="*/ 664 h 1400"/>
              <a:gd name="T72" fmla="*/ 478 w 1395"/>
              <a:gd name="T73" fmla="*/ 664 h 1400"/>
              <a:gd name="T74" fmla="*/ 558 w 1395"/>
              <a:gd name="T75" fmla="*/ 596 h 1400"/>
              <a:gd name="T76" fmla="*/ 486 w 1395"/>
              <a:gd name="T77" fmla="*/ 528 h 1400"/>
              <a:gd name="T78" fmla="*/ 418 w 1395"/>
              <a:gd name="T79" fmla="*/ 591 h 1400"/>
              <a:gd name="T80" fmla="*/ 342 w 1395"/>
              <a:gd name="T81" fmla="*/ 591 h 1400"/>
              <a:gd name="T82" fmla="*/ 383 w 1395"/>
              <a:gd name="T83" fmla="*/ 503 h 1400"/>
              <a:gd name="T84" fmla="*/ 486 w 1395"/>
              <a:gd name="T85" fmla="*/ 468 h 1400"/>
              <a:gd name="T86" fmla="*/ 620 w 1395"/>
              <a:gd name="T87" fmla="*/ 541 h 1400"/>
              <a:gd name="T88" fmla="*/ 631 w 1395"/>
              <a:gd name="T89" fmla="*/ 596 h 1400"/>
              <a:gd name="T90" fmla="*/ 563 w 1395"/>
              <a:gd name="T91" fmla="*/ 694 h 1400"/>
              <a:gd name="T92" fmla="*/ 435 w 1395"/>
              <a:gd name="T93" fmla="*/ 1251 h 1400"/>
              <a:gd name="T94" fmla="*/ 514 w 1395"/>
              <a:gd name="T95" fmla="*/ 1175 h 1400"/>
              <a:gd name="T96" fmla="*/ 735 w 1395"/>
              <a:gd name="T97" fmla="*/ 1396 h 1400"/>
              <a:gd name="T98" fmla="*/ 697 w 1395"/>
              <a:gd name="T99" fmla="*/ 1399 h 1400"/>
              <a:gd name="T100" fmla="*/ 0 w 1395"/>
              <a:gd name="T101" fmla="*/ 756 h 1400"/>
              <a:gd name="T102" fmla="*/ 87 w 1395"/>
              <a:gd name="T103" fmla="*/ 756 h 1400"/>
              <a:gd name="T104" fmla="*/ 435 w 1395"/>
              <a:gd name="T10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95" h="1400">
                <a:moveTo>
                  <a:pt x="697" y="0"/>
                </a:moveTo>
                <a:cubicBezTo>
                  <a:pt x="1063" y="0"/>
                  <a:pt x="1364" y="282"/>
                  <a:pt x="1394" y="640"/>
                </a:cubicBezTo>
                <a:lnTo>
                  <a:pt x="1307" y="640"/>
                </a:lnTo>
                <a:cubicBezTo>
                  <a:pt x="1288" y="421"/>
                  <a:pt x="1151" y="238"/>
                  <a:pt x="959" y="148"/>
                </a:cubicBezTo>
                <a:lnTo>
                  <a:pt x="880" y="224"/>
                </a:lnTo>
                <a:lnTo>
                  <a:pt x="659" y="3"/>
                </a:lnTo>
                <a:lnTo>
                  <a:pt x="697" y="0"/>
                </a:lnTo>
                <a:close/>
                <a:moveTo>
                  <a:pt x="962" y="689"/>
                </a:moveTo>
                <a:cubicBezTo>
                  <a:pt x="962" y="593"/>
                  <a:pt x="925" y="533"/>
                  <a:pt x="834" y="533"/>
                </a:cubicBezTo>
                <a:lnTo>
                  <a:pt x="779" y="533"/>
                </a:lnTo>
                <a:lnTo>
                  <a:pt x="779" y="868"/>
                </a:lnTo>
                <a:lnTo>
                  <a:pt x="831" y="868"/>
                </a:lnTo>
                <a:cubicBezTo>
                  <a:pt x="901" y="868"/>
                  <a:pt x="941" y="830"/>
                  <a:pt x="957" y="775"/>
                </a:cubicBezTo>
                <a:cubicBezTo>
                  <a:pt x="962" y="756"/>
                  <a:pt x="962" y="734"/>
                  <a:pt x="962" y="711"/>
                </a:cubicBezTo>
                <a:lnTo>
                  <a:pt x="962" y="689"/>
                </a:lnTo>
                <a:close/>
                <a:moveTo>
                  <a:pt x="834" y="468"/>
                </a:moveTo>
                <a:cubicBezTo>
                  <a:pt x="938" y="468"/>
                  <a:pt x="1000" y="520"/>
                  <a:pt x="1031" y="596"/>
                </a:cubicBezTo>
                <a:cubicBezTo>
                  <a:pt x="1042" y="623"/>
                  <a:pt x="1044" y="656"/>
                  <a:pt x="1044" y="689"/>
                </a:cubicBezTo>
                <a:lnTo>
                  <a:pt x="1044" y="711"/>
                </a:lnTo>
                <a:cubicBezTo>
                  <a:pt x="1044" y="782"/>
                  <a:pt x="1024" y="834"/>
                  <a:pt x="987" y="871"/>
                </a:cubicBezTo>
                <a:cubicBezTo>
                  <a:pt x="950" y="908"/>
                  <a:pt x="903" y="931"/>
                  <a:pt x="831" y="931"/>
                </a:cubicBezTo>
                <a:lnTo>
                  <a:pt x="697" y="931"/>
                </a:lnTo>
                <a:lnTo>
                  <a:pt x="697" y="468"/>
                </a:lnTo>
                <a:lnTo>
                  <a:pt x="834" y="468"/>
                </a:lnTo>
                <a:close/>
                <a:moveTo>
                  <a:pt x="563" y="694"/>
                </a:moveTo>
                <a:cubicBezTo>
                  <a:pt x="605" y="711"/>
                  <a:pt x="640" y="743"/>
                  <a:pt x="640" y="800"/>
                </a:cubicBezTo>
                <a:cubicBezTo>
                  <a:pt x="640" y="822"/>
                  <a:pt x="634" y="839"/>
                  <a:pt x="626" y="855"/>
                </a:cubicBezTo>
                <a:cubicBezTo>
                  <a:pt x="618" y="872"/>
                  <a:pt x="609" y="888"/>
                  <a:pt x="596" y="898"/>
                </a:cubicBezTo>
                <a:cubicBezTo>
                  <a:pt x="570" y="919"/>
                  <a:pt x="531" y="931"/>
                  <a:pt x="486" y="931"/>
                </a:cubicBezTo>
                <a:cubicBezTo>
                  <a:pt x="401" y="931"/>
                  <a:pt x="339" y="888"/>
                  <a:pt x="339" y="803"/>
                </a:cubicBezTo>
                <a:lnTo>
                  <a:pt x="413" y="803"/>
                </a:lnTo>
                <a:cubicBezTo>
                  <a:pt x="413" y="845"/>
                  <a:pt x="444" y="871"/>
                  <a:pt x="486" y="871"/>
                </a:cubicBezTo>
                <a:cubicBezTo>
                  <a:pt x="535" y="871"/>
                  <a:pt x="563" y="848"/>
                  <a:pt x="563" y="797"/>
                </a:cubicBezTo>
                <a:cubicBezTo>
                  <a:pt x="563" y="746"/>
                  <a:pt x="529" y="725"/>
                  <a:pt x="478" y="725"/>
                </a:cubicBezTo>
                <a:lnTo>
                  <a:pt x="435" y="725"/>
                </a:lnTo>
                <a:lnTo>
                  <a:pt x="435" y="664"/>
                </a:lnTo>
                <a:lnTo>
                  <a:pt x="478" y="664"/>
                </a:lnTo>
                <a:cubicBezTo>
                  <a:pt x="526" y="664"/>
                  <a:pt x="558" y="642"/>
                  <a:pt x="558" y="596"/>
                </a:cubicBezTo>
                <a:cubicBezTo>
                  <a:pt x="558" y="551"/>
                  <a:pt x="533" y="528"/>
                  <a:pt x="486" y="528"/>
                </a:cubicBezTo>
                <a:cubicBezTo>
                  <a:pt x="447" y="528"/>
                  <a:pt x="418" y="551"/>
                  <a:pt x="418" y="591"/>
                </a:cubicBezTo>
                <a:lnTo>
                  <a:pt x="342" y="591"/>
                </a:lnTo>
                <a:cubicBezTo>
                  <a:pt x="342" y="550"/>
                  <a:pt x="362" y="523"/>
                  <a:pt x="383" y="503"/>
                </a:cubicBezTo>
                <a:cubicBezTo>
                  <a:pt x="410" y="481"/>
                  <a:pt x="440" y="468"/>
                  <a:pt x="486" y="468"/>
                </a:cubicBezTo>
                <a:cubicBezTo>
                  <a:pt x="557" y="468"/>
                  <a:pt x="597" y="494"/>
                  <a:pt x="620" y="541"/>
                </a:cubicBezTo>
                <a:cubicBezTo>
                  <a:pt x="629" y="558"/>
                  <a:pt x="631" y="574"/>
                  <a:pt x="631" y="596"/>
                </a:cubicBezTo>
                <a:cubicBezTo>
                  <a:pt x="631" y="646"/>
                  <a:pt x="598" y="677"/>
                  <a:pt x="563" y="694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5" y="1396"/>
                </a:lnTo>
                <a:lnTo>
                  <a:pt x="697" y="1399"/>
                </a:lnTo>
                <a:cubicBezTo>
                  <a:pt x="331" y="1399"/>
                  <a:pt x="30" y="1115"/>
                  <a:pt x="0" y="756"/>
                </a:cubicBezTo>
                <a:lnTo>
                  <a:pt x="87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5269" y="3189288"/>
            <a:ext cx="463550" cy="461963"/>
          </a:xfrm>
          <a:custGeom>
            <a:avLst/>
            <a:gdLst>
              <a:gd name="T0" fmla="*/ 350 w 1286"/>
              <a:gd name="T1" fmla="*/ 934 h 1285"/>
              <a:gd name="T2" fmla="*/ 1285 w 1286"/>
              <a:gd name="T3" fmla="*/ 934 h 1285"/>
              <a:gd name="T4" fmla="*/ 1285 w 1286"/>
              <a:gd name="T5" fmla="*/ 1049 h 1285"/>
              <a:gd name="T6" fmla="*/ 1050 w 1286"/>
              <a:gd name="T7" fmla="*/ 1049 h 1285"/>
              <a:gd name="T8" fmla="*/ 1050 w 1286"/>
              <a:gd name="T9" fmla="*/ 1284 h 1285"/>
              <a:gd name="T10" fmla="*/ 935 w 1286"/>
              <a:gd name="T11" fmla="*/ 1284 h 1285"/>
              <a:gd name="T12" fmla="*/ 935 w 1286"/>
              <a:gd name="T13" fmla="*/ 1049 h 1285"/>
              <a:gd name="T14" fmla="*/ 350 w 1286"/>
              <a:gd name="T15" fmla="*/ 1049 h 1285"/>
              <a:gd name="T16" fmla="*/ 235 w 1286"/>
              <a:gd name="T17" fmla="*/ 934 h 1285"/>
              <a:gd name="T18" fmla="*/ 235 w 1286"/>
              <a:gd name="T19" fmla="*/ 350 h 1285"/>
              <a:gd name="T20" fmla="*/ 0 w 1286"/>
              <a:gd name="T21" fmla="*/ 350 h 1285"/>
              <a:gd name="T22" fmla="*/ 0 w 1286"/>
              <a:gd name="T23" fmla="*/ 236 h 1285"/>
              <a:gd name="T24" fmla="*/ 235 w 1286"/>
              <a:gd name="T25" fmla="*/ 236 h 1285"/>
              <a:gd name="T26" fmla="*/ 235 w 1286"/>
              <a:gd name="T27" fmla="*/ 0 h 1285"/>
              <a:gd name="T28" fmla="*/ 350 w 1286"/>
              <a:gd name="T29" fmla="*/ 0 h 1285"/>
              <a:gd name="T30" fmla="*/ 350 w 1286"/>
              <a:gd name="T31" fmla="*/ 934 h 1285"/>
              <a:gd name="T32" fmla="*/ 935 w 1286"/>
              <a:gd name="T33" fmla="*/ 817 h 1285"/>
              <a:gd name="T34" fmla="*/ 935 w 1286"/>
              <a:gd name="T35" fmla="*/ 350 h 1285"/>
              <a:gd name="T36" fmla="*/ 467 w 1286"/>
              <a:gd name="T37" fmla="*/ 350 h 1285"/>
              <a:gd name="T38" fmla="*/ 467 w 1286"/>
              <a:gd name="T39" fmla="*/ 236 h 1285"/>
              <a:gd name="T40" fmla="*/ 935 w 1286"/>
              <a:gd name="T41" fmla="*/ 236 h 1285"/>
              <a:gd name="T42" fmla="*/ 1050 w 1286"/>
              <a:gd name="T43" fmla="*/ 350 h 1285"/>
              <a:gd name="T44" fmla="*/ 1050 w 1286"/>
              <a:gd name="T45" fmla="*/ 817 h 1285"/>
              <a:gd name="T46" fmla="*/ 935 w 1286"/>
              <a:gd name="T47" fmla="*/ 81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85">
                <a:moveTo>
                  <a:pt x="350" y="934"/>
                </a:moveTo>
                <a:lnTo>
                  <a:pt x="1285" y="934"/>
                </a:lnTo>
                <a:lnTo>
                  <a:pt x="1285" y="1049"/>
                </a:lnTo>
                <a:lnTo>
                  <a:pt x="1050" y="1049"/>
                </a:lnTo>
                <a:lnTo>
                  <a:pt x="1050" y="1284"/>
                </a:lnTo>
                <a:lnTo>
                  <a:pt x="935" y="1284"/>
                </a:lnTo>
                <a:lnTo>
                  <a:pt x="935" y="1049"/>
                </a:lnTo>
                <a:lnTo>
                  <a:pt x="350" y="1049"/>
                </a:lnTo>
                <a:cubicBezTo>
                  <a:pt x="287" y="1049"/>
                  <a:pt x="235" y="997"/>
                  <a:pt x="235" y="934"/>
                </a:cubicBezTo>
                <a:lnTo>
                  <a:pt x="235" y="350"/>
                </a:lnTo>
                <a:lnTo>
                  <a:pt x="0" y="350"/>
                </a:lnTo>
                <a:lnTo>
                  <a:pt x="0" y="236"/>
                </a:lnTo>
                <a:lnTo>
                  <a:pt x="235" y="236"/>
                </a:lnTo>
                <a:lnTo>
                  <a:pt x="235" y="0"/>
                </a:lnTo>
                <a:lnTo>
                  <a:pt x="350" y="0"/>
                </a:lnTo>
                <a:lnTo>
                  <a:pt x="350" y="934"/>
                </a:lnTo>
                <a:close/>
                <a:moveTo>
                  <a:pt x="935" y="817"/>
                </a:moveTo>
                <a:lnTo>
                  <a:pt x="935" y="350"/>
                </a:lnTo>
                <a:lnTo>
                  <a:pt x="467" y="350"/>
                </a:lnTo>
                <a:lnTo>
                  <a:pt x="467" y="236"/>
                </a:lnTo>
                <a:lnTo>
                  <a:pt x="935" y="236"/>
                </a:lnTo>
                <a:cubicBezTo>
                  <a:pt x="998" y="236"/>
                  <a:pt x="1050" y="288"/>
                  <a:pt x="1050" y="350"/>
                </a:cubicBezTo>
                <a:lnTo>
                  <a:pt x="1050" y="817"/>
                </a:lnTo>
                <a:lnTo>
                  <a:pt x="935" y="8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5094" y="3252788"/>
            <a:ext cx="336550" cy="336550"/>
          </a:xfrm>
          <a:custGeom>
            <a:avLst/>
            <a:gdLst>
              <a:gd name="T0" fmla="*/ 818 w 936"/>
              <a:gd name="T1" fmla="*/ 817 h 935"/>
              <a:gd name="T2" fmla="*/ 818 w 936"/>
              <a:gd name="T3" fmla="*/ 118 h 935"/>
              <a:gd name="T4" fmla="*/ 118 w 936"/>
              <a:gd name="T5" fmla="*/ 118 h 935"/>
              <a:gd name="T6" fmla="*/ 118 w 936"/>
              <a:gd name="T7" fmla="*/ 817 h 935"/>
              <a:gd name="T8" fmla="*/ 818 w 936"/>
              <a:gd name="T9" fmla="*/ 817 h 935"/>
              <a:gd name="T10" fmla="*/ 818 w 936"/>
              <a:gd name="T11" fmla="*/ 0 h 935"/>
              <a:gd name="T12" fmla="*/ 935 w 936"/>
              <a:gd name="T13" fmla="*/ 118 h 935"/>
              <a:gd name="T14" fmla="*/ 935 w 936"/>
              <a:gd name="T15" fmla="*/ 817 h 935"/>
              <a:gd name="T16" fmla="*/ 818 w 936"/>
              <a:gd name="T17" fmla="*/ 934 h 935"/>
              <a:gd name="T18" fmla="*/ 118 w 936"/>
              <a:gd name="T19" fmla="*/ 934 h 935"/>
              <a:gd name="T20" fmla="*/ 0 w 936"/>
              <a:gd name="T21" fmla="*/ 817 h 935"/>
              <a:gd name="T22" fmla="*/ 0 w 936"/>
              <a:gd name="T23" fmla="*/ 118 h 935"/>
              <a:gd name="T24" fmla="*/ 118 w 936"/>
              <a:gd name="T25" fmla="*/ 0 h 935"/>
              <a:gd name="T26" fmla="*/ 818 w 936"/>
              <a:gd name="T2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935">
                <a:moveTo>
                  <a:pt x="818" y="817"/>
                </a:moveTo>
                <a:lnTo>
                  <a:pt x="818" y="118"/>
                </a:lnTo>
                <a:lnTo>
                  <a:pt x="118" y="118"/>
                </a:lnTo>
                <a:lnTo>
                  <a:pt x="118" y="817"/>
                </a:lnTo>
                <a:lnTo>
                  <a:pt x="818" y="817"/>
                </a:lnTo>
                <a:close/>
                <a:moveTo>
                  <a:pt x="818" y="0"/>
                </a:moveTo>
                <a:cubicBezTo>
                  <a:pt x="881" y="0"/>
                  <a:pt x="935" y="55"/>
                  <a:pt x="935" y="118"/>
                </a:cubicBezTo>
                <a:lnTo>
                  <a:pt x="935" y="817"/>
                </a:lnTo>
                <a:cubicBezTo>
                  <a:pt x="935" y="880"/>
                  <a:pt x="881" y="934"/>
                  <a:pt x="818" y="934"/>
                </a:cubicBezTo>
                <a:lnTo>
                  <a:pt x="118" y="934"/>
                </a:lnTo>
                <a:cubicBezTo>
                  <a:pt x="55" y="934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58871" y="3168650"/>
            <a:ext cx="504825" cy="503238"/>
          </a:xfrm>
          <a:custGeom>
            <a:avLst/>
            <a:gdLst>
              <a:gd name="T0" fmla="*/ 1168 w 1401"/>
              <a:gd name="T1" fmla="*/ 931 h 1400"/>
              <a:gd name="T2" fmla="*/ 1168 w 1401"/>
              <a:gd name="T3" fmla="*/ 1049 h 1400"/>
              <a:gd name="T4" fmla="*/ 1050 w 1401"/>
              <a:gd name="T5" fmla="*/ 1049 h 1400"/>
              <a:gd name="T6" fmla="*/ 1050 w 1401"/>
              <a:gd name="T7" fmla="*/ 1166 h 1400"/>
              <a:gd name="T8" fmla="*/ 932 w 1401"/>
              <a:gd name="T9" fmla="*/ 1166 h 1400"/>
              <a:gd name="T10" fmla="*/ 932 w 1401"/>
              <a:gd name="T11" fmla="*/ 1049 h 1400"/>
              <a:gd name="T12" fmla="*/ 468 w 1401"/>
              <a:gd name="T13" fmla="*/ 1049 h 1400"/>
              <a:gd name="T14" fmla="*/ 350 w 1401"/>
              <a:gd name="T15" fmla="*/ 931 h 1400"/>
              <a:gd name="T16" fmla="*/ 350 w 1401"/>
              <a:gd name="T17" fmla="*/ 468 h 1400"/>
              <a:gd name="T18" fmla="*/ 232 w 1401"/>
              <a:gd name="T19" fmla="*/ 468 h 1400"/>
              <a:gd name="T20" fmla="*/ 232 w 1401"/>
              <a:gd name="T21" fmla="*/ 350 h 1400"/>
              <a:gd name="T22" fmla="*/ 350 w 1401"/>
              <a:gd name="T23" fmla="*/ 350 h 1400"/>
              <a:gd name="T24" fmla="*/ 350 w 1401"/>
              <a:gd name="T25" fmla="*/ 232 h 1400"/>
              <a:gd name="T26" fmla="*/ 468 w 1401"/>
              <a:gd name="T27" fmla="*/ 232 h 1400"/>
              <a:gd name="T28" fmla="*/ 468 w 1401"/>
              <a:gd name="T29" fmla="*/ 931 h 1400"/>
              <a:gd name="T30" fmla="*/ 1168 w 1401"/>
              <a:gd name="T31" fmla="*/ 931 h 1400"/>
              <a:gd name="T32" fmla="*/ 932 w 1401"/>
              <a:gd name="T33" fmla="*/ 816 h 1400"/>
              <a:gd name="T34" fmla="*/ 932 w 1401"/>
              <a:gd name="T35" fmla="*/ 468 h 1400"/>
              <a:gd name="T36" fmla="*/ 582 w 1401"/>
              <a:gd name="T37" fmla="*/ 468 h 1400"/>
              <a:gd name="T38" fmla="*/ 582 w 1401"/>
              <a:gd name="T39" fmla="*/ 350 h 1400"/>
              <a:gd name="T40" fmla="*/ 932 w 1401"/>
              <a:gd name="T41" fmla="*/ 350 h 1400"/>
              <a:gd name="T42" fmla="*/ 1050 w 1401"/>
              <a:gd name="T43" fmla="*/ 468 h 1400"/>
              <a:gd name="T44" fmla="*/ 1050 w 1401"/>
              <a:gd name="T45" fmla="*/ 816 h 1400"/>
              <a:gd name="T46" fmla="*/ 932 w 1401"/>
              <a:gd name="T47" fmla="*/ 816 h 1400"/>
              <a:gd name="T48" fmla="*/ 703 w 1401"/>
              <a:gd name="T49" fmla="*/ 0 h 1400"/>
              <a:gd name="T50" fmla="*/ 1400 w 1401"/>
              <a:gd name="T51" fmla="*/ 643 h 1400"/>
              <a:gd name="T52" fmla="*/ 1312 w 1401"/>
              <a:gd name="T53" fmla="*/ 643 h 1400"/>
              <a:gd name="T54" fmla="*/ 965 w 1401"/>
              <a:gd name="T55" fmla="*/ 148 h 1400"/>
              <a:gd name="T56" fmla="*/ 886 w 1401"/>
              <a:gd name="T57" fmla="*/ 224 h 1400"/>
              <a:gd name="T58" fmla="*/ 664 w 1401"/>
              <a:gd name="T59" fmla="*/ 3 h 1400"/>
              <a:gd name="T60" fmla="*/ 703 w 1401"/>
              <a:gd name="T61" fmla="*/ 0 h 1400"/>
              <a:gd name="T62" fmla="*/ 435 w 1401"/>
              <a:gd name="T63" fmla="*/ 1251 h 1400"/>
              <a:gd name="T64" fmla="*/ 514 w 1401"/>
              <a:gd name="T65" fmla="*/ 1175 h 1400"/>
              <a:gd name="T66" fmla="*/ 736 w 1401"/>
              <a:gd name="T67" fmla="*/ 1396 h 1400"/>
              <a:gd name="T68" fmla="*/ 697 w 1401"/>
              <a:gd name="T69" fmla="*/ 1399 h 1400"/>
              <a:gd name="T70" fmla="*/ 0 w 1401"/>
              <a:gd name="T71" fmla="*/ 756 h 1400"/>
              <a:gd name="T72" fmla="*/ 88 w 1401"/>
              <a:gd name="T73" fmla="*/ 756 h 1400"/>
              <a:gd name="T74" fmla="*/ 435 w 1401"/>
              <a:gd name="T75" fmla="*/ 1251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01" h="1400">
                <a:moveTo>
                  <a:pt x="1168" y="931"/>
                </a:moveTo>
                <a:lnTo>
                  <a:pt x="1168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932" y="1166"/>
                </a:lnTo>
                <a:lnTo>
                  <a:pt x="932" y="1049"/>
                </a:lnTo>
                <a:lnTo>
                  <a:pt x="468" y="1049"/>
                </a:lnTo>
                <a:cubicBezTo>
                  <a:pt x="402" y="1049"/>
                  <a:pt x="350" y="994"/>
                  <a:pt x="350" y="931"/>
                </a:cubicBezTo>
                <a:lnTo>
                  <a:pt x="350" y="468"/>
                </a:lnTo>
                <a:lnTo>
                  <a:pt x="232" y="468"/>
                </a:lnTo>
                <a:lnTo>
                  <a:pt x="232" y="350"/>
                </a:lnTo>
                <a:lnTo>
                  <a:pt x="350" y="350"/>
                </a:lnTo>
                <a:lnTo>
                  <a:pt x="350" y="232"/>
                </a:lnTo>
                <a:lnTo>
                  <a:pt x="468" y="232"/>
                </a:lnTo>
                <a:lnTo>
                  <a:pt x="468" y="931"/>
                </a:lnTo>
                <a:lnTo>
                  <a:pt x="1168" y="931"/>
                </a:lnTo>
                <a:close/>
                <a:moveTo>
                  <a:pt x="932" y="816"/>
                </a:moveTo>
                <a:lnTo>
                  <a:pt x="932" y="468"/>
                </a:lnTo>
                <a:lnTo>
                  <a:pt x="582" y="468"/>
                </a:lnTo>
                <a:lnTo>
                  <a:pt x="582" y="350"/>
                </a:lnTo>
                <a:lnTo>
                  <a:pt x="932" y="350"/>
                </a:lnTo>
                <a:cubicBezTo>
                  <a:pt x="995" y="350"/>
                  <a:pt x="1050" y="402"/>
                  <a:pt x="1050" y="468"/>
                </a:cubicBezTo>
                <a:lnTo>
                  <a:pt x="1050" y="816"/>
                </a:lnTo>
                <a:lnTo>
                  <a:pt x="932" y="816"/>
                </a:lnTo>
                <a:close/>
                <a:moveTo>
                  <a:pt x="703" y="0"/>
                </a:moveTo>
                <a:cubicBezTo>
                  <a:pt x="1069" y="0"/>
                  <a:pt x="1370" y="284"/>
                  <a:pt x="1400" y="643"/>
                </a:cubicBezTo>
                <a:lnTo>
                  <a:pt x="1312" y="643"/>
                </a:lnTo>
                <a:cubicBezTo>
                  <a:pt x="1291" y="424"/>
                  <a:pt x="1157" y="238"/>
                  <a:pt x="965" y="148"/>
                </a:cubicBezTo>
                <a:lnTo>
                  <a:pt x="886" y="224"/>
                </a:lnTo>
                <a:lnTo>
                  <a:pt x="664" y="3"/>
                </a:lnTo>
                <a:cubicBezTo>
                  <a:pt x="678" y="3"/>
                  <a:pt x="689" y="0"/>
                  <a:pt x="703" y="0"/>
                </a:cubicBezTo>
                <a:close/>
                <a:moveTo>
                  <a:pt x="435" y="1251"/>
                </a:moveTo>
                <a:lnTo>
                  <a:pt x="514" y="1175"/>
                </a:lnTo>
                <a:lnTo>
                  <a:pt x="736" y="1396"/>
                </a:lnTo>
                <a:cubicBezTo>
                  <a:pt x="722" y="1396"/>
                  <a:pt x="711" y="1399"/>
                  <a:pt x="697" y="1399"/>
                </a:cubicBezTo>
                <a:cubicBezTo>
                  <a:pt x="331" y="1399"/>
                  <a:pt x="30" y="1115"/>
                  <a:pt x="0" y="756"/>
                </a:cubicBezTo>
                <a:lnTo>
                  <a:pt x="88" y="756"/>
                </a:lnTo>
                <a:cubicBezTo>
                  <a:pt x="109" y="975"/>
                  <a:pt x="243" y="1161"/>
                  <a:pt x="435" y="1251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3146" y="3232152"/>
            <a:ext cx="293687" cy="377825"/>
          </a:xfrm>
          <a:custGeom>
            <a:avLst/>
            <a:gdLst>
              <a:gd name="T0" fmla="*/ 700 w 816"/>
              <a:gd name="T1" fmla="*/ 931 h 1050"/>
              <a:gd name="T2" fmla="*/ 700 w 816"/>
              <a:gd name="T3" fmla="*/ 118 h 1050"/>
              <a:gd name="T4" fmla="*/ 115 w 816"/>
              <a:gd name="T5" fmla="*/ 118 h 1050"/>
              <a:gd name="T6" fmla="*/ 115 w 816"/>
              <a:gd name="T7" fmla="*/ 931 h 1050"/>
              <a:gd name="T8" fmla="*/ 700 w 816"/>
              <a:gd name="T9" fmla="*/ 931 h 1050"/>
              <a:gd name="T10" fmla="*/ 700 w 816"/>
              <a:gd name="T11" fmla="*/ 0 h 1050"/>
              <a:gd name="T12" fmla="*/ 815 w 816"/>
              <a:gd name="T13" fmla="*/ 118 h 1050"/>
              <a:gd name="T14" fmla="*/ 815 w 816"/>
              <a:gd name="T15" fmla="*/ 931 h 1050"/>
              <a:gd name="T16" fmla="*/ 700 w 816"/>
              <a:gd name="T17" fmla="*/ 1049 h 1050"/>
              <a:gd name="T18" fmla="*/ 115 w 816"/>
              <a:gd name="T19" fmla="*/ 1049 h 1050"/>
              <a:gd name="T20" fmla="*/ 0 w 816"/>
              <a:gd name="T21" fmla="*/ 931 h 1050"/>
              <a:gd name="T22" fmla="*/ 0 w 816"/>
              <a:gd name="T23" fmla="*/ 118 h 1050"/>
              <a:gd name="T24" fmla="*/ 115 w 816"/>
              <a:gd name="T25" fmla="*/ 0 h 1050"/>
              <a:gd name="T26" fmla="*/ 700 w 816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931"/>
                </a:moveTo>
                <a:lnTo>
                  <a:pt x="700" y="118"/>
                </a:lnTo>
                <a:lnTo>
                  <a:pt x="115" y="118"/>
                </a:lnTo>
                <a:lnTo>
                  <a:pt x="115" y="931"/>
                </a:lnTo>
                <a:lnTo>
                  <a:pt x="700" y="931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931"/>
                </a:lnTo>
                <a:cubicBezTo>
                  <a:pt x="815" y="994"/>
                  <a:pt x="763" y="1049"/>
                  <a:pt x="700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8196" y="3232152"/>
            <a:ext cx="377825" cy="377825"/>
          </a:xfrm>
          <a:custGeom>
            <a:avLst/>
            <a:gdLst>
              <a:gd name="T0" fmla="*/ 640 w 1051"/>
              <a:gd name="T1" fmla="*/ 541 h 1050"/>
              <a:gd name="T2" fmla="*/ 845 w 1051"/>
              <a:gd name="T3" fmla="*/ 816 h 1050"/>
              <a:gd name="T4" fmla="*/ 205 w 1051"/>
              <a:gd name="T5" fmla="*/ 816 h 1050"/>
              <a:gd name="T6" fmla="*/ 363 w 1051"/>
              <a:gd name="T7" fmla="*/ 609 h 1050"/>
              <a:gd name="T8" fmla="*/ 478 w 1051"/>
              <a:gd name="T9" fmla="*/ 748 h 1050"/>
              <a:gd name="T10" fmla="*/ 640 w 1051"/>
              <a:gd name="T11" fmla="*/ 541 h 1050"/>
              <a:gd name="T12" fmla="*/ 932 w 1051"/>
              <a:gd name="T13" fmla="*/ 931 h 1050"/>
              <a:gd name="T14" fmla="*/ 932 w 1051"/>
              <a:gd name="T15" fmla="*/ 118 h 1050"/>
              <a:gd name="T16" fmla="*/ 117 w 1051"/>
              <a:gd name="T17" fmla="*/ 118 h 1050"/>
              <a:gd name="T18" fmla="*/ 117 w 1051"/>
              <a:gd name="T19" fmla="*/ 931 h 1050"/>
              <a:gd name="T20" fmla="*/ 932 w 1051"/>
              <a:gd name="T21" fmla="*/ 931 h 1050"/>
              <a:gd name="T22" fmla="*/ 932 w 1051"/>
              <a:gd name="T23" fmla="*/ 0 h 1050"/>
              <a:gd name="T24" fmla="*/ 1050 w 1051"/>
              <a:gd name="T25" fmla="*/ 118 h 1050"/>
              <a:gd name="T26" fmla="*/ 1050 w 1051"/>
              <a:gd name="T27" fmla="*/ 931 h 1050"/>
              <a:gd name="T28" fmla="*/ 932 w 1051"/>
              <a:gd name="T29" fmla="*/ 1049 h 1050"/>
              <a:gd name="T30" fmla="*/ 117 w 1051"/>
              <a:gd name="T31" fmla="*/ 1049 h 1050"/>
              <a:gd name="T32" fmla="*/ 0 w 1051"/>
              <a:gd name="T33" fmla="*/ 931 h 1050"/>
              <a:gd name="T34" fmla="*/ 0 w 1051"/>
              <a:gd name="T35" fmla="*/ 118 h 1050"/>
              <a:gd name="T36" fmla="*/ 117 w 1051"/>
              <a:gd name="T37" fmla="*/ 0 h 1050"/>
              <a:gd name="T38" fmla="*/ 932 w 1051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050">
                <a:moveTo>
                  <a:pt x="640" y="541"/>
                </a:moveTo>
                <a:lnTo>
                  <a:pt x="845" y="816"/>
                </a:lnTo>
                <a:lnTo>
                  <a:pt x="205" y="816"/>
                </a:lnTo>
                <a:lnTo>
                  <a:pt x="363" y="609"/>
                </a:lnTo>
                <a:lnTo>
                  <a:pt x="478" y="748"/>
                </a:lnTo>
                <a:lnTo>
                  <a:pt x="640" y="541"/>
                </a:lnTo>
                <a:close/>
                <a:moveTo>
                  <a:pt x="932" y="931"/>
                </a:moveTo>
                <a:lnTo>
                  <a:pt x="932" y="118"/>
                </a:lnTo>
                <a:lnTo>
                  <a:pt x="117" y="118"/>
                </a:lnTo>
                <a:lnTo>
                  <a:pt x="117" y="931"/>
                </a:lnTo>
                <a:lnTo>
                  <a:pt x="932" y="931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6108" y="3275013"/>
            <a:ext cx="377825" cy="293688"/>
          </a:xfrm>
          <a:custGeom>
            <a:avLst/>
            <a:gdLst>
              <a:gd name="T0" fmla="*/ 932 w 1051"/>
              <a:gd name="T1" fmla="*/ 698 h 814"/>
              <a:gd name="T2" fmla="*/ 932 w 1051"/>
              <a:gd name="T3" fmla="*/ 114 h 814"/>
              <a:gd name="T4" fmla="*/ 118 w 1051"/>
              <a:gd name="T5" fmla="*/ 114 h 814"/>
              <a:gd name="T6" fmla="*/ 118 w 1051"/>
              <a:gd name="T7" fmla="*/ 698 h 814"/>
              <a:gd name="T8" fmla="*/ 932 w 1051"/>
              <a:gd name="T9" fmla="*/ 698 h 814"/>
              <a:gd name="T10" fmla="*/ 932 w 1051"/>
              <a:gd name="T11" fmla="*/ 0 h 814"/>
              <a:gd name="T12" fmla="*/ 1050 w 1051"/>
              <a:gd name="T13" fmla="*/ 114 h 814"/>
              <a:gd name="T14" fmla="*/ 1050 w 1051"/>
              <a:gd name="T15" fmla="*/ 698 h 814"/>
              <a:gd name="T16" fmla="*/ 932 w 1051"/>
              <a:gd name="T17" fmla="*/ 813 h 814"/>
              <a:gd name="T18" fmla="*/ 118 w 1051"/>
              <a:gd name="T19" fmla="*/ 813 h 814"/>
              <a:gd name="T20" fmla="*/ 0 w 1051"/>
              <a:gd name="T21" fmla="*/ 698 h 814"/>
              <a:gd name="T22" fmla="*/ 0 w 1051"/>
              <a:gd name="T23" fmla="*/ 114 h 814"/>
              <a:gd name="T24" fmla="*/ 118 w 1051"/>
              <a:gd name="T25" fmla="*/ 0 h 814"/>
              <a:gd name="T26" fmla="*/ 932 w 1051"/>
              <a:gd name="T27" fmla="*/ 0 h 8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814">
                <a:moveTo>
                  <a:pt x="932" y="698"/>
                </a:moveTo>
                <a:lnTo>
                  <a:pt x="932" y="114"/>
                </a:lnTo>
                <a:lnTo>
                  <a:pt x="118" y="114"/>
                </a:lnTo>
                <a:lnTo>
                  <a:pt x="118" y="698"/>
                </a:lnTo>
                <a:lnTo>
                  <a:pt x="932" y="69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4"/>
                </a:cubicBezTo>
                <a:lnTo>
                  <a:pt x="1050" y="698"/>
                </a:lnTo>
                <a:cubicBezTo>
                  <a:pt x="1050" y="761"/>
                  <a:pt x="995" y="813"/>
                  <a:pt x="932" y="813"/>
                </a:cubicBezTo>
                <a:lnTo>
                  <a:pt x="118" y="813"/>
                </a:lnTo>
                <a:cubicBezTo>
                  <a:pt x="55" y="813"/>
                  <a:pt x="0" y="761"/>
                  <a:pt x="0" y="698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4896" y="4083050"/>
            <a:ext cx="377825" cy="419100"/>
          </a:xfrm>
          <a:custGeom>
            <a:avLst/>
            <a:gdLst>
              <a:gd name="T0" fmla="*/ 932 w 1051"/>
              <a:gd name="T1" fmla="*/ 1050 h 1166"/>
              <a:gd name="T2" fmla="*/ 932 w 1051"/>
              <a:gd name="T3" fmla="*/ 407 h 1166"/>
              <a:gd name="T4" fmla="*/ 118 w 1051"/>
              <a:gd name="T5" fmla="*/ 407 h 1166"/>
              <a:gd name="T6" fmla="*/ 118 w 1051"/>
              <a:gd name="T7" fmla="*/ 1050 h 1166"/>
              <a:gd name="T8" fmla="*/ 932 w 1051"/>
              <a:gd name="T9" fmla="*/ 1050 h 1166"/>
              <a:gd name="T10" fmla="*/ 1050 w 1051"/>
              <a:gd name="T11" fmla="*/ 232 h 1166"/>
              <a:gd name="T12" fmla="*/ 1050 w 1051"/>
              <a:gd name="T13" fmla="*/ 1050 h 1166"/>
              <a:gd name="T14" fmla="*/ 932 w 1051"/>
              <a:gd name="T15" fmla="*/ 1165 h 1166"/>
              <a:gd name="T16" fmla="*/ 118 w 1051"/>
              <a:gd name="T17" fmla="*/ 1165 h 1166"/>
              <a:gd name="T18" fmla="*/ 0 w 1051"/>
              <a:gd name="T19" fmla="*/ 1050 h 1166"/>
              <a:gd name="T20" fmla="*/ 0 w 1051"/>
              <a:gd name="T21" fmla="*/ 232 h 1166"/>
              <a:gd name="T22" fmla="*/ 118 w 1051"/>
              <a:gd name="T23" fmla="*/ 115 h 1166"/>
              <a:gd name="T24" fmla="*/ 175 w 1051"/>
              <a:gd name="T25" fmla="*/ 115 h 1166"/>
              <a:gd name="T26" fmla="*/ 175 w 1051"/>
              <a:gd name="T27" fmla="*/ 0 h 1166"/>
              <a:gd name="T28" fmla="*/ 293 w 1051"/>
              <a:gd name="T29" fmla="*/ 0 h 1166"/>
              <a:gd name="T30" fmla="*/ 293 w 1051"/>
              <a:gd name="T31" fmla="*/ 115 h 1166"/>
              <a:gd name="T32" fmla="*/ 757 w 1051"/>
              <a:gd name="T33" fmla="*/ 115 h 1166"/>
              <a:gd name="T34" fmla="*/ 757 w 1051"/>
              <a:gd name="T35" fmla="*/ 0 h 1166"/>
              <a:gd name="T36" fmla="*/ 875 w 1051"/>
              <a:gd name="T37" fmla="*/ 0 h 1166"/>
              <a:gd name="T38" fmla="*/ 875 w 1051"/>
              <a:gd name="T39" fmla="*/ 115 h 1166"/>
              <a:gd name="T40" fmla="*/ 932 w 1051"/>
              <a:gd name="T41" fmla="*/ 115 h 1166"/>
              <a:gd name="T42" fmla="*/ 1050 w 1051"/>
              <a:gd name="T43" fmla="*/ 232 h 1166"/>
              <a:gd name="T44" fmla="*/ 818 w 1051"/>
              <a:gd name="T45" fmla="*/ 525 h 1166"/>
              <a:gd name="T46" fmla="*/ 818 w 1051"/>
              <a:gd name="T47" fmla="*/ 640 h 1166"/>
              <a:gd name="T48" fmla="*/ 700 w 1051"/>
              <a:gd name="T49" fmla="*/ 640 h 1166"/>
              <a:gd name="T50" fmla="*/ 700 w 1051"/>
              <a:gd name="T51" fmla="*/ 525 h 1166"/>
              <a:gd name="T52" fmla="*/ 818 w 1051"/>
              <a:gd name="T53" fmla="*/ 525 h 1166"/>
              <a:gd name="T54" fmla="*/ 582 w 1051"/>
              <a:gd name="T55" fmla="*/ 525 h 1166"/>
              <a:gd name="T56" fmla="*/ 582 w 1051"/>
              <a:gd name="T57" fmla="*/ 640 h 1166"/>
              <a:gd name="T58" fmla="*/ 468 w 1051"/>
              <a:gd name="T59" fmla="*/ 640 h 1166"/>
              <a:gd name="T60" fmla="*/ 468 w 1051"/>
              <a:gd name="T61" fmla="*/ 525 h 1166"/>
              <a:gd name="T62" fmla="*/ 582 w 1051"/>
              <a:gd name="T63" fmla="*/ 525 h 1166"/>
              <a:gd name="T64" fmla="*/ 350 w 1051"/>
              <a:gd name="T65" fmla="*/ 525 h 1166"/>
              <a:gd name="T66" fmla="*/ 350 w 1051"/>
              <a:gd name="T67" fmla="*/ 640 h 1166"/>
              <a:gd name="T68" fmla="*/ 232 w 1051"/>
              <a:gd name="T69" fmla="*/ 640 h 1166"/>
              <a:gd name="T70" fmla="*/ 232 w 1051"/>
              <a:gd name="T71" fmla="*/ 525 h 1166"/>
              <a:gd name="T72" fmla="*/ 350 w 1051"/>
              <a:gd name="T73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932" y="1050"/>
                </a:moveTo>
                <a:lnTo>
                  <a:pt x="932" y="407"/>
                </a:lnTo>
                <a:lnTo>
                  <a:pt x="118" y="407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2"/>
                </a:moveTo>
                <a:lnTo>
                  <a:pt x="1050" y="1050"/>
                </a:lnTo>
                <a:cubicBezTo>
                  <a:pt x="1050" y="1113"/>
                  <a:pt x="995" y="1165"/>
                  <a:pt x="932" y="1165"/>
                </a:cubicBezTo>
                <a:lnTo>
                  <a:pt x="118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cubicBezTo>
                  <a:pt x="0" y="170"/>
                  <a:pt x="52" y="115"/>
                  <a:pt x="118" y="115"/>
                </a:cubicBezTo>
                <a:lnTo>
                  <a:pt x="175" y="115"/>
                </a:lnTo>
                <a:lnTo>
                  <a:pt x="175" y="0"/>
                </a:lnTo>
                <a:lnTo>
                  <a:pt x="293" y="0"/>
                </a:lnTo>
                <a:lnTo>
                  <a:pt x="293" y="115"/>
                </a:lnTo>
                <a:lnTo>
                  <a:pt x="757" y="115"/>
                </a:lnTo>
                <a:lnTo>
                  <a:pt x="757" y="0"/>
                </a:lnTo>
                <a:lnTo>
                  <a:pt x="875" y="0"/>
                </a:lnTo>
                <a:lnTo>
                  <a:pt x="875" y="115"/>
                </a:lnTo>
                <a:lnTo>
                  <a:pt x="932" y="115"/>
                </a:lnTo>
                <a:cubicBezTo>
                  <a:pt x="995" y="115"/>
                  <a:pt x="1050" y="170"/>
                  <a:pt x="1050" y="232"/>
                </a:cubicBezTo>
                <a:close/>
                <a:moveTo>
                  <a:pt x="818" y="525"/>
                </a:moveTo>
                <a:lnTo>
                  <a:pt x="818" y="640"/>
                </a:lnTo>
                <a:lnTo>
                  <a:pt x="700" y="640"/>
                </a:lnTo>
                <a:lnTo>
                  <a:pt x="700" y="525"/>
                </a:lnTo>
                <a:lnTo>
                  <a:pt x="818" y="525"/>
                </a:lnTo>
                <a:close/>
                <a:moveTo>
                  <a:pt x="582" y="525"/>
                </a:moveTo>
                <a:lnTo>
                  <a:pt x="582" y="640"/>
                </a:lnTo>
                <a:lnTo>
                  <a:pt x="468" y="640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350" y="525"/>
                </a:moveTo>
                <a:lnTo>
                  <a:pt x="350" y="640"/>
                </a:lnTo>
                <a:lnTo>
                  <a:pt x="232" y="640"/>
                </a:lnTo>
                <a:lnTo>
                  <a:pt x="232" y="525"/>
                </a:lnTo>
                <a:lnTo>
                  <a:pt x="350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10581" y="4103689"/>
            <a:ext cx="419100" cy="377825"/>
          </a:xfrm>
          <a:custGeom>
            <a:avLst/>
            <a:gdLst>
              <a:gd name="T0" fmla="*/ 814 w 1165"/>
              <a:gd name="T1" fmla="*/ 467 h 1050"/>
              <a:gd name="T2" fmla="*/ 814 w 1165"/>
              <a:gd name="T3" fmla="*/ 817 h 1050"/>
              <a:gd name="T4" fmla="*/ 582 w 1165"/>
              <a:gd name="T5" fmla="*/ 817 h 1050"/>
              <a:gd name="T6" fmla="*/ 582 w 1165"/>
              <a:gd name="T7" fmla="*/ 467 h 1050"/>
              <a:gd name="T8" fmla="*/ 814 w 1165"/>
              <a:gd name="T9" fmla="*/ 467 h 1050"/>
              <a:gd name="T10" fmla="*/ 232 w 1165"/>
              <a:gd name="T11" fmla="*/ 232 h 1050"/>
              <a:gd name="T12" fmla="*/ 525 w 1165"/>
              <a:gd name="T13" fmla="*/ 232 h 1050"/>
              <a:gd name="T14" fmla="*/ 525 w 1165"/>
              <a:gd name="T15" fmla="*/ 524 h 1050"/>
              <a:gd name="T16" fmla="*/ 232 w 1165"/>
              <a:gd name="T17" fmla="*/ 524 h 1050"/>
              <a:gd name="T18" fmla="*/ 232 w 1165"/>
              <a:gd name="T19" fmla="*/ 232 h 1050"/>
              <a:gd name="T20" fmla="*/ 814 w 1165"/>
              <a:gd name="T21" fmla="*/ 232 h 1050"/>
              <a:gd name="T22" fmla="*/ 814 w 1165"/>
              <a:gd name="T23" fmla="*/ 407 h 1050"/>
              <a:gd name="T24" fmla="*/ 582 w 1165"/>
              <a:gd name="T25" fmla="*/ 407 h 1050"/>
              <a:gd name="T26" fmla="*/ 582 w 1165"/>
              <a:gd name="T27" fmla="*/ 232 h 1050"/>
              <a:gd name="T28" fmla="*/ 814 w 1165"/>
              <a:gd name="T29" fmla="*/ 232 h 1050"/>
              <a:gd name="T30" fmla="*/ 232 w 1165"/>
              <a:gd name="T31" fmla="*/ 582 h 1050"/>
              <a:gd name="T32" fmla="*/ 525 w 1165"/>
              <a:gd name="T33" fmla="*/ 582 h 1050"/>
              <a:gd name="T34" fmla="*/ 525 w 1165"/>
              <a:gd name="T35" fmla="*/ 817 h 1050"/>
              <a:gd name="T36" fmla="*/ 232 w 1165"/>
              <a:gd name="T37" fmla="*/ 817 h 1050"/>
              <a:gd name="T38" fmla="*/ 232 w 1165"/>
              <a:gd name="T39" fmla="*/ 582 h 1050"/>
              <a:gd name="T40" fmla="*/ 932 w 1165"/>
              <a:gd name="T41" fmla="*/ 932 h 1050"/>
              <a:gd name="T42" fmla="*/ 932 w 1165"/>
              <a:gd name="T43" fmla="*/ 117 h 1050"/>
              <a:gd name="T44" fmla="*/ 114 w 1165"/>
              <a:gd name="T45" fmla="*/ 117 h 1050"/>
              <a:gd name="T46" fmla="*/ 114 w 1165"/>
              <a:gd name="T47" fmla="*/ 932 h 1050"/>
              <a:gd name="T48" fmla="*/ 932 w 1165"/>
              <a:gd name="T49" fmla="*/ 932 h 1050"/>
              <a:gd name="T50" fmla="*/ 1050 w 1165"/>
              <a:gd name="T51" fmla="*/ 349 h 1050"/>
              <a:gd name="T52" fmla="*/ 1050 w 1165"/>
              <a:gd name="T53" fmla="*/ 467 h 1050"/>
              <a:gd name="T54" fmla="*/ 1164 w 1165"/>
              <a:gd name="T55" fmla="*/ 467 h 1050"/>
              <a:gd name="T56" fmla="*/ 1164 w 1165"/>
              <a:gd name="T57" fmla="*/ 582 h 1050"/>
              <a:gd name="T58" fmla="*/ 1050 w 1165"/>
              <a:gd name="T59" fmla="*/ 582 h 1050"/>
              <a:gd name="T60" fmla="*/ 1050 w 1165"/>
              <a:gd name="T61" fmla="*/ 699 h 1050"/>
              <a:gd name="T62" fmla="*/ 1164 w 1165"/>
              <a:gd name="T63" fmla="*/ 699 h 1050"/>
              <a:gd name="T64" fmla="*/ 1164 w 1165"/>
              <a:gd name="T65" fmla="*/ 817 h 1050"/>
              <a:gd name="T66" fmla="*/ 1050 w 1165"/>
              <a:gd name="T67" fmla="*/ 817 h 1050"/>
              <a:gd name="T68" fmla="*/ 1050 w 1165"/>
              <a:gd name="T69" fmla="*/ 932 h 1050"/>
              <a:gd name="T70" fmla="*/ 932 w 1165"/>
              <a:gd name="T71" fmla="*/ 1049 h 1050"/>
              <a:gd name="T72" fmla="*/ 114 w 1165"/>
              <a:gd name="T73" fmla="*/ 1049 h 1050"/>
              <a:gd name="T74" fmla="*/ 0 w 1165"/>
              <a:gd name="T75" fmla="*/ 932 h 1050"/>
              <a:gd name="T76" fmla="*/ 0 w 1165"/>
              <a:gd name="T77" fmla="*/ 117 h 1050"/>
              <a:gd name="T78" fmla="*/ 114 w 1165"/>
              <a:gd name="T79" fmla="*/ 0 h 1050"/>
              <a:gd name="T80" fmla="*/ 932 w 1165"/>
              <a:gd name="T81" fmla="*/ 0 h 1050"/>
              <a:gd name="T82" fmla="*/ 1050 w 1165"/>
              <a:gd name="T83" fmla="*/ 117 h 1050"/>
              <a:gd name="T84" fmla="*/ 1050 w 1165"/>
              <a:gd name="T85" fmla="*/ 232 h 1050"/>
              <a:gd name="T86" fmla="*/ 1164 w 1165"/>
              <a:gd name="T87" fmla="*/ 232 h 1050"/>
              <a:gd name="T88" fmla="*/ 1164 w 1165"/>
              <a:gd name="T89" fmla="*/ 349 h 1050"/>
              <a:gd name="T90" fmla="*/ 1050 w 1165"/>
              <a:gd name="T91" fmla="*/ 3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65" h="1050">
                <a:moveTo>
                  <a:pt x="814" y="467"/>
                </a:moveTo>
                <a:lnTo>
                  <a:pt x="814" y="817"/>
                </a:lnTo>
                <a:lnTo>
                  <a:pt x="582" y="817"/>
                </a:lnTo>
                <a:lnTo>
                  <a:pt x="582" y="467"/>
                </a:lnTo>
                <a:lnTo>
                  <a:pt x="814" y="467"/>
                </a:lnTo>
                <a:close/>
                <a:moveTo>
                  <a:pt x="232" y="232"/>
                </a:moveTo>
                <a:lnTo>
                  <a:pt x="525" y="232"/>
                </a:lnTo>
                <a:lnTo>
                  <a:pt x="525" y="524"/>
                </a:lnTo>
                <a:lnTo>
                  <a:pt x="232" y="524"/>
                </a:lnTo>
                <a:lnTo>
                  <a:pt x="232" y="232"/>
                </a:lnTo>
                <a:close/>
                <a:moveTo>
                  <a:pt x="814" y="232"/>
                </a:moveTo>
                <a:lnTo>
                  <a:pt x="814" y="407"/>
                </a:lnTo>
                <a:lnTo>
                  <a:pt x="582" y="407"/>
                </a:lnTo>
                <a:lnTo>
                  <a:pt x="582" y="232"/>
                </a:lnTo>
                <a:lnTo>
                  <a:pt x="814" y="232"/>
                </a:lnTo>
                <a:close/>
                <a:moveTo>
                  <a:pt x="232" y="582"/>
                </a:moveTo>
                <a:lnTo>
                  <a:pt x="525" y="582"/>
                </a:lnTo>
                <a:lnTo>
                  <a:pt x="525" y="817"/>
                </a:lnTo>
                <a:lnTo>
                  <a:pt x="232" y="817"/>
                </a:lnTo>
                <a:lnTo>
                  <a:pt x="232" y="582"/>
                </a:lnTo>
                <a:close/>
                <a:moveTo>
                  <a:pt x="932" y="932"/>
                </a:moveTo>
                <a:lnTo>
                  <a:pt x="932" y="117"/>
                </a:lnTo>
                <a:lnTo>
                  <a:pt x="114" y="117"/>
                </a:lnTo>
                <a:lnTo>
                  <a:pt x="114" y="932"/>
                </a:lnTo>
                <a:lnTo>
                  <a:pt x="932" y="932"/>
                </a:lnTo>
                <a:close/>
                <a:moveTo>
                  <a:pt x="1050" y="349"/>
                </a:moveTo>
                <a:lnTo>
                  <a:pt x="1050" y="467"/>
                </a:lnTo>
                <a:lnTo>
                  <a:pt x="1164" y="467"/>
                </a:lnTo>
                <a:lnTo>
                  <a:pt x="1164" y="582"/>
                </a:lnTo>
                <a:lnTo>
                  <a:pt x="1050" y="582"/>
                </a:lnTo>
                <a:lnTo>
                  <a:pt x="1050" y="699"/>
                </a:lnTo>
                <a:lnTo>
                  <a:pt x="1164" y="699"/>
                </a:lnTo>
                <a:lnTo>
                  <a:pt x="1164" y="817"/>
                </a:lnTo>
                <a:lnTo>
                  <a:pt x="1050" y="817"/>
                </a:ln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4" y="1049"/>
                </a:lnTo>
                <a:cubicBezTo>
                  <a:pt x="51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2" y="0"/>
                  <a:pt x="114" y="0"/>
                </a:cubicBezTo>
                <a:lnTo>
                  <a:pt x="932" y="0"/>
                </a:lnTo>
                <a:cubicBezTo>
                  <a:pt x="995" y="0"/>
                  <a:pt x="1050" y="54"/>
                  <a:pt x="1050" y="117"/>
                </a:cubicBezTo>
                <a:lnTo>
                  <a:pt x="1050" y="232"/>
                </a:lnTo>
                <a:lnTo>
                  <a:pt x="1164" y="232"/>
                </a:lnTo>
                <a:lnTo>
                  <a:pt x="1164" y="349"/>
                </a:lnTo>
                <a:lnTo>
                  <a:pt x="1050" y="34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05958" y="4124325"/>
            <a:ext cx="377825" cy="336550"/>
          </a:xfrm>
          <a:custGeom>
            <a:avLst/>
            <a:gdLst>
              <a:gd name="T0" fmla="*/ 197 w 1051"/>
              <a:gd name="T1" fmla="*/ 118 h 936"/>
              <a:gd name="T2" fmla="*/ 525 w 1051"/>
              <a:gd name="T3" fmla="*/ 700 h 936"/>
              <a:gd name="T4" fmla="*/ 853 w 1051"/>
              <a:gd name="T5" fmla="*/ 118 h 936"/>
              <a:gd name="T6" fmla="*/ 197 w 1051"/>
              <a:gd name="T7" fmla="*/ 118 h 936"/>
              <a:gd name="T8" fmla="*/ 0 w 1051"/>
              <a:gd name="T9" fmla="*/ 0 h 936"/>
              <a:gd name="T10" fmla="*/ 1050 w 1051"/>
              <a:gd name="T11" fmla="*/ 0 h 936"/>
              <a:gd name="T12" fmla="*/ 525 w 1051"/>
              <a:gd name="T13" fmla="*/ 935 h 936"/>
              <a:gd name="T14" fmla="*/ 0 w 1051"/>
              <a:gd name="T1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1" h="936">
                <a:moveTo>
                  <a:pt x="197" y="118"/>
                </a:moveTo>
                <a:lnTo>
                  <a:pt x="525" y="700"/>
                </a:lnTo>
                <a:lnTo>
                  <a:pt x="853" y="118"/>
                </a:lnTo>
                <a:lnTo>
                  <a:pt x="197" y="11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525" y="935"/>
                </a:ln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39419" y="4083050"/>
            <a:ext cx="463550" cy="419100"/>
          </a:xfrm>
          <a:custGeom>
            <a:avLst/>
            <a:gdLst>
              <a:gd name="T0" fmla="*/ 1168 w 1286"/>
              <a:gd name="T1" fmla="*/ 815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815 h 1166"/>
              <a:gd name="T8" fmla="*/ 1168 w 1286"/>
              <a:gd name="T9" fmla="*/ 815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760 w 1286"/>
              <a:gd name="T21" fmla="*/ 1050 h 1166"/>
              <a:gd name="T22" fmla="*/ 875 w 1286"/>
              <a:gd name="T23" fmla="*/ 1050 h 1166"/>
              <a:gd name="T24" fmla="*/ 875 w 1286"/>
              <a:gd name="T25" fmla="*/ 1165 h 1166"/>
              <a:gd name="T26" fmla="*/ 410 w 1286"/>
              <a:gd name="T27" fmla="*/ 1165 h 1166"/>
              <a:gd name="T28" fmla="*/ 410 w 1286"/>
              <a:gd name="T29" fmla="*/ 1050 h 1166"/>
              <a:gd name="T30" fmla="*/ 525 w 1286"/>
              <a:gd name="T31" fmla="*/ 1050 h 1166"/>
              <a:gd name="T32" fmla="*/ 525 w 1286"/>
              <a:gd name="T33" fmla="*/ 932 h 1166"/>
              <a:gd name="T34" fmla="*/ 118 w 1286"/>
              <a:gd name="T35" fmla="*/ 932 h 1166"/>
              <a:gd name="T36" fmla="*/ 0 w 1286"/>
              <a:gd name="T37" fmla="*/ 815 h 1166"/>
              <a:gd name="T38" fmla="*/ 0 w 1286"/>
              <a:gd name="T39" fmla="*/ 115 h 1166"/>
              <a:gd name="T40" fmla="*/ 118 w 1286"/>
              <a:gd name="T41" fmla="*/ 0 h 1166"/>
              <a:gd name="T42" fmla="*/ 1168 w 1286"/>
              <a:gd name="T4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166">
                <a:moveTo>
                  <a:pt x="1168" y="81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815"/>
                </a:lnTo>
                <a:lnTo>
                  <a:pt x="1168" y="815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760" y="1050"/>
                </a:lnTo>
                <a:lnTo>
                  <a:pt x="875" y="1050"/>
                </a:lnTo>
                <a:lnTo>
                  <a:pt x="875" y="1165"/>
                </a:lnTo>
                <a:lnTo>
                  <a:pt x="410" y="1165"/>
                </a:lnTo>
                <a:lnTo>
                  <a:pt x="410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5744" y="4083050"/>
            <a:ext cx="463550" cy="419100"/>
          </a:xfrm>
          <a:custGeom>
            <a:avLst/>
            <a:gdLst>
              <a:gd name="T0" fmla="*/ 1168 w 1286"/>
              <a:gd name="T1" fmla="*/ 700 h 1166"/>
              <a:gd name="T2" fmla="*/ 1168 w 1286"/>
              <a:gd name="T3" fmla="*/ 115 h 1166"/>
              <a:gd name="T4" fmla="*/ 118 w 1286"/>
              <a:gd name="T5" fmla="*/ 115 h 1166"/>
              <a:gd name="T6" fmla="*/ 118 w 1286"/>
              <a:gd name="T7" fmla="*/ 700 h 1166"/>
              <a:gd name="T8" fmla="*/ 1168 w 1286"/>
              <a:gd name="T9" fmla="*/ 700 h 1166"/>
              <a:gd name="T10" fmla="*/ 1168 w 1286"/>
              <a:gd name="T11" fmla="*/ 0 h 1166"/>
              <a:gd name="T12" fmla="*/ 1285 w 1286"/>
              <a:gd name="T13" fmla="*/ 115 h 1166"/>
              <a:gd name="T14" fmla="*/ 1285 w 1286"/>
              <a:gd name="T15" fmla="*/ 815 h 1166"/>
              <a:gd name="T16" fmla="*/ 1168 w 1286"/>
              <a:gd name="T17" fmla="*/ 932 h 1166"/>
              <a:gd name="T18" fmla="*/ 760 w 1286"/>
              <a:gd name="T19" fmla="*/ 932 h 1166"/>
              <a:gd name="T20" fmla="*/ 875 w 1286"/>
              <a:gd name="T21" fmla="*/ 1107 h 1166"/>
              <a:gd name="T22" fmla="*/ 875 w 1286"/>
              <a:gd name="T23" fmla="*/ 1165 h 1166"/>
              <a:gd name="T24" fmla="*/ 410 w 1286"/>
              <a:gd name="T25" fmla="*/ 1165 h 1166"/>
              <a:gd name="T26" fmla="*/ 410 w 1286"/>
              <a:gd name="T27" fmla="*/ 1107 h 1166"/>
              <a:gd name="T28" fmla="*/ 525 w 1286"/>
              <a:gd name="T29" fmla="*/ 932 h 1166"/>
              <a:gd name="T30" fmla="*/ 118 w 1286"/>
              <a:gd name="T31" fmla="*/ 932 h 1166"/>
              <a:gd name="T32" fmla="*/ 0 w 1286"/>
              <a:gd name="T33" fmla="*/ 815 h 1166"/>
              <a:gd name="T34" fmla="*/ 0 w 1286"/>
              <a:gd name="T35" fmla="*/ 115 h 1166"/>
              <a:gd name="T36" fmla="*/ 118 w 1286"/>
              <a:gd name="T37" fmla="*/ 0 h 1166"/>
              <a:gd name="T38" fmla="*/ 1168 w 1286"/>
              <a:gd name="T3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86" h="1166">
                <a:moveTo>
                  <a:pt x="1168" y="700"/>
                </a:moveTo>
                <a:lnTo>
                  <a:pt x="1168" y="115"/>
                </a:lnTo>
                <a:lnTo>
                  <a:pt x="118" y="115"/>
                </a:lnTo>
                <a:lnTo>
                  <a:pt x="118" y="700"/>
                </a:lnTo>
                <a:lnTo>
                  <a:pt x="1168" y="700"/>
                </a:lnTo>
                <a:close/>
                <a:moveTo>
                  <a:pt x="1168" y="0"/>
                </a:moveTo>
                <a:cubicBezTo>
                  <a:pt x="1231" y="0"/>
                  <a:pt x="1285" y="52"/>
                  <a:pt x="1285" y="115"/>
                </a:cubicBezTo>
                <a:lnTo>
                  <a:pt x="1285" y="815"/>
                </a:lnTo>
                <a:cubicBezTo>
                  <a:pt x="1285" y="878"/>
                  <a:pt x="1231" y="932"/>
                  <a:pt x="1168" y="932"/>
                </a:cubicBezTo>
                <a:lnTo>
                  <a:pt x="760" y="932"/>
                </a:lnTo>
                <a:lnTo>
                  <a:pt x="875" y="1107"/>
                </a:lnTo>
                <a:lnTo>
                  <a:pt x="875" y="1165"/>
                </a:lnTo>
                <a:lnTo>
                  <a:pt x="410" y="1165"/>
                </a:lnTo>
                <a:lnTo>
                  <a:pt x="410" y="1107"/>
                </a:lnTo>
                <a:lnTo>
                  <a:pt x="525" y="932"/>
                </a:lnTo>
                <a:lnTo>
                  <a:pt x="118" y="932"/>
                </a:lnTo>
                <a:cubicBezTo>
                  <a:pt x="55" y="932"/>
                  <a:pt x="0" y="878"/>
                  <a:pt x="0" y="815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53981" y="4083050"/>
            <a:ext cx="336550" cy="419100"/>
          </a:xfrm>
          <a:custGeom>
            <a:avLst/>
            <a:gdLst>
              <a:gd name="T0" fmla="*/ 525 w 936"/>
              <a:gd name="T1" fmla="*/ 407 h 1166"/>
              <a:gd name="T2" fmla="*/ 848 w 936"/>
              <a:gd name="T3" fmla="*/ 407 h 1166"/>
              <a:gd name="T4" fmla="*/ 525 w 936"/>
              <a:gd name="T5" fmla="*/ 88 h 1166"/>
              <a:gd name="T6" fmla="*/ 525 w 936"/>
              <a:gd name="T7" fmla="*/ 407 h 1166"/>
              <a:gd name="T8" fmla="*/ 700 w 936"/>
              <a:gd name="T9" fmla="*/ 700 h 1166"/>
              <a:gd name="T10" fmla="*/ 700 w 936"/>
              <a:gd name="T11" fmla="*/ 582 h 1166"/>
              <a:gd name="T12" fmla="*/ 235 w 936"/>
              <a:gd name="T13" fmla="*/ 582 h 1166"/>
              <a:gd name="T14" fmla="*/ 235 w 936"/>
              <a:gd name="T15" fmla="*/ 700 h 1166"/>
              <a:gd name="T16" fmla="*/ 700 w 936"/>
              <a:gd name="T17" fmla="*/ 700 h 1166"/>
              <a:gd name="T18" fmla="*/ 700 w 936"/>
              <a:gd name="T19" fmla="*/ 932 h 1166"/>
              <a:gd name="T20" fmla="*/ 700 w 936"/>
              <a:gd name="T21" fmla="*/ 815 h 1166"/>
              <a:gd name="T22" fmla="*/ 235 w 936"/>
              <a:gd name="T23" fmla="*/ 815 h 1166"/>
              <a:gd name="T24" fmla="*/ 235 w 936"/>
              <a:gd name="T25" fmla="*/ 932 h 1166"/>
              <a:gd name="T26" fmla="*/ 700 w 936"/>
              <a:gd name="T27" fmla="*/ 932 h 1166"/>
              <a:gd name="T28" fmla="*/ 585 w 936"/>
              <a:gd name="T29" fmla="*/ 0 h 1166"/>
              <a:gd name="T30" fmla="*/ 935 w 936"/>
              <a:gd name="T31" fmla="*/ 350 h 1166"/>
              <a:gd name="T32" fmla="*/ 935 w 936"/>
              <a:gd name="T33" fmla="*/ 1050 h 1166"/>
              <a:gd name="T34" fmla="*/ 818 w 936"/>
              <a:gd name="T35" fmla="*/ 1165 h 1166"/>
              <a:gd name="T36" fmla="*/ 118 w 936"/>
              <a:gd name="T37" fmla="*/ 1165 h 1166"/>
              <a:gd name="T38" fmla="*/ 0 w 936"/>
              <a:gd name="T39" fmla="*/ 1050 h 1166"/>
              <a:gd name="T40" fmla="*/ 3 w 936"/>
              <a:gd name="T41" fmla="*/ 115 h 1166"/>
              <a:gd name="T42" fmla="*/ 118 w 936"/>
              <a:gd name="T43" fmla="*/ 0 h 1166"/>
              <a:gd name="T44" fmla="*/ 585 w 936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6">
                <a:moveTo>
                  <a:pt x="525" y="407"/>
                </a:moveTo>
                <a:lnTo>
                  <a:pt x="848" y="407"/>
                </a:lnTo>
                <a:lnTo>
                  <a:pt x="525" y="88"/>
                </a:lnTo>
                <a:lnTo>
                  <a:pt x="525" y="407"/>
                </a:lnTo>
                <a:close/>
                <a:moveTo>
                  <a:pt x="700" y="700"/>
                </a:moveTo>
                <a:lnTo>
                  <a:pt x="700" y="582"/>
                </a:lnTo>
                <a:lnTo>
                  <a:pt x="235" y="582"/>
                </a:lnTo>
                <a:lnTo>
                  <a:pt x="235" y="700"/>
                </a:lnTo>
                <a:lnTo>
                  <a:pt x="700" y="700"/>
                </a:lnTo>
                <a:close/>
                <a:moveTo>
                  <a:pt x="700" y="932"/>
                </a:moveTo>
                <a:lnTo>
                  <a:pt x="700" y="815"/>
                </a:lnTo>
                <a:lnTo>
                  <a:pt x="235" y="815"/>
                </a:lnTo>
                <a:lnTo>
                  <a:pt x="235" y="932"/>
                </a:lnTo>
                <a:lnTo>
                  <a:pt x="700" y="932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1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0946" y="4103689"/>
            <a:ext cx="293687" cy="377825"/>
          </a:xfrm>
          <a:custGeom>
            <a:avLst/>
            <a:gdLst>
              <a:gd name="T0" fmla="*/ 815 w 816"/>
              <a:gd name="T1" fmla="*/ 57 h 1050"/>
              <a:gd name="T2" fmla="*/ 815 w 816"/>
              <a:gd name="T3" fmla="*/ 175 h 1050"/>
              <a:gd name="T4" fmla="*/ 0 w 816"/>
              <a:gd name="T5" fmla="*/ 175 h 1050"/>
              <a:gd name="T6" fmla="*/ 0 w 816"/>
              <a:gd name="T7" fmla="*/ 57 h 1050"/>
              <a:gd name="T8" fmla="*/ 203 w 816"/>
              <a:gd name="T9" fmla="*/ 57 h 1050"/>
              <a:gd name="T10" fmla="*/ 263 w 816"/>
              <a:gd name="T11" fmla="*/ 0 h 1050"/>
              <a:gd name="T12" fmla="*/ 553 w 816"/>
              <a:gd name="T13" fmla="*/ 0 h 1050"/>
              <a:gd name="T14" fmla="*/ 613 w 816"/>
              <a:gd name="T15" fmla="*/ 57 h 1050"/>
              <a:gd name="T16" fmla="*/ 815 w 816"/>
              <a:gd name="T17" fmla="*/ 57 h 1050"/>
              <a:gd name="T18" fmla="*/ 58 w 816"/>
              <a:gd name="T19" fmla="*/ 932 h 1050"/>
              <a:gd name="T20" fmla="*/ 58 w 816"/>
              <a:gd name="T21" fmla="*/ 232 h 1050"/>
              <a:gd name="T22" fmla="*/ 758 w 816"/>
              <a:gd name="T23" fmla="*/ 232 h 1050"/>
              <a:gd name="T24" fmla="*/ 758 w 816"/>
              <a:gd name="T25" fmla="*/ 932 h 1050"/>
              <a:gd name="T26" fmla="*/ 640 w 816"/>
              <a:gd name="T27" fmla="*/ 1049 h 1050"/>
              <a:gd name="T28" fmla="*/ 175 w 816"/>
              <a:gd name="T29" fmla="*/ 1049 h 1050"/>
              <a:gd name="T30" fmla="*/ 58 w 816"/>
              <a:gd name="T31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0">
                <a:moveTo>
                  <a:pt x="815" y="57"/>
                </a:move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lnTo>
                  <a:pt x="815" y="57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63769" y="4124325"/>
            <a:ext cx="419100" cy="336550"/>
          </a:xfrm>
          <a:custGeom>
            <a:avLst/>
            <a:gdLst>
              <a:gd name="T0" fmla="*/ 700 w 1166"/>
              <a:gd name="T1" fmla="*/ 175 h 936"/>
              <a:gd name="T2" fmla="*/ 0 w 1166"/>
              <a:gd name="T3" fmla="*/ 175 h 936"/>
              <a:gd name="T4" fmla="*/ 0 w 1166"/>
              <a:gd name="T5" fmla="*/ 60 h 936"/>
              <a:gd name="T6" fmla="*/ 175 w 1166"/>
              <a:gd name="T7" fmla="*/ 60 h 936"/>
              <a:gd name="T8" fmla="*/ 233 w 1166"/>
              <a:gd name="T9" fmla="*/ 0 h 936"/>
              <a:gd name="T10" fmla="*/ 465 w 1166"/>
              <a:gd name="T11" fmla="*/ 0 h 936"/>
              <a:gd name="T12" fmla="*/ 525 w 1166"/>
              <a:gd name="T13" fmla="*/ 60 h 936"/>
              <a:gd name="T14" fmla="*/ 700 w 1166"/>
              <a:gd name="T15" fmla="*/ 60 h 936"/>
              <a:gd name="T16" fmla="*/ 700 w 1166"/>
              <a:gd name="T17" fmla="*/ 175 h 936"/>
              <a:gd name="T18" fmla="*/ 58 w 1166"/>
              <a:gd name="T19" fmla="*/ 817 h 936"/>
              <a:gd name="T20" fmla="*/ 58 w 1166"/>
              <a:gd name="T21" fmla="*/ 235 h 936"/>
              <a:gd name="T22" fmla="*/ 640 w 1166"/>
              <a:gd name="T23" fmla="*/ 235 h 936"/>
              <a:gd name="T24" fmla="*/ 640 w 1166"/>
              <a:gd name="T25" fmla="*/ 817 h 936"/>
              <a:gd name="T26" fmla="*/ 525 w 1166"/>
              <a:gd name="T27" fmla="*/ 935 h 936"/>
              <a:gd name="T28" fmla="*/ 175 w 1166"/>
              <a:gd name="T29" fmla="*/ 935 h 936"/>
              <a:gd name="T30" fmla="*/ 58 w 1166"/>
              <a:gd name="T31" fmla="*/ 817 h 936"/>
              <a:gd name="T32" fmla="*/ 758 w 1166"/>
              <a:gd name="T33" fmla="*/ 467 h 936"/>
              <a:gd name="T34" fmla="*/ 1108 w 1166"/>
              <a:gd name="T35" fmla="*/ 467 h 936"/>
              <a:gd name="T36" fmla="*/ 1108 w 1166"/>
              <a:gd name="T37" fmla="*/ 585 h 936"/>
              <a:gd name="T38" fmla="*/ 758 w 1166"/>
              <a:gd name="T39" fmla="*/ 585 h 936"/>
              <a:gd name="T40" fmla="*/ 758 w 1166"/>
              <a:gd name="T41" fmla="*/ 467 h 936"/>
              <a:gd name="T42" fmla="*/ 758 w 1166"/>
              <a:gd name="T43" fmla="*/ 235 h 936"/>
              <a:gd name="T44" fmla="*/ 1165 w 1166"/>
              <a:gd name="T45" fmla="*/ 235 h 936"/>
              <a:gd name="T46" fmla="*/ 1165 w 1166"/>
              <a:gd name="T47" fmla="*/ 350 h 936"/>
              <a:gd name="T48" fmla="*/ 758 w 1166"/>
              <a:gd name="T49" fmla="*/ 350 h 936"/>
              <a:gd name="T50" fmla="*/ 758 w 1166"/>
              <a:gd name="T51" fmla="*/ 235 h 936"/>
              <a:gd name="T52" fmla="*/ 758 w 1166"/>
              <a:gd name="T53" fmla="*/ 700 h 936"/>
              <a:gd name="T54" fmla="*/ 990 w 1166"/>
              <a:gd name="T55" fmla="*/ 700 h 936"/>
              <a:gd name="T56" fmla="*/ 990 w 1166"/>
              <a:gd name="T57" fmla="*/ 817 h 936"/>
              <a:gd name="T58" fmla="*/ 758 w 1166"/>
              <a:gd name="T59" fmla="*/ 817 h 936"/>
              <a:gd name="T60" fmla="*/ 758 w 1166"/>
              <a:gd name="T61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936">
                <a:moveTo>
                  <a:pt x="700" y="175"/>
                </a:moveTo>
                <a:lnTo>
                  <a:pt x="0" y="175"/>
                </a:lnTo>
                <a:lnTo>
                  <a:pt x="0" y="60"/>
                </a:lnTo>
                <a:lnTo>
                  <a:pt x="175" y="60"/>
                </a:lnTo>
                <a:lnTo>
                  <a:pt x="233" y="0"/>
                </a:lnTo>
                <a:lnTo>
                  <a:pt x="465" y="0"/>
                </a:lnTo>
                <a:lnTo>
                  <a:pt x="525" y="60"/>
                </a:lnTo>
                <a:lnTo>
                  <a:pt x="700" y="60"/>
                </a:lnTo>
                <a:lnTo>
                  <a:pt x="700" y="175"/>
                </a:lnTo>
                <a:close/>
                <a:moveTo>
                  <a:pt x="58" y="817"/>
                </a:moveTo>
                <a:lnTo>
                  <a:pt x="58" y="235"/>
                </a:lnTo>
                <a:lnTo>
                  <a:pt x="640" y="235"/>
                </a:lnTo>
                <a:lnTo>
                  <a:pt x="640" y="817"/>
                </a:lnTo>
                <a:cubicBezTo>
                  <a:pt x="640" y="880"/>
                  <a:pt x="588" y="935"/>
                  <a:pt x="525" y="935"/>
                </a:cubicBezTo>
                <a:lnTo>
                  <a:pt x="175" y="935"/>
                </a:lnTo>
                <a:cubicBezTo>
                  <a:pt x="112" y="935"/>
                  <a:pt x="58" y="880"/>
                  <a:pt x="58" y="817"/>
                </a:cubicBezTo>
                <a:close/>
                <a:moveTo>
                  <a:pt x="758" y="467"/>
                </a:moveTo>
                <a:lnTo>
                  <a:pt x="1108" y="467"/>
                </a:lnTo>
                <a:lnTo>
                  <a:pt x="1108" y="585"/>
                </a:lnTo>
                <a:lnTo>
                  <a:pt x="758" y="585"/>
                </a:lnTo>
                <a:lnTo>
                  <a:pt x="758" y="467"/>
                </a:lnTo>
                <a:close/>
                <a:moveTo>
                  <a:pt x="758" y="235"/>
                </a:moveTo>
                <a:lnTo>
                  <a:pt x="1165" y="235"/>
                </a:lnTo>
                <a:lnTo>
                  <a:pt x="1165" y="350"/>
                </a:lnTo>
                <a:lnTo>
                  <a:pt x="758" y="350"/>
                </a:lnTo>
                <a:lnTo>
                  <a:pt x="758" y="235"/>
                </a:lnTo>
                <a:close/>
                <a:moveTo>
                  <a:pt x="758" y="700"/>
                </a:moveTo>
                <a:lnTo>
                  <a:pt x="990" y="700"/>
                </a:lnTo>
                <a:lnTo>
                  <a:pt x="990" y="817"/>
                </a:lnTo>
                <a:lnTo>
                  <a:pt x="758" y="817"/>
                </a:lnTo>
                <a:lnTo>
                  <a:pt x="758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702006" y="4103689"/>
            <a:ext cx="293688" cy="377825"/>
          </a:xfrm>
          <a:custGeom>
            <a:avLst/>
            <a:gdLst>
              <a:gd name="T0" fmla="*/ 613 w 816"/>
              <a:gd name="T1" fmla="*/ 57 h 1050"/>
              <a:gd name="T2" fmla="*/ 815 w 816"/>
              <a:gd name="T3" fmla="*/ 57 h 1050"/>
              <a:gd name="T4" fmla="*/ 815 w 816"/>
              <a:gd name="T5" fmla="*/ 175 h 1050"/>
              <a:gd name="T6" fmla="*/ 0 w 816"/>
              <a:gd name="T7" fmla="*/ 175 h 1050"/>
              <a:gd name="T8" fmla="*/ 0 w 816"/>
              <a:gd name="T9" fmla="*/ 57 h 1050"/>
              <a:gd name="T10" fmla="*/ 203 w 816"/>
              <a:gd name="T11" fmla="*/ 57 h 1050"/>
              <a:gd name="T12" fmla="*/ 263 w 816"/>
              <a:gd name="T13" fmla="*/ 0 h 1050"/>
              <a:gd name="T14" fmla="*/ 553 w 816"/>
              <a:gd name="T15" fmla="*/ 0 h 1050"/>
              <a:gd name="T16" fmla="*/ 613 w 816"/>
              <a:gd name="T17" fmla="*/ 57 h 1050"/>
              <a:gd name="T18" fmla="*/ 200 w 816"/>
              <a:gd name="T19" fmla="*/ 516 h 1050"/>
              <a:gd name="T20" fmla="*/ 326 w 816"/>
              <a:gd name="T21" fmla="*/ 642 h 1050"/>
              <a:gd name="T22" fmla="*/ 203 w 816"/>
              <a:gd name="T23" fmla="*/ 765 h 1050"/>
              <a:gd name="T24" fmla="*/ 285 w 816"/>
              <a:gd name="T25" fmla="*/ 847 h 1050"/>
              <a:gd name="T26" fmla="*/ 408 w 816"/>
              <a:gd name="T27" fmla="*/ 724 h 1050"/>
              <a:gd name="T28" fmla="*/ 531 w 816"/>
              <a:gd name="T29" fmla="*/ 847 h 1050"/>
              <a:gd name="T30" fmla="*/ 613 w 816"/>
              <a:gd name="T31" fmla="*/ 765 h 1050"/>
              <a:gd name="T32" fmla="*/ 490 w 816"/>
              <a:gd name="T33" fmla="*/ 642 h 1050"/>
              <a:gd name="T34" fmla="*/ 613 w 816"/>
              <a:gd name="T35" fmla="*/ 516 h 1050"/>
              <a:gd name="T36" fmla="*/ 531 w 816"/>
              <a:gd name="T37" fmla="*/ 434 h 1050"/>
              <a:gd name="T38" fmla="*/ 408 w 816"/>
              <a:gd name="T39" fmla="*/ 560 h 1050"/>
              <a:gd name="T40" fmla="*/ 285 w 816"/>
              <a:gd name="T41" fmla="*/ 434 h 1050"/>
              <a:gd name="T42" fmla="*/ 200 w 816"/>
              <a:gd name="T43" fmla="*/ 516 h 1050"/>
              <a:gd name="T44" fmla="*/ 58 w 816"/>
              <a:gd name="T45" fmla="*/ 932 h 1050"/>
              <a:gd name="T46" fmla="*/ 58 w 816"/>
              <a:gd name="T47" fmla="*/ 232 h 1050"/>
              <a:gd name="T48" fmla="*/ 758 w 816"/>
              <a:gd name="T49" fmla="*/ 232 h 1050"/>
              <a:gd name="T50" fmla="*/ 758 w 816"/>
              <a:gd name="T51" fmla="*/ 932 h 1050"/>
              <a:gd name="T52" fmla="*/ 640 w 816"/>
              <a:gd name="T53" fmla="*/ 1049 h 1050"/>
              <a:gd name="T54" fmla="*/ 175 w 816"/>
              <a:gd name="T55" fmla="*/ 1049 h 1050"/>
              <a:gd name="T56" fmla="*/ 58 w 816"/>
              <a:gd name="T5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6" h="1050">
                <a:moveTo>
                  <a:pt x="613" y="57"/>
                </a:moveTo>
                <a:lnTo>
                  <a:pt x="815" y="57"/>
                </a:lnTo>
                <a:lnTo>
                  <a:pt x="815" y="175"/>
                </a:lnTo>
                <a:lnTo>
                  <a:pt x="0" y="175"/>
                </a:lnTo>
                <a:lnTo>
                  <a:pt x="0" y="57"/>
                </a:lnTo>
                <a:lnTo>
                  <a:pt x="203" y="57"/>
                </a:lnTo>
                <a:lnTo>
                  <a:pt x="263" y="0"/>
                </a:lnTo>
                <a:lnTo>
                  <a:pt x="553" y="0"/>
                </a:lnTo>
                <a:lnTo>
                  <a:pt x="613" y="57"/>
                </a:lnTo>
                <a:close/>
                <a:moveTo>
                  <a:pt x="200" y="516"/>
                </a:moveTo>
                <a:lnTo>
                  <a:pt x="326" y="642"/>
                </a:lnTo>
                <a:lnTo>
                  <a:pt x="203" y="765"/>
                </a:lnTo>
                <a:lnTo>
                  <a:pt x="285" y="847"/>
                </a:lnTo>
                <a:lnTo>
                  <a:pt x="408" y="724"/>
                </a:lnTo>
                <a:lnTo>
                  <a:pt x="531" y="847"/>
                </a:lnTo>
                <a:lnTo>
                  <a:pt x="613" y="765"/>
                </a:lnTo>
                <a:lnTo>
                  <a:pt x="490" y="642"/>
                </a:lnTo>
                <a:lnTo>
                  <a:pt x="613" y="516"/>
                </a:lnTo>
                <a:lnTo>
                  <a:pt x="531" y="434"/>
                </a:lnTo>
                <a:lnTo>
                  <a:pt x="408" y="560"/>
                </a:lnTo>
                <a:lnTo>
                  <a:pt x="285" y="434"/>
                </a:lnTo>
                <a:lnTo>
                  <a:pt x="200" y="516"/>
                </a:lnTo>
                <a:close/>
                <a:moveTo>
                  <a:pt x="58" y="932"/>
                </a:moveTo>
                <a:lnTo>
                  <a:pt x="58" y="232"/>
                </a:lnTo>
                <a:lnTo>
                  <a:pt x="758" y="232"/>
                </a:lnTo>
                <a:lnTo>
                  <a:pt x="758" y="932"/>
                </a:lnTo>
                <a:cubicBezTo>
                  <a:pt x="758" y="995"/>
                  <a:pt x="703" y="1049"/>
                  <a:pt x="640" y="1049"/>
                </a:cubicBezTo>
                <a:lnTo>
                  <a:pt x="175" y="1049"/>
                </a:lnTo>
                <a:cubicBezTo>
                  <a:pt x="112" y="1049"/>
                  <a:pt x="58" y="995"/>
                  <a:pt x="58" y="93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4831" y="4167188"/>
            <a:ext cx="419100" cy="252412"/>
          </a:xfrm>
          <a:custGeom>
            <a:avLst/>
            <a:gdLst>
              <a:gd name="T0" fmla="*/ 0 w 1166"/>
              <a:gd name="T1" fmla="*/ 0 h 700"/>
              <a:gd name="T2" fmla="*/ 1165 w 1166"/>
              <a:gd name="T3" fmla="*/ 0 h 700"/>
              <a:gd name="T4" fmla="*/ 1165 w 1166"/>
              <a:gd name="T5" fmla="*/ 117 h 700"/>
              <a:gd name="T6" fmla="*/ 0 w 1166"/>
              <a:gd name="T7" fmla="*/ 117 h 700"/>
              <a:gd name="T8" fmla="*/ 0 w 1166"/>
              <a:gd name="T9" fmla="*/ 0 h 700"/>
              <a:gd name="T10" fmla="*/ 0 w 1166"/>
              <a:gd name="T11" fmla="*/ 292 h 700"/>
              <a:gd name="T12" fmla="*/ 1165 w 1166"/>
              <a:gd name="T13" fmla="*/ 292 h 700"/>
              <a:gd name="T14" fmla="*/ 1165 w 1166"/>
              <a:gd name="T15" fmla="*/ 410 h 700"/>
              <a:gd name="T16" fmla="*/ 0 w 1166"/>
              <a:gd name="T17" fmla="*/ 410 h 700"/>
              <a:gd name="T18" fmla="*/ 0 w 1166"/>
              <a:gd name="T19" fmla="*/ 292 h 700"/>
              <a:gd name="T20" fmla="*/ 0 w 1166"/>
              <a:gd name="T21" fmla="*/ 585 h 700"/>
              <a:gd name="T22" fmla="*/ 1165 w 1166"/>
              <a:gd name="T23" fmla="*/ 585 h 700"/>
              <a:gd name="T24" fmla="*/ 1165 w 1166"/>
              <a:gd name="T25" fmla="*/ 699 h 700"/>
              <a:gd name="T26" fmla="*/ 0 w 1166"/>
              <a:gd name="T27" fmla="*/ 699 h 700"/>
              <a:gd name="T28" fmla="*/ 0 w 1166"/>
              <a:gd name="T29" fmla="*/ 58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700">
                <a:moveTo>
                  <a:pt x="0" y="0"/>
                </a:moveTo>
                <a:lnTo>
                  <a:pt x="1165" y="0"/>
                </a:lnTo>
                <a:lnTo>
                  <a:pt x="116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292"/>
                </a:moveTo>
                <a:lnTo>
                  <a:pt x="1165" y="292"/>
                </a:lnTo>
                <a:lnTo>
                  <a:pt x="1165" y="410"/>
                </a:lnTo>
                <a:lnTo>
                  <a:pt x="0" y="410"/>
                </a:lnTo>
                <a:lnTo>
                  <a:pt x="0" y="292"/>
                </a:lnTo>
                <a:close/>
                <a:moveTo>
                  <a:pt x="0" y="585"/>
                </a:moveTo>
                <a:lnTo>
                  <a:pt x="1165" y="585"/>
                </a:lnTo>
                <a:lnTo>
                  <a:pt x="1165" y="699"/>
                </a:lnTo>
                <a:lnTo>
                  <a:pt x="0" y="699"/>
                </a:lnTo>
                <a:lnTo>
                  <a:pt x="0" y="58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4894" y="4932363"/>
            <a:ext cx="336550" cy="463550"/>
          </a:xfrm>
          <a:custGeom>
            <a:avLst/>
            <a:gdLst>
              <a:gd name="T0" fmla="*/ 760 w 936"/>
              <a:gd name="T1" fmla="*/ 1050 h 1286"/>
              <a:gd name="T2" fmla="*/ 760 w 936"/>
              <a:gd name="T3" fmla="*/ 936 h 1286"/>
              <a:gd name="T4" fmla="*/ 875 w 936"/>
              <a:gd name="T5" fmla="*/ 936 h 1286"/>
              <a:gd name="T6" fmla="*/ 875 w 936"/>
              <a:gd name="T7" fmla="*/ 1168 h 1286"/>
              <a:gd name="T8" fmla="*/ 760 w 936"/>
              <a:gd name="T9" fmla="*/ 1285 h 1286"/>
              <a:gd name="T10" fmla="*/ 175 w 936"/>
              <a:gd name="T11" fmla="*/ 1285 h 1286"/>
              <a:gd name="T12" fmla="*/ 60 w 936"/>
              <a:gd name="T13" fmla="*/ 1168 h 1286"/>
              <a:gd name="T14" fmla="*/ 60 w 936"/>
              <a:gd name="T15" fmla="*/ 936 h 1286"/>
              <a:gd name="T16" fmla="*/ 175 w 936"/>
              <a:gd name="T17" fmla="*/ 936 h 1286"/>
              <a:gd name="T18" fmla="*/ 175 w 936"/>
              <a:gd name="T19" fmla="*/ 1050 h 1286"/>
              <a:gd name="T20" fmla="*/ 760 w 936"/>
              <a:gd name="T21" fmla="*/ 1050 h 1286"/>
              <a:gd name="T22" fmla="*/ 350 w 936"/>
              <a:gd name="T23" fmla="*/ 829 h 1286"/>
              <a:gd name="T24" fmla="*/ 268 w 936"/>
              <a:gd name="T25" fmla="*/ 911 h 1286"/>
              <a:gd name="T26" fmla="*/ 0 w 936"/>
              <a:gd name="T27" fmla="*/ 643 h 1286"/>
              <a:gd name="T28" fmla="*/ 268 w 936"/>
              <a:gd name="T29" fmla="*/ 375 h 1286"/>
              <a:gd name="T30" fmla="*/ 350 w 936"/>
              <a:gd name="T31" fmla="*/ 457 h 1286"/>
              <a:gd name="T32" fmla="*/ 167 w 936"/>
              <a:gd name="T33" fmla="*/ 643 h 1286"/>
              <a:gd name="T34" fmla="*/ 350 w 936"/>
              <a:gd name="T35" fmla="*/ 829 h 1286"/>
              <a:gd name="T36" fmla="*/ 667 w 936"/>
              <a:gd name="T37" fmla="*/ 911 h 1286"/>
              <a:gd name="T38" fmla="*/ 585 w 936"/>
              <a:gd name="T39" fmla="*/ 829 h 1286"/>
              <a:gd name="T40" fmla="*/ 768 w 936"/>
              <a:gd name="T41" fmla="*/ 643 h 1286"/>
              <a:gd name="T42" fmla="*/ 585 w 936"/>
              <a:gd name="T43" fmla="*/ 457 h 1286"/>
              <a:gd name="T44" fmla="*/ 667 w 936"/>
              <a:gd name="T45" fmla="*/ 375 h 1286"/>
              <a:gd name="T46" fmla="*/ 935 w 936"/>
              <a:gd name="T47" fmla="*/ 643 h 1286"/>
              <a:gd name="T48" fmla="*/ 667 w 936"/>
              <a:gd name="T49" fmla="*/ 911 h 1286"/>
              <a:gd name="T50" fmla="*/ 175 w 936"/>
              <a:gd name="T51" fmla="*/ 350 h 1286"/>
              <a:gd name="T52" fmla="*/ 60 w 936"/>
              <a:gd name="T53" fmla="*/ 350 h 1286"/>
              <a:gd name="T54" fmla="*/ 60 w 936"/>
              <a:gd name="T55" fmla="*/ 118 h 1286"/>
              <a:gd name="T56" fmla="*/ 175 w 936"/>
              <a:gd name="T57" fmla="*/ 0 h 1286"/>
              <a:gd name="T58" fmla="*/ 760 w 936"/>
              <a:gd name="T59" fmla="*/ 3 h 1286"/>
              <a:gd name="T60" fmla="*/ 875 w 936"/>
              <a:gd name="T61" fmla="*/ 118 h 1286"/>
              <a:gd name="T62" fmla="*/ 875 w 936"/>
              <a:gd name="T63" fmla="*/ 350 h 1286"/>
              <a:gd name="T64" fmla="*/ 760 w 936"/>
              <a:gd name="T65" fmla="*/ 350 h 1286"/>
              <a:gd name="T66" fmla="*/ 760 w 936"/>
              <a:gd name="T67" fmla="*/ 236 h 1286"/>
              <a:gd name="T68" fmla="*/ 175 w 936"/>
              <a:gd name="T69" fmla="*/ 236 h 1286"/>
              <a:gd name="T70" fmla="*/ 175 w 936"/>
              <a:gd name="T71" fmla="*/ 3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286">
                <a:moveTo>
                  <a:pt x="760" y="1050"/>
                </a:moveTo>
                <a:lnTo>
                  <a:pt x="760" y="936"/>
                </a:lnTo>
                <a:lnTo>
                  <a:pt x="875" y="936"/>
                </a:lnTo>
                <a:lnTo>
                  <a:pt x="875" y="1168"/>
                </a:lnTo>
                <a:cubicBezTo>
                  <a:pt x="875" y="1231"/>
                  <a:pt x="823" y="1285"/>
                  <a:pt x="760" y="1285"/>
                </a:cubicBezTo>
                <a:lnTo>
                  <a:pt x="175" y="1285"/>
                </a:lnTo>
                <a:cubicBezTo>
                  <a:pt x="112" y="1285"/>
                  <a:pt x="60" y="1231"/>
                  <a:pt x="60" y="1168"/>
                </a:cubicBezTo>
                <a:lnTo>
                  <a:pt x="60" y="936"/>
                </a:lnTo>
                <a:lnTo>
                  <a:pt x="175" y="936"/>
                </a:lnTo>
                <a:lnTo>
                  <a:pt x="175" y="1050"/>
                </a:lnTo>
                <a:lnTo>
                  <a:pt x="760" y="1050"/>
                </a:lnTo>
                <a:close/>
                <a:moveTo>
                  <a:pt x="350" y="829"/>
                </a:moveTo>
                <a:lnTo>
                  <a:pt x="268" y="911"/>
                </a:lnTo>
                <a:lnTo>
                  <a:pt x="0" y="643"/>
                </a:lnTo>
                <a:lnTo>
                  <a:pt x="268" y="375"/>
                </a:lnTo>
                <a:lnTo>
                  <a:pt x="350" y="457"/>
                </a:lnTo>
                <a:lnTo>
                  <a:pt x="167" y="643"/>
                </a:lnTo>
                <a:lnTo>
                  <a:pt x="350" y="829"/>
                </a:lnTo>
                <a:close/>
                <a:moveTo>
                  <a:pt x="667" y="911"/>
                </a:moveTo>
                <a:lnTo>
                  <a:pt x="585" y="829"/>
                </a:lnTo>
                <a:lnTo>
                  <a:pt x="768" y="643"/>
                </a:lnTo>
                <a:lnTo>
                  <a:pt x="585" y="457"/>
                </a:lnTo>
                <a:lnTo>
                  <a:pt x="667" y="375"/>
                </a:lnTo>
                <a:lnTo>
                  <a:pt x="935" y="643"/>
                </a:lnTo>
                <a:lnTo>
                  <a:pt x="667" y="911"/>
                </a:lnTo>
                <a:close/>
                <a:moveTo>
                  <a:pt x="175" y="350"/>
                </a:moveTo>
                <a:lnTo>
                  <a:pt x="60" y="350"/>
                </a:lnTo>
                <a:lnTo>
                  <a:pt x="60" y="118"/>
                </a:lnTo>
                <a:cubicBezTo>
                  <a:pt x="60" y="55"/>
                  <a:pt x="112" y="0"/>
                  <a:pt x="175" y="0"/>
                </a:cubicBezTo>
                <a:lnTo>
                  <a:pt x="760" y="3"/>
                </a:lnTo>
                <a:cubicBezTo>
                  <a:pt x="823" y="3"/>
                  <a:pt x="875" y="55"/>
                  <a:pt x="875" y="118"/>
                </a:cubicBezTo>
                <a:lnTo>
                  <a:pt x="875" y="350"/>
                </a:lnTo>
                <a:lnTo>
                  <a:pt x="760" y="350"/>
                </a:lnTo>
                <a:lnTo>
                  <a:pt x="760" y="236"/>
                </a:lnTo>
                <a:lnTo>
                  <a:pt x="175" y="236"/>
                </a:lnTo>
                <a:lnTo>
                  <a:pt x="175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5981" y="4953001"/>
            <a:ext cx="336550" cy="420689"/>
          </a:xfrm>
          <a:custGeom>
            <a:avLst/>
            <a:gdLst>
              <a:gd name="T0" fmla="*/ 817 w 936"/>
              <a:gd name="T1" fmla="*/ 525 h 1169"/>
              <a:gd name="T2" fmla="*/ 817 w 936"/>
              <a:gd name="T3" fmla="*/ 235 h 1169"/>
              <a:gd name="T4" fmla="*/ 117 w 936"/>
              <a:gd name="T5" fmla="*/ 235 h 1169"/>
              <a:gd name="T6" fmla="*/ 117 w 936"/>
              <a:gd name="T7" fmla="*/ 525 h 1169"/>
              <a:gd name="T8" fmla="*/ 817 w 936"/>
              <a:gd name="T9" fmla="*/ 525 h 1169"/>
              <a:gd name="T10" fmla="*/ 467 w 936"/>
              <a:gd name="T11" fmla="*/ 935 h 1169"/>
              <a:gd name="T12" fmla="*/ 585 w 936"/>
              <a:gd name="T13" fmla="*/ 818 h 1169"/>
              <a:gd name="T14" fmla="*/ 467 w 936"/>
              <a:gd name="T15" fmla="*/ 700 h 1169"/>
              <a:gd name="T16" fmla="*/ 350 w 936"/>
              <a:gd name="T17" fmla="*/ 818 h 1169"/>
              <a:gd name="T18" fmla="*/ 467 w 936"/>
              <a:gd name="T19" fmla="*/ 935 h 1169"/>
              <a:gd name="T20" fmla="*/ 0 w 936"/>
              <a:gd name="T21" fmla="*/ 848 h 1169"/>
              <a:gd name="T22" fmla="*/ 0 w 936"/>
              <a:gd name="T23" fmla="*/ 235 h 1169"/>
              <a:gd name="T24" fmla="*/ 467 w 936"/>
              <a:gd name="T25" fmla="*/ 0 h 1169"/>
              <a:gd name="T26" fmla="*/ 935 w 936"/>
              <a:gd name="T27" fmla="*/ 235 h 1169"/>
              <a:gd name="T28" fmla="*/ 935 w 936"/>
              <a:gd name="T29" fmla="*/ 848 h 1169"/>
              <a:gd name="T30" fmla="*/ 730 w 936"/>
              <a:gd name="T31" fmla="*/ 1050 h 1169"/>
              <a:gd name="T32" fmla="*/ 817 w 936"/>
              <a:gd name="T33" fmla="*/ 1138 h 1169"/>
              <a:gd name="T34" fmla="*/ 817 w 936"/>
              <a:gd name="T35" fmla="*/ 1168 h 1169"/>
              <a:gd name="T36" fmla="*/ 117 w 936"/>
              <a:gd name="T37" fmla="*/ 1168 h 1169"/>
              <a:gd name="T38" fmla="*/ 117 w 936"/>
              <a:gd name="T39" fmla="*/ 1138 h 1169"/>
              <a:gd name="T40" fmla="*/ 205 w 936"/>
              <a:gd name="T41" fmla="*/ 1050 h 1169"/>
              <a:gd name="T42" fmla="*/ 0 w 936"/>
              <a:gd name="T43" fmla="*/ 84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9">
                <a:moveTo>
                  <a:pt x="817" y="525"/>
                </a:moveTo>
                <a:lnTo>
                  <a:pt x="817" y="235"/>
                </a:lnTo>
                <a:lnTo>
                  <a:pt x="117" y="235"/>
                </a:lnTo>
                <a:lnTo>
                  <a:pt x="117" y="525"/>
                </a:lnTo>
                <a:lnTo>
                  <a:pt x="817" y="525"/>
                </a:lnTo>
                <a:close/>
                <a:moveTo>
                  <a:pt x="467" y="935"/>
                </a:moveTo>
                <a:cubicBezTo>
                  <a:pt x="530" y="935"/>
                  <a:pt x="585" y="881"/>
                  <a:pt x="585" y="818"/>
                </a:cubicBezTo>
                <a:cubicBezTo>
                  <a:pt x="585" y="755"/>
                  <a:pt x="530" y="700"/>
                  <a:pt x="467" y="700"/>
                </a:cubicBezTo>
                <a:cubicBezTo>
                  <a:pt x="404" y="700"/>
                  <a:pt x="350" y="755"/>
                  <a:pt x="350" y="818"/>
                </a:cubicBezTo>
                <a:cubicBezTo>
                  <a:pt x="350" y="881"/>
                  <a:pt x="404" y="935"/>
                  <a:pt x="467" y="935"/>
                </a:cubicBezTo>
                <a:close/>
                <a:moveTo>
                  <a:pt x="0" y="848"/>
                </a:moveTo>
                <a:lnTo>
                  <a:pt x="0" y="235"/>
                </a:lnTo>
                <a:cubicBezTo>
                  <a:pt x="0" y="30"/>
                  <a:pt x="210" y="0"/>
                  <a:pt x="467" y="0"/>
                </a:cubicBezTo>
                <a:cubicBezTo>
                  <a:pt x="724" y="0"/>
                  <a:pt x="935" y="30"/>
                  <a:pt x="935" y="235"/>
                </a:cubicBezTo>
                <a:lnTo>
                  <a:pt x="935" y="848"/>
                </a:lnTo>
                <a:cubicBezTo>
                  <a:pt x="935" y="960"/>
                  <a:pt x="842" y="1050"/>
                  <a:pt x="730" y="1050"/>
                </a:cubicBezTo>
                <a:lnTo>
                  <a:pt x="817" y="1138"/>
                </a:lnTo>
                <a:lnTo>
                  <a:pt x="817" y="1168"/>
                </a:lnTo>
                <a:lnTo>
                  <a:pt x="117" y="1168"/>
                </a:lnTo>
                <a:lnTo>
                  <a:pt x="117" y="1138"/>
                </a:lnTo>
                <a:lnTo>
                  <a:pt x="205" y="1050"/>
                </a:lnTo>
                <a:cubicBezTo>
                  <a:pt x="93" y="1050"/>
                  <a:pt x="0" y="960"/>
                  <a:pt x="0" y="84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4846" y="4995863"/>
            <a:ext cx="377825" cy="336550"/>
          </a:xfrm>
          <a:custGeom>
            <a:avLst/>
            <a:gdLst>
              <a:gd name="T0" fmla="*/ 118 w 1051"/>
              <a:gd name="T1" fmla="*/ 350 h 933"/>
              <a:gd name="T2" fmla="*/ 932 w 1051"/>
              <a:gd name="T3" fmla="*/ 350 h 933"/>
              <a:gd name="T4" fmla="*/ 845 w 1051"/>
              <a:gd name="T5" fmla="*/ 87 h 933"/>
              <a:gd name="T6" fmla="*/ 205 w 1051"/>
              <a:gd name="T7" fmla="*/ 87 h 933"/>
              <a:gd name="T8" fmla="*/ 118 w 1051"/>
              <a:gd name="T9" fmla="*/ 350 h 933"/>
              <a:gd name="T10" fmla="*/ 845 w 1051"/>
              <a:gd name="T11" fmla="*/ 640 h 933"/>
              <a:gd name="T12" fmla="*/ 932 w 1051"/>
              <a:gd name="T13" fmla="*/ 552 h 933"/>
              <a:gd name="T14" fmla="*/ 845 w 1051"/>
              <a:gd name="T15" fmla="*/ 465 h 933"/>
              <a:gd name="T16" fmla="*/ 757 w 1051"/>
              <a:gd name="T17" fmla="*/ 552 h 933"/>
              <a:gd name="T18" fmla="*/ 845 w 1051"/>
              <a:gd name="T19" fmla="*/ 640 h 933"/>
              <a:gd name="T20" fmla="*/ 205 w 1051"/>
              <a:gd name="T21" fmla="*/ 640 h 933"/>
              <a:gd name="T22" fmla="*/ 293 w 1051"/>
              <a:gd name="T23" fmla="*/ 552 h 933"/>
              <a:gd name="T24" fmla="*/ 205 w 1051"/>
              <a:gd name="T25" fmla="*/ 465 h 933"/>
              <a:gd name="T26" fmla="*/ 118 w 1051"/>
              <a:gd name="T27" fmla="*/ 552 h 933"/>
              <a:gd name="T28" fmla="*/ 205 w 1051"/>
              <a:gd name="T29" fmla="*/ 640 h 933"/>
              <a:gd name="T30" fmla="*/ 930 w 1051"/>
              <a:gd name="T31" fmla="*/ 57 h 933"/>
              <a:gd name="T32" fmla="*/ 1050 w 1051"/>
              <a:gd name="T33" fmla="*/ 407 h 933"/>
              <a:gd name="T34" fmla="*/ 1050 w 1051"/>
              <a:gd name="T35" fmla="*/ 875 h 933"/>
              <a:gd name="T36" fmla="*/ 993 w 1051"/>
              <a:gd name="T37" fmla="*/ 932 h 933"/>
              <a:gd name="T38" fmla="*/ 932 w 1051"/>
              <a:gd name="T39" fmla="*/ 932 h 933"/>
              <a:gd name="T40" fmla="*/ 875 w 1051"/>
              <a:gd name="T41" fmla="*/ 875 h 933"/>
              <a:gd name="T42" fmla="*/ 875 w 1051"/>
              <a:gd name="T43" fmla="*/ 815 h 933"/>
              <a:gd name="T44" fmla="*/ 175 w 1051"/>
              <a:gd name="T45" fmla="*/ 815 h 933"/>
              <a:gd name="T46" fmla="*/ 175 w 1051"/>
              <a:gd name="T47" fmla="*/ 875 h 933"/>
              <a:gd name="T48" fmla="*/ 118 w 1051"/>
              <a:gd name="T49" fmla="*/ 932 h 933"/>
              <a:gd name="T50" fmla="*/ 57 w 1051"/>
              <a:gd name="T51" fmla="*/ 932 h 933"/>
              <a:gd name="T52" fmla="*/ 0 w 1051"/>
              <a:gd name="T53" fmla="*/ 875 h 933"/>
              <a:gd name="T54" fmla="*/ 0 w 1051"/>
              <a:gd name="T55" fmla="*/ 407 h 933"/>
              <a:gd name="T56" fmla="*/ 120 w 1051"/>
              <a:gd name="T57" fmla="*/ 57 h 933"/>
              <a:gd name="T58" fmla="*/ 205 w 1051"/>
              <a:gd name="T59" fmla="*/ 0 h 933"/>
              <a:gd name="T60" fmla="*/ 845 w 1051"/>
              <a:gd name="T61" fmla="*/ 0 h 933"/>
              <a:gd name="T62" fmla="*/ 930 w 1051"/>
              <a:gd name="T63" fmla="*/ 57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3">
                <a:moveTo>
                  <a:pt x="118" y="350"/>
                </a:moveTo>
                <a:lnTo>
                  <a:pt x="932" y="350"/>
                </a:lnTo>
                <a:lnTo>
                  <a:pt x="845" y="87"/>
                </a:lnTo>
                <a:lnTo>
                  <a:pt x="205" y="87"/>
                </a:lnTo>
                <a:lnTo>
                  <a:pt x="118" y="350"/>
                </a:lnTo>
                <a:close/>
                <a:moveTo>
                  <a:pt x="845" y="640"/>
                </a:moveTo>
                <a:cubicBezTo>
                  <a:pt x="894" y="640"/>
                  <a:pt x="932" y="601"/>
                  <a:pt x="932" y="552"/>
                </a:cubicBezTo>
                <a:cubicBezTo>
                  <a:pt x="932" y="503"/>
                  <a:pt x="894" y="465"/>
                  <a:pt x="845" y="465"/>
                </a:cubicBezTo>
                <a:cubicBezTo>
                  <a:pt x="796" y="465"/>
                  <a:pt x="757" y="503"/>
                  <a:pt x="757" y="552"/>
                </a:cubicBezTo>
                <a:cubicBezTo>
                  <a:pt x="757" y="601"/>
                  <a:pt x="796" y="640"/>
                  <a:pt x="845" y="640"/>
                </a:cubicBezTo>
                <a:close/>
                <a:moveTo>
                  <a:pt x="205" y="640"/>
                </a:moveTo>
                <a:cubicBezTo>
                  <a:pt x="254" y="640"/>
                  <a:pt x="293" y="601"/>
                  <a:pt x="293" y="552"/>
                </a:cubicBezTo>
                <a:cubicBezTo>
                  <a:pt x="293" y="503"/>
                  <a:pt x="254" y="465"/>
                  <a:pt x="205" y="465"/>
                </a:cubicBezTo>
                <a:cubicBezTo>
                  <a:pt x="156" y="465"/>
                  <a:pt x="118" y="503"/>
                  <a:pt x="118" y="552"/>
                </a:cubicBezTo>
                <a:cubicBezTo>
                  <a:pt x="118" y="601"/>
                  <a:pt x="156" y="640"/>
                  <a:pt x="205" y="640"/>
                </a:cubicBezTo>
                <a:close/>
                <a:moveTo>
                  <a:pt x="930" y="57"/>
                </a:moveTo>
                <a:lnTo>
                  <a:pt x="1050" y="407"/>
                </a:lnTo>
                <a:lnTo>
                  <a:pt x="1050" y="875"/>
                </a:lnTo>
                <a:cubicBezTo>
                  <a:pt x="1050" y="908"/>
                  <a:pt x="1025" y="932"/>
                  <a:pt x="993" y="932"/>
                </a:cubicBezTo>
                <a:lnTo>
                  <a:pt x="932" y="932"/>
                </a:lnTo>
                <a:cubicBezTo>
                  <a:pt x="900" y="932"/>
                  <a:pt x="875" y="908"/>
                  <a:pt x="875" y="875"/>
                </a:cubicBezTo>
                <a:lnTo>
                  <a:pt x="875" y="815"/>
                </a:lnTo>
                <a:lnTo>
                  <a:pt x="175" y="815"/>
                </a:lnTo>
                <a:lnTo>
                  <a:pt x="175" y="875"/>
                </a:lnTo>
                <a:cubicBezTo>
                  <a:pt x="175" y="908"/>
                  <a:pt x="150" y="932"/>
                  <a:pt x="118" y="932"/>
                </a:cubicBezTo>
                <a:lnTo>
                  <a:pt x="57" y="932"/>
                </a:lnTo>
                <a:cubicBezTo>
                  <a:pt x="25" y="932"/>
                  <a:pt x="0" y="908"/>
                  <a:pt x="0" y="875"/>
                </a:cubicBezTo>
                <a:lnTo>
                  <a:pt x="0" y="407"/>
                </a:lnTo>
                <a:lnTo>
                  <a:pt x="120" y="57"/>
                </a:lnTo>
                <a:cubicBezTo>
                  <a:pt x="131" y="22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2"/>
                  <a:pt x="930" y="5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96569" y="4964115"/>
            <a:ext cx="336550" cy="398461"/>
          </a:xfrm>
          <a:custGeom>
            <a:avLst/>
            <a:gdLst>
              <a:gd name="T0" fmla="*/ 818 w 936"/>
              <a:gd name="T1" fmla="*/ 525 h 1109"/>
              <a:gd name="T2" fmla="*/ 818 w 936"/>
              <a:gd name="T3" fmla="*/ 233 h 1109"/>
              <a:gd name="T4" fmla="*/ 118 w 936"/>
              <a:gd name="T5" fmla="*/ 233 h 1109"/>
              <a:gd name="T6" fmla="*/ 118 w 936"/>
              <a:gd name="T7" fmla="*/ 525 h 1109"/>
              <a:gd name="T8" fmla="*/ 818 w 936"/>
              <a:gd name="T9" fmla="*/ 525 h 1109"/>
              <a:gd name="T10" fmla="*/ 730 w 936"/>
              <a:gd name="T11" fmla="*/ 875 h 1109"/>
              <a:gd name="T12" fmla="*/ 818 w 936"/>
              <a:gd name="T13" fmla="*/ 788 h 1109"/>
              <a:gd name="T14" fmla="*/ 730 w 936"/>
              <a:gd name="T15" fmla="*/ 700 h 1109"/>
              <a:gd name="T16" fmla="*/ 643 w 936"/>
              <a:gd name="T17" fmla="*/ 788 h 1109"/>
              <a:gd name="T18" fmla="*/ 730 w 936"/>
              <a:gd name="T19" fmla="*/ 875 h 1109"/>
              <a:gd name="T20" fmla="*/ 205 w 936"/>
              <a:gd name="T21" fmla="*/ 875 h 1109"/>
              <a:gd name="T22" fmla="*/ 293 w 936"/>
              <a:gd name="T23" fmla="*/ 788 h 1109"/>
              <a:gd name="T24" fmla="*/ 205 w 936"/>
              <a:gd name="T25" fmla="*/ 700 h 1109"/>
              <a:gd name="T26" fmla="*/ 118 w 936"/>
              <a:gd name="T27" fmla="*/ 788 h 1109"/>
              <a:gd name="T28" fmla="*/ 205 w 936"/>
              <a:gd name="T29" fmla="*/ 875 h 1109"/>
              <a:gd name="T30" fmla="*/ 0 w 936"/>
              <a:gd name="T31" fmla="*/ 815 h 1109"/>
              <a:gd name="T32" fmla="*/ 0 w 936"/>
              <a:gd name="T33" fmla="*/ 233 h 1109"/>
              <a:gd name="T34" fmla="*/ 468 w 936"/>
              <a:gd name="T35" fmla="*/ 0 h 1109"/>
              <a:gd name="T36" fmla="*/ 935 w 936"/>
              <a:gd name="T37" fmla="*/ 233 h 1109"/>
              <a:gd name="T38" fmla="*/ 935 w 936"/>
              <a:gd name="T39" fmla="*/ 815 h 1109"/>
              <a:gd name="T40" fmla="*/ 875 w 936"/>
              <a:gd name="T41" fmla="*/ 946 h 1109"/>
              <a:gd name="T42" fmla="*/ 875 w 936"/>
              <a:gd name="T43" fmla="*/ 1050 h 1109"/>
              <a:gd name="T44" fmla="*/ 818 w 936"/>
              <a:gd name="T45" fmla="*/ 1108 h 1109"/>
              <a:gd name="T46" fmla="*/ 760 w 936"/>
              <a:gd name="T47" fmla="*/ 1108 h 1109"/>
              <a:gd name="T48" fmla="*/ 700 w 936"/>
              <a:gd name="T49" fmla="*/ 1050 h 1109"/>
              <a:gd name="T50" fmla="*/ 700 w 936"/>
              <a:gd name="T51" fmla="*/ 990 h 1109"/>
              <a:gd name="T52" fmla="*/ 235 w 936"/>
              <a:gd name="T53" fmla="*/ 990 h 1109"/>
              <a:gd name="T54" fmla="*/ 235 w 936"/>
              <a:gd name="T55" fmla="*/ 1050 h 1109"/>
              <a:gd name="T56" fmla="*/ 175 w 936"/>
              <a:gd name="T57" fmla="*/ 1108 h 1109"/>
              <a:gd name="T58" fmla="*/ 118 w 936"/>
              <a:gd name="T59" fmla="*/ 1108 h 1109"/>
              <a:gd name="T60" fmla="*/ 60 w 936"/>
              <a:gd name="T61" fmla="*/ 1050 h 1109"/>
              <a:gd name="T62" fmla="*/ 60 w 936"/>
              <a:gd name="T63" fmla="*/ 946 h 1109"/>
              <a:gd name="T64" fmla="*/ 0 w 936"/>
              <a:gd name="T65" fmla="*/ 815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109">
                <a:moveTo>
                  <a:pt x="818" y="525"/>
                </a:moveTo>
                <a:lnTo>
                  <a:pt x="818" y="233"/>
                </a:lnTo>
                <a:lnTo>
                  <a:pt x="118" y="233"/>
                </a:lnTo>
                <a:lnTo>
                  <a:pt x="118" y="525"/>
                </a:lnTo>
                <a:lnTo>
                  <a:pt x="818" y="525"/>
                </a:lnTo>
                <a:close/>
                <a:moveTo>
                  <a:pt x="730" y="875"/>
                </a:moveTo>
                <a:cubicBezTo>
                  <a:pt x="779" y="875"/>
                  <a:pt x="818" y="837"/>
                  <a:pt x="818" y="788"/>
                </a:cubicBezTo>
                <a:cubicBezTo>
                  <a:pt x="818" y="739"/>
                  <a:pt x="779" y="700"/>
                  <a:pt x="730" y="700"/>
                </a:cubicBezTo>
                <a:cubicBezTo>
                  <a:pt x="681" y="700"/>
                  <a:pt x="643" y="739"/>
                  <a:pt x="643" y="788"/>
                </a:cubicBezTo>
                <a:cubicBezTo>
                  <a:pt x="643" y="837"/>
                  <a:pt x="681" y="875"/>
                  <a:pt x="730" y="875"/>
                </a:cubicBezTo>
                <a:close/>
                <a:moveTo>
                  <a:pt x="205" y="875"/>
                </a:moveTo>
                <a:cubicBezTo>
                  <a:pt x="254" y="875"/>
                  <a:pt x="293" y="837"/>
                  <a:pt x="293" y="788"/>
                </a:cubicBezTo>
                <a:cubicBezTo>
                  <a:pt x="293" y="739"/>
                  <a:pt x="254" y="700"/>
                  <a:pt x="205" y="700"/>
                </a:cubicBezTo>
                <a:cubicBezTo>
                  <a:pt x="156" y="700"/>
                  <a:pt x="118" y="739"/>
                  <a:pt x="118" y="788"/>
                </a:cubicBezTo>
                <a:cubicBezTo>
                  <a:pt x="118" y="837"/>
                  <a:pt x="156" y="875"/>
                  <a:pt x="205" y="875"/>
                </a:cubicBezTo>
                <a:close/>
                <a:moveTo>
                  <a:pt x="0" y="815"/>
                </a:moveTo>
                <a:lnTo>
                  <a:pt x="0" y="233"/>
                </a:lnTo>
                <a:cubicBezTo>
                  <a:pt x="0" y="28"/>
                  <a:pt x="211" y="0"/>
                  <a:pt x="468" y="0"/>
                </a:cubicBezTo>
                <a:cubicBezTo>
                  <a:pt x="725" y="0"/>
                  <a:pt x="935" y="28"/>
                  <a:pt x="935" y="233"/>
                </a:cubicBezTo>
                <a:lnTo>
                  <a:pt x="935" y="815"/>
                </a:lnTo>
                <a:cubicBezTo>
                  <a:pt x="935" y="867"/>
                  <a:pt x="911" y="914"/>
                  <a:pt x="875" y="946"/>
                </a:cubicBezTo>
                <a:lnTo>
                  <a:pt x="875" y="1050"/>
                </a:lnTo>
                <a:cubicBezTo>
                  <a:pt x="875" y="1083"/>
                  <a:pt x="851" y="1108"/>
                  <a:pt x="818" y="1108"/>
                </a:cubicBezTo>
                <a:lnTo>
                  <a:pt x="760" y="1108"/>
                </a:lnTo>
                <a:cubicBezTo>
                  <a:pt x="727" y="1108"/>
                  <a:pt x="700" y="1083"/>
                  <a:pt x="700" y="1050"/>
                </a:cubicBezTo>
                <a:lnTo>
                  <a:pt x="700" y="990"/>
                </a:lnTo>
                <a:lnTo>
                  <a:pt x="235" y="990"/>
                </a:lnTo>
                <a:lnTo>
                  <a:pt x="235" y="1050"/>
                </a:lnTo>
                <a:cubicBezTo>
                  <a:pt x="235" y="1083"/>
                  <a:pt x="208" y="1108"/>
                  <a:pt x="175" y="1108"/>
                </a:cubicBezTo>
                <a:lnTo>
                  <a:pt x="118" y="1108"/>
                </a:lnTo>
                <a:cubicBezTo>
                  <a:pt x="85" y="1108"/>
                  <a:pt x="60" y="1083"/>
                  <a:pt x="60" y="1050"/>
                </a:cubicBezTo>
                <a:lnTo>
                  <a:pt x="60" y="946"/>
                </a:lnTo>
                <a:cubicBezTo>
                  <a:pt x="25" y="914"/>
                  <a:pt x="0" y="867"/>
                  <a:pt x="0" y="81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31621" y="4932363"/>
            <a:ext cx="427037" cy="469900"/>
          </a:xfrm>
          <a:custGeom>
            <a:avLst/>
            <a:gdLst>
              <a:gd name="T0" fmla="*/ 242 w 1186"/>
              <a:gd name="T1" fmla="*/ 293 h 1306"/>
              <a:gd name="T2" fmla="*/ 242 w 1186"/>
              <a:gd name="T3" fmla="*/ 525 h 1306"/>
              <a:gd name="T4" fmla="*/ 592 w 1186"/>
              <a:gd name="T5" fmla="*/ 411 h 1306"/>
              <a:gd name="T6" fmla="*/ 942 w 1186"/>
              <a:gd name="T7" fmla="*/ 525 h 1306"/>
              <a:gd name="T8" fmla="*/ 942 w 1186"/>
              <a:gd name="T9" fmla="*/ 293 h 1306"/>
              <a:gd name="T10" fmla="*/ 242 w 1186"/>
              <a:gd name="T11" fmla="*/ 293 h 1306"/>
              <a:gd name="T12" fmla="*/ 122 w 1186"/>
              <a:gd name="T13" fmla="*/ 1050 h 1306"/>
              <a:gd name="T14" fmla="*/ 13 w 1186"/>
              <a:gd name="T15" fmla="*/ 662 h 1306"/>
              <a:gd name="T16" fmla="*/ 51 w 1186"/>
              <a:gd name="T17" fmla="*/ 588 h 1306"/>
              <a:gd name="T18" fmla="*/ 125 w 1186"/>
              <a:gd name="T19" fmla="*/ 564 h 1306"/>
              <a:gd name="T20" fmla="*/ 125 w 1186"/>
              <a:gd name="T21" fmla="*/ 293 h 1306"/>
              <a:gd name="T22" fmla="*/ 242 w 1186"/>
              <a:gd name="T23" fmla="*/ 175 h 1306"/>
              <a:gd name="T24" fmla="*/ 417 w 1186"/>
              <a:gd name="T25" fmla="*/ 175 h 1306"/>
              <a:gd name="T26" fmla="*/ 417 w 1186"/>
              <a:gd name="T27" fmla="*/ 0 h 1306"/>
              <a:gd name="T28" fmla="*/ 767 w 1186"/>
              <a:gd name="T29" fmla="*/ 0 h 1306"/>
              <a:gd name="T30" fmla="*/ 767 w 1186"/>
              <a:gd name="T31" fmla="*/ 175 h 1306"/>
              <a:gd name="T32" fmla="*/ 942 w 1186"/>
              <a:gd name="T33" fmla="*/ 175 h 1306"/>
              <a:gd name="T34" fmla="*/ 1060 w 1186"/>
              <a:gd name="T35" fmla="*/ 293 h 1306"/>
              <a:gd name="T36" fmla="*/ 1060 w 1186"/>
              <a:gd name="T37" fmla="*/ 564 h 1306"/>
              <a:gd name="T38" fmla="*/ 1134 w 1186"/>
              <a:gd name="T39" fmla="*/ 588 h 1306"/>
              <a:gd name="T40" fmla="*/ 1172 w 1186"/>
              <a:gd name="T41" fmla="*/ 662 h 1306"/>
              <a:gd name="T42" fmla="*/ 1063 w 1186"/>
              <a:gd name="T43" fmla="*/ 1050 h 1306"/>
              <a:gd name="T44" fmla="*/ 1060 w 1186"/>
              <a:gd name="T45" fmla="*/ 1050 h 1306"/>
              <a:gd name="T46" fmla="*/ 825 w 1186"/>
              <a:gd name="T47" fmla="*/ 936 h 1306"/>
              <a:gd name="T48" fmla="*/ 592 w 1186"/>
              <a:gd name="T49" fmla="*/ 1050 h 1306"/>
              <a:gd name="T50" fmla="*/ 360 w 1186"/>
              <a:gd name="T51" fmla="*/ 936 h 1306"/>
              <a:gd name="T52" fmla="*/ 125 w 1186"/>
              <a:gd name="T53" fmla="*/ 1050 h 1306"/>
              <a:gd name="T54" fmla="*/ 122 w 1186"/>
              <a:gd name="T55" fmla="*/ 1050 h 1306"/>
              <a:gd name="T56" fmla="*/ 1060 w 1186"/>
              <a:gd name="T57" fmla="*/ 1168 h 1306"/>
              <a:gd name="T58" fmla="*/ 1175 w 1186"/>
              <a:gd name="T59" fmla="*/ 1168 h 1306"/>
              <a:gd name="T60" fmla="*/ 1175 w 1186"/>
              <a:gd name="T61" fmla="*/ 1285 h 1306"/>
              <a:gd name="T62" fmla="*/ 1060 w 1186"/>
              <a:gd name="T63" fmla="*/ 1285 h 1306"/>
              <a:gd name="T64" fmla="*/ 825 w 1186"/>
              <a:gd name="T65" fmla="*/ 1228 h 1306"/>
              <a:gd name="T66" fmla="*/ 360 w 1186"/>
              <a:gd name="T67" fmla="*/ 1228 h 1306"/>
              <a:gd name="T68" fmla="*/ 125 w 1186"/>
              <a:gd name="T69" fmla="*/ 1285 h 1306"/>
              <a:gd name="T70" fmla="*/ 10 w 1186"/>
              <a:gd name="T71" fmla="*/ 1285 h 1306"/>
              <a:gd name="T72" fmla="*/ 10 w 1186"/>
              <a:gd name="T73" fmla="*/ 1168 h 1306"/>
              <a:gd name="T74" fmla="*/ 125 w 1186"/>
              <a:gd name="T75" fmla="*/ 1168 h 1306"/>
              <a:gd name="T76" fmla="*/ 360 w 1186"/>
              <a:gd name="T77" fmla="*/ 1091 h 1306"/>
              <a:gd name="T78" fmla="*/ 825 w 1186"/>
              <a:gd name="T79" fmla="*/ 1091 h 1306"/>
              <a:gd name="T80" fmla="*/ 1060 w 1186"/>
              <a:gd name="T81" fmla="*/ 1168 h 1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86" h="1306">
                <a:moveTo>
                  <a:pt x="242" y="293"/>
                </a:moveTo>
                <a:lnTo>
                  <a:pt x="242" y="525"/>
                </a:lnTo>
                <a:lnTo>
                  <a:pt x="592" y="411"/>
                </a:lnTo>
                <a:lnTo>
                  <a:pt x="942" y="525"/>
                </a:lnTo>
                <a:lnTo>
                  <a:pt x="942" y="293"/>
                </a:lnTo>
                <a:lnTo>
                  <a:pt x="242" y="293"/>
                </a:lnTo>
                <a:close/>
                <a:moveTo>
                  <a:pt x="122" y="1050"/>
                </a:moveTo>
                <a:lnTo>
                  <a:pt x="13" y="662"/>
                </a:lnTo>
                <a:cubicBezTo>
                  <a:pt x="0" y="623"/>
                  <a:pt x="24" y="597"/>
                  <a:pt x="51" y="588"/>
                </a:cubicBezTo>
                <a:lnTo>
                  <a:pt x="125" y="564"/>
                </a:lnTo>
                <a:lnTo>
                  <a:pt x="125" y="293"/>
                </a:lnTo>
                <a:cubicBezTo>
                  <a:pt x="125" y="230"/>
                  <a:pt x="180" y="175"/>
                  <a:pt x="242" y="175"/>
                </a:cubicBezTo>
                <a:lnTo>
                  <a:pt x="417" y="175"/>
                </a:lnTo>
                <a:lnTo>
                  <a:pt x="417" y="0"/>
                </a:lnTo>
                <a:lnTo>
                  <a:pt x="767" y="0"/>
                </a:lnTo>
                <a:lnTo>
                  <a:pt x="767" y="175"/>
                </a:lnTo>
                <a:lnTo>
                  <a:pt x="942" y="175"/>
                </a:lnTo>
                <a:cubicBezTo>
                  <a:pt x="1005" y="175"/>
                  <a:pt x="1060" y="230"/>
                  <a:pt x="1060" y="293"/>
                </a:cubicBezTo>
                <a:lnTo>
                  <a:pt x="1060" y="564"/>
                </a:lnTo>
                <a:lnTo>
                  <a:pt x="1134" y="588"/>
                </a:lnTo>
                <a:cubicBezTo>
                  <a:pt x="1161" y="597"/>
                  <a:pt x="1185" y="623"/>
                  <a:pt x="1172" y="662"/>
                </a:cubicBezTo>
                <a:lnTo>
                  <a:pt x="1063" y="1050"/>
                </a:lnTo>
                <a:lnTo>
                  <a:pt x="1060" y="1050"/>
                </a:lnTo>
                <a:cubicBezTo>
                  <a:pt x="967" y="1050"/>
                  <a:pt x="882" y="1001"/>
                  <a:pt x="825" y="936"/>
                </a:cubicBezTo>
                <a:cubicBezTo>
                  <a:pt x="767" y="1001"/>
                  <a:pt x="685" y="1050"/>
                  <a:pt x="592" y="1050"/>
                </a:cubicBezTo>
                <a:cubicBezTo>
                  <a:pt x="499" y="1050"/>
                  <a:pt x="417" y="1001"/>
                  <a:pt x="360" y="936"/>
                </a:cubicBezTo>
                <a:cubicBezTo>
                  <a:pt x="303" y="1001"/>
                  <a:pt x="218" y="1050"/>
                  <a:pt x="125" y="1050"/>
                </a:cubicBezTo>
                <a:lnTo>
                  <a:pt x="122" y="1050"/>
                </a:lnTo>
                <a:close/>
                <a:moveTo>
                  <a:pt x="1060" y="1168"/>
                </a:moveTo>
                <a:lnTo>
                  <a:pt x="1175" y="1168"/>
                </a:lnTo>
                <a:lnTo>
                  <a:pt x="1175" y="1285"/>
                </a:lnTo>
                <a:lnTo>
                  <a:pt x="1060" y="1285"/>
                </a:lnTo>
                <a:cubicBezTo>
                  <a:pt x="981" y="1285"/>
                  <a:pt x="899" y="1266"/>
                  <a:pt x="825" y="1228"/>
                </a:cubicBezTo>
                <a:cubicBezTo>
                  <a:pt x="677" y="1305"/>
                  <a:pt x="508" y="1305"/>
                  <a:pt x="360" y="1228"/>
                </a:cubicBezTo>
                <a:cubicBezTo>
                  <a:pt x="286" y="1266"/>
                  <a:pt x="204" y="1285"/>
                  <a:pt x="125" y="1285"/>
                </a:cubicBezTo>
                <a:lnTo>
                  <a:pt x="10" y="1285"/>
                </a:lnTo>
                <a:lnTo>
                  <a:pt x="10" y="1168"/>
                </a:lnTo>
                <a:lnTo>
                  <a:pt x="125" y="1168"/>
                </a:lnTo>
                <a:cubicBezTo>
                  <a:pt x="207" y="1168"/>
                  <a:pt x="289" y="1141"/>
                  <a:pt x="360" y="1091"/>
                </a:cubicBezTo>
                <a:cubicBezTo>
                  <a:pt x="502" y="1190"/>
                  <a:pt x="683" y="1190"/>
                  <a:pt x="825" y="1091"/>
                </a:cubicBezTo>
                <a:cubicBezTo>
                  <a:pt x="896" y="1141"/>
                  <a:pt x="978" y="1168"/>
                  <a:pt x="1060" y="116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373021" y="4948239"/>
            <a:ext cx="504825" cy="430213"/>
          </a:xfrm>
          <a:custGeom>
            <a:avLst/>
            <a:gdLst>
              <a:gd name="T0" fmla="*/ 1108 w 1401"/>
              <a:gd name="T1" fmla="*/ 1107 h 1195"/>
              <a:gd name="T2" fmla="*/ 1313 w 1401"/>
              <a:gd name="T3" fmla="*/ 905 h 1195"/>
              <a:gd name="T4" fmla="*/ 1108 w 1401"/>
              <a:gd name="T5" fmla="*/ 700 h 1195"/>
              <a:gd name="T6" fmla="*/ 905 w 1401"/>
              <a:gd name="T7" fmla="*/ 905 h 1195"/>
              <a:gd name="T8" fmla="*/ 1108 w 1401"/>
              <a:gd name="T9" fmla="*/ 1107 h 1195"/>
              <a:gd name="T10" fmla="*/ 1108 w 1401"/>
              <a:gd name="T11" fmla="*/ 612 h 1195"/>
              <a:gd name="T12" fmla="*/ 1400 w 1401"/>
              <a:gd name="T13" fmla="*/ 905 h 1195"/>
              <a:gd name="T14" fmla="*/ 1108 w 1401"/>
              <a:gd name="T15" fmla="*/ 1194 h 1195"/>
              <a:gd name="T16" fmla="*/ 818 w 1401"/>
              <a:gd name="T17" fmla="*/ 905 h 1195"/>
              <a:gd name="T18" fmla="*/ 1108 w 1401"/>
              <a:gd name="T19" fmla="*/ 612 h 1195"/>
              <a:gd name="T20" fmla="*/ 629 w 1401"/>
              <a:gd name="T21" fmla="*/ 525 h 1195"/>
              <a:gd name="T22" fmla="*/ 758 w 1401"/>
              <a:gd name="T23" fmla="*/ 659 h 1195"/>
              <a:gd name="T24" fmla="*/ 758 w 1401"/>
              <a:gd name="T25" fmla="*/ 1019 h 1195"/>
              <a:gd name="T26" fmla="*/ 643 w 1401"/>
              <a:gd name="T27" fmla="*/ 1019 h 1195"/>
              <a:gd name="T28" fmla="*/ 643 w 1401"/>
              <a:gd name="T29" fmla="*/ 730 h 1195"/>
              <a:gd name="T30" fmla="*/ 454 w 1401"/>
              <a:gd name="T31" fmla="*/ 566 h 1195"/>
              <a:gd name="T32" fmla="*/ 421 w 1401"/>
              <a:gd name="T33" fmla="*/ 484 h 1195"/>
              <a:gd name="T34" fmla="*/ 454 w 1401"/>
              <a:gd name="T35" fmla="*/ 402 h 1195"/>
              <a:gd name="T36" fmla="*/ 618 w 1401"/>
              <a:gd name="T37" fmla="*/ 237 h 1195"/>
              <a:gd name="T38" fmla="*/ 700 w 1401"/>
              <a:gd name="T39" fmla="*/ 205 h 1195"/>
              <a:gd name="T40" fmla="*/ 793 w 1401"/>
              <a:gd name="T41" fmla="*/ 237 h 1195"/>
              <a:gd name="T42" fmla="*/ 905 w 1401"/>
              <a:gd name="T43" fmla="*/ 350 h 1195"/>
              <a:gd name="T44" fmla="*/ 1113 w 1401"/>
              <a:gd name="T45" fmla="*/ 437 h 1195"/>
              <a:gd name="T46" fmla="*/ 1113 w 1401"/>
              <a:gd name="T47" fmla="*/ 555 h 1195"/>
              <a:gd name="T48" fmla="*/ 818 w 1401"/>
              <a:gd name="T49" fmla="*/ 432 h 1195"/>
              <a:gd name="T50" fmla="*/ 771 w 1401"/>
              <a:gd name="T51" fmla="*/ 385 h 1195"/>
              <a:gd name="T52" fmla="*/ 629 w 1401"/>
              <a:gd name="T53" fmla="*/ 525 h 1195"/>
              <a:gd name="T54" fmla="*/ 293 w 1401"/>
              <a:gd name="T55" fmla="*/ 1107 h 1195"/>
              <a:gd name="T56" fmla="*/ 495 w 1401"/>
              <a:gd name="T57" fmla="*/ 905 h 1195"/>
              <a:gd name="T58" fmla="*/ 293 w 1401"/>
              <a:gd name="T59" fmla="*/ 700 h 1195"/>
              <a:gd name="T60" fmla="*/ 88 w 1401"/>
              <a:gd name="T61" fmla="*/ 905 h 1195"/>
              <a:gd name="T62" fmla="*/ 293 w 1401"/>
              <a:gd name="T63" fmla="*/ 1107 h 1195"/>
              <a:gd name="T64" fmla="*/ 293 w 1401"/>
              <a:gd name="T65" fmla="*/ 612 h 1195"/>
              <a:gd name="T66" fmla="*/ 583 w 1401"/>
              <a:gd name="T67" fmla="*/ 905 h 1195"/>
              <a:gd name="T68" fmla="*/ 293 w 1401"/>
              <a:gd name="T69" fmla="*/ 1194 h 1195"/>
              <a:gd name="T70" fmla="*/ 0 w 1401"/>
              <a:gd name="T71" fmla="*/ 905 h 1195"/>
              <a:gd name="T72" fmla="*/ 293 w 1401"/>
              <a:gd name="T73" fmla="*/ 612 h 1195"/>
              <a:gd name="T74" fmla="*/ 905 w 1401"/>
              <a:gd name="T75" fmla="*/ 232 h 1195"/>
              <a:gd name="T76" fmla="*/ 788 w 1401"/>
              <a:gd name="T77" fmla="*/ 117 h 1195"/>
              <a:gd name="T78" fmla="*/ 905 w 1401"/>
              <a:gd name="T79" fmla="*/ 0 h 1195"/>
              <a:gd name="T80" fmla="*/ 1020 w 1401"/>
              <a:gd name="T81" fmla="*/ 117 h 1195"/>
              <a:gd name="T82" fmla="*/ 905 w 1401"/>
              <a:gd name="T83" fmla="*/ 232 h 1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401" h="1195">
                <a:moveTo>
                  <a:pt x="1108" y="1107"/>
                </a:moveTo>
                <a:cubicBezTo>
                  <a:pt x="1220" y="1107"/>
                  <a:pt x="1313" y="1018"/>
                  <a:pt x="1313" y="905"/>
                </a:cubicBezTo>
                <a:cubicBezTo>
                  <a:pt x="1313" y="793"/>
                  <a:pt x="1221" y="700"/>
                  <a:pt x="1108" y="700"/>
                </a:cubicBezTo>
                <a:cubicBezTo>
                  <a:pt x="996" y="700"/>
                  <a:pt x="905" y="792"/>
                  <a:pt x="905" y="905"/>
                </a:cubicBezTo>
                <a:cubicBezTo>
                  <a:pt x="905" y="1017"/>
                  <a:pt x="995" y="1107"/>
                  <a:pt x="1108" y="1107"/>
                </a:cubicBezTo>
                <a:close/>
                <a:moveTo>
                  <a:pt x="1108" y="612"/>
                </a:moveTo>
                <a:cubicBezTo>
                  <a:pt x="1272" y="612"/>
                  <a:pt x="1400" y="741"/>
                  <a:pt x="1400" y="905"/>
                </a:cubicBezTo>
                <a:cubicBezTo>
                  <a:pt x="1400" y="1069"/>
                  <a:pt x="1273" y="1194"/>
                  <a:pt x="1108" y="1194"/>
                </a:cubicBezTo>
                <a:cubicBezTo>
                  <a:pt x="944" y="1194"/>
                  <a:pt x="818" y="1069"/>
                  <a:pt x="818" y="905"/>
                </a:cubicBezTo>
                <a:cubicBezTo>
                  <a:pt x="818" y="741"/>
                  <a:pt x="943" y="612"/>
                  <a:pt x="1108" y="612"/>
                </a:cubicBezTo>
                <a:close/>
                <a:moveTo>
                  <a:pt x="629" y="525"/>
                </a:moveTo>
                <a:lnTo>
                  <a:pt x="758" y="659"/>
                </a:lnTo>
                <a:lnTo>
                  <a:pt x="758" y="1019"/>
                </a:lnTo>
                <a:lnTo>
                  <a:pt x="643" y="1019"/>
                </a:lnTo>
                <a:lnTo>
                  <a:pt x="643" y="730"/>
                </a:lnTo>
                <a:lnTo>
                  <a:pt x="454" y="566"/>
                </a:lnTo>
                <a:cubicBezTo>
                  <a:pt x="429" y="549"/>
                  <a:pt x="421" y="519"/>
                  <a:pt x="421" y="484"/>
                </a:cubicBezTo>
                <a:cubicBezTo>
                  <a:pt x="421" y="453"/>
                  <a:pt x="429" y="426"/>
                  <a:pt x="454" y="402"/>
                </a:cubicBezTo>
                <a:lnTo>
                  <a:pt x="618" y="237"/>
                </a:lnTo>
                <a:cubicBezTo>
                  <a:pt x="635" y="213"/>
                  <a:pt x="665" y="205"/>
                  <a:pt x="700" y="205"/>
                </a:cubicBezTo>
                <a:cubicBezTo>
                  <a:pt x="736" y="205"/>
                  <a:pt x="763" y="213"/>
                  <a:pt x="793" y="237"/>
                </a:cubicBezTo>
                <a:lnTo>
                  <a:pt x="905" y="350"/>
                </a:lnTo>
                <a:cubicBezTo>
                  <a:pt x="957" y="402"/>
                  <a:pt x="1026" y="437"/>
                  <a:pt x="1113" y="437"/>
                </a:cubicBezTo>
                <a:lnTo>
                  <a:pt x="1113" y="555"/>
                </a:lnTo>
                <a:cubicBezTo>
                  <a:pt x="990" y="555"/>
                  <a:pt x="894" y="508"/>
                  <a:pt x="818" y="432"/>
                </a:cubicBezTo>
                <a:lnTo>
                  <a:pt x="771" y="385"/>
                </a:lnTo>
                <a:lnTo>
                  <a:pt x="629" y="525"/>
                </a:lnTo>
                <a:close/>
                <a:moveTo>
                  <a:pt x="293" y="1107"/>
                </a:moveTo>
                <a:cubicBezTo>
                  <a:pt x="405" y="1107"/>
                  <a:pt x="495" y="1018"/>
                  <a:pt x="495" y="905"/>
                </a:cubicBezTo>
                <a:cubicBezTo>
                  <a:pt x="495" y="793"/>
                  <a:pt x="405" y="700"/>
                  <a:pt x="293" y="700"/>
                </a:cubicBezTo>
                <a:cubicBezTo>
                  <a:pt x="181" y="700"/>
                  <a:pt x="88" y="792"/>
                  <a:pt x="88" y="905"/>
                </a:cubicBezTo>
                <a:cubicBezTo>
                  <a:pt x="88" y="1017"/>
                  <a:pt x="181" y="1107"/>
                  <a:pt x="293" y="1107"/>
                </a:cubicBezTo>
                <a:close/>
                <a:moveTo>
                  <a:pt x="293" y="612"/>
                </a:moveTo>
                <a:cubicBezTo>
                  <a:pt x="457" y="612"/>
                  <a:pt x="583" y="741"/>
                  <a:pt x="583" y="905"/>
                </a:cubicBezTo>
                <a:cubicBezTo>
                  <a:pt x="583" y="1069"/>
                  <a:pt x="457" y="1194"/>
                  <a:pt x="293" y="1194"/>
                </a:cubicBezTo>
                <a:cubicBezTo>
                  <a:pt x="129" y="1194"/>
                  <a:pt x="0" y="1069"/>
                  <a:pt x="0" y="905"/>
                </a:cubicBezTo>
                <a:cubicBezTo>
                  <a:pt x="0" y="741"/>
                  <a:pt x="129" y="612"/>
                  <a:pt x="293" y="612"/>
                </a:cubicBezTo>
                <a:close/>
                <a:moveTo>
                  <a:pt x="905" y="232"/>
                </a:moveTo>
                <a:cubicBezTo>
                  <a:pt x="842" y="232"/>
                  <a:pt x="788" y="180"/>
                  <a:pt x="788" y="117"/>
                </a:cubicBezTo>
                <a:cubicBezTo>
                  <a:pt x="788" y="54"/>
                  <a:pt x="842" y="0"/>
                  <a:pt x="905" y="0"/>
                </a:cubicBezTo>
                <a:cubicBezTo>
                  <a:pt x="968" y="0"/>
                  <a:pt x="1020" y="54"/>
                  <a:pt x="1020" y="117"/>
                </a:cubicBezTo>
                <a:cubicBezTo>
                  <a:pt x="1020" y="180"/>
                  <a:pt x="968" y="232"/>
                  <a:pt x="905" y="23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6656" y="4932363"/>
            <a:ext cx="336550" cy="463550"/>
          </a:xfrm>
          <a:custGeom>
            <a:avLst/>
            <a:gdLst>
              <a:gd name="T0" fmla="*/ 468 w 936"/>
              <a:gd name="T1" fmla="*/ 0 h 1286"/>
              <a:gd name="T2" fmla="*/ 585 w 936"/>
              <a:gd name="T3" fmla="*/ 118 h 1286"/>
              <a:gd name="T4" fmla="*/ 468 w 936"/>
              <a:gd name="T5" fmla="*/ 236 h 1286"/>
              <a:gd name="T6" fmla="*/ 350 w 936"/>
              <a:gd name="T7" fmla="*/ 118 h 1286"/>
              <a:gd name="T8" fmla="*/ 468 w 936"/>
              <a:gd name="T9" fmla="*/ 0 h 1286"/>
              <a:gd name="T10" fmla="*/ 468 w 936"/>
              <a:gd name="T11" fmla="*/ 350 h 1286"/>
              <a:gd name="T12" fmla="*/ 585 w 936"/>
              <a:gd name="T13" fmla="*/ 468 h 1286"/>
              <a:gd name="T14" fmla="*/ 468 w 936"/>
              <a:gd name="T15" fmla="*/ 586 h 1286"/>
              <a:gd name="T16" fmla="*/ 350 w 936"/>
              <a:gd name="T17" fmla="*/ 468 h 1286"/>
              <a:gd name="T18" fmla="*/ 468 w 936"/>
              <a:gd name="T19" fmla="*/ 350 h 1286"/>
              <a:gd name="T20" fmla="*/ 818 w 936"/>
              <a:gd name="T21" fmla="*/ 350 h 1286"/>
              <a:gd name="T22" fmla="*/ 935 w 936"/>
              <a:gd name="T23" fmla="*/ 468 h 1286"/>
              <a:gd name="T24" fmla="*/ 818 w 936"/>
              <a:gd name="T25" fmla="*/ 586 h 1286"/>
              <a:gd name="T26" fmla="*/ 700 w 936"/>
              <a:gd name="T27" fmla="*/ 468 h 1286"/>
              <a:gd name="T28" fmla="*/ 818 w 936"/>
              <a:gd name="T29" fmla="*/ 350 h 1286"/>
              <a:gd name="T30" fmla="*/ 818 w 936"/>
              <a:gd name="T31" fmla="*/ 700 h 1286"/>
              <a:gd name="T32" fmla="*/ 935 w 936"/>
              <a:gd name="T33" fmla="*/ 818 h 1286"/>
              <a:gd name="T34" fmla="*/ 818 w 936"/>
              <a:gd name="T35" fmla="*/ 936 h 1286"/>
              <a:gd name="T36" fmla="*/ 700 w 936"/>
              <a:gd name="T37" fmla="*/ 818 h 1286"/>
              <a:gd name="T38" fmla="*/ 818 w 936"/>
              <a:gd name="T39" fmla="*/ 700 h 1286"/>
              <a:gd name="T40" fmla="*/ 468 w 936"/>
              <a:gd name="T41" fmla="*/ 700 h 1286"/>
              <a:gd name="T42" fmla="*/ 585 w 936"/>
              <a:gd name="T43" fmla="*/ 818 h 1286"/>
              <a:gd name="T44" fmla="*/ 468 w 936"/>
              <a:gd name="T45" fmla="*/ 936 h 1286"/>
              <a:gd name="T46" fmla="*/ 350 w 936"/>
              <a:gd name="T47" fmla="*/ 818 h 1286"/>
              <a:gd name="T48" fmla="*/ 468 w 936"/>
              <a:gd name="T49" fmla="*/ 700 h 1286"/>
              <a:gd name="T50" fmla="*/ 818 w 936"/>
              <a:gd name="T51" fmla="*/ 236 h 1286"/>
              <a:gd name="T52" fmla="*/ 700 w 936"/>
              <a:gd name="T53" fmla="*/ 118 h 1286"/>
              <a:gd name="T54" fmla="*/ 818 w 936"/>
              <a:gd name="T55" fmla="*/ 0 h 1286"/>
              <a:gd name="T56" fmla="*/ 935 w 936"/>
              <a:gd name="T57" fmla="*/ 118 h 1286"/>
              <a:gd name="T58" fmla="*/ 818 w 936"/>
              <a:gd name="T59" fmla="*/ 236 h 1286"/>
              <a:gd name="T60" fmla="*/ 118 w 936"/>
              <a:gd name="T61" fmla="*/ 700 h 1286"/>
              <a:gd name="T62" fmla="*/ 235 w 936"/>
              <a:gd name="T63" fmla="*/ 818 h 1286"/>
              <a:gd name="T64" fmla="*/ 118 w 936"/>
              <a:gd name="T65" fmla="*/ 936 h 1286"/>
              <a:gd name="T66" fmla="*/ 0 w 936"/>
              <a:gd name="T67" fmla="*/ 818 h 1286"/>
              <a:gd name="T68" fmla="*/ 118 w 936"/>
              <a:gd name="T69" fmla="*/ 700 h 1286"/>
              <a:gd name="T70" fmla="*/ 118 w 936"/>
              <a:gd name="T71" fmla="*/ 350 h 1286"/>
              <a:gd name="T72" fmla="*/ 235 w 936"/>
              <a:gd name="T73" fmla="*/ 468 h 1286"/>
              <a:gd name="T74" fmla="*/ 118 w 936"/>
              <a:gd name="T75" fmla="*/ 586 h 1286"/>
              <a:gd name="T76" fmla="*/ 0 w 936"/>
              <a:gd name="T77" fmla="*/ 468 h 1286"/>
              <a:gd name="T78" fmla="*/ 118 w 936"/>
              <a:gd name="T79" fmla="*/ 350 h 1286"/>
              <a:gd name="T80" fmla="*/ 118 w 936"/>
              <a:gd name="T81" fmla="*/ 0 h 1286"/>
              <a:gd name="T82" fmla="*/ 235 w 936"/>
              <a:gd name="T83" fmla="*/ 118 h 1286"/>
              <a:gd name="T84" fmla="*/ 118 w 936"/>
              <a:gd name="T85" fmla="*/ 236 h 1286"/>
              <a:gd name="T86" fmla="*/ 0 w 936"/>
              <a:gd name="T87" fmla="*/ 118 h 1286"/>
              <a:gd name="T88" fmla="*/ 118 w 936"/>
              <a:gd name="T89" fmla="*/ 0 h 1286"/>
              <a:gd name="T90" fmla="*/ 468 w 936"/>
              <a:gd name="T91" fmla="*/ 1050 h 1286"/>
              <a:gd name="T92" fmla="*/ 585 w 936"/>
              <a:gd name="T93" fmla="*/ 1168 h 1286"/>
              <a:gd name="T94" fmla="*/ 468 w 936"/>
              <a:gd name="T95" fmla="*/ 1285 h 1286"/>
              <a:gd name="T96" fmla="*/ 350 w 936"/>
              <a:gd name="T97" fmla="*/ 1168 h 1286"/>
              <a:gd name="T98" fmla="*/ 468 w 936"/>
              <a:gd name="T99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36" h="1286">
                <a:moveTo>
                  <a:pt x="468" y="0"/>
                </a:moveTo>
                <a:cubicBezTo>
                  <a:pt x="531" y="0"/>
                  <a:pt x="585" y="55"/>
                  <a:pt x="585" y="118"/>
                </a:cubicBezTo>
                <a:cubicBezTo>
                  <a:pt x="585" y="181"/>
                  <a:pt x="531" y="236"/>
                  <a:pt x="468" y="236"/>
                </a:cubicBezTo>
                <a:cubicBezTo>
                  <a:pt x="405" y="236"/>
                  <a:pt x="350" y="181"/>
                  <a:pt x="350" y="118"/>
                </a:cubicBezTo>
                <a:cubicBezTo>
                  <a:pt x="350" y="55"/>
                  <a:pt x="405" y="0"/>
                  <a:pt x="468" y="0"/>
                </a:cubicBezTo>
                <a:close/>
                <a:moveTo>
                  <a:pt x="468" y="350"/>
                </a:moveTo>
                <a:cubicBezTo>
                  <a:pt x="531" y="350"/>
                  <a:pt x="585" y="405"/>
                  <a:pt x="585" y="468"/>
                </a:cubicBezTo>
                <a:cubicBezTo>
                  <a:pt x="585" y="531"/>
                  <a:pt x="531" y="586"/>
                  <a:pt x="468" y="586"/>
                </a:cubicBezTo>
                <a:cubicBezTo>
                  <a:pt x="405" y="586"/>
                  <a:pt x="350" y="531"/>
                  <a:pt x="350" y="468"/>
                </a:cubicBezTo>
                <a:cubicBezTo>
                  <a:pt x="350" y="405"/>
                  <a:pt x="405" y="350"/>
                  <a:pt x="468" y="350"/>
                </a:cubicBezTo>
                <a:close/>
                <a:moveTo>
                  <a:pt x="818" y="350"/>
                </a:moveTo>
                <a:cubicBezTo>
                  <a:pt x="881" y="350"/>
                  <a:pt x="935" y="405"/>
                  <a:pt x="935" y="468"/>
                </a:cubicBezTo>
                <a:cubicBezTo>
                  <a:pt x="935" y="531"/>
                  <a:pt x="881" y="586"/>
                  <a:pt x="818" y="586"/>
                </a:cubicBezTo>
                <a:cubicBezTo>
                  <a:pt x="755" y="586"/>
                  <a:pt x="700" y="531"/>
                  <a:pt x="700" y="468"/>
                </a:cubicBezTo>
                <a:cubicBezTo>
                  <a:pt x="700" y="405"/>
                  <a:pt x="755" y="350"/>
                  <a:pt x="818" y="350"/>
                </a:cubicBezTo>
                <a:close/>
                <a:moveTo>
                  <a:pt x="818" y="700"/>
                </a:moveTo>
                <a:cubicBezTo>
                  <a:pt x="881" y="700"/>
                  <a:pt x="935" y="755"/>
                  <a:pt x="935" y="818"/>
                </a:cubicBezTo>
                <a:cubicBezTo>
                  <a:pt x="935" y="881"/>
                  <a:pt x="881" y="936"/>
                  <a:pt x="818" y="936"/>
                </a:cubicBezTo>
                <a:cubicBezTo>
                  <a:pt x="755" y="936"/>
                  <a:pt x="700" y="881"/>
                  <a:pt x="700" y="818"/>
                </a:cubicBezTo>
                <a:cubicBezTo>
                  <a:pt x="700" y="755"/>
                  <a:pt x="755" y="700"/>
                  <a:pt x="818" y="700"/>
                </a:cubicBezTo>
                <a:close/>
                <a:moveTo>
                  <a:pt x="468" y="700"/>
                </a:moveTo>
                <a:cubicBezTo>
                  <a:pt x="531" y="700"/>
                  <a:pt x="585" y="755"/>
                  <a:pt x="585" y="818"/>
                </a:cubicBezTo>
                <a:cubicBezTo>
                  <a:pt x="585" y="881"/>
                  <a:pt x="531" y="936"/>
                  <a:pt x="468" y="936"/>
                </a:cubicBezTo>
                <a:cubicBezTo>
                  <a:pt x="405" y="936"/>
                  <a:pt x="350" y="881"/>
                  <a:pt x="350" y="818"/>
                </a:cubicBezTo>
                <a:cubicBezTo>
                  <a:pt x="350" y="755"/>
                  <a:pt x="405" y="700"/>
                  <a:pt x="468" y="700"/>
                </a:cubicBezTo>
                <a:close/>
                <a:moveTo>
                  <a:pt x="818" y="236"/>
                </a:moveTo>
                <a:cubicBezTo>
                  <a:pt x="755" y="236"/>
                  <a:pt x="700" y="181"/>
                  <a:pt x="700" y="118"/>
                </a:cubicBezTo>
                <a:cubicBezTo>
                  <a:pt x="700" y="55"/>
                  <a:pt x="755" y="0"/>
                  <a:pt x="818" y="0"/>
                </a:cubicBezTo>
                <a:cubicBezTo>
                  <a:pt x="881" y="0"/>
                  <a:pt x="935" y="55"/>
                  <a:pt x="935" y="118"/>
                </a:cubicBezTo>
                <a:cubicBezTo>
                  <a:pt x="935" y="181"/>
                  <a:pt x="881" y="236"/>
                  <a:pt x="818" y="236"/>
                </a:cubicBezTo>
                <a:close/>
                <a:moveTo>
                  <a:pt x="118" y="700"/>
                </a:moveTo>
                <a:cubicBezTo>
                  <a:pt x="181" y="700"/>
                  <a:pt x="235" y="755"/>
                  <a:pt x="235" y="818"/>
                </a:cubicBezTo>
                <a:cubicBezTo>
                  <a:pt x="235" y="881"/>
                  <a:pt x="181" y="936"/>
                  <a:pt x="118" y="936"/>
                </a:cubicBezTo>
                <a:cubicBezTo>
                  <a:pt x="55" y="936"/>
                  <a:pt x="0" y="881"/>
                  <a:pt x="0" y="818"/>
                </a:cubicBezTo>
                <a:cubicBezTo>
                  <a:pt x="0" y="755"/>
                  <a:pt x="55" y="700"/>
                  <a:pt x="118" y="700"/>
                </a:cubicBezTo>
                <a:close/>
                <a:moveTo>
                  <a:pt x="118" y="350"/>
                </a:moveTo>
                <a:cubicBezTo>
                  <a:pt x="181" y="350"/>
                  <a:pt x="235" y="405"/>
                  <a:pt x="235" y="468"/>
                </a:cubicBezTo>
                <a:cubicBezTo>
                  <a:pt x="235" y="531"/>
                  <a:pt x="181" y="586"/>
                  <a:pt x="118" y="586"/>
                </a:cubicBezTo>
                <a:cubicBezTo>
                  <a:pt x="55" y="586"/>
                  <a:pt x="0" y="531"/>
                  <a:pt x="0" y="468"/>
                </a:cubicBezTo>
                <a:cubicBezTo>
                  <a:pt x="0" y="405"/>
                  <a:pt x="55" y="350"/>
                  <a:pt x="118" y="350"/>
                </a:cubicBezTo>
                <a:close/>
                <a:moveTo>
                  <a:pt x="118" y="0"/>
                </a:moveTo>
                <a:cubicBezTo>
                  <a:pt x="181" y="0"/>
                  <a:pt x="235" y="55"/>
                  <a:pt x="235" y="118"/>
                </a:cubicBezTo>
                <a:cubicBezTo>
                  <a:pt x="235" y="181"/>
                  <a:pt x="181" y="236"/>
                  <a:pt x="118" y="236"/>
                </a:cubicBezTo>
                <a:cubicBezTo>
                  <a:pt x="55" y="236"/>
                  <a:pt x="0" y="181"/>
                  <a:pt x="0" y="118"/>
                </a:cubicBezTo>
                <a:cubicBezTo>
                  <a:pt x="0" y="55"/>
                  <a:pt x="55" y="0"/>
                  <a:pt x="118" y="0"/>
                </a:cubicBezTo>
                <a:close/>
                <a:moveTo>
                  <a:pt x="468" y="1050"/>
                </a:moveTo>
                <a:cubicBezTo>
                  <a:pt x="531" y="1050"/>
                  <a:pt x="585" y="1105"/>
                  <a:pt x="585" y="1168"/>
                </a:cubicBezTo>
                <a:cubicBezTo>
                  <a:pt x="585" y="1231"/>
                  <a:pt x="531" y="1285"/>
                  <a:pt x="468" y="1285"/>
                </a:cubicBezTo>
                <a:cubicBezTo>
                  <a:pt x="405" y="1285"/>
                  <a:pt x="350" y="1231"/>
                  <a:pt x="350" y="1168"/>
                </a:cubicBezTo>
                <a:cubicBezTo>
                  <a:pt x="350" y="1105"/>
                  <a:pt x="405" y="1050"/>
                  <a:pt x="468" y="105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95521" y="4975227"/>
            <a:ext cx="377825" cy="377825"/>
          </a:xfrm>
          <a:custGeom>
            <a:avLst/>
            <a:gdLst>
              <a:gd name="T0" fmla="*/ 992 w 1051"/>
              <a:gd name="T1" fmla="*/ 730 h 1051"/>
              <a:gd name="T2" fmla="*/ 1050 w 1051"/>
              <a:gd name="T3" fmla="*/ 787 h 1051"/>
              <a:gd name="T4" fmla="*/ 1050 w 1051"/>
              <a:gd name="T5" fmla="*/ 992 h 1051"/>
              <a:gd name="T6" fmla="*/ 992 w 1051"/>
              <a:gd name="T7" fmla="*/ 1050 h 1051"/>
              <a:gd name="T8" fmla="*/ 0 w 1051"/>
              <a:gd name="T9" fmla="*/ 57 h 1051"/>
              <a:gd name="T10" fmla="*/ 57 w 1051"/>
              <a:gd name="T11" fmla="*/ 0 h 1051"/>
              <a:gd name="T12" fmla="*/ 262 w 1051"/>
              <a:gd name="T13" fmla="*/ 0 h 1051"/>
              <a:gd name="T14" fmla="*/ 320 w 1051"/>
              <a:gd name="T15" fmla="*/ 57 h 1051"/>
              <a:gd name="T16" fmla="*/ 352 w 1051"/>
              <a:gd name="T17" fmla="*/ 265 h 1051"/>
              <a:gd name="T18" fmla="*/ 339 w 1051"/>
              <a:gd name="T19" fmla="*/ 325 h 1051"/>
              <a:gd name="T20" fmla="*/ 210 w 1051"/>
              <a:gd name="T21" fmla="*/ 454 h 1051"/>
              <a:gd name="T22" fmla="*/ 596 w 1051"/>
              <a:gd name="T23" fmla="*/ 839 h 1051"/>
              <a:gd name="T24" fmla="*/ 724 w 1051"/>
              <a:gd name="T25" fmla="*/ 711 h 1051"/>
              <a:gd name="T26" fmla="*/ 784 w 1051"/>
              <a:gd name="T27" fmla="*/ 697 h 1051"/>
              <a:gd name="T28" fmla="*/ 992 w 1051"/>
              <a:gd name="T29" fmla="*/ 730 h 1051"/>
              <a:gd name="T30" fmla="*/ 992 w 1051"/>
              <a:gd name="T31" fmla="*/ 118 h 1051"/>
              <a:gd name="T32" fmla="*/ 992 w 1051"/>
              <a:gd name="T33" fmla="*/ 57 h 1051"/>
              <a:gd name="T34" fmla="*/ 932 w 1051"/>
              <a:gd name="T35" fmla="*/ 57 h 1051"/>
              <a:gd name="T36" fmla="*/ 932 w 1051"/>
              <a:gd name="T37" fmla="*/ 118 h 1051"/>
              <a:gd name="T38" fmla="*/ 992 w 1051"/>
              <a:gd name="T39" fmla="*/ 118 h 1051"/>
              <a:gd name="T40" fmla="*/ 875 w 1051"/>
              <a:gd name="T41" fmla="*/ 0 h 1051"/>
              <a:gd name="T42" fmla="*/ 1050 w 1051"/>
              <a:gd name="T43" fmla="*/ 0 h 1051"/>
              <a:gd name="T44" fmla="*/ 1050 w 1051"/>
              <a:gd name="T45" fmla="*/ 175 h 1051"/>
              <a:gd name="T46" fmla="*/ 932 w 1051"/>
              <a:gd name="T47" fmla="*/ 175 h 1051"/>
              <a:gd name="T48" fmla="*/ 932 w 1051"/>
              <a:gd name="T49" fmla="*/ 293 h 1051"/>
              <a:gd name="T50" fmla="*/ 875 w 1051"/>
              <a:gd name="T51" fmla="*/ 293 h 1051"/>
              <a:gd name="T52" fmla="*/ 875 w 1051"/>
              <a:gd name="T53" fmla="*/ 0 h 1051"/>
              <a:gd name="T54" fmla="*/ 700 w 1051"/>
              <a:gd name="T55" fmla="*/ 118 h 1051"/>
              <a:gd name="T56" fmla="*/ 700 w 1051"/>
              <a:gd name="T57" fmla="*/ 293 h 1051"/>
              <a:gd name="T58" fmla="*/ 525 w 1051"/>
              <a:gd name="T59" fmla="*/ 293 h 1051"/>
              <a:gd name="T60" fmla="*/ 525 w 1051"/>
              <a:gd name="T61" fmla="*/ 232 h 1051"/>
              <a:gd name="T62" fmla="*/ 642 w 1051"/>
              <a:gd name="T63" fmla="*/ 232 h 1051"/>
              <a:gd name="T64" fmla="*/ 642 w 1051"/>
              <a:gd name="T65" fmla="*/ 175 h 1051"/>
              <a:gd name="T66" fmla="*/ 525 w 1051"/>
              <a:gd name="T67" fmla="*/ 175 h 1051"/>
              <a:gd name="T68" fmla="*/ 525 w 1051"/>
              <a:gd name="T69" fmla="*/ 0 h 1051"/>
              <a:gd name="T70" fmla="*/ 700 w 1051"/>
              <a:gd name="T71" fmla="*/ 0 h 1051"/>
              <a:gd name="T72" fmla="*/ 700 w 1051"/>
              <a:gd name="T73" fmla="*/ 57 h 1051"/>
              <a:gd name="T74" fmla="*/ 582 w 1051"/>
              <a:gd name="T75" fmla="*/ 57 h 1051"/>
              <a:gd name="T76" fmla="*/ 582 w 1051"/>
              <a:gd name="T77" fmla="*/ 118 h 1051"/>
              <a:gd name="T78" fmla="*/ 700 w 1051"/>
              <a:gd name="T79" fmla="*/ 118 h 1051"/>
              <a:gd name="T80" fmla="*/ 817 w 1051"/>
              <a:gd name="T81" fmla="*/ 0 h 1051"/>
              <a:gd name="T82" fmla="*/ 817 w 1051"/>
              <a:gd name="T83" fmla="*/ 293 h 1051"/>
              <a:gd name="T84" fmla="*/ 757 w 1051"/>
              <a:gd name="T85" fmla="*/ 293 h 1051"/>
              <a:gd name="T86" fmla="*/ 757 w 1051"/>
              <a:gd name="T87" fmla="*/ 0 h 1051"/>
              <a:gd name="T88" fmla="*/ 817 w 1051"/>
              <a:gd name="T8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1" h="1051"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5" y="1050"/>
                  <a:pt x="0" y="604"/>
                  <a:pt x="0" y="57"/>
                </a:cubicBezTo>
                <a:cubicBezTo>
                  <a:pt x="0" y="25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20" y="25"/>
                  <a:pt x="320" y="57"/>
                </a:cubicBezTo>
                <a:cubicBezTo>
                  <a:pt x="320" y="131"/>
                  <a:pt x="330" y="200"/>
                  <a:pt x="352" y="265"/>
                </a:cubicBezTo>
                <a:cubicBezTo>
                  <a:pt x="358" y="284"/>
                  <a:pt x="355" y="309"/>
                  <a:pt x="339" y="325"/>
                </a:cubicBezTo>
                <a:lnTo>
                  <a:pt x="210" y="454"/>
                </a:lnTo>
                <a:cubicBezTo>
                  <a:pt x="295" y="621"/>
                  <a:pt x="432" y="755"/>
                  <a:pt x="596" y="839"/>
                </a:cubicBezTo>
                <a:lnTo>
                  <a:pt x="724" y="711"/>
                </a:lnTo>
                <a:cubicBezTo>
                  <a:pt x="741" y="695"/>
                  <a:pt x="765" y="692"/>
                  <a:pt x="784" y="697"/>
                </a:cubicBezTo>
                <a:cubicBezTo>
                  <a:pt x="850" y="719"/>
                  <a:pt x="918" y="730"/>
                  <a:pt x="992" y="730"/>
                </a:cubicBezTo>
                <a:close/>
                <a:moveTo>
                  <a:pt x="992" y="118"/>
                </a:moveTo>
                <a:lnTo>
                  <a:pt x="992" y="57"/>
                </a:lnTo>
                <a:lnTo>
                  <a:pt x="932" y="57"/>
                </a:lnTo>
                <a:lnTo>
                  <a:pt x="932" y="118"/>
                </a:lnTo>
                <a:lnTo>
                  <a:pt x="992" y="118"/>
                </a:lnTo>
                <a:close/>
                <a:moveTo>
                  <a:pt x="875" y="0"/>
                </a:moveTo>
                <a:lnTo>
                  <a:pt x="1050" y="0"/>
                </a:lnTo>
                <a:lnTo>
                  <a:pt x="1050" y="175"/>
                </a:lnTo>
                <a:lnTo>
                  <a:pt x="932" y="175"/>
                </a:lnTo>
                <a:lnTo>
                  <a:pt x="932" y="293"/>
                </a:lnTo>
                <a:lnTo>
                  <a:pt x="875" y="293"/>
                </a:lnTo>
                <a:lnTo>
                  <a:pt x="875" y="0"/>
                </a:lnTo>
                <a:close/>
                <a:moveTo>
                  <a:pt x="700" y="118"/>
                </a:moveTo>
                <a:lnTo>
                  <a:pt x="700" y="293"/>
                </a:lnTo>
                <a:lnTo>
                  <a:pt x="525" y="293"/>
                </a:lnTo>
                <a:lnTo>
                  <a:pt x="525" y="232"/>
                </a:lnTo>
                <a:lnTo>
                  <a:pt x="642" y="232"/>
                </a:lnTo>
                <a:lnTo>
                  <a:pt x="642" y="175"/>
                </a:lnTo>
                <a:lnTo>
                  <a:pt x="525" y="175"/>
                </a:lnTo>
                <a:lnTo>
                  <a:pt x="525" y="0"/>
                </a:lnTo>
                <a:lnTo>
                  <a:pt x="700" y="0"/>
                </a:lnTo>
                <a:lnTo>
                  <a:pt x="700" y="57"/>
                </a:lnTo>
                <a:lnTo>
                  <a:pt x="582" y="57"/>
                </a:lnTo>
                <a:lnTo>
                  <a:pt x="582" y="118"/>
                </a:lnTo>
                <a:lnTo>
                  <a:pt x="700" y="118"/>
                </a:lnTo>
                <a:close/>
                <a:moveTo>
                  <a:pt x="817" y="0"/>
                </a:moveTo>
                <a:lnTo>
                  <a:pt x="817" y="293"/>
                </a:lnTo>
                <a:lnTo>
                  <a:pt x="757" y="293"/>
                </a:lnTo>
                <a:lnTo>
                  <a:pt x="757" y="0"/>
                </a:lnTo>
                <a:lnTo>
                  <a:pt x="81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3744" y="4995863"/>
            <a:ext cx="463550" cy="336550"/>
          </a:xfrm>
          <a:custGeom>
            <a:avLst/>
            <a:gdLst>
              <a:gd name="T0" fmla="*/ 1167 w 1286"/>
              <a:gd name="T1" fmla="*/ 818 h 936"/>
              <a:gd name="T2" fmla="*/ 1167 w 1286"/>
              <a:gd name="T3" fmla="*/ 350 h 936"/>
              <a:gd name="T4" fmla="*/ 935 w 1286"/>
              <a:gd name="T5" fmla="*/ 350 h 936"/>
              <a:gd name="T6" fmla="*/ 935 w 1286"/>
              <a:gd name="T7" fmla="*/ 818 h 936"/>
              <a:gd name="T8" fmla="*/ 1167 w 1286"/>
              <a:gd name="T9" fmla="*/ 818 h 936"/>
              <a:gd name="T10" fmla="*/ 1225 w 1286"/>
              <a:gd name="T11" fmla="*/ 236 h 936"/>
              <a:gd name="T12" fmla="*/ 1285 w 1286"/>
              <a:gd name="T13" fmla="*/ 293 h 936"/>
              <a:gd name="T14" fmla="*/ 1285 w 1286"/>
              <a:gd name="T15" fmla="*/ 875 h 936"/>
              <a:gd name="T16" fmla="*/ 1225 w 1286"/>
              <a:gd name="T17" fmla="*/ 935 h 936"/>
              <a:gd name="T18" fmla="*/ 875 w 1286"/>
              <a:gd name="T19" fmla="*/ 935 h 936"/>
              <a:gd name="T20" fmla="*/ 817 w 1286"/>
              <a:gd name="T21" fmla="*/ 875 h 936"/>
              <a:gd name="T22" fmla="*/ 817 w 1286"/>
              <a:gd name="T23" fmla="*/ 293 h 936"/>
              <a:gd name="T24" fmla="*/ 875 w 1286"/>
              <a:gd name="T25" fmla="*/ 236 h 936"/>
              <a:gd name="T26" fmla="*/ 1225 w 1286"/>
              <a:gd name="T27" fmla="*/ 236 h 936"/>
              <a:gd name="T28" fmla="*/ 585 w 1286"/>
              <a:gd name="T29" fmla="*/ 788 h 936"/>
              <a:gd name="T30" fmla="*/ 672 w 1286"/>
              <a:gd name="T31" fmla="*/ 700 h 936"/>
              <a:gd name="T32" fmla="*/ 585 w 1286"/>
              <a:gd name="T33" fmla="*/ 613 h 936"/>
              <a:gd name="T34" fmla="*/ 497 w 1286"/>
              <a:gd name="T35" fmla="*/ 700 h 936"/>
              <a:gd name="T36" fmla="*/ 585 w 1286"/>
              <a:gd name="T37" fmla="*/ 788 h 936"/>
              <a:gd name="T38" fmla="*/ 700 w 1286"/>
              <a:gd name="T39" fmla="*/ 468 h 936"/>
              <a:gd name="T40" fmla="*/ 700 w 1286"/>
              <a:gd name="T41" fmla="*/ 572 h 936"/>
              <a:gd name="T42" fmla="*/ 760 w 1286"/>
              <a:gd name="T43" fmla="*/ 700 h 936"/>
              <a:gd name="T44" fmla="*/ 700 w 1286"/>
              <a:gd name="T45" fmla="*/ 832 h 936"/>
              <a:gd name="T46" fmla="*/ 700 w 1286"/>
              <a:gd name="T47" fmla="*/ 935 h 936"/>
              <a:gd name="T48" fmla="*/ 467 w 1286"/>
              <a:gd name="T49" fmla="*/ 935 h 936"/>
              <a:gd name="T50" fmla="*/ 467 w 1286"/>
              <a:gd name="T51" fmla="*/ 832 h 936"/>
              <a:gd name="T52" fmla="*/ 410 w 1286"/>
              <a:gd name="T53" fmla="*/ 700 h 936"/>
              <a:gd name="T54" fmla="*/ 467 w 1286"/>
              <a:gd name="T55" fmla="*/ 572 h 936"/>
              <a:gd name="T56" fmla="*/ 467 w 1286"/>
              <a:gd name="T57" fmla="*/ 468 h 936"/>
              <a:gd name="T58" fmla="*/ 700 w 1286"/>
              <a:gd name="T59" fmla="*/ 468 h 936"/>
              <a:gd name="T60" fmla="*/ 117 w 1286"/>
              <a:gd name="T61" fmla="*/ 118 h 936"/>
              <a:gd name="T62" fmla="*/ 117 w 1286"/>
              <a:gd name="T63" fmla="*/ 818 h 936"/>
              <a:gd name="T64" fmla="*/ 350 w 1286"/>
              <a:gd name="T65" fmla="*/ 818 h 936"/>
              <a:gd name="T66" fmla="*/ 350 w 1286"/>
              <a:gd name="T67" fmla="*/ 935 h 936"/>
              <a:gd name="T68" fmla="*/ 117 w 1286"/>
              <a:gd name="T69" fmla="*/ 935 h 936"/>
              <a:gd name="T70" fmla="*/ 0 w 1286"/>
              <a:gd name="T71" fmla="*/ 818 h 936"/>
              <a:gd name="T72" fmla="*/ 0 w 1286"/>
              <a:gd name="T73" fmla="*/ 118 h 936"/>
              <a:gd name="T74" fmla="*/ 117 w 1286"/>
              <a:gd name="T75" fmla="*/ 0 h 936"/>
              <a:gd name="T76" fmla="*/ 1167 w 1286"/>
              <a:gd name="T77" fmla="*/ 0 h 936"/>
              <a:gd name="T78" fmla="*/ 1167 w 1286"/>
              <a:gd name="T79" fmla="*/ 118 h 936"/>
              <a:gd name="T80" fmla="*/ 117 w 1286"/>
              <a:gd name="T81" fmla="*/ 1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6" h="936">
                <a:moveTo>
                  <a:pt x="1167" y="818"/>
                </a:moveTo>
                <a:lnTo>
                  <a:pt x="1167" y="350"/>
                </a:lnTo>
                <a:lnTo>
                  <a:pt x="935" y="350"/>
                </a:lnTo>
                <a:lnTo>
                  <a:pt x="935" y="818"/>
                </a:lnTo>
                <a:lnTo>
                  <a:pt x="1167" y="818"/>
                </a:lnTo>
                <a:close/>
                <a:moveTo>
                  <a:pt x="1225" y="236"/>
                </a:moveTo>
                <a:cubicBezTo>
                  <a:pt x="1255" y="236"/>
                  <a:pt x="1285" y="263"/>
                  <a:pt x="1285" y="293"/>
                </a:cubicBezTo>
                <a:lnTo>
                  <a:pt x="1285" y="875"/>
                </a:lnTo>
                <a:cubicBezTo>
                  <a:pt x="1285" y="905"/>
                  <a:pt x="1255" y="935"/>
                  <a:pt x="1225" y="935"/>
                </a:cubicBezTo>
                <a:lnTo>
                  <a:pt x="875" y="935"/>
                </a:lnTo>
                <a:cubicBezTo>
                  <a:pt x="845" y="935"/>
                  <a:pt x="817" y="905"/>
                  <a:pt x="817" y="875"/>
                </a:cubicBezTo>
                <a:lnTo>
                  <a:pt x="817" y="293"/>
                </a:lnTo>
                <a:cubicBezTo>
                  <a:pt x="817" y="263"/>
                  <a:pt x="845" y="236"/>
                  <a:pt x="875" y="236"/>
                </a:cubicBezTo>
                <a:lnTo>
                  <a:pt x="1225" y="236"/>
                </a:lnTo>
                <a:close/>
                <a:moveTo>
                  <a:pt x="585" y="788"/>
                </a:moveTo>
                <a:cubicBezTo>
                  <a:pt x="634" y="788"/>
                  <a:pt x="672" y="750"/>
                  <a:pt x="672" y="700"/>
                </a:cubicBezTo>
                <a:cubicBezTo>
                  <a:pt x="672" y="651"/>
                  <a:pt x="634" y="613"/>
                  <a:pt x="585" y="613"/>
                </a:cubicBezTo>
                <a:cubicBezTo>
                  <a:pt x="536" y="613"/>
                  <a:pt x="497" y="651"/>
                  <a:pt x="497" y="700"/>
                </a:cubicBezTo>
                <a:cubicBezTo>
                  <a:pt x="497" y="750"/>
                  <a:pt x="536" y="788"/>
                  <a:pt x="585" y="788"/>
                </a:cubicBezTo>
                <a:close/>
                <a:moveTo>
                  <a:pt x="700" y="468"/>
                </a:moveTo>
                <a:lnTo>
                  <a:pt x="700" y="572"/>
                </a:lnTo>
                <a:cubicBezTo>
                  <a:pt x="735" y="605"/>
                  <a:pt x="760" y="648"/>
                  <a:pt x="760" y="700"/>
                </a:cubicBezTo>
                <a:cubicBezTo>
                  <a:pt x="760" y="752"/>
                  <a:pt x="735" y="799"/>
                  <a:pt x="700" y="832"/>
                </a:cubicBezTo>
                <a:lnTo>
                  <a:pt x="700" y="935"/>
                </a:lnTo>
                <a:lnTo>
                  <a:pt x="467" y="935"/>
                </a:lnTo>
                <a:lnTo>
                  <a:pt x="467" y="832"/>
                </a:lnTo>
                <a:cubicBezTo>
                  <a:pt x="432" y="799"/>
                  <a:pt x="410" y="752"/>
                  <a:pt x="410" y="700"/>
                </a:cubicBezTo>
                <a:cubicBezTo>
                  <a:pt x="410" y="648"/>
                  <a:pt x="432" y="605"/>
                  <a:pt x="467" y="572"/>
                </a:cubicBezTo>
                <a:lnTo>
                  <a:pt x="467" y="468"/>
                </a:lnTo>
                <a:lnTo>
                  <a:pt x="700" y="468"/>
                </a:lnTo>
                <a:close/>
                <a:moveTo>
                  <a:pt x="117" y="118"/>
                </a:moveTo>
                <a:lnTo>
                  <a:pt x="117" y="818"/>
                </a:lnTo>
                <a:lnTo>
                  <a:pt x="350" y="818"/>
                </a:lnTo>
                <a:lnTo>
                  <a:pt x="350" y="935"/>
                </a:lnTo>
                <a:lnTo>
                  <a:pt x="117" y="935"/>
                </a:lnTo>
                <a:cubicBezTo>
                  <a:pt x="54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lnTo>
                  <a:pt x="1167" y="118"/>
                </a:lnTo>
                <a:lnTo>
                  <a:pt x="117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108" y="4975227"/>
            <a:ext cx="377825" cy="377825"/>
          </a:xfrm>
          <a:custGeom>
            <a:avLst/>
            <a:gdLst>
              <a:gd name="T0" fmla="*/ 818 w 1051"/>
              <a:gd name="T1" fmla="*/ 757 h 1051"/>
              <a:gd name="T2" fmla="*/ 1050 w 1051"/>
              <a:gd name="T3" fmla="*/ 757 h 1051"/>
              <a:gd name="T4" fmla="*/ 1050 w 1051"/>
              <a:gd name="T5" fmla="*/ 1050 h 1051"/>
              <a:gd name="T6" fmla="*/ 757 w 1051"/>
              <a:gd name="T7" fmla="*/ 1050 h 1051"/>
              <a:gd name="T8" fmla="*/ 757 w 1051"/>
              <a:gd name="T9" fmla="*/ 872 h 1051"/>
              <a:gd name="T10" fmla="*/ 525 w 1051"/>
              <a:gd name="T11" fmla="*/ 626 h 1051"/>
              <a:gd name="T12" fmla="*/ 293 w 1051"/>
              <a:gd name="T13" fmla="*/ 872 h 1051"/>
              <a:gd name="T14" fmla="*/ 293 w 1051"/>
              <a:gd name="T15" fmla="*/ 1050 h 1051"/>
              <a:gd name="T16" fmla="*/ 0 w 1051"/>
              <a:gd name="T17" fmla="*/ 1050 h 1051"/>
              <a:gd name="T18" fmla="*/ 0 w 1051"/>
              <a:gd name="T19" fmla="*/ 757 h 1051"/>
              <a:gd name="T20" fmla="*/ 232 w 1051"/>
              <a:gd name="T21" fmla="*/ 757 h 1051"/>
              <a:gd name="T22" fmla="*/ 468 w 1051"/>
              <a:gd name="T23" fmla="*/ 525 h 1051"/>
              <a:gd name="T24" fmla="*/ 468 w 1051"/>
              <a:gd name="T25" fmla="*/ 339 h 1051"/>
              <a:gd name="T26" fmla="*/ 350 w 1051"/>
              <a:gd name="T27" fmla="*/ 175 h 1051"/>
              <a:gd name="T28" fmla="*/ 525 w 1051"/>
              <a:gd name="T29" fmla="*/ 0 h 1051"/>
              <a:gd name="T30" fmla="*/ 700 w 1051"/>
              <a:gd name="T31" fmla="*/ 175 h 1051"/>
              <a:gd name="T32" fmla="*/ 582 w 1051"/>
              <a:gd name="T33" fmla="*/ 339 h 1051"/>
              <a:gd name="T34" fmla="*/ 582 w 1051"/>
              <a:gd name="T35" fmla="*/ 525 h 1051"/>
              <a:gd name="T36" fmla="*/ 818 w 1051"/>
              <a:gd name="T3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818" y="757"/>
                </a:moveTo>
                <a:lnTo>
                  <a:pt x="1050" y="757"/>
                </a:lnTo>
                <a:lnTo>
                  <a:pt x="1050" y="1050"/>
                </a:lnTo>
                <a:lnTo>
                  <a:pt x="757" y="1050"/>
                </a:lnTo>
                <a:lnTo>
                  <a:pt x="757" y="872"/>
                </a:lnTo>
                <a:lnTo>
                  <a:pt x="525" y="626"/>
                </a:lnTo>
                <a:lnTo>
                  <a:pt x="293" y="872"/>
                </a:lnTo>
                <a:lnTo>
                  <a:pt x="293" y="1050"/>
                </a:lnTo>
                <a:lnTo>
                  <a:pt x="0" y="1050"/>
                </a:lnTo>
                <a:lnTo>
                  <a:pt x="0" y="757"/>
                </a:lnTo>
                <a:lnTo>
                  <a:pt x="232" y="757"/>
                </a:lnTo>
                <a:lnTo>
                  <a:pt x="468" y="525"/>
                </a:lnTo>
                <a:lnTo>
                  <a:pt x="468" y="339"/>
                </a:lnTo>
                <a:cubicBezTo>
                  <a:pt x="399" y="314"/>
                  <a:pt x="350" y="252"/>
                  <a:pt x="350" y="175"/>
                </a:cubicBezTo>
                <a:cubicBezTo>
                  <a:pt x="350" y="79"/>
                  <a:pt x="429" y="0"/>
                  <a:pt x="525" y="0"/>
                </a:cubicBezTo>
                <a:cubicBezTo>
                  <a:pt x="621" y="0"/>
                  <a:pt x="700" y="79"/>
                  <a:pt x="700" y="175"/>
                </a:cubicBezTo>
                <a:cubicBezTo>
                  <a:pt x="700" y="252"/>
                  <a:pt x="651" y="314"/>
                  <a:pt x="582" y="339"/>
                </a:cubicBezTo>
                <a:lnTo>
                  <a:pt x="582" y="525"/>
                </a:lnTo>
                <a:lnTo>
                  <a:pt x="818" y="757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4896" y="5810251"/>
            <a:ext cx="338137" cy="450850"/>
          </a:xfrm>
          <a:custGeom>
            <a:avLst/>
            <a:gdLst>
              <a:gd name="T0" fmla="*/ 407 w 939"/>
              <a:gd name="T1" fmla="*/ 1042 h 1254"/>
              <a:gd name="T2" fmla="*/ 0 w 939"/>
              <a:gd name="T3" fmla="*/ 963 h 1254"/>
              <a:gd name="T4" fmla="*/ 22 w 939"/>
              <a:gd name="T5" fmla="*/ 845 h 1254"/>
              <a:gd name="T6" fmla="*/ 309 w 939"/>
              <a:gd name="T7" fmla="*/ 903 h 1254"/>
              <a:gd name="T8" fmla="*/ 402 w 939"/>
              <a:gd name="T9" fmla="*/ 430 h 1254"/>
              <a:gd name="T10" fmla="*/ 295 w 939"/>
              <a:gd name="T11" fmla="*/ 471 h 1254"/>
              <a:gd name="T12" fmla="*/ 295 w 939"/>
              <a:gd name="T13" fmla="*/ 670 h 1254"/>
              <a:gd name="T14" fmla="*/ 180 w 939"/>
              <a:gd name="T15" fmla="*/ 670 h 1254"/>
              <a:gd name="T16" fmla="*/ 180 w 939"/>
              <a:gd name="T17" fmla="*/ 397 h 1254"/>
              <a:gd name="T18" fmla="*/ 484 w 939"/>
              <a:gd name="T19" fmla="*/ 268 h 1254"/>
              <a:gd name="T20" fmla="*/ 530 w 939"/>
              <a:gd name="T21" fmla="*/ 263 h 1254"/>
              <a:gd name="T22" fmla="*/ 629 w 939"/>
              <a:gd name="T23" fmla="*/ 320 h 1254"/>
              <a:gd name="T24" fmla="*/ 686 w 939"/>
              <a:gd name="T25" fmla="*/ 413 h 1254"/>
              <a:gd name="T26" fmla="*/ 938 w 939"/>
              <a:gd name="T27" fmla="*/ 553 h 1254"/>
              <a:gd name="T28" fmla="*/ 938 w 939"/>
              <a:gd name="T29" fmla="*/ 670 h 1254"/>
              <a:gd name="T30" fmla="*/ 618 w 939"/>
              <a:gd name="T31" fmla="*/ 525 h 1254"/>
              <a:gd name="T32" fmla="*/ 582 w 939"/>
              <a:gd name="T33" fmla="*/ 700 h 1254"/>
              <a:gd name="T34" fmla="*/ 705 w 939"/>
              <a:gd name="T35" fmla="*/ 815 h 1254"/>
              <a:gd name="T36" fmla="*/ 705 w 939"/>
              <a:gd name="T37" fmla="*/ 1253 h 1254"/>
              <a:gd name="T38" fmla="*/ 588 w 939"/>
              <a:gd name="T39" fmla="*/ 1253 h 1254"/>
              <a:gd name="T40" fmla="*/ 588 w 939"/>
              <a:gd name="T41" fmla="*/ 903 h 1254"/>
              <a:gd name="T42" fmla="*/ 465 w 939"/>
              <a:gd name="T43" fmla="*/ 788 h 1254"/>
              <a:gd name="T44" fmla="*/ 407 w 939"/>
              <a:gd name="T45" fmla="*/ 1042 h 1254"/>
              <a:gd name="T46" fmla="*/ 618 w 939"/>
              <a:gd name="T47" fmla="*/ 233 h 1254"/>
              <a:gd name="T48" fmla="*/ 500 w 939"/>
              <a:gd name="T49" fmla="*/ 115 h 1254"/>
              <a:gd name="T50" fmla="*/ 618 w 939"/>
              <a:gd name="T51" fmla="*/ 0 h 1254"/>
              <a:gd name="T52" fmla="*/ 733 w 939"/>
              <a:gd name="T53" fmla="*/ 115 h 1254"/>
              <a:gd name="T54" fmla="*/ 618 w 939"/>
              <a:gd name="T55" fmla="*/ 233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9" h="1254">
                <a:moveTo>
                  <a:pt x="407" y="1042"/>
                </a:moveTo>
                <a:lnTo>
                  <a:pt x="0" y="963"/>
                </a:lnTo>
                <a:lnTo>
                  <a:pt x="22" y="845"/>
                </a:lnTo>
                <a:lnTo>
                  <a:pt x="309" y="903"/>
                </a:lnTo>
                <a:lnTo>
                  <a:pt x="402" y="430"/>
                </a:lnTo>
                <a:lnTo>
                  <a:pt x="295" y="471"/>
                </a:lnTo>
                <a:lnTo>
                  <a:pt x="295" y="670"/>
                </a:lnTo>
                <a:lnTo>
                  <a:pt x="180" y="670"/>
                </a:lnTo>
                <a:lnTo>
                  <a:pt x="180" y="397"/>
                </a:lnTo>
                <a:lnTo>
                  <a:pt x="484" y="268"/>
                </a:lnTo>
                <a:cubicBezTo>
                  <a:pt x="500" y="268"/>
                  <a:pt x="514" y="263"/>
                  <a:pt x="530" y="263"/>
                </a:cubicBezTo>
                <a:cubicBezTo>
                  <a:pt x="571" y="263"/>
                  <a:pt x="604" y="285"/>
                  <a:pt x="629" y="320"/>
                </a:cubicBezTo>
                <a:lnTo>
                  <a:pt x="686" y="413"/>
                </a:lnTo>
                <a:cubicBezTo>
                  <a:pt x="733" y="495"/>
                  <a:pt x="826" y="553"/>
                  <a:pt x="938" y="553"/>
                </a:cubicBezTo>
                <a:lnTo>
                  <a:pt x="938" y="670"/>
                </a:lnTo>
                <a:cubicBezTo>
                  <a:pt x="809" y="670"/>
                  <a:pt x="695" y="613"/>
                  <a:pt x="618" y="525"/>
                </a:cubicBezTo>
                <a:lnTo>
                  <a:pt x="582" y="700"/>
                </a:lnTo>
                <a:lnTo>
                  <a:pt x="705" y="815"/>
                </a:lnTo>
                <a:lnTo>
                  <a:pt x="705" y="1253"/>
                </a:lnTo>
                <a:lnTo>
                  <a:pt x="588" y="1253"/>
                </a:lnTo>
                <a:lnTo>
                  <a:pt x="588" y="903"/>
                </a:lnTo>
                <a:lnTo>
                  <a:pt x="465" y="788"/>
                </a:lnTo>
                <a:lnTo>
                  <a:pt x="407" y="1042"/>
                </a:lnTo>
                <a:close/>
                <a:moveTo>
                  <a:pt x="618" y="233"/>
                </a:moveTo>
                <a:cubicBezTo>
                  <a:pt x="555" y="233"/>
                  <a:pt x="500" y="178"/>
                  <a:pt x="500" y="115"/>
                </a:cubicBezTo>
                <a:cubicBezTo>
                  <a:pt x="500" y="52"/>
                  <a:pt x="555" y="0"/>
                  <a:pt x="618" y="0"/>
                </a:cubicBezTo>
                <a:cubicBezTo>
                  <a:pt x="681" y="0"/>
                  <a:pt x="733" y="52"/>
                  <a:pt x="733" y="115"/>
                </a:cubicBezTo>
                <a:cubicBezTo>
                  <a:pt x="733" y="178"/>
                  <a:pt x="681" y="233"/>
                  <a:pt x="618" y="23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96294" y="5846764"/>
            <a:ext cx="419100" cy="377825"/>
          </a:xfrm>
          <a:custGeom>
            <a:avLst/>
            <a:gdLst>
              <a:gd name="T0" fmla="*/ 933 w 1166"/>
              <a:gd name="T1" fmla="*/ 817 h 1050"/>
              <a:gd name="T2" fmla="*/ 815 w 1166"/>
              <a:gd name="T3" fmla="*/ 699 h 1050"/>
              <a:gd name="T4" fmla="*/ 933 w 1166"/>
              <a:gd name="T5" fmla="*/ 467 h 1050"/>
              <a:gd name="T6" fmla="*/ 815 w 1166"/>
              <a:gd name="T7" fmla="*/ 582 h 1050"/>
              <a:gd name="T8" fmla="*/ 933 w 1166"/>
              <a:gd name="T9" fmla="*/ 467 h 1050"/>
              <a:gd name="T10" fmla="*/ 583 w 1166"/>
              <a:gd name="T11" fmla="*/ 350 h 1050"/>
              <a:gd name="T12" fmla="*/ 700 w 1166"/>
              <a:gd name="T13" fmla="*/ 467 h 1050"/>
              <a:gd name="T14" fmla="*/ 583 w 1166"/>
              <a:gd name="T15" fmla="*/ 582 h 1050"/>
              <a:gd name="T16" fmla="*/ 700 w 1166"/>
              <a:gd name="T17" fmla="*/ 699 h 1050"/>
              <a:gd name="T18" fmla="*/ 583 w 1166"/>
              <a:gd name="T19" fmla="*/ 817 h 1050"/>
              <a:gd name="T20" fmla="*/ 1050 w 1166"/>
              <a:gd name="T21" fmla="*/ 932 h 1050"/>
              <a:gd name="T22" fmla="*/ 465 w 1166"/>
              <a:gd name="T23" fmla="*/ 232 h 1050"/>
              <a:gd name="T24" fmla="*/ 350 w 1166"/>
              <a:gd name="T25" fmla="*/ 117 h 1050"/>
              <a:gd name="T26" fmla="*/ 465 w 1166"/>
              <a:gd name="T27" fmla="*/ 232 h 1050"/>
              <a:gd name="T28" fmla="*/ 465 w 1166"/>
              <a:gd name="T29" fmla="*/ 350 h 1050"/>
              <a:gd name="T30" fmla="*/ 350 w 1166"/>
              <a:gd name="T31" fmla="*/ 467 h 1050"/>
              <a:gd name="T32" fmla="*/ 465 w 1166"/>
              <a:gd name="T33" fmla="*/ 699 h 1050"/>
              <a:gd name="T34" fmla="*/ 350 w 1166"/>
              <a:gd name="T35" fmla="*/ 582 h 1050"/>
              <a:gd name="T36" fmla="*/ 465 w 1166"/>
              <a:gd name="T37" fmla="*/ 699 h 1050"/>
              <a:gd name="T38" fmla="*/ 465 w 1166"/>
              <a:gd name="T39" fmla="*/ 817 h 1050"/>
              <a:gd name="T40" fmla="*/ 350 w 1166"/>
              <a:gd name="T41" fmla="*/ 932 h 1050"/>
              <a:gd name="T42" fmla="*/ 233 w 1166"/>
              <a:gd name="T43" fmla="*/ 232 h 1050"/>
              <a:gd name="T44" fmla="*/ 115 w 1166"/>
              <a:gd name="T45" fmla="*/ 117 h 1050"/>
              <a:gd name="T46" fmla="*/ 233 w 1166"/>
              <a:gd name="T47" fmla="*/ 232 h 1050"/>
              <a:gd name="T48" fmla="*/ 233 w 1166"/>
              <a:gd name="T49" fmla="*/ 350 h 1050"/>
              <a:gd name="T50" fmla="*/ 115 w 1166"/>
              <a:gd name="T51" fmla="*/ 467 h 1050"/>
              <a:gd name="T52" fmla="*/ 233 w 1166"/>
              <a:gd name="T53" fmla="*/ 699 h 1050"/>
              <a:gd name="T54" fmla="*/ 115 w 1166"/>
              <a:gd name="T55" fmla="*/ 582 h 1050"/>
              <a:gd name="T56" fmla="*/ 233 w 1166"/>
              <a:gd name="T57" fmla="*/ 699 h 1050"/>
              <a:gd name="T58" fmla="*/ 233 w 1166"/>
              <a:gd name="T59" fmla="*/ 817 h 1050"/>
              <a:gd name="T60" fmla="*/ 115 w 1166"/>
              <a:gd name="T61" fmla="*/ 932 h 1050"/>
              <a:gd name="T62" fmla="*/ 1165 w 1166"/>
              <a:gd name="T63" fmla="*/ 232 h 1050"/>
              <a:gd name="T64" fmla="*/ 0 w 1166"/>
              <a:gd name="T65" fmla="*/ 1049 h 1050"/>
              <a:gd name="T66" fmla="*/ 583 w 1166"/>
              <a:gd name="T67" fmla="*/ 0 h 1050"/>
              <a:gd name="T68" fmla="*/ 1165 w 1166"/>
              <a:gd name="T69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166" h="1050">
                <a:moveTo>
                  <a:pt x="933" y="699"/>
                </a:moveTo>
                <a:lnTo>
                  <a:pt x="933" y="817"/>
                </a:lnTo>
                <a:lnTo>
                  <a:pt x="815" y="817"/>
                </a:lnTo>
                <a:lnTo>
                  <a:pt x="815" y="699"/>
                </a:lnTo>
                <a:lnTo>
                  <a:pt x="933" y="699"/>
                </a:lnTo>
                <a:close/>
                <a:moveTo>
                  <a:pt x="933" y="467"/>
                </a:moveTo>
                <a:lnTo>
                  <a:pt x="933" y="582"/>
                </a:lnTo>
                <a:lnTo>
                  <a:pt x="815" y="582"/>
                </a:lnTo>
                <a:lnTo>
                  <a:pt x="815" y="467"/>
                </a:lnTo>
                <a:lnTo>
                  <a:pt x="933" y="467"/>
                </a:lnTo>
                <a:close/>
                <a:moveTo>
                  <a:pt x="1050" y="350"/>
                </a:moveTo>
                <a:lnTo>
                  <a:pt x="583" y="350"/>
                </a:lnTo>
                <a:lnTo>
                  <a:pt x="583" y="467"/>
                </a:lnTo>
                <a:lnTo>
                  <a:pt x="700" y="467"/>
                </a:lnTo>
                <a:lnTo>
                  <a:pt x="700" y="582"/>
                </a:lnTo>
                <a:lnTo>
                  <a:pt x="583" y="582"/>
                </a:lnTo>
                <a:lnTo>
                  <a:pt x="583" y="699"/>
                </a:lnTo>
                <a:lnTo>
                  <a:pt x="700" y="699"/>
                </a:lnTo>
                <a:lnTo>
                  <a:pt x="700" y="817"/>
                </a:lnTo>
                <a:lnTo>
                  <a:pt x="583" y="817"/>
                </a:lnTo>
                <a:lnTo>
                  <a:pt x="583" y="932"/>
                </a:lnTo>
                <a:lnTo>
                  <a:pt x="1050" y="932"/>
                </a:lnTo>
                <a:lnTo>
                  <a:pt x="1050" y="350"/>
                </a:lnTo>
                <a:close/>
                <a:moveTo>
                  <a:pt x="465" y="232"/>
                </a:moveTo>
                <a:lnTo>
                  <a:pt x="465" y="117"/>
                </a:lnTo>
                <a:lnTo>
                  <a:pt x="350" y="117"/>
                </a:lnTo>
                <a:lnTo>
                  <a:pt x="350" y="232"/>
                </a:lnTo>
                <a:lnTo>
                  <a:pt x="465" y="232"/>
                </a:lnTo>
                <a:close/>
                <a:moveTo>
                  <a:pt x="465" y="467"/>
                </a:moveTo>
                <a:lnTo>
                  <a:pt x="465" y="350"/>
                </a:lnTo>
                <a:lnTo>
                  <a:pt x="350" y="350"/>
                </a:lnTo>
                <a:lnTo>
                  <a:pt x="350" y="467"/>
                </a:lnTo>
                <a:lnTo>
                  <a:pt x="465" y="467"/>
                </a:lnTo>
                <a:close/>
                <a:moveTo>
                  <a:pt x="465" y="699"/>
                </a:moveTo>
                <a:lnTo>
                  <a:pt x="465" y="582"/>
                </a:lnTo>
                <a:lnTo>
                  <a:pt x="350" y="582"/>
                </a:lnTo>
                <a:lnTo>
                  <a:pt x="350" y="699"/>
                </a:lnTo>
                <a:lnTo>
                  <a:pt x="465" y="699"/>
                </a:lnTo>
                <a:close/>
                <a:moveTo>
                  <a:pt x="465" y="932"/>
                </a:moveTo>
                <a:lnTo>
                  <a:pt x="465" y="817"/>
                </a:lnTo>
                <a:lnTo>
                  <a:pt x="350" y="817"/>
                </a:lnTo>
                <a:lnTo>
                  <a:pt x="350" y="932"/>
                </a:lnTo>
                <a:lnTo>
                  <a:pt x="465" y="932"/>
                </a:lnTo>
                <a:close/>
                <a:moveTo>
                  <a:pt x="233" y="232"/>
                </a:moveTo>
                <a:lnTo>
                  <a:pt x="233" y="117"/>
                </a:lnTo>
                <a:lnTo>
                  <a:pt x="115" y="117"/>
                </a:lnTo>
                <a:lnTo>
                  <a:pt x="115" y="232"/>
                </a:lnTo>
                <a:lnTo>
                  <a:pt x="233" y="232"/>
                </a:lnTo>
                <a:close/>
                <a:moveTo>
                  <a:pt x="233" y="467"/>
                </a:moveTo>
                <a:lnTo>
                  <a:pt x="233" y="350"/>
                </a:lnTo>
                <a:lnTo>
                  <a:pt x="115" y="350"/>
                </a:lnTo>
                <a:lnTo>
                  <a:pt x="115" y="467"/>
                </a:lnTo>
                <a:lnTo>
                  <a:pt x="233" y="467"/>
                </a:lnTo>
                <a:close/>
                <a:moveTo>
                  <a:pt x="233" y="699"/>
                </a:moveTo>
                <a:lnTo>
                  <a:pt x="233" y="582"/>
                </a:lnTo>
                <a:lnTo>
                  <a:pt x="115" y="582"/>
                </a:lnTo>
                <a:lnTo>
                  <a:pt x="115" y="699"/>
                </a:lnTo>
                <a:lnTo>
                  <a:pt x="233" y="699"/>
                </a:lnTo>
                <a:close/>
                <a:moveTo>
                  <a:pt x="233" y="932"/>
                </a:moveTo>
                <a:lnTo>
                  <a:pt x="233" y="817"/>
                </a:lnTo>
                <a:lnTo>
                  <a:pt x="115" y="817"/>
                </a:lnTo>
                <a:lnTo>
                  <a:pt x="115" y="932"/>
                </a:lnTo>
                <a:lnTo>
                  <a:pt x="233" y="932"/>
                </a:lnTo>
                <a:close/>
                <a:moveTo>
                  <a:pt x="1165" y="232"/>
                </a:moveTo>
                <a:lnTo>
                  <a:pt x="1165" y="1049"/>
                </a:lnTo>
                <a:lnTo>
                  <a:pt x="0" y="1049"/>
                </a:lnTo>
                <a:lnTo>
                  <a:pt x="0" y="0"/>
                </a:lnTo>
                <a:lnTo>
                  <a:pt x="583" y="0"/>
                </a:lnTo>
                <a:lnTo>
                  <a:pt x="583" y="232"/>
                </a:lnTo>
                <a:lnTo>
                  <a:pt x="1165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108" y="5803902"/>
            <a:ext cx="252413" cy="377825"/>
          </a:xfrm>
          <a:custGeom>
            <a:avLst/>
            <a:gdLst>
              <a:gd name="T0" fmla="*/ 582 w 701"/>
              <a:gd name="T1" fmla="*/ 817 h 1051"/>
              <a:gd name="T2" fmla="*/ 582 w 701"/>
              <a:gd name="T3" fmla="*/ 235 h 1051"/>
              <a:gd name="T4" fmla="*/ 117 w 701"/>
              <a:gd name="T5" fmla="*/ 235 h 1051"/>
              <a:gd name="T6" fmla="*/ 117 w 701"/>
              <a:gd name="T7" fmla="*/ 817 h 1051"/>
              <a:gd name="T8" fmla="*/ 582 w 701"/>
              <a:gd name="T9" fmla="*/ 817 h 1051"/>
              <a:gd name="T10" fmla="*/ 582 w 701"/>
              <a:gd name="T11" fmla="*/ 3 h 1051"/>
              <a:gd name="T12" fmla="*/ 700 w 701"/>
              <a:gd name="T13" fmla="*/ 118 h 1051"/>
              <a:gd name="T14" fmla="*/ 700 w 701"/>
              <a:gd name="T15" fmla="*/ 935 h 1051"/>
              <a:gd name="T16" fmla="*/ 582 w 701"/>
              <a:gd name="T17" fmla="*/ 1050 h 1051"/>
              <a:gd name="T18" fmla="*/ 117 w 701"/>
              <a:gd name="T19" fmla="*/ 1050 h 1051"/>
              <a:gd name="T20" fmla="*/ 0 w 701"/>
              <a:gd name="T21" fmla="*/ 935 h 1051"/>
              <a:gd name="T22" fmla="*/ 0 w 701"/>
              <a:gd name="T23" fmla="*/ 118 h 1051"/>
              <a:gd name="T24" fmla="*/ 117 w 701"/>
              <a:gd name="T25" fmla="*/ 0 h 1051"/>
              <a:gd name="T26" fmla="*/ 582 w 701"/>
              <a:gd name="T27" fmla="*/ 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01" h="1051">
                <a:moveTo>
                  <a:pt x="582" y="817"/>
                </a:moveTo>
                <a:lnTo>
                  <a:pt x="582" y="235"/>
                </a:lnTo>
                <a:lnTo>
                  <a:pt x="117" y="235"/>
                </a:lnTo>
                <a:lnTo>
                  <a:pt x="117" y="817"/>
                </a:lnTo>
                <a:lnTo>
                  <a:pt x="582" y="817"/>
                </a:lnTo>
                <a:close/>
                <a:moveTo>
                  <a:pt x="582" y="3"/>
                </a:moveTo>
                <a:cubicBezTo>
                  <a:pt x="645" y="3"/>
                  <a:pt x="700" y="55"/>
                  <a:pt x="700" y="118"/>
                </a:cubicBezTo>
                <a:lnTo>
                  <a:pt x="700" y="935"/>
                </a:lnTo>
                <a:cubicBezTo>
                  <a:pt x="700" y="998"/>
                  <a:pt x="645" y="1050"/>
                  <a:pt x="582" y="1050"/>
                </a:cubicBezTo>
                <a:lnTo>
                  <a:pt x="117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582" y="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50533" y="5815014"/>
            <a:ext cx="441325" cy="441325"/>
          </a:xfrm>
          <a:custGeom>
            <a:avLst/>
            <a:gdLst>
              <a:gd name="T0" fmla="*/ 350 w 1226"/>
              <a:gd name="T1" fmla="*/ 640 h 1226"/>
              <a:gd name="T2" fmla="*/ 553 w 1226"/>
              <a:gd name="T3" fmla="*/ 640 h 1226"/>
              <a:gd name="T4" fmla="*/ 435 w 1226"/>
              <a:gd name="T5" fmla="*/ 525 h 1226"/>
              <a:gd name="T6" fmla="*/ 350 w 1226"/>
              <a:gd name="T7" fmla="*/ 525 h 1226"/>
              <a:gd name="T8" fmla="*/ 350 w 1226"/>
              <a:gd name="T9" fmla="*/ 640 h 1226"/>
              <a:gd name="T10" fmla="*/ 74 w 1226"/>
              <a:gd name="T11" fmla="*/ 14 h 1226"/>
              <a:gd name="T12" fmla="*/ 1212 w 1226"/>
              <a:gd name="T13" fmla="*/ 1151 h 1226"/>
              <a:gd name="T14" fmla="*/ 1135 w 1226"/>
              <a:gd name="T15" fmla="*/ 1225 h 1226"/>
              <a:gd name="T16" fmla="*/ 974 w 1226"/>
              <a:gd name="T17" fmla="*/ 1061 h 1226"/>
              <a:gd name="T18" fmla="*/ 643 w 1226"/>
              <a:gd name="T19" fmla="*/ 1165 h 1226"/>
              <a:gd name="T20" fmla="*/ 60 w 1226"/>
              <a:gd name="T21" fmla="*/ 582 h 1226"/>
              <a:gd name="T22" fmla="*/ 164 w 1226"/>
              <a:gd name="T23" fmla="*/ 252 h 1226"/>
              <a:gd name="T24" fmla="*/ 0 w 1226"/>
              <a:gd name="T25" fmla="*/ 90 h 1226"/>
              <a:gd name="T26" fmla="*/ 74 w 1226"/>
              <a:gd name="T27" fmla="*/ 14 h 1226"/>
              <a:gd name="T28" fmla="*/ 935 w 1226"/>
              <a:gd name="T29" fmla="*/ 525 h 1226"/>
              <a:gd name="T30" fmla="*/ 733 w 1226"/>
              <a:gd name="T31" fmla="*/ 525 h 1226"/>
              <a:gd name="T32" fmla="*/ 312 w 1226"/>
              <a:gd name="T33" fmla="*/ 104 h 1226"/>
              <a:gd name="T34" fmla="*/ 643 w 1226"/>
              <a:gd name="T35" fmla="*/ 0 h 1226"/>
              <a:gd name="T36" fmla="*/ 1225 w 1226"/>
              <a:gd name="T37" fmla="*/ 582 h 1226"/>
              <a:gd name="T38" fmla="*/ 1121 w 1226"/>
              <a:gd name="T39" fmla="*/ 913 h 1226"/>
              <a:gd name="T40" fmla="*/ 851 w 1226"/>
              <a:gd name="T41" fmla="*/ 640 h 1226"/>
              <a:gd name="T42" fmla="*/ 935 w 1226"/>
              <a:gd name="T43" fmla="*/ 640 h 1226"/>
              <a:gd name="T44" fmla="*/ 935 w 1226"/>
              <a:gd name="T45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26" h="1226">
                <a:moveTo>
                  <a:pt x="350" y="640"/>
                </a:moveTo>
                <a:lnTo>
                  <a:pt x="553" y="640"/>
                </a:lnTo>
                <a:lnTo>
                  <a:pt x="435" y="525"/>
                </a:lnTo>
                <a:lnTo>
                  <a:pt x="350" y="525"/>
                </a:lnTo>
                <a:lnTo>
                  <a:pt x="350" y="640"/>
                </a:lnTo>
                <a:close/>
                <a:moveTo>
                  <a:pt x="74" y="14"/>
                </a:moveTo>
                <a:lnTo>
                  <a:pt x="1212" y="1151"/>
                </a:lnTo>
                <a:lnTo>
                  <a:pt x="1135" y="1225"/>
                </a:lnTo>
                <a:lnTo>
                  <a:pt x="974" y="1061"/>
                </a:lnTo>
                <a:cubicBezTo>
                  <a:pt x="881" y="1126"/>
                  <a:pt x="766" y="1165"/>
                  <a:pt x="643" y="1165"/>
                </a:cubicBezTo>
                <a:cubicBezTo>
                  <a:pt x="320" y="1165"/>
                  <a:pt x="60" y="905"/>
                  <a:pt x="60" y="582"/>
                </a:cubicBezTo>
                <a:cubicBezTo>
                  <a:pt x="60" y="459"/>
                  <a:pt x="99" y="345"/>
                  <a:pt x="164" y="252"/>
                </a:cubicBezTo>
                <a:lnTo>
                  <a:pt x="0" y="90"/>
                </a:lnTo>
                <a:lnTo>
                  <a:pt x="74" y="14"/>
                </a:lnTo>
                <a:close/>
                <a:moveTo>
                  <a:pt x="935" y="525"/>
                </a:moveTo>
                <a:lnTo>
                  <a:pt x="733" y="525"/>
                </a:lnTo>
                <a:lnTo>
                  <a:pt x="312" y="104"/>
                </a:lnTo>
                <a:cubicBezTo>
                  <a:pt x="405" y="38"/>
                  <a:pt x="520" y="0"/>
                  <a:pt x="643" y="0"/>
                </a:cubicBezTo>
                <a:cubicBezTo>
                  <a:pt x="965" y="0"/>
                  <a:pt x="1225" y="260"/>
                  <a:pt x="1225" y="582"/>
                </a:cubicBezTo>
                <a:cubicBezTo>
                  <a:pt x="1225" y="705"/>
                  <a:pt x="1187" y="820"/>
                  <a:pt x="1121" y="913"/>
                </a:cubicBezTo>
                <a:lnTo>
                  <a:pt x="851" y="640"/>
                </a:lnTo>
                <a:lnTo>
                  <a:pt x="935" y="640"/>
                </a:lnTo>
                <a:lnTo>
                  <a:pt x="935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44319" y="5826125"/>
            <a:ext cx="419100" cy="419100"/>
          </a:xfrm>
          <a:custGeom>
            <a:avLst/>
            <a:gdLst>
              <a:gd name="T0" fmla="*/ 583 w 1166"/>
              <a:gd name="T1" fmla="*/ 1050 h 1166"/>
              <a:gd name="T2" fmla="*/ 1050 w 1166"/>
              <a:gd name="T3" fmla="*/ 582 h 1166"/>
              <a:gd name="T4" fmla="*/ 949 w 1166"/>
              <a:gd name="T5" fmla="*/ 295 h 1166"/>
              <a:gd name="T6" fmla="*/ 296 w 1166"/>
              <a:gd name="T7" fmla="*/ 949 h 1166"/>
              <a:gd name="T8" fmla="*/ 583 w 1166"/>
              <a:gd name="T9" fmla="*/ 1050 h 1166"/>
              <a:gd name="T10" fmla="*/ 115 w 1166"/>
              <a:gd name="T11" fmla="*/ 582 h 1166"/>
              <a:gd name="T12" fmla="*/ 216 w 1166"/>
              <a:gd name="T13" fmla="*/ 870 h 1166"/>
              <a:gd name="T14" fmla="*/ 870 w 1166"/>
              <a:gd name="T15" fmla="*/ 216 h 1166"/>
              <a:gd name="T16" fmla="*/ 583 w 1166"/>
              <a:gd name="T17" fmla="*/ 115 h 1166"/>
              <a:gd name="T18" fmla="*/ 115 w 1166"/>
              <a:gd name="T19" fmla="*/ 582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479"/>
                  <a:pt x="1012" y="377"/>
                  <a:pt x="949" y="295"/>
                </a:cubicBezTo>
                <a:lnTo>
                  <a:pt x="296" y="949"/>
                </a:lnTo>
                <a:cubicBezTo>
                  <a:pt x="378" y="1012"/>
                  <a:pt x="479" y="1050"/>
                  <a:pt x="583" y="1050"/>
                </a:cubicBezTo>
                <a:close/>
                <a:moveTo>
                  <a:pt x="115" y="582"/>
                </a:moveTo>
                <a:cubicBezTo>
                  <a:pt x="115" y="686"/>
                  <a:pt x="153" y="788"/>
                  <a:pt x="216" y="870"/>
                </a:cubicBezTo>
                <a:lnTo>
                  <a:pt x="870" y="216"/>
                </a:lnTo>
                <a:cubicBezTo>
                  <a:pt x="788" y="153"/>
                  <a:pt x="687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lose/>
                <a:moveTo>
                  <a:pt x="583" y="0"/>
                </a:moveTo>
                <a:cubicBezTo>
                  <a:pt x="903" y="0"/>
                  <a:pt x="1165" y="263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3"/>
                  <a:pt x="263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7633" y="5846764"/>
            <a:ext cx="377825" cy="377825"/>
          </a:xfrm>
          <a:custGeom>
            <a:avLst/>
            <a:gdLst>
              <a:gd name="T0" fmla="*/ 232 w 1051"/>
              <a:gd name="T1" fmla="*/ 350 h 1050"/>
              <a:gd name="T2" fmla="*/ 350 w 1051"/>
              <a:gd name="T3" fmla="*/ 232 h 1050"/>
              <a:gd name="T4" fmla="*/ 232 w 1051"/>
              <a:gd name="T5" fmla="*/ 117 h 1050"/>
              <a:gd name="T6" fmla="*/ 117 w 1051"/>
              <a:gd name="T7" fmla="*/ 232 h 1050"/>
              <a:gd name="T8" fmla="*/ 232 w 1051"/>
              <a:gd name="T9" fmla="*/ 350 h 1050"/>
              <a:gd name="T10" fmla="*/ 992 w 1051"/>
              <a:gd name="T11" fmla="*/ 0 h 1050"/>
              <a:gd name="T12" fmla="*/ 1050 w 1051"/>
              <a:gd name="T13" fmla="*/ 57 h 1050"/>
              <a:gd name="T14" fmla="*/ 1050 w 1051"/>
              <a:gd name="T15" fmla="*/ 407 h 1050"/>
              <a:gd name="T16" fmla="*/ 992 w 1051"/>
              <a:gd name="T17" fmla="*/ 467 h 1050"/>
              <a:gd name="T18" fmla="*/ 57 w 1051"/>
              <a:gd name="T19" fmla="*/ 467 h 1050"/>
              <a:gd name="T20" fmla="*/ 0 w 1051"/>
              <a:gd name="T21" fmla="*/ 407 h 1050"/>
              <a:gd name="T22" fmla="*/ 0 w 1051"/>
              <a:gd name="T23" fmla="*/ 57 h 1050"/>
              <a:gd name="T24" fmla="*/ 57 w 1051"/>
              <a:gd name="T25" fmla="*/ 0 h 1050"/>
              <a:gd name="T26" fmla="*/ 992 w 1051"/>
              <a:gd name="T27" fmla="*/ 0 h 1050"/>
              <a:gd name="T28" fmla="*/ 232 w 1051"/>
              <a:gd name="T29" fmla="*/ 932 h 1050"/>
              <a:gd name="T30" fmla="*/ 350 w 1051"/>
              <a:gd name="T31" fmla="*/ 817 h 1050"/>
              <a:gd name="T32" fmla="*/ 232 w 1051"/>
              <a:gd name="T33" fmla="*/ 699 h 1050"/>
              <a:gd name="T34" fmla="*/ 117 w 1051"/>
              <a:gd name="T35" fmla="*/ 817 h 1050"/>
              <a:gd name="T36" fmla="*/ 232 w 1051"/>
              <a:gd name="T37" fmla="*/ 932 h 1050"/>
              <a:gd name="T38" fmla="*/ 992 w 1051"/>
              <a:gd name="T39" fmla="*/ 582 h 1050"/>
              <a:gd name="T40" fmla="*/ 1050 w 1051"/>
              <a:gd name="T41" fmla="*/ 642 h 1050"/>
              <a:gd name="T42" fmla="*/ 1050 w 1051"/>
              <a:gd name="T43" fmla="*/ 992 h 1050"/>
              <a:gd name="T44" fmla="*/ 992 w 1051"/>
              <a:gd name="T45" fmla="*/ 1049 h 1050"/>
              <a:gd name="T46" fmla="*/ 57 w 1051"/>
              <a:gd name="T47" fmla="*/ 1049 h 1050"/>
              <a:gd name="T48" fmla="*/ 0 w 1051"/>
              <a:gd name="T49" fmla="*/ 992 h 1050"/>
              <a:gd name="T50" fmla="*/ 0 w 1051"/>
              <a:gd name="T51" fmla="*/ 642 h 1050"/>
              <a:gd name="T52" fmla="*/ 57 w 1051"/>
              <a:gd name="T53" fmla="*/ 582 h 1050"/>
              <a:gd name="T54" fmla="*/ 992 w 1051"/>
              <a:gd name="T5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0">
                <a:moveTo>
                  <a:pt x="232" y="350"/>
                </a:moveTo>
                <a:cubicBezTo>
                  <a:pt x="295" y="350"/>
                  <a:pt x="350" y="295"/>
                  <a:pt x="350" y="232"/>
                </a:cubicBezTo>
                <a:cubicBezTo>
                  <a:pt x="350" y="169"/>
                  <a:pt x="295" y="117"/>
                  <a:pt x="232" y="117"/>
                </a:cubicBezTo>
                <a:cubicBezTo>
                  <a:pt x="169" y="117"/>
                  <a:pt x="117" y="169"/>
                  <a:pt x="117" y="232"/>
                </a:cubicBezTo>
                <a:cubicBezTo>
                  <a:pt x="117" y="295"/>
                  <a:pt x="169" y="350"/>
                  <a:pt x="232" y="350"/>
                </a:cubicBezTo>
                <a:close/>
                <a:moveTo>
                  <a:pt x="992" y="0"/>
                </a:moveTo>
                <a:cubicBezTo>
                  <a:pt x="1025" y="0"/>
                  <a:pt x="1050" y="24"/>
                  <a:pt x="1050" y="57"/>
                </a:cubicBezTo>
                <a:lnTo>
                  <a:pt x="1050" y="407"/>
                </a:lnTo>
                <a:cubicBezTo>
                  <a:pt x="1050" y="440"/>
                  <a:pt x="1025" y="467"/>
                  <a:pt x="992" y="467"/>
                </a:cubicBezTo>
                <a:lnTo>
                  <a:pt x="57" y="467"/>
                </a:lnTo>
                <a:cubicBezTo>
                  <a:pt x="24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4" y="0"/>
                  <a:pt x="57" y="0"/>
                </a:cubicBezTo>
                <a:lnTo>
                  <a:pt x="992" y="0"/>
                </a:lnTo>
                <a:close/>
                <a:moveTo>
                  <a:pt x="232" y="932"/>
                </a:moveTo>
                <a:cubicBezTo>
                  <a:pt x="295" y="932"/>
                  <a:pt x="350" y="880"/>
                  <a:pt x="350" y="817"/>
                </a:cubicBezTo>
                <a:cubicBezTo>
                  <a:pt x="350" y="754"/>
                  <a:pt x="295" y="699"/>
                  <a:pt x="232" y="699"/>
                </a:cubicBezTo>
                <a:cubicBezTo>
                  <a:pt x="169" y="699"/>
                  <a:pt x="117" y="754"/>
                  <a:pt x="117" y="817"/>
                </a:cubicBezTo>
                <a:cubicBezTo>
                  <a:pt x="117" y="880"/>
                  <a:pt x="169" y="932"/>
                  <a:pt x="232" y="932"/>
                </a:cubicBezTo>
                <a:close/>
                <a:moveTo>
                  <a:pt x="992" y="582"/>
                </a:moveTo>
                <a:cubicBezTo>
                  <a:pt x="1025" y="582"/>
                  <a:pt x="1050" y="609"/>
                  <a:pt x="1050" y="642"/>
                </a:cubicBez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57" y="1049"/>
                </a:lnTo>
                <a:cubicBezTo>
                  <a:pt x="24" y="1049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4" y="582"/>
                  <a:pt x="57" y="582"/>
                </a:cubicBezTo>
                <a:lnTo>
                  <a:pt x="992" y="5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8081" y="5867400"/>
            <a:ext cx="419100" cy="336550"/>
          </a:xfrm>
          <a:custGeom>
            <a:avLst/>
            <a:gdLst>
              <a:gd name="T0" fmla="*/ 465 w 1166"/>
              <a:gd name="T1" fmla="*/ 585 h 936"/>
              <a:gd name="T2" fmla="*/ 583 w 1166"/>
              <a:gd name="T3" fmla="*/ 467 h 936"/>
              <a:gd name="T4" fmla="*/ 465 w 1166"/>
              <a:gd name="T5" fmla="*/ 350 h 936"/>
              <a:gd name="T6" fmla="*/ 350 w 1166"/>
              <a:gd name="T7" fmla="*/ 467 h 936"/>
              <a:gd name="T8" fmla="*/ 465 w 1166"/>
              <a:gd name="T9" fmla="*/ 585 h 936"/>
              <a:gd name="T10" fmla="*/ 465 w 1166"/>
              <a:gd name="T11" fmla="*/ 0 h 936"/>
              <a:gd name="T12" fmla="*/ 933 w 1166"/>
              <a:gd name="T13" fmla="*/ 467 h 936"/>
              <a:gd name="T14" fmla="*/ 465 w 1166"/>
              <a:gd name="T15" fmla="*/ 935 h 936"/>
              <a:gd name="T16" fmla="*/ 0 w 1166"/>
              <a:gd name="T17" fmla="*/ 467 h 936"/>
              <a:gd name="T18" fmla="*/ 465 w 1166"/>
              <a:gd name="T19" fmla="*/ 0 h 936"/>
              <a:gd name="T20" fmla="*/ 1050 w 1166"/>
              <a:gd name="T21" fmla="*/ 175 h 936"/>
              <a:gd name="T22" fmla="*/ 1165 w 1166"/>
              <a:gd name="T23" fmla="*/ 175 h 936"/>
              <a:gd name="T24" fmla="*/ 1165 w 1166"/>
              <a:gd name="T25" fmla="*/ 467 h 936"/>
              <a:gd name="T26" fmla="*/ 1050 w 1166"/>
              <a:gd name="T27" fmla="*/ 467 h 936"/>
              <a:gd name="T28" fmla="*/ 1050 w 1166"/>
              <a:gd name="T29" fmla="*/ 175 h 936"/>
              <a:gd name="T30" fmla="*/ 1050 w 1166"/>
              <a:gd name="T31" fmla="*/ 700 h 936"/>
              <a:gd name="T32" fmla="*/ 1050 w 1166"/>
              <a:gd name="T33" fmla="*/ 585 h 936"/>
              <a:gd name="T34" fmla="*/ 1165 w 1166"/>
              <a:gd name="T35" fmla="*/ 585 h 936"/>
              <a:gd name="T36" fmla="*/ 1165 w 1166"/>
              <a:gd name="T37" fmla="*/ 700 h 936"/>
              <a:gd name="T38" fmla="*/ 1050 w 1166"/>
              <a:gd name="T3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936">
                <a:moveTo>
                  <a:pt x="465" y="585"/>
                </a:moveTo>
                <a:cubicBezTo>
                  <a:pt x="528" y="585"/>
                  <a:pt x="583" y="530"/>
                  <a:pt x="583" y="467"/>
                </a:cubicBezTo>
                <a:cubicBezTo>
                  <a:pt x="583" y="405"/>
                  <a:pt x="528" y="350"/>
                  <a:pt x="465" y="350"/>
                </a:cubicBezTo>
                <a:cubicBezTo>
                  <a:pt x="402" y="350"/>
                  <a:pt x="350" y="405"/>
                  <a:pt x="350" y="467"/>
                </a:cubicBezTo>
                <a:cubicBezTo>
                  <a:pt x="350" y="530"/>
                  <a:pt x="402" y="585"/>
                  <a:pt x="465" y="585"/>
                </a:cubicBezTo>
                <a:close/>
                <a:moveTo>
                  <a:pt x="465" y="0"/>
                </a:moveTo>
                <a:cubicBezTo>
                  <a:pt x="722" y="0"/>
                  <a:pt x="933" y="210"/>
                  <a:pt x="933" y="467"/>
                </a:cubicBezTo>
                <a:cubicBezTo>
                  <a:pt x="933" y="724"/>
                  <a:pt x="722" y="935"/>
                  <a:pt x="465" y="935"/>
                </a:cubicBezTo>
                <a:cubicBezTo>
                  <a:pt x="208" y="935"/>
                  <a:pt x="0" y="724"/>
                  <a:pt x="0" y="467"/>
                </a:cubicBezTo>
                <a:cubicBezTo>
                  <a:pt x="0" y="210"/>
                  <a:pt x="208" y="0"/>
                  <a:pt x="465" y="0"/>
                </a:cubicBezTo>
                <a:close/>
                <a:moveTo>
                  <a:pt x="1050" y="175"/>
                </a:moveTo>
                <a:lnTo>
                  <a:pt x="1165" y="175"/>
                </a:lnTo>
                <a:lnTo>
                  <a:pt x="1165" y="467"/>
                </a:lnTo>
                <a:lnTo>
                  <a:pt x="1050" y="467"/>
                </a:lnTo>
                <a:lnTo>
                  <a:pt x="1050" y="175"/>
                </a:lnTo>
                <a:close/>
                <a:moveTo>
                  <a:pt x="1050" y="700"/>
                </a:moveTo>
                <a:lnTo>
                  <a:pt x="1050" y="585"/>
                </a:lnTo>
                <a:lnTo>
                  <a:pt x="1165" y="585"/>
                </a:lnTo>
                <a:lnTo>
                  <a:pt x="1165" y="700"/>
                </a:lnTo>
                <a:lnTo>
                  <a:pt x="1050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89169" y="5822952"/>
            <a:ext cx="423862" cy="423863"/>
          </a:xfrm>
          <a:custGeom>
            <a:avLst/>
            <a:gdLst>
              <a:gd name="T0" fmla="*/ 907 w 1176"/>
              <a:gd name="T1" fmla="*/ 530 h 1176"/>
              <a:gd name="T2" fmla="*/ 705 w 1176"/>
              <a:gd name="T3" fmla="*/ 325 h 1176"/>
              <a:gd name="T4" fmla="*/ 705 w 1176"/>
              <a:gd name="T5" fmla="*/ 470 h 1176"/>
              <a:gd name="T6" fmla="*/ 413 w 1176"/>
              <a:gd name="T7" fmla="*/ 470 h 1176"/>
              <a:gd name="T8" fmla="*/ 355 w 1176"/>
              <a:gd name="T9" fmla="*/ 530 h 1176"/>
              <a:gd name="T10" fmla="*/ 355 w 1176"/>
              <a:gd name="T11" fmla="*/ 763 h 1176"/>
              <a:gd name="T12" fmla="*/ 470 w 1176"/>
              <a:gd name="T13" fmla="*/ 763 h 1176"/>
              <a:gd name="T14" fmla="*/ 470 w 1176"/>
              <a:gd name="T15" fmla="*/ 588 h 1176"/>
              <a:gd name="T16" fmla="*/ 705 w 1176"/>
              <a:gd name="T17" fmla="*/ 588 h 1176"/>
              <a:gd name="T18" fmla="*/ 705 w 1176"/>
              <a:gd name="T19" fmla="*/ 732 h 1176"/>
              <a:gd name="T20" fmla="*/ 907 w 1176"/>
              <a:gd name="T21" fmla="*/ 530 h 1176"/>
              <a:gd name="T22" fmla="*/ 1154 w 1176"/>
              <a:gd name="T23" fmla="*/ 546 h 1176"/>
              <a:gd name="T24" fmla="*/ 1154 w 1176"/>
              <a:gd name="T25" fmla="*/ 629 h 1176"/>
              <a:gd name="T26" fmla="*/ 629 w 1176"/>
              <a:gd name="T27" fmla="*/ 1153 h 1176"/>
              <a:gd name="T28" fmla="*/ 547 w 1176"/>
              <a:gd name="T29" fmla="*/ 1153 h 1176"/>
              <a:gd name="T30" fmla="*/ 22 w 1176"/>
              <a:gd name="T31" fmla="*/ 629 h 1176"/>
              <a:gd name="T32" fmla="*/ 22 w 1176"/>
              <a:gd name="T33" fmla="*/ 546 h 1176"/>
              <a:gd name="T34" fmla="*/ 547 w 1176"/>
              <a:gd name="T35" fmla="*/ 22 h 1176"/>
              <a:gd name="T36" fmla="*/ 629 w 1176"/>
              <a:gd name="T37" fmla="*/ 22 h 1176"/>
              <a:gd name="T38" fmla="*/ 1154 w 1176"/>
              <a:gd name="T39" fmla="*/ 546 h 1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76" h="1176">
                <a:moveTo>
                  <a:pt x="907" y="530"/>
                </a:moveTo>
                <a:lnTo>
                  <a:pt x="705" y="325"/>
                </a:lnTo>
                <a:lnTo>
                  <a:pt x="705" y="470"/>
                </a:lnTo>
                <a:lnTo>
                  <a:pt x="413" y="470"/>
                </a:lnTo>
                <a:cubicBezTo>
                  <a:pt x="380" y="470"/>
                  <a:pt x="355" y="497"/>
                  <a:pt x="355" y="530"/>
                </a:cubicBezTo>
                <a:lnTo>
                  <a:pt x="355" y="763"/>
                </a:lnTo>
                <a:lnTo>
                  <a:pt x="470" y="763"/>
                </a:lnTo>
                <a:lnTo>
                  <a:pt x="470" y="588"/>
                </a:lnTo>
                <a:lnTo>
                  <a:pt x="705" y="588"/>
                </a:lnTo>
                <a:lnTo>
                  <a:pt x="705" y="732"/>
                </a:lnTo>
                <a:lnTo>
                  <a:pt x="907" y="530"/>
                </a:lnTo>
                <a:close/>
                <a:moveTo>
                  <a:pt x="1154" y="546"/>
                </a:moveTo>
                <a:cubicBezTo>
                  <a:pt x="1175" y="571"/>
                  <a:pt x="1175" y="607"/>
                  <a:pt x="1154" y="629"/>
                </a:cubicBezTo>
                <a:lnTo>
                  <a:pt x="629" y="1153"/>
                </a:lnTo>
                <a:cubicBezTo>
                  <a:pt x="607" y="1175"/>
                  <a:pt x="568" y="1175"/>
                  <a:pt x="547" y="1153"/>
                </a:cubicBezTo>
                <a:lnTo>
                  <a:pt x="22" y="629"/>
                </a:lnTo>
                <a:cubicBezTo>
                  <a:pt x="0" y="607"/>
                  <a:pt x="0" y="568"/>
                  <a:pt x="22" y="546"/>
                </a:cubicBezTo>
                <a:lnTo>
                  <a:pt x="547" y="22"/>
                </a:lnTo>
                <a:cubicBezTo>
                  <a:pt x="568" y="0"/>
                  <a:pt x="607" y="0"/>
                  <a:pt x="629" y="22"/>
                </a:cubicBezTo>
                <a:lnTo>
                  <a:pt x="1154" y="54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48044" y="5808665"/>
            <a:ext cx="273050" cy="452437"/>
          </a:xfrm>
          <a:custGeom>
            <a:avLst/>
            <a:gdLst>
              <a:gd name="T0" fmla="*/ 57 w 758"/>
              <a:gd name="T1" fmla="*/ 1255 h 1256"/>
              <a:gd name="T2" fmla="*/ 221 w 758"/>
              <a:gd name="T3" fmla="*/ 432 h 1256"/>
              <a:gd name="T4" fmla="*/ 117 w 758"/>
              <a:gd name="T5" fmla="*/ 473 h 1256"/>
              <a:gd name="T6" fmla="*/ 117 w 758"/>
              <a:gd name="T7" fmla="*/ 670 h 1256"/>
              <a:gd name="T8" fmla="*/ 0 w 758"/>
              <a:gd name="T9" fmla="*/ 670 h 1256"/>
              <a:gd name="T10" fmla="*/ 0 w 758"/>
              <a:gd name="T11" fmla="*/ 396 h 1256"/>
              <a:gd name="T12" fmla="*/ 303 w 758"/>
              <a:gd name="T13" fmla="*/ 268 h 1256"/>
              <a:gd name="T14" fmla="*/ 350 w 758"/>
              <a:gd name="T15" fmla="*/ 263 h 1256"/>
              <a:gd name="T16" fmla="*/ 448 w 758"/>
              <a:gd name="T17" fmla="*/ 320 h 1256"/>
              <a:gd name="T18" fmla="*/ 508 w 758"/>
              <a:gd name="T19" fmla="*/ 413 h 1256"/>
              <a:gd name="T20" fmla="*/ 757 w 758"/>
              <a:gd name="T21" fmla="*/ 555 h 1256"/>
              <a:gd name="T22" fmla="*/ 757 w 758"/>
              <a:gd name="T23" fmla="*/ 670 h 1256"/>
              <a:gd name="T24" fmla="*/ 437 w 758"/>
              <a:gd name="T25" fmla="*/ 525 h 1256"/>
              <a:gd name="T26" fmla="*/ 402 w 758"/>
              <a:gd name="T27" fmla="*/ 700 h 1256"/>
              <a:gd name="T28" fmla="*/ 525 w 758"/>
              <a:gd name="T29" fmla="*/ 818 h 1256"/>
              <a:gd name="T30" fmla="*/ 525 w 758"/>
              <a:gd name="T31" fmla="*/ 1255 h 1256"/>
              <a:gd name="T32" fmla="*/ 407 w 758"/>
              <a:gd name="T33" fmla="*/ 1255 h 1256"/>
              <a:gd name="T34" fmla="*/ 407 w 758"/>
              <a:gd name="T35" fmla="*/ 905 h 1256"/>
              <a:gd name="T36" fmla="*/ 287 w 758"/>
              <a:gd name="T37" fmla="*/ 787 h 1256"/>
              <a:gd name="T38" fmla="*/ 180 w 758"/>
              <a:gd name="T39" fmla="*/ 1255 h 1256"/>
              <a:gd name="T40" fmla="*/ 57 w 758"/>
              <a:gd name="T41" fmla="*/ 1255 h 1256"/>
              <a:gd name="T42" fmla="*/ 437 w 758"/>
              <a:gd name="T43" fmla="*/ 232 h 1256"/>
              <a:gd name="T44" fmla="*/ 320 w 758"/>
              <a:gd name="T45" fmla="*/ 118 h 1256"/>
              <a:gd name="T46" fmla="*/ 437 w 758"/>
              <a:gd name="T47" fmla="*/ 0 h 1256"/>
              <a:gd name="T48" fmla="*/ 555 w 758"/>
              <a:gd name="T49" fmla="*/ 118 h 1256"/>
              <a:gd name="T50" fmla="*/ 437 w 758"/>
              <a:gd name="T51" fmla="*/ 232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58" h="1256">
                <a:moveTo>
                  <a:pt x="57" y="1255"/>
                </a:moveTo>
                <a:lnTo>
                  <a:pt x="221" y="432"/>
                </a:lnTo>
                <a:lnTo>
                  <a:pt x="117" y="473"/>
                </a:lnTo>
                <a:lnTo>
                  <a:pt x="117" y="670"/>
                </a:lnTo>
                <a:lnTo>
                  <a:pt x="0" y="670"/>
                </a:lnTo>
                <a:lnTo>
                  <a:pt x="0" y="396"/>
                </a:lnTo>
                <a:lnTo>
                  <a:pt x="303" y="268"/>
                </a:lnTo>
                <a:cubicBezTo>
                  <a:pt x="320" y="268"/>
                  <a:pt x="333" y="263"/>
                  <a:pt x="350" y="263"/>
                </a:cubicBezTo>
                <a:cubicBezTo>
                  <a:pt x="391" y="263"/>
                  <a:pt x="424" y="284"/>
                  <a:pt x="448" y="320"/>
                </a:cubicBezTo>
                <a:lnTo>
                  <a:pt x="508" y="413"/>
                </a:lnTo>
                <a:cubicBezTo>
                  <a:pt x="555" y="495"/>
                  <a:pt x="645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4" y="612"/>
                  <a:pt x="437" y="525"/>
                </a:cubicBezTo>
                <a:lnTo>
                  <a:pt x="402" y="700"/>
                </a:lnTo>
                <a:lnTo>
                  <a:pt x="525" y="818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7" y="787"/>
                </a:lnTo>
                <a:lnTo>
                  <a:pt x="180" y="1255"/>
                </a:lnTo>
                <a:lnTo>
                  <a:pt x="57" y="1255"/>
                </a:lnTo>
                <a:close/>
                <a:moveTo>
                  <a:pt x="437" y="232"/>
                </a:moveTo>
                <a:cubicBezTo>
                  <a:pt x="374" y="232"/>
                  <a:pt x="320" y="181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500" y="0"/>
                  <a:pt x="555" y="55"/>
                  <a:pt x="555" y="118"/>
                </a:cubicBezTo>
                <a:cubicBezTo>
                  <a:pt x="555" y="181"/>
                  <a:pt x="500" y="232"/>
                  <a:pt x="437" y="23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97381" y="5835652"/>
            <a:ext cx="336550" cy="398463"/>
          </a:xfrm>
          <a:custGeom>
            <a:avLst/>
            <a:gdLst>
              <a:gd name="T0" fmla="*/ 817 w 936"/>
              <a:gd name="T1" fmla="*/ 525 h 1108"/>
              <a:gd name="T2" fmla="*/ 817 w 936"/>
              <a:gd name="T3" fmla="*/ 232 h 1108"/>
              <a:gd name="T4" fmla="*/ 525 w 936"/>
              <a:gd name="T5" fmla="*/ 232 h 1108"/>
              <a:gd name="T6" fmla="*/ 525 w 936"/>
              <a:gd name="T7" fmla="*/ 525 h 1108"/>
              <a:gd name="T8" fmla="*/ 817 w 936"/>
              <a:gd name="T9" fmla="*/ 525 h 1108"/>
              <a:gd name="T10" fmla="*/ 730 w 936"/>
              <a:gd name="T11" fmla="*/ 875 h 1108"/>
              <a:gd name="T12" fmla="*/ 817 w 936"/>
              <a:gd name="T13" fmla="*/ 787 h 1108"/>
              <a:gd name="T14" fmla="*/ 730 w 936"/>
              <a:gd name="T15" fmla="*/ 700 h 1108"/>
              <a:gd name="T16" fmla="*/ 642 w 936"/>
              <a:gd name="T17" fmla="*/ 787 h 1108"/>
              <a:gd name="T18" fmla="*/ 730 w 936"/>
              <a:gd name="T19" fmla="*/ 875 h 1108"/>
              <a:gd name="T20" fmla="*/ 410 w 936"/>
              <a:gd name="T21" fmla="*/ 525 h 1108"/>
              <a:gd name="T22" fmla="*/ 410 w 936"/>
              <a:gd name="T23" fmla="*/ 232 h 1108"/>
              <a:gd name="T24" fmla="*/ 117 w 936"/>
              <a:gd name="T25" fmla="*/ 232 h 1108"/>
              <a:gd name="T26" fmla="*/ 117 w 936"/>
              <a:gd name="T27" fmla="*/ 525 h 1108"/>
              <a:gd name="T28" fmla="*/ 410 w 936"/>
              <a:gd name="T29" fmla="*/ 525 h 1108"/>
              <a:gd name="T30" fmla="*/ 205 w 936"/>
              <a:gd name="T31" fmla="*/ 875 h 1108"/>
              <a:gd name="T32" fmla="*/ 292 w 936"/>
              <a:gd name="T33" fmla="*/ 787 h 1108"/>
              <a:gd name="T34" fmla="*/ 205 w 936"/>
              <a:gd name="T35" fmla="*/ 700 h 1108"/>
              <a:gd name="T36" fmla="*/ 117 w 936"/>
              <a:gd name="T37" fmla="*/ 787 h 1108"/>
              <a:gd name="T38" fmla="*/ 205 w 936"/>
              <a:gd name="T39" fmla="*/ 875 h 1108"/>
              <a:gd name="T40" fmla="*/ 467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90 h 1108"/>
              <a:gd name="T48" fmla="*/ 817 w 936"/>
              <a:gd name="T49" fmla="*/ 1077 h 1108"/>
              <a:gd name="T50" fmla="*/ 817 w 936"/>
              <a:gd name="T51" fmla="*/ 1107 h 1108"/>
              <a:gd name="T52" fmla="*/ 117 w 936"/>
              <a:gd name="T53" fmla="*/ 1107 h 1108"/>
              <a:gd name="T54" fmla="*/ 117 w 936"/>
              <a:gd name="T55" fmla="*/ 1077 h 1108"/>
              <a:gd name="T56" fmla="*/ 205 w 936"/>
              <a:gd name="T57" fmla="*/ 990 h 1108"/>
              <a:gd name="T58" fmla="*/ 0 w 936"/>
              <a:gd name="T59" fmla="*/ 787 h 1108"/>
              <a:gd name="T60" fmla="*/ 0 w 936"/>
              <a:gd name="T61" fmla="*/ 232 h 1108"/>
              <a:gd name="T62" fmla="*/ 467 w 936"/>
              <a:gd name="T6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108">
                <a:moveTo>
                  <a:pt x="817" y="525"/>
                </a:moveTo>
                <a:lnTo>
                  <a:pt x="817" y="232"/>
                </a:lnTo>
                <a:lnTo>
                  <a:pt x="525" y="232"/>
                </a:lnTo>
                <a:lnTo>
                  <a:pt x="525" y="525"/>
                </a:lnTo>
                <a:lnTo>
                  <a:pt x="817" y="525"/>
                </a:lnTo>
                <a:close/>
                <a:moveTo>
                  <a:pt x="730" y="875"/>
                </a:moveTo>
                <a:cubicBezTo>
                  <a:pt x="779" y="875"/>
                  <a:pt x="817" y="836"/>
                  <a:pt x="817" y="787"/>
                </a:cubicBezTo>
                <a:cubicBezTo>
                  <a:pt x="817" y="738"/>
                  <a:pt x="779" y="700"/>
                  <a:pt x="730" y="700"/>
                </a:cubicBezTo>
                <a:cubicBezTo>
                  <a:pt x="681" y="700"/>
                  <a:pt x="642" y="738"/>
                  <a:pt x="642" y="787"/>
                </a:cubicBezTo>
                <a:cubicBezTo>
                  <a:pt x="642" y="836"/>
                  <a:pt x="681" y="875"/>
                  <a:pt x="730" y="875"/>
                </a:cubicBezTo>
                <a:close/>
                <a:moveTo>
                  <a:pt x="410" y="525"/>
                </a:moveTo>
                <a:lnTo>
                  <a:pt x="410" y="232"/>
                </a:lnTo>
                <a:lnTo>
                  <a:pt x="117" y="232"/>
                </a:lnTo>
                <a:lnTo>
                  <a:pt x="117" y="525"/>
                </a:lnTo>
                <a:lnTo>
                  <a:pt x="410" y="525"/>
                </a:lnTo>
                <a:close/>
                <a:moveTo>
                  <a:pt x="205" y="875"/>
                </a:moveTo>
                <a:cubicBezTo>
                  <a:pt x="254" y="875"/>
                  <a:pt x="292" y="836"/>
                  <a:pt x="292" y="787"/>
                </a:cubicBezTo>
                <a:cubicBezTo>
                  <a:pt x="292" y="738"/>
                  <a:pt x="254" y="700"/>
                  <a:pt x="205" y="700"/>
                </a:cubicBezTo>
                <a:cubicBezTo>
                  <a:pt x="156" y="700"/>
                  <a:pt x="117" y="738"/>
                  <a:pt x="117" y="787"/>
                </a:cubicBezTo>
                <a:cubicBezTo>
                  <a:pt x="117" y="836"/>
                  <a:pt x="156" y="875"/>
                  <a:pt x="205" y="875"/>
                </a:cubicBezTo>
                <a:close/>
                <a:moveTo>
                  <a:pt x="467" y="0"/>
                </a:moveTo>
                <a:cubicBezTo>
                  <a:pt x="724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90"/>
                  <a:pt x="730" y="990"/>
                </a:cubicBezTo>
                <a:lnTo>
                  <a:pt x="817" y="1077"/>
                </a:lnTo>
                <a:lnTo>
                  <a:pt x="817" y="1107"/>
                </a:lnTo>
                <a:lnTo>
                  <a:pt x="117" y="1107"/>
                </a:lnTo>
                <a:lnTo>
                  <a:pt x="117" y="1077"/>
                </a:lnTo>
                <a:lnTo>
                  <a:pt x="205" y="990"/>
                </a:lnTo>
                <a:cubicBezTo>
                  <a:pt x="93" y="990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10" y="0"/>
                  <a:pt x="467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115716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75483"/>
            <a:ext cx="488950" cy="282575"/>
          </a:xfrm>
          <a:custGeom>
            <a:avLst/>
            <a:gdLst>
              <a:gd name="T0" fmla="*/ 0 w 1357"/>
              <a:gd name="T1" fmla="*/ 457 h 783"/>
              <a:gd name="T2" fmla="*/ 82 w 1357"/>
              <a:gd name="T3" fmla="*/ 375 h 783"/>
              <a:gd name="T4" fmla="*/ 407 w 1357"/>
              <a:gd name="T5" fmla="*/ 700 h 783"/>
              <a:gd name="T6" fmla="*/ 325 w 1357"/>
              <a:gd name="T7" fmla="*/ 782 h 783"/>
              <a:gd name="T8" fmla="*/ 0 w 1357"/>
              <a:gd name="T9" fmla="*/ 457 h 783"/>
              <a:gd name="T10" fmla="*/ 1271 w 1357"/>
              <a:gd name="T11" fmla="*/ 0 h 783"/>
              <a:gd name="T12" fmla="*/ 1356 w 1357"/>
              <a:gd name="T13" fmla="*/ 82 h 783"/>
              <a:gd name="T14" fmla="*/ 656 w 1357"/>
              <a:gd name="T15" fmla="*/ 782 h 783"/>
              <a:gd name="T16" fmla="*/ 328 w 1357"/>
              <a:gd name="T17" fmla="*/ 457 h 783"/>
              <a:gd name="T18" fmla="*/ 413 w 1357"/>
              <a:gd name="T19" fmla="*/ 375 h 783"/>
              <a:gd name="T20" fmla="*/ 656 w 1357"/>
              <a:gd name="T21" fmla="*/ 618 h 783"/>
              <a:gd name="T22" fmla="*/ 1271 w 1357"/>
              <a:gd name="T23" fmla="*/ 0 h 783"/>
              <a:gd name="T24" fmla="*/ 1025 w 1357"/>
              <a:gd name="T25" fmla="*/ 82 h 783"/>
              <a:gd name="T26" fmla="*/ 656 w 1357"/>
              <a:gd name="T27" fmla="*/ 454 h 783"/>
              <a:gd name="T28" fmla="*/ 574 w 1357"/>
              <a:gd name="T29" fmla="*/ 372 h 783"/>
              <a:gd name="T30" fmla="*/ 943 w 1357"/>
              <a:gd name="T31" fmla="*/ 0 h 783"/>
              <a:gd name="T32" fmla="*/ 1025 w 1357"/>
              <a:gd name="T33" fmla="*/ 82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57" h="783">
                <a:moveTo>
                  <a:pt x="0" y="457"/>
                </a:moveTo>
                <a:lnTo>
                  <a:pt x="82" y="375"/>
                </a:lnTo>
                <a:lnTo>
                  <a:pt x="407" y="700"/>
                </a:lnTo>
                <a:lnTo>
                  <a:pt x="325" y="782"/>
                </a:lnTo>
                <a:lnTo>
                  <a:pt x="0" y="457"/>
                </a:lnTo>
                <a:close/>
                <a:moveTo>
                  <a:pt x="1271" y="0"/>
                </a:moveTo>
                <a:lnTo>
                  <a:pt x="1356" y="82"/>
                </a:lnTo>
                <a:lnTo>
                  <a:pt x="656" y="782"/>
                </a:lnTo>
                <a:lnTo>
                  <a:pt x="328" y="457"/>
                </a:lnTo>
                <a:lnTo>
                  <a:pt x="413" y="375"/>
                </a:lnTo>
                <a:lnTo>
                  <a:pt x="656" y="618"/>
                </a:lnTo>
                <a:lnTo>
                  <a:pt x="1271" y="0"/>
                </a:lnTo>
                <a:close/>
                <a:moveTo>
                  <a:pt x="1025" y="82"/>
                </a:moveTo>
                <a:lnTo>
                  <a:pt x="656" y="454"/>
                </a:lnTo>
                <a:lnTo>
                  <a:pt x="574" y="372"/>
                </a:lnTo>
                <a:lnTo>
                  <a:pt x="943" y="0"/>
                </a:lnTo>
                <a:lnTo>
                  <a:pt x="1025" y="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203449" y="596108"/>
            <a:ext cx="336550" cy="441325"/>
          </a:xfrm>
          <a:custGeom>
            <a:avLst/>
            <a:gdLst>
              <a:gd name="T0" fmla="*/ 700 w 936"/>
              <a:gd name="T1" fmla="*/ 875 h 1226"/>
              <a:gd name="T2" fmla="*/ 700 w 936"/>
              <a:gd name="T3" fmla="*/ 760 h 1226"/>
              <a:gd name="T4" fmla="*/ 525 w 936"/>
              <a:gd name="T5" fmla="*/ 760 h 1226"/>
              <a:gd name="T6" fmla="*/ 525 w 936"/>
              <a:gd name="T7" fmla="*/ 585 h 1226"/>
              <a:gd name="T8" fmla="*/ 410 w 936"/>
              <a:gd name="T9" fmla="*/ 585 h 1226"/>
              <a:gd name="T10" fmla="*/ 410 w 936"/>
              <a:gd name="T11" fmla="*/ 760 h 1226"/>
              <a:gd name="T12" fmla="*/ 235 w 936"/>
              <a:gd name="T13" fmla="*/ 760 h 1226"/>
              <a:gd name="T14" fmla="*/ 235 w 936"/>
              <a:gd name="T15" fmla="*/ 875 h 1226"/>
              <a:gd name="T16" fmla="*/ 410 w 936"/>
              <a:gd name="T17" fmla="*/ 875 h 1226"/>
              <a:gd name="T18" fmla="*/ 410 w 936"/>
              <a:gd name="T19" fmla="*/ 1050 h 1226"/>
              <a:gd name="T20" fmla="*/ 525 w 936"/>
              <a:gd name="T21" fmla="*/ 1050 h 1226"/>
              <a:gd name="T22" fmla="*/ 525 w 936"/>
              <a:gd name="T23" fmla="*/ 875 h 1226"/>
              <a:gd name="T24" fmla="*/ 700 w 936"/>
              <a:gd name="T25" fmla="*/ 875 h 1226"/>
              <a:gd name="T26" fmla="*/ 287 w 936"/>
              <a:gd name="T27" fmla="*/ 293 h 1226"/>
              <a:gd name="T28" fmla="*/ 287 w 936"/>
              <a:gd name="T29" fmla="*/ 410 h 1226"/>
              <a:gd name="T30" fmla="*/ 648 w 936"/>
              <a:gd name="T31" fmla="*/ 410 h 1226"/>
              <a:gd name="T32" fmla="*/ 648 w 936"/>
              <a:gd name="T33" fmla="*/ 293 h 1226"/>
              <a:gd name="T34" fmla="*/ 468 w 936"/>
              <a:gd name="T35" fmla="*/ 112 h 1226"/>
              <a:gd name="T36" fmla="*/ 287 w 936"/>
              <a:gd name="T37" fmla="*/ 293 h 1226"/>
              <a:gd name="T38" fmla="*/ 818 w 936"/>
              <a:gd name="T39" fmla="*/ 410 h 1226"/>
              <a:gd name="T40" fmla="*/ 935 w 936"/>
              <a:gd name="T41" fmla="*/ 525 h 1226"/>
              <a:gd name="T42" fmla="*/ 935 w 936"/>
              <a:gd name="T43" fmla="*/ 1110 h 1226"/>
              <a:gd name="T44" fmla="*/ 818 w 936"/>
              <a:gd name="T45" fmla="*/ 1225 h 1226"/>
              <a:gd name="T46" fmla="*/ 118 w 936"/>
              <a:gd name="T47" fmla="*/ 1225 h 1226"/>
              <a:gd name="T48" fmla="*/ 0 w 936"/>
              <a:gd name="T49" fmla="*/ 1110 h 1226"/>
              <a:gd name="T50" fmla="*/ 0 w 936"/>
              <a:gd name="T51" fmla="*/ 525 h 1226"/>
              <a:gd name="T52" fmla="*/ 118 w 936"/>
              <a:gd name="T53" fmla="*/ 410 h 1226"/>
              <a:gd name="T54" fmla="*/ 175 w 936"/>
              <a:gd name="T55" fmla="*/ 410 h 1226"/>
              <a:gd name="T56" fmla="*/ 175 w 936"/>
              <a:gd name="T57" fmla="*/ 293 h 1226"/>
              <a:gd name="T58" fmla="*/ 468 w 936"/>
              <a:gd name="T59" fmla="*/ 0 h 1226"/>
              <a:gd name="T60" fmla="*/ 760 w 936"/>
              <a:gd name="T61" fmla="*/ 293 h 1226"/>
              <a:gd name="T62" fmla="*/ 760 w 936"/>
              <a:gd name="T63" fmla="*/ 410 h 1226"/>
              <a:gd name="T64" fmla="*/ 818 w 936"/>
              <a:gd name="T65" fmla="*/ 41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6" h="1226">
                <a:moveTo>
                  <a:pt x="700" y="875"/>
                </a:moveTo>
                <a:lnTo>
                  <a:pt x="700" y="760"/>
                </a:lnTo>
                <a:lnTo>
                  <a:pt x="525" y="760"/>
                </a:lnTo>
                <a:lnTo>
                  <a:pt x="525" y="585"/>
                </a:lnTo>
                <a:lnTo>
                  <a:pt x="410" y="585"/>
                </a:lnTo>
                <a:lnTo>
                  <a:pt x="410" y="760"/>
                </a:lnTo>
                <a:lnTo>
                  <a:pt x="235" y="760"/>
                </a:lnTo>
                <a:lnTo>
                  <a:pt x="235" y="875"/>
                </a:lnTo>
                <a:lnTo>
                  <a:pt x="410" y="875"/>
                </a:lnTo>
                <a:lnTo>
                  <a:pt x="410" y="1050"/>
                </a:lnTo>
                <a:lnTo>
                  <a:pt x="525" y="1050"/>
                </a:lnTo>
                <a:lnTo>
                  <a:pt x="525" y="875"/>
                </a:lnTo>
                <a:lnTo>
                  <a:pt x="700" y="875"/>
                </a:lnTo>
                <a:close/>
                <a:moveTo>
                  <a:pt x="287" y="293"/>
                </a:moveTo>
                <a:lnTo>
                  <a:pt x="287" y="410"/>
                </a:lnTo>
                <a:lnTo>
                  <a:pt x="648" y="410"/>
                </a:lnTo>
                <a:lnTo>
                  <a:pt x="648" y="293"/>
                </a:lnTo>
                <a:cubicBezTo>
                  <a:pt x="648" y="194"/>
                  <a:pt x="566" y="112"/>
                  <a:pt x="468" y="112"/>
                </a:cubicBezTo>
                <a:cubicBezTo>
                  <a:pt x="369" y="112"/>
                  <a:pt x="287" y="194"/>
                  <a:pt x="287" y="293"/>
                </a:cubicBezTo>
                <a:close/>
                <a:moveTo>
                  <a:pt x="818" y="410"/>
                </a:moveTo>
                <a:cubicBezTo>
                  <a:pt x="881" y="410"/>
                  <a:pt x="935" y="462"/>
                  <a:pt x="935" y="525"/>
                </a:cubicBezTo>
                <a:lnTo>
                  <a:pt x="935" y="1110"/>
                </a:lnTo>
                <a:cubicBezTo>
                  <a:pt x="935" y="1173"/>
                  <a:pt x="881" y="1225"/>
                  <a:pt x="818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525"/>
                </a:lnTo>
                <a:cubicBezTo>
                  <a:pt x="0" y="462"/>
                  <a:pt x="55" y="410"/>
                  <a:pt x="118" y="410"/>
                </a:cubicBezTo>
                <a:lnTo>
                  <a:pt x="175" y="410"/>
                </a:lnTo>
                <a:lnTo>
                  <a:pt x="175" y="293"/>
                </a:lnTo>
                <a:cubicBezTo>
                  <a:pt x="175" y="131"/>
                  <a:pt x="306" y="0"/>
                  <a:pt x="468" y="0"/>
                </a:cubicBezTo>
                <a:cubicBezTo>
                  <a:pt x="629" y="0"/>
                  <a:pt x="760" y="131"/>
                  <a:pt x="760" y="293"/>
                </a:cubicBezTo>
                <a:lnTo>
                  <a:pt x="760" y="410"/>
                </a:lnTo>
                <a:lnTo>
                  <a:pt x="818" y="41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97239" y="670719"/>
            <a:ext cx="293687" cy="293688"/>
          </a:xfrm>
          <a:custGeom>
            <a:avLst/>
            <a:gdLst>
              <a:gd name="T0" fmla="*/ 407 w 816"/>
              <a:gd name="T1" fmla="*/ 0 h 816"/>
              <a:gd name="T2" fmla="*/ 796 w 816"/>
              <a:gd name="T3" fmla="*/ 582 h 816"/>
              <a:gd name="T4" fmla="*/ 19 w 816"/>
              <a:gd name="T5" fmla="*/ 582 h 816"/>
              <a:gd name="T6" fmla="*/ 407 w 816"/>
              <a:gd name="T7" fmla="*/ 0 h 816"/>
              <a:gd name="T8" fmla="*/ 0 w 816"/>
              <a:gd name="T9" fmla="*/ 700 h 816"/>
              <a:gd name="T10" fmla="*/ 815 w 816"/>
              <a:gd name="T11" fmla="*/ 700 h 816"/>
              <a:gd name="T12" fmla="*/ 815 w 816"/>
              <a:gd name="T13" fmla="*/ 815 h 816"/>
              <a:gd name="T14" fmla="*/ 0 w 816"/>
              <a:gd name="T15" fmla="*/ 815 h 816"/>
              <a:gd name="T16" fmla="*/ 0 w 816"/>
              <a:gd name="T17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16">
                <a:moveTo>
                  <a:pt x="407" y="0"/>
                </a:moveTo>
                <a:lnTo>
                  <a:pt x="796" y="582"/>
                </a:lnTo>
                <a:lnTo>
                  <a:pt x="19" y="582"/>
                </a:lnTo>
                <a:lnTo>
                  <a:pt x="407" y="0"/>
                </a:lnTo>
                <a:close/>
                <a:moveTo>
                  <a:pt x="0" y="700"/>
                </a:moveTo>
                <a:lnTo>
                  <a:pt x="815" y="700"/>
                </a:lnTo>
                <a:lnTo>
                  <a:pt x="81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0389" y="607219"/>
            <a:ext cx="293687" cy="419100"/>
          </a:xfrm>
          <a:custGeom>
            <a:avLst/>
            <a:gdLst>
              <a:gd name="T0" fmla="*/ 577 w 816"/>
              <a:gd name="T1" fmla="*/ 323 h 1166"/>
              <a:gd name="T2" fmla="*/ 577 w 816"/>
              <a:gd name="T3" fmla="*/ 293 h 1166"/>
              <a:gd name="T4" fmla="*/ 522 w 816"/>
              <a:gd name="T5" fmla="*/ 238 h 1166"/>
              <a:gd name="T6" fmla="*/ 492 w 816"/>
              <a:gd name="T7" fmla="*/ 238 h 1166"/>
              <a:gd name="T8" fmla="*/ 451 w 816"/>
              <a:gd name="T9" fmla="*/ 279 h 1166"/>
              <a:gd name="T10" fmla="*/ 536 w 816"/>
              <a:gd name="T11" fmla="*/ 364 h 1166"/>
              <a:gd name="T12" fmla="*/ 577 w 816"/>
              <a:gd name="T13" fmla="*/ 323 h 1166"/>
              <a:gd name="T14" fmla="*/ 317 w 816"/>
              <a:gd name="T15" fmla="*/ 582 h 1166"/>
              <a:gd name="T16" fmla="*/ 511 w 816"/>
              <a:gd name="T17" fmla="*/ 388 h 1166"/>
              <a:gd name="T18" fmla="*/ 426 w 816"/>
              <a:gd name="T19" fmla="*/ 304 h 1166"/>
              <a:gd name="T20" fmla="*/ 232 w 816"/>
              <a:gd name="T21" fmla="*/ 498 h 1166"/>
              <a:gd name="T22" fmla="*/ 232 w 816"/>
              <a:gd name="T23" fmla="*/ 582 h 1166"/>
              <a:gd name="T24" fmla="*/ 317 w 816"/>
              <a:gd name="T25" fmla="*/ 582 h 1166"/>
              <a:gd name="T26" fmla="*/ 407 w 816"/>
              <a:gd name="T27" fmla="*/ 0 h 1166"/>
              <a:gd name="T28" fmla="*/ 815 w 816"/>
              <a:gd name="T29" fmla="*/ 407 h 1166"/>
              <a:gd name="T30" fmla="*/ 407 w 816"/>
              <a:gd name="T31" fmla="*/ 1165 h 1166"/>
              <a:gd name="T32" fmla="*/ 0 w 816"/>
              <a:gd name="T33" fmla="*/ 407 h 1166"/>
              <a:gd name="T34" fmla="*/ 407 w 816"/>
              <a:gd name="T3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6" h="1166">
                <a:moveTo>
                  <a:pt x="577" y="323"/>
                </a:moveTo>
                <a:cubicBezTo>
                  <a:pt x="585" y="314"/>
                  <a:pt x="585" y="301"/>
                  <a:pt x="577" y="293"/>
                </a:cubicBezTo>
                <a:lnTo>
                  <a:pt x="522" y="238"/>
                </a:lnTo>
                <a:cubicBezTo>
                  <a:pt x="514" y="230"/>
                  <a:pt x="500" y="230"/>
                  <a:pt x="492" y="238"/>
                </a:cubicBezTo>
                <a:lnTo>
                  <a:pt x="451" y="279"/>
                </a:lnTo>
                <a:lnTo>
                  <a:pt x="536" y="364"/>
                </a:lnTo>
                <a:lnTo>
                  <a:pt x="577" y="323"/>
                </a:lnTo>
                <a:close/>
                <a:moveTo>
                  <a:pt x="317" y="582"/>
                </a:moveTo>
                <a:lnTo>
                  <a:pt x="511" y="388"/>
                </a:lnTo>
                <a:lnTo>
                  <a:pt x="426" y="304"/>
                </a:lnTo>
                <a:lnTo>
                  <a:pt x="232" y="498"/>
                </a:lnTo>
                <a:lnTo>
                  <a:pt x="232" y="582"/>
                </a:lnTo>
                <a:lnTo>
                  <a:pt x="317" y="582"/>
                </a:lnTo>
                <a:close/>
                <a:moveTo>
                  <a:pt x="407" y="0"/>
                </a:moveTo>
                <a:cubicBezTo>
                  <a:pt x="631" y="0"/>
                  <a:pt x="815" y="183"/>
                  <a:pt x="815" y="407"/>
                </a:cubicBezTo>
                <a:cubicBezTo>
                  <a:pt x="815" y="714"/>
                  <a:pt x="407" y="1165"/>
                  <a:pt x="407" y="1165"/>
                </a:cubicBezTo>
                <a:cubicBezTo>
                  <a:pt x="407" y="1165"/>
                  <a:pt x="0" y="714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7812" y="627858"/>
            <a:ext cx="463550" cy="377825"/>
          </a:xfrm>
          <a:custGeom>
            <a:avLst/>
            <a:gdLst>
              <a:gd name="T0" fmla="*/ 350 w 1286"/>
              <a:gd name="T1" fmla="*/ 525 h 1051"/>
              <a:gd name="T2" fmla="*/ 350 w 1286"/>
              <a:gd name="T3" fmla="*/ 643 h 1051"/>
              <a:gd name="T4" fmla="*/ 235 w 1286"/>
              <a:gd name="T5" fmla="*/ 643 h 1051"/>
              <a:gd name="T6" fmla="*/ 235 w 1286"/>
              <a:gd name="T7" fmla="*/ 525 h 1051"/>
              <a:gd name="T8" fmla="*/ 350 w 1286"/>
              <a:gd name="T9" fmla="*/ 525 h 1051"/>
              <a:gd name="T10" fmla="*/ 350 w 1286"/>
              <a:gd name="T11" fmla="*/ 408 h 1051"/>
              <a:gd name="T12" fmla="*/ 235 w 1286"/>
              <a:gd name="T13" fmla="*/ 408 h 1051"/>
              <a:gd name="T14" fmla="*/ 235 w 1286"/>
              <a:gd name="T15" fmla="*/ 293 h 1051"/>
              <a:gd name="T16" fmla="*/ 350 w 1286"/>
              <a:gd name="T17" fmla="*/ 293 h 1051"/>
              <a:gd name="T18" fmla="*/ 350 w 1286"/>
              <a:gd name="T19" fmla="*/ 408 h 1051"/>
              <a:gd name="T20" fmla="*/ 1050 w 1286"/>
              <a:gd name="T21" fmla="*/ 525 h 1051"/>
              <a:gd name="T22" fmla="*/ 1050 w 1286"/>
              <a:gd name="T23" fmla="*/ 643 h 1051"/>
              <a:gd name="T24" fmla="*/ 410 w 1286"/>
              <a:gd name="T25" fmla="*/ 643 h 1051"/>
              <a:gd name="T26" fmla="*/ 410 w 1286"/>
              <a:gd name="T27" fmla="*/ 525 h 1051"/>
              <a:gd name="T28" fmla="*/ 1050 w 1286"/>
              <a:gd name="T29" fmla="*/ 525 h 1051"/>
              <a:gd name="T30" fmla="*/ 1050 w 1286"/>
              <a:gd name="T31" fmla="*/ 408 h 1051"/>
              <a:gd name="T32" fmla="*/ 410 w 1286"/>
              <a:gd name="T33" fmla="*/ 408 h 1051"/>
              <a:gd name="T34" fmla="*/ 410 w 1286"/>
              <a:gd name="T35" fmla="*/ 293 h 1051"/>
              <a:gd name="T36" fmla="*/ 1050 w 1286"/>
              <a:gd name="T37" fmla="*/ 293 h 1051"/>
              <a:gd name="T38" fmla="*/ 1050 w 1286"/>
              <a:gd name="T39" fmla="*/ 408 h 1051"/>
              <a:gd name="T40" fmla="*/ 1168 w 1286"/>
              <a:gd name="T41" fmla="*/ 818 h 1051"/>
              <a:gd name="T42" fmla="*/ 1168 w 1286"/>
              <a:gd name="T43" fmla="*/ 118 h 1051"/>
              <a:gd name="T44" fmla="*/ 118 w 1286"/>
              <a:gd name="T45" fmla="*/ 118 h 1051"/>
              <a:gd name="T46" fmla="*/ 118 w 1286"/>
              <a:gd name="T47" fmla="*/ 818 h 1051"/>
              <a:gd name="T48" fmla="*/ 1168 w 1286"/>
              <a:gd name="T49" fmla="*/ 818 h 1051"/>
              <a:gd name="T50" fmla="*/ 1285 w 1286"/>
              <a:gd name="T51" fmla="*/ 118 h 1051"/>
              <a:gd name="T52" fmla="*/ 1283 w 1286"/>
              <a:gd name="T53" fmla="*/ 818 h 1051"/>
              <a:gd name="T54" fmla="*/ 1168 w 1286"/>
              <a:gd name="T55" fmla="*/ 933 h 1051"/>
              <a:gd name="T56" fmla="*/ 875 w 1286"/>
              <a:gd name="T57" fmla="*/ 933 h 1051"/>
              <a:gd name="T58" fmla="*/ 875 w 1286"/>
              <a:gd name="T59" fmla="*/ 1050 h 1051"/>
              <a:gd name="T60" fmla="*/ 410 w 1286"/>
              <a:gd name="T61" fmla="*/ 1050 h 1051"/>
              <a:gd name="T62" fmla="*/ 410 w 1286"/>
              <a:gd name="T63" fmla="*/ 933 h 1051"/>
              <a:gd name="T64" fmla="*/ 118 w 1286"/>
              <a:gd name="T65" fmla="*/ 933 h 1051"/>
              <a:gd name="T66" fmla="*/ 0 w 1286"/>
              <a:gd name="T67" fmla="*/ 818 h 1051"/>
              <a:gd name="T68" fmla="*/ 0 w 1286"/>
              <a:gd name="T69" fmla="*/ 118 h 1051"/>
              <a:gd name="T70" fmla="*/ 118 w 1286"/>
              <a:gd name="T71" fmla="*/ 0 h 1051"/>
              <a:gd name="T72" fmla="*/ 1168 w 1286"/>
              <a:gd name="T73" fmla="*/ 0 h 1051"/>
              <a:gd name="T74" fmla="*/ 1285 w 1286"/>
              <a:gd name="T7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051">
                <a:moveTo>
                  <a:pt x="350" y="525"/>
                </a:moveTo>
                <a:lnTo>
                  <a:pt x="350" y="643"/>
                </a:lnTo>
                <a:lnTo>
                  <a:pt x="235" y="643"/>
                </a:lnTo>
                <a:lnTo>
                  <a:pt x="235" y="525"/>
                </a:lnTo>
                <a:lnTo>
                  <a:pt x="350" y="525"/>
                </a:lnTo>
                <a:close/>
                <a:moveTo>
                  <a:pt x="350" y="408"/>
                </a:moveTo>
                <a:lnTo>
                  <a:pt x="235" y="408"/>
                </a:lnTo>
                <a:lnTo>
                  <a:pt x="235" y="293"/>
                </a:lnTo>
                <a:lnTo>
                  <a:pt x="350" y="293"/>
                </a:lnTo>
                <a:lnTo>
                  <a:pt x="350" y="408"/>
                </a:lnTo>
                <a:close/>
                <a:moveTo>
                  <a:pt x="1050" y="525"/>
                </a:moveTo>
                <a:lnTo>
                  <a:pt x="1050" y="643"/>
                </a:lnTo>
                <a:lnTo>
                  <a:pt x="410" y="643"/>
                </a:lnTo>
                <a:lnTo>
                  <a:pt x="410" y="525"/>
                </a:lnTo>
                <a:lnTo>
                  <a:pt x="1050" y="525"/>
                </a:lnTo>
                <a:close/>
                <a:moveTo>
                  <a:pt x="1050" y="408"/>
                </a:moveTo>
                <a:lnTo>
                  <a:pt x="410" y="408"/>
                </a:lnTo>
                <a:lnTo>
                  <a:pt x="410" y="293"/>
                </a:lnTo>
                <a:lnTo>
                  <a:pt x="1050" y="293"/>
                </a:lnTo>
                <a:lnTo>
                  <a:pt x="1050" y="408"/>
                </a:lnTo>
                <a:close/>
                <a:moveTo>
                  <a:pt x="1168" y="818"/>
                </a:moveTo>
                <a:lnTo>
                  <a:pt x="1168" y="118"/>
                </a:lnTo>
                <a:lnTo>
                  <a:pt x="118" y="118"/>
                </a:lnTo>
                <a:lnTo>
                  <a:pt x="118" y="818"/>
                </a:lnTo>
                <a:lnTo>
                  <a:pt x="1168" y="818"/>
                </a:lnTo>
                <a:close/>
                <a:moveTo>
                  <a:pt x="1285" y="118"/>
                </a:moveTo>
                <a:lnTo>
                  <a:pt x="1283" y="818"/>
                </a:lnTo>
                <a:cubicBezTo>
                  <a:pt x="1283" y="881"/>
                  <a:pt x="1231" y="933"/>
                  <a:pt x="1168" y="933"/>
                </a:cubicBezTo>
                <a:lnTo>
                  <a:pt x="875" y="933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3"/>
                </a:lnTo>
                <a:lnTo>
                  <a:pt x="118" y="933"/>
                </a:lnTo>
                <a:cubicBezTo>
                  <a:pt x="55" y="933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5"/>
                  <a:pt x="1285" y="11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92874" y="753269"/>
            <a:ext cx="336550" cy="127000"/>
          </a:xfrm>
          <a:custGeom>
            <a:avLst/>
            <a:gdLst>
              <a:gd name="T0" fmla="*/ 0 w 936"/>
              <a:gd name="T1" fmla="*/ 350 h 351"/>
              <a:gd name="T2" fmla="*/ 0 w 936"/>
              <a:gd name="T3" fmla="*/ 233 h 351"/>
              <a:gd name="T4" fmla="*/ 935 w 936"/>
              <a:gd name="T5" fmla="*/ 233 h 351"/>
              <a:gd name="T6" fmla="*/ 935 w 936"/>
              <a:gd name="T7" fmla="*/ 350 h 351"/>
              <a:gd name="T8" fmla="*/ 0 w 936"/>
              <a:gd name="T9" fmla="*/ 350 h 351"/>
              <a:gd name="T10" fmla="*/ 935 w 936"/>
              <a:gd name="T11" fmla="*/ 0 h 351"/>
              <a:gd name="T12" fmla="*/ 935 w 936"/>
              <a:gd name="T13" fmla="*/ 118 h 351"/>
              <a:gd name="T14" fmla="*/ 0 w 936"/>
              <a:gd name="T15" fmla="*/ 118 h 351"/>
              <a:gd name="T16" fmla="*/ 0 w 936"/>
              <a:gd name="T17" fmla="*/ 0 h 351"/>
              <a:gd name="T18" fmla="*/ 935 w 936"/>
              <a:gd name="T1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6" h="351"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935" y="0"/>
                </a:moveTo>
                <a:lnTo>
                  <a:pt x="935" y="118"/>
                </a:lnTo>
                <a:lnTo>
                  <a:pt x="0" y="118"/>
                </a:ln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4749" y="616744"/>
            <a:ext cx="419100" cy="400050"/>
          </a:xfrm>
          <a:custGeom>
            <a:avLst/>
            <a:gdLst>
              <a:gd name="T0" fmla="*/ 582 w 1166"/>
              <a:gd name="T1" fmla="*/ 700 h 1111"/>
              <a:gd name="T2" fmla="*/ 1063 w 1166"/>
              <a:gd name="T3" fmla="*/ 400 h 1111"/>
              <a:gd name="T4" fmla="*/ 582 w 1166"/>
              <a:gd name="T5" fmla="*/ 118 h 1111"/>
              <a:gd name="T6" fmla="*/ 101 w 1166"/>
              <a:gd name="T7" fmla="*/ 400 h 1111"/>
              <a:gd name="T8" fmla="*/ 582 w 1166"/>
              <a:gd name="T9" fmla="*/ 700 h 1111"/>
              <a:gd name="T10" fmla="*/ 1165 w 1166"/>
              <a:gd name="T11" fmla="*/ 411 h 1111"/>
              <a:gd name="T12" fmla="*/ 1165 w 1166"/>
              <a:gd name="T13" fmla="*/ 993 h 1111"/>
              <a:gd name="T14" fmla="*/ 1050 w 1166"/>
              <a:gd name="T15" fmla="*/ 1110 h 1111"/>
              <a:gd name="T16" fmla="*/ 115 w 1166"/>
              <a:gd name="T17" fmla="*/ 1110 h 1111"/>
              <a:gd name="T18" fmla="*/ 0 w 1166"/>
              <a:gd name="T19" fmla="*/ 993 h 1111"/>
              <a:gd name="T20" fmla="*/ 0 w 1166"/>
              <a:gd name="T21" fmla="*/ 411 h 1111"/>
              <a:gd name="T22" fmla="*/ 55 w 1166"/>
              <a:gd name="T23" fmla="*/ 309 h 1111"/>
              <a:gd name="T24" fmla="*/ 582 w 1166"/>
              <a:gd name="T25" fmla="*/ 0 h 1111"/>
              <a:gd name="T26" fmla="*/ 1110 w 1166"/>
              <a:gd name="T27" fmla="*/ 309 h 1111"/>
              <a:gd name="T28" fmla="*/ 1165 w 1166"/>
              <a:gd name="T29" fmla="*/ 411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11">
                <a:moveTo>
                  <a:pt x="582" y="700"/>
                </a:moveTo>
                <a:lnTo>
                  <a:pt x="1063" y="400"/>
                </a:lnTo>
                <a:lnTo>
                  <a:pt x="582" y="118"/>
                </a:lnTo>
                <a:lnTo>
                  <a:pt x="101" y="400"/>
                </a:lnTo>
                <a:lnTo>
                  <a:pt x="582" y="700"/>
                </a:lnTo>
                <a:close/>
                <a:moveTo>
                  <a:pt x="1165" y="411"/>
                </a:moveTo>
                <a:lnTo>
                  <a:pt x="1165" y="993"/>
                </a:lnTo>
                <a:cubicBezTo>
                  <a:pt x="1165" y="1056"/>
                  <a:pt x="1113" y="1110"/>
                  <a:pt x="1050" y="1110"/>
                </a:cubicBezTo>
                <a:lnTo>
                  <a:pt x="115" y="1110"/>
                </a:lnTo>
                <a:cubicBezTo>
                  <a:pt x="52" y="1110"/>
                  <a:pt x="0" y="1056"/>
                  <a:pt x="0" y="993"/>
                </a:cubicBezTo>
                <a:lnTo>
                  <a:pt x="0" y="411"/>
                </a:lnTo>
                <a:cubicBezTo>
                  <a:pt x="0" y="369"/>
                  <a:pt x="22" y="328"/>
                  <a:pt x="55" y="309"/>
                </a:cubicBezTo>
                <a:lnTo>
                  <a:pt x="582" y="0"/>
                </a:lnTo>
                <a:lnTo>
                  <a:pt x="1110" y="309"/>
                </a:lnTo>
                <a:cubicBezTo>
                  <a:pt x="1143" y="328"/>
                  <a:pt x="1165" y="369"/>
                  <a:pt x="1165" y="411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6312" y="607219"/>
            <a:ext cx="419100" cy="419100"/>
          </a:xfrm>
          <a:custGeom>
            <a:avLst/>
            <a:gdLst>
              <a:gd name="T0" fmla="*/ 639 w 1165"/>
              <a:gd name="T1" fmla="*/ 749 h 1166"/>
              <a:gd name="T2" fmla="*/ 749 w 1165"/>
              <a:gd name="T3" fmla="*/ 640 h 1166"/>
              <a:gd name="T4" fmla="*/ 1164 w 1165"/>
              <a:gd name="T5" fmla="*/ 640 h 1166"/>
              <a:gd name="T6" fmla="*/ 639 w 1165"/>
              <a:gd name="T7" fmla="*/ 1165 h 1166"/>
              <a:gd name="T8" fmla="*/ 639 w 1165"/>
              <a:gd name="T9" fmla="*/ 749 h 1166"/>
              <a:gd name="T10" fmla="*/ 749 w 1165"/>
              <a:gd name="T11" fmla="*/ 525 h 1166"/>
              <a:gd name="T12" fmla="*/ 639 w 1165"/>
              <a:gd name="T13" fmla="*/ 416 h 1166"/>
              <a:gd name="T14" fmla="*/ 639 w 1165"/>
              <a:gd name="T15" fmla="*/ 0 h 1166"/>
              <a:gd name="T16" fmla="*/ 1164 w 1165"/>
              <a:gd name="T17" fmla="*/ 525 h 1166"/>
              <a:gd name="T18" fmla="*/ 749 w 1165"/>
              <a:gd name="T19" fmla="*/ 525 h 1166"/>
              <a:gd name="T20" fmla="*/ 525 w 1165"/>
              <a:gd name="T21" fmla="*/ 416 h 1166"/>
              <a:gd name="T22" fmla="*/ 407 w 1165"/>
              <a:gd name="T23" fmla="*/ 582 h 1166"/>
              <a:gd name="T24" fmla="*/ 525 w 1165"/>
              <a:gd name="T25" fmla="*/ 749 h 1166"/>
              <a:gd name="T26" fmla="*/ 525 w 1165"/>
              <a:gd name="T27" fmla="*/ 1165 h 1166"/>
              <a:gd name="T28" fmla="*/ 0 w 1165"/>
              <a:gd name="T29" fmla="*/ 582 h 1166"/>
              <a:gd name="T30" fmla="*/ 525 w 1165"/>
              <a:gd name="T31" fmla="*/ 0 h 1166"/>
              <a:gd name="T32" fmla="*/ 525 w 1165"/>
              <a:gd name="T33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6">
                <a:moveTo>
                  <a:pt x="639" y="749"/>
                </a:moveTo>
                <a:cubicBezTo>
                  <a:pt x="697" y="733"/>
                  <a:pt x="730" y="689"/>
                  <a:pt x="749" y="640"/>
                </a:cubicBezTo>
                <a:lnTo>
                  <a:pt x="1164" y="640"/>
                </a:lnTo>
                <a:cubicBezTo>
                  <a:pt x="1137" y="916"/>
                  <a:pt x="932" y="1137"/>
                  <a:pt x="639" y="1165"/>
                </a:cubicBezTo>
                <a:lnTo>
                  <a:pt x="639" y="749"/>
                </a:lnTo>
                <a:close/>
                <a:moveTo>
                  <a:pt x="749" y="525"/>
                </a:moveTo>
                <a:cubicBezTo>
                  <a:pt x="730" y="476"/>
                  <a:pt x="697" y="432"/>
                  <a:pt x="639" y="416"/>
                </a:cubicBezTo>
                <a:lnTo>
                  <a:pt x="639" y="0"/>
                </a:lnTo>
                <a:cubicBezTo>
                  <a:pt x="932" y="27"/>
                  <a:pt x="1137" y="249"/>
                  <a:pt x="1164" y="525"/>
                </a:cubicBezTo>
                <a:lnTo>
                  <a:pt x="749" y="525"/>
                </a:lnTo>
                <a:close/>
                <a:moveTo>
                  <a:pt x="525" y="416"/>
                </a:moveTo>
                <a:cubicBezTo>
                  <a:pt x="467" y="440"/>
                  <a:pt x="407" y="505"/>
                  <a:pt x="407" y="582"/>
                </a:cubicBezTo>
                <a:cubicBezTo>
                  <a:pt x="407" y="658"/>
                  <a:pt x="467" y="725"/>
                  <a:pt x="525" y="749"/>
                </a:cubicBezTo>
                <a:lnTo>
                  <a:pt x="525" y="1165"/>
                </a:lnTo>
                <a:cubicBezTo>
                  <a:pt x="232" y="1135"/>
                  <a:pt x="0" y="885"/>
                  <a:pt x="0" y="582"/>
                </a:cubicBezTo>
                <a:cubicBezTo>
                  <a:pt x="0" y="278"/>
                  <a:pt x="232" y="30"/>
                  <a:pt x="525" y="0"/>
                </a:cubicBezTo>
                <a:lnTo>
                  <a:pt x="525" y="41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7874" y="607219"/>
            <a:ext cx="419100" cy="419100"/>
          </a:xfrm>
          <a:custGeom>
            <a:avLst/>
            <a:gdLst>
              <a:gd name="T0" fmla="*/ 640 w 1166"/>
              <a:gd name="T1" fmla="*/ 987 h 1166"/>
              <a:gd name="T2" fmla="*/ 990 w 1166"/>
              <a:gd name="T3" fmla="*/ 640 h 1166"/>
              <a:gd name="T4" fmla="*/ 1165 w 1166"/>
              <a:gd name="T5" fmla="*/ 640 h 1166"/>
              <a:gd name="T6" fmla="*/ 640 w 1166"/>
              <a:gd name="T7" fmla="*/ 1165 h 1166"/>
              <a:gd name="T8" fmla="*/ 640 w 1166"/>
              <a:gd name="T9" fmla="*/ 987 h 1166"/>
              <a:gd name="T10" fmla="*/ 990 w 1166"/>
              <a:gd name="T11" fmla="*/ 525 h 1166"/>
              <a:gd name="T12" fmla="*/ 640 w 1166"/>
              <a:gd name="T13" fmla="*/ 178 h 1166"/>
              <a:gd name="T14" fmla="*/ 640 w 1166"/>
              <a:gd name="T15" fmla="*/ 0 h 1166"/>
              <a:gd name="T16" fmla="*/ 1165 w 1166"/>
              <a:gd name="T17" fmla="*/ 525 h 1166"/>
              <a:gd name="T18" fmla="*/ 990 w 1166"/>
              <a:gd name="T19" fmla="*/ 525 h 1166"/>
              <a:gd name="T20" fmla="*/ 525 w 1166"/>
              <a:gd name="T21" fmla="*/ 178 h 1166"/>
              <a:gd name="T22" fmla="*/ 175 w 1166"/>
              <a:gd name="T23" fmla="*/ 582 h 1166"/>
              <a:gd name="T24" fmla="*/ 525 w 1166"/>
              <a:gd name="T25" fmla="*/ 987 h 1166"/>
              <a:gd name="T26" fmla="*/ 525 w 1166"/>
              <a:gd name="T27" fmla="*/ 1165 h 1166"/>
              <a:gd name="T28" fmla="*/ 0 w 1166"/>
              <a:gd name="T29" fmla="*/ 582 h 1166"/>
              <a:gd name="T30" fmla="*/ 525 w 1166"/>
              <a:gd name="T31" fmla="*/ 0 h 1166"/>
              <a:gd name="T32" fmla="*/ 525 w 1166"/>
              <a:gd name="T33" fmla="*/ 17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987"/>
                </a:moveTo>
                <a:cubicBezTo>
                  <a:pt x="815" y="962"/>
                  <a:pt x="965" y="815"/>
                  <a:pt x="990" y="640"/>
                </a:cubicBezTo>
                <a:lnTo>
                  <a:pt x="1165" y="640"/>
                </a:lnTo>
                <a:cubicBezTo>
                  <a:pt x="1138" y="932"/>
                  <a:pt x="933" y="1137"/>
                  <a:pt x="640" y="1165"/>
                </a:cubicBezTo>
                <a:lnTo>
                  <a:pt x="640" y="987"/>
                </a:lnTo>
                <a:close/>
                <a:moveTo>
                  <a:pt x="990" y="525"/>
                </a:moveTo>
                <a:cubicBezTo>
                  <a:pt x="965" y="350"/>
                  <a:pt x="815" y="202"/>
                  <a:pt x="640" y="178"/>
                </a:cubicBezTo>
                <a:lnTo>
                  <a:pt x="640" y="0"/>
                </a:lnTo>
                <a:cubicBezTo>
                  <a:pt x="933" y="27"/>
                  <a:pt x="1138" y="232"/>
                  <a:pt x="1165" y="525"/>
                </a:cubicBezTo>
                <a:lnTo>
                  <a:pt x="990" y="525"/>
                </a:lnTo>
                <a:close/>
                <a:moveTo>
                  <a:pt x="525" y="178"/>
                </a:moveTo>
                <a:cubicBezTo>
                  <a:pt x="350" y="205"/>
                  <a:pt x="175" y="377"/>
                  <a:pt x="175" y="582"/>
                </a:cubicBezTo>
                <a:cubicBezTo>
                  <a:pt x="175" y="787"/>
                  <a:pt x="350" y="960"/>
                  <a:pt x="525" y="987"/>
                </a:cubicBezTo>
                <a:lnTo>
                  <a:pt x="525" y="1165"/>
                </a:lnTo>
                <a:cubicBezTo>
                  <a:pt x="233" y="1135"/>
                  <a:pt x="0" y="885"/>
                  <a:pt x="0" y="582"/>
                </a:cubicBezTo>
                <a:cubicBezTo>
                  <a:pt x="0" y="278"/>
                  <a:pt x="233" y="30"/>
                  <a:pt x="525" y="0"/>
                </a:cubicBezTo>
                <a:lnTo>
                  <a:pt x="525" y="17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6424" y="675483"/>
            <a:ext cx="369888" cy="282575"/>
          </a:xfrm>
          <a:custGeom>
            <a:avLst/>
            <a:gdLst>
              <a:gd name="T0" fmla="*/ 325 w 1026"/>
              <a:gd name="T1" fmla="*/ 621 h 783"/>
              <a:gd name="T2" fmla="*/ 943 w 1026"/>
              <a:gd name="T3" fmla="*/ 0 h 783"/>
              <a:gd name="T4" fmla="*/ 1025 w 1026"/>
              <a:gd name="T5" fmla="*/ 82 h 783"/>
              <a:gd name="T6" fmla="*/ 325 w 1026"/>
              <a:gd name="T7" fmla="*/ 782 h 783"/>
              <a:gd name="T8" fmla="*/ 0 w 1026"/>
              <a:gd name="T9" fmla="*/ 457 h 783"/>
              <a:gd name="T10" fmla="*/ 79 w 1026"/>
              <a:gd name="T11" fmla="*/ 375 h 783"/>
              <a:gd name="T12" fmla="*/ 325 w 1026"/>
              <a:gd name="T13" fmla="*/ 621 h 7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6" h="783">
                <a:moveTo>
                  <a:pt x="325" y="621"/>
                </a:moveTo>
                <a:lnTo>
                  <a:pt x="943" y="0"/>
                </a:lnTo>
                <a:lnTo>
                  <a:pt x="1025" y="82"/>
                </a:lnTo>
                <a:lnTo>
                  <a:pt x="325" y="782"/>
                </a:lnTo>
                <a:lnTo>
                  <a:pt x="0" y="457"/>
                </a:lnTo>
                <a:lnTo>
                  <a:pt x="79" y="375"/>
                </a:lnTo>
                <a:lnTo>
                  <a:pt x="325" y="621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518443"/>
            <a:ext cx="336550" cy="336550"/>
          </a:xfrm>
          <a:custGeom>
            <a:avLst/>
            <a:gdLst>
              <a:gd name="T0" fmla="*/ 700 w 936"/>
              <a:gd name="T1" fmla="*/ 292 h 936"/>
              <a:gd name="T2" fmla="*/ 935 w 936"/>
              <a:gd name="T3" fmla="*/ 292 h 936"/>
              <a:gd name="T4" fmla="*/ 935 w 936"/>
              <a:gd name="T5" fmla="*/ 935 h 936"/>
              <a:gd name="T6" fmla="*/ 700 w 936"/>
              <a:gd name="T7" fmla="*/ 935 h 936"/>
              <a:gd name="T8" fmla="*/ 700 w 936"/>
              <a:gd name="T9" fmla="*/ 292 h 936"/>
              <a:gd name="T10" fmla="*/ 0 w 936"/>
              <a:gd name="T11" fmla="*/ 935 h 936"/>
              <a:gd name="T12" fmla="*/ 0 w 936"/>
              <a:gd name="T13" fmla="*/ 467 h 936"/>
              <a:gd name="T14" fmla="*/ 235 w 936"/>
              <a:gd name="T15" fmla="*/ 467 h 936"/>
              <a:gd name="T16" fmla="*/ 235 w 936"/>
              <a:gd name="T17" fmla="*/ 935 h 936"/>
              <a:gd name="T18" fmla="*/ 0 w 936"/>
              <a:gd name="T19" fmla="*/ 935 h 936"/>
              <a:gd name="T20" fmla="*/ 350 w 936"/>
              <a:gd name="T21" fmla="*/ 935 h 936"/>
              <a:gd name="T22" fmla="*/ 350 w 936"/>
              <a:gd name="T23" fmla="*/ 0 h 936"/>
              <a:gd name="T24" fmla="*/ 585 w 936"/>
              <a:gd name="T25" fmla="*/ 0 h 936"/>
              <a:gd name="T26" fmla="*/ 585 w 936"/>
              <a:gd name="T27" fmla="*/ 935 h 936"/>
              <a:gd name="T28" fmla="*/ 350 w 936"/>
              <a:gd name="T2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936">
                <a:moveTo>
                  <a:pt x="700" y="292"/>
                </a:moveTo>
                <a:lnTo>
                  <a:pt x="935" y="292"/>
                </a:lnTo>
                <a:lnTo>
                  <a:pt x="935" y="935"/>
                </a:lnTo>
                <a:lnTo>
                  <a:pt x="700" y="935"/>
                </a:lnTo>
                <a:lnTo>
                  <a:pt x="700" y="292"/>
                </a:lnTo>
                <a:close/>
                <a:moveTo>
                  <a:pt x="0" y="935"/>
                </a:moveTo>
                <a:lnTo>
                  <a:pt x="0" y="467"/>
                </a:lnTo>
                <a:lnTo>
                  <a:pt x="235" y="467"/>
                </a:lnTo>
                <a:lnTo>
                  <a:pt x="235" y="935"/>
                </a:lnTo>
                <a:lnTo>
                  <a:pt x="0" y="935"/>
                </a:lnTo>
                <a:close/>
                <a:moveTo>
                  <a:pt x="350" y="935"/>
                </a:moveTo>
                <a:lnTo>
                  <a:pt x="350" y="0"/>
                </a:lnTo>
                <a:lnTo>
                  <a:pt x="585" y="0"/>
                </a:lnTo>
                <a:lnTo>
                  <a:pt x="585" y="935"/>
                </a:lnTo>
                <a:lnTo>
                  <a:pt x="350" y="9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12964" y="1497807"/>
            <a:ext cx="377825" cy="377825"/>
          </a:xfrm>
          <a:custGeom>
            <a:avLst/>
            <a:gdLst>
              <a:gd name="T0" fmla="*/ 932 w 1051"/>
              <a:gd name="T1" fmla="*/ 0 h 1051"/>
              <a:gd name="T2" fmla="*/ 1050 w 1051"/>
              <a:gd name="T3" fmla="*/ 118 h 1051"/>
              <a:gd name="T4" fmla="*/ 1050 w 1051"/>
              <a:gd name="T5" fmla="*/ 932 h 1051"/>
              <a:gd name="T6" fmla="*/ 932 w 1051"/>
              <a:gd name="T7" fmla="*/ 1050 h 1051"/>
              <a:gd name="T8" fmla="*/ 117 w 1051"/>
              <a:gd name="T9" fmla="*/ 1050 h 1051"/>
              <a:gd name="T10" fmla="*/ 0 w 1051"/>
              <a:gd name="T11" fmla="*/ 932 h 1051"/>
              <a:gd name="T12" fmla="*/ 0 w 1051"/>
              <a:gd name="T13" fmla="*/ 700 h 1051"/>
              <a:gd name="T14" fmla="*/ 117 w 1051"/>
              <a:gd name="T15" fmla="*/ 700 h 1051"/>
              <a:gd name="T16" fmla="*/ 117 w 1051"/>
              <a:gd name="T17" fmla="*/ 932 h 1051"/>
              <a:gd name="T18" fmla="*/ 932 w 1051"/>
              <a:gd name="T19" fmla="*/ 932 h 1051"/>
              <a:gd name="T20" fmla="*/ 932 w 1051"/>
              <a:gd name="T21" fmla="*/ 118 h 1051"/>
              <a:gd name="T22" fmla="*/ 117 w 1051"/>
              <a:gd name="T23" fmla="*/ 118 h 1051"/>
              <a:gd name="T24" fmla="*/ 117 w 1051"/>
              <a:gd name="T25" fmla="*/ 350 h 1051"/>
              <a:gd name="T26" fmla="*/ 0 w 1051"/>
              <a:gd name="T27" fmla="*/ 350 h 1051"/>
              <a:gd name="T28" fmla="*/ 0 w 1051"/>
              <a:gd name="T29" fmla="*/ 118 h 1051"/>
              <a:gd name="T30" fmla="*/ 117 w 1051"/>
              <a:gd name="T31" fmla="*/ 0 h 1051"/>
              <a:gd name="T32" fmla="*/ 932 w 1051"/>
              <a:gd name="T33" fmla="*/ 0 h 1051"/>
              <a:gd name="T34" fmla="*/ 413 w 1051"/>
              <a:gd name="T35" fmla="*/ 736 h 1051"/>
              <a:gd name="T36" fmla="*/ 563 w 1051"/>
              <a:gd name="T37" fmla="*/ 583 h 1051"/>
              <a:gd name="T38" fmla="*/ 0 w 1051"/>
              <a:gd name="T39" fmla="*/ 583 h 1051"/>
              <a:gd name="T40" fmla="*/ 0 w 1051"/>
              <a:gd name="T41" fmla="*/ 468 h 1051"/>
              <a:gd name="T42" fmla="*/ 563 w 1051"/>
              <a:gd name="T43" fmla="*/ 468 h 1051"/>
              <a:gd name="T44" fmla="*/ 413 w 1051"/>
              <a:gd name="T45" fmla="*/ 315 h 1051"/>
              <a:gd name="T46" fmla="*/ 495 w 1051"/>
              <a:gd name="T47" fmla="*/ 233 h 1051"/>
              <a:gd name="T48" fmla="*/ 787 w 1051"/>
              <a:gd name="T49" fmla="*/ 525 h 1051"/>
              <a:gd name="T50" fmla="*/ 495 w 1051"/>
              <a:gd name="T51" fmla="*/ 818 h 1051"/>
              <a:gd name="T52" fmla="*/ 413 w 1051"/>
              <a:gd name="T53" fmla="*/ 73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700"/>
                </a:lnTo>
                <a:lnTo>
                  <a:pt x="117" y="700"/>
                </a:lnTo>
                <a:lnTo>
                  <a:pt x="117" y="932"/>
                </a:lnTo>
                <a:lnTo>
                  <a:pt x="932" y="932"/>
                </a:lnTo>
                <a:lnTo>
                  <a:pt x="932" y="118"/>
                </a:lnTo>
                <a:lnTo>
                  <a:pt x="117" y="118"/>
                </a:ln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413" y="736"/>
                </a:moveTo>
                <a:lnTo>
                  <a:pt x="563" y="583"/>
                </a:lnTo>
                <a:lnTo>
                  <a:pt x="0" y="583"/>
                </a:lnTo>
                <a:lnTo>
                  <a:pt x="0" y="468"/>
                </a:lnTo>
                <a:lnTo>
                  <a:pt x="563" y="468"/>
                </a:lnTo>
                <a:lnTo>
                  <a:pt x="413" y="315"/>
                </a:lnTo>
                <a:lnTo>
                  <a:pt x="495" y="233"/>
                </a:lnTo>
                <a:lnTo>
                  <a:pt x="787" y="525"/>
                </a:lnTo>
                <a:lnTo>
                  <a:pt x="495" y="818"/>
                </a:lnTo>
                <a:lnTo>
                  <a:pt x="413" y="73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170237" y="1497807"/>
            <a:ext cx="419100" cy="377825"/>
          </a:xfrm>
          <a:custGeom>
            <a:avLst/>
            <a:gdLst>
              <a:gd name="T0" fmla="*/ 875 w 1166"/>
              <a:gd name="T1" fmla="*/ 583 h 1051"/>
              <a:gd name="T2" fmla="*/ 290 w 1166"/>
              <a:gd name="T3" fmla="*/ 583 h 1051"/>
              <a:gd name="T4" fmla="*/ 290 w 1166"/>
              <a:gd name="T5" fmla="*/ 118 h 1051"/>
              <a:gd name="T6" fmla="*/ 407 w 1166"/>
              <a:gd name="T7" fmla="*/ 0 h 1051"/>
              <a:gd name="T8" fmla="*/ 757 w 1166"/>
              <a:gd name="T9" fmla="*/ 0 h 1051"/>
              <a:gd name="T10" fmla="*/ 875 w 1166"/>
              <a:gd name="T11" fmla="*/ 118 h 1051"/>
              <a:gd name="T12" fmla="*/ 875 w 1166"/>
              <a:gd name="T13" fmla="*/ 583 h 1051"/>
              <a:gd name="T14" fmla="*/ 0 w 1166"/>
              <a:gd name="T15" fmla="*/ 408 h 1051"/>
              <a:gd name="T16" fmla="*/ 175 w 1166"/>
              <a:gd name="T17" fmla="*/ 408 h 1051"/>
              <a:gd name="T18" fmla="*/ 175 w 1166"/>
              <a:gd name="T19" fmla="*/ 583 h 1051"/>
              <a:gd name="T20" fmla="*/ 0 w 1166"/>
              <a:gd name="T21" fmla="*/ 583 h 1051"/>
              <a:gd name="T22" fmla="*/ 0 w 1166"/>
              <a:gd name="T23" fmla="*/ 408 h 1051"/>
              <a:gd name="T24" fmla="*/ 990 w 1166"/>
              <a:gd name="T25" fmla="*/ 408 h 1051"/>
              <a:gd name="T26" fmla="*/ 1165 w 1166"/>
              <a:gd name="T27" fmla="*/ 408 h 1051"/>
              <a:gd name="T28" fmla="*/ 1165 w 1166"/>
              <a:gd name="T29" fmla="*/ 583 h 1051"/>
              <a:gd name="T30" fmla="*/ 990 w 1166"/>
              <a:gd name="T31" fmla="*/ 583 h 1051"/>
              <a:gd name="T32" fmla="*/ 990 w 1166"/>
              <a:gd name="T33" fmla="*/ 408 h 1051"/>
              <a:gd name="T34" fmla="*/ 115 w 1166"/>
              <a:gd name="T35" fmla="*/ 1050 h 1051"/>
              <a:gd name="T36" fmla="*/ 115 w 1166"/>
              <a:gd name="T37" fmla="*/ 700 h 1051"/>
              <a:gd name="T38" fmla="*/ 1050 w 1166"/>
              <a:gd name="T39" fmla="*/ 700 h 1051"/>
              <a:gd name="T40" fmla="*/ 1050 w 1166"/>
              <a:gd name="T41" fmla="*/ 1050 h 1051"/>
              <a:gd name="T42" fmla="*/ 875 w 1166"/>
              <a:gd name="T43" fmla="*/ 1050 h 1051"/>
              <a:gd name="T44" fmla="*/ 875 w 1166"/>
              <a:gd name="T45" fmla="*/ 875 h 1051"/>
              <a:gd name="T46" fmla="*/ 290 w 1166"/>
              <a:gd name="T47" fmla="*/ 875 h 1051"/>
              <a:gd name="T48" fmla="*/ 290 w 1166"/>
              <a:gd name="T49" fmla="*/ 1050 h 1051"/>
              <a:gd name="T50" fmla="*/ 115 w 1166"/>
              <a:gd name="T51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875" y="583"/>
                </a:moveTo>
                <a:lnTo>
                  <a:pt x="290" y="583"/>
                </a:lnTo>
                <a:lnTo>
                  <a:pt x="290" y="118"/>
                </a:lnTo>
                <a:cubicBezTo>
                  <a:pt x="290" y="55"/>
                  <a:pt x="344" y="0"/>
                  <a:pt x="407" y="0"/>
                </a:cubicBezTo>
                <a:lnTo>
                  <a:pt x="757" y="0"/>
                </a:lnTo>
                <a:cubicBezTo>
                  <a:pt x="820" y="0"/>
                  <a:pt x="875" y="55"/>
                  <a:pt x="875" y="118"/>
                </a:cubicBezTo>
                <a:lnTo>
                  <a:pt x="875" y="583"/>
                </a:lnTo>
                <a:close/>
                <a:moveTo>
                  <a:pt x="0" y="408"/>
                </a:moveTo>
                <a:lnTo>
                  <a:pt x="175" y="408"/>
                </a:lnTo>
                <a:lnTo>
                  <a:pt x="175" y="583"/>
                </a:lnTo>
                <a:lnTo>
                  <a:pt x="0" y="583"/>
                </a:lnTo>
                <a:lnTo>
                  <a:pt x="0" y="408"/>
                </a:lnTo>
                <a:close/>
                <a:moveTo>
                  <a:pt x="990" y="408"/>
                </a:moveTo>
                <a:lnTo>
                  <a:pt x="1165" y="408"/>
                </a:lnTo>
                <a:lnTo>
                  <a:pt x="1165" y="583"/>
                </a:lnTo>
                <a:lnTo>
                  <a:pt x="990" y="583"/>
                </a:lnTo>
                <a:lnTo>
                  <a:pt x="990" y="408"/>
                </a:lnTo>
                <a:close/>
                <a:moveTo>
                  <a:pt x="115" y="1050"/>
                </a:moveTo>
                <a:lnTo>
                  <a:pt x="115" y="700"/>
                </a:lnTo>
                <a:lnTo>
                  <a:pt x="1050" y="700"/>
                </a:lnTo>
                <a:lnTo>
                  <a:pt x="1050" y="1050"/>
                </a:lnTo>
                <a:lnTo>
                  <a:pt x="875" y="1050"/>
                </a:lnTo>
                <a:lnTo>
                  <a:pt x="875" y="875"/>
                </a:lnTo>
                <a:lnTo>
                  <a:pt x="290" y="875"/>
                </a:lnTo>
                <a:lnTo>
                  <a:pt x="290" y="1050"/>
                </a:lnTo>
                <a:lnTo>
                  <a:pt x="115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68789" y="1475582"/>
            <a:ext cx="377825" cy="420689"/>
          </a:xfrm>
          <a:custGeom>
            <a:avLst/>
            <a:gdLst>
              <a:gd name="T0" fmla="*/ 642 w 1051"/>
              <a:gd name="T1" fmla="*/ 760 h 1169"/>
              <a:gd name="T2" fmla="*/ 642 w 1051"/>
              <a:gd name="T3" fmla="*/ 875 h 1169"/>
              <a:gd name="T4" fmla="*/ 232 w 1051"/>
              <a:gd name="T5" fmla="*/ 875 h 1169"/>
              <a:gd name="T6" fmla="*/ 232 w 1051"/>
              <a:gd name="T7" fmla="*/ 760 h 1169"/>
              <a:gd name="T8" fmla="*/ 642 w 1051"/>
              <a:gd name="T9" fmla="*/ 760 h 1169"/>
              <a:gd name="T10" fmla="*/ 932 w 1051"/>
              <a:gd name="T11" fmla="*/ 1050 h 1169"/>
              <a:gd name="T12" fmla="*/ 932 w 1051"/>
              <a:gd name="T13" fmla="*/ 411 h 1169"/>
              <a:gd name="T14" fmla="*/ 117 w 1051"/>
              <a:gd name="T15" fmla="*/ 411 h 1169"/>
              <a:gd name="T16" fmla="*/ 117 w 1051"/>
              <a:gd name="T17" fmla="*/ 1050 h 1169"/>
              <a:gd name="T18" fmla="*/ 932 w 1051"/>
              <a:gd name="T19" fmla="*/ 1050 h 1169"/>
              <a:gd name="T20" fmla="*/ 932 w 1051"/>
              <a:gd name="T21" fmla="*/ 118 h 1169"/>
              <a:gd name="T22" fmla="*/ 1050 w 1051"/>
              <a:gd name="T23" fmla="*/ 236 h 1169"/>
              <a:gd name="T24" fmla="*/ 1050 w 1051"/>
              <a:gd name="T25" fmla="*/ 1050 h 1169"/>
              <a:gd name="T26" fmla="*/ 932 w 1051"/>
              <a:gd name="T27" fmla="*/ 1168 h 1169"/>
              <a:gd name="T28" fmla="*/ 117 w 1051"/>
              <a:gd name="T29" fmla="*/ 1168 h 1169"/>
              <a:gd name="T30" fmla="*/ 0 w 1051"/>
              <a:gd name="T31" fmla="*/ 1050 h 1169"/>
              <a:gd name="T32" fmla="*/ 0 w 1051"/>
              <a:gd name="T33" fmla="*/ 236 h 1169"/>
              <a:gd name="T34" fmla="*/ 117 w 1051"/>
              <a:gd name="T35" fmla="*/ 118 h 1169"/>
              <a:gd name="T36" fmla="*/ 175 w 1051"/>
              <a:gd name="T37" fmla="*/ 118 h 1169"/>
              <a:gd name="T38" fmla="*/ 175 w 1051"/>
              <a:gd name="T39" fmla="*/ 0 h 1169"/>
              <a:gd name="T40" fmla="*/ 292 w 1051"/>
              <a:gd name="T41" fmla="*/ 0 h 1169"/>
              <a:gd name="T42" fmla="*/ 292 w 1051"/>
              <a:gd name="T43" fmla="*/ 118 h 1169"/>
              <a:gd name="T44" fmla="*/ 757 w 1051"/>
              <a:gd name="T45" fmla="*/ 118 h 1169"/>
              <a:gd name="T46" fmla="*/ 757 w 1051"/>
              <a:gd name="T47" fmla="*/ 0 h 1169"/>
              <a:gd name="T48" fmla="*/ 875 w 1051"/>
              <a:gd name="T49" fmla="*/ 0 h 1169"/>
              <a:gd name="T50" fmla="*/ 875 w 1051"/>
              <a:gd name="T51" fmla="*/ 118 h 1169"/>
              <a:gd name="T52" fmla="*/ 932 w 1051"/>
              <a:gd name="T53" fmla="*/ 118 h 1169"/>
              <a:gd name="T54" fmla="*/ 817 w 1051"/>
              <a:gd name="T55" fmla="*/ 525 h 1169"/>
              <a:gd name="T56" fmla="*/ 817 w 1051"/>
              <a:gd name="T57" fmla="*/ 643 h 1169"/>
              <a:gd name="T58" fmla="*/ 232 w 1051"/>
              <a:gd name="T59" fmla="*/ 643 h 1169"/>
              <a:gd name="T60" fmla="*/ 232 w 1051"/>
              <a:gd name="T61" fmla="*/ 525 h 1169"/>
              <a:gd name="T62" fmla="*/ 817 w 1051"/>
              <a:gd name="T63" fmla="*/ 52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169">
                <a:moveTo>
                  <a:pt x="642" y="760"/>
                </a:moveTo>
                <a:lnTo>
                  <a:pt x="642" y="875"/>
                </a:lnTo>
                <a:lnTo>
                  <a:pt x="232" y="875"/>
                </a:lnTo>
                <a:lnTo>
                  <a:pt x="232" y="760"/>
                </a:lnTo>
                <a:lnTo>
                  <a:pt x="642" y="760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2" y="0"/>
                </a:lnTo>
                <a:lnTo>
                  <a:pt x="292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817" y="525"/>
                </a:moveTo>
                <a:lnTo>
                  <a:pt x="817" y="643"/>
                </a:lnTo>
                <a:lnTo>
                  <a:pt x="232" y="643"/>
                </a:lnTo>
                <a:lnTo>
                  <a:pt x="232" y="525"/>
                </a:lnTo>
                <a:lnTo>
                  <a:pt x="817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46701" y="1475582"/>
            <a:ext cx="377825" cy="420689"/>
          </a:xfrm>
          <a:custGeom>
            <a:avLst/>
            <a:gdLst>
              <a:gd name="T0" fmla="*/ 932 w 1051"/>
              <a:gd name="T1" fmla="*/ 1050 h 1169"/>
              <a:gd name="T2" fmla="*/ 932 w 1051"/>
              <a:gd name="T3" fmla="*/ 411 h 1169"/>
              <a:gd name="T4" fmla="*/ 117 w 1051"/>
              <a:gd name="T5" fmla="*/ 411 h 1169"/>
              <a:gd name="T6" fmla="*/ 117 w 1051"/>
              <a:gd name="T7" fmla="*/ 1050 h 1169"/>
              <a:gd name="T8" fmla="*/ 932 w 1051"/>
              <a:gd name="T9" fmla="*/ 1050 h 1169"/>
              <a:gd name="T10" fmla="*/ 932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2 w 1051"/>
              <a:gd name="T17" fmla="*/ 1168 h 1169"/>
              <a:gd name="T18" fmla="*/ 117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7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7 w 1051"/>
              <a:gd name="T35" fmla="*/ 118 h 1169"/>
              <a:gd name="T36" fmla="*/ 757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2 w 1051"/>
              <a:gd name="T43" fmla="*/ 118 h 1169"/>
              <a:gd name="T44" fmla="*/ 369 w 1051"/>
              <a:gd name="T45" fmla="*/ 935 h 1169"/>
              <a:gd name="T46" fmla="*/ 306 w 1051"/>
              <a:gd name="T47" fmla="*/ 873 h 1169"/>
              <a:gd name="T48" fmla="*/ 448 w 1051"/>
              <a:gd name="T49" fmla="*/ 730 h 1169"/>
              <a:gd name="T50" fmla="*/ 306 w 1051"/>
              <a:gd name="T51" fmla="*/ 588 h 1169"/>
              <a:gd name="T52" fmla="*/ 369 w 1051"/>
              <a:gd name="T53" fmla="*/ 525 h 1169"/>
              <a:gd name="T54" fmla="*/ 511 w 1051"/>
              <a:gd name="T55" fmla="*/ 668 h 1169"/>
              <a:gd name="T56" fmla="*/ 653 w 1051"/>
              <a:gd name="T57" fmla="*/ 525 h 1169"/>
              <a:gd name="T58" fmla="*/ 714 w 1051"/>
              <a:gd name="T59" fmla="*/ 588 h 1169"/>
              <a:gd name="T60" fmla="*/ 571 w 1051"/>
              <a:gd name="T61" fmla="*/ 730 h 1169"/>
              <a:gd name="T62" fmla="*/ 714 w 1051"/>
              <a:gd name="T63" fmla="*/ 873 h 1169"/>
              <a:gd name="T64" fmla="*/ 653 w 1051"/>
              <a:gd name="T65" fmla="*/ 935 h 1169"/>
              <a:gd name="T66" fmla="*/ 511 w 1051"/>
              <a:gd name="T67" fmla="*/ 793 h 1169"/>
              <a:gd name="T68" fmla="*/ 369 w 1051"/>
              <a:gd name="T69" fmla="*/ 9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51" h="1169">
                <a:moveTo>
                  <a:pt x="932" y="1050"/>
                </a:moveTo>
                <a:lnTo>
                  <a:pt x="932" y="411"/>
                </a:lnTo>
                <a:lnTo>
                  <a:pt x="117" y="411"/>
                </a:lnTo>
                <a:lnTo>
                  <a:pt x="117" y="1050"/>
                </a:lnTo>
                <a:lnTo>
                  <a:pt x="932" y="1050"/>
                </a:lnTo>
                <a:close/>
                <a:moveTo>
                  <a:pt x="932" y="118"/>
                </a:moveTo>
                <a:cubicBezTo>
                  <a:pt x="995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7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7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  <a:moveTo>
                  <a:pt x="369" y="935"/>
                </a:moveTo>
                <a:lnTo>
                  <a:pt x="306" y="873"/>
                </a:lnTo>
                <a:lnTo>
                  <a:pt x="448" y="730"/>
                </a:lnTo>
                <a:lnTo>
                  <a:pt x="306" y="588"/>
                </a:lnTo>
                <a:lnTo>
                  <a:pt x="369" y="525"/>
                </a:lnTo>
                <a:lnTo>
                  <a:pt x="511" y="668"/>
                </a:lnTo>
                <a:lnTo>
                  <a:pt x="653" y="525"/>
                </a:lnTo>
                <a:lnTo>
                  <a:pt x="714" y="588"/>
                </a:lnTo>
                <a:lnTo>
                  <a:pt x="571" y="730"/>
                </a:lnTo>
                <a:lnTo>
                  <a:pt x="714" y="873"/>
                </a:lnTo>
                <a:lnTo>
                  <a:pt x="653" y="935"/>
                </a:lnTo>
                <a:lnTo>
                  <a:pt x="511" y="793"/>
                </a:lnTo>
                <a:lnTo>
                  <a:pt x="369" y="9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4614" y="1475582"/>
            <a:ext cx="377825" cy="420689"/>
          </a:xfrm>
          <a:custGeom>
            <a:avLst/>
            <a:gdLst>
              <a:gd name="T0" fmla="*/ 933 w 1051"/>
              <a:gd name="T1" fmla="*/ 1050 h 1169"/>
              <a:gd name="T2" fmla="*/ 933 w 1051"/>
              <a:gd name="T3" fmla="*/ 411 h 1169"/>
              <a:gd name="T4" fmla="*/ 118 w 1051"/>
              <a:gd name="T5" fmla="*/ 411 h 1169"/>
              <a:gd name="T6" fmla="*/ 118 w 1051"/>
              <a:gd name="T7" fmla="*/ 1050 h 1169"/>
              <a:gd name="T8" fmla="*/ 933 w 1051"/>
              <a:gd name="T9" fmla="*/ 1050 h 1169"/>
              <a:gd name="T10" fmla="*/ 933 w 1051"/>
              <a:gd name="T11" fmla="*/ 118 h 1169"/>
              <a:gd name="T12" fmla="*/ 1050 w 1051"/>
              <a:gd name="T13" fmla="*/ 236 h 1169"/>
              <a:gd name="T14" fmla="*/ 1050 w 1051"/>
              <a:gd name="T15" fmla="*/ 1050 h 1169"/>
              <a:gd name="T16" fmla="*/ 933 w 1051"/>
              <a:gd name="T17" fmla="*/ 1168 h 1169"/>
              <a:gd name="T18" fmla="*/ 118 w 1051"/>
              <a:gd name="T19" fmla="*/ 1168 h 1169"/>
              <a:gd name="T20" fmla="*/ 0 w 1051"/>
              <a:gd name="T21" fmla="*/ 1050 h 1169"/>
              <a:gd name="T22" fmla="*/ 0 w 1051"/>
              <a:gd name="T23" fmla="*/ 236 h 1169"/>
              <a:gd name="T24" fmla="*/ 118 w 1051"/>
              <a:gd name="T25" fmla="*/ 118 h 1169"/>
              <a:gd name="T26" fmla="*/ 175 w 1051"/>
              <a:gd name="T27" fmla="*/ 118 h 1169"/>
              <a:gd name="T28" fmla="*/ 175 w 1051"/>
              <a:gd name="T29" fmla="*/ 0 h 1169"/>
              <a:gd name="T30" fmla="*/ 293 w 1051"/>
              <a:gd name="T31" fmla="*/ 0 h 1169"/>
              <a:gd name="T32" fmla="*/ 293 w 1051"/>
              <a:gd name="T33" fmla="*/ 118 h 1169"/>
              <a:gd name="T34" fmla="*/ 758 w 1051"/>
              <a:gd name="T35" fmla="*/ 118 h 1169"/>
              <a:gd name="T36" fmla="*/ 758 w 1051"/>
              <a:gd name="T37" fmla="*/ 0 h 1169"/>
              <a:gd name="T38" fmla="*/ 875 w 1051"/>
              <a:gd name="T39" fmla="*/ 0 h 1169"/>
              <a:gd name="T40" fmla="*/ 875 w 1051"/>
              <a:gd name="T41" fmla="*/ 118 h 1169"/>
              <a:gd name="T42" fmla="*/ 933 w 1051"/>
              <a:gd name="T43" fmla="*/ 118 h 1169"/>
              <a:gd name="T44" fmla="*/ 790 w 1051"/>
              <a:gd name="T45" fmla="*/ 588 h 1169"/>
              <a:gd name="T46" fmla="*/ 443 w 1051"/>
              <a:gd name="T47" fmla="*/ 935 h 1169"/>
              <a:gd name="T48" fmla="*/ 257 w 1051"/>
              <a:gd name="T49" fmla="*/ 750 h 1169"/>
              <a:gd name="T50" fmla="*/ 320 w 1051"/>
              <a:gd name="T51" fmla="*/ 687 h 1169"/>
              <a:gd name="T52" fmla="*/ 443 w 1051"/>
              <a:gd name="T53" fmla="*/ 810 h 1169"/>
              <a:gd name="T54" fmla="*/ 728 w 1051"/>
              <a:gd name="T55" fmla="*/ 525 h 1169"/>
              <a:gd name="T56" fmla="*/ 790 w 1051"/>
              <a:gd name="T57" fmla="*/ 58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169">
                <a:moveTo>
                  <a:pt x="933" y="1050"/>
                </a:moveTo>
                <a:lnTo>
                  <a:pt x="933" y="411"/>
                </a:lnTo>
                <a:lnTo>
                  <a:pt x="118" y="411"/>
                </a:lnTo>
                <a:lnTo>
                  <a:pt x="118" y="1050"/>
                </a:lnTo>
                <a:lnTo>
                  <a:pt x="933" y="1050"/>
                </a:lnTo>
                <a:close/>
                <a:moveTo>
                  <a:pt x="933" y="118"/>
                </a:moveTo>
                <a:cubicBezTo>
                  <a:pt x="996" y="118"/>
                  <a:pt x="1050" y="173"/>
                  <a:pt x="1050" y="236"/>
                </a:cubicBezTo>
                <a:lnTo>
                  <a:pt x="1050" y="1050"/>
                </a:lnTo>
                <a:cubicBezTo>
                  <a:pt x="1050" y="1113"/>
                  <a:pt x="996" y="1168"/>
                  <a:pt x="933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8" y="118"/>
                </a:lnTo>
                <a:lnTo>
                  <a:pt x="758" y="0"/>
                </a:lnTo>
                <a:lnTo>
                  <a:pt x="875" y="0"/>
                </a:lnTo>
                <a:lnTo>
                  <a:pt x="875" y="118"/>
                </a:lnTo>
                <a:lnTo>
                  <a:pt x="933" y="118"/>
                </a:lnTo>
                <a:close/>
                <a:moveTo>
                  <a:pt x="790" y="588"/>
                </a:moveTo>
                <a:lnTo>
                  <a:pt x="443" y="935"/>
                </a:lnTo>
                <a:lnTo>
                  <a:pt x="257" y="750"/>
                </a:lnTo>
                <a:lnTo>
                  <a:pt x="320" y="687"/>
                </a:lnTo>
                <a:lnTo>
                  <a:pt x="443" y="810"/>
                </a:lnTo>
                <a:lnTo>
                  <a:pt x="728" y="525"/>
                </a:lnTo>
                <a:lnTo>
                  <a:pt x="790" y="58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18401" y="1497807"/>
            <a:ext cx="347663" cy="377825"/>
          </a:xfrm>
          <a:custGeom>
            <a:avLst/>
            <a:gdLst>
              <a:gd name="T0" fmla="*/ 236 w 964"/>
              <a:gd name="T1" fmla="*/ 875 h 1051"/>
              <a:gd name="T2" fmla="*/ 468 w 964"/>
              <a:gd name="T3" fmla="*/ 468 h 1051"/>
              <a:gd name="T4" fmla="*/ 350 w 964"/>
              <a:gd name="T5" fmla="*/ 468 h 1051"/>
              <a:gd name="T6" fmla="*/ 350 w 964"/>
              <a:gd name="T7" fmla="*/ 175 h 1051"/>
              <a:gd name="T8" fmla="*/ 118 w 964"/>
              <a:gd name="T9" fmla="*/ 613 h 1051"/>
              <a:gd name="T10" fmla="*/ 235 w 964"/>
              <a:gd name="T11" fmla="*/ 613 h 1051"/>
              <a:gd name="T12" fmla="*/ 235 w 964"/>
              <a:gd name="T13" fmla="*/ 875 h 1051"/>
              <a:gd name="T14" fmla="*/ 236 w 964"/>
              <a:gd name="T15" fmla="*/ 875 h 1051"/>
              <a:gd name="T16" fmla="*/ 818 w 964"/>
              <a:gd name="T17" fmla="*/ 408 h 1051"/>
              <a:gd name="T18" fmla="*/ 875 w 964"/>
              <a:gd name="T19" fmla="*/ 350 h 1051"/>
              <a:gd name="T20" fmla="*/ 818 w 964"/>
              <a:gd name="T21" fmla="*/ 293 h 1051"/>
              <a:gd name="T22" fmla="*/ 760 w 964"/>
              <a:gd name="T23" fmla="*/ 350 h 1051"/>
              <a:gd name="T24" fmla="*/ 818 w 964"/>
              <a:gd name="T25" fmla="*/ 408 h 1051"/>
              <a:gd name="T26" fmla="*/ 922 w 964"/>
              <a:gd name="T27" fmla="*/ 246 h 1051"/>
              <a:gd name="T28" fmla="*/ 963 w 964"/>
              <a:gd name="T29" fmla="*/ 350 h 1051"/>
              <a:gd name="T30" fmla="*/ 963 w 964"/>
              <a:gd name="T31" fmla="*/ 905 h 1051"/>
              <a:gd name="T32" fmla="*/ 818 w 964"/>
              <a:gd name="T33" fmla="*/ 1050 h 1051"/>
              <a:gd name="T34" fmla="*/ 673 w 964"/>
              <a:gd name="T35" fmla="*/ 905 h 1051"/>
              <a:gd name="T36" fmla="*/ 673 w 964"/>
              <a:gd name="T37" fmla="*/ 613 h 1051"/>
              <a:gd name="T38" fmla="*/ 585 w 964"/>
              <a:gd name="T39" fmla="*/ 613 h 1051"/>
              <a:gd name="T40" fmla="*/ 585 w 964"/>
              <a:gd name="T41" fmla="*/ 1050 h 1051"/>
              <a:gd name="T42" fmla="*/ 0 w 964"/>
              <a:gd name="T43" fmla="*/ 1050 h 1051"/>
              <a:gd name="T44" fmla="*/ 0 w 964"/>
              <a:gd name="T45" fmla="*/ 118 h 1051"/>
              <a:gd name="T46" fmla="*/ 118 w 964"/>
              <a:gd name="T47" fmla="*/ 0 h 1051"/>
              <a:gd name="T48" fmla="*/ 468 w 964"/>
              <a:gd name="T49" fmla="*/ 0 h 1051"/>
              <a:gd name="T50" fmla="*/ 585 w 964"/>
              <a:gd name="T51" fmla="*/ 118 h 1051"/>
              <a:gd name="T52" fmla="*/ 585 w 964"/>
              <a:gd name="T53" fmla="*/ 525 h 1051"/>
              <a:gd name="T54" fmla="*/ 643 w 964"/>
              <a:gd name="T55" fmla="*/ 525 h 1051"/>
              <a:gd name="T56" fmla="*/ 760 w 964"/>
              <a:gd name="T57" fmla="*/ 643 h 1051"/>
              <a:gd name="T58" fmla="*/ 760 w 964"/>
              <a:gd name="T59" fmla="*/ 905 h 1051"/>
              <a:gd name="T60" fmla="*/ 818 w 964"/>
              <a:gd name="T61" fmla="*/ 963 h 1051"/>
              <a:gd name="T62" fmla="*/ 875 w 964"/>
              <a:gd name="T63" fmla="*/ 905 h 1051"/>
              <a:gd name="T64" fmla="*/ 875 w 964"/>
              <a:gd name="T65" fmla="*/ 484 h 1051"/>
              <a:gd name="T66" fmla="*/ 818 w 964"/>
              <a:gd name="T67" fmla="*/ 495 h 1051"/>
              <a:gd name="T68" fmla="*/ 673 w 964"/>
              <a:gd name="T69" fmla="*/ 350 h 1051"/>
              <a:gd name="T70" fmla="*/ 766 w 964"/>
              <a:gd name="T71" fmla="*/ 213 h 1051"/>
              <a:gd name="T72" fmla="*/ 643 w 964"/>
              <a:gd name="T73" fmla="*/ 90 h 1051"/>
              <a:gd name="T74" fmla="*/ 706 w 964"/>
              <a:gd name="T75" fmla="*/ 30 h 1051"/>
              <a:gd name="T76" fmla="*/ 922 w 964"/>
              <a:gd name="T77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64" h="1051">
                <a:moveTo>
                  <a:pt x="236" y="875"/>
                </a:moveTo>
                <a:lnTo>
                  <a:pt x="468" y="468"/>
                </a:lnTo>
                <a:lnTo>
                  <a:pt x="350" y="468"/>
                </a:lnTo>
                <a:lnTo>
                  <a:pt x="350" y="175"/>
                </a:lnTo>
                <a:lnTo>
                  <a:pt x="118" y="613"/>
                </a:lnTo>
                <a:lnTo>
                  <a:pt x="235" y="613"/>
                </a:lnTo>
                <a:lnTo>
                  <a:pt x="235" y="875"/>
                </a:lnTo>
                <a:lnTo>
                  <a:pt x="236" y="875"/>
                </a:lnTo>
                <a:close/>
                <a:moveTo>
                  <a:pt x="818" y="408"/>
                </a:moveTo>
                <a:cubicBezTo>
                  <a:pt x="851" y="408"/>
                  <a:pt x="875" y="383"/>
                  <a:pt x="875" y="350"/>
                </a:cubicBezTo>
                <a:cubicBezTo>
                  <a:pt x="875" y="317"/>
                  <a:pt x="851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8"/>
                  <a:pt x="818" y="408"/>
                </a:cubicBezTo>
                <a:close/>
                <a:moveTo>
                  <a:pt x="922" y="246"/>
                </a:moveTo>
                <a:cubicBezTo>
                  <a:pt x="949" y="274"/>
                  <a:pt x="963" y="309"/>
                  <a:pt x="963" y="350"/>
                </a:cubicBezTo>
                <a:lnTo>
                  <a:pt x="963" y="905"/>
                </a:lnTo>
                <a:cubicBezTo>
                  <a:pt x="963" y="984"/>
                  <a:pt x="897" y="1050"/>
                  <a:pt x="818" y="1050"/>
                </a:cubicBezTo>
                <a:cubicBezTo>
                  <a:pt x="739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1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6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3"/>
                  <a:pt x="818" y="963"/>
                </a:cubicBezTo>
                <a:cubicBezTo>
                  <a:pt x="851" y="963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40" y="495"/>
                  <a:pt x="818" y="495"/>
                </a:cubicBezTo>
                <a:cubicBezTo>
                  <a:pt x="739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6" y="30"/>
                </a:lnTo>
                <a:lnTo>
                  <a:pt x="922" y="24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80439" y="1497807"/>
            <a:ext cx="377825" cy="377825"/>
          </a:xfrm>
          <a:custGeom>
            <a:avLst/>
            <a:gdLst>
              <a:gd name="T0" fmla="*/ 700 w 1051"/>
              <a:gd name="T1" fmla="*/ 905 h 1051"/>
              <a:gd name="T2" fmla="*/ 946 w 1051"/>
              <a:gd name="T3" fmla="*/ 812 h 1051"/>
              <a:gd name="T4" fmla="*/ 1050 w 1051"/>
              <a:gd name="T5" fmla="*/ 916 h 1051"/>
              <a:gd name="T6" fmla="*/ 700 w 1051"/>
              <a:gd name="T7" fmla="*/ 1050 h 1051"/>
              <a:gd name="T8" fmla="*/ 205 w 1051"/>
              <a:gd name="T9" fmla="*/ 700 h 1051"/>
              <a:gd name="T10" fmla="*/ 0 w 1051"/>
              <a:gd name="T11" fmla="*/ 700 h 1051"/>
              <a:gd name="T12" fmla="*/ 0 w 1051"/>
              <a:gd name="T13" fmla="*/ 583 h 1051"/>
              <a:gd name="T14" fmla="*/ 178 w 1051"/>
              <a:gd name="T15" fmla="*/ 583 h 1051"/>
              <a:gd name="T16" fmla="*/ 175 w 1051"/>
              <a:gd name="T17" fmla="*/ 525 h 1051"/>
              <a:gd name="T18" fmla="*/ 178 w 1051"/>
              <a:gd name="T19" fmla="*/ 468 h 1051"/>
              <a:gd name="T20" fmla="*/ 0 w 1051"/>
              <a:gd name="T21" fmla="*/ 468 h 1051"/>
              <a:gd name="T22" fmla="*/ 0 w 1051"/>
              <a:gd name="T23" fmla="*/ 350 h 1051"/>
              <a:gd name="T24" fmla="*/ 205 w 1051"/>
              <a:gd name="T25" fmla="*/ 350 h 1051"/>
              <a:gd name="T26" fmla="*/ 700 w 1051"/>
              <a:gd name="T27" fmla="*/ 0 h 1051"/>
              <a:gd name="T28" fmla="*/ 1050 w 1051"/>
              <a:gd name="T29" fmla="*/ 134 h 1051"/>
              <a:gd name="T30" fmla="*/ 946 w 1051"/>
              <a:gd name="T31" fmla="*/ 238 h 1051"/>
              <a:gd name="T32" fmla="*/ 700 w 1051"/>
              <a:gd name="T33" fmla="*/ 145 h 1051"/>
              <a:gd name="T34" fmla="*/ 364 w 1051"/>
              <a:gd name="T35" fmla="*/ 350 h 1051"/>
              <a:gd name="T36" fmla="*/ 700 w 1051"/>
              <a:gd name="T37" fmla="*/ 350 h 1051"/>
              <a:gd name="T38" fmla="*/ 700 w 1051"/>
              <a:gd name="T39" fmla="*/ 468 h 1051"/>
              <a:gd name="T40" fmla="*/ 325 w 1051"/>
              <a:gd name="T41" fmla="*/ 468 h 1051"/>
              <a:gd name="T42" fmla="*/ 320 w 1051"/>
              <a:gd name="T43" fmla="*/ 525 h 1051"/>
              <a:gd name="T44" fmla="*/ 325 w 1051"/>
              <a:gd name="T45" fmla="*/ 583 h 1051"/>
              <a:gd name="T46" fmla="*/ 700 w 1051"/>
              <a:gd name="T47" fmla="*/ 583 h 1051"/>
              <a:gd name="T48" fmla="*/ 700 w 1051"/>
              <a:gd name="T49" fmla="*/ 700 h 1051"/>
              <a:gd name="T50" fmla="*/ 364 w 1051"/>
              <a:gd name="T51" fmla="*/ 700 h 1051"/>
              <a:gd name="T52" fmla="*/ 700 w 1051"/>
              <a:gd name="T53" fmla="*/ 90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905"/>
                </a:moveTo>
                <a:cubicBezTo>
                  <a:pt x="796" y="905"/>
                  <a:pt x="880" y="870"/>
                  <a:pt x="946" y="812"/>
                </a:cubicBezTo>
                <a:lnTo>
                  <a:pt x="1050" y="916"/>
                </a:lnTo>
                <a:cubicBezTo>
                  <a:pt x="957" y="1001"/>
                  <a:pt x="834" y="1050"/>
                  <a:pt x="700" y="1050"/>
                </a:cubicBezTo>
                <a:cubicBezTo>
                  <a:pt x="470" y="1050"/>
                  <a:pt x="276" y="902"/>
                  <a:pt x="205" y="700"/>
                </a:cubicBezTo>
                <a:lnTo>
                  <a:pt x="0" y="700"/>
                </a:lnTo>
                <a:lnTo>
                  <a:pt x="0" y="583"/>
                </a:lnTo>
                <a:lnTo>
                  <a:pt x="178" y="583"/>
                </a:lnTo>
                <a:cubicBezTo>
                  <a:pt x="175" y="563"/>
                  <a:pt x="175" y="544"/>
                  <a:pt x="175" y="525"/>
                </a:cubicBezTo>
                <a:cubicBezTo>
                  <a:pt x="175" y="506"/>
                  <a:pt x="175" y="487"/>
                  <a:pt x="178" y="468"/>
                </a:cubicBezTo>
                <a:lnTo>
                  <a:pt x="0" y="468"/>
                </a:lnTo>
                <a:lnTo>
                  <a:pt x="0" y="350"/>
                </a:lnTo>
                <a:lnTo>
                  <a:pt x="205" y="350"/>
                </a:lnTo>
                <a:cubicBezTo>
                  <a:pt x="276" y="148"/>
                  <a:pt x="470" y="0"/>
                  <a:pt x="700" y="0"/>
                </a:cubicBezTo>
                <a:cubicBezTo>
                  <a:pt x="834" y="0"/>
                  <a:pt x="957" y="49"/>
                  <a:pt x="1050" y="134"/>
                </a:cubicBezTo>
                <a:lnTo>
                  <a:pt x="946" y="238"/>
                </a:lnTo>
                <a:cubicBezTo>
                  <a:pt x="880" y="181"/>
                  <a:pt x="793" y="145"/>
                  <a:pt x="700" y="145"/>
                </a:cubicBezTo>
                <a:cubicBezTo>
                  <a:pt x="555" y="145"/>
                  <a:pt x="426" y="230"/>
                  <a:pt x="364" y="350"/>
                </a:cubicBezTo>
                <a:lnTo>
                  <a:pt x="700" y="350"/>
                </a:lnTo>
                <a:lnTo>
                  <a:pt x="700" y="468"/>
                </a:lnTo>
                <a:lnTo>
                  <a:pt x="325" y="468"/>
                </a:lnTo>
                <a:cubicBezTo>
                  <a:pt x="323" y="487"/>
                  <a:pt x="320" y="506"/>
                  <a:pt x="320" y="525"/>
                </a:cubicBezTo>
                <a:cubicBezTo>
                  <a:pt x="320" y="544"/>
                  <a:pt x="323" y="563"/>
                  <a:pt x="325" y="583"/>
                </a:cubicBezTo>
                <a:lnTo>
                  <a:pt x="700" y="583"/>
                </a:lnTo>
                <a:lnTo>
                  <a:pt x="700" y="700"/>
                </a:lnTo>
                <a:lnTo>
                  <a:pt x="364" y="700"/>
                </a:lnTo>
                <a:cubicBezTo>
                  <a:pt x="426" y="820"/>
                  <a:pt x="552" y="905"/>
                  <a:pt x="700" y="905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7712" y="1477168"/>
            <a:ext cx="419100" cy="419100"/>
          </a:xfrm>
          <a:custGeom>
            <a:avLst/>
            <a:gdLst>
              <a:gd name="T0" fmla="*/ 640 w 1166"/>
              <a:gd name="T1" fmla="*/ 640 h 1165"/>
              <a:gd name="T2" fmla="*/ 640 w 1166"/>
              <a:gd name="T3" fmla="*/ 290 h 1165"/>
              <a:gd name="T4" fmla="*/ 525 w 1166"/>
              <a:gd name="T5" fmla="*/ 290 h 1165"/>
              <a:gd name="T6" fmla="*/ 525 w 1166"/>
              <a:gd name="T7" fmla="*/ 640 h 1165"/>
              <a:gd name="T8" fmla="*/ 640 w 1166"/>
              <a:gd name="T9" fmla="*/ 640 h 1165"/>
              <a:gd name="T10" fmla="*/ 640 w 1166"/>
              <a:gd name="T11" fmla="*/ 875 h 1165"/>
              <a:gd name="T12" fmla="*/ 640 w 1166"/>
              <a:gd name="T13" fmla="*/ 757 h 1165"/>
              <a:gd name="T14" fmla="*/ 525 w 1166"/>
              <a:gd name="T15" fmla="*/ 757 h 1165"/>
              <a:gd name="T16" fmla="*/ 525 w 1166"/>
              <a:gd name="T17" fmla="*/ 875 h 1165"/>
              <a:gd name="T18" fmla="*/ 640 w 1166"/>
              <a:gd name="T19" fmla="*/ 875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640"/>
                </a:moveTo>
                <a:lnTo>
                  <a:pt x="640" y="290"/>
                </a:lnTo>
                <a:lnTo>
                  <a:pt x="525" y="290"/>
                </a:lnTo>
                <a:lnTo>
                  <a:pt x="525" y="640"/>
                </a:lnTo>
                <a:lnTo>
                  <a:pt x="640" y="640"/>
                </a:lnTo>
                <a:close/>
                <a:moveTo>
                  <a:pt x="640" y="875"/>
                </a:moveTo>
                <a:lnTo>
                  <a:pt x="640" y="757"/>
                </a:lnTo>
                <a:lnTo>
                  <a:pt x="525" y="757"/>
                </a:lnTo>
                <a:lnTo>
                  <a:pt x="525" y="875"/>
                </a:lnTo>
                <a:lnTo>
                  <a:pt x="640" y="875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477168"/>
            <a:ext cx="419100" cy="419100"/>
          </a:xfrm>
          <a:custGeom>
            <a:avLst/>
            <a:gdLst>
              <a:gd name="T0" fmla="*/ 583 w 1166"/>
              <a:gd name="T1" fmla="*/ 1050 h 1165"/>
              <a:gd name="T2" fmla="*/ 1050 w 1166"/>
              <a:gd name="T3" fmla="*/ 582 h 1165"/>
              <a:gd name="T4" fmla="*/ 583 w 1166"/>
              <a:gd name="T5" fmla="*/ 115 h 1165"/>
              <a:gd name="T6" fmla="*/ 115 w 1166"/>
              <a:gd name="T7" fmla="*/ 582 h 1165"/>
              <a:gd name="T8" fmla="*/ 583 w 1166"/>
              <a:gd name="T9" fmla="*/ 1050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  <a:gd name="T20" fmla="*/ 525 w 1166"/>
              <a:gd name="T21" fmla="*/ 290 h 1165"/>
              <a:gd name="T22" fmla="*/ 640 w 1166"/>
              <a:gd name="T23" fmla="*/ 290 h 1165"/>
              <a:gd name="T24" fmla="*/ 640 w 1166"/>
              <a:gd name="T25" fmla="*/ 640 h 1165"/>
              <a:gd name="T26" fmla="*/ 525 w 1166"/>
              <a:gd name="T27" fmla="*/ 640 h 1165"/>
              <a:gd name="T28" fmla="*/ 525 w 1166"/>
              <a:gd name="T29" fmla="*/ 290 h 1165"/>
              <a:gd name="T30" fmla="*/ 525 w 1166"/>
              <a:gd name="T31" fmla="*/ 757 h 1165"/>
              <a:gd name="T32" fmla="*/ 640 w 1166"/>
              <a:gd name="T33" fmla="*/ 757 h 1165"/>
              <a:gd name="T34" fmla="*/ 640 w 1166"/>
              <a:gd name="T35" fmla="*/ 875 h 1165"/>
              <a:gd name="T36" fmla="*/ 525 w 1166"/>
              <a:gd name="T37" fmla="*/ 875 h 1165"/>
              <a:gd name="T38" fmla="*/ 525 w 1166"/>
              <a:gd name="T39" fmla="*/ 75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83" y="1050"/>
                </a:moveTo>
                <a:cubicBezTo>
                  <a:pt x="840" y="1050"/>
                  <a:pt x="1050" y="839"/>
                  <a:pt x="1050" y="582"/>
                </a:cubicBezTo>
                <a:cubicBezTo>
                  <a:pt x="1050" y="325"/>
                  <a:pt x="840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525" y="290"/>
                </a:moveTo>
                <a:lnTo>
                  <a:pt x="640" y="290"/>
                </a:lnTo>
                <a:lnTo>
                  <a:pt x="640" y="640"/>
                </a:lnTo>
                <a:lnTo>
                  <a:pt x="525" y="640"/>
                </a:lnTo>
                <a:lnTo>
                  <a:pt x="525" y="290"/>
                </a:lnTo>
                <a:close/>
                <a:moveTo>
                  <a:pt x="525" y="757"/>
                </a:moveTo>
                <a:lnTo>
                  <a:pt x="640" y="757"/>
                </a:lnTo>
                <a:lnTo>
                  <a:pt x="640" y="875"/>
                </a:lnTo>
                <a:lnTo>
                  <a:pt x="525" y="875"/>
                </a:lnTo>
                <a:lnTo>
                  <a:pt x="525" y="75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77296"/>
            <a:ext cx="252412" cy="155575"/>
          </a:xfrm>
          <a:custGeom>
            <a:avLst/>
            <a:gdLst>
              <a:gd name="T0" fmla="*/ 350 w 701"/>
              <a:gd name="T1" fmla="*/ 0 h 433"/>
              <a:gd name="T2" fmla="*/ 700 w 701"/>
              <a:gd name="T3" fmla="*/ 350 h 433"/>
              <a:gd name="T4" fmla="*/ 618 w 701"/>
              <a:gd name="T5" fmla="*/ 432 h 433"/>
              <a:gd name="T6" fmla="*/ 350 w 701"/>
              <a:gd name="T7" fmla="*/ 164 h 433"/>
              <a:gd name="T8" fmla="*/ 82 w 701"/>
              <a:gd name="T9" fmla="*/ 432 h 433"/>
              <a:gd name="T10" fmla="*/ 0 w 701"/>
              <a:gd name="T11" fmla="*/ 350 h 433"/>
              <a:gd name="T12" fmla="*/ 350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350" y="0"/>
                </a:move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63749" y="2345531"/>
            <a:ext cx="419100" cy="419100"/>
          </a:xfrm>
          <a:custGeom>
            <a:avLst/>
            <a:gdLst>
              <a:gd name="T0" fmla="*/ 1050 w 1166"/>
              <a:gd name="T1" fmla="*/ 1050 h 1166"/>
              <a:gd name="T2" fmla="*/ 1050 w 1166"/>
              <a:gd name="T3" fmla="*/ 115 h 1166"/>
              <a:gd name="T4" fmla="*/ 115 w 1166"/>
              <a:gd name="T5" fmla="*/ 1050 h 1166"/>
              <a:gd name="T6" fmla="*/ 1050 w 1166"/>
              <a:gd name="T7" fmla="*/ 1050 h 1166"/>
              <a:gd name="T8" fmla="*/ 175 w 1166"/>
              <a:gd name="T9" fmla="*/ 175 h 1166"/>
              <a:gd name="T10" fmla="*/ 175 w 1166"/>
              <a:gd name="T11" fmla="*/ 290 h 1166"/>
              <a:gd name="T12" fmla="*/ 525 w 1166"/>
              <a:gd name="T13" fmla="*/ 290 h 1166"/>
              <a:gd name="T14" fmla="*/ 525 w 1166"/>
              <a:gd name="T15" fmla="*/ 175 h 1166"/>
              <a:gd name="T16" fmla="*/ 175 w 1166"/>
              <a:gd name="T17" fmla="*/ 175 h 1166"/>
              <a:gd name="T18" fmla="*/ 1050 w 1166"/>
              <a:gd name="T19" fmla="*/ 0 h 1166"/>
              <a:gd name="T20" fmla="*/ 1165 w 1166"/>
              <a:gd name="T21" fmla="*/ 115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115 h 1166"/>
              <a:gd name="T32" fmla="*/ 115 w 1166"/>
              <a:gd name="T33" fmla="*/ 0 h 1166"/>
              <a:gd name="T34" fmla="*/ 1050 w 1166"/>
              <a:gd name="T35" fmla="*/ 0 h 1166"/>
              <a:gd name="T36" fmla="*/ 757 w 1166"/>
              <a:gd name="T37" fmla="*/ 875 h 1166"/>
              <a:gd name="T38" fmla="*/ 640 w 1166"/>
              <a:gd name="T39" fmla="*/ 875 h 1166"/>
              <a:gd name="T40" fmla="*/ 640 w 1166"/>
              <a:gd name="T41" fmla="*/ 758 h 1166"/>
              <a:gd name="T42" fmla="*/ 757 w 1166"/>
              <a:gd name="T43" fmla="*/ 758 h 1166"/>
              <a:gd name="T44" fmla="*/ 757 w 1166"/>
              <a:gd name="T45" fmla="*/ 640 h 1166"/>
              <a:gd name="T46" fmla="*/ 875 w 1166"/>
              <a:gd name="T47" fmla="*/ 640 h 1166"/>
              <a:gd name="T48" fmla="*/ 875 w 1166"/>
              <a:gd name="T49" fmla="*/ 758 h 1166"/>
              <a:gd name="T50" fmla="*/ 990 w 1166"/>
              <a:gd name="T51" fmla="*/ 758 h 1166"/>
              <a:gd name="T52" fmla="*/ 990 w 1166"/>
              <a:gd name="T53" fmla="*/ 875 h 1166"/>
              <a:gd name="T54" fmla="*/ 875 w 1166"/>
              <a:gd name="T55" fmla="*/ 875 h 1166"/>
              <a:gd name="T56" fmla="*/ 875 w 1166"/>
              <a:gd name="T57" fmla="*/ 990 h 1166"/>
              <a:gd name="T58" fmla="*/ 757 w 1166"/>
              <a:gd name="T59" fmla="*/ 990 h 1166"/>
              <a:gd name="T60" fmla="*/ 757 w 1166"/>
              <a:gd name="T61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66">
                <a:moveTo>
                  <a:pt x="1050" y="1050"/>
                </a:moveTo>
                <a:lnTo>
                  <a:pt x="1050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75" y="175"/>
                </a:moveTo>
                <a:lnTo>
                  <a:pt x="175" y="290"/>
                </a:lnTo>
                <a:lnTo>
                  <a:pt x="525" y="290"/>
                </a:lnTo>
                <a:lnTo>
                  <a:pt x="525" y="175"/>
                </a:lnTo>
                <a:lnTo>
                  <a:pt x="175" y="17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757" y="875"/>
                </a:moveTo>
                <a:lnTo>
                  <a:pt x="640" y="875"/>
                </a:lnTo>
                <a:lnTo>
                  <a:pt x="640" y="758"/>
                </a:lnTo>
                <a:lnTo>
                  <a:pt x="757" y="758"/>
                </a:lnTo>
                <a:lnTo>
                  <a:pt x="757" y="640"/>
                </a:lnTo>
                <a:lnTo>
                  <a:pt x="875" y="640"/>
                </a:lnTo>
                <a:lnTo>
                  <a:pt x="875" y="758"/>
                </a:lnTo>
                <a:lnTo>
                  <a:pt x="990" y="758"/>
                </a:lnTo>
                <a:lnTo>
                  <a:pt x="990" y="875"/>
                </a:lnTo>
                <a:lnTo>
                  <a:pt x="875" y="875"/>
                </a:lnTo>
                <a:lnTo>
                  <a:pt x="875" y="990"/>
                </a:lnTo>
                <a:lnTo>
                  <a:pt x="757" y="990"/>
                </a:lnTo>
                <a:lnTo>
                  <a:pt x="757" y="8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78189" y="2418556"/>
            <a:ext cx="174625" cy="273050"/>
          </a:xfrm>
          <a:custGeom>
            <a:avLst/>
            <a:gdLst>
              <a:gd name="T0" fmla="*/ 359 w 485"/>
              <a:gd name="T1" fmla="*/ 298 h 758"/>
              <a:gd name="T2" fmla="*/ 329 w 485"/>
              <a:gd name="T3" fmla="*/ 142 h 758"/>
              <a:gd name="T4" fmla="*/ 290 w 485"/>
              <a:gd name="T5" fmla="*/ 109 h 758"/>
              <a:gd name="T6" fmla="*/ 241 w 485"/>
              <a:gd name="T7" fmla="*/ 99 h 758"/>
              <a:gd name="T8" fmla="*/ 192 w 485"/>
              <a:gd name="T9" fmla="*/ 109 h 758"/>
              <a:gd name="T10" fmla="*/ 154 w 485"/>
              <a:gd name="T11" fmla="*/ 142 h 758"/>
              <a:gd name="T12" fmla="*/ 124 w 485"/>
              <a:gd name="T13" fmla="*/ 298 h 758"/>
              <a:gd name="T14" fmla="*/ 124 w 485"/>
              <a:gd name="T15" fmla="*/ 454 h 758"/>
              <a:gd name="T16" fmla="*/ 192 w 485"/>
              <a:gd name="T17" fmla="*/ 648 h 758"/>
              <a:gd name="T18" fmla="*/ 241 w 485"/>
              <a:gd name="T19" fmla="*/ 659 h 758"/>
              <a:gd name="T20" fmla="*/ 329 w 485"/>
              <a:gd name="T21" fmla="*/ 613 h 758"/>
              <a:gd name="T22" fmla="*/ 361 w 485"/>
              <a:gd name="T23" fmla="*/ 454 h 758"/>
              <a:gd name="T24" fmla="*/ 361 w 485"/>
              <a:gd name="T25" fmla="*/ 298 h 758"/>
              <a:gd name="T26" fmla="*/ 359 w 485"/>
              <a:gd name="T27" fmla="*/ 298 h 758"/>
              <a:gd name="T28" fmla="*/ 0 w 485"/>
              <a:gd name="T29" fmla="*/ 317 h 758"/>
              <a:gd name="T30" fmla="*/ 241 w 485"/>
              <a:gd name="T31" fmla="*/ 0 h 758"/>
              <a:gd name="T32" fmla="*/ 465 w 485"/>
              <a:gd name="T33" fmla="*/ 170 h 758"/>
              <a:gd name="T34" fmla="*/ 484 w 485"/>
              <a:gd name="T35" fmla="*/ 317 h 758"/>
              <a:gd name="T36" fmla="*/ 484 w 485"/>
              <a:gd name="T37" fmla="*/ 438 h 758"/>
              <a:gd name="T38" fmla="*/ 482 w 485"/>
              <a:gd name="T39" fmla="*/ 438 h 758"/>
              <a:gd name="T40" fmla="*/ 416 w 485"/>
              <a:gd name="T41" fmla="*/ 684 h 758"/>
              <a:gd name="T42" fmla="*/ 339 w 485"/>
              <a:gd name="T43" fmla="*/ 741 h 758"/>
              <a:gd name="T44" fmla="*/ 241 w 485"/>
              <a:gd name="T45" fmla="*/ 757 h 758"/>
              <a:gd name="T46" fmla="*/ 143 w 485"/>
              <a:gd name="T47" fmla="*/ 741 h 758"/>
              <a:gd name="T48" fmla="*/ 66 w 485"/>
              <a:gd name="T49" fmla="*/ 684 h 758"/>
              <a:gd name="T50" fmla="*/ 0 w 485"/>
              <a:gd name="T51" fmla="*/ 438 h 758"/>
              <a:gd name="T52" fmla="*/ 0 w 485"/>
              <a:gd name="T53" fmla="*/ 31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85" h="758">
                <a:moveTo>
                  <a:pt x="359" y="298"/>
                </a:moveTo>
                <a:cubicBezTo>
                  <a:pt x="359" y="228"/>
                  <a:pt x="355" y="181"/>
                  <a:pt x="329" y="142"/>
                </a:cubicBezTo>
                <a:cubicBezTo>
                  <a:pt x="318" y="126"/>
                  <a:pt x="304" y="118"/>
                  <a:pt x="290" y="109"/>
                </a:cubicBezTo>
                <a:cubicBezTo>
                  <a:pt x="277" y="101"/>
                  <a:pt x="260" y="99"/>
                  <a:pt x="241" y="99"/>
                </a:cubicBezTo>
                <a:cubicBezTo>
                  <a:pt x="222" y="99"/>
                  <a:pt x="206" y="100"/>
                  <a:pt x="192" y="109"/>
                </a:cubicBezTo>
                <a:cubicBezTo>
                  <a:pt x="178" y="117"/>
                  <a:pt x="165" y="126"/>
                  <a:pt x="154" y="142"/>
                </a:cubicBezTo>
                <a:cubicBezTo>
                  <a:pt x="128" y="181"/>
                  <a:pt x="124" y="228"/>
                  <a:pt x="124" y="298"/>
                </a:cubicBezTo>
                <a:lnTo>
                  <a:pt x="124" y="454"/>
                </a:lnTo>
                <a:cubicBezTo>
                  <a:pt x="124" y="548"/>
                  <a:pt x="136" y="615"/>
                  <a:pt x="192" y="648"/>
                </a:cubicBezTo>
                <a:cubicBezTo>
                  <a:pt x="206" y="656"/>
                  <a:pt x="222" y="659"/>
                  <a:pt x="241" y="659"/>
                </a:cubicBezTo>
                <a:cubicBezTo>
                  <a:pt x="287" y="659"/>
                  <a:pt x="309" y="642"/>
                  <a:pt x="329" y="613"/>
                </a:cubicBezTo>
                <a:cubicBezTo>
                  <a:pt x="353" y="576"/>
                  <a:pt x="361" y="518"/>
                  <a:pt x="361" y="454"/>
                </a:cubicBezTo>
                <a:lnTo>
                  <a:pt x="361" y="298"/>
                </a:lnTo>
                <a:lnTo>
                  <a:pt x="359" y="298"/>
                </a:lnTo>
                <a:close/>
                <a:moveTo>
                  <a:pt x="0" y="317"/>
                </a:moveTo>
                <a:cubicBezTo>
                  <a:pt x="0" y="130"/>
                  <a:pt x="59" y="0"/>
                  <a:pt x="241" y="0"/>
                </a:cubicBezTo>
                <a:cubicBezTo>
                  <a:pt x="368" y="0"/>
                  <a:pt x="438" y="66"/>
                  <a:pt x="465" y="170"/>
                </a:cubicBezTo>
                <a:cubicBezTo>
                  <a:pt x="476" y="211"/>
                  <a:pt x="484" y="257"/>
                  <a:pt x="484" y="317"/>
                </a:cubicBezTo>
                <a:lnTo>
                  <a:pt x="484" y="438"/>
                </a:lnTo>
                <a:lnTo>
                  <a:pt x="482" y="438"/>
                </a:lnTo>
                <a:cubicBezTo>
                  <a:pt x="482" y="546"/>
                  <a:pt x="461" y="626"/>
                  <a:pt x="416" y="684"/>
                </a:cubicBezTo>
                <a:cubicBezTo>
                  <a:pt x="394" y="708"/>
                  <a:pt x="369" y="730"/>
                  <a:pt x="339" y="741"/>
                </a:cubicBezTo>
                <a:cubicBezTo>
                  <a:pt x="308" y="752"/>
                  <a:pt x="277" y="757"/>
                  <a:pt x="241" y="757"/>
                </a:cubicBezTo>
                <a:cubicBezTo>
                  <a:pt x="206" y="757"/>
                  <a:pt x="173" y="752"/>
                  <a:pt x="143" y="741"/>
                </a:cubicBezTo>
                <a:cubicBezTo>
                  <a:pt x="113" y="730"/>
                  <a:pt x="88" y="708"/>
                  <a:pt x="66" y="684"/>
                </a:cubicBezTo>
                <a:cubicBezTo>
                  <a:pt x="18" y="630"/>
                  <a:pt x="0" y="544"/>
                  <a:pt x="0" y="438"/>
                </a:cubicBezTo>
                <a:lnTo>
                  <a:pt x="0" y="3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48149" y="2418556"/>
            <a:ext cx="419100" cy="273050"/>
          </a:xfrm>
          <a:custGeom>
            <a:avLst/>
            <a:gdLst>
              <a:gd name="T0" fmla="*/ 350 w 1166"/>
              <a:gd name="T1" fmla="*/ 115 h 758"/>
              <a:gd name="T2" fmla="*/ 350 w 1166"/>
              <a:gd name="T3" fmla="*/ 350 h 758"/>
              <a:gd name="T4" fmla="*/ 583 w 1166"/>
              <a:gd name="T5" fmla="*/ 350 h 758"/>
              <a:gd name="T6" fmla="*/ 583 w 1166"/>
              <a:gd name="T7" fmla="*/ 465 h 758"/>
              <a:gd name="T8" fmla="*/ 350 w 1166"/>
              <a:gd name="T9" fmla="*/ 465 h 758"/>
              <a:gd name="T10" fmla="*/ 350 w 1166"/>
              <a:gd name="T11" fmla="*/ 700 h 758"/>
              <a:gd name="T12" fmla="*/ 233 w 1166"/>
              <a:gd name="T13" fmla="*/ 700 h 758"/>
              <a:gd name="T14" fmla="*/ 233 w 1166"/>
              <a:gd name="T15" fmla="*/ 465 h 758"/>
              <a:gd name="T16" fmla="*/ 0 w 1166"/>
              <a:gd name="T17" fmla="*/ 465 h 758"/>
              <a:gd name="T18" fmla="*/ 0 w 1166"/>
              <a:gd name="T19" fmla="*/ 350 h 758"/>
              <a:gd name="T20" fmla="*/ 233 w 1166"/>
              <a:gd name="T21" fmla="*/ 350 h 758"/>
              <a:gd name="T22" fmla="*/ 233 w 1166"/>
              <a:gd name="T23" fmla="*/ 115 h 758"/>
              <a:gd name="T24" fmla="*/ 350 w 1166"/>
              <a:gd name="T25" fmla="*/ 115 h 758"/>
              <a:gd name="T26" fmla="*/ 818 w 1166"/>
              <a:gd name="T27" fmla="*/ 659 h 758"/>
              <a:gd name="T28" fmla="*/ 1165 w 1166"/>
              <a:gd name="T29" fmla="*/ 659 h 758"/>
              <a:gd name="T30" fmla="*/ 1165 w 1166"/>
              <a:gd name="T31" fmla="*/ 757 h 758"/>
              <a:gd name="T32" fmla="*/ 662 w 1166"/>
              <a:gd name="T33" fmla="*/ 757 h 758"/>
              <a:gd name="T34" fmla="*/ 662 w 1166"/>
              <a:gd name="T35" fmla="*/ 670 h 758"/>
              <a:gd name="T36" fmla="*/ 905 w 1166"/>
              <a:gd name="T37" fmla="*/ 405 h 758"/>
              <a:gd name="T38" fmla="*/ 990 w 1166"/>
              <a:gd name="T39" fmla="*/ 295 h 758"/>
              <a:gd name="T40" fmla="*/ 1012 w 1166"/>
              <a:gd name="T41" fmla="*/ 219 h 758"/>
              <a:gd name="T42" fmla="*/ 982 w 1166"/>
              <a:gd name="T43" fmla="*/ 134 h 758"/>
              <a:gd name="T44" fmla="*/ 900 w 1166"/>
              <a:gd name="T45" fmla="*/ 99 h 758"/>
              <a:gd name="T46" fmla="*/ 804 w 1166"/>
              <a:gd name="T47" fmla="*/ 137 h 758"/>
              <a:gd name="T48" fmla="*/ 774 w 1166"/>
              <a:gd name="T49" fmla="*/ 233 h 758"/>
              <a:gd name="T50" fmla="*/ 648 w 1166"/>
              <a:gd name="T51" fmla="*/ 233 h 758"/>
              <a:gd name="T52" fmla="*/ 714 w 1166"/>
              <a:gd name="T53" fmla="*/ 69 h 758"/>
              <a:gd name="T54" fmla="*/ 793 w 1166"/>
              <a:gd name="T55" fmla="*/ 17 h 758"/>
              <a:gd name="T56" fmla="*/ 903 w 1166"/>
              <a:gd name="T57" fmla="*/ 0 h 758"/>
              <a:gd name="T58" fmla="*/ 1001 w 1166"/>
              <a:gd name="T59" fmla="*/ 14 h 758"/>
              <a:gd name="T60" fmla="*/ 1075 w 1166"/>
              <a:gd name="T61" fmla="*/ 55 h 758"/>
              <a:gd name="T62" fmla="*/ 1138 w 1166"/>
              <a:gd name="T63" fmla="*/ 205 h 758"/>
              <a:gd name="T64" fmla="*/ 1094 w 1166"/>
              <a:gd name="T65" fmla="*/ 342 h 758"/>
              <a:gd name="T66" fmla="*/ 1048 w 1166"/>
              <a:gd name="T67" fmla="*/ 410 h 758"/>
              <a:gd name="T68" fmla="*/ 985 w 1166"/>
              <a:gd name="T69" fmla="*/ 479 h 758"/>
              <a:gd name="T70" fmla="*/ 818 w 1166"/>
              <a:gd name="T71" fmla="*/ 65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758">
                <a:moveTo>
                  <a:pt x="350" y="115"/>
                </a:moveTo>
                <a:lnTo>
                  <a:pt x="350" y="350"/>
                </a:lnTo>
                <a:lnTo>
                  <a:pt x="583" y="350"/>
                </a:lnTo>
                <a:lnTo>
                  <a:pt x="583" y="465"/>
                </a:lnTo>
                <a:lnTo>
                  <a:pt x="350" y="465"/>
                </a:lnTo>
                <a:lnTo>
                  <a:pt x="350" y="700"/>
                </a:lnTo>
                <a:lnTo>
                  <a:pt x="233" y="700"/>
                </a:lnTo>
                <a:lnTo>
                  <a:pt x="233" y="465"/>
                </a:lnTo>
                <a:lnTo>
                  <a:pt x="0" y="465"/>
                </a:lnTo>
                <a:lnTo>
                  <a:pt x="0" y="350"/>
                </a:lnTo>
                <a:lnTo>
                  <a:pt x="233" y="350"/>
                </a:lnTo>
                <a:lnTo>
                  <a:pt x="233" y="115"/>
                </a:lnTo>
                <a:lnTo>
                  <a:pt x="350" y="115"/>
                </a:lnTo>
                <a:close/>
                <a:moveTo>
                  <a:pt x="818" y="659"/>
                </a:moveTo>
                <a:lnTo>
                  <a:pt x="1165" y="659"/>
                </a:lnTo>
                <a:lnTo>
                  <a:pt x="1165" y="757"/>
                </a:lnTo>
                <a:lnTo>
                  <a:pt x="662" y="757"/>
                </a:lnTo>
                <a:lnTo>
                  <a:pt x="662" y="670"/>
                </a:lnTo>
                <a:lnTo>
                  <a:pt x="905" y="405"/>
                </a:lnTo>
                <a:cubicBezTo>
                  <a:pt x="942" y="368"/>
                  <a:pt x="966" y="335"/>
                  <a:pt x="990" y="295"/>
                </a:cubicBezTo>
                <a:cubicBezTo>
                  <a:pt x="1003" y="273"/>
                  <a:pt x="1012" y="250"/>
                  <a:pt x="1012" y="219"/>
                </a:cubicBezTo>
                <a:cubicBezTo>
                  <a:pt x="1012" y="181"/>
                  <a:pt x="998" y="156"/>
                  <a:pt x="982" y="134"/>
                </a:cubicBezTo>
                <a:cubicBezTo>
                  <a:pt x="964" y="111"/>
                  <a:pt x="941" y="99"/>
                  <a:pt x="900" y="99"/>
                </a:cubicBezTo>
                <a:cubicBezTo>
                  <a:pt x="858" y="99"/>
                  <a:pt x="825" y="116"/>
                  <a:pt x="804" y="137"/>
                </a:cubicBezTo>
                <a:cubicBezTo>
                  <a:pt x="785" y="156"/>
                  <a:pt x="774" y="196"/>
                  <a:pt x="774" y="233"/>
                </a:cubicBezTo>
                <a:lnTo>
                  <a:pt x="648" y="233"/>
                </a:lnTo>
                <a:cubicBezTo>
                  <a:pt x="648" y="162"/>
                  <a:pt x="677" y="106"/>
                  <a:pt x="714" y="69"/>
                </a:cubicBezTo>
                <a:cubicBezTo>
                  <a:pt x="736" y="47"/>
                  <a:pt x="760" y="27"/>
                  <a:pt x="793" y="17"/>
                </a:cubicBezTo>
                <a:cubicBezTo>
                  <a:pt x="826" y="6"/>
                  <a:pt x="862" y="0"/>
                  <a:pt x="903" y="0"/>
                </a:cubicBezTo>
                <a:cubicBezTo>
                  <a:pt x="941" y="0"/>
                  <a:pt x="971" y="6"/>
                  <a:pt x="1001" y="14"/>
                </a:cubicBezTo>
                <a:cubicBezTo>
                  <a:pt x="1028" y="25"/>
                  <a:pt x="1056" y="36"/>
                  <a:pt x="1075" y="55"/>
                </a:cubicBezTo>
                <a:cubicBezTo>
                  <a:pt x="1111" y="86"/>
                  <a:pt x="1138" y="140"/>
                  <a:pt x="1138" y="205"/>
                </a:cubicBezTo>
                <a:cubicBezTo>
                  <a:pt x="1138" y="260"/>
                  <a:pt x="1118" y="304"/>
                  <a:pt x="1094" y="342"/>
                </a:cubicBezTo>
                <a:cubicBezTo>
                  <a:pt x="1080" y="364"/>
                  <a:pt x="1067" y="388"/>
                  <a:pt x="1048" y="410"/>
                </a:cubicBezTo>
                <a:cubicBezTo>
                  <a:pt x="1028" y="432"/>
                  <a:pt x="1006" y="457"/>
                  <a:pt x="985" y="479"/>
                </a:cubicBezTo>
                <a:lnTo>
                  <a:pt x="818" y="65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81624" y="2418556"/>
            <a:ext cx="336550" cy="273050"/>
          </a:xfrm>
          <a:custGeom>
            <a:avLst/>
            <a:gdLst>
              <a:gd name="T0" fmla="*/ 935 w 936"/>
              <a:gd name="T1" fmla="*/ 757 h 758"/>
              <a:gd name="T2" fmla="*/ 818 w 936"/>
              <a:gd name="T3" fmla="*/ 757 h 758"/>
              <a:gd name="T4" fmla="*/ 818 w 936"/>
              <a:gd name="T5" fmla="*/ 137 h 758"/>
              <a:gd name="T6" fmla="*/ 643 w 936"/>
              <a:gd name="T7" fmla="*/ 197 h 758"/>
              <a:gd name="T8" fmla="*/ 643 w 936"/>
              <a:gd name="T9" fmla="*/ 99 h 758"/>
              <a:gd name="T10" fmla="*/ 916 w 936"/>
              <a:gd name="T11" fmla="*/ 0 h 758"/>
              <a:gd name="T12" fmla="*/ 935 w 936"/>
              <a:gd name="T13" fmla="*/ 0 h 758"/>
              <a:gd name="T14" fmla="*/ 935 w 936"/>
              <a:gd name="T15" fmla="*/ 757 h 758"/>
              <a:gd name="T16" fmla="*/ 350 w 936"/>
              <a:gd name="T17" fmla="*/ 115 h 758"/>
              <a:gd name="T18" fmla="*/ 350 w 936"/>
              <a:gd name="T19" fmla="*/ 350 h 758"/>
              <a:gd name="T20" fmla="*/ 585 w 936"/>
              <a:gd name="T21" fmla="*/ 350 h 758"/>
              <a:gd name="T22" fmla="*/ 585 w 936"/>
              <a:gd name="T23" fmla="*/ 465 h 758"/>
              <a:gd name="T24" fmla="*/ 350 w 936"/>
              <a:gd name="T25" fmla="*/ 465 h 758"/>
              <a:gd name="T26" fmla="*/ 350 w 936"/>
              <a:gd name="T27" fmla="*/ 700 h 758"/>
              <a:gd name="T28" fmla="*/ 235 w 936"/>
              <a:gd name="T29" fmla="*/ 700 h 758"/>
              <a:gd name="T30" fmla="*/ 235 w 936"/>
              <a:gd name="T31" fmla="*/ 465 h 758"/>
              <a:gd name="T32" fmla="*/ 0 w 936"/>
              <a:gd name="T33" fmla="*/ 465 h 758"/>
              <a:gd name="T34" fmla="*/ 0 w 936"/>
              <a:gd name="T35" fmla="*/ 350 h 758"/>
              <a:gd name="T36" fmla="*/ 235 w 936"/>
              <a:gd name="T37" fmla="*/ 350 h 758"/>
              <a:gd name="T38" fmla="*/ 235 w 936"/>
              <a:gd name="T39" fmla="*/ 115 h 758"/>
              <a:gd name="T40" fmla="*/ 350 w 936"/>
              <a:gd name="T41" fmla="*/ 115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758">
                <a:moveTo>
                  <a:pt x="935" y="757"/>
                </a:moveTo>
                <a:lnTo>
                  <a:pt x="818" y="757"/>
                </a:lnTo>
                <a:lnTo>
                  <a:pt x="818" y="137"/>
                </a:lnTo>
                <a:lnTo>
                  <a:pt x="643" y="197"/>
                </a:lnTo>
                <a:lnTo>
                  <a:pt x="643" y="99"/>
                </a:lnTo>
                <a:lnTo>
                  <a:pt x="916" y="0"/>
                </a:lnTo>
                <a:lnTo>
                  <a:pt x="935" y="0"/>
                </a:lnTo>
                <a:lnTo>
                  <a:pt x="935" y="757"/>
                </a:lnTo>
                <a:close/>
                <a:moveTo>
                  <a:pt x="350" y="115"/>
                </a:moveTo>
                <a:lnTo>
                  <a:pt x="350" y="350"/>
                </a:lnTo>
                <a:lnTo>
                  <a:pt x="585" y="350"/>
                </a:lnTo>
                <a:lnTo>
                  <a:pt x="585" y="465"/>
                </a:lnTo>
                <a:lnTo>
                  <a:pt x="350" y="465"/>
                </a:lnTo>
                <a:lnTo>
                  <a:pt x="350" y="700"/>
                </a:lnTo>
                <a:lnTo>
                  <a:pt x="235" y="700"/>
                </a:lnTo>
                <a:lnTo>
                  <a:pt x="235" y="465"/>
                </a:lnTo>
                <a:lnTo>
                  <a:pt x="0" y="465"/>
                </a:lnTo>
                <a:lnTo>
                  <a:pt x="0" y="350"/>
                </a:lnTo>
                <a:lnTo>
                  <a:pt x="235" y="350"/>
                </a:lnTo>
                <a:lnTo>
                  <a:pt x="235" y="115"/>
                </a:lnTo>
                <a:lnTo>
                  <a:pt x="350" y="11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2076" y="2418556"/>
            <a:ext cx="398463" cy="273050"/>
          </a:xfrm>
          <a:custGeom>
            <a:avLst/>
            <a:gdLst>
              <a:gd name="T0" fmla="*/ 0 w 1109"/>
              <a:gd name="T1" fmla="*/ 350 h 758"/>
              <a:gd name="T2" fmla="*/ 465 w 1109"/>
              <a:gd name="T3" fmla="*/ 350 h 758"/>
              <a:gd name="T4" fmla="*/ 465 w 1109"/>
              <a:gd name="T5" fmla="*/ 465 h 758"/>
              <a:gd name="T6" fmla="*/ 0 w 1109"/>
              <a:gd name="T7" fmla="*/ 465 h 758"/>
              <a:gd name="T8" fmla="*/ 0 w 1109"/>
              <a:gd name="T9" fmla="*/ 350 h 758"/>
              <a:gd name="T10" fmla="*/ 843 w 1109"/>
              <a:gd name="T11" fmla="*/ 0 h 758"/>
              <a:gd name="T12" fmla="*/ 1078 w 1109"/>
              <a:gd name="T13" fmla="*/ 205 h 758"/>
              <a:gd name="T14" fmla="*/ 1067 w 1109"/>
              <a:gd name="T15" fmla="*/ 274 h 758"/>
              <a:gd name="T16" fmla="*/ 1037 w 1109"/>
              <a:gd name="T17" fmla="*/ 342 h 758"/>
              <a:gd name="T18" fmla="*/ 927 w 1109"/>
              <a:gd name="T19" fmla="*/ 479 h 758"/>
              <a:gd name="T20" fmla="*/ 761 w 1109"/>
              <a:gd name="T21" fmla="*/ 659 h 758"/>
              <a:gd name="T22" fmla="*/ 1108 w 1109"/>
              <a:gd name="T23" fmla="*/ 659 h 758"/>
              <a:gd name="T24" fmla="*/ 1108 w 1109"/>
              <a:gd name="T25" fmla="*/ 757 h 758"/>
              <a:gd name="T26" fmla="*/ 605 w 1109"/>
              <a:gd name="T27" fmla="*/ 757 h 758"/>
              <a:gd name="T28" fmla="*/ 605 w 1109"/>
              <a:gd name="T29" fmla="*/ 670 h 758"/>
              <a:gd name="T30" fmla="*/ 848 w 1109"/>
              <a:gd name="T31" fmla="*/ 405 h 758"/>
              <a:gd name="T32" fmla="*/ 933 w 1109"/>
              <a:gd name="T33" fmla="*/ 295 h 758"/>
              <a:gd name="T34" fmla="*/ 952 w 1109"/>
              <a:gd name="T35" fmla="*/ 219 h 758"/>
              <a:gd name="T36" fmla="*/ 946 w 1109"/>
              <a:gd name="T37" fmla="*/ 170 h 758"/>
              <a:gd name="T38" fmla="*/ 843 w 1109"/>
              <a:gd name="T39" fmla="*/ 99 h 758"/>
              <a:gd name="T40" fmla="*/ 717 w 1109"/>
              <a:gd name="T41" fmla="*/ 233 h 758"/>
              <a:gd name="T42" fmla="*/ 591 w 1109"/>
              <a:gd name="T43" fmla="*/ 233 h 758"/>
              <a:gd name="T44" fmla="*/ 657 w 1109"/>
              <a:gd name="T45" fmla="*/ 69 h 758"/>
              <a:gd name="T46" fmla="*/ 843 w 1109"/>
              <a:gd name="T47" fmla="*/ 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9" h="758">
                <a:moveTo>
                  <a:pt x="0" y="350"/>
                </a:moveTo>
                <a:lnTo>
                  <a:pt x="465" y="350"/>
                </a:lnTo>
                <a:lnTo>
                  <a:pt x="465" y="465"/>
                </a:lnTo>
                <a:lnTo>
                  <a:pt x="0" y="465"/>
                </a:lnTo>
                <a:lnTo>
                  <a:pt x="0" y="350"/>
                </a:lnTo>
                <a:close/>
                <a:moveTo>
                  <a:pt x="843" y="0"/>
                </a:moveTo>
                <a:cubicBezTo>
                  <a:pt x="984" y="0"/>
                  <a:pt x="1078" y="64"/>
                  <a:pt x="1078" y="205"/>
                </a:cubicBezTo>
                <a:cubicBezTo>
                  <a:pt x="1078" y="227"/>
                  <a:pt x="1075" y="252"/>
                  <a:pt x="1067" y="274"/>
                </a:cubicBezTo>
                <a:cubicBezTo>
                  <a:pt x="1059" y="295"/>
                  <a:pt x="1050" y="320"/>
                  <a:pt x="1037" y="342"/>
                </a:cubicBezTo>
                <a:cubicBezTo>
                  <a:pt x="1007" y="390"/>
                  <a:pt x="968" y="438"/>
                  <a:pt x="927" y="479"/>
                </a:cubicBezTo>
                <a:lnTo>
                  <a:pt x="761" y="659"/>
                </a:lnTo>
                <a:lnTo>
                  <a:pt x="1108" y="659"/>
                </a:lnTo>
                <a:lnTo>
                  <a:pt x="1108" y="757"/>
                </a:lnTo>
                <a:lnTo>
                  <a:pt x="605" y="757"/>
                </a:lnTo>
                <a:lnTo>
                  <a:pt x="605" y="670"/>
                </a:lnTo>
                <a:lnTo>
                  <a:pt x="848" y="405"/>
                </a:lnTo>
                <a:cubicBezTo>
                  <a:pt x="885" y="368"/>
                  <a:pt x="909" y="335"/>
                  <a:pt x="933" y="295"/>
                </a:cubicBezTo>
                <a:cubicBezTo>
                  <a:pt x="947" y="272"/>
                  <a:pt x="952" y="253"/>
                  <a:pt x="952" y="219"/>
                </a:cubicBezTo>
                <a:cubicBezTo>
                  <a:pt x="952" y="202"/>
                  <a:pt x="952" y="183"/>
                  <a:pt x="946" y="170"/>
                </a:cubicBezTo>
                <a:cubicBezTo>
                  <a:pt x="930" y="129"/>
                  <a:pt x="900" y="99"/>
                  <a:pt x="843" y="99"/>
                </a:cubicBezTo>
                <a:cubicBezTo>
                  <a:pt x="759" y="99"/>
                  <a:pt x="717" y="149"/>
                  <a:pt x="717" y="233"/>
                </a:cubicBezTo>
                <a:lnTo>
                  <a:pt x="591" y="233"/>
                </a:lnTo>
                <a:cubicBezTo>
                  <a:pt x="591" y="162"/>
                  <a:pt x="619" y="106"/>
                  <a:pt x="657" y="69"/>
                </a:cubicBezTo>
                <a:cubicBezTo>
                  <a:pt x="700" y="26"/>
                  <a:pt x="757" y="0"/>
                  <a:pt x="84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75551" y="2418556"/>
            <a:ext cx="315913" cy="273050"/>
          </a:xfrm>
          <a:custGeom>
            <a:avLst/>
            <a:gdLst>
              <a:gd name="T0" fmla="*/ 875 w 876"/>
              <a:gd name="T1" fmla="*/ 757 h 758"/>
              <a:gd name="T2" fmla="*/ 760 w 876"/>
              <a:gd name="T3" fmla="*/ 757 h 758"/>
              <a:gd name="T4" fmla="*/ 760 w 876"/>
              <a:gd name="T5" fmla="*/ 137 h 758"/>
              <a:gd name="T6" fmla="*/ 585 w 876"/>
              <a:gd name="T7" fmla="*/ 197 h 758"/>
              <a:gd name="T8" fmla="*/ 585 w 876"/>
              <a:gd name="T9" fmla="*/ 99 h 758"/>
              <a:gd name="T10" fmla="*/ 858 w 876"/>
              <a:gd name="T11" fmla="*/ 0 h 758"/>
              <a:gd name="T12" fmla="*/ 875 w 876"/>
              <a:gd name="T13" fmla="*/ 0 h 758"/>
              <a:gd name="T14" fmla="*/ 875 w 876"/>
              <a:gd name="T15" fmla="*/ 757 h 758"/>
              <a:gd name="T16" fmla="*/ 0 w 876"/>
              <a:gd name="T17" fmla="*/ 350 h 758"/>
              <a:gd name="T18" fmla="*/ 467 w 876"/>
              <a:gd name="T19" fmla="*/ 350 h 758"/>
              <a:gd name="T20" fmla="*/ 467 w 876"/>
              <a:gd name="T21" fmla="*/ 465 h 758"/>
              <a:gd name="T22" fmla="*/ 0 w 876"/>
              <a:gd name="T23" fmla="*/ 465 h 758"/>
              <a:gd name="T24" fmla="*/ 0 w 876"/>
              <a:gd name="T25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76" h="758">
                <a:moveTo>
                  <a:pt x="875" y="757"/>
                </a:moveTo>
                <a:lnTo>
                  <a:pt x="760" y="757"/>
                </a:lnTo>
                <a:lnTo>
                  <a:pt x="760" y="137"/>
                </a:lnTo>
                <a:lnTo>
                  <a:pt x="585" y="197"/>
                </a:lnTo>
                <a:lnTo>
                  <a:pt x="585" y="99"/>
                </a:lnTo>
                <a:lnTo>
                  <a:pt x="858" y="0"/>
                </a:lnTo>
                <a:lnTo>
                  <a:pt x="875" y="0"/>
                </a:lnTo>
                <a:lnTo>
                  <a:pt x="875" y="757"/>
                </a:lnTo>
                <a:close/>
                <a:moveTo>
                  <a:pt x="0" y="350"/>
                </a:moveTo>
                <a:lnTo>
                  <a:pt x="467" y="350"/>
                </a:lnTo>
                <a:lnTo>
                  <a:pt x="467" y="465"/>
                </a:lnTo>
                <a:lnTo>
                  <a:pt x="0" y="465"/>
                </a:lnTo>
                <a:lnTo>
                  <a:pt x="0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15362" y="2345531"/>
            <a:ext cx="419100" cy="419100"/>
          </a:xfrm>
          <a:custGeom>
            <a:avLst/>
            <a:gdLst>
              <a:gd name="T0" fmla="*/ 711 w 1166"/>
              <a:gd name="T1" fmla="*/ 711 h 1166"/>
              <a:gd name="T2" fmla="*/ 933 w 1166"/>
              <a:gd name="T3" fmla="*/ 233 h 1166"/>
              <a:gd name="T4" fmla="*/ 454 w 1166"/>
              <a:gd name="T5" fmla="*/ 454 h 1166"/>
              <a:gd name="T6" fmla="*/ 233 w 1166"/>
              <a:gd name="T7" fmla="*/ 933 h 1166"/>
              <a:gd name="T8" fmla="*/ 711 w 1166"/>
              <a:gd name="T9" fmla="*/ 711 h 1166"/>
              <a:gd name="T10" fmla="*/ 583 w 1166"/>
              <a:gd name="T11" fmla="*/ 0 h 1166"/>
              <a:gd name="T12" fmla="*/ 1165 w 1166"/>
              <a:gd name="T13" fmla="*/ 583 h 1166"/>
              <a:gd name="T14" fmla="*/ 583 w 1166"/>
              <a:gd name="T15" fmla="*/ 1165 h 1166"/>
              <a:gd name="T16" fmla="*/ 0 w 1166"/>
              <a:gd name="T17" fmla="*/ 583 h 1166"/>
              <a:gd name="T18" fmla="*/ 583 w 1166"/>
              <a:gd name="T19" fmla="*/ 0 h 1166"/>
              <a:gd name="T20" fmla="*/ 583 w 1166"/>
              <a:gd name="T21" fmla="*/ 520 h 1166"/>
              <a:gd name="T22" fmla="*/ 645 w 1166"/>
              <a:gd name="T23" fmla="*/ 583 h 1166"/>
              <a:gd name="T24" fmla="*/ 583 w 1166"/>
              <a:gd name="T25" fmla="*/ 646 h 1166"/>
              <a:gd name="T26" fmla="*/ 520 w 1166"/>
              <a:gd name="T27" fmla="*/ 583 h 1166"/>
              <a:gd name="T28" fmla="*/ 583 w 1166"/>
              <a:gd name="T29" fmla="*/ 52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711" y="711"/>
                </a:moveTo>
                <a:lnTo>
                  <a:pt x="933" y="233"/>
                </a:lnTo>
                <a:lnTo>
                  <a:pt x="454" y="454"/>
                </a:lnTo>
                <a:lnTo>
                  <a:pt x="233" y="933"/>
                </a:lnTo>
                <a:lnTo>
                  <a:pt x="711" y="711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583" y="520"/>
                </a:moveTo>
                <a:cubicBezTo>
                  <a:pt x="618" y="520"/>
                  <a:pt x="645" y="547"/>
                  <a:pt x="645" y="583"/>
                </a:cubicBezTo>
                <a:cubicBezTo>
                  <a:pt x="645" y="618"/>
                  <a:pt x="619" y="646"/>
                  <a:pt x="583" y="646"/>
                </a:cubicBezTo>
                <a:cubicBezTo>
                  <a:pt x="548" y="646"/>
                  <a:pt x="520" y="618"/>
                  <a:pt x="520" y="583"/>
                </a:cubicBezTo>
                <a:cubicBezTo>
                  <a:pt x="520" y="547"/>
                  <a:pt x="547" y="520"/>
                  <a:pt x="583" y="52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28201" y="2366171"/>
            <a:ext cx="377825" cy="377825"/>
          </a:xfrm>
          <a:custGeom>
            <a:avLst/>
            <a:gdLst>
              <a:gd name="T0" fmla="*/ 700 w 1051"/>
              <a:gd name="T1" fmla="*/ 232 h 1051"/>
              <a:gd name="T2" fmla="*/ 350 w 1051"/>
              <a:gd name="T3" fmla="*/ 232 h 1051"/>
              <a:gd name="T4" fmla="*/ 350 w 1051"/>
              <a:gd name="T5" fmla="*/ 817 h 1051"/>
              <a:gd name="T6" fmla="*/ 700 w 1051"/>
              <a:gd name="T7" fmla="*/ 817 h 1051"/>
              <a:gd name="T8" fmla="*/ 700 w 1051"/>
              <a:gd name="T9" fmla="*/ 700 h 1051"/>
              <a:gd name="T10" fmla="*/ 467 w 1051"/>
              <a:gd name="T11" fmla="*/ 700 h 1051"/>
              <a:gd name="T12" fmla="*/ 467 w 1051"/>
              <a:gd name="T13" fmla="*/ 582 h 1051"/>
              <a:gd name="T14" fmla="*/ 700 w 1051"/>
              <a:gd name="T15" fmla="*/ 582 h 1051"/>
              <a:gd name="T16" fmla="*/ 700 w 1051"/>
              <a:gd name="T17" fmla="*/ 467 h 1051"/>
              <a:gd name="T18" fmla="*/ 467 w 1051"/>
              <a:gd name="T19" fmla="*/ 467 h 1051"/>
              <a:gd name="T20" fmla="*/ 467 w 1051"/>
              <a:gd name="T21" fmla="*/ 350 h 1051"/>
              <a:gd name="T22" fmla="*/ 700 w 1051"/>
              <a:gd name="T23" fmla="*/ 350 h 1051"/>
              <a:gd name="T24" fmla="*/ 700 w 1051"/>
              <a:gd name="T25" fmla="*/ 232 h 1051"/>
              <a:gd name="T26" fmla="*/ 932 w 1051"/>
              <a:gd name="T27" fmla="*/ 0 h 1051"/>
              <a:gd name="T28" fmla="*/ 1050 w 1051"/>
              <a:gd name="T29" fmla="*/ 117 h 1051"/>
              <a:gd name="T30" fmla="*/ 1050 w 1051"/>
              <a:gd name="T31" fmla="*/ 932 h 1051"/>
              <a:gd name="T32" fmla="*/ 932 w 1051"/>
              <a:gd name="T33" fmla="*/ 1050 h 1051"/>
              <a:gd name="T34" fmla="*/ 117 w 1051"/>
              <a:gd name="T35" fmla="*/ 1050 h 1051"/>
              <a:gd name="T36" fmla="*/ 0 w 1051"/>
              <a:gd name="T37" fmla="*/ 932 h 1051"/>
              <a:gd name="T38" fmla="*/ 0 w 1051"/>
              <a:gd name="T39" fmla="*/ 117 h 1051"/>
              <a:gd name="T40" fmla="*/ 117 w 1051"/>
              <a:gd name="T41" fmla="*/ 0 h 1051"/>
              <a:gd name="T42" fmla="*/ 932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700" y="232"/>
                </a:moveTo>
                <a:lnTo>
                  <a:pt x="350" y="232"/>
                </a:lnTo>
                <a:lnTo>
                  <a:pt x="350" y="817"/>
                </a:lnTo>
                <a:lnTo>
                  <a:pt x="700" y="817"/>
                </a:lnTo>
                <a:lnTo>
                  <a:pt x="700" y="700"/>
                </a:lnTo>
                <a:lnTo>
                  <a:pt x="467" y="700"/>
                </a:lnTo>
                <a:lnTo>
                  <a:pt x="467" y="582"/>
                </a:lnTo>
                <a:lnTo>
                  <a:pt x="700" y="582"/>
                </a:lnTo>
                <a:lnTo>
                  <a:pt x="700" y="467"/>
                </a:lnTo>
                <a:lnTo>
                  <a:pt x="467" y="467"/>
                </a:lnTo>
                <a:lnTo>
                  <a:pt x="467" y="350"/>
                </a:lnTo>
                <a:lnTo>
                  <a:pt x="700" y="350"/>
                </a:lnTo>
                <a:lnTo>
                  <a:pt x="700" y="23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883901" y="2477296"/>
            <a:ext cx="252413" cy="155575"/>
          </a:xfrm>
          <a:custGeom>
            <a:avLst/>
            <a:gdLst>
              <a:gd name="T0" fmla="*/ 618 w 701"/>
              <a:gd name="T1" fmla="*/ 0 h 433"/>
              <a:gd name="T2" fmla="*/ 700 w 701"/>
              <a:gd name="T3" fmla="*/ 82 h 433"/>
              <a:gd name="T4" fmla="*/ 350 w 701"/>
              <a:gd name="T5" fmla="*/ 432 h 433"/>
              <a:gd name="T6" fmla="*/ 0 w 701"/>
              <a:gd name="T7" fmla="*/ 82 h 433"/>
              <a:gd name="T8" fmla="*/ 82 w 701"/>
              <a:gd name="T9" fmla="*/ 0 h 433"/>
              <a:gd name="T10" fmla="*/ 350 w 701"/>
              <a:gd name="T11" fmla="*/ 268 h 433"/>
              <a:gd name="T12" fmla="*/ 618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618" y="0"/>
                </a:move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  <a:lnTo>
                  <a:pt x="350" y="268"/>
                </a:lnTo>
                <a:lnTo>
                  <a:pt x="618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9" y="3202783"/>
            <a:ext cx="441325" cy="441325"/>
          </a:xfrm>
          <a:custGeom>
            <a:avLst/>
            <a:gdLst>
              <a:gd name="T0" fmla="*/ 1077 w 1226"/>
              <a:gd name="T1" fmla="*/ 585 h 1225"/>
              <a:gd name="T2" fmla="*/ 1225 w 1226"/>
              <a:gd name="T3" fmla="*/ 729 h 1225"/>
              <a:gd name="T4" fmla="*/ 1077 w 1226"/>
              <a:gd name="T5" fmla="*/ 874 h 1225"/>
              <a:gd name="T6" fmla="*/ 990 w 1226"/>
              <a:gd name="T7" fmla="*/ 874 h 1225"/>
              <a:gd name="T8" fmla="*/ 990 w 1226"/>
              <a:gd name="T9" fmla="*/ 1109 h 1225"/>
              <a:gd name="T10" fmla="*/ 875 w 1226"/>
              <a:gd name="T11" fmla="*/ 1224 h 1225"/>
              <a:gd name="T12" fmla="*/ 653 w 1226"/>
              <a:gd name="T13" fmla="*/ 1224 h 1225"/>
              <a:gd name="T14" fmla="*/ 653 w 1226"/>
              <a:gd name="T15" fmla="*/ 1136 h 1225"/>
              <a:gd name="T16" fmla="*/ 495 w 1226"/>
              <a:gd name="T17" fmla="*/ 981 h 1225"/>
              <a:gd name="T18" fmla="*/ 336 w 1226"/>
              <a:gd name="T19" fmla="*/ 1136 h 1225"/>
              <a:gd name="T20" fmla="*/ 336 w 1226"/>
              <a:gd name="T21" fmla="*/ 1224 h 1225"/>
              <a:gd name="T22" fmla="*/ 115 w 1226"/>
              <a:gd name="T23" fmla="*/ 1224 h 1225"/>
              <a:gd name="T24" fmla="*/ 0 w 1226"/>
              <a:gd name="T25" fmla="*/ 1109 h 1225"/>
              <a:gd name="T26" fmla="*/ 0 w 1226"/>
              <a:gd name="T27" fmla="*/ 888 h 1225"/>
              <a:gd name="T28" fmla="*/ 87 w 1226"/>
              <a:gd name="T29" fmla="*/ 888 h 1225"/>
              <a:gd name="T30" fmla="*/ 243 w 1226"/>
              <a:gd name="T31" fmla="*/ 729 h 1225"/>
              <a:gd name="T32" fmla="*/ 87 w 1226"/>
              <a:gd name="T33" fmla="*/ 571 h 1225"/>
              <a:gd name="T34" fmla="*/ 0 w 1226"/>
              <a:gd name="T35" fmla="*/ 571 h 1225"/>
              <a:gd name="T36" fmla="*/ 0 w 1226"/>
              <a:gd name="T37" fmla="*/ 350 h 1225"/>
              <a:gd name="T38" fmla="*/ 115 w 1226"/>
              <a:gd name="T39" fmla="*/ 235 h 1225"/>
              <a:gd name="T40" fmla="*/ 350 w 1226"/>
              <a:gd name="T41" fmla="*/ 235 h 1225"/>
              <a:gd name="T42" fmla="*/ 350 w 1226"/>
              <a:gd name="T43" fmla="*/ 148 h 1225"/>
              <a:gd name="T44" fmla="*/ 495 w 1226"/>
              <a:gd name="T45" fmla="*/ 0 h 1225"/>
              <a:gd name="T46" fmla="*/ 640 w 1226"/>
              <a:gd name="T47" fmla="*/ 148 h 1225"/>
              <a:gd name="T48" fmla="*/ 640 w 1226"/>
              <a:gd name="T49" fmla="*/ 235 h 1225"/>
              <a:gd name="T50" fmla="*/ 875 w 1226"/>
              <a:gd name="T51" fmla="*/ 235 h 1225"/>
              <a:gd name="T52" fmla="*/ 990 w 1226"/>
              <a:gd name="T53" fmla="*/ 350 h 1225"/>
              <a:gd name="T54" fmla="*/ 990 w 1226"/>
              <a:gd name="T55" fmla="*/ 585 h 1225"/>
              <a:gd name="T56" fmla="*/ 1077 w 1226"/>
              <a:gd name="T57" fmla="*/ 585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26" h="1225">
                <a:moveTo>
                  <a:pt x="1077" y="585"/>
                </a:moveTo>
                <a:cubicBezTo>
                  <a:pt x="1157" y="585"/>
                  <a:pt x="1225" y="650"/>
                  <a:pt x="1225" y="729"/>
                </a:cubicBezTo>
                <a:cubicBezTo>
                  <a:pt x="1225" y="808"/>
                  <a:pt x="1157" y="874"/>
                  <a:pt x="1077" y="874"/>
                </a:cubicBezTo>
                <a:lnTo>
                  <a:pt x="990" y="874"/>
                </a:ln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653" y="1224"/>
                </a:lnTo>
                <a:lnTo>
                  <a:pt x="653" y="1136"/>
                </a:lnTo>
                <a:cubicBezTo>
                  <a:pt x="653" y="1049"/>
                  <a:pt x="582" y="981"/>
                  <a:pt x="495" y="981"/>
                </a:cubicBezTo>
                <a:cubicBezTo>
                  <a:pt x="407" y="981"/>
                  <a:pt x="336" y="1049"/>
                  <a:pt x="336" y="1136"/>
                </a:cubicBezTo>
                <a:lnTo>
                  <a:pt x="336" y="1224"/>
                </a:lnTo>
                <a:lnTo>
                  <a:pt x="115" y="1224"/>
                </a:lnTo>
                <a:cubicBezTo>
                  <a:pt x="52" y="1224"/>
                  <a:pt x="0" y="1172"/>
                  <a:pt x="0" y="1109"/>
                </a:cubicBezTo>
                <a:lnTo>
                  <a:pt x="0" y="888"/>
                </a:lnTo>
                <a:lnTo>
                  <a:pt x="87" y="888"/>
                </a:lnTo>
                <a:cubicBezTo>
                  <a:pt x="175" y="888"/>
                  <a:pt x="243" y="817"/>
                  <a:pt x="243" y="729"/>
                </a:cubicBezTo>
                <a:cubicBezTo>
                  <a:pt x="243" y="642"/>
                  <a:pt x="175" y="571"/>
                  <a:pt x="87" y="571"/>
                </a:cubicBezTo>
                <a:lnTo>
                  <a:pt x="0" y="571"/>
                </a:lnTo>
                <a:lnTo>
                  <a:pt x="0" y="350"/>
                </a:lnTo>
                <a:cubicBezTo>
                  <a:pt x="0" y="287"/>
                  <a:pt x="52" y="235"/>
                  <a:pt x="115" y="235"/>
                </a:cubicBezTo>
                <a:lnTo>
                  <a:pt x="350" y="235"/>
                </a:lnTo>
                <a:lnTo>
                  <a:pt x="350" y="148"/>
                </a:lnTo>
                <a:cubicBezTo>
                  <a:pt x="350" y="68"/>
                  <a:pt x="416" y="0"/>
                  <a:pt x="495" y="0"/>
                </a:cubicBezTo>
                <a:cubicBezTo>
                  <a:pt x="574" y="0"/>
                  <a:pt x="640" y="68"/>
                  <a:pt x="640" y="148"/>
                </a:cubicBezTo>
                <a:lnTo>
                  <a:pt x="640" y="235"/>
                </a:lnTo>
                <a:lnTo>
                  <a:pt x="875" y="235"/>
                </a:lnTo>
                <a:cubicBezTo>
                  <a:pt x="938" y="235"/>
                  <a:pt x="990" y="287"/>
                  <a:pt x="990" y="350"/>
                </a:cubicBezTo>
                <a:lnTo>
                  <a:pt x="990" y="585"/>
                </a:lnTo>
                <a:lnTo>
                  <a:pt x="1077" y="585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9637" y="3255169"/>
            <a:ext cx="336550" cy="336550"/>
          </a:xfrm>
          <a:custGeom>
            <a:avLst/>
            <a:gdLst>
              <a:gd name="T0" fmla="*/ 0 w 936"/>
              <a:gd name="T1" fmla="*/ 467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0 w 936"/>
              <a:gd name="T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6" h="935">
                <a:moveTo>
                  <a:pt x="0" y="467"/>
                </a:moveTo>
                <a:cubicBezTo>
                  <a:pt x="0" y="210"/>
                  <a:pt x="211" y="0"/>
                  <a:pt x="468" y="0"/>
                </a:cubicBezTo>
                <a:cubicBezTo>
                  <a:pt x="725" y="0"/>
                  <a:pt x="935" y="210"/>
                  <a:pt x="935" y="467"/>
                </a:cubicBezTo>
                <a:cubicBezTo>
                  <a:pt x="935" y="723"/>
                  <a:pt x="725" y="934"/>
                  <a:pt x="468" y="934"/>
                </a:cubicBezTo>
                <a:cubicBezTo>
                  <a:pt x="211" y="934"/>
                  <a:pt x="0" y="723"/>
                  <a:pt x="0" y="467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89287" y="3234533"/>
            <a:ext cx="463550" cy="377825"/>
          </a:xfrm>
          <a:custGeom>
            <a:avLst/>
            <a:gdLst>
              <a:gd name="T0" fmla="*/ 1168 w 1287"/>
              <a:gd name="T1" fmla="*/ 494 h 1049"/>
              <a:gd name="T2" fmla="*/ 1168 w 1287"/>
              <a:gd name="T3" fmla="*/ 437 h 1049"/>
              <a:gd name="T4" fmla="*/ 1080 w 1287"/>
              <a:gd name="T5" fmla="*/ 350 h 1049"/>
              <a:gd name="T6" fmla="*/ 875 w 1287"/>
              <a:gd name="T7" fmla="*/ 350 h 1049"/>
              <a:gd name="T8" fmla="*/ 875 w 1287"/>
              <a:gd name="T9" fmla="*/ 698 h 1049"/>
              <a:gd name="T10" fmla="*/ 963 w 1287"/>
              <a:gd name="T11" fmla="*/ 698 h 1049"/>
              <a:gd name="T12" fmla="*/ 963 w 1287"/>
              <a:gd name="T13" fmla="*/ 581 h 1049"/>
              <a:gd name="T14" fmla="*/ 1031 w 1287"/>
              <a:gd name="T15" fmla="*/ 581 h 1049"/>
              <a:gd name="T16" fmla="*/ 1080 w 1287"/>
              <a:gd name="T17" fmla="*/ 698 h 1049"/>
              <a:gd name="T18" fmla="*/ 1168 w 1287"/>
              <a:gd name="T19" fmla="*/ 698 h 1049"/>
              <a:gd name="T20" fmla="*/ 1116 w 1287"/>
              <a:gd name="T21" fmla="*/ 575 h 1049"/>
              <a:gd name="T22" fmla="*/ 1168 w 1287"/>
              <a:gd name="T23" fmla="*/ 494 h 1049"/>
              <a:gd name="T24" fmla="*/ 678 w 1287"/>
              <a:gd name="T25" fmla="*/ 698 h 1049"/>
              <a:gd name="T26" fmla="*/ 782 w 1287"/>
              <a:gd name="T27" fmla="*/ 350 h 1049"/>
              <a:gd name="T28" fmla="*/ 695 w 1287"/>
              <a:gd name="T29" fmla="*/ 350 h 1049"/>
              <a:gd name="T30" fmla="*/ 635 w 1287"/>
              <a:gd name="T31" fmla="*/ 548 h 1049"/>
              <a:gd name="T32" fmla="*/ 577 w 1287"/>
              <a:gd name="T33" fmla="*/ 350 h 1049"/>
              <a:gd name="T34" fmla="*/ 490 w 1287"/>
              <a:gd name="T35" fmla="*/ 350 h 1049"/>
              <a:gd name="T36" fmla="*/ 591 w 1287"/>
              <a:gd name="T37" fmla="*/ 698 h 1049"/>
              <a:gd name="T38" fmla="*/ 678 w 1287"/>
              <a:gd name="T39" fmla="*/ 698 h 1049"/>
              <a:gd name="T40" fmla="*/ 411 w 1287"/>
              <a:gd name="T41" fmla="*/ 611 h 1049"/>
              <a:gd name="T42" fmla="*/ 411 w 1287"/>
              <a:gd name="T43" fmla="*/ 437 h 1049"/>
              <a:gd name="T44" fmla="*/ 323 w 1287"/>
              <a:gd name="T45" fmla="*/ 350 h 1049"/>
              <a:gd name="T46" fmla="*/ 118 w 1287"/>
              <a:gd name="T47" fmla="*/ 350 h 1049"/>
              <a:gd name="T48" fmla="*/ 118 w 1287"/>
              <a:gd name="T49" fmla="*/ 698 h 1049"/>
              <a:gd name="T50" fmla="*/ 323 w 1287"/>
              <a:gd name="T51" fmla="*/ 698 h 1049"/>
              <a:gd name="T52" fmla="*/ 411 w 1287"/>
              <a:gd name="T53" fmla="*/ 611 h 1049"/>
              <a:gd name="T54" fmla="*/ 1286 w 1287"/>
              <a:gd name="T55" fmla="*/ 117 h 1049"/>
              <a:gd name="T56" fmla="*/ 1286 w 1287"/>
              <a:gd name="T57" fmla="*/ 931 h 1049"/>
              <a:gd name="T58" fmla="*/ 1168 w 1287"/>
              <a:gd name="T59" fmla="*/ 1048 h 1049"/>
              <a:gd name="T60" fmla="*/ 118 w 1287"/>
              <a:gd name="T61" fmla="*/ 1048 h 1049"/>
              <a:gd name="T62" fmla="*/ 0 w 1287"/>
              <a:gd name="T63" fmla="*/ 931 h 1049"/>
              <a:gd name="T64" fmla="*/ 0 w 1287"/>
              <a:gd name="T65" fmla="*/ 117 h 1049"/>
              <a:gd name="T66" fmla="*/ 118 w 1287"/>
              <a:gd name="T67" fmla="*/ 0 h 1049"/>
              <a:gd name="T68" fmla="*/ 1168 w 1287"/>
              <a:gd name="T69" fmla="*/ 0 h 1049"/>
              <a:gd name="T70" fmla="*/ 1286 w 1287"/>
              <a:gd name="T71" fmla="*/ 117 h 1049"/>
              <a:gd name="T72" fmla="*/ 205 w 1287"/>
              <a:gd name="T73" fmla="*/ 437 h 1049"/>
              <a:gd name="T74" fmla="*/ 323 w 1287"/>
              <a:gd name="T75" fmla="*/ 437 h 1049"/>
              <a:gd name="T76" fmla="*/ 323 w 1287"/>
              <a:gd name="T77" fmla="*/ 611 h 1049"/>
              <a:gd name="T78" fmla="*/ 205 w 1287"/>
              <a:gd name="T79" fmla="*/ 611 h 1049"/>
              <a:gd name="T80" fmla="*/ 205 w 1287"/>
              <a:gd name="T81" fmla="*/ 437 h 1049"/>
              <a:gd name="T82" fmla="*/ 963 w 1287"/>
              <a:gd name="T83" fmla="*/ 437 h 1049"/>
              <a:gd name="T84" fmla="*/ 1080 w 1287"/>
              <a:gd name="T85" fmla="*/ 437 h 1049"/>
              <a:gd name="T86" fmla="*/ 1080 w 1287"/>
              <a:gd name="T87" fmla="*/ 494 h 1049"/>
              <a:gd name="T88" fmla="*/ 963 w 1287"/>
              <a:gd name="T89" fmla="*/ 494 h 1049"/>
              <a:gd name="T90" fmla="*/ 963 w 1287"/>
              <a:gd name="T91" fmla="*/ 43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7" h="1049">
                <a:moveTo>
                  <a:pt x="1168" y="494"/>
                </a:moveTo>
                <a:lnTo>
                  <a:pt x="1168" y="437"/>
                </a:lnTo>
                <a:cubicBezTo>
                  <a:pt x="1168" y="388"/>
                  <a:pt x="1130" y="350"/>
                  <a:pt x="1080" y="350"/>
                </a:cubicBezTo>
                <a:lnTo>
                  <a:pt x="875" y="350"/>
                </a:lnTo>
                <a:lnTo>
                  <a:pt x="875" y="698"/>
                </a:lnTo>
                <a:lnTo>
                  <a:pt x="963" y="698"/>
                </a:lnTo>
                <a:lnTo>
                  <a:pt x="963" y="581"/>
                </a:lnTo>
                <a:lnTo>
                  <a:pt x="1031" y="581"/>
                </a:lnTo>
                <a:lnTo>
                  <a:pt x="1080" y="698"/>
                </a:lnTo>
                <a:lnTo>
                  <a:pt x="1168" y="698"/>
                </a:lnTo>
                <a:lnTo>
                  <a:pt x="1116" y="575"/>
                </a:lnTo>
                <a:cubicBezTo>
                  <a:pt x="1146" y="562"/>
                  <a:pt x="1168" y="530"/>
                  <a:pt x="1168" y="494"/>
                </a:cubicBezTo>
                <a:close/>
                <a:moveTo>
                  <a:pt x="678" y="698"/>
                </a:moveTo>
                <a:lnTo>
                  <a:pt x="782" y="350"/>
                </a:lnTo>
                <a:lnTo>
                  <a:pt x="695" y="350"/>
                </a:lnTo>
                <a:lnTo>
                  <a:pt x="635" y="548"/>
                </a:lnTo>
                <a:lnTo>
                  <a:pt x="577" y="350"/>
                </a:lnTo>
                <a:lnTo>
                  <a:pt x="490" y="350"/>
                </a:lnTo>
                <a:lnTo>
                  <a:pt x="591" y="698"/>
                </a:lnTo>
                <a:lnTo>
                  <a:pt x="678" y="698"/>
                </a:lnTo>
                <a:close/>
                <a:moveTo>
                  <a:pt x="411" y="611"/>
                </a:moveTo>
                <a:lnTo>
                  <a:pt x="411" y="437"/>
                </a:lnTo>
                <a:cubicBezTo>
                  <a:pt x="411" y="388"/>
                  <a:pt x="372" y="350"/>
                  <a:pt x="323" y="350"/>
                </a:cubicBezTo>
                <a:lnTo>
                  <a:pt x="118" y="350"/>
                </a:lnTo>
                <a:lnTo>
                  <a:pt x="118" y="698"/>
                </a:lnTo>
                <a:lnTo>
                  <a:pt x="323" y="698"/>
                </a:lnTo>
                <a:cubicBezTo>
                  <a:pt x="372" y="698"/>
                  <a:pt x="411" y="660"/>
                  <a:pt x="411" y="611"/>
                </a:cubicBezTo>
                <a:close/>
                <a:moveTo>
                  <a:pt x="1286" y="117"/>
                </a:moveTo>
                <a:lnTo>
                  <a:pt x="1286" y="931"/>
                </a:lnTo>
                <a:cubicBezTo>
                  <a:pt x="1286" y="994"/>
                  <a:pt x="1234" y="1048"/>
                  <a:pt x="1168" y="1048"/>
                </a:cubicBezTo>
                <a:lnTo>
                  <a:pt x="118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2"/>
                  <a:pt x="52" y="0"/>
                  <a:pt x="118" y="0"/>
                </a:cubicBezTo>
                <a:lnTo>
                  <a:pt x="1168" y="0"/>
                </a:lnTo>
                <a:cubicBezTo>
                  <a:pt x="1234" y="0"/>
                  <a:pt x="1286" y="52"/>
                  <a:pt x="1286" y="117"/>
                </a:cubicBezTo>
                <a:close/>
                <a:moveTo>
                  <a:pt x="205" y="437"/>
                </a:moveTo>
                <a:lnTo>
                  <a:pt x="323" y="437"/>
                </a:lnTo>
                <a:lnTo>
                  <a:pt x="323" y="611"/>
                </a:lnTo>
                <a:lnTo>
                  <a:pt x="205" y="611"/>
                </a:lnTo>
                <a:lnTo>
                  <a:pt x="205" y="437"/>
                </a:lnTo>
                <a:close/>
                <a:moveTo>
                  <a:pt x="963" y="437"/>
                </a:moveTo>
                <a:lnTo>
                  <a:pt x="1080" y="437"/>
                </a:lnTo>
                <a:lnTo>
                  <a:pt x="1080" y="494"/>
                </a:lnTo>
                <a:lnTo>
                  <a:pt x="963" y="494"/>
                </a:lnTo>
                <a:lnTo>
                  <a:pt x="963" y="43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62437" y="3234533"/>
            <a:ext cx="463550" cy="377825"/>
          </a:xfrm>
          <a:custGeom>
            <a:avLst/>
            <a:gdLst>
              <a:gd name="T0" fmla="*/ 642 w 1286"/>
              <a:gd name="T1" fmla="*/ 524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524 h 1049"/>
              <a:gd name="T8" fmla="*/ 642 w 1286"/>
              <a:gd name="T9" fmla="*/ 524 h 1049"/>
              <a:gd name="T10" fmla="*/ 1285 w 1286"/>
              <a:gd name="T11" fmla="*/ 117 h 1049"/>
              <a:gd name="T12" fmla="*/ 1285 w 1286"/>
              <a:gd name="T13" fmla="*/ 931 h 1049"/>
              <a:gd name="T14" fmla="*/ 1167 w 1286"/>
              <a:gd name="T15" fmla="*/ 1048 h 1049"/>
              <a:gd name="T16" fmla="*/ 117 w 1286"/>
              <a:gd name="T17" fmla="*/ 1048 h 1049"/>
              <a:gd name="T18" fmla="*/ 0 w 1286"/>
              <a:gd name="T19" fmla="*/ 931 h 1049"/>
              <a:gd name="T20" fmla="*/ 0 w 1286"/>
              <a:gd name="T21" fmla="*/ 117 h 1049"/>
              <a:gd name="T22" fmla="*/ 117 w 1286"/>
              <a:gd name="T23" fmla="*/ 0 h 1049"/>
              <a:gd name="T24" fmla="*/ 1167 w 1286"/>
              <a:gd name="T25" fmla="*/ 0 h 1049"/>
              <a:gd name="T26" fmla="*/ 1285 w 1286"/>
              <a:gd name="T2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49">
                <a:moveTo>
                  <a:pt x="642" y="524"/>
                </a:moveTo>
                <a:lnTo>
                  <a:pt x="642" y="117"/>
                </a:lnTo>
                <a:lnTo>
                  <a:pt x="117" y="117"/>
                </a:lnTo>
                <a:lnTo>
                  <a:pt x="117" y="524"/>
                </a:lnTo>
                <a:lnTo>
                  <a:pt x="642" y="524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4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33999" y="3234533"/>
            <a:ext cx="463550" cy="377825"/>
          </a:xfrm>
          <a:custGeom>
            <a:avLst/>
            <a:gdLst>
              <a:gd name="T0" fmla="*/ 642 w 1286"/>
              <a:gd name="T1" fmla="*/ 232 h 1049"/>
              <a:gd name="T2" fmla="*/ 642 w 1286"/>
              <a:gd name="T3" fmla="*/ 117 h 1049"/>
              <a:gd name="T4" fmla="*/ 117 w 1286"/>
              <a:gd name="T5" fmla="*/ 117 h 1049"/>
              <a:gd name="T6" fmla="*/ 117 w 1286"/>
              <a:gd name="T7" fmla="*/ 232 h 1049"/>
              <a:gd name="T8" fmla="*/ 642 w 1286"/>
              <a:gd name="T9" fmla="*/ 232 h 1049"/>
              <a:gd name="T10" fmla="*/ 642 w 1286"/>
              <a:gd name="T11" fmla="*/ 467 h 1049"/>
              <a:gd name="T12" fmla="*/ 642 w 1286"/>
              <a:gd name="T13" fmla="*/ 350 h 1049"/>
              <a:gd name="T14" fmla="*/ 117 w 1286"/>
              <a:gd name="T15" fmla="*/ 350 h 1049"/>
              <a:gd name="T16" fmla="*/ 117 w 1286"/>
              <a:gd name="T17" fmla="*/ 467 h 1049"/>
              <a:gd name="T18" fmla="*/ 642 w 1286"/>
              <a:gd name="T19" fmla="*/ 467 h 1049"/>
              <a:gd name="T20" fmla="*/ 1285 w 1286"/>
              <a:gd name="T21" fmla="*/ 117 h 1049"/>
              <a:gd name="T22" fmla="*/ 1285 w 1286"/>
              <a:gd name="T23" fmla="*/ 931 h 1049"/>
              <a:gd name="T24" fmla="*/ 1167 w 1286"/>
              <a:gd name="T25" fmla="*/ 1048 h 1049"/>
              <a:gd name="T26" fmla="*/ 117 w 1286"/>
              <a:gd name="T27" fmla="*/ 1048 h 1049"/>
              <a:gd name="T28" fmla="*/ 0 w 1286"/>
              <a:gd name="T29" fmla="*/ 931 h 1049"/>
              <a:gd name="T30" fmla="*/ 0 w 1286"/>
              <a:gd name="T31" fmla="*/ 117 h 1049"/>
              <a:gd name="T32" fmla="*/ 117 w 1286"/>
              <a:gd name="T33" fmla="*/ 0 h 1049"/>
              <a:gd name="T34" fmla="*/ 1167 w 1286"/>
              <a:gd name="T35" fmla="*/ 0 h 1049"/>
              <a:gd name="T36" fmla="*/ 1285 w 1286"/>
              <a:gd name="T3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49">
                <a:moveTo>
                  <a:pt x="642" y="232"/>
                </a:moveTo>
                <a:lnTo>
                  <a:pt x="642" y="117"/>
                </a:lnTo>
                <a:lnTo>
                  <a:pt x="117" y="117"/>
                </a:lnTo>
                <a:lnTo>
                  <a:pt x="117" y="232"/>
                </a:lnTo>
                <a:lnTo>
                  <a:pt x="642" y="232"/>
                </a:lnTo>
                <a:close/>
                <a:moveTo>
                  <a:pt x="642" y="467"/>
                </a:moveTo>
                <a:lnTo>
                  <a:pt x="642" y="350"/>
                </a:lnTo>
                <a:lnTo>
                  <a:pt x="117" y="350"/>
                </a:lnTo>
                <a:lnTo>
                  <a:pt x="117" y="467"/>
                </a:lnTo>
                <a:lnTo>
                  <a:pt x="642" y="467"/>
                </a:ln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8"/>
                  <a:pt x="1167" y="1048"/>
                </a:cubicBezTo>
                <a:lnTo>
                  <a:pt x="117" y="1048"/>
                </a:lnTo>
                <a:cubicBezTo>
                  <a:pt x="55" y="1048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5" y="54"/>
                  <a:pt x="1285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7787" y="3231358"/>
            <a:ext cx="419100" cy="384175"/>
          </a:xfrm>
          <a:custGeom>
            <a:avLst/>
            <a:gdLst>
              <a:gd name="T0" fmla="*/ 583 w 1166"/>
              <a:gd name="T1" fmla="*/ 1068 h 1069"/>
              <a:gd name="T2" fmla="*/ 498 w 1166"/>
              <a:gd name="T3" fmla="*/ 991 h 1069"/>
              <a:gd name="T4" fmla="*/ 0 w 1166"/>
              <a:gd name="T5" fmla="*/ 320 h 1069"/>
              <a:gd name="T6" fmla="*/ 320 w 1166"/>
              <a:gd name="T7" fmla="*/ 0 h 1069"/>
              <a:gd name="T8" fmla="*/ 583 w 1166"/>
              <a:gd name="T9" fmla="*/ 123 h 1069"/>
              <a:gd name="T10" fmla="*/ 845 w 1166"/>
              <a:gd name="T11" fmla="*/ 0 h 1069"/>
              <a:gd name="T12" fmla="*/ 1165 w 1166"/>
              <a:gd name="T13" fmla="*/ 320 h 1069"/>
              <a:gd name="T14" fmla="*/ 667 w 1166"/>
              <a:gd name="T15" fmla="*/ 994 h 1069"/>
              <a:gd name="T16" fmla="*/ 583 w 1166"/>
              <a:gd name="T17" fmla="*/ 1068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6" h="1069">
                <a:moveTo>
                  <a:pt x="583" y="1068"/>
                </a:moveTo>
                <a:lnTo>
                  <a:pt x="498" y="991"/>
                </a:lnTo>
                <a:cubicBezTo>
                  <a:pt x="197" y="718"/>
                  <a:pt x="0" y="541"/>
                  <a:pt x="0" y="320"/>
                </a:cubicBezTo>
                <a:cubicBezTo>
                  <a:pt x="0" y="139"/>
                  <a:pt x="140" y="0"/>
                  <a:pt x="320" y="0"/>
                </a:cubicBezTo>
                <a:cubicBezTo>
                  <a:pt x="421" y="0"/>
                  <a:pt x="520" y="49"/>
                  <a:pt x="583" y="123"/>
                </a:cubicBezTo>
                <a:cubicBezTo>
                  <a:pt x="646" y="49"/>
                  <a:pt x="744" y="0"/>
                  <a:pt x="845" y="0"/>
                </a:cubicBezTo>
                <a:cubicBezTo>
                  <a:pt x="1026" y="0"/>
                  <a:pt x="1165" y="139"/>
                  <a:pt x="1165" y="320"/>
                </a:cubicBezTo>
                <a:cubicBezTo>
                  <a:pt x="1165" y="541"/>
                  <a:pt x="968" y="721"/>
                  <a:pt x="667" y="994"/>
                </a:cubicBezTo>
                <a:lnTo>
                  <a:pt x="583" y="1068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99349" y="3231358"/>
            <a:ext cx="419100" cy="384175"/>
          </a:xfrm>
          <a:custGeom>
            <a:avLst/>
            <a:gdLst>
              <a:gd name="T0" fmla="*/ 587 w 1165"/>
              <a:gd name="T1" fmla="*/ 907 h 1069"/>
              <a:gd name="T2" fmla="*/ 1049 w 1165"/>
              <a:gd name="T3" fmla="*/ 320 h 1069"/>
              <a:gd name="T4" fmla="*/ 844 w 1165"/>
              <a:gd name="T5" fmla="*/ 118 h 1069"/>
              <a:gd name="T6" fmla="*/ 637 w 1165"/>
              <a:gd name="T7" fmla="*/ 254 h 1069"/>
              <a:gd name="T8" fmla="*/ 527 w 1165"/>
              <a:gd name="T9" fmla="*/ 254 h 1069"/>
              <a:gd name="T10" fmla="*/ 319 w 1165"/>
              <a:gd name="T11" fmla="*/ 118 h 1069"/>
              <a:gd name="T12" fmla="*/ 114 w 1165"/>
              <a:gd name="T13" fmla="*/ 320 h 1069"/>
              <a:gd name="T14" fmla="*/ 576 w 1165"/>
              <a:gd name="T15" fmla="*/ 907 h 1069"/>
              <a:gd name="T16" fmla="*/ 582 w 1165"/>
              <a:gd name="T17" fmla="*/ 912 h 1069"/>
              <a:gd name="T18" fmla="*/ 587 w 1165"/>
              <a:gd name="T19" fmla="*/ 907 h 1069"/>
              <a:gd name="T20" fmla="*/ 844 w 1165"/>
              <a:gd name="T21" fmla="*/ 0 h 1069"/>
              <a:gd name="T22" fmla="*/ 1164 w 1165"/>
              <a:gd name="T23" fmla="*/ 320 h 1069"/>
              <a:gd name="T24" fmla="*/ 667 w 1165"/>
              <a:gd name="T25" fmla="*/ 991 h 1069"/>
              <a:gd name="T26" fmla="*/ 582 w 1165"/>
              <a:gd name="T27" fmla="*/ 1068 h 1069"/>
              <a:gd name="T28" fmla="*/ 497 w 1165"/>
              <a:gd name="T29" fmla="*/ 994 h 1069"/>
              <a:gd name="T30" fmla="*/ 0 w 1165"/>
              <a:gd name="T31" fmla="*/ 320 h 1069"/>
              <a:gd name="T32" fmla="*/ 319 w 1165"/>
              <a:gd name="T33" fmla="*/ 0 h 1069"/>
              <a:gd name="T34" fmla="*/ 582 w 1165"/>
              <a:gd name="T35" fmla="*/ 123 h 1069"/>
              <a:gd name="T36" fmla="*/ 844 w 1165"/>
              <a:gd name="T37" fmla="*/ 0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069">
                <a:moveTo>
                  <a:pt x="587" y="907"/>
                </a:moveTo>
                <a:cubicBezTo>
                  <a:pt x="866" y="655"/>
                  <a:pt x="1049" y="489"/>
                  <a:pt x="1049" y="320"/>
                </a:cubicBezTo>
                <a:cubicBezTo>
                  <a:pt x="1049" y="202"/>
                  <a:pt x="962" y="118"/>
                  <a:pt x="844" y="118"/>
                </a:cubicBezTo>
                <a:cubicBezTo>
                  <a:pt x="754" y="118"/>
                  <a:pt x="667" y="175"/>
                  <a:pt x="637" y="254"/>
                </a:cubicBezTo>
                <a:lnTo>
                  <a:pt x="527" y="254"/>
                </a:lnTo>
                <a:cubicBezTo>
                  <a:pt x="497" y="175"/>
                  <a:pt x="410" y="118"/>
                  <a:pt x="319" y="118"/>
                </a:cubicBezTo>
                <a:cubicBezTo>
                  <a:pt x="202" y="118"/>
                  <a:pt x="114" y="202"/>
                  <a:pt x="114" y="320"/>
                </a:cubicBezTo>
                <a:cubicBezTo>
                  <a:pt x="114" y="489"/>
                  <a:pt x="298" y="655"/>
                  <a:pt x="576" y="907"/>
                </a:cubicBezTo>
                <a:lnTo>
                  <a:pt x="582" y="912"/>
                </a:lnTo>
                <a:lnTo>
                  <a:pt x="587" y="907"/>
                </a:lnTo>
                <a:close/>
                <a:moveTo>
                  <a:pt x="844" y="0"/>
                </a:moveTo>
                <a:cubicBezTo>
                  <a:pt x="1025" y="0"/>
                  <a:pt x="1164" y="139"/>
                  <a:pt x="1164" y="320"/>
                </a:cubicBezTo>
                <a:cubicBezTo>
                  <a:pt x="1164" y="541"/>
                  <a:pt x="967" y="718"/>
                  <a:pt x="667" y="991"/>
                </a:cubicBezTo>
                <a:lnTo>
                  <a:pt x="582" y="1068"/>
                </a:lnTo>
                <a:lnTo>
                  <a:pt x="497" y="994"/>
                </a:lnTo>
                <a:cubicBezTo>
                  <a:pt x="196" y="721"/>
                  <a:pt x="0" y="541"/>
                  <a:pt x="0" y="320"/>
                </a:cubicBezTo>
                <a:cubicBezTo>
                  <a:pt x="0" y="139"/>
                  <a:pt x="139" y="0"/>
                  <a:pt x="319" y="0"/>
                </a:cubicBezTo>
                <a:cubicBezTo>
                  <a:pt x="421" y="0"/>
                  <a:pt x="519" y="49"/>
                  <a:pt x="582" y="123"/>
                </a:cubicBezTo>
                <a:cubicBezTo>
                  <a:pt x="645" y="49"/>
                  <a:pt x="743" y="0"/>
                  <a:pt x="844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97899" y="3298032"/>
            <a:ext cx="368300" cy="252412"/>
          </a:xfrm>
          <a:custGeom>
            <a:avLst/>
            <a:gdLst>
              <a:gd name="T0" fmla="*/ 525 w 1023"/>
              <a:gd name="T1" fmla="*/ 349 h 699"/>
              <a:gd name="T2" fmla="*/ 1022 w 1023"/>
              <a:gd name="T3" fmla="*/ 0 h 699"/>
              <a:gd name="T4" fmla="*/ 1022 w 1023"/>
              <a:gd name="T5" fmla="*/ 698 h 699"/>
              <a:gd name="T6" fmla="*/ 525 w 1023"/>
              <a:gd name="T7" fmla="*/ 349 h 699"/>
              <a:gd name="T8" fmla="*/ 497 w 1023"/>
              <a:gd name="T9" fmla="*/ 698 h 699"/>
              <a:gd name="T10" fmla="*/ 0 w 1023"/>
              <a:gd name="T11" fmla="*/ 349 h 699"/>
              <a:gd name="T12" fmla="*/ 497 w 1023"/>
              <a:gd name="T13" fmla="*/ 0 h 699"/>
              <a:gd name="T14" fmla="*/ 497 w 1023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3" h="699">
                <a:moveTo>
                  <a:pt x="525" y="349"/>
                </a:moveTo>
                <a:lnTo>
                  <a:pt x="1022" y="0"/>
                </a:lnTo>
                <a:lnTo>
                  <a:pt x="1022" y="698"/>
                </a:lnTo>
                <a:lnTo>
                  <a:pt x="525" y="349"/>
                </a:lnTo>
                <a:close/>
                <a:moveTo>
                  <a:pt x="497" y="698"/>
                </a:moveTo>
                <a:lnTo>
                  <a:pt x="0" y="349"/>
                </a:lnTo>
                <a:lnTo>
                  <a:pt x="497" y="0"/>
                </a:lnTo>
                <a:lnTo>
                  <a:pt x="497" y="69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9462" y="3298032"/>
            <a:ext cx="368300" cy="252412"/>
          </a:xfrm>
          <a:custGeom>
            <a:avLst/>
            <a:gdLst>
              <a:gd name="T0" fmla="*/ 525 w 1024"/>
              <a:gd name="T1" fmla="*/ 0 h 699"/>
              <a:gd name="T2" fmla="*/ 1023 w 1024"/>
              <a:gd name="T3" fmla="*/ 349 h 699"/>
              <a:gd name="T4" fmla="*/ 525 w 1024"/>
              <a:gd name="T5" fmla="*/ 698 h 699"/>
              <a:gd name="T6" fmla="*/ 525 w 1024"/>
              <a:gd name="T7" fmla="*/ 0 h 699"/>
              <a:gd name="T8" fmla="*/ 0 w 1024"/>
              <a:gd name="T9" fmla="*/ 698 h 699"/>
              <a:gd name="T10" fmla="*/ 0 w 1024"/>
              <a:gd name="T11" fmla="*/ 0 h 699"/>
              <a:gd name="T12" fmla="*/ 498 w 1024"/>
              <a:gd name="T13" fmla="*/ 349 h 699"/>
              <a:gd name="T14" fmla="*/ 0 w 1024"/>
              <a:gd name="T15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24" h="699">
                <a:moveTo>
                  <a:pt x="525" y="0"/>
                </a:moveTo>
                <a:lnTo>
                  <a:pt x="1023" y="349"/>
                </a:lnTo>
                <a:lnTo>
                  <a:pt x="525" y="698"/>
                </a:lnTo>
                <a:lnTo>
                  <a:pt x="525" y="0"/>
                </a:lnTo>
                <a:close/>
                <a:moveTo>
                  <a:pt x="0" y="698"/>
                </a:moveTo>
                <a:lnTo>
                  <a:pt x="0" y="0"/>
                </a:lnTo>
                <a:lnTo>
                  <a:pt x="498" y="349"/>
                </a:lnTo>
                <a:lnTo>
                  <a:pt x="0" y="69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3894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1031 w 1166"/>
              <a:gd name="T5" fmla="*/ 451 h 1165"/>
              <a:gd name="T6" fmla="*/ 900 w 1166"/>
              <a:gd name="T7" fmla="*/ 465 h 1165"/>
              <a:gd name="T8" fmla="*/ 424 w 1166"/>
              <a:gd name="T9" fmla="*/ 219 h 1165"/>
              <a:gd name="T10" fmla="*/ 118 w 1166"/>
              <a:gd name="T11" fmla="*/ 533 h 1165"/>
              <a:gd name="T12" fmla="*/ 115 w 1166"/>
              <a:gd name="T13" fmla="*/ 582 h 1165"/>
              <a:gd name="T14" fmla="*/ 583 w 1166"/>
              <a:gd name="T15" fmla="*/ 1049 h 1165"/>
              <a:gd name="T16" fmla="*/ 583 w 1166"/>
              <a:gd name="T17" fmla="*/ 0 h 1165"/>
              <a:gd name="T18" fmla="*/ 1165 w 1166"/>
              <a:gd name="T19" fmla="*/ 582 h 1165"/>
              <a:gd name="T20" fmla="*/ 583 w 1166"/>
              <a:gd name="T21" fmla="*/ 1164 h 1165"/>
              <a:gd name="T22" fmla="*/ 0 w 1166"/>
              <a:gd name="T23" fmla="*/ 582 h 1165"/>
              <a:gd name="T24" fmla="*/ 583 w 1166"/>
              <a:gd name="T25" fmla="*/ 0 h 1165"/>
              <a:gd name="T26" fmla="*/ 758 w 1166"/>
              <a:gd name="T27" fmla="*/ 569 h 1165"/>
              <a:gd name="T28" fmla="*/ 831 w 1166"/>
              <a:gd name="T29" fmla="*/ 639 h 1165"/>
              <a:gd name="T30" fmla="*/ 758 w 1166"/>
              <a:gd name="T31" fmla="*/ 713 h 1165"/>
              <a:gd name="T32" fmla="*/ 684 w 1166"/>
              <a:gd name="T33" fmla="*/ 639 h 1165"/>
              <a:gd name="T34" fmla="*/ 758 w 1166"/>
              <a:gd name="T35" fmla="*/ 569 h 1165"/>
              <a:gd name="T36" fmla="*/ 408 w 1166"/>
              <a:gd name="T37" fmla="*/ 569 h 1165"/>
              <a:gd name="T38" fmla="*/ 481 w 1166"/>
              <a:gd name="T39" fmla="*/ 639 h 1165"/>
              <a:gd name="T40" fmla="*/ 408 w 1166"/>
              <a:gd name="T41" fmla="*/ 713 h 1165"/>
              <a:gd name="T42" fmla="*/ 334 w 1166"/>
              <a:gd name="T43" fmla="*/ 639 h 1165"/>
              <a:gd name="T44" fmla="*/ 408 w 1166"/>
              <a:gd name="T45" fmla="*/ 5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8"/>
                  <a:pt x="1050" y="582"/>
                </a:cubicBezTo>
                <a:cubicBezTo>
                  <a:pt x="1050" y="536"/>
                  <a:pt x="1042" y="492"/>
                  <a:pt x="1031" y="451"/>
                </a:cubicBezTo>
                <a:cubicBezTo>
                  <a:pt x="990" y="462"/>
                  <a:pt x="946" y="465"/>
                  <a:pt x="900" y="465"/>
                </a:cubicBezTo>
                <a:cubicBezTo>
                  <a:pt x="703" y="465"/>
                  <a:pt x="531" y="369"/>
                  <a:pt x="424" y="219"/>
                </a:cubicBezTo>
                <a:cubicBezTo>
                  <a:pt x="367" y="358"/>
                  <a:pt x="254" y="473"/>
                  <a:pt x="118" y="533"/>
                </a:cubicBezTo>
                <a:cubicBezTo>
                  <a:pt x="115" y="550"/>
                  <a:pt x="115" y="566"/>
                  <a:pt x="115" y="582"/>
                </a:cubicBezTo>
                <a:cubicBezTo>
                  <a:pt x="115" y="838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4"/>
                  <a:pt x="583" y="1164"/>
                </a:cubicBezTo>
                <a:cubicBezTo>
                  <a:pt x="261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758" y="569"/>
                </a:moveTo>
                <a:cubicBezTo>
                  <a:pt x="799" y="569"/>
                  <a:pt x="831" y="599"/>
                  <a:pt x="831" y="639"/>
                </a:cubicBezTo>
                <a:cubicBezTo>
                  <a:pt x="831" y="680"/>
                  <a:pt x="799" y="713"/>
                  <a:pt x="758" y="713"/>
                </a:cubicBezTo>
                <a:cubicBezTo>
                  <a:pt x="717" y="713"/>
                  <a:pt x="684" y="680"/>
                  <a:pt x="684" y="639"/>
                </a:cubicBezTo>
                <a:cubicBezTo>
                  <a:pt x="684" y="599"/>
                  <a:pt x="717" y="569"/>
                  <a:pt x="758" y="569"/>
                </a:cubicBezTo>
                <a:close/>
                <a:moveTo>
                  <a:pt x="408" y="569"/>
                </a:moveTo>
                <a:cubicBezTo>
                  <a:pt x="449" y="569"/>
                  <a:pt x="481" y="599"/>
                  <a:pt x="481" y="639"/>
                </a:cubicBezTo>
                <a:cubicBezTo>
                  <a:pt x="481" y="680"/>
                  <a:pt x="449" y="713"/>
                  <a:pt x="408" y="713"/>
                </a:cubicBezTo>
                <a:cubicBezTo>
                  <a:pt x="367" y="713"/>
                  <a:pt x="334" y="680"/>
                  <a:pt x="334" y="639"/>
                </a:cubicBezTo>
                <a:cubicBezTo>
                  <a:pt x="334" y="599"/>
                  <a:pt x="367" y="569"/>
                  <a:pt x="408" y="56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993481"/>
            <a:ext cx="419100" cy="336550"/>
          </a:xfrm>
          <a:custGeom>
            <a:avLst/>
            <a:gdLst>
              <a:gd name="T0" fmla="*/ 1077 w 1166"/>
              <a:gd name="T1" fmla="*/ 585 h 936"/>
              <a:gd name="T2" fmla="*/ 1077 w 1166"/>
              <a:gd name="T3" fmla="*/ 293 h 936"/>
              <a:gd name="T4" fmla="*/ 1006 w 1166"/>
              <a:gd name="T5" fmla="*/ 293 h 936"/>
              <a:gd name="T6" fmla="*/ 1006 w 1166"/>
              <a:gd name="T7" fmla="*/ 555 h 936"/>
              <a:gd name="T8" fmla="*/ 941 w 1166"/>
              <a:gd name="T9" fmla="*/ 555 h 936"/>
              <a:gd name="T10" fmla="*/ 941 w 1166"/>
              <a:gd name="T11" fmla="*/ 350 h 936"/>
              <a:gd name="T12" fmla="*/ 867 w 1166"/>
              <a:gd name="T13" fmla="*/ 350 h 936"/>
              <a:gd name="T14" fmla="*/ 867 w 1166"/>
              <a:gd name="T15" fmla="*/ 555 h 936"/>
              <a:gd name="T16" fmla="*/ 801 w 1166"/>
              <a:gd name="T17" fmla="*/ 555 h 936"/>
              <a:gd name="T18" fmla="*/ 801 w 1166"/>
              <a:gd name="T19" fmla="*/ 293 h 936"/>
              <a:gd name="T20" fmla="*/ 727 w 1166"/>
              <a:gd name="T21" fmla="*/ 293 h 936"/>
              <a:gd name="T22" fmla="*/ 727 w 1166"/>
              <a:gd name="T23" fmla="*/ 585 h 936"/>
              <a:gd name="T24" fmla="*/ 787 w 1166"/>
              <a:gd name="T25" fmla="*/ 643 h 936"/>
              <a:gd name="T26" fmla="*/ 1020 w 1166"/>
              <a:gd name="T27" fmla="*/ 643 h 936"/>
              <a:gd name="T28" fmla="*/ 1077 w 1166"/>
              <a:gd name="T29" fmla="*/ 585 h 936"/>
              <a:gd name="T30" fmla="*/ 670 w 1166"/>
              <a:gd name="T31" fmla="*/ 367 h 936"/>
              <a:gd name="T32" fmla="*/ 670 w 1166"/>
              <a:gd name="T33" fmla="*/ 293 h 936"/>
              <a:gd name="T34" fmla="*/ 437 w 1166"/>
              <a:gd name="T35" fmla="*/ 293 h 936"/>
              <a:gd name="T36" fmla="*/ 437 w 1166"/>
              <a:gd name="T37" fmla="*/ 643 h 936"/>
              <a:gd name="T38" fmla="*/ 670 w 1166"/>
              <a:gd name="T39" fmla="*/ 643 h 936"/>
              <a:gd name="T40" fmla="*/ 670 w 1166"/>
              <a:gd name="T41" fmla="*/ 569 h 936"/>
              <a:gd name="T42" fmla="*/ 525 w 1166"/>
              <a:gd name="T43" fmla="*/ 569 h 936"/>
              <a:gd name="T44" fmla="*/ 525 w 1166"/>
              <a:gd name="T45" fmla="*/ 506 h 936"/>
              <a:gd name="T46" fmla="*/ 670 w 1166"/>
              <a:gd name="T47" fmla="*/ 506 h 936"/>
              <a:gd name="T48" fmla="*/ 670 w 1166"/>
              <a:gd name="T49" fmla="*/ 432 h 936"/>
              <a:gd name="T50" fmla="*/ 525 w 1166"/>
              <a:gd name="T51" fmla="*/ 432 h 936"/>
              <a:gd name="T52" fmla="*/ 525 w 1166"/>
              <a:gd name="T53" fmla="*/ 367 h 936"/>
              <a:gd name="T54" fmla="*/ 670 w 1166"/>
              <a:gd name="T55" fmla="*/ 367 h 936"/>
              <a:gd name="T56" fmla="*/ 377 w 1166"/>
              <a:gd name="T57" fmla="*/ 643 h 936"/>
              <a:gd name="T58" fmla="*/ 377 w 1166"/>
              <a:gd name="T59" fmla="*/ 293 h 936"/>
              <a:gd name="T60" fmla="*/ 306 w 1166"/>
              <a:gd name="T61" fmla="*/ 293 h 936"/>
              <a:gd name="T62" fmla="*/ 306 w 1166"/>
              <a:gd name="T63" fmla="*/ 498 h 936"/>
              <a:gd name="T64" fmla="*/ 159 w 1166"/>
              <a:gd name="T65" fmla="*/ 293 h 936"/>
              <a:gd name="T66" fmla="*/ 87 w 1166"/>
              <a:gd name="T67" fmla="*/ 293 h 936"/>
              <a:gd name="T68" fmla="*/ 87 w 1166"/>
              <a:gd name="T69" fmla="*/ 643 h 936"/>
              <a:gd name="T70" fmla="*/ 159 w 1166"/>
              <a:gd name="T71" fmla="*/ 643 h 936"/>
              <a:gd name="T72" fmla="*/ 159 w 1166"/>
              <a:gd name="T73" fmla="*/ 438 h 936"/>
              <a:gd name="T74" fmla="*/ 309 w 1166"/>
              <a:gd name="T75" fmla="*/ 643 h 936"/>
              <a:gd name="T76" fmla="*/ 377 w 1166"/>
              <a:gd name="T77" fmla="*/ 643 h 936"/>
              <a:gd name="T78" fmla="*/ 1050 w 1166"/>
              <a:gd name="T79" fmla="*/ 0 h 936"/>
              <a:gd name="T80" fmla="*/ 1165 w 1166"/>
              <a:gd name="T81" fmla="*/ 118 h 936"/>
              <a:gd name="T82" fmla="*/ 1165 w 1166"/>
              <a:gd name="T83" fmla="*/ 818 h 936"/>
              <a:gd name="T84" fmla="*/ 1050 w 1166"/>
              <a:gd name="T85" fmla="*/ 935 h 936"/>
              <a:gd name="T86" fmla="*/ 115 w 1166"/>
              <a:gd name="T87" fmla="*/ 935 h 936"/>
              <a:gd name="T88" fmla="*/ 0 w 1166"/>
              <a:gd name="T89" fmla="*/ 818 h 936"/>
              <a:gd name="T90" fmla="*/ 0 w 1166"/>
              <a:gd name="T91" fmla="*/ 118 h 936"/>
              <a:gd name="T92" fmla="*/ 115 w 1166"/>
              <a:gd name="T93" fmla="*/ 0 h 936"/>
              <a:gd name="T94" fmla="*/ 1050 w 1166"/>
              <a:gd name="T9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66" h="936">
                <a:moveTo>
                  <a:pt x="1077" y="585"/>
                </a:moveTo>
                <a:lnTo>
                  <a:pt x="1077" y="293"/>
                </a:lnTo>
                <a:lnTo>
                  <a:pt x="1006" y="293"/>
                </a:lnTo>
                <a:lnTo>
                  <a:pt x="1006" y="555"/>
                </a:lnTo>
                <a:lnTo>
                  <a:pt x="941" y="555"/>
                </a:lnTo>
                <a:lnTo>
                  <a:pt x="941" y="350"/>
                </a:lnTo>
                <a:lnTo>
                  <a:pt x="867" y="350"/>
                </a:lnTo>
                <a:lnTo>
                  <a:pt x="867" y="555"/>
                </a:lnTo>
                <a:lnTo>
                  <a:pt x="801" y="555"/>
                </a:lnTo>
                <a:lnTo>
                  <a:pt x="801" y="293"/>
                </a:lnTo>
                <a:lnTo>
                  <a:pt x="727" y="293"/>
                </a:lnTo>
                <a:lnTo>
                  <a:pt x="727" y="585"/>
                </a:lnTo>
                <a:cubicBezTo>
                  <a:pt x="727" y="618"/>
                  <a:pt x="755" y="643"/>
                  <a:pt x="787" y="643"/>
                </a:cubicBezTo>
                <a:lnTo>
                  <a:pt x="1020" y="643"/>
                </a:lnTo>
                <a:cubicBezTo>
                  <a:pt x="1053" y="643"/>
                  <a:pt x="1077" y="618"/>
                  <a:pt x="1077" y="585"/>
                </a:cubicBezTo>
                <a:close/>
                <a:moveTo>
                  <a:pt x="670" y="367"/>
                </a:moveTo>
                <a:lnTo>
                  <a:pt x="670" y="293"/>
                </a:lnTo>
                <a:lnTo>
                  <a:pt x="437" y="293"/>
                </a:lnTo>
                <a:lnTo>
                  <a:pt x="437" y="643"/>
                </a:lnTo>
                <a:lnTo>
                  <a:pt x="670" y="643"/>
                </a:lnTo>
                <a:lnTo>
                  <a:pt x="670" y="569"/>
                </a:lnTo>
                <a:lnTo>
                  <a:pt x="525" y="569"/>
                </a:lnTo>
                <a:lnTo>
                  <a:pt x="525" y="506"/>
                </a:lnTo>
                <a:lnTo>
                  <a:pt x="670" y="506"/>
                </a:lnTo>
                <a:lnTo>
                  <a:pt x="670" y="432"/>
                </a:lnTo>
                <a:lnTo>
                  <a:pt x="525" y="432"/>
                </a:lnTo>
                <a:lnTo>
                  <a:pt x="525" y="367"/>
                </a:lnTo>
                <a:lnTo>
                  <a:pt x="670" y="367"/>
                </a:lnTo>
                <a:close/>
                <a:moveTo>
                  <a:pt x="377" y="643"/>
                </a:moveTo>
                <a:lnTo>
                  <a:pt x="377" y="293"/>
                </a:lnTo>
                <a:lnTo>
                  <a:pt x="306" y="293"/>
                </a:lnTo>
                <a:lnTo>
                  <a:pt x="306" y="498"/>
                </a:lnTo>
                <a:lnTo>
                  <a:pt x="159" y="293"/>
                </a:lnTo>
                <a:lnTo>
                  <a:pt x="87" y="293"/>
                </a:lnTo>
                <a:lnTo>
                  <a:pt x="87" y="643"/>
                </a:lnTo>
                <a:lnTo>
                  <a:pt x="159" y="643"/>
                </a:lnTo>
                <a:lnTo>
                  <a:pt x="159" y="438"/>
                </a:lnTo>
                <a:lnTo>
                  <a:pt x="309" y="643"/>
                </a:lnTo>
                <a:lnTo>
                  <a:pt x="377" y="643"/>
                </a:ln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08199" y="4929981"/>
            <a:ext cx="463550" cy="463550"/>
          </a:xfrm>
          <a:custGeom>
            <a:avLst/>
            <a:gdLst>
              <a:gd name="T0" fmla="*/ 700 w 1287"/>
              <a:gd name="T1" fmla="*/ 585 h 1286"/>
              <a:gd name="T2" fmla="*/ 700 w 1287"/>
              <a:gd name="T3" fmla="*/ 700 h 1286"/>
              <a:gd name="T4" fmla="*/ 818 w 1287"/>
              <a:gd name="T5" fmla="*/ 700 h 1286"/>
              <a:gd name="T6" fmla="*/ 818 w 1287"/>
              <a:gd name="T7" fmla="*/ 585 h 1286"/>
              <a:gd name="T8" fmla="*/ 700 w 1287"/>
              <a:gd name="T9" fmla="*/ 585 h 1286"/>
              <a:gd name="T10" fmla="*/ 700 w 1287"/>
              <a:gd name="T11" fmla="*/ 818 h 1286"/>
              <a:gd name="T12" fmla="*/ 586 w 1287"/>
              <a:gd name="T13" fmla="*/ 700 h 1286"/>
              <a:gd name="T14" fmla="*/ 586 w 1287"/>
              <a:gd name="T15" fmla="*/ 350 h 1286"/>
              <a:gd name="T16" fmla="*/ 700 w 1287"/>
              <a:gd name="T17" fmla="*/ 235 h 1286"/>
              <a:gd name="T18" fmla="*/ 936 w 1287"/>
              <a:gd name="T19" fmla="*/ 235 h 1286"/>
              <a:gd name="T20" fmla="*/ 936 w 1287"/>
              <a:gd name="T21" fmla="*/ 350 h 1286"/>
              <a:gd name="T22" fmla="*/ 700 w 1287"/>
              <a:gd name="T23" fmla="*/ 350 h 1286"/>
              <a:gd name="T24" fmla="*/ 700 w 1287"/>
              <a:gd name="T25" fmla="*/ 468 h 1286"/>
              <a:gd name="T26" fmla="*/ 818 w 1287"/>
              <a:gd name="T27" fmla="*/ 468 h 1286"/>
              <a:gd name="T28" fmla="*/ 936 w 1287"/>
              <a:gd name="T29" fmla="*/ 585 h 1286"/>
              <a:gd name="T30" fmla="*/ 936 w 1287"/>
              <a:gd name="T31" fmla="*/ 700 h 1286"/>
              <a:gd name="T32" fmla="*/ 818 w 1287"/>
              <a:gd name="T33" fmla="*/ 818 h 1286"/>
              <a:gd name="T34" fmla="*/ 700 w 1287"/>
              <a:gd name="T35" fmla="*/ 818 h 1286"/>
              <a:gd name="T36" fmla="*/ 1168 w 1287"/>
              <a:gd name="T37" fmla="*/ 935 h 1286"/>
              <a:gd name="T38" fmla="*/ 1168 w 1287"/>
              <a:gd name="T39" fmla="*/ 118 h 1286"/>
              <a:gd name="T40" fmla="*/ 350 w 1287"/>
              <a:gd name="T41" fmla="*/ 118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8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8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8 h 1286"/>
              <a:gd name="T68" fmla="*/ 1050 w 1287"/>
              <a:gd name="T69" fmla="*/ 1168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8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700" y="585"/>
                </a:moveTo>
                <a:lnTo>
                  <a:pt x="700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lose/>
                <a:moveTo>
                  <a:pt x="700" y="818"/>
                </a:moveTo>
                <a:cubicBezTo>
                  <a:pt x="638" y="818"/>
                  <a:pt x="586" y="766"/>
                  <a:pt x="586" y="700"/>
                </a:cubicBezTo>
                <a:lnTo>
                  <a:pt x="586" y="350"/>
                </a:lnTo>
                <a:cubicBezTo>
                  <a:pt x="586" y="285"/>
                  <a:pt x="638" y="235"/>
                  <a:pt x="700" y="235"/>
                </a:cubicBezTo>
                <a:lnTo>
                  <a:pt x="936" y="235"/>
                </a:lnTo>
                <a:lnTo>
                  <a:pt x="936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1" y="468"/>
                  <a:pt x="936" y="520"/>
                  <a:pt x="936" y="585"/>
                </a:cubicBezTo>
                <a:lnTo>
                  <a:pt x="936" y="700"/>
                </a:lnTo>
                <a:cubicBezTo>
                  <a:pt x="936" y="766"/>
                  <a:pt x="881" y="818"/>
                  <a:pt x="818" y="818"/>
                </a:cubicBezTo>
                <a:lnTo>
                  <a:pt x="700" y="818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5"/>
                  <a:pt x="1286" y="118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8"/>
                </a:lnTo>
                <a:cubicBezTo>
                  <a:pt x="236" y="55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585 w 1286"/>
              <a:gd name="T13" fmla="*/ 585 h 1286"/>
              <a:gd name="T14" fmla="*/ 585 w 1286"/>
              <a:gd name="T15" fmla="*/ 235 h 1286"/>
              <a:gd name="T16" fmla="*/ 935 w 1286"/>
              <a:gd name="T17" fmla="*/ 235 h 1286"/>
              <a:gd name="T18" fmla="*/ 935 w 1286"/>
              <a:gd name="T19" fmla="*/ 350 h 1286"/>
              <a:gd name="T20" fmla="*/ 700 w 1286"/>
              <a:gd name="T21" fmla="*/ 350 h 1286"/>
              <a:gd name="T22" fmla="*/ 700 w 1286"/>
              <a:gd name="T23" fmla="*/ 468 h 1286"/>
              <a:gd name="T24" fmla="*/ 818 w 1286"/>
              <a:gd name="T25" fmla="*/ 468 h 1286"/>
              <a:gd name="T26" fmla="*/ 935 w 1286"/>
              <a:gd name="T27" fmla="*/ 585 h 1286"/>
              <a:gd name="T28" fmla="*/ 935 w 1286"/>
              <a:gd name="T29" fmla="*/ 700 h 1286"/>
              <a:gd name="T30" fmla="*/ 118 w 1286"/>
              <a:gd name="T31" fmla="*/ 235 h 1286"/>
              <a:gd name="T32" fmla="*/ 118 w 1286"/>
              <a:gd name="T33" fmla="*/ 1168 h 1286"/>
              <a:gd name="T34" fmla="*/ 1050 w 1286"/>
              <a:gd name="T35" fmla="*/ 1168 h 1286"/>
              <a:gd name="T36" fmla="*/ 1050 w 1286"/>
              <a:gd name="T37" fmla="*/ 1285 h 1286"/>
              <a:gd name="T38" fmla="*/ 118 w 1286"/>
              <a:gd name="T39" fmla="*/ 1285 h 1286"/>
              <a:gd name="T40" fmla="*/ 0 w 1286"/>
              <a:gd name="T41" fmla="*/ 1168 h 1286"/>
              <a:gd name="T42" fmla="*/ 0 w 1286"/>
              <a:gd name="T43" fmla="*/ 235 h 1286"/>
              <a:gd name="T44" fmla="*/ 118 w 1286"/>
              <a:gd name="T45" fmla="*/ 235 h 1286"/>
              <a:gd name="T46" fmla="*/ 1168 w 1286"/>
              <a:gd name="T47" fmla="*/ 935 h 1286"/>
              <a:gd name="T48" fmla="*/ 1168 w 1286"/>
              <a:gd name="T49" fmla="*/ 118 h 1286"/>
              <a:gd name="T50" fmla="*/ 350 w 1286"/>
              <a:gd name="T51" fmla="*/ 118 h 1286"/>
              <a:gd name="T52" fmla="*/ 350 w 1286"/>
              <a:gd name="T53" fmla="*/ 935 h 1286"/>
              <a:gd name="T54" fmla="*/ 1168 w 1286"/>
              <a:gd name="T55" fmla="*/ 935 h 1286"/>
              <a:gd name="T56" fmla="*/ 1168 w 1286"/>
              <a:gd name="T57" fmla="*/ 0 h 1286"/>
              <a:gd name="T58" fmla="*/ 1285 w 1286"/>
              <a:gd name="T59" fmla="*/ 118 h 1286"/>
              <a:gd name="T60" fmla="*/ 1285 w 1286"/>
              <a:gd name="T61" fmla="*/ 935 h 1286"/>
              <a:gd name="T62" fmla="*/ 1168 w 1286"/>
              <a:gd name="T63" fmla="*/ 1050 h 1286"/>
              <a:gd name="T64" fmla="*/ 350 w 1286"/>
              <a:gd name="T65" fmla="*/ 1050 h 1286"/>
              <a:gd name="T66" fmla="*/ 235 w 1286"/>
              <a:gd name="T67" fmla="*/ 935 h 1286"/>
              <a:gd name="T68" fmla="*/ 235 w 1286"/>
              <a:gd name="T69" fmla="*/ 118 h 1286"/>
              <a:gd name="T70" fmla="*/ 350 w 1286"/>
              <a:gd name="T71" fmla="*/ 0 h 1286"/>
              <a:gd name="T72" fmla="*/ 1168 w 1286"/>
              <a:gd name="T73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0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585" y="585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350"/>
                </a:lnTo>
                <a:lnTo>
                  <a:pt x="700" y="468"/>
                </a:lnTo>
                <a:lnTo>
                  <a:pt x="818" y="468"/>
                </a:lnTo>
                <a:cubicBezTo>
                  <a:pt x="880" y="468"/>
                  <a:pt x="935" y="520"/>
                  <a:pt x="935" y="585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54499" y="4929981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817 w 1286"/>
              <a:gd name="T29" fmla="*/ 818 h 1286"/>
              <a:gd name="T30" fmla="*/ 817 w 1286"/>
              <a:gd name="T31" fmla="*/ 585 h 1286"/>
              <a:gd name="T32" fmla="*/ 585 w 1286"/>
              <a:gd name="T33" fmla="*/ 585 h 1286"/>
              <a:gd name="T34" fmla="*/ 585 w 1286"/>
              <a:gd name="T35" fmla="*/ 235 h 1286"/>
              <a:gd name="T36" fmla="*/ 700 w 1286"/>
              <a:gd name="T37" fmla="*/ 235 h 1286"/>
              <a:gd name="T38" fmla="*/ 700 w 1286"/>
              <a:gd name="T39" fmla="*/ 468 h 1286"/>
              <a:gd name="T40" fmla="*/ 817 w 1286"/>
              <a:gd name="T41" fmla="*/ 468 h 1286"/>
              <a:gd name="T42" fmla="*/ 817 w 1286"/>
              <a:gd name="T43" fmla="*/ 235 h 1286"/>
              <a:gd name="T44" fmla="*/ 935 w 1286"/>
              <a:gd name="T45" fmla="*/ 235 h 1286"/>
              <a:gd name="T46" fmla="*/ 935 w 1286"/>
              <a:gd name="T47" fmla="*/ 818 h 1286"/>
              <a:gd name="T48" fmla="*/ 817 w 1286"/>
              <a:gd name="T49" fmla="*/ 818 h 1286"/>
              <a:gd name="T50" fmla="*/ 117 w 1286"/>
              <a:gd name="T51" fmla="*/ 235 h 1286"/>
              <a:gd name="T52" fmla="*/ 117 w 1286"/>
              <a:gd name="T53" fmla="*/ 1168 h 1286"/>
              <a:gd name="T54" fmla="*/ 1050 w 1286"/>
              <a:gd name="T55" fmla="*/ 1168 h 1286"/>
              <a:gd name="T56" fmla="*/ 1050 w 1286"/>
              <a:gd name="T57" fmla="*/ 1285 h 1286"/>
              <a:gd name="T58" fmla="*/ 117 w 1286"/>
              <a:gd name="T59" fmla="*/ 1285 h 1286"/>
              <a:gd name="T60" fmla="*/ 0 w 1286"/>
              <a:gd name="T61" fmla="*/ 1168 h 1286"/>
              <a:gd name="T62" fmla="*/ 0 w 1286"/>
              <a:gd name="T63" fmla="*/ 235 h 1286"/>
              <a:gd name="T64" fmla="*/ 117 w 1286"/>
              <a:gd name="T6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817" y="818"/>
                </a:moveTo>
                <a:lnTo>
                  <a:pt x="817" y="585"/>
                </a:lnTo>
                <a:lnTo>
                  <a:pt x="585" y="585"/>
                </a:lnTo>
                <a:lnTo>
                  <a:pt x="585" y="235"/>
                </a:lnTo>
                <a:lnTo>
                  <a:pt x="700" y="235"/>
                </a:lnTo>
                <a:lnTo>
                  <a:pt x="700" y="468"/>
                </a:lnTo>
                <a:lnTo>
                  <a:pt x="817" y="468"/>
                </a:lnTo>
                <a:lnTo>
                  <a:pt x="817" y="235"/>
                </a:lnTo>
                <a:lnTo>
                  <a:pt x="935" y="235"/>
                </a:lnTo>
                <a:lnTo>
                  <a:pt x="935" y="818"/>
                </a:lnTo>
                <a:lnTo>
                  <a:pt x="817" y="818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2764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818 w 1286"/>
              <a:gd name="T3" fmla="*/ 818 h 1286"/>
              <a:gd name="T4" fmla="*/ 585 w 1286"/>
              <a:gd name="T5" fmla="*/ 818 h 1286"/>
              <a:gd name="T6" fmla="*/ 585 w 1286"/>
              <a:gd name="T7" fmla="*/ 700 h 1286"/>
              <a:gd name="T8" fmla="*/ 818 w 1286"/>
              <a:gd name="T9" fmla="*/ 700 h 1286"/>
              <a:gd name="T10" fmla="*/ 818 w 1286"/>
              <a:gd name="T11" fmla="*/ 585 h 1286"/>
              <a:gd name="T12" fmla="*/ 700 w 1286"/>
              <a:gd name="T13" fmla="*/ 585 h 1286"/>
              <a:gd name="T14" fmla="*/ 700 w 1286"/>
              <a:gd name="T15" fmla="*/ 468 h 1286"/>
              <a:gd name="T16" fmla="*/ 818 w 1286"/>
              <a:gd name="T17" fmla="*/ 468 h 1286"/>
              <a:gd name="T18" fmla="*/ 818 w 1286"/>
              <a:gd name="T19" fmla="*/ 350 h 1286"/>
              <a:gd name="T20" fmla="*/ 585 w 1286"/>
              <a:gd name="T21" fmla="*/ 350 h 1286"/>
              <a:gd name="T22" fmla="*/ 585 w 1286"/>
              <a:gd name="T23" fmla="*/ 236 h 1286"/>
              <a:gd name="T24" fmla="*/ 818 w 1286"/>
              <a:gd name="T25" fmla="*/ 236 h 1286"/>
              <a:gd name="T26" fmla="*/ 935 w 1286"/>
              <a:gd name="T27" fmla="*/ 350 h 1286"/>
              <a:gd name="T28" fmla="*/ 935 w 1286"/>
              <a:gd name="T29" fmla="*/ 438 h 1286"/>
              <a:gd name="T30" fmla="*/ 848 w 1286"/>
              <a:gd name="T31" fmla="*/ 525 h 1286"/>
              <a:gd name="T32" fmla="*/ 935 w 1286"/>
              <a:gd name="T33" fmla="*/ 613 h 1286"/>
              <a:gd name="T34" fmla="*/ 935 w 1286"/>
              <a:gd name="T35" fmla="*/ 700 h 1286"/>
              <a:gd name="T36" fmla="*/ 118 w 1286"/>
              <a:gd name="T37" fmla="*/ 235 h 1286"/>
              <a:gd name="T38" fmla="*/ 118 w 1286"/>
              <a:gd name="T39" fmla="*/ 1168 h 1286"/>
              <a:gd name="T40" fmla="*/ 1050 w 1286"/>
              <a:gd name="T41" fmla="*/ 1168 h 1286"/>
              <a:gd name="T42" fmla="*/ 1050 w 1286"/>
              <a:gd name="T43" fmla="*/ 1285 h 1286"/>
              <a:gd name="T44" fmla="*/ 118 w 1286"/>
              <a:gd name="T45" fmla="*/ 1285 h 1286"/>
              <a:gd name="T46" fmla="*/ 0 w 1286"/>
              <a:gd name="T47" fmla="*/ 1168 h 1286"/>
              <a:gd name="T48" fmla="*/ 0 w 1286"/>
              <a:gd name="T49" fmla="*/ 235 h 1286"/>
              <a:gd name="T50" fmla="*/ 118 w 1286"/>
              <a:gd name="T51" fmla="*/ 235 h 1286"/>
              <a:gd name="T52" fmla="*/ 1168 w 1286"/>
              <a:gd name="T53" fmla="*/ 935 h 1286"/>
              <a:gd name="T54" fmla="*/ 1168 w 1286"/>
              <a:gd name="T55" fmla="*/ 118 h 1286"/>
              <a:gd name="T56" fmla="*/ 350 w 1286"/>
              <a:gd name="T57" fmla="*/ 118 h 1286"/>
              <a:gd name="T58" fmla="*/ 350 w 1286"/>
              <a:gd name="T59" fmla="*/ 935 h 1286"/>
              <a:gd name="T60" fmla="*/ 1168 w 1286"/>
              <a:gd name="T61" fmla="*/ 935 h 1286"/>
              <a:gd name="T62" fmla="*/ 1168 w 1286"/>
              <a:gd name="T63" fmla="*/ 0 h 1286"/>
              <a:gd name="T64" fmla="*/ 1285 w 1286"/>
              <a:gd name="T65" fmla="*/ 118 h 1286"/>
              <a:gd name="T66" fmla="*/ 1285 w 1286"/>
              <a:gd name="T67" fmla="*/ 935 h 1286"/>
              <a:gd name="T68" fmla="*/ 1168 w 1286"/>
              <a:gd name="T69" fmla="*/ 1050 h 1286"/>
              <a:gd name="T70" fmla="*/ 350 w 1286"/>
              <a:gd name="T71" fmla="*/ 1050 h 1286"/>
              <a:gd name="T72" fmla="*/ 235 w 1286"/>
              <a:gd name="T73" fmla="*/ 935 h 1286"/>
              <a:gd name="T74" fmla="*/ 235 w 1286"/>
              <a:gd name="T75" fmla="*/ 118 h 1286"/>
              <a:gd name="T76" fmla="*/ 350 w 1286"/>
              <a:gd name="T77" fmla="*/ 0 h 1286"/>
              <a:gd name="T78" fmla="*/ 1168 w 1286"/>
              <a:gd name="T79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6" h="1286">
                <a:moveTo>
                  <a:pt x="935" y="700"/>
                </a:moveTo>
                <a:cubicBezTo>
                  <a:pt x="935" y="766"/>
                  <a:pt x="881" y="818"/>
                  <a:pt x="818" y="818"/>
                </a:cubicBezTo>
                <a:lnTo>
                  <a:pt x="585" y="818"/>
                </a:lnTo>
                <a:lnTo>
                  <a:pt x="585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lnTo>
                  <a:pt x="700" y="468"/>
                </a:lnTo>
                <a:lnTo>
                  <a:pt x="818" y="468"/>
                </a:lnTo>
                <a:lnTo>
                  <a:pt x="818" y="350"/>
                </a:lnTo>
                <a:lnTo>
                  <a:pt x="585" y="350"/>
                </a:lnTo>
                <a:lnTo>
                  <a:pt x="585" y="236"/>
                </a:lnTo>
                <a:lnTo>
                  <a:pt x="818" y="236"/>
                </a:lnTo>
                <a:cubicBezTo>
                  <a:pt x="881" y="236"/>
                  <a:pt x="935" y="285"/>
                  <a:pt x="935" y="350"/>
                </a:cubicBezTo>
                <a:lnTo>
                  <a:pt x="935" y="438"/>
                </a:lnTo>
                <a:cubicBezTo>
                  <a:pt x="935" y="487"/>
                  <a:pt x="897" y="525"/>
                  <a:pt x="848" y="525"/>
                </a:cubicBezTo>
                <a:cubicBezTo>
                  <a:pt x="897" y="525"/>
                  <a:pt x="935" y="564"/>
                  <a:pt x="935" y="613"/>
                </a:cubicBezTo>
                <a:lnTo>
                  <a:pt x="935" y="700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00799" y="4929981"/>
            <a:ext cx="463550" cy="463550"/>
          </a:xfrm>
          <a:custGeom>
            <a:avLst/>
            <a:gdLst>
              <a:gd name="T0" fmla="*/ 935 w 1286"/>
              <a:gd name="T1" fmla="*/ 700 h 1286"/>
              <a:gd name="T2" fmla="*/ 935 w 1286"/>
              <a:gd name="T3" fmla="*/ 818 h 1286"/>
              <a:gd name="T4" fmla="*/ 585 w 1286"/>
              <a:gd name="T5" fmla="*/ 818 h 1286"/>
              <a:gd name="T6" fmla="*/ 585 w 1286"/>
              <a:gd name="T7" fmla="*/ 585 h 1286"/>
              <a:gd name="T8" fmla="*/ 700 w 1286"/>
              <a:gd name="T9" fmla="*/ 468 h 1286"/>
              <a:gd name="T10" fmla="*/ 817 w 1286"/>
              <a:gd name="T11" fmla="*/ 468 h 1286"/>
              <a:gd name="T12" fmla="*/ 817 w 1286"/>
              <a:gd name="T13" fmla="*/ 350 h 1286"/>
              <a:gd name="T14" fmla="*/ 585 w 1286"/>
              <a:gd name="T15" fmla="*/ 350 h 1286"/>
              <a:gd name="T16" fmla="*/ 585 w 1286"/>
              <a:gd name="T17" fmla="*/ 236 h 1286"/>
              <a:gd name="T18" fmla="*/ 817 w 1286"/>
              <a:gd name="T19" fmla="*/ 236 h 1286"/>
              <a:gd name="T20" fmla="*/ 935 w 1286"/>
              <a:gd name="T21" fmla="*/ 350 h 1286"/>
              <a:gd name="T22" fmla="*/ 935 w 1286"/>
              <a:gd name="T23" fmla="*/ 468 h 1286"/>
              <a:gd name="T24" fmla="*/ 817 w 1286"/>
              <a:gd name="T25" fmla="*/ 585 h 1286"/>
              <a:gd name="T26" fmla="*/ 700 w 1286"/>
              <a:gd name="T27" fmla="*/ 585 h 1286"/>
              <a:gd name="T28" fmla="*/ 700 w 1286"/>
              <a:gd name="T29" fmla="*/ 700 h 1286"/>
              <a:gd name="T30" fmla="*/ 935 w 1286"/>
              <a:gd name="T31" fmla="*/ 700 h 1286"/>
              <a:gd name="T32" fmla="*/ 1167 w 1286"/>
              <a:gd name="T33" fmla="*/ 935 h 1286"/>
              <a:gd name="T34" fmla="*/ 1167 w 1286"/>
              <a:gd name="T35" fmla="*/ 118 h 1286"/>
              <a:gd name="T36" fmla="*/ 350 w 1286"/>
              <a:gd name="T37" fmla="*/ 118 h 1286"/>
              <a:gd name="T38" fmla="*/ 350 w 1286"/>
              <a:gd name="T39" fmla="*/ 935 h 1286"/>
              <a:gd name="T40" fmla="*/ 1167 w 1286"/>
              <a:gd name="T41" fmla="*/ 935 h 1286"/>
              <a:gd name="T42" fmla="*/ 1167 w 1286"/>
              <a:gd name="T43" fmla="*/ 0 h 1286"/>
              <a:gd name="T44" fmla="*/ 1285 w 1286"/>
              <a:gd name="T45" fmla="*/ 118 h 1286"/>
              <a:gd name="T46" fmla="*/ 1285 w 1286"/>
              <a:gd name="T47" fmla="*/ 935 h 1286"/>
              <a:gd name="T48" fmla="*/ 1167 w 1286"/>
              <a:gd name="T49" fmla="*/ 1050 h 1286"/>
              <a:gd name="T50" fmla="*/ 350 w 1286"/>
              <a:gd name="T51" fmla="*/ 1050 h 1286"/>
              <a:gd name="T52" fmla="*/ 235 w 1286"/>
              <a:gd name="T53" fmla="*/ 935 h 1286"/>
              <a:gd name="T54" fmla="*/ 235 w 1286"/>
              <a:gd name="T55" fmla="*/ 118 h 1286"/>
              <a:gd name="T56" fmla="*/ 350 w 1286"/>
              <a:gd name="T57" fmla="*/ 0 h 1286"/>
              <a:gd name="T58" fmla="*/ 1167 w 1286"/>
              <a:gd name="T59" fmla="*/ 0 h 1286"/>
              <a:gd name="T60" fmla="*/ 117 w 1286"/>
              <a:gd name="T61" fmla="*/ 235 h 1286"/>
              <a:gd name="T62" fmla="*/ 117 w 1286"/>
              <a:gd name="T63" fmla="*/ 1168 h 1286"/>
              <a:gd name="T64" fmla="*/ 1050 w 1286"/>
              <a:gd name="T65" fmla="*/ 1168 h 1286"/>
              <a:gd name="T66" fmla="*/ 1050 w 1286"/>
              <a:gd name="T67" fmla="*/ 1285 h 1286"/>
              <a:gd name="T68" fmla="*/ 117 w 1286"/>
              <a:gd name="T69" fmla="*/ 1285 h 1286"/>
              <a:gd name="T70" fmla="*/ 0 w 1286"/>
              <a:gd name="T71" fmla="*/ 1168 h 1286"/>
              <a:gd name="T72" fmla="*/ 0 w 1286"/>
              <a:gd name="T73" fmla="*/ 235 h 1286"/>
              <a:gd name="T74" fmla="*/ 117 w 1286"/>
              <a:gd name="T75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6" h="1286">
                <a:moveTo>
                  <a:pt x="935" y="700"/>
                </a:moveTo>
                <a:lnTo>
                  <a:pt x="935" y="818"/>
                </a:lnTo>
                <a:lnTo>
                  <a:pt x="585" y="818"/>
                </a:lnTo>
                <a:lnTo>
                  <a:pt x="585" y="585"/>
                </a:lnTo>
                <a:cubicBezTo>
                  <a:pt x="585" y="520"/>
                  <a:pt x="637" y="468"/>
                  <a:pt x="700" y="468"/>
                </a:cubicBezTo>
                <a:lnTo>
                  <a:pt x="817" y="468"/>
                </a:lnTo>
                <a:lnTo>
                  <a:pt x="817" y="350"/>
                </a:lnTo>
                <a:lnTo>
                  <a:pt x="585" y="350"/>
                </a:lnTo>
                <a:lnTo>
                  <a:pt x="585" y="236"/>
                </a:lnTo>
                <a:lnTo>
                  <a:pt x="817" y="236"/>
                </a:lnTo>
                <a:cubicBezTo>
                  <a:pt x="880" y="236"/>
                  <a:pt x="935" y="285"/>
                  <a:pt x="935" y="350"/>
                </a:cubicBezTo>
                <a:lnTo>
                  <a:pt x="935" y="468"/>
                </a:lnTo>
                <a:cubicBezTo>
                  <a:pt x="935" y="534"/>
                  <a:pt x="880" y="585"/>
                  <a:pt x="817" y="585"/>
                </a:cubicBezTo>
                <a:lnTo>
                  <a:pt x="700" y="585"/>
                </a:lnTo>
                <a:lnTo>
                  <a:pt x="700" y="700"/>
                </a:lnTo>
                <a:lnTo>
                  <a:pt x="935" y="700"/>
                </a:lnTo>
                <a:close/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1"/>
                  <a:pt x="0" y="1168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73949" y="4929981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8 w 1286"/>
              <a:gd name="T27" fmla="*/ 0 h 1286"/>
              <a:gd name="T28" fmla="*/ 760 w 1286"/>
              <a:gd name="T29" fmla="*/ 818 h 1286"/>
              <a:gd name="T30" fmla="*/ 760 w 1286"/>
              <a:gd name="T31" fmla="*/ 350 h 1286"/>
              <a:gd name="T32" fmla="*/ 643 w 1286"/>
              <a:gd name="T33" fmla="*/ 350 h 1286"/>
              <a:gd name="T34" fmla="*/ 643 w 1286"/>
              <a:gd name="T35" fmla="*/ 235 h 1286"/>
              <a:gd name="T36" fmla="*/ 875 w 1286"/>
              <a:gd name="T37" fmla="*/ 235 h 1286"/>
              <a:gd name="T38" fmla="*/ 875 w 1286"/>
              <a:gd name="T39" fmla="*/ 818 h 1286"/>
              <a:gd name="T40" fmla="*/ 760 w 1286"/>
              <a:gd name="T41" fmla="*/ 818 h 1286"/>
              <a:gd name="T42" fmla="*/ 118 w 1286"/>
              <a:gd name="T43" fmla="*/ 235 h 1286"/>
              <a:gd name="T44" fmla="*/ 118 w 1286"/>
              <a:gd name="T45" fmla="*/ 1168 h 1286"/>
              <a:gd name="T46" fmla="*/ 1050 w 1286"/>
              <a:gd name="T47" fmla="*/ 1168 h 1286"/>
              <a:gd name="T48" fmla="*/ 1050 w 1286"/>
              <a:gd name="T49" fmla="*/ 1285 h 1286"/>
              <a:gd name="T50" fmla="*/ 118 w 1286"/>
              <a:gd name="T51" fmla="*/ 1285 h 1286"/>
              <a:gd name="T52" fmla="*/ 0 w 1286"/>
              <a:gd name="T53" fmla="*/ 1168 h 1286"/>
              <a:gd name="T54" fmla="*/ 0 w 1286"/>
              <a:gd name="T55" fmla="*/ 235 h 1286"/>
              <a:gd name="T56" fmla="*/ 118 w 1286"/>
              <a:gd name="T57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8"/>
                </a:lnTo>
                <a:lnTo>
                  <a:pt x="350" y="118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760" y="818"/>
                </a:moveTo>
                <a:lnTo>
                  <a:pt x="760" y="350"/>
                </a:lnTo>
                <a:lnTo>
                  <a:pt x="643" y="350"/>
                </a:lnTo>
                <a:lnTo>
                  <a:pt x="643" y="235"/>
                </a:lnTo>
                <a:lnTo>
                  <a:pt x="875" y="235"/>
                </a:lnTo>
                <a:lnTo>
                  <a:pt x="875" y="818"/>
                </a:lnTo>
                <a:lnTo>
                  <a:pt x="760" y="818"/>
                </a:lnTo>
                <a:close/>
                <a:moveTo>
                  <a:pt x="118" y="235"/>
                </a:moveTo>
                <a:lnTo>
                  <a:pt x="118" y="1168"/>
                </a:lnTo>
                <a:lnTo>
                  <a:pt x="1050" y="1168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1"/>
                  <a:pt x="0" y="1168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32824" y="4982371"/>
            <a:ext cx="293688" cy="357187"/>
          </a:xfrm>
          <a:custGeom>
            <a:avLst/>
            <a:gdLst>
              <a:gd name="T0" fmla="*/ 0 w 816"/>
              <a:gd name="T1" fmla="*/ 875 h 993"/>
              <a:gd name="T2" fmla="*/ 815 w 816"/>
              <a:gd name="T3" fmla="*/ 875 h 993"/>
              <a:gd name="T4" fmla="*/ 815 w 816"/>
              <a:gd name="T5" fmla="*/ 992 h 993"/>
              <a:gd name="T6" fmla="*/ 0 w 816"/>
              <a:gd name="T7" fmla="*/ 992 h 993"/>
              <a:gd name="T8" fmla="*/ 0 w 816"/>
              <a:gd name="T9" fmla="*/ 875 h 993"/>
              <a:gd name="T10" fmla="*/ 232 w 816"/>
              <a:gd name="T11" fmla="*/ 757 h 993"/>
              <a:gd name="T12" fmla="*/ 232 w 816"/>
              <a:gd name="T13" fmla="*/ 407 h 993"/>
              <a:gd name="T14" fmla="*/ 0 w 816"/>
              <a:gd name="T15" fmla="*/ 407 h 993"/>
              <a:gd name="T16" fmla="*/ 407 w 816"/>
              <a:gd name="T17" fmla="*/ 0 h 993"/>
              <a:gd name="T18" fmla="*/ 815 w 816"/>
              <a:gd name="T19" fmla="*/ 407 h 993"/>
              <a:gd name="T20" fmla="*/ 582 w 816"/>
              <a:gd name="T21" fmla="*/ 407 h 993"/>
              <a:gd name="T22" fmla="*/ 582 w 816"/>
              <a:gd name="T23" fmla="*/ 757 h 993"/>
              <a:gd name="T24" fmla="*/ 232 w 816"/>
              <a:gd name="T25" fmla="*/ 757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93">
                <a:moveTo>
                  <a:pt x="0" y="875"/>
                </a:moveTo>
                <a:lnTo>
                  <a:pt x="815" y="875"/>
                </a:lnTo>
                <a:lnTo>
                  <a:pt x="815" y="992"/>
                </a:lnTo>
                <a:lnTo>
                  <a:pt x="0" y="992"/>
                </a:lnTo>
                <a:lnTo>
                  <a:pt x="0" y="875"/>
                </a:lnTo>
                <a:close/>
                <a:moveTo>
                  <a:pt x="232" y="757"/>
                </a:moveTo>
                <a:lnTo>
                  <a:pt x="232" y="407"/>
                </a:lnTo>
                <a:lnTo>
                  <a:pt x="0" y="407"/>
                </a:lnTo>
                <a:lnTo>
                  <a:pt x="407" y="0"/>
                </a:lnTo>
                <a:lnTo>
                  <a:pt x="815" y="407"/>
                </a:lnTo>
                <a:lnTo>
                  <a:pt x="582" y="407"/>
                </a:lnTo>
                <a:lnTo>
                  <a:pt x="582" y="757"/>
                </a:lnTo>
                <a:lnTo>
                  <a:pt x="232" y="75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4993481"/>
            <a:ext cx="463550" cy="336550"/>
          </a:xfrm>
          <a:custGeom>
            <a:avLst/>
            <a:gdLst>
              <a:gd name="T0" fmla="*/ 936 w 1287"/>
              <a:gd name="T1" fmla="*/ 17 h 936"/>
              <a:gd name="T2" fmla="*/ 1286 w 1287"/>
              <a:gd name="T3" fmla="*/ 468 h 936"/>
              <a:gd name="T4" fmla="*/ 936 w 1287"/>
              <a:gd name="T5" fmla="*/ 919 h 936"/>
              <a:gd name="T6" fmla="*/ 936 w 1287"/>
              <a:gd name="T7" fmla="*/ 799 h 936"/>
              <a:gd name="T8" fmla="*/ 1168 w 1287"/>
              <a:gd name="T9" fmla="*/ 468 h 936"/>
              <a:gd name="T10" fmla="*/ 936 w 1287"/>
              <a:gd name="T11" fmla="*/ 137 h 936"/>
              <a:gd name="T12" fmla="*/ 936 w 1287"/>
              <a:gd name="T13" fmla="*/ 17 h 936"/>
              <a:gd name="T14" fmla="*/ 0 w 1287"/>
              <a:gd name="T15" fmla="*/ 468 h 936"/>
              <a:gd name="T16" fmla="*/ 468 w 1287"/>
              <a:gd name="T17" fmla="*/ 0 h 936"/>
              <a:gd name="T18" fmla="*/ 936 w 1287"/>
              <a:gd name="T19" fmla="*/ 468 h 936"/>
              <a:gd name="T20" fmla="*/ 468 w 1287"/>
              <a:gd name="T21" fmla="*/ 935 h 936"/>
              <a:gd name="T22" fmla="*/ 0 w 1287"/>
              <a:gd name="T23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87" h="936">
                <a:moveTo>
                  <a:pt x="936" y="17"/>
                </a:moveTo>
                <a:cubicBezTo>
                  <a:pt x="1138" y="69"/>
                  <a:pt x="1286" y="249"/>
                  <a:pt x="1286" y="468"/>
                </a:cubicBezTo>
                <a:cubicBezTo>
                  <a:pt x="1286" y="687"/>
                  <a:pt x="1138" y="867"/>
                  <a:pt x="936" y="919"/>
                </a:cubicBezTo>
                <a:lnTo>
                  <a:pt x="936" y="799"/>
                </a:lnTo>
                <a:cubicBezTo>
                  <a:pt x="1072" y="752"/>
                  <a:pt x="1168" y="621"/>
                  <a:pt x="1168" y="468"/>
                </a:cubicBezTo>
                <a:cubicBezTo>
                  <a:pt x="1168" y="315"/>
                  <a:pt x="1072" y="184"/>
                  <a:pt x="936" y="137"/>
                </a:cubicBezTo>
                <a:lnTo>
                  <a:pt x="936" y="17"/>
                </a:lnTo>
                <a:close/>
                <a:moveTo>
                  <a:pt x="0" y="468"/>
                </a:moveTo>
                <a:cubicBezTo>
                  <a:pt x="0" y="211"/>
                  <a:pt x="211" y="0"/>
                  <a:pt x="468" y="0"/>
                </a:cubicBezTo>
                <a:cubicBezTo>
                  <a:pt x="725" y="0"/>
                  <a:pt x="936" y="211"/>
                  <a:pt x="936" y="468"/>
                </a:cubicBezTo>
                <a:cubicBezTo>
                  <a:pt x="936" y="725"/>
                  <a:pt x="725" y="935"/>
                  <a:pt x="468" y="935"/>
                </a:cubicBezTo>
                <a:cubicBezTo>
                  <a:pt x="211" y="935"/>
                  <a:pt x="0" y="725"/>
                  <a:pt x="0" y="46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993481"/>
            <a:ext cx="419100" cy="336550"/>
          </a:xfrm>
          <a:custGeom>
            <a:avLst/>
            <a:gdLst>
              <a:gd name="T0" fmla="*/ 1050 w 1166"/>
              <a:gd name="T1" fmla="*/ 643 h 936"/>
              <a:gd name="T2" fmla="*/ 1050 w 1166"/>
              <a:gd name="T3" fmla="*/ 293 h 936"/>
              <a:gd name="T4" fmla="*/ 976 w 1166"/>
              <a:gd name="T5" fmla="*/ 293 h 936"/>
              <a:gd name="T6" fmla="*/ 976 w 1166"/>
              <a:gd name="T7" fmla="*/ 498 h 936"/>
              <a:gd name="T8" fmla="*/ 831 w 1166"/>
              <a:gd name="T9" fmla="*/ 293 h 936"/>
              <a:gd name="T10" fmla="*/ 758 w 1166"/>
              <a:gd name="T11" fmla="*/ 293 h 936"/>
              <a:gd name="T12" fmla="*/ 758 w 1166"/>
              <a:gd name="T13" fmla="*/ 643 h 936"/>
              <a:gd name="T14" fmla="*/ 831 w 1166"/>
              <a:gd name="T15" fmla="*/ 643 h 936"/>
              <a:gd name="T16" fmla="*/ 831 w 1166"/>
              <a:gd name="T17" fmla="*/ 438 h 936"/>
              <a:gd name="T18" fmla="*/ 979 w 1166"/>
              <a:gd name="T19" fmla="*/ 643 h 936"/>
              <a:gd name="T20" fmla="*/ 1050 w 1166"/>
              <a:gd name="T21" fmla="*/ 643 h 936"/>
              <a:gd name="T22" fmla="*/ 613 w 1166"/>
              <a:gd name="T23" fmla="*/ 643 h 936"/>
              <a:gd name="T24" fmla="*/ 613 w 1166"/>
              <a:gd name="T25" fmla="*/ 293 h 936"/>
              <a:gd name="T26" fmla="*/ 525 w 1166"/>
              <a:gd name="T27" fmla="*/ 293 h 936"/>
              <a:gd name="T28" fmla="*/ 525 w 1166"/>
              <a:gd name="T29" fmla="*/ 643 h 936"/>
              <a:gd name="T30" fmla="*/ 613 w 1166"/>
              <a:gd name="T31" fmla="*/ 643 h 936"/>
              <a:gd name="T32" fmla="*/ 408 w 1166"/>
              <a:gd name="T33" fmla="*/ 438 h 936"/>
              <a:gd name="T34" fmla="*/ 408 w 1166"/>
              <a:gd name="T35" fmla="*/ 380 h 936"/>
              <a:gd name="T36" fmla="*/ 320 w 1166"/>
              <a:gd name="T37" fmla="*/ 293 h 936"/>
              <a:gd name="T38" fmla="*/ 115 w 1166"/>
              <a:gd name="T39" fmla="*/ 293 h 936"/>
              <a:gd name="T40" fmla="*/ 115 w 1166"/>
              <a:gd name="T41" fmla="*/ 643 h 936"/>
              <a:gd name="T42" fmla="*/ 203 w 1166"/>
              <a:gd name="T43" fmla="*/ 643 h 936"/>
              <a:gd name="T44" fmla="*/ 203 w 1166"/>
              <a:gd name="T45" fmla="*/ 525 h 936"/>
              <a:gd name="T46" fmla="*/ 320 w 1166"/>
              <a:gd name="T47" fmla="*/ 525 h 936"/>
              <a:gd name="T48" fmla="*/ 408 w 1166"/>
              <a:gd name="T49" fmla="*/ 438 h 936"/>
              <a:gd name="T50" fmla="*/ 1050 w 1166"/>
              <a:gd name="T51" fmla="*/ 0 h 936"/>
              <a:gd name="T52" fmla="*/ 1165 w 1166"/>
              <a:gd name="T53" fmla="*/ 118 h 936"/>
              <a:gd name="T54" fmla="*/ 1165 w 1166"/>
              <a:gd name="T55" fmla="*/ 818 h 936"/>
              <a:gd name="T56" fmla="*/ 1050 w 1166"/>
              <a:gd name="T57" fmla="*/ 935 h 936"/>
              <a:gd name="T58" fmla="*/ 115 w 1166"/>
              <a:gd name="T59" fmla="*/ 935 h 936"/>
              <a:gd name="T60" fmla="*/ 0 w 1166"/>
              <a:gd name="T61" fmla="*/ 818 h 936"/>
              <a:gd name="T62" fmla="*/ 0 w 1166"/>
              <a:gd name="T63" fmla="*/ 118 h 936"/>
              <a:gd name="T64" fmla="*/ 115 w 1166"/>
              <a:gd name="T65" fmla="*/ 0 h 936"/>
              <a:gd name="T66" fmla="*/ 1050 w 1166"/>
              <a:gd name="T67" fmla="*/ 0 h 936"/>
              <a:gd name="T68" fmla="*/ 203 w 1166"/>
              <a:gd name="T69" fmla="*/ 380 h 936"/>
              <a:gd name="T70" fmla="*/ 320 w 1166"/>
              <a:gd name="T71" fmla="*/ 380 h 936"/>
              <a:gd name="T72" fmla="*/ 320 w 1166"/>
              <a:gd name="T73" fmla="*/ 438 h 936"/>
              <a:gd name="T74" fmla="*/ 203 w 1166"/>
              <a:gd name="T75" fmla="*/ 438 h 936"/>
              <a:gd name="T76" fmla="*/ 203 w 1166"/>
              <a:gd name="T77" fmla="*/ 38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643"/>
                </a:moveTo>
                <a:lnTo>
                  <a:pt x="1050" y="293"/>
                </a:lnTo>
                <a:lnTo>
                  <a:pt x="976" y="293"/>
                </a:lnTo>
                <a:lnTo>
                  <a:pt x="976" y="498"/>
                </a:lnTo>
                <a:lnTo>
                  <a:pt x="831" y="293"/>
                </a:lnTo>
                <a:lnTo>
                  <a:pt x="758" y="293"/>
                </a:lnTo>
                <a:lnTo>
                  <a:pt x="758" y="643"/>
                </a:lnTo>
                <a:lnTo>
                  <a:pt x="831" y="643"/>
                </a:lnTo>
                <a:lnTo>
                  <a:pt x="831" y="438"/>
                </a:lnTo>
                <a:lnTo>
                  <a:pt x="979" y="643"/>
                </a:lnTo>
                <a:lnTo>
                  <a:pt x="1050" y="643"/>
                </a:lnTo>
                <a:close/>
                <a:moveTo>
                  <a:pt x="613" y="643"/>
                </a:moveTo>
                <a:lnTo>
                  <a:pt x="613" y="293"/>
                </a:lnTo>
                <a:lnTo>
                  <a:pt x="525" y="293"/>
                </a:lnTo>
                <a:lnTo>
                  <a:pt x="525" y="643"/>
                </a:lnTo>
                <a:lnTo>
                  <a:pt x="613" y="643"/>
                </a:lnTo>
                <a:close/>
                <a:moveTo>
                  <a:pt x="408" y="438"/>
                </a:moveTo>
                <a:lnTo>
                  <a:pt x="408" y="380"/>
                </a:lnTo>
                <a:cubicBezTo>
                  <a:pt x="408" y="331"/>
                  <a:pt x="369" y="293"/>
                  <a:pt x="320" y="293"/>
                </a:cubicBezTo>
                <a:lnTo>
                  <a:pt x="115" y="293"/>
                </a:lnTo>
                <a:lnTo>
                  <a:pt x="115" y="643"/>
                </a:lnTo>
                <a:lnTo>
                  <a:pt x="203" y="643"/>
                </a:lnTo>
                <a:lnTo>
                  <a:pt x="203" y="525"/>
                </a:lnTo>
                <a:lnTo>
                  <a:pt x="320" y="525"/>
                </a:lnTo>
                <a:cubicBezTo>
                  <a:pt x="369" y="525"/>
                  <a:pt x="408" y="487"/>
                  <a:pt x="408" y="438"/>
                </a:cubicBezTo>
                <a:close/>
                <a:moveTo>
                  <a:pt x="1050" y="0"/>
                </a:moveTo>
                <a:cubicBezTo>
                  <a:pt x="1116" y="0"/>
                  <a:pt x="1165" y="52"/>
                  <a:pt x="1165" y="118"/>
                </a:cubicBezTo>
                <a:lnTo>
                  <a:pt x="1165" y="818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8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1050" y="0"/>
                </a:lnTo>
                <a:close/>
                <a:moveTo>
                  <a:pt x="203" y="380"/>
                </a:moveTo>
                <a:lnTo>
                  <a:pt x="320" y="380"/>
                </a:lnTo>
                <a:lnTo>
                  <a:pt x="320" y="438"/>
                </a:lnTo>
                <a:lnTo>
                  <a:pt x="203" y="438"/>
                </a:lnTo>
                <a:lnTo>
                  <a:pt x="203" y="38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061619"/>
            <a:ext cx="463550" cy="463550"/>
          </a:xfrm>
          <a:custGeom>
            <a:avLst/>
            <a:gdLst>
              <a:gd name="T0" fmla="*/ 700 w 1286"/>
              <a:gd name="T1" fmla="*/ 817 h 1286"/>
              <a:gd name="T2" fmla="*/ 585 w 1286"/>
              <a:gd name="T3" fmla="*/ 817 h 1286"/>
              <a:gd name="T4" fmla="*/ 818 w 1286"/>
              <a:gd name="T5" fmla="*/ 350 h 1286"/>
              <a:gd name="T6" fmla="*/ 585 w 1286"/>
              <a:gd name="T7" fmla="*/ 350 h 1286"/>
              <a:gd name="T8" fmla="*/ 585 w 1286"/>
              <a:gd name="T9" fmla="*/ 235 h 1286"/>
              <a:gd name="T10" fmla="*/ 935 w 1286"/>
              <a:gd name="T11" fmla="*/ 235 h 1286"/>
              <a:gd name="T12" fmla="*/ 935 w 1286"/>
              <a:gd name="T13" fmla="*/ 350 h 1286"/>
              <a:gd name="T14" fmla="*/ 700 w 1286"/>
              <a:gd name="T15" fmla="*/ 817 h 1286"/>
              <a:gd name="T16" fmla="*/ 1168 w 1286"/>
              <a:gd name="T17" fmla="*/ 935 h 1286"/>
              <a:gd name="T18" fmla="*/ 1168 w 1286"/>
              <a:gd name="T19" fmla="*/ 117 h 1286"/>
              <a:gd name="T20" fmla="*/ 350 w 1286"/>
              <a:gd name="T21" fmla="*/ 117 h 1286"/>
              <a:gd name="T22" fmla="*/ 350 w 1286"/>
              <a:gd name="T23" fmla="*/ 935 h 1286"/>
              <a:gd name="T24" fmla="*/ 1168 w 1286"/>
              <a:gd name="T25" fmla="*/ 935 h 1286"/>
              <a:gd name="T26" fmla="*/ 1168 w 1286"/>
              <a:gd name="T27" fmla="*/ 0 h 1286"/>
              <a:gd name="T28" fmla="*/ 1285 w 1286"/>
              <a:gd name="T29" fmla="*/ 117 h 1286"/>
              <a:gd name="T30" fmla="*/ 1285 w 1286"/>
              <a:gd name="T31" fmla="*/ 935 h 1286"/>
              <a:gd name="T32" fmla="*/ 1168 w 1286"/>
              <a:gd name="T33" fmla="*/ 1050 h 1286"/>
              <a:gd name="T34" fmla="*/ 350 w 1286"/>
              <a:gd name="T35" fmla="*/ 1050 h 1286"/>
              <a:gd name="T36" fmla="*/ 235 w 1286"/>
              <a:gd name="T37" fmla="*/ 935 h 1286"/>
              <a:gd name="T38" fmla="*/ 235 w 1286"/>
              <a:gd name="T39" fmla="*/ 117 h 1286"/>
              <a:gd name="T40" fmla="*/ 350 w 1286"/>
              <a:gd name="T41" fmla="*/ 0 h 1286"/>
              <a:gd name="T42" fmla="*/ 1168 w 1286"/>
              <a:gd name="T43" fmla="*/ 0 h 1286"/>
              <a:gd name="T44" fmla="*/ 118 w 1286"/>
              <a:gd name="T45" fmla="*/ 235 h 1286"/>
              <a:gd name="T46" fmla="*/ 118 w 1286"/>
              <a:gd name="T47" fmla="*/ 1167 h 1286"/>
              <a:gd name="T48" fmla="*/ 1050 w 1286"/>
              <a:gd name="T49" fmla="*/ 1167 h 1286"/>
              <a:gd name="T50" fmla="*/ 1050 w 1286"/>
              <a:gd name="T51" fmla="*/ 1285 h 1286"/>
              <a:gd name="T52" fmla="*/ 118 w 1286"/>
              <a:gd name="T53" fmla="*/ 1285 h 1286"/>
              <a:gd name="T54" fmla="*/ 0 w 1286"/>
              <a:gd name="T55" fmla="*/ 1167 h 1286"/>
              <a:gd name="T56" fmla="*/ 0 w 1286"/>
              <a:gd name="T57" fmla="*/ 235 h 1286"/>
              <a:gd name="T58" fmla="*/ 118 w 1286"/>
              <a:gd name="T5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286">
                <a:moveTo>
                  <a:pt x="700" y="817"/>
                </a:moveTo>
                <a:lnTo>
                  <a:pt x="585" y="817"/>
                </a:lnTo>
                <a:lnTo>
                  <a:pt x="818" y="350"/>
                </a:lnTo>
                <a:lnTo>
                  <a:pt x="585" y="350"/>
                </a:lnTo>
                <a:lnTo>
                  <a:pt x="585" y="235"/>
                </a:lnTo>
                <a:lnTo>
                  <a:pt x="935" y="235"/>
                </a:lnTo>
                <a:lnTo>
                  <a:pt x="935" y="350"/>
                </a:lnTo>
                <a:lnTo>
                  <a:pt x="700" y="817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24074" y="4061619"/>
            <a:ext cx="463550" cy="463550"/>
          </a:xfrm>
          <a:custGeom>
            <a:avLst/>
            <a:gdLst>
              <a:gd name="T0" fmla="*/ 1168 w 1286"/>
              <a:gd name="T1" fmla="*/ 935 h 1286"/>
              <a:gd name="T2" fmla="*/ 1168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8 w 1286"/>
              <a:gd name="T9" fmla="*/ 935 h 1286"/>
              <a:gd name="T10" fmla="*/ 1168 w 1286"/>
              <a:gd name="T11" fmla="*/ 0 h 1286"/>
              <a:gd name="T12" fmla="*/ 1285 w 1286"/>
              <a:gd name="T13" fmla="*/ 117 h 1286"/>
              <a:gd name="T14" fmla="*/ 1285 w 1286"/>
              <a:gd name="T15" fmla="*/ 935 h 1286"/>
              <a:gd name="T16" fmla="*/ 1168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7 h 1286"/>
              <a:gd name="T24" fmla="*/ 350 w 1286"/>
              <a:gd name="T25" fmla="*/ 0 h 1286"/>
              <a:gd name="T26" fmla="*/ 1168 w 1286"/>
              <a:gd name="T27" fmla="*/ 0 h 1286"/>
              <a:gd name="T28" fmla="*/ 118 w 1286"/>
              <a:gd name="T29" fmla="*/ 235 h 1286"/>
              <a:gd name="T30" fmla="*/ 118 w 1286"/>
              <a:gd name="T31" fmla="*/ 1167 h 1286"/>
              <a:gd name="T32" fmla="*/ 1050 w 1286"/>
              <a:gd name="T33" fmla="*/ 1167 h 1286"/>
              <a:gd name="T34" fmla="*/ 1050 w 1286"/>
              <a:gd name="T35" fmla="*/ 1285 h 1286"/>
              <a:gd name="T36" fmla="*/ 118 w 1286"/>
              <a:gd name="T37" fmla="*/ 1285 h 1286"/>
              <a:gd name="T38" fmla="*/ 0 w 1286"/>
              <a:gd name="T39" fmla="*/ 1167 h 1286"/>
              <a:gd name="T40" fmla="*/ 0 w 1286"/>
              <a:gd name="T41" fmla="*/ 235 h 1286"/>
              <a:gd name="T42" fmla="*/ 118 w 1286"/>
              <a:gd name="T4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6"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5326" y="4166394"/>
            <a:ext cx="377825" cy="252412"/>
          </a:xfrm>
          <a:custGeom>
            <a:avLst/>
            <a:gdLst>
              <a:gd name="T0" fmla="*/ 175 w 1051"/>
              <a:gd name="T1" fmla="*/ 408 h 701"/>
              <a:gd name="T2" fmla="*/ 175 w 1051"/>
              <a:gd name="T3" fmla="*/ 293 h 701"/>
              <a:gd name="T4" fmla="*/ 875 w 1051"/>
              <a:gd name="T5" fmla="*/ 293 h 701"/>
              <a:gd name="T6" fmla="*/ 875 w 1051"/>
              <a:gd name="T7" fmla="*/ 408 h 701"/>
              <a:gd name="T8" fmla="*/ 175 w 1051"/>
              <a:gd name="T9" fmla="*/ 408 h 701"/>
              <a:gd name="T10" fmla="*/ 0 w 1051"/>
              <a:gd name="T11" fmla="*/ 0 h 701"/>
              <a:gd name="T12" fmla="*/ 1050 w 1051"/>
              <a:gd name="T13" fmla="*/ 0 h 701"/>
              <a:gd name="T14" fmla="*/ 1050 w 1051"/>
              <a:gd name="T15" fmla="*/ 118 h 701"/>
              <a:gd name="T16" fmla="*/ 0 w 1051"/>
              <a:gd name="T17" fmla="*/ 118 h 701"/>
              <a:gd name="T18" fmla="*/ 0 w 1051"/>
              <a:gd name="T19" fmla="*/ 0 h 701"/>
              <a:gd name="T20" fmla="*/ 407 w 1051"/>
              <a:gd name="T21" fmla="*/ 700 h 701"/>
              <a:gd name="T22" fmla="*/ 407 w 1051"/>
              <a:gd name="T23" fmla="*/ 583 h 701"/>
              <a:gd name="T24" fmla="*/ 643 w 1051"/>
              <a:gd name="T25" fmla="*/ 583 h 701"/>
              <a:gd name="T26" fmla="*/ 643 w 1051"/>
              <a:gd name="T27" fmla="*/ 700 h 701"/>
              <a:gd name="T28" fmla="*/ 407 w 1051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701">
                <a:moveTo>
                  <a:pt x="175" y="408"/>
                </a:moveTo>
                <a:lnTo>
                  <a:pt x="175" y="293"/>
                </a:lnTo>
                <a:lnTo>
                  <a:pt x="875" y="293"/>
                </a:lnTo>
                <a:lnTo>
                  <a:pt x="875" y="408"/>
                </a:lnTo>
                <a:lnTo>
                  <a:pt x="175" y="408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07" y="700"/>
                </a:moveTo>
                <a:lnTo>
                  <a:pt x="407" y="583"/>
                </a:lnTo>
                <a:lnTo>
                  <a:pt x="643" y="583"/>
                </a:lnTo>
                <a:lnTo>
                  <a:pt x="643" y="700"/>
                </a:lnTo>
                <a:lnTo>
                  <a:pt x="407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83074" y="4061619"/>
            <a:ext cx="419100" cy="461963"/>
          </a:xfrm>
          <a:custGeom>
            <a:avLst/>
            <a:gdLst>
              <a:gd name="T0" fmla="*/ 932 w 1166"/>
              <a:gd name="T1" fmla="*/ 468 h 1283"/>
              <a:gd name="T2" fmla="*/ 932 w 1166"/>
              <a:gd name="T3" fmla="*/ 1050 h 1283"/>
              <a:gd name="T4" fmla="*/ 232 w 1166"/>
              <a:gd name="T5" fmla="*/ 1050 h 1283"/>
              <a:gd name="T6" fmla="*/ 232 w 1166"/>
              <a:gd name="T7" fmla="*/ 468 h 1283"/>
              <a:gd name="T8" fmla="*/ 932 w 1166"/>
              <a:gd name="T9" fmla="*/ 468 h 1283"/>
              <a:gd name="T10" fmla="*/ 1050 w 1166"/>
              <a:gd name="T11" fmla="*/ 1167 h 1283"/>
              <a:gd name="T12" fmla="*/ 1050 w 1166"/>
              <a:gd name="T13" fmla="*/ 350 h 1283"/>
              <a:gd name="T14" fmla="*/ 787 w 1166"/>
              <a:gd name="T15" fmla="*/ 350 h 1283"/>
              <a:gd name="T16" fmla="*/ 585 w 1166"/>
              <a:gd name="T17" fmla="*/ 145 h 1283"/>
              <a:gd name="T18" fmla="*/ 380 w 1166"/>
              <a:gd name="T19" fmla="*/ 350 h 1283"/>
              <a:gd name="T20" fmla="*/ 115 w 1166"/>
              <a:gd name="T21" fmla="*/ 350 h 1283"/>
              <a:gd name="T22" fmla="*/ 115 w 1166"/>
              <a:gd name="T23" fmla="*/ 1167 h 1283"/>
              <a:gd name="T24" fmla="*/ 1050 w 1166"/>
              <a:gd name="T25" fmla="*/ 1167 h 1283"/>
              <a:gd name="T26" fmla="*/ 1165 w 1166"/>
              <a:gd name="T27" fmla="*/ 350 h 1283"/>
              <a:gd name="T28" fmla="*/ 1165 w 1166"/>
              <a:gd name="T29" fmla="*/ 1167 h 1283"/>
              <a:gd name="T30" fmla="*/ 1050 w 1166"/>
              <a:gd name="T31" fmla="*/ 1282 h 1283"/>
              <a:gd name="T32" fmla="*/ 115 w 1166"/>
              <a:gd name="T33" fmla="*/ 1282 h 1283"/>
              <a:gd name="T34" fmla="*/ 0 w 1166"/>
              <a:gd name="T35" fmla="*/ 1167 h 1283"/>
              <a:gd name="T36" fmla="*/ 0 w 1166"/>
              <a:gd name="T37" fmla="*/ 350 h 1283"/>
              <a:gd name="T38" fmla="*/ 115 w 1166"/>
              <a:gd name="T39" fmla="*/ 232 h 1283"/>
              <a:gd name="T40" fmla="*/ 350 w 1166"/>
              <a:gd name="T41" fmla="*/ 232 h 1283"/>
              <a:gd name="T42" fmla="*/ 582 w 1166"/>
              <a:gd name="T43" fmla="*/ 0 h 1283"/>
              <a:gd name="T44" fmla="*/ 815 w 1166"/>
              <a:gd name="T45" fmla="*/ 232 h 1283"/>
              <a:gd name="T46" fmla="*/ 1050 w 1166"/>
              <a:gd name="T47" fmla="*/ 232 h 1283"/>
              <a:gd name="T48" fmla="*/ 1165 w 1166"/>
              <a:gd name="T49" fmla="*/ 35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283">
                <a:moveTo>
                  <a:pt x="932" y="468"/>
                </a:moveTo>
                <a:lnTo>
                  <a:pt x="932" y="1050"/>
                </a:lnTo>
                <a:lnTo>
                  <a:pt x="232" y="1050"/>
                </a:lnTo>
                <a:lnTo>
                  <a:pt x="232" y="468"/>
                </a:lnTo>
                <a:lnTo>
                  <a:pt x="932" y="468"/>
                </a:lnTo>
                <a:close/>
                <a:moveTo>
                  <a:pt x="1050" y="1167"/>
                </a:moveTo>
                <a:lnTo>
                  <a:pt x="1050" y="350"/>
                </a:lnTo>
                <a:lnTo>
                  <a:pt x="787" y="350"/>
                </a:lnTo>
                <a:lnTo>
                  <a:pt x="585" y="145"/>
                </a:lnTo>
                <a:lnTo>
                  <a:pt x="380" y="350"/>
                </a:lnTo>
                <a:lnTo>
                  <a:pt x="115" y="350"/>
                </a:lnTo>
                <a:lnTo>
                  <a:pt x="115" y="1167"/>
                </a:lnTo>
                <a:lnTo>
                  <a:pt x="1050" y="1167"/>
                </a:lnTo>
                <a:close/>
                <a:moveTo>
                  <a:pt x="1165" y="350"/>
                </a:moveTo>
                <a:lnTo>
                  <a:pt x="1165" y="1167"/>
                </a:lnTo>
                <a:cubicBezTo>
                  <a:pt x="1165" y="1230"/>
                  <a:pt x="1113" y="1282"/>
                  <a:pt x="1050" y="1282"/>
                </a:cubicBezTo>
                <a:lnTo>
                  <a:pt x="115" y="1282"/>
                </a:lnTo>
                <a:cubicBezTo>
                  <a:pt x="52" y="1282"/>
                  <a:pt x="0" y="1230"/>
                  <a:pt x="0" y="1167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582" y="0"/>
                </a:ln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08601" y="4125119"/>
            <a:ext cx="504825" cy="336550"/>
          </a:xfrm>
          <a:custGeom>
            <a:avLst/>
            <a:gdLst>
              <a:gd name="T0" fmla="*/ 1108 w 1401"/>
              <a:gd name="T1" fmla="*/ 817 h 936"/>
              <a:gd name="T2" fmla="*/ 1283 w 1401"/>
              <a:gd name="T3" fmla="*/ 642 h 936"/>
              <a:gd name="T4" fmla="*/ 1108 w 1401"/>
              <a:gd name="T5" fmla="*/ 467 h 936"/>
              <a:gd name="T6" fmla="*/ 1020 w 1401"/>
              <a:gd name="T7" fmla="*/ 467 h 936"/>
              <a:gd name="T8" fmla="*/ 1020 w 1401"/>
              <a:gd name="T9" fmla="*/ 437 h 936"/>
              <a:gd name="T10" fmla="*/ 700 w 1401"/>
              <a:gd name="T11" fmla="*/ 117 h 936"/>
              <a:gd name="T12" fmla="*/ 443 w 1401"/>
              <a:gd name="T13" fmla="*/ 246 h 936"/>
              <a:gd name="T14" fmla="*/ 700 w 1401"/>
              <a:gd name="T15" fmla="*/ 585 h 936"/>
              <a:gd name="T16" fmla="*/ 583 w 1401"/>
              <a:gd name="T17" fmla="*/ 585 h 936"/>
              <a:gd name="T18" fmla="*/ 350 w 1401"/>
              <a:gd name="T19" fmla="*/ 350 h 936"/>
              <a:gd name="T20" fmla="*/ 118 w 1401"/>
              <a:gd name="T21" fmla="*/ 585 h 936"/>
              <a:gd name="T22" fmla="*/ 350 w 1401"/>
              <a:gd name="T23" fmla="*/ 817 h 936"/>
              <a:gd name="T24" fmla="*/ 1108 w 1401"/>
              <a:gd name="T25" fmla="*/ 817 h 936"/>
              <a:gd name="T26" fmla="*/ 1130 w 1401"/>
              <a:gd name="T27" fmla="*/ 352 h 936"/>
              <a:gd name="T28" fmla="*/ 1400 w 1401"/>
              <a:gd name="T29" fmla="*/ 642 h 936"/>
              <a:gd name="T30" fmla="*/ 1108 w 1401"/>
              <a:gd name="T31" fmla="*/ 935 h 936"/>
              <a:gd name="T32" fmla="*/ 350 w 1401"/>
              <a:gd name="T33" fmla="*/ 935 h 936"/>
              <a:gd name="T34" fmla="*/ 0 w 1401"/>
              <a:gd name="T35" fmla="*/ 585 h 936"/>
              <a:gd name="T36" fmla="*/ 312 w 1401"/>
              <a:gd name="T37" fmla="*/ 238 h 936"/>
              <a:gd name="T38" fmla="*/ 700 w 1401"/>
              <a:gd name="T39" fmla="*/ 0 h 936"/>
              <a:gd name="T40" fmla="*/ 1130 w 1401"/>
              <a:gd name="T41" fmla="*/ 352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936">
                <a:moveTo>
                  <a:pt x="1108" y="817"/>
                </a:moveTo>
                <a:cubicBezTo>
                  <a:pt x="1204" y="817"/>
                  <a:pt x="1283" y="738"/>
                  <a:pt x="1283" y="642"/>
                </a:cubicBezTo>
                <a:cubicBezTo>
                  <a:pt x="1283" y="546"/>
                  <a:pt x="1203" y="467"/>
                  <a:pt x="1108" y="467"/>
                </a:cubicBezTo>
                <a:lnTo>
                  <a:pt x="1020" y="467"/>
                </a:lnTo>
                <a:lnTo>
                  <a:pt x="1020" y="437"/>
                </a:lnTo>
                <a:cubicBezTo>
                  <a:pt x="1020" y="259"/>
                  <a:pt x="878" y="117"/>
                  <a:pt x="700" y="117"/>
                </a:cubicBezTo>
                <a:cubicBezTo>
                  <a:pt x="596" y="117"/>
                  <a:pt x="504" y="166"/>
                  <a:pt x="443" y="246"/>
                </a:cubicBezTo>
                <a:cubicBezTo>
                  <a:pt x="591" y="287"/>
                  <a:pt x="700" y="423"/>
                  <a:pt x="700" y="585"/>
                </a:cubicBezTo>
                <a:lnTo>
                  <a:pt x="583" y="585"/>
                </a:lnTo>
                <a:cubicBezTo>
                  <a:pt x="583" y="456"/>
                  <a:pt x="478" y="350"/>
                  <a:pt x="350" y="350"/>
                </a:cubicBezTo>
                <a:cubicBezTo>
                  <a:pt x="221" y="350"/>
                  <a:pt x="118" y="456"/>
                  <a:pt x="118" y="585"/>
                </a:cubicBezTo>
                <a:cubicBezTo>
                  <a:pt x="118" y="713"/>
                  <a:pt x="222" y="817"/>
                  <a:pt x="350" y="817"/>
                </a:cubicBezTo>
                <a:lnTo>
                  <a:pt x="1108" y="817"/>
                </a:lnTo>
                <a:close/>
                <a:moveTo>
                  <a:pt x="1130" y="352"/>
                </a:moveTo>
                <a:cubicBezTo>
                  <a:pt x="1280" y="363"/>
                  <a:pt x="1400" y="489"/>
                  <a:pt x="1400" y="642"/>
                </a:cubicBezTo>
                <a:cubicBezTo>
                  <a:pt x="1400" y="803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79"/>
                  <a:pt x="0" y="585"/>
                </a:cubicBezTo>
                <a:cubicBezTo>
                  <a:pt x="0" y="404"/>
                  <a:pt x="137" y="257"/>
                  <a:pt x="312" y="238"/>
                </a:cubicBezTo>
                <a:cubicBezTo>
                  <a:pt x="386" y="98"/>
                  <a:pt x="531" y="0"/>
                  <a:pt x="700" y="0"/>
                </a:cubicBezTo>
                <a:cubicBezTo>
                  <a:pt x="914" y="0"/>
                  <a:pt x="1089" y="150"/>
                  <a:pt x="1130" y="35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40489" y="4102895"/>
            <a:ext cx="377825" cy="377825"/>
          </a:xfrm>
          <a:custGeom>
            <a:avLst/>
            <a:gdLst>
              <a:gd name="T0" fmla="*/ 525 w 1051"/>
              <a:gd name="T1" fmla="*/ 350 h 1051"/>
              <a:gd name="T2" fmla="*/ 700 w 1051"/>
              <a:gd name="T3" fmla="*/ 525 h 1051"/>
              <a:gd name="T4" fmla="*/ 525 w 1051"/>
              <a:gd name="T5" fmla="*/ 700 h 1051"/>
              <a:gd name="T6" fmla="*/ 350 w 1051"/>
              <a:gd name="T7" fmla="*/ 525 h 1051"/>
              <a:gd name="T8" fmla="*/ 525 w 1051"/>
              <a:gd name="T9" fmla="*/ 350 h 1051"/>
              <a:gd name="T10" fmla="*/ 932 w 1051"/>
              <a:gd name="T11" fmla="*/ 933 h 1051"/>
              <a:gd name="T12" fmla="*/ 932 w 1051"/>
              <a:gd name="T13" fmla="*/ 700 h 1051"/>
              <a:gd name="T14" fmla="*/ 1050 w 1051"/>
              <a:gd name="T15" fmla="*/ 700 h 1051"/>
              <a:gd name="T16" fmla="*/ 1050 w 1051"/>
              <a:gd name="T17" fmla="*/ 933 h 1051"/>
              <a:gd name="T18" fmla="*/ 932 w 1051"/>
              <a:gd name="T19" fmla="*/ 1050 h 1051"/>
              <a:gd name="T20" fmla="*/ 700 w 1051"/>
              <a:gd name="T21" fmla="*/ 1050 h 1051"/>
              <a:gd name="T22" fmla="*/ 700 w 1051"/>
              <a:gd name="T23" fmla="*/ 933 h 1051"/>
              <a:gd name="T24" fmla="*/ 932 w 1051"/>
              <a:gd name="T25" fmla="*/ 933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350 h 1051"/>
              <a:gd name="T32" fmla="*/ 932 w 1051"/>
              <a:gd name="T33" fmla="*/ 350 h 1051"/>
              <a:gd name="T34" fmla="*/ 932 w 1051"/>
              <a:gd name="T35" fmla="*/ 118 h 1051"/>
              <a:gd name="T36" fmla="*/ 700 w 1051"/>
              <a:gd name="T37" fmla="*/ 118 h 1051"/>
              <a:gd name="T38" fmla="*/ 700 w 1051"/>
              <a:gd name="T39" fmla="*/ 0 h 1051"/>
              <a:gd name="T40" fmla="*/ 932 w 1051"/>
              <a:gd name="T41" fmla="*/ 0 h 1051"/>
              <a:gd name="T42" fmla="*/ 117 w 1051"/>
              <a:gd name="T43" fmla="*/ 118 h 1051"/>
              <a:gd name="T44" fmla="*/ 117 w 1051"/>
              <a:gd name="T45" fmla="*/ 350 h 1051"/>
              <a:gd name="T46" fmla="*/ 0 w 1051"/>
              <a:gd name="T47" fmla="*/ 350 h 1051"/>
              <a:gd name="T48" fmla="*/ 0 w 1051"/>
              <a:gd name="T49" fmla="*/ 118 h 1051"/>
              <a:gd name="T50" fmla="*/ 117 w 1051"/>
              <a:gd name="T51" fmla="*/ 0 h 1051"/>
              <a:gd name="T52" fmla="*/ 350 w 1051"/>
              <a:gd name="T53" fmla="*/ 0 h 1051"/>
              <a:gd name="T54" fmla="*/ 350 w 1051"/>
              <a:gd name="T55" fmla="*/ 118 h 1051"/>
              <a:gd name="T56" fmla="*/ 117 w 1051"/>
              <a:gd name="T57" fmla="*/ 118 h 1051"/>
              <a:gd name="T58" fmla="*/ 117 w 1051"/>
              <a:gd name="T59" fmla="*/ 700 h 1051"/>
              <a:gd name="T60" fmla="*/ 117 w 1051"/>
              <a:gd name="T61" fmla="*/ 933 h 1051"/>
              <a:gd name="T62" fmla="*/ 350 w 1051"/>
              <a:gd name="T63" fmla="*/ 933 h 1051"/>
              <a:gd name="T64" fmla="*/ 350 w 1051"/>
              <a:gd name="T65" fmla="*/ 1050 h 1051"/>
              <a:gd name="T66" fmla="*/ 117 w 1051"/>
              <a:gd name="T67" fmla="*/ 1050 h 1051"/>
              <a:gd name="T68" fmla="*/ 0 w 1051"/>
              <a:gd name="T69" fmla="*/ 933 h 1051"/>
              <a:gd name="T70" fmla="*/ 0 w 1051"/>
              <a:gd name="T71" fmla="*/ 700 h 1051"/>
              <a:gd name="T72" fmla="*/ 117 w 1051"/>
              <a:gd name="T7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051">
                <a:moveTo>
                  <a:pt x="525" y="350"/>
                </a:moveTo>
                <a:cubicBezTo>
                  <a:pt x="620" y="350"/>
                  <a:pt x="700" y="430"/>
                  <a:pt x="700" y="525"/>
                </a:cubicBezTo>
                <a:cubicBezTo>
                  <a:pt x="700" y="621"/>
                  <a:pt x="621" y="700"/>
                  <a:pt x="525" y="700"/>
                </a:cubicBezTo>
                <a:cubicBezTo>
                  <a:pt x="430" y="700"/>
                  <a:pt x="350" y="621"/>
                  <a:pt x="350" y="525"/>
                </a:cubicBezTo>
                <a:cubicBezTo>
                  <a:pt x="350" y="430"/>
                  <a:pt x="429" y="350"/>
                  <a:pt x="525" y="350"/>
                </a:cubicBezTo>
                <a:close/>
                <a:moveTo>
                  <a:pt x="932" y="933"/>
                </a:moveTo>
                <a:lnTo>
                  <a:pt x="932" y="700"/>
                </a:lnTo>
                <a:lnTo>
                  <a:pt x="1050" y="700"/>
                </a:ln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700" y="1050"/>
                </a:lnTo>
                <a:lnTo>
                  <a:pt x="700" y="933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350"/>
                </a:lnTo>
                <a:lnTo>
                  <a:pt x="932" y="350"/>
                </a:lnTo>
                <a:lnTo>
                  <a:pt x="932" y="118"/>
                </a:lnTo>
                <a:lnTo>
                  <a:pt x="700" y="118"/>
                </a:lnTo>
                <a:lnTo>
                  <a:pt x="700" y="0"/>
                </a:lnTo>
                <a:lnTo>
                  <a:pt x="932" y="0"/>
                </a:lnTo>
                <a:close/>
                <a:moveTo>
                  <a:pt x="117" y="118"/>
                </a:moveTo>
                <a:lnTo>
                  <a:pt x="117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350" y="0"/>
                </a:lnTo>
                <a:lnTo>
                  <a:pt x="350" y="118"/>
                </a:lnTo>
                <a:lnTo>
                  <a:pt x="117" y="118"/>
                </a:lnTo>
                <a:close/>
                <a:moveTo>
                  <a:pt x="117" y="700"/>
                </a:moveTo>
                <a:lnTo>
                  <a:pt x="117" y="933"/>
                </a:lnTo>
                <a:lnTo>
                  <a:pt x="350" y="933"/>
                </a:lnTo>
                <a:lnTo>
                  <a:pt x="350" y="1050"/>
                </a:lnTo>
                <a:lnTo>
                  <a:pt x="117" y="1050"/>
                </a:lnTo>
                <a:cubicBezTo>
                  <a:pt x="54" y="1050"/>
                  <a:pt x="0" y="995"/>
                  <a:pt x="0" y="933"/>
                </a:cubicBezTo>
                <a:lnTo>
                  <a:pt x="0" y="700"/>
                </a:lnTo>
                <a:lnTo>
                  <a:pt x="117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08876" y="4102895"/>
            <a:ext cx="377825" cy="377825"/>
          </a:xfrm>
          <a:custGeom>
            <a:avLst/>
            <a:gdLst>
              <a:gd name="T0" fmla="*/ 932 w 1051"/>
              <a:gd name="T1" fmla="*/ 933 h 1051"/>
              <a:gd name="T2" fmla="*/ 932 w 1051"/>
              <a:gd name="T3" fmla="*/ 118 h 1051"/>
              <a:gd name="T4" fmla="*/ 525 w 1051"/>
              <a:gd name="T5" fmla="*/ 118 h 1051"/>
              <a:gd name="T6" fmla="*/ 525 w 1051"/>
              <a:gd name="T7" fmla="*/ 468 h 1051"/>
              <a:gd name="T8" fmla="*/ 932 w 1051"/>
              <a:gd name="T9" fmla="*/ 933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3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3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  <a:gd name="T28" fmla="*/ 525 w 1051"/>
              <a:gd name="T29" fmla="*/ 468 h 1051"/>
              <a:gd name="T30" fmla="*/ 117 w 1051"/>
              <a:gd name="T31" fmla="*/ 933 h 1051"/>
              <a:gd name="T32" fmla="*/ 525 w 1051"/>
              <a:gd name="T33" fmla="*/ 933 h 1051"/>
              <a:gd name="T34" fmla="*/ 525 w 1051"/>
              <a:gd name="T35" fmla="*/ 46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932" y="933"/>
                </a:moveTo>
                <a:lnTo>
                  <a:pt x="932" y="118"/>
                </a:lnTo>
                <a:lnTo>
                  <a:pt x="525" y="118"/>
                </a:lnTo>
                <a:lnTo>
                  <a:pt x="525" y="468"/>
                </a:lnTo>
                <a:lnTo>
                  <a:pt x="932" y="933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3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  <a:moveTo>
                  <a:pt x="525" y="468"/>
                </a:moveTo>
                <a:lnTo>
                  <a:pt x="117" y="933"/>
                </a:lnTo>
                <a:lnTo>
                  <a:pt x="525" y="933"/>
                </a:lnTo>
                <a:lnTo>
                  <a:pt x="525" y="46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35987" y="4061619"/>
            <a:ext cx="463550" cy="463550"/>
          </a:xfrm>
          <a:custGeom>
            <a:avLst/>
            <a:gdLst>
              <a:gd name="T0" fmla="*/ 818 w 1287"/>
              <a:gd name="T1" fmla="*/ 467 h 1286"/>
              <a:gd name="T2" fmla="*/ 818 w 1287"/>
              <a:gd name="T3" fmla="*/ 350 h 1286"/>
              <a:gd name="T4" fmla="*/ 700 w 1287"/>
              <a:gd name="T5" fmla="*/ 350 h 1286"/>
              <a:gd name="T6" fmla="*/ 700 w 1287"/>
              <a:gd name="T7" fmla="*/ 467 h 1286"/>
              <a:gd name="T8" fmla="*/ 818 w 1287"/>
              <a:gd name="T9" fmla="*/ 467 h 1286"/>
              <a:gd name="T10" fmla="*/ 818 w 1287"/>
              <a:gd name="T11" fmla="*/ 235 h 1286"/>
              <a:gd name="T12" fmla="*/ 936 w 1287"/>
              <a:gd name="T13" fmla="*/ 350 h 1286"/>
              <a:gd name="T14" fmla="*/ 936 w 1287"/>
              <a:gd name="T15" fmla="*/ 700 h 1286"/>
              <a:gd name="T16" fmla="*/ 818 w 1287"/>
              <a:gd name="T17" fmla="*/ 817 h 1286"/>
              <a:gd name="T18" fmla="*/ 586 w 1287"/>
              <a:gd name="T19" fmla="*/ 817 h 1286"/>
              <a:gd name="T20" fmla="*/ 586 w 1287"/>
              <a:gd name="T21" fmla="*/ 700 h 1286"/>
              <a:gd name="T22" fmla="*/ 818 w 1287"/>
              <a:gd name="T23" fmla="*/ 700 h 1286"/>
              <a:gd name="T24" fmla="*/ 818 w 1287"/>
              <a:gd name="T25" fmla="*/ 585 h 1286"/>
              <a:gd name="T26" fmla="*/ 700 w 1287"/>
              <a:gd name="T27" fmla="*/ 585 h 1286"/>
              <a:gd name="T28" fmla="*/ 586 w 1287"/>
              <a:gd name="T29" fmla="*/ 467 h 1286"/>
              <a:gd name="T30" fmla="*/ 586 w 1287"/>
              <a:gd name="T31" fmla="*/ 350 h 1286"/>
              <a:gd name="T32" fmla="*/ 700 w 1287"/>
              <a:gd name="T33" fmla="*/ 235 h 1286"/>
              <a:gd name="T34" fmla="*/ 818 w 1287"/>
              <a:gd name="T35" fmla="*/ 235 h 1286"/>
              <a:gd name="T36" fmla="*/ 1168 w 1287"/>
              <a:gd name="T37" fmla="*/ 935 h 1286"/>
              <a:gd name="T38" fmla="*/ 1168 w 1287"/>
              <a:gd name="T39" fmla="*/ 117 h 1286"/>
              <a:gd name="T40" fmla="*/ 350 w 1287"/>
              <a:gd name="T41" fmla="*/ 117 h 1286"/>
              <a:gd name="T42" fmla="*/ 350 w 1287"/>
              <a:gd name="T43" fmla="*/ 935 h 1286"/>
              <a:gd name="T44" fmla="*/ 1168 w 1287"/>
              <a:gd name="T45" fmla="*/ 935 h 1286"/>
              <a:gd name="T46" fmla="*/ 1168 w 1287"/>
              <a:gd name="T47" fmla="*/ 0 h 1286"/>
              <a:gd name="T48" fmla="*/ 1286 w 1287"/>
              <a:gd name="T49" fmla="*/ 117 h 1286"/>
              <a:gd name="T50" fmla="*/ 1286 w 1287"/>
              <a:gd name="T51" fmla="*/ 935 h 1286"/>
              <a:gd name="T52" fmla="*/ 1168 w 1287"/>
              <a:gd name="T53" fmla="*/ 1050 h 1286"/>
              <a:gd name="T54" fmla="*/ 350 w 1287"/>
              <a:gd name="T55" fmla="*/ 1050 h 1286"/>
              <a:gd name="T56" fmla="*/ 236 w 1287"/>
              <a:gd name="T57" fmla="*/ 935 h 1286"/>
              <a:gd name="T58" fmla="*/ 236 w 1287"/>
              <a:gd name="T59" fmla="*/ 117 h 1286"/>
              <a:gd name="T60" fmla="*/ 350 w 1287"/>
              <a:gd name="T61" fmla="*/ 0 h 1286"/>
              <a:gd name="T62" fmla="*/ 1168 w 1287"/>
              <a:gd name="T63" fmla="*/ 0 h 1286"/>
              <a:gd name="T64" fmla="*/ 118 w 1287"/>
              <a:gd name="T65" fmla="*/ 235 h 1286"/>
              <a:gd name="T66" fmla="*/ 118 w 1287"/>
              <a:gd name="T67" fmla="*/ 1167 h 1286"/>
              <a:gd name="T68" fmla="*/ 1050 w 1287"/>
              <a:gd name="T69" fmla="*/ 1167 h 1286"/>
              <a:gd name="T70" fmla="*/ 1050 w 1287"/>
              <a:gd name="T71" fmla="*/ 1285 h 1286"/>
              <a:gd name="T72" fmla="*/ 118 w 1287"/>
              <a:gd name="T73" fmla="*/ 1285 h 1286"/>
              <a:gd name="T74" fmla="*/ 0 w 1287"/>
              <a:gd name="T75" fmla="*/ 1167 h 1286"/>
              <a:gd name="T76" fmla="*/ 0 w 1287"/>
              <a:gd name="T77" fmla="*/ 235 h 1286"/>
              <a:gd name="T78" fmla="*/ 118 w 1287"/>
              <a:gd name="T79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87" h="1286">
                <a:moveTo>
                  <a:pt x="818" y="467"/>
                </a:moveTo>
                <a:lnTo>
                  <a:pt x="818" y="350"/>
                </a:lnTo>
                <a:lnTo>
                  <a:pt x="700" y="350"/>
                </a:lnTo>
                <a:lnTo>
                  <a:pt x="700" y="467"/>
                </a:lnTo>
                <a:lnTo>
                  <a:pt x="818" y="467"/>
                </a:lnTo>
                <a:close/>
                <a:moveTo>
                  <a:pt x="818" y="235"/>
                </a:moveTo>
                <a:cubicBezTo>
                  <a:pt x="881" y="235"/>
                  <a:pt x="936" y="284"/>
                  <a:pt x="936" y="350"/>
                </a:cubicBezTo>
                <a:lnTo>
                  <a:pt x="936" y="700"/>
                </a:lnTo>
                <a:cubicBezTo>
                  <a:pt x="936" y="765"/>
                  <a:pt x="881" y="817"/>
                  <a:pt x="818" y="817"/>
                </a:cubicBezTo>
                <a:lnTo>
                  <a:pt x="586" y="817"/>
                </a:lnTo>
                <a:lnTo>
                  <a:pt x="586" y="700"/>
                </a:lnTo>
                <a:lnTo>
                  <a:pt x="818" y="700"/>
                </a:lnTo>
                <a:lnTo>
                  <a:pt x="818" y="585"/>
                </a:lnTo>
                <a:lnTo>
                  <a:pt x="700" y="585"/>
                </a:lnTo>
                <a:cubicBezTo>
                  <a:pt x="638" y="585"/>
                  <a:pt x="586" y="533"/>
                  <a:pt x="586" y="467"/>
                </a:cubicBezTo>
                <a:lnTo>
                  <a:pt x="586" y="350"/>
                </a:lnTo>
                <a:cubicBezTo>
                  <a:pt x="586" y="284"/>
                  <a:pt x="638" y="235"/>
                  <a:pt x="700" y="235"/>
                </a:cubicBezTo>
                <a:lnTo>
                  <a:pt x="818" y="235"/>
                </a:lnTo>
                <a:close/>
                <a:moveTo>
                  <a:pt x="1168" y="935"/>
                </a:moveTo>
                <a:lnTo>
                  <a:pt x="1168" y="117"/>
                </a:lnTo>
                <a:lnTo>
                  <a:pt x="350" y="117"/>
                </a:lnTo>
                <a:lnTo>
                  <a:pt x="350" y="935"/>
                </a:lnTo>
                <a:lnTo>
                  <a:pt x="1168" y="935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6" y="935"/>
                </a:lnTo>
                <a:cubicBezTo>
                  <a:pt x="1286" y="998"/>
                  <a:pt x="1231" y="1050"/>
                  <a:pt x="1168" y="1050"/>
                </a:cubicBezTo>
                <a:lnTo>
                  <a:pt x="350" y="1050"/>
                </a:lnTo>
                <a:cubicBezTo>
                  <a:pt x="288" y="1050"/>
                  <a:pt x="236" y="998"/>
                  <a:pt x="236" y="935"/>
                </a:cubicBezTo>
                <a:lnTo>
                  <a:pt x="236" y="117"/>
                </a:lnTo>
                <a:cubicBezTo>
                  <a:pt x="236" y="54"/>
                  <a:pt x="288" y="0"/>
                  <a:pt x="350" y="0"/>
                </a:cubicBezTo>
                <a:lnTo>
                  <a:pt x="1168" y="0"/>
                </a:lnTo>
                <a:close/>
                <a:moveTo>
                  <a:pt x="118" y="235"/>
                </a:moveTo>
                <a:lnTo>
                  <a:pt x="118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8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04374" y="4061619"/>
            <a:ext cx="463550" cy="463550"/>
          </a:xfrm>
          <a:custGeom>
            <a:avLst/>
            <a:gdLst>
              <a:gd name="T0" fmla="*/ 1167 w 1286"/>
              <a:gd name="T1" fmla="*/ 467 h 1286"/>
              <a:gd name="T2" fmla="*/ 1167 w 1286"/>
              <a:gd name="T3" fmla="*/ 117 h 1286"/>
              <a:gd name="T4" fmla="*/ 350 w 1286"/>
              <a:gd name="T5" fmla="*/ 117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585 h 1286"/>
              <a:gd name="T12" fmla="*/ 1050 w 1286"/>
              <a:gd name="T13" fmla="*/ 585 h 1286"/>
              <a:gd name="T14" fmla="*/ 1050 w 1286"/>
              <a:gd name="T15" fmla="*/ 700 h 1286"/>
              <a:gd name="T16" fmla="*/ 935 w 1286"/>
              <a:gd name="T17" fmla="*/ 700 h 1286"/>
              <a:gd name="T18" fmla="*/ 935 w 1286"/>
              <a:gd name="T19" fmla="*/ 585 h 1286"/>
              <a:gd name="T20" fmla="*/ 817 w 1286"/>
              <a:gd name="T21" fmla="*/ 585 h 1286"/>
              <a:gd name="T22" fmla="*/ 817 w 1286"/>
              <a:gd name="T23" fmla="*/ 467 h 1286"/>
              <a:gd name="T24" fmla="*/ 935 w 1286"/>
              <a:gd name="T25" fmla="*/ 467 h 1286"/>
              <a:gd name="T26" fmla="*/ 935 w 1286"/>
              <a:gd name="T27" fmla="*/ 350 h 1286"/>
              <a:gd name="T28" fmla="*/ 1050 w 1286"/>
              <a:gd name="T29" fmla="*/ 350 h 1286"/>
              <a:gd name="T30" fmla="*/ 1050 w 1286"/>
              <a:gd name="T31" fmla="*/ 467 h 1286"/>
              <a:gd name="T32" fmla="*/ 1167 w 1286"/>
              <a:gd name="T33" fmla="*/ 467 h 1286"/>
              <a:gd name="T34" fmla="*/ 1167 w 1286"/>
              <a:gd name="T35" fmla="*/ 0 h 1286"/>
              <a:gd name="T36" fmla="*/ 1285 w 1286"/>
              <a:gd name="T37" fmla="*/ 117 h 1286"/>
              <a:gd name="T38" fmla="*/ 1285 w 1286"/>
              <a:gd name="T39" fmla="*/ 935 h 1286"/>
              <a:gd name="T40" fmla="*/ 1167 w 1286"/>
              <a:gd name="T41" fmla="*/ 1050 h 1286"/>
              <a:gd name="T42" fmla="*/ 350 w 1286"/>
              <a:gd name="T43" fmla="*/ 1050 h 1286"/>
              <a:gd name="T44" fmla="*/ 235 w 1286"/>
              <a:gd name="T45" fmla="*/ 935 h 1286"/>
              <a:gd name="T46" fmla="*/ 235 w 1286"/>
              <a:gd name="T47" fmla="*/ 117 h 1286"/>
              <a:gd name="T48" fmla="*/ 350 w 1286"/>
              <a:gd name="T49" fmla="*/ 0 h 1286"/>
              <a:gd name="T50" fmla="*/ 1167 w 1286"/>
              <a:gd name="T51" fmla="*/ 0 h 1286"/>
              <a:gd name="T52" fmla="*/ 585 w 1286"/>
              <a:gd name="T53" fmla="*/ 467 h 1286"/>
              <a:gd name="T54" fmla="*/ 642 w 1286"/>
              <a:gd name="T55" fmla="*/ 467 h 1286"/>
              <a:gd name="T56" fmla="*/ 642 w 1286"/>
              <a:gd name="T57" fmla="*/ 410 h 1286"/>
              <a:gd name="T58" fmla="*/ 585 w 1286"/>
              <a:gd name="T59" fmla="*/ 410 h 1286"/>
              <a:gd name="T60" fmla="*/ 585 w 1286"/>
              <a:gd name="T61" fmla="*/ 467 h 1286"/>
              <a:gd name="T62" fmla="*/ 760 w 1286"/>
              <a:gd name="T63" fmla="*/ 642 h 1286"/>
              <a:gd name="T64" fmla="*/ 642 w 1286"/>
              <a:gd name="T65" fmla="*/ 760 h 1286"/>
              <a:gd name="T66" fmla="*/ 467 w 1286"/>
              <a:gd name="T67" fmla="*/ 760 h 1286"/>
              <a:gd name="T68" fmla="*/ 467 w 1286"/>
              <a:gd name="T69" fmla="*/ 642 h 1286"/>
              <a:gd name="T70" fmla="*/ 642 w 1286"/>
              <a:gd name="T71" fmla="*/ 642 h 1286"/>
              <a:gd name="T72" fmla="*/ 642 w 1286"/>
              <a:gd name="T73" fmla="*/ 585 h 1286"/>
              <a:gd name="T74" fmla="*/ 585 w 1286"/>
              <a:gd name="T75" fmla="*/ 585 h 1286"/>
              <a:gd name="T76" fmla="*/ 467 w 1286"/>
              <a:gd name="T77" fmla="*/ 467 h 1286"/>
              <a:gd name="T78" fmla="*/ 467 w 1286"/>
              <a:gd name="T79" fmla="*/ 410 h 1286"/>
              <a:gd name="T80" fmla="*/ 585 w 1286"/>
              <a:gd name="T81" fmla="*/ 292 h 1286"/>
              <a:gd name="T82" fmla="*/ 642 w 1286"/>
              <a:gd name="T83" fmla="*/ 292 h 1286"/>
              <a:gd name="T84" fmla="*/ 760 w 1286"/>
              <a:gd name="T85" fmla="*/ 410 h 1286"/>
              <a:gd name="T86" fmla="*/ 760 w 1286"/>
              <a:gd name="T87" fmla="*/ 642 h 1286"/>
              <a:gd name="T88" fmla="*/ 117 w 1286"/>
              <a:gd name="T89" fmla="*/ 235 h 1286"/>
              <a:gd name="T90" fmla="*/ 117 w 1286"/>
              <a:gd name="T91" fmla="*/ 1167 h 1286"/>
              <a:gd name="T92" fmla="*/ 1050 w 1286"/>
              <a:gd name="T93" fmla="*/ 1167 h 1286"/>
              <a:gd name="T94" fmla="*/ 1050 w 1286"/>
              <a:gd name="T95" fmla="*/ 1285 h 1286"/>
              <a:gd name="T96" fmla="*/ 117 w 1286"/>
              <a:gd name="T97" fmla="*/ 1285 h 1286"/>
              <a:gd name="T98" fmla="*/ 0 w 1286"/>
              <a:gd name="T99" fmla="*/ 1167 h 1286"/>
              <a:gd name="T100" fmla="*/ 0 w 1286"/>
              <a:gd name="T101" fmla="*/ 235 h 1286"/>
              <a:gd name="T102" fmla="*/ 117 w 1286"/>
              <a:gd name="T10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86" h="1286">
                <a:moveTo>
                  <a:pt x="1167" y="467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lnTo>
                  <a:pt x="1167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5" y="700"/>
                </a:lnTo>
                <a:lnTo>
                  <a:pt x="935" y="585"/>
                </a:lnTo>
                <a:lnTo>
                  <a:pt x="817" y="585"/>
                </a:lnTo>
                <a:lnTo>
                  <a:pt x="817" y="467"/>
                </a:lnTo>
                <a:lnTo>
                  <a:pt x="935" y="467"/>
                </a:lnTo>
                <a:lnTo>
                  <a:pt x="935" y="350"/>
                </a:lnTo>
                <a:lnTo>
                  <a:pt x="1050" y="350"/>
                </a:lnTo>
                <a:lnTo>
                  <a:pt x="1050" y="467"/>
                </a:lnTo>
                <a:lnTo>
                  <a:pt x="1167" y="46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585" y="467"/>
                </a:moveTo>
                <a:lnTo>
                  <a:pt x="642" y="467"/>
                </a:lnTo>
                <a:lnTo>
                  <a:pt x="642" y="410"/>
                </a:lnTo>
                <a:lnTo>
                  <a:pt x="585" y="410"/>
                </a:lnTo>
                <a:lnTo>
                  <a:pt x="585" y="467"/>
                </a:lnTo>
                <a:close/>
                <a:moveTo>
                  <a:pt x="760" y="642"/>
                </a:moveTo>
                <a:cubicBezTo>
                  <a:pt x="760" y="708"/>
                  <a:pt x="705" y="760"/>
                  <a:pt x="642" y="760"/>
                </a:cubicBezTo>
                <a:lnTo>
                  <a:pt x="467" y="760"/>
                </a:lnTo>
                <a:lnTo>
                  <a:pt x="467" y="642"/>
                </a:lnTo>
                <a:lnTo>
                  <a:pt x="642" y="642"/>
                </a:lnTo>
                <a:lnTo>
                  <a:pt x="642" y="585"/>
                </a:lnTo>
                <a:lnTo>
                  <a:pt x="585" y="585"/>
                </a:lnTo>
                <a:cubicBezTo>
                  <a:pt x="522" y="585"/>
                  <a:pt x="467" y="533"/>
                  <a:pt x="467" y="467"/>
                </a:cubicBezTo>
                <a:lnTo>
                  <a:pt x="467" y="410"/>
                </a:lnTo>
                <a:cubicBezTo>
                  <a:pt x="467" y="344"/>
                  <a:pt x="522" y="292"/>
                  <a:pt x="585" y="292"/>
                </a:cubicBezTo>
                <a:lnTo>
                  <a:pt x="642" y="292"/>
                </a:lnTo>
                <a:cubicBezTo>
                  <a:pt x="705" y="292"/>
                  <a:pt x="760" y="344"/>
                  <a:pt x="760" y="410"/>
                </a:cubicBezTo>
                <a:lnTo>
                  <a:pt x="760" y="642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72762" y="4061619"/>
            <a:ext cx="463550" cy="463550"/>
          </a:xfrm>
          <a:custGeom>
            <a:avLst/>
            <a:gdLst>
              <a:gd name="T0" fmla="*/ 700 w 1286"/>
              <a:gd name="T1" fmla="*/ 585 h 1286"/>
              <a:gd name="T2" fmla="*/ 700 w 1286"/>
              <a:gd name="T3" fmla="*/ 700 h 1286"/>
              <a:gd name="T4" fmla="*/ 817 w 1286"/>
              <a:gd name="T5" fmla="*/ 700 h 1286"/>
              <a:gd name="T6" fmla="*/ 817 w 1286"/>
              <a:gd name="T7" fmla="*/ 585 h 1286"/>
              <a:gd name="T8" fmla="*/ 700 w 1286"/>
              <a:gd name="T9" fmla="*/ 585 h 1286"/>
              <a:gd name="T10" fmla="*/ 700 w 1286"/>
              <a:gd name="T11" fmla="*/ 350 h 1286"/>
              <a:gd name="T12" fmla="*/ 700 w 1286"/>
              <a:gd name="T13" fmla="*/ 467 h 1286"/>
              <a:gd name="T14" fmla="*/ 817 w 1286"/>
              <a:gd name="T15" fmla="*/ 467 h 1286"/>
              <a:gd name="T16" fmla="*/ 817 w 1286"/>
              <a:gd name="T17" fmla="*/ 350 h 1286"/>
              <a:gd name="T18" fmla="*/ 700 w 1286"/>
              <a:gd name="T19" fmla="*/ 350 h 1286"/>
              <a:gd name="T20" fmla="*/ 700 w 1286"/>
              <a:gd name="T21" fmla="*/ 817 h 1286"/>
              <a:gd name="T22" fmla="*/ 585 w 1286"/>
              <a:gd name="T23" fmla="*/ 700 h 1286"/>
              <a:gd name="T24" fmla="*/ 585 w 1286"/>
              <a:gd name="T25" fmla="*/ 612 h 1286"/>
              <a:gd name="T26" fmla="*/ 673 w 1286"/>
              <a:gd name="T27" fmla="*/ 525 h 1286"/>
              <a:gd name="T28" fmla="*/ 585 w 1286"/>
              <a:gd name="T29" fmla="*/ 437 h 1286"/>
              <a:gd name="T30" fmla="*/ 585 w 1286"/>
              <a:gd name="T31" fmla="*/ 350 h 1286"/>
              <a:gd name="T32" fmla="*/ 700 w 1286"/>
              <a:gd name="T33" fmla="*/ 235 h 1286"/>
              <a:gd name="T34" fmla="*/ 817 w 1286"/>
              <a:gd name="T35" fmla="*/ 235 h 1286"/>
              <a:gd name="T36" fmla="*/ 935 w 1286"/>
              <a:gd name="T37" fmla="*/ 350 h 1286"/>
              <a:gd name="T38" fmla="*/ 935 w 1286"/>
              <a:gd name="T39" fmla="*/ 437 h 1286"/>
              <a:gd name="T40" fmla="*/ 848 w 1286"/>
              <a:gd name="T41" fmla="*/ 525 h 1286"/>
              <a:gd name="T42" fmla="*/ 935 w 1286"/>
              <a:gd name="T43" fmla="*/ 612 h 1286"/>
              <a:gd name="T44" fmla="*/ 935 w 1286"/>
              <a:gd name="T45" fmla="*/ 700 h 1286"/>
              <a:gd name="T46" fmla="*/ 817 w 1286"/>
              <a:gd name="T47" fmla="*/ 817 h 1286"/>
              <a:gd name="T48" fmla="*/ 700 w 1286"/>
              <a:gd name="T49" fmla="*/ 817 h 1286"/>
              <a:gd name="T50" fmla="*/ 1167 w 1286"/>
              <a:gd name="T51" fmla="*/ 935 h 1286"/>
              <a:gd name="T52" fmla="*/ 1167 w 1286"/>
              <a:gd name="T53" fmla="*/ 117 h 1286"/>
              <a:gd name="T54" fmla="*/ 350 w 1286"/>
              <a:gd name="T55" fmla="*/ 117 h 1286"/>
              <a:gd name="T56" fmla="*/ 350 w 1286"/>
              <a:gd name="T57" fmla="*/ 935 h 1286"/>
              <a:gd name="T58" fmla="*/ 1167 w 1286"/>
              <a:gd name="T59" fmla="*/ 935 h 1286"/>
              <a:gd name="T60" fmla="*/ 1167 w 1286"/>
              <a:gd name="T61" fmla="*/ 0 h 1286"/>
              <a:gd name="T62" fmla="*/ 1285 w 1286"/>
              <a:gd name="T63" fmla="*/ 117 h 1286"/>
              <a:gd name="T64" fmla="*/ 1285 w 1286"/>
              <a:gd name="T65" fmla="*/ 935 h 1286"/>
              <a:gd name="T66" fmla="*/ 1167 w 1286"/>
              <a:gd name="T67" fmla="*/ 1050 h 1286"/>
              <a:gd name="T68" fmla="*/ 350 w 1286"/>
              <a:gd name="T69" fmla="*/ 1050 h 1286"/>
              <a:gd name="T70" fmla="*/ 235 w 1286"/>
              <a:gd name="T71" fmla="*/ 935 h 1286"/>
              <a:gd name="T72" fmla="*/ 235 w 1286"/>
              <a:gd name="T73" fmla="*/ 117 h 1286"/>
              <a:gd name="T74" fmla="*/ 350 w 1286"/>
              <a:gd name="T75" fmla="*/ 0 h 1286"/>
              <a:gd name="T76" fmla="*/ 1167 w 1286"/>
              <a:gd name="T77" fmla="*/ 0 h 1286"/>
              <a:gd name="T78" fmla="*/ 117 w 1286"/>
              <a:gd name="T79" fmla="*/ 235 h 1286"/>
              <a:gd name="T80" fmla="*/ 117 w 1286"/>
              <a:gd name="T81" fmla="*/ 1167 h 1286"/>
              <a:gd name="T82" fmla="*/ 1050 w 1286"/>
              <a:gd name="T83" fmla="*/ 1167 h 1286"/>
              <a:gd name="T84" fmla="*/ 1050 w 1286"/>
              <a:gd name="T85" fmla="*/ 1285 h 1286"/>
              <a:gd name="T86" fmla="*/ 117 w 1286"/>
              <a:gd name="T87" fmla="*/ 1285 h 1286"/>
              <a:gd name="T88" fmla="*/ 0 w 1286"/>
              <a:gd name="T89" fmla="*/ 1167 h 1286"/>
              <a:gd name="T90" fmla="*/ 0 w 1286"/>
              <a:gd name="T91" fmla="*/ 235 h 1286"/>
              <a:gd name="T92" fmla="*/ 117 w 1286"/>
              <a:gd name="T93" fmla="*/ 23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86" h="1286">
                <a:moveTo>
                  <a:pt x="700" y="585"/>
                </a:moveTo>
                <a:lnTo>
                  <a:pt x="700" y="700"/>
                </a:lnTo>
                <a:lnTo>
                  <a:pt x="817" y="700"/>
                </a:lnTo>
                <a:lnTo>
                  <a:pt x="817" y="585"/>
                </a:lnTo>
                <a:lnTo>
                  <a:pt x="700" y="585"/>
                </a:lnTo>
                <a:close/>
                <a:moveTo>
                  <a:pt x="700" y="350"/>
                </a:moveTo>
                <a:lnTo>
                  <a:pt x="700" y="467"/>
                </a:lnTo>
                <a:lnTo>
                  <a:pt x="817" y="467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700" y="817"/>
                </a:moveTo>
                <a:cubicBezTo>
                  <a:pt x="637" y="817"/>
                  <a:pt x="585" y="765"/>
                  <a:pt x="585" y="700"/>
                </a:cubicBezTo>
                <a:lnTo>
                  <a:pt x="585" y="612"/>
                </a:lnTo>
                <a:cubicBezTo>
                  <a:pt x="585" y="563"/>
                  <a:pt x="623" y="525"/>
                  <a:pt x="673" y="525"/>
                </a:cubicBezTo>
                <a:cubicBezTo>
                  <a:pt x="623" y="525"/>
                  <a:pt x="585" y="486"/>
                  <a:pt x="585" y="437"/>
                </a:cubicBezTo>
                <a:lnTo>
                  <a:pt x="585" y="350"/>
                </a:lnTo>
                <a:cubicBezTo>
                  <a:pt x="585" y="284"/>
                  <a:pt x="637" y="235"/>
                  <a:pt x="700" y="235"/>
                </a:cubicBezTo>
                <a:lnTo>
                  <a:pt x="817" y="235"/>
                </a:lnTo>
                <a:cubicBezTo>
                  <a:pt x="880" y="235"/>
                  <a:pt x="935" y="284"/>
                  <a:pt x="935" y="350"/>
                </a:cubicBezTo>
                <a:lnTo>
                  <a:pt x="935" y="437"/>
                </a:lnTo>
                <a:cubicBezTo>
                  <a:pt x="935" y="486"/>
                  <a:pt x="897" y="525"/>
                  <a:pt x="848" y="525"/>
                </a:cubicBezTo>
                <a:cubicBezTo>
                  <a:pt x="897" y="525"/>
                  <a:pt x="935" y="563"/>
                  <a:pt x="935" y="612"/>
                </a:cubicBezTo>
                <a:lnTo>
                  <a:pt x="935" y="700"/>
                </a:lnTo>
                <a:cubicBezTo>
                  <a:pt x="935" y="765"/>
                  <a:pt x="880" y="817"/>
                  <a:pt x="817" y="817"/>
                </a:cubicBezTo>
                <a:lnTo>
                  <a:pt x="700" y="817"/>
                </a:lnTo>
                <a:close/>
                <a:moveTo>
                  <a:pt x="1167" y="935"/>
                </a:moveTo>
                <a:lnTo>
                  <a:pt x="1167" y="117"/>
                </a:lnTo>
                <a:lnTo>
                  <a:pt x="350" y="117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7"/>
                </a:lnTo>
                <a:cubicBezTo>
                  <a:pt x="235" y="54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235"/>
                </a:moveTo>
                <a:lnTo>
                  <a:pt x="117" y="1167"/>
                </a:ln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5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2157"/>
            <a:ext cx="417512" cy="417513"/>
          </a:xfrm>
          <a:custGeom>
            <a:avLst/>
            <a:gdLst>
              <a:gd name="T0" fmla="*/ 211 w 1160"/>
              <a:gd name="T1" fmla="*/ 1031 h 1160"/>
              <a:gd name="T2" fmla="*/ 293 w 1160"/>
              <a:gd name="T3" fmla="*/ 949 h 1160"/>
              <a:gd name="T4" fmla="*/ 522 w 1160"/>
              <a:gd name="T5" fmla="*/ 1042 h 1160"/>
              <a:gd name="T6" fmla="*/ 522 w 1160"/>
              <a:gd name="T7" fmla="*/ 1159 h 1160"/>
              <a:gd name="T8" fmla="*/ 211 w 1160"/>
              <a:gd name="T9" fmla="*/ 1031 h 1160"/>
              <a:gd name="T10" fmla="*/ 637 w 1160"/>
              <a:gd name="T11" fmla="*/ 1042 h 1160"/>
              <a:gd name="T12" fmla="*/ 864 w 1160"/>
              <a:gd name="T13" fmla="*/ 949 h 1160"/>
              <a:gd name="T14" fmla="*/ 949 w 1160"/>
              <a:gd name="T15" fmla="*/ 1031 h 1160"/>
              <a:gd name="T16" fmla="*/ 637 w 1160"/>
              <a:gd name="T17" fmla="*/ 1159 h 1160"/>
              <a:gd name="T18" fmla="*/ 637 w 1160"/>
              <a:gd name="T19" fmla="*/ 1042 h 1160"/>
              <a:gd name="T20" fmla="*/ 949 w 1160"/>
              <a:gd name="T21" fmla="*/ 867 h 1160"/>
              <a:gd name="T22" fmla="*/ 1042 w 1160"/>
              <a:gd name="T23" fmla="*/ 640 h 1160"/>
              <a:gd name="T24" fmla="*/ 1159 w 1160"/>
              <a:gd name="T25" fmla="*/ 640 h 1160"/>
              <a:gd name="T26" fmla="*/ 1031 w 1160"/>
              <a:gd name="T27" fmla="*/ 949 h 1160"/>
              <a:gd name="T28" fmla="*/ 949 w 1160"/>
              <a:gd name="T29" fmla="*/ 867 h 1160"/>
              <a:gd name="T30" fmla="*/ 755 w 1160"/>
              <a:gd name="T31" fmla="*/ 580 h 1160"/>
              <a:gd name="T32" fmla="*/ 580 w 1160"/>
              <a:gd name="T33" fmla="*/ 755 h 1160"/>
              <a:gd name="T34" fmla="*/ 405 w 1160"/>
              <a:gd name="T35" fmla="*/ 580 h 1160"/>
              <a:gd name="T36" fmla="*/ 580 w 1160"/>
              <a:gd name="T37" fmla="*/ 405 h 1160"/>
              <a:gd name="T38" fmla="*/ 755 w 1160"/>
              <a:gd name="T39" fmla="*/ 580 h 1160"/>
              <a:gd name="T40" fmla="*/ 118 w 1160"/>
              <a:gd name="T41" fmla="*/ 637 h 1160"/>
              <a:gd name="T42" fmla="*/ 211 w 1160"/>
              <a:gd name="T43" fmla="*/ 864 h 1160"/>
              <a:gd name="T44" fmla="*/ 129 w 1160"/>
              <a:gd name="T45" fmla="*/ 949 h 1160"/>
              <a:gd name="T46" fmla="*/ 0 w 1160"/>
              <a:gd name="T47" fmla="*/ 637 h 1160"/>
              <a:gd name="T48" fmla="*/ 118 w 1160"/>
              <a:gd name="T49" fmla="*/ 637 h 1160"/>
              <a:gd name="T50" fmla="*/ 211 w 1160"/>
              <a:gd name="T51" fmla="*/ 292 h 1160"/>
              <a:gd name="T52" fmla="*/ 118 w 1160"/>
              <a:gd name="T53" fmla="*/ 522 h 1160"/>
              <a:gd name="T54" fmla="*/ 0 w 1160"/>
              <a:gd name="T55" fmla="*/ 522 h 1160"/>
              <a:gd name="T56" fmla="*/ 129 w 1160"/>
              <a:gd name="T57" fmla="*/ 210 h 1160"/>
              <a:gd name="T58" fmla="*/ 211 w 1160"/>
              <a:gd name="T59" fmla="*/ 292 h 1160"/>
              <a:gd name="T60" fmla="*/ 1042 w 1160"/>
              <a:gd name="T61" fmla="*/ 522 h 1160"/>
              <a:gd name="T62" fmla="*/ 949 w 1160"/>
              <a:gd name="T63" fmla="*/ 292 h 1160"/>
              <a:gd name="T64" fmla="*/ 1031 w 1160"/>
              <a:gd name="T65" fmla="*/ 210 h 1160"/>
              <a:gd name="T66" fmla="*/ 1159 w 1160"/>
              <a:gd name="T67" fmla="*/ 522 h 1160"/>
              <a:gd name="T68" fmla="*/ 1042 w 1160"/>
              <a:gd name="T69" fmla="*/ 522 h 1160"/>
              <a:gd name="T70" fmla="*/ 949 w 1160"/>
              <a:gd name="T71" fmla="*/ 128 h 1160"/>
              <a:gd name="T72" fmla="*/ 867 w 1160"/>
              <a:gd name="T73" fmla="*/ 210 h 1160"/>
              <a:gd name="T74" fmla="*/ 637 w 1160"/>
              <a:gd name="T75" fmla="*/ 118 h 1160"/>
              <a:gd name="T76" fmla="*/ 637 w 1160"/>
              <a:gd name="T77" fmla="*/ 0 h 1160"/>
              <a:gd name="T78" fmla="*/ 949 w 1160"/>
              <a:gd name="T79" fmla="*/ 128 h 1160"/>
              <a:gd name="T80" fmla="*/ 522 w 1160"/>
              <a:gd name="T81" fmla="*/ 118 h 1160"/>
              <a:gd name="T82" fmla="*/ 293 w 1160"/>
              <a:gd name="T83" fmla="*/ 210 h 1160"/>
              <a:gd name="T84" fmla="*/ 211 w 1160"/>
              <a:gd name="T85" fmla="*/ 128 h 1160"/>
              <a:gd name="T86" fmla="*/ 522 w 1160"/>
              <a:gd name="T87" fmla="*/ 0 h 1160"/>
              <a:gd name="T88" fmla="*/ 522 w 1160"/>
              <a:gd name="T89" fmla="*/ 118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0" h="1160"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7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637" y="1042"/>
                </a:moveTo>
                <a:cubicBezTo>
                  <a:pt x="722" y="1031"/>
                  <a:pt x="801" y="998"/>
                  <a:pt x="864" y="949"/>
                </a:cubicBezTo>
                <a:lnTo>
                  <a:pt x="949" y="1031"/>
                </a:lnTo>
                <a:cubicBezTo>
                  <a:pt x="861" y="1102"/>
                  <a:pt x="755" y="1148"/>
                  <a:pt x="637" y="1159"/>
                </a:cubicBezTo>
                <a:lnTo>
                  <a:pt x="637" y="1042"/>
                </a:lnTo>
                <a:close/>
                <a:moveTo>
                  <a:pt x="949" y="867"/>
                </a:moveTo>
                <a:cubicBezTo>
                  <a:pt x="998" y="801"/>
                  <a:pt x="1031" y="724"/>
                  <a:pt x="1042" y="640"/>
                </a:cubicBezTo>
                <a:lnTo>
                  <a:pt x="1159" y="640"/>
                </a:lnTo>
                <a:cubicBezTo>
                  <a:pt x="1148" y="757"/>
                  <a:pt x="1102" y="861"/>
                  <a:pt x="1031" y="949"/>
                </a:cubicBezTo>
                <a:lnTo>
                  <a:pt x="949" y="867"/>
                </a:lnTo>
                <a:close/>
                <a:moveTo>
                  <a:pt x="755" y="580"/>
                </a:moveTo>
                <a:cubicBezTo>
                  <a:pt x="755" y="675"/>
                  <a:pt x="675" y="755"/>
                  <a:pt x="580" y="755"/>
                </a:cubicBezTo>
                <a:cubicBezTo>
                  <a:pt x="484" y="755"/>
                  <a:pt x="405" y="675"/>
                  <a:pt x="405" y="580"/>
                </a:cubicBezTo>
                <a:cubicBezTo>
                  <a:pt x="405" y="484"/>
                  <a:pt x="484" y="405"/>
                  <a:pt x="580" y="405"/>
                </a:cubicBezTo>
                <a:cubicBezTo>
                  <a:pt x="675" y="405"/>
                  <a:pt x="755" y="484"/>
                  <a:pt x="755" y="580"/>
                </a:cubicBezTo>
                <a:close/>
                <a:moveTo>
                  <a:pt x="118" y="637"/>
                </a:moveTo>
                <a:cubicBezTo>
                  <a:pt x="129" y="722"/>
                  <a:pt x="161" y="801"/>
                  <a:pt x="211" y="864"/>
                </a:cubicBezTo>
                <a:lnTo>
                  <a:pt x="129" y="949"/>
                </a:lnTo>
                <a:cubicBezTo>
                  <a:pt x="57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2"/>
                </a:moveTo>
                <a:cubicBezTo>
                  <a:pt x="161" y="358"/>
                  <a:pt x="129" y="437"/>
                  <a:pt x="118" y="522"/>
                </a:cubicBezTo>
                <a:lnTo>
                  <a:pt x="0" y="522"/>
                </a:lnTo>
                <a:cubicBezTo>
                  <a:pt x="11" y="405"/>
                  <a:pt x="57" y="298"/>
                  <a:pt x="129" y="210"/>
                </a:cubicBezTo>
                <a:lnTo>
                  <a:pt x="211" y="292"/>
                </a:lnTo>
                <a:close/>
                <a:moveTo>
                  <a:pt x="1042" y="522"/>
                </a:moveTo>
                <a:cubicBezTo>
                  <a:pt x="1031" y="437"/>
                  <a:pt x="998" y="358"/>
                  <a:pt x="949" y="292"/>
                </a:cubicBezTo>
                <a:lnTo>
                  <a:pt x="1031" y="210"/>
                </a:lnTo>
                <a:cubicBezTo>
                  <a:pt x="1102" y="298"/>
                  <a:pt x="1148" y="405"/>
                  <a:pt x="1159" y="522"/>
                </a:cubicBezTo>
                <a:lnTo>
                  <a:pt x="1042" y="522"/>
                </a:lnTo>
                <a:close/>
                <a:moveTo>
                  <a:pt x="949" y="128"/>
                </a:moveTo>
                <a:lnTo>
                  <a:pt x="867" y="210"/>
                </a:lnTo>
                <a:cubicBezTo>
                  <a:pt x="801" y="161"/>
                  <a:pt x="722" y="128"/>
                  <a:pt x="637" y="118"/>
                </a:cubicBezTo>
                <a:lnTo>
                  <a:pt x="637" y="0"/>
                </a:lnTo>
                <a:cubicBezTo>
                  <a:pt x="755" y="11"/>
                  <a:pt x="861" y="57"/>
                  <a:pt x="949" y="128"/>
                </a:cubicBezTo>
                <a:close/>
                <a:moveTo>
                  <a:pt x="522" y="118"/>
                </a:moveTo>
                <a:cubicBezTo>
                  <a:pt x="437" y="128"/>
                  <a:pt x="358" y="161"/>
                  <a:pt x="293" y="210"/>
                </a:cubicBezTo>
                <a:lnTo>
                  <a:pt x="211" y="128"/>
                </a:lnTo>
                <a:cubicBezTo>
                  <a:pt x="298" y="57"/>
                  <a:pt x="405" y="11"/>
                  <a:pt x="522" y="0"/>
                </a:cubicBezTo>
                <a:lnTo>
                  <a:pt x="522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798344"/>
            <a:ext cx="463550" cy="463550"/>
          </a:xfrm>
          <a:custGeom>
            <a:avLst/>
            <a:gdLst>
              <a:gd name="T0" fmla="*/ 585 w 1286"/>
              <a:gd name="T1" fmla="*/ 1285 h 1286"/>
              <a:gd name="T2" fmla="*/ 585 w 1286"/>
              <a:gd name="T3" fmla="*/ 935 h 1286"/>
              <a:gd name="T4" fmla="*/ 700 w 1286"/>
              <a:gd name="T5" fmla="*/ 935 h 1286"/>
              <a:gd name="T6" fmla="*/ 700 w 1286"/>
              <a:gd name="T7" fmla="*/ 1285 h 1286"/>
              <a:gd name="T8" fmla="*/ 585 w 1286"/>
              <a:gd name="T9" fmla="*/ 1285 h 1286"/>
              <a:gd name="T10" fmla="*/ 271 w 1286"/>
              <a:gd name="T11" fmla="*/ 932 h 1286"/>
              <a:gd name="T12" fmla="*/ 396 w 1286"/>
              <a:gd name="T13" fmla="*/ 807 h 1286"/>
              <a:gd name="T14" fmla="*/ 478 w 1286"/>
              <a:gd name="T15" fmla="*/ 889 h 1286"/>
              <a:gd name="T16" fmla="*/ 353 w 1286"/>
              <a:gd name="T17" fmla="*/ 1014 h 1286"/>
              <a:gd name="T18" fmla="*/ 271 w 1286"/>
              <a:gd name="T19" fmla="*/ 932 h 1286"/>
              <a:gd name="T20" fmla="*/ 806 w 1286"/>
              <a:gd name="T21" fmla="*/ 889 h 1286"/>
              <a:gd name="T22" fmla="*/ 888 w 1286"/>
              <a:gd name="T23" fmla="*/ 807 h 1286"/>
              <a:gd name="T24" fmla="*/ 1014 w 1286"/>
              <a:gd name="T25" fmla="*/ 932 h 1286"/>
              <a:gd name="T26" fmla="*/ 932 w 1286"/>
              <a:gd name="T27" fmla="*/ 1014 h 1286"/>
              <a:gd name="T28" fmla="*/ 806 w 1286"/>
              <a:gd name="T29" fmla="*/ 889 h 1286"/>
              <a:gd name="T30" fmla="*/ 642 w 1286"/>
              <a:gd name="T31" fmla="*/ 468 h 1286"/>
              <a:gd name="T32" fmla="*/ 817 w 1286"/>
              <a:gd name="T33" fmla="*/ 643 h 1286"/>
              <a:gd name="T34" fmla="*/ 642 w 1286"/>
              <a:gd name="T35" fmla="*/ 818 h 1286"/>
              <a:gd name="T36" fmla="*/ 467 w 1286"/>
              <a:gd name="T37" fmla="*/ 643 h 1286"/>
              <a:gd name="T38" fmla="*/ 642 w 1286"/>
              <a:gd name="T39" fmla="*/ 468 h 1286"/>
              <a:gd name="T40" fmla="*/ 935 w 1286"/>
              <a:gd name="T41" fmla="*/ 585 h 1286"/>
              <a:gd name="T42" fmla="*/ 1285 w 1286"/>
              <a:gd name="T43" fmla="*/ 585 h 1286"/>
              <a:gd name="T44" fmla="*/ 1285 w 1286"/>
              <a:gd name="T45" fmla="*/ 700 h 1286"/>
              <a:gd name="T46" fmla="*/ 935 w 1286"/>
              <a:gd name="T47" fmla="*/ 700 h 1286"/>
              <a:gd name="T48" fmla="*/ 935 w 1286"/>
              <a:gd name="T49" fmla="*/ 585 h 1286"/>
              <a:gd name="T50" fmla="*/ 1014 w 1286"/>
              <a:gd name="T51" fmla="*/ 353 h 1286"/>
              <a:gd name="T52" fmla="*/ 888 w 1286"/>
              <a:gd name="T53" fmla="*/ 479 h 1286"/>
              <a:gd name="T54" fmla="*/ 806 w 1286"/>
              <a:gd name="T55" fmla="*/ 396 h 1286"/>
              <a:gd name="T56" fmla="*/ 932 w 1286"/>
              <a:gd name="T57" fmla="*/ 271 h 1286"/>
              <a:gd name="T58" fmla="*/ 1014 w 1286"/>
              <a:gd name="T59" fmla="*/ 353 h 1286"/>
              <a:gd name="T60" fmla="*/ 700 w 1286"/>
              <a:gd name="T61" fmla="*/ 0 h 1286"/>
              <a:gd name="T62" fmla="*/ 700 w 1286"/>
              <a:gd name="T63" fmla="*/ 350 h 1286"/>
              <a:gd name="T64" fmla="*/ 585 w 1286"/>
              <a:gd name="T65" fmla="*/ 350 h 1286"/>
              <a:gd name="T66" fmla="*/ 585 w 1286"/>
              <a:gd name="T67" fmla="*/ 0 h 1286"/>
              <a:gd name="T68" fmla="*/ 700 w 1286"/>
              <a:gd name="T69" fmla="*/ 0 h 1286"/>
              <a:gd name="T70" fmla="*/ 478 w 1286"/>
              <a:gd name="T71" fmla="*/ 396 h 1286"/>
              <a:gd name="T72" fmla="*/ 396 w 1286"/>
              <a:gd name="T73" fmla="*/ 479 h 1286"/>
              <a:gd name="T74" fmla="*/ 271 w 1286"/>
              <a:gd name="T75" fmla="*/ 353 h 1286"/>
              <a:gd name="T76" fmla="*/ 353 w 1286"/>
              <a:gd name="T77" fmla="*/ 271 h 1286"/>
              <a:gd name="T78" fmla="*/ 478 w 1286"/>
              <a:gd name="T79" fmla="*/ 396 h 1286"/>
              <a:gd name="T80" fmla="*/ 350 w 1286"/>
              <a:gd name="T81" fmla="*/ 585 h 1286"/>
              <a:gd name="T82" fmla="*/ 350 w 1286"/>
              <a:gd name="T83" fmla="*/ 700 h 1286"/>
              <a:gd name="T84" fmla="*/ 0 w 1286"/>
              <a:gd name="T85" fmla="*/ 700 h 1286"/>
              <a:gd name="T86" fmla="*/ 0 w 1286"/>
              <a:gd name="T87" fmla="*/ 585 h 1286"/>
              <a:gd name="T88" fmla="*/ 350 w 1286"/>
              <a:gd name="T89" fmla="*/ 58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86">
                <a:moveTo>
                  <a:pt x="585" y="1285"/>
                </a:moveTo>
                <a:lnTo>
                  <a:pt x="585" y="935"/>
                </a:lnTo>
                <a:lnTo>
                  <a:pt x="700" y="935"/>
                </a:lnTo>
                <a:lnTo>
                  <a:pt x="700" y="1285"/>
                </a:lnTo>
                <a:lnTo>
                  <a:pt x="585" y="1285"/>
                </a:lnTo>
                <a:close/>
                <a:moveTo>
                  <a:pt x="271" y="932"/>
                </a:moveTo>
                <a:lnTo>
                  <a:pt x="396" y="807"/>
                </a:lnTo>
                <a:lnTo>
                  <a:pt x="478" y="889"/>
                </a:lnTo>
                <a:lnTo>
                  <a:pt x="353" y="1014"/>
                </a:lnTo>
                <a:lnTo>
                  <a:pt x="271" y="932"/>
                </a:lnTo>
                <a:close/>
                <a:moveTo>
                  <a:pt x="806" y="889"/>
                </a:moveTo>
                <a:lnTo>
                  <a:pt x="888" y="807"/>
                </a:lnTo>
                <a:lnTo>
                  <a:pt x="1014" y="932"/>
                </a:lnTo>
                <a:lnTo>
                  <a:pt x="932" y="1014"/>
                </a:lnTo>
                <a:lnTo>
                  <a:pt x="806" y="889"/>
                </a:lnTo>
                <a:close/>
                <a:moveTo>
                  <a:pt x="642" y="468"/>
                </a:moveTo>
                <a:cubicBezTo>
                  <a:pt x="738" y="468"/>
                  <a:pt x="817" y="548"/>
                  <a:pt x="817" y="643"/>
                </a:cubicBezTo>
                <a:cubicBezTo>
                  <a:pt x="817" y="739"/>
                  <a:pt x="737" y="818"/>
                  <a:pt x="642" y="818"/>
                </a:cubicBezTo>
                <a:cubicBezTo>
                  <a:pt x="546" y="818"/>
                  <a:pt x="467" y="739"/>
                  <a:pt x="467" y="643"/>
                </a:cubicBezTo>
                <a:cubicBezTo>
                  <a:pt x="467" y="548"/>
                  <a:pt x="547" y="468"/>
                  <a:pt x="642" y="468"/>
                </a:cubicBezTo>
                <a:close/>
                <a:moveTo>
                  <a:pt x="935" y="585"/>
                </a:moveTo>
                <a:lnTo>
                  <a:pt x="1285" y="585"/>
                </a:lnTo>
                <a:lnTo>
                  <a:pt x="1285" y="700"/>
                </a:lnTo>
                <a:lnTo>
                  <a:pt x="935" y="700"/>
                </a:lnTo>
                <a:lnTo>
                  <a:pt x="935" y="585"/>
                </a:lnTo>
                <a:close/>
                <a:moveTo>
                  <a:pt x="1014" y="353"/>
                </a:moveTo>
                <a:lnTo>
                  <a:pt x="888" y="479"/>
                </a:lnTo>
                <a:lnTo>
                  <a:pt x="806" y="396"/>
                </a:lnTo>
                <a:lnTo>
                  <a:pt x="932" y="271"/>
                </a:lnTo>
                <a:lnTo>
                  <a:pt x="1014" y="353"/>
                </a:lnTo>
                <a:close/>
                <a:moveTo>
                  <a:pt x="700" y="0"/>
                </a:moveTo>
                <a:lnTo>
                  <a:pt x="700" y="350"/>
                </a:lnTo>
                <a:lnTo>
                  <a:pt x="585" y="350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478" y="396"/>
                </a:moveTo>
                <a:lnTo>
                  <a:pt x="396" y="479"/>
                </a:lnTo>
                <a:lnTo>
                  <a:pt x="271" y="353"/>
                </a:lnTo>
                <a:lnTo>
                  <a:pt x="353" y="271"/>
                </a:lnTo>
                <a:lnTo>
                  <a:pt x="478" y="396"/>
                </a:lnTo>
                <a:close/>
                <a:moveTo>
                  <a:pt x="350" y="585"/>
                </a:moveTo>
                <a:lnTo>
                  <a:pt x="350" y="700"/>
                </a:lnTo>
                <a:lnTo>
                  <a:pt x="0" y="700"/>
                </a:lnTo>
                <a:lnTo>
                  <a:pt x="0" y="585"/>
                </a:lnTo>
                <a:lnTo>
                  <a:pt x="350" y="58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55962" y="5852320"/>
            <a:ext cx="315912" cy="357187"/>
          </a:xfrm>
          <a:custGeom>
            <a:avLst/>
            <a:gdLst>
              <a:gd name="T0" fmla="*/ 546 w 876"/>
              <a:gd name="T1" fmla="*/ 118 h 994"/>
              <a:gd name="T2" fmla="*/ 875 w 876"/>
              <a:gd name="T3" fmla="*/ 118 h 994"/>
              <a:gd name="T4" fmla="*/ 875 w 876"/>
              <a:gd name="T5" fmla="*/ 700 h 994"/>
              <a:gd name="T6" fmla="*/ 464 w 876"/>
              <a:gd name="T7" fmla="*/ 700 h 994"/>
              <a:gd name="T8" fmla="*/ 443 w 876"/>
              <a:gd name="T9" fmla="*/ 585 h 994"/>
              <a:gd name="T10" fmla="*/ 114 w 876"/>
              <a:gd name="T11" fmla="*/ 585 h 994"/>
              <a:gd name="T12" fmla="*/ 114 w 876"/>
              <a:gd name="T13" fmla="*/ 993 h 994"/>
              <a:gd name="T14" fmla="*/ 0 w 876"/>
              <a:gd name="T15" fmla="*/ 993 h 994"/>
              <a:gd name="T16" fmla="*/ 0 w 876"/>
              <a:gd name="T17" fmla="*/ 0 h 994"/>
              <a:gd name="T18" fmla="*/ 525 w 876"/>
              <a:gd name="T19" fmla="*/ 0 h 994"/>
              <a:gd name="T20" fmla="*/ 546 w 876"/>
              <a:gd name="T21" fmla="*/ 118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6" h="994">
                <a:moveTo>
                  <a:pt x="546" y="118"/>
                </a:moveTo>
                <a:lnTo>
                  <a:pt x="875" y="118"/>
                </a:lnTo>
                <a:lnTo>
                  <a:pt x="875" y="700"/>
                </a:lnTo>
                <a:lnTo>
                  <a:pt x="464" y="700"/>
                </a:lnTo>
                <a:lnTo>
                  <a:pt x="443" y="585"/>
                </a:lnTo>
                <a:lnTo>
                  <a:pt x="114" y="585"/>
                </a:lnTo>
                <a:lnTo>
                  <a:pt x="114" y="993"/>
                </a:lnTo>
                <a:lnTo>
                  <a:pt x="0" y="993"/>
                </a:lnTo>
                <a:lnTo>
                  <a:pt x="0" y="0"/>
                </a:lnTo>
                <a:lnTo>
                  <a:pt x="525" y="0"/>
                </a:lnTo>
                <a:lnTo>
                  <a:pt x="546" y="118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76724" y="5820569"/>
            <a:ext cx="419100" cy="419100"/>
          </a:xfrm>
          <a:custGeom>
            <a:avLst/>
            <a:gdLst>
              <a:gd name="T0" fmla="*/ 1083 w 1166"/>
              <a:gd name="T1" fmla="*/ 749 h 1166"/>
              <a:gd name="T2" fmla="*/ 1165 w 1166"/>
              <a:gd name="T3" fmla="*/ 834 h 1166"/>
              <a:gd name="T4" fmla="*/ 1042 w 1166"/>
              <a:gd name="T5" fmla="*/ 957 h 1166"/>
              <a:gd name="T6" fmla="*/ 1124 w 1166"/>
              <a:gd name="T7" fmla="*/ 1042 h 1166"/>
              <a:gd name="T8" fmla="*/ 1042 w 1166"/>
              <a:gd name="T9" fmla="*/ 1124 h 1166"/>
              <a:gd name="T10" fmla="*/ 957 w 1166"/>
              <a:gd name="T11" fmla="*/ 1042 h 1166"/>
              <a:gd name="T12" fmla="*/ 834 w 1166"/>
              <a:gd name="T13" fmla="*/ 1165 h 1166"/>
              <a:gd name="T14" fmla="*/ 750 w 1166"/>
              <a:gd name="T15" fmla="*/ 1083 h 1166"/>
              <a:gd name="T16" fmla="*/ 668 w 1166"/>
              <a:gd name="T17" fmla="*/ 1165 h 1166"/>
              <a:gd name="T18" fmla="*/ 583 w 1166"/>
              <a:gd name="T19" fmla="*/ 1083 h 1166"/>
              <a:gd name="T20" fmla="*/ 791 w 1166"/>
              <a:gd name="T21" fmla="*/ 875 h 1166"/>
              <a:gd name="T22" fmla="*/ 290 w 1166"/>
              <a:gd name="T23" fmla="*/ 375 h 1166"/>
              <a:gd name="T24" fmla="*/ 82 w 1166"/>
              <a:gd name="T25" fmla="*/ 583 h 1166"/>
              <a:gd name="T26" fmla="*/ 0 w 1166"/>
              <a:gd name="T27" fmla="*/ 498 h 1166"/>
              <a:gd name="T28" fmla="*/ 82 w 1166"/>
              <a:gd name="T29" fmla="*/ 416 h 1166"/>
              <a:gd name="T30" fmla="*/ 0 w 1166"/>
              <a:gd name="T31" fmla="*/ 331 h 1166"/>
              <a:gd name="T32" fmla="*/ 123 w 1166"/>
              <a:gd name="T33" fmla="*/ 208 h 1166"/>
              <a:gd name="T34" fmla="*/ 41 w 1166"/>
              <a:gd name="T35" fmla="*/ 123 h 1166"/>
              <a:gd name="T36" fmla="*/ 123 w 1166"/>
              <a:gd name="T37" fmla="*/ 41 h 1166"/>
              <a:gd name="T38" fmla="*/ 208 w 1166"/>
              <a:gd name="T39" fmla="*/ 123 h 1166"/>
              <a:gd name="T40" fmla="*/ 331 w 1166"/>
              <a:gd name="T41" fmla="*/ 0 h 1166"/>
              <a:gd name="T42" fmla="*/ 416 w 1166"/>
              <a:gd name="T43" fmla="*/ 82 h 1166"/>
              <a:gd name="T44" fmla="*/ 498 w 1166"/>
              <a:gd name="T45" fmla="*/ 0 h 1166"/>
              <a:gd name="T46" fmla="*/ 583 w 1166"/>
              <a:gd name="T47" fmla="*/ 82 h 1166"/>
              <a:gd name="T48" fmla="*/ 375 w 1166"/>
              <a:gd name="T49" fmla="*/ 290 h 1166"/>
              <a:gd name="T50" fmla="*/ 875 w 1166"/>
              <a:gd name="T51" fmla="*/ 790 h 1166"/>
              <a:gd name="T52" fmla="*/ 1083 w 1166"/>
              <a:gd name="T53" fmla="*/ 583 h 1166"/>
              <a:gd name="T54" fmla="*/ 1165 w 1166"/>
              <a:gd name="T55" fmla="*/ 667 h 1166"/>
              <a:gd name="T56" fmla="*/ 1083 w 1166"/>
              <a:gd name="T57" fmla="*/ 74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1166">
                <a:moveTo>
                  <a:pt x="1083" y="749"/>
                </a:moveTo>
                <a:lnTo>
                  <a:pt x="1165" y="834"/>
                </a:lnTo>
                <a:lnTo>
                  <a:pt x="1042" y="957"/>
                </a:lnTo>
                <a:lnTo>
                  <a:pt x="1124" y="1042"/>
                </a:lnTo>
                <a:lnTo>
                  <a:pt x="1042" y="1124"/>
                </a:lnTo>
                <a:lnTo>
                  <a:pt x="957" y="1042"/>
                </a:lnTo>
                <a:lnTo>
                  <a:pt x="834" y="1165"/>
                </a:lnTo>
                <a:lnTo>
                  <a:pt x="750" y="1083"/>
                </a:lnTo>
                <a:lnTo>
                  <a:pt x="668" y="1165"/>
                </a:lnTo>
                <a:lnTo>
                  <a:pt x="583" y="1083"/>
                </a:lnTo>
                <a:lnTo>
                  <a:pt x="791" y="875"/>
                </a:lnTo>
                <a:lnTo>
                  <a:pt x="290" y="375"/>
                </a:lnTo>
                <a:lnTo>
                  <a:pt x="82" y="583"/>
                </a:lnTo>
                <a:lnTo>
                  <a:pt x="0" y="498"/>
                </a:lnTo>
                <a:lnTo>
                  <a:pt x="82" y="416"/>
                </a:lnTo>
                <a:lnTo>
                  <a:pt x="0" y="331"/>
                </a:lnTo>
                <a:lnTo>
                  <a:pt x="123" y="208"/>
                </a:lnTo>
                <a:lnTo>
                  <a:pt x="41" y="123"/>
                </a:lnTo>
                <a:lnTo>
                  <a:pt x="123" y="41"/>
                </a:lnTo>
                <a:lnTo>
                  <a:pt x="208" y="123"/>
                </a:lnTo>
                <a:lnTo>
                  <a:pt x="331" y="0"/>
                </a:lnTo>
                <a:lnTo>
                  <a:pt x="416" y="82"/>
                </a:lnTo>
                <a:lnTo>
                  <a:pt x="498" y="0"/>
                </a:lnTo>
                <a:lnTo>
                  <a:pt x="583" y="82"/>
                </a:lnTo>
                <a:lnTo>
                  <a:pt x="375" y="290"/>
                </a:lnTo>
                <a:lnTo>
                  <a:pt x="875" y="790"/>
                </a:lnTo>
                <a:lnTo>
                  <a:pt x="1083" y="583"/>
                </a:lnTo>
                <a:lnTo>
                  <a:pt x="1165" y="667"/>
                </a:lnTo>
                <a:lnTo>
                  <a:pt x="1083" y="749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430839" y="5904707"/>
            <a:ext cx="261937" cy="252412"/>
          </a:xfrm>
          <a:custGeom>
            <a:avLst/>
            <a:gdLst>
              <a:gd name="T0" fmla="*/ 0 w 726"/>
              <a:gd name="T1" fmla="*/ 0 h 701"/>
              <a:gd name="T2" fmla="*/ 118 w 726"/>
              <a:gd name="T3" fmla="*/ 0 h 701"/>
              <a:gd name="T4" fmla="*/ 118 w 726"/>
              <a:gd name="T5" fmla="*/ 700 h 701"/>
              <a:gd name="T6" fmla="*/ 0 w 726"/>
              <a:gd name="T7" fmla="*/ 700 h 701"/>
              <a:gd name="T8" fmla="*/ 0 w 726"/>
              <a:gd name="T9" fmla="*/ 0 h 701"/>
              <a:gd name="T10" fmla="*/ 725 w 726"/>
              <a:gd name="T11" fmla="*/ 617 h 701"/>
              <a:gd name="T12" fmla="*/ 643 w 726"/>
              <a:gd name="T13" fmla="*/ 700 h 701"/>
              <a:gd name="T14" fmla="*/ 293 w 726"/>
              <a:gd name="T15" fmla="*/ 350 h 701"/>
              <a:gd name="T16" fmla="*/ 643 w 726"/>
              <a:gd name="T17" fmla="*/ 0 h 701"/>
              <a:gd name="T18" fmla="*/ 725 w 726"/>
              <a:gd name="T19" fmla="*/ 82 h 701"/>
              <a:gd name="T20" fmla="*/ 457 w 726"/>
              <a:gd name="T21" fmla="*/ 350 h 701"/>
              <a:gd name="T22" fmla="*/ 725 w 726"/>
              <a:gd name="T23" fmla="*/ 6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6" h="701">
                <a:moveTo>
                  <a:pt x="0" y="0"/>
                </a:moveTo>
                <a:lnTo>
                  <a:pt x="118" y="0"/>
                </a:lnTo>
                <a:lnTo>
                  <a:pt x="118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725" y="617"/>
                </a:moveTo>
                <a:lnTo>
                  <a:pt x="643" y="700"/>
                </a:lnTo>
                <a:lnTo>
                  <a:pt x="293" y="350"/>
                </a:lnTo>
                <a:lnTo>
                  <a:pt x="643" y="0"/>
                </a:lnTo>
                <a:lnTo>
                  <a:pt x="725" y="82"/>
                </a:lnTo>
                <a:lnTo>
                  <a:pt x="457" y="350"/>
                </a:lnTo>
                <a:lnTo>
                  <a:pt x="725" y="6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43664" y="5820569"/>
            <a:ext cx="382587" cy="419100"/>
          </a:xfrm>
          <a:custGeom>
            <a:avLst/>
            <a:gdLst>
              <a:gd name="T0" fmla="*/ 694 w 1061"/>
              <a:gd name="T1" fmla="*/ 1165 h 1166"/>
              <a:gd name="T2" fmla="*/ 352 w 1061"/>
              <a:gd name="T3" fmla="*/ 738 h 1166"/>
              <a:gd name="T4" fmla="*/ 710 w 1061"/>
              <a:gd name="T5" fmla="*/ 738 h 1166"/>
              <a:gd name="T6" fmla="*/ 954 w 1061"/>
              <a:gd name="T7" fmla="*/ 738 h 1166"/>
              <a:gd name="T8" fmla="*/ 144 w 1061"/>
              <a:gd name="T9" fmla="*/ 574 h 1166"/>
              <a:gd name="T10" fmla="*/ 150 w 1061"/>
              <a:gd name="T11" fmla="*/ 949 h 1166"/>
              <a:gd name="T12" fmla="*/ 51 w 1061"/>
              <a:gd name="T13" fmla="*/ 738 h 1166"/>
              <a:gd name="T14" fmla="*/ 530 w 1061"/>
              <a:gd name="T15" fmla="*/ 279 h 1166"/>
              <a:gd name="T16" fmla="*/ 831 w 1061"/>
              <a:gd name="T17" fmla="*/ 908 h 1166"/>
              <a:gd name="T18" fmla="*/ 530 w 1061"/>
              <a:gd name="T19" fmla="*/ 624 h 1166"/>
              <a:gd name="T20" fmla="*/ 519 w 1061"/>
              <a:gd name="T21" fmla="*/ 1001 h 1166"/>
              <a:gd name="T22" fmla="*/ 729 w 1061"/>
              <a:gd name="T23" fmla="*/ 1143 h 1166"/>
              <a:gd name="T24" fmla="*/ 557 w 1061"/>
              <a:gd name="T25" fmla="*/ 738 h 1166"/>
              <a:gd name="T26" fmla="*/ 915 w 1061"/>
              <a:gd name="T27" fmla="*/ 1004 h 1166"/>
              <a:gd name="T28" fmla="*/ 820 w 1061"/>
              <a:gd name="T29" fmla="*/ 1045 h 1166"/>
              <a:gd name="T30" fmla="*/ 500 w 1061"/>
              <a:gd name="T31" fmla="*/ 738 h 1166"/>
              <a:gd name="T32" fmla="*/ 557 w 1061"/>
              <a:gd name="T33" fmla="*/ 738 h 1166"/>
              <a:gd name="T34" fmla="*/ 382 w 1061"/>
              <a:gd name="T35" fmla="*/ 1146 h 1166"/>
              <a:gd name="T36" fmla="*/ 202 w 1061"/>
              <a:gd name="T37" fmla="*/ 738 h 1166"/>
              <a:gd name="T38" fmla="*/ 863 w 1061"/>
              <a:gd name="T39" fmla="*/ 738 h 1166"/>
              <a:gd name="T40" fmla="*/ 803 w 1061"/>
              <a:gd name="T41" fmla="*/ 738 h 1166"/>
              <a:gd name="T42" fmla="*/ 262 w 1061"/>
              <a:gd name="T43" fmla="*/ 738 h 1166"/>
              <a:gd name="T44" fmla="*/ 423 w 1061"/>
              <a:gd name="T45" fmla="*/ 1105 h 1166"/>
              <a:gd name="T46" fmla="*/ 401 w 1061"/>
              <a:gd name="T47" fmla="*/ 1154 h 1166"/>
              <a:gd name="T48" fmla="*/ 13 w 1061"/>
              <a:gd name="T49" fmla="*/ 405 h 1166"/>
              <a:gd name="T50" fmla="*/ 833 w 1061"/>
              <a:gd name="T51" fmla="*/ 213 h 1166"/>
              <a:gd name="T52" fmla="*/ 1044 w 1061"/>
              <a:gd name="T53" fmla="*/ 443 h 1166"/>
              <a:gd name="T54" fmla="*/ 806 w 1061"/>
              <a:gd name="T55" fmla="*/ 265 h 1166"/>
              <a:gd name="T56" fmla="*/ 59 w 1061"/>
              <a:gd name="T57" fmla="*/ 438 h 1166"/>
              <a:gd name="T58" fmla="*/ 872 w 1061"/>
              <a:gd name="T59" fmla="*/ 142 h 1166"/>
              <a:gd name="T60" fmla="*/ 532 w 1061"/>
              <a:gd name="T61" fmla="*/ 58 h 1166"/>
              <a:gd name="T62" fmla="*/ 180 w 1061"/>
              <a:gd name="T63" fmla="*/ 88 h 1166"/>
              <a:gd name="T64" fmla="*/ 885 w 1061"/>
              <a:gd name="T65" fmla="*/ 8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61" h="1166">
                <a:moveTo>
                  <a:pt x="702" y="1165"/>
                </a:moveTo>
                <a:lnTo>
                  <a:pt x="694" y="1165"/>
                </a:lnTo>
                <a:cubicBezTo>
                  <a:pt x="601" y="1140"/>
                  <a:pt x="541" y="1105"/>
                  <a:pt x="478" y="1042"/>
                </a:cubicBezTo>
                <a:cubicBezTo>
                  <a:pt x="396" y="960"/>
                  <a:pt x="352" y="853"/>
                  <a:pt x="352" y="738"/>
                </a:cubicBezTo>
                <a:cubicBezTo>
                  <a:pt x="352" y="643"/>
                  <a:pt x="432" y="566"/>
                  <a:pt x="530" y="566"/>
                </a:cubicBezTo>
                <a:cubicBezTo>
                  <a:pt x="629" y="566"/>
                  <a:pt x="710" y="643"/>
                  <a:pt x="710" y="738"/>
                </a:cubicBezTo>
                <a:cubicBezTo>
                  <a:pt x="710" y="801"/>
                  <a:pt x="762" y="851"/>
                  <a:pt x="831" y="851"/>
                </a:cubicBezTo>
                <a:cubicBezTo>
                  <a:pt x="899" y="851"/>
                  <a:pt x="954" y="801"/>
                  <a:pt x="954" y="738"/>
                </a:cubicBezTo>
                <a:cubicBezTo>
                  <a:pt x="954" y="520"/>
                  <a:pt x="762" y="339"/>
                  <a:pt x="530" y="339"/>
                </a:cubicBezTo>
                <a:cubicBezTo>
                  <a:pt x="363" y="339"/>
                  <a:pt x="213" y="432"/>
                  <a:pt x="144" y="574"/>
                </a:cubicBezTo>
                <a:cubicBezTo>
                  <a:pt x="122" y="621"/>
                  <a:pt x="111" y="678"/>
                  <a:pt x="111" y="738"/>
                </a:cubicBezTo>
                <a:cubicBezTo>
                  <a:pt x="111" y="785"/>
                  <a:pt x="114" y="856"/>
                  <a:pt x="150" y="949"/>
                </a:cubicBezTo>
                <a:cubicBezTo>
                  <a:pt x="162" y="986"/>
                  <a:pt x="107" y="999"/>
                  <a:pt x="95" y="968"/>
                </a:cubicBezTo>
                <a:cubicBezTo>
                  <a:pt x="68" y="892"/>
                  <a:pt x="51" y="818"/>
                  <a:pt x="51" y="738"/>
                </a:cubicBezTo>
                <a:cubicBezTo>
                  <a:pt x="51" y="667"/>
                  <a:pt x="65" y="604"/>
                  <a:pt x="92" y="550"/>
                </a:cubicBezTo>
                <a:cubicBezTo>
                  <a:pt x="169" y="386"/>
                  <a:pt x="341" y="279"/>
                  <a:pt x="530" y="279"/>
                </a:cubicBezTo>
                <a:cubicBezTo>
                  <a:pt x="795" y="279"/>
                  <a:pt x="1011" y="487"/>
                  <a:pt x="1011" y="738"/>
                </a:cubicBezTo>
                <a:cubicBezTo>
                  <a:pt x="1011" y="834"/>
                  <a:pt x="930" y="908"/>
                  <a:pt x="831" y="908"/>
                </a:cubicBezTo>
                <a:cubicBezTo>
                  <a:pt x="733" y="908"/>
                  <a:pt x="653" y="834"/>
                  <a:pt x="653" y="738"/>
                </a:cubicBezTo>
                <a:cubicBezTo>
                  <a:pt x="653" y="676"/>
                  <a:pt x="599" y="624"/>
                  <a:pt x="530" y="624"/>
                </a:cubicBezTo>
                <a:cubicBezTo>
                  <a:pt x="462" y="624"/>
                  <a:pt x="409" y="676"/>
                  <a:pt x="409" y="738"/>
                </a:cubicBezTo>
                <a:cubicBezTo>
                  <a:pt x="409" y="837"/>
                  <a:pt x="448" y="930"/>
                  <a:pt x="519" y="1001"/>
                </a:cubicBezTo>
                <a:cubicBezTo>
                  <a:pt x="574" y="1056"/>
                  <a:pt x="628" y="1086"/>
                  <a:pt x="710" y="1107"/>
                </a:cubicBezTo>
                <a:cubicBezTo>
                  <a:pt x="727" y="1110"/>
                  <a:pt x="732" y="1127"/>
                  <a:pt x="729" y="1143"/>
                </a:cubicBezTo>
                <a:cubicBezTo>
                  <a:pt x="727" y="1157"/>
                  <a:pt x="713" y="1165"/>
                  <a:pt x="702" y="1165"/>
                </a:cubicBezTo>
                <a:close/>
                <a:moveTo>
                  <a:pt x="557" y="738"/>
                </a:moveTo>
                <a:cubicBezTo>
                  <a:pt x="557" y="872"/>
                  <a:pt x="667" y="987"/>
                  <a:pt x="820" y="987"/>
                </a:cubicBezTo>
                <a:cubicBezTo>
                  <a:pt x="847" y="987"/>
                  <a:pt x="909" y="967"/>
                  <a:pt x="915" y="1004"/>
                </a:cubicBezTo>
                <a:cubicBezTo>
                  <a:pt x="918" y="1020"/>
                  <a:pt x="907" y="1036"/>
                  <a:pt x="891" y="1039"/>
                </a:cubicBezTo>
                <a:cubicBezTo>
                  <a:pt x="858" y="1045"/>
                  <a:pt x="828" y="1045"/>
                  <a:pt x="820" y="1045"/>
                </a:cubicBezTo>
                <a:cubicBezTo>
                  <a:pt x="751" y="1045"/>
                  <a:pt x="688" y="1028"/>
                  <a:pt x="639" y="993"/>
                </a:cubicBezTo>
                <a:cubicBezTo>
                  <a:pt x="552" y="933"/>
                  <a:pt x="500" y="840"/>
                  <a:pt x="500" y="738"/>
                </a:cubicBezTo>
                <a:cubicBezTo>
                  <a:pt x="500" y="722"/>
                  <a:pt x="514" y="708"/>
                  <a:pt x="530" y="708"/>
                </a:cubicBezTo>
                <a:cubicBezTo>
                  <a:pt x="547" y="708"/>
                  <a:pt x="557" y="722"/>
                  <a:pt x="557" y="738"/>
                </a:cubicBezTo>
                <a:close/>
                <a:moveTo>
                  <a:pt x="401" y="1154"/>
                </a:moveTo>
                <a:cubicBezTo>
                  <a:pt x="393" y="1154"/>
                  <a:pt x="388" y="1151"/>
                  <a:pt x="382" y="1146"/>
                </a:cubicBezTo>
                <a:cubicBezTo>
                  <a:pt x="330" y="1094"/>
                  <a:pt x="303" y="1061"/>
                  <a:pt x="265" y="990"/>
                </a:cubicBezTo>
                <a:cubicBezTo>
                  <a:pt x="224" y="919"/>
                  <a:pt x="202" y="831"/>
                  <a:pt x="202" y="738"/>
                </a:cubicBezTo>
                <a:cubicBezTo>
                  <a:pt x="202" y="566"/>
                  <a:pt x="349" y="424"/>
                  <a:pt x="532" y="424"/>
                </a:cubicBezTo>
                <a:cubicBezTo>
                  <a:pt x="716" y="424"/>
                  <a:pt x="863" y="566"/>
                  <a:pt x="863" y="738"/>
                </a:cubicBezTo>
                <a:cubicBezTo>
                  <a:pt x="863" y="755"/>
                  <a:pt x="850" y="766"/>
                  <a:pt x="833" y="766"/>
                </a:cubicBezTo>
                <a:cubicBezTo>
                  <a:pt x="817" y="766"/>
                  <a:pt x="803" y="755"/>
                  <a:pt x="803" y="738"/>
                </a:cubicBezTo>
                <a:cubicBezTo>
                  <a:pt x="803" y="596"/>
                  <a:pt x="683" y="481"/>
                  <a:pt x="532" y="481"/>
                </a:cubicBezTo>
                <a:cubicBezTo>
                  <a:pt x="382" y="481"/>
                  <a:pt x="262" y="596"/>
                  <a:pt x="262" y="738"/>
                </a:cubicBezTo>
                <a:cubicBezTo>
                  <a:pt x="262" y="823"/>
                  <a:pt x="278" y="900"/>
                  <a:pt x="314" y="963"/>
                </a:cubicBezTo>
                <a:cubicBezTo>
                  <a:pt x="352" y="1031"/>
                  <a:pt x="379" y="1058"/>
                  <a:pt x="423" y="1105"/>
                </a:cubicBezTo>
                <a:cubicBezTo>
                  <a:pt x="434" y="1116"/>
                  <a:pt x="434" y="1135"/>
                  <a:pt x="423" y="1146"/>
                </a:cubicBezTo>
                <a:cubicBezTo>
                  <a:pt x="418" y="1151"/>
                  <a:pt x="409" y="1154"/>
                  <a:pt x="401" y="1154"/>
                </a:cubicBezTo>
                <a:close/>
                <a:moveTo>
                  <a:pt x="38" y="449"/>
                </a:moveTo>
                <a:cubicBezTo>
                  <a:pt x="14" y="449"/>
                  <a:pt x="0" y="427"/>
                  <a:pt x="13" y="405"/>
                </a:cubicBezTo>
                <a:cubicBezTo>
                  <a:pt x="70" y="323"/>
                  <a:pt x="144" y="257"/>
                  <a:pt x="232" y="213"/>
                </a:cubicBezTo>
                <a:cubicBezTo>
                  <a:pt x="415" y="118"/>
                  <a:pt x="650" y="118"/>
                  <a:pt x="833" y="213"/>
                </a:cubicBezTo>
                <a:cubicBezTo>
                  <a:pt x="921" y="257"/>
                  <a:pt x="995" y="320"/>
                  <a:pt x="1052" y="402"/>
                </a:cubicBezTo>
                <a:cubicBezTo>
                  <a:pt x="1060" y="416"/>
                  <a:pt x="1057" y="435"/>
                  <a:pt x="1044" y="443"/>
                </a:cubicBezTo>
                <a:cubicBezTo>
                  <a:pt x="1030" y="451"/>
                  <a:pt x="1011" y="449"/>
                  <a:pt x="1003" y="435"/>
                </a:cubicBezTo>
                <a:cubicBezTo>
                  <a:pt x="951" y="361"/>
                  <a:pt x="885" y="306"/>
                  <a:pt x="806" y="265"/>
                </a:cubicBezTo>
                <a:cubicBezTo>
                  <a:pt x="639" y="181"/>
                  <a:pt x="426" y="178"/>
                  <a:pt x="259" y="265"/>
                </a:cubicBezTo>
                <a:cubicBezTo>
                  <a:pt x="180" y="306"/>
                  <a:pt x="111" y="364"/>
                  <a:pt x="59" y="438"/>
                </a:cubicBezTo>
                <a:cubicBezTo>
                  <a:pt x="54" y="446"/>
                  <a:pt x="46" y="449"/>
                  <a:pt x="38" y="449"/>
                </a:cubicBezTo>
                <a:close/>
                <a:moveTo>
                  <a:pt x="872" y="142"/>
                </a:moveTo>
                <a:cubicBezTo>
                  <a:pt x="866" y="142"/>
                  <a:pt x="861" y="142"/>
                  <a:pt x="858" y="140"/>
                </a:cubicBezTo>
                <a:cubicBezTo>
                  <a:pt x="746" y="82"/>
                  <a:pt x="647" y="58"/>
                  <a:pt x="532" y="58"/>
                </a:cubicBezTo>
                <a:cubicBezTo>
                  <a:pt x="418" y="58"/>
                  <a:pt x="306" y="85"/>
                  <a:pt x="207" y="140"/>
                </a:cubicBezTo>
                <a:cubicBezTo>
                  <a:pt x="175" y="159"/>
                  <a:pt x="148" y="107"/>
                  <a:pt x="180" y="88"/>
                </a:cubicBezTo>
                <a:cubicBezTo>
                  <a:pt x="289" y="28"/>
                  <a:pt x="407" y="0"/>
                  <a:pt x="532" y="0"/>
                </a:cubicBezTo>
                <a:cubicBezTo>
                  <a:pt x="656" y="0"/>
                  <a:pt x="765" y="28"/>
                  <a:pt x="885" y="88"/>
                </a:cubicBezTo>
                <a:cubicBezTo>
                  <a:pt x="910" y="103"/>
                  <a:pt x="899" y="142"/>
                  <a:pt x="872" y="14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4749" y="5847558"/>
            <a:ext cx="368300" cy="366713"/>
          </a:xfrm>
          <a:custGeom>
            <a:avLst/>
            <a:gdLst>
              <a:gd name="T0" fmla="*/ 1020 w 1021"/>
              <a:gd name="T1" fmla="*/ 935 h 1020"/>
              <a:gd name="T2" fmla="*/ 935 w 1021"/>
              <a:gd name="T3" fmla="*/ 1019 h 1020"/>
              <a:gd name="T4" fmla="*/ 651 w 1021"/>
              <a:gd name="T5" fmla="*/ 738 h 1020"/>
              <a:gd name="T6" fmla="*/ 410 w 1021"/>
              <a:gd name="T7" fmla="*/ 817 h 1020"/>
              <a:gd name="T8" fmla="*/ 120 w 1021"/>
              <a:gd name="T9" fmla="*/ 697 h 1020"/>
              <a:gd name="T10" fmla="*/ 0 w 1021"/>
              <a:gd name="T11" fmla="*/ 817 h 1020"/>
              <a:gd name="T12" fmla="*/ 0 w 1021"/>
              <a:gd name="T13" fmla="*/ 467 h 1020"/>
              <a:gd name="T14" fmla="*/ 350 w 1021"/>
              <a:gd name="T15" fmla="*/ 467 h 1020"/>
              <a:gd name="T16" fmla="*/ 202 w 1021"/>
              <a:gd name="T17" fmla="*/ 615 h 1020"/>
              <a:gd name="T18" fmla="*/ 410 w 1021"/>
              <a:gd name="T19" fmla="*/ 700 h 1020"/>
              <a:gd name="T20" fmla="*/ 694 w 1021"/>
              <a:gd name="T21" fmla="*/ 467 h 1020"/>
              <a:gd name="T22" fmla="*/ 812 w 1021"/>
              <a:gd name="T23" fmla="*/ 467 h 1020"/>
              <a:gd name="T24" fmla="*/ 738 w 1021"/>
              <a:gd name="T25" fmla="*/ 650 h 1020"/>
              <a:gd name="T26" fmla="*/ 1020 w 1021"/>
              <a:gd name="T27" fmla="*/ 935 h 1020"/>
              <a:gd name="T28" fmla="*/ 410 w 1021"/>
              <a:gd name="T29" fmla="*/ 117 h 1020"/>
              <a:gd name="T30" fmla="*/ 123 w 1021"/>
              <a:gd name="T31" fmla="*/ 350 h 1020"/>
              <a:gd name="T32" fmla="*/ 5 w 1021"/>
              <a:gd name="T33" fmla="*/ 350 h 1020"/>
              <a:gd name="T34" fmla="*/ 410 w 1021"/>
              <a:gd name="T35" fmla="*/ 0 h 1020"/>
              <a:gd name="T36" fmla="*/ 697 w 1021"/>
              <a:gd name="T37" fmla="*/ 120 h 1020"/>
              <a:gd name="T38" fmla="*/ 817 w 1021"/>
              <a:gd name="T39" fmla="*/ 0 h 1020"/>
              <a:gd name="T40" fmla="*/ 817 w 1021"/>
              <a:gd name="T41" fmla="*/ 350 h 1020"/>
              <a:gd name="T42" fmla="*/ 467 w 1021"/>
              <a:gd name="T43" fmla="*/ 350 h 1020"/>
              <a:gd name="T44" fmla="*/ 615 w 1021"/>
              <a:gd name="T45" fmla="*/ 202 h 1020"/>
              <a:gd name="T46" fmla="*/ 410 w 1021"/>
              <a:gd name="T47" fmla="*/ 117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21" h="1020">
                <a:moveTo>
                  <a:pt x="1020" y="935"/>
                </a:moveTo>
                <a:lnTo>
                  <a:pt x="935" y="1019"/>
                </a:lnTo>
                <a:lnTo>
                  <a:pt x="651" y="738"/>
                </a:lnTo>
                <a:cubicBezTo>
                  <a:pt x="582" y="787"/>
                  <a:pt x="500" y="817"/>
                  <a:pt x="410" y="817"/>
                </a:cubicBezTo>
                <a:cubicBezTo>
                  <a:pt x="298" y="817"/>
                  <a:pt x="194" y="771"/>
                  <a:pt x="120" y="697"/>
                </a:cubicBezTo>
                <a:lnTo>
                  <a:pt x="0" y="817"/>
                </a:lnTo>
                <a:lnTo>
                  <a:pt x="0" y="467"/>
                </a:lnTo>
                <a:lnTo>
                  <a:pt x="350" y="467"/>
                </a:lnTo>
                <a:lnTo>
                  <a:pt x="202" y="615"/>
                </a:lnTo>
                <a:cubicBezTo>
                  <a:pt x="254" y="667"/>
                  <a:pt x="331" y="700"/>
                  <a:pt x="410" y="700"/>
                </a:cubicBezTo>
                <a:cubicBezTo>
                  <a:pt x="552" y="700"/>
                  <a:pt x="667" y="601"/>
                  <a:pt x="694" y="467"/>
                </a:cubicBezTo>
                <a:lnTo>
                  <a:pt x="812" y="467"/>
                </a:lnTo>
                <a:cubicBezTo>
                  <a:pt x="804" y="536"/>
                  <a:pt x="776" y="598"/>
                  <a:pt x="738" y="650"/>
                </a:cubicBezTo>
                <a:lnTo>
                  <a:pt x="1020" y="935"/>
                </a:lnTo>
                <a:close/>
                <a:moveTo>
                  <a:pt x="410" y="117"/>
                </a:moveTo>
                <a:cubicBezTo>
                  <a:pt x="268" y="117"/>
                  <a:pt x="150" y="216"/>
                  <a:pt x="123" y="350"/>
                </a:cubicBezTo>
                <a:lnTo>
                  <a:pt x="5" y="350"/>
                </a:lnTo>
                <a:cubicBezTo>
                  <a:pt x="33" y="153"/>
                  <a:pt x="205" y="0"/>
                  <a:pt x="410" y="0"/>
                </a:cubicBezTo>
                <a:cubicBezTo>
                  <a:pt x="522" y="0"/>
                  <a:pt x="623" y="46"/>
                  <a:pt x="697" y="120"/>
                </a:cubicBezTo>
                <a:lnTo>
                  <a:pt x="817" y="0"/>
                </a:lnTo>
                <a:lnTo>
                  <a:pt x="817" y="350"/>
                </a:lnTo>
                <a:lnTo>
                  <a:pt x="467" y="350"/>
                </a:lnTo>
                <a:lnTo>
                  <a:pt x="615" y="202"/>
                </a:lnTo>
                <a:cubicBezTo>
                  <a:pt x="563" y="150"/>
                  <a:pt x="489" y="117"/>
                  <a:pt x="410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15362" y="5820569"/>
            <a:ext cx="336550" cy="419100"/>
          </a:xfrm>
          <a:custGeom>
            <a:avLst/>
            <a:gdLst>
              <a:gd name="T0" fmla="*/ 293 w 936"/>
              <a:gd name="T1" fmla="*/ 640 h 1166"/>
              <a:gd name="T2" fmla="*/ 468 w 936"/>
              <a:gd name="T3" fmla="*/ 465 h 1166"/>
              <a:gd name="T4" fmla="*/ 643 w 936"/>
              <a:gd name="T5" fmla="*/ 640 h 1166"/>
              <a:gd name="T6" fmla="*/ 468 w 936"/>
              <a:gd name="T7" fmla="*/ 815 h 1166"/>
              <a:gd name="T8" fmla="*/ 293 w 936"/>
              <a:gd name="T9" fmla="*/ 640 h 1166"/>
              <a:gd name="T10" fmla="*/ 935 w 936"/>
              <a:gd name="T11" fmla="*/ 1025 h 1166"/>
              <a:gd name="T12" fmla="*/ 711 w 936"/>
              <a:gd name="T13" fmla="*/ 801 h 1166"/>
              <a:gd name="T14" fmla="*/ 760 w 936"/>
              <a:gd name="T15" fmla="*/ 640 h 1166"/>
              <a:gd name="T16" fmla="*/ 468 w 936"/>
              <a:gd name="T17" fmla="*/ 350 h 1166"/>
              <a:gd name="T18" fmla="*/ 175 w 936"/>
              <a:gd name="T19" fmla="*/ 640 h 1166"/>
              <a:gd name="T20" fmla="*/ 468 w 936"/>
              <a:gd name="T21" fmla="*/ 933 h 1166"/>
              <a:gd name="T22" fmla="*/ 629 w 936"/>
              <a:gd name="T23" fmla="*/ 883 h 1166"/>
              <a:gd name="T24" fmla="*/ 886 w 936"/>
              <a:gd name="T25" fmla="*/ 1143 h 1166"/>
              <a:gd name="T26" fmla="*/ 818 w 936"/>
              <a:gd name="T27" fmla="*/ 1165 h 1166"/>
              <a:gd name="T28" fmla="*/ 118 w 936"/>
              <a:gd name="T29" fmla="*/ 1165 h 1166"/>
              <a:gd name="T30" fmla="*/ 0 w 936"/>
              <a:gd name="T31" fmla="*/ 1050 h 1166"/>
              <a:gd name="T32" fmla="*/ 3 w 936"/>
              <a:gd name="T33" fmla="*/ 115 h 1166"/>
              <a:gd name="T34" fmla="*/ 118 w 936"/>
              <a:gd name="T35" fmla="*/ 0 h 1166"/>
              <a:gd name="T36" fmla="*/ 585 w 936"/>
              <a:gd name="T37" fmla="*/ 0 h 1166"/>
              <a:gd name="T38" fmla="*/ 935 w 936"/>
              <a:gd name="T39" fmla="*/ 350 h 1166"/>
              <a:gd name="T40" fmla="*/ 935 w 936"/>
              <a:gd name="T41" fmla="*/ 10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6">
                <a:moveTo>
                  <a:pt x="293" y="640"/>
                </a:moveTo>
                <a:cubicBezTo>
                  <a:pt x="293" y="544"/>
                  <a:pt x="373" y="465"/>
                  <a:pt x="468" y="465"/>
                </a:cubicBezTo>
                <a:cubicBezTo>
                  <a:pt x="564" y="465"/>
                  <a:pt x="643" y="544"/>
                  <a:pt x="643" y="640"/>
                </a:cubicBezTo>
                <a:cubicBezTo>
                  <a:pt x="643" y="736"/>
                  <a:pt x="564" y="815"/>
                  <a:pt x="468" y="815"/>
                </a:cubicBezTo>
                <a:cubicBezTo>
                  <a:pt x="373" y="815"/>
                  <a:pt x="293" y="736"/>
                  <a:pt x="293" y="640"/>
                </a:cubicBezTo>
                <a:close/>
                <a:moveTo>
                  <a:pt x="935" y="1025"/>
                </a:moveTo>
                <a:lnTo>
                  <a:pt x="711" y="801"/>
                </a:lnTo>
                <a:cubicBezTo>
                  <a:pt x="741" y="755"/>
                  <a:pt x="760" y="700"/>
                  <a:pt x="760" y="640"/>
                </a:cubicBezTo>
                <a:cubicBezTo>
                  <a:pt x="760" y="479"/>
                  <a:pt x="630" y="350"/>
                  <a:pt x="468" y="350"/>
                </a:cubicBezTo>
                <a:cubicBezTo>
                  <a:pt x="307" y="350"/>
                  <a:pt x="175" y="479"/>
                  <a:pt x="175" y="640"/>
                </a:cubicBezTo>
                <a:cubicBezTo>
                  <a:pt x="175" y="801"/>
                  <a:pt x="306" y="933"/>
                  <a:pt x="468" y="933"/>
                </a:cubicBezTo>
                <a:cubicBezTo>
                  <a:pt x="528" y="933"/>
                  <a:pt x="582" y="913"/>
                  <a:pt x="629" y="883"/>
                </a:cubicBezTo>
                <a:lnTo>
                  <a:pt x="886" y="1143"/>
                </a:lnTo>
                <a:cubicBezTo>
                  <a:pt x="867" y="1157"/>
                  <a:pt x="845" y="1165"/>
                  <a:pt x="818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lnTo>
                  <a:pt x="935" y="350"/>
                </a:lnTo>
                <a:lnTo>
                  <a:pt x="935" y="10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6599" y="5798344"/>
            <a:ext cx="463550" cy="463550"/>
          </a:xfrm>
          <a:custGeom>
            <a:avLst/>
            <a:gdLst>
              <a:gd name="T0" fmla="*/ 1167 w 1286"/>
              <a:gd name="T1" fmla="*/ 935 h 1286"/>
              <a:gd name="T2" fmla="*/ 1167 w 1286"/>
              <a:gd name="T3" fmla="*/ 118 h 1286"/>
              <a:gd name="T4" fmla="*/ 350 w 1286"/>
              <a:gd name="T5" fmla="*/ 118 h 1286"/>
              <a:gd name="T6" fmla="*/ 350 w 1286"/>
              <a:gd name="T7" fmla="*/ 935 h 1286"/>
              <a:gd name="T8" fmla="*/ 1167 w 1286"/>
              <a:gd name="T9" fmla="*/ 935 h 1286"/>
              <a:gd name="T10" fmla="*/ 1167 w 1286"/>
              <a:gd name="T11" fmla="*/ 0 h 1286"/>
              <a:gd name="T12" fmla="*/ 1285 w 1286"/>
              <a:gd name="T13" fmla="*/ 118 h 1286"/>
              <a:gd name="T14" fmla="*/ 1285 w 1286"/>
              <a:gd name="T15" fmla="*/ 935 h 1286"/>
              <a:gd name="T16" fmla="*/ 1167 w 1286"/>
              <a:gd name="T17" fmla="*/ 1050 h 1286"/>
              <a:gd name="T18" fmla="*/ 350 w 1286"/>
              <a:gd name="T19" fmla="*/ 1050 h 1286"/>
              <a:gd name="T20" fmla="*/ 235 w 1286"/>
              <a:gd name="T21" fmla="*/ 935 h 1286"/>
              <a:gd name="T22" fmla="*/ 235 w 1286"/>
              <a:gd name="T23" fmla="*/ 118 h 1286"/>
              <a:gd name="T24" fmla="*/ 350 w 1286"/>
              <a:gd name="T25" fmla="*/ 0 h 1286"/>
              <a:gd name="T26" fmla="*/ 1167 w 1286"/>
              <a:gd name="T27" fmla="*/ 0 h 1286"/>
              <a:gd name="T28" fmla="*/ 117 w 1286"/>
              <a:gd name="T29" fmla="*/ 1167 h 1286"/>
              <a:gd name="T30" fmla="*/ 1050 w 1286"/>
              <a:gd name="T31" fmla="*/ 1167 h 1286"/>
              <a:gd name="T32" fmla="*/ 1050 w 1286"/>
              <a:gd name="T33" fmla="*/ 1285 h 1286"/>
              <a:gd name="T34" fmla="*/ 117 w 1286"/>
              <a:gd name="T35" fmla="*/ 1285 h 1286"/>
              <a:gd name="T36" fmla="*/ 0 w 1286"/>
              <a:gd name="T37" fmla="*/ 1167 h 1286"/>
              <a:gd name="T38" fmla="*/ 0 w 1286"/>
              <a:gd name="T39" fmla="*/ 235 h 1286"/>
              <a:gd name="T40" fmla="*/ 117 w 1286"/>
              <a:gd name="T41" fmla="*/ 235 h 1286"/>
              <a:gd name="T42" fmla="*/ 117 w 1286"/>
              <a:gd name="T43" fmla="*/ 1167 h 1286"/>
              <a:gd name="T44" fmla="*/ 872 w 1286"/>
              <a:gd name="T45" fmla="*/ 544 h 1286"/>
              <a:gd name="T46" fmla="*/ 1080 w 1286"/>
              <a:gd name="T47" fmla="*/ 818 h 1286"/>
              <a:gd name="T48" fmla="*/ 437 w 1286"/>
              <a:gd name="T49" fmla="*/ 818 h 1286"/>
              <a:gd name="T50" fmla="*/ 599 w 1286"/>
              <a:gd name="T51" fmla="*/ 612 h 1286"/>
              <a:gd name="T52" fmla="*/ 713 w 1286"/>
              <a:gd name="T53" fmla="*/ 749 h 1286"/>
              <a:gd name="T54" fmla="*/ 872 w 1286"/>
              <a:gd name="T55" fmla="*/ 54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6" h="1286">
                <a:moveTo>
                  <a:pt x="1167" y="935"/>
                </a:moveTo>
                <a:lnTo>
                  <a:pt x="1167" y="118"/>
                </a:lnTo>
                <a:lnTo>
                  <a:pt x="350" y="118"/>
                </a:lnTo>
                <a:lnTo>
                  <a:pt x="350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7" y="1050"/>
                </a:cubicBezTo>
                <a:lnTo>
                  <a:pt x="350" y="1050"/>
                </a:lnTo>
                <a:cubicBezTo>
                  <a:pt x="287" y="1050"/>
                  <a:pt x="235" y="998"/>
                  <a:pt x="235" y="935"/>
                </a:cubicBezTo>
                <a:lnTo>
                  <a:pt x="235" y="118"/>
                </a:lnTo>
                <a:cubicBezTo>
                  <a:pt x="235" y="55"/>
                  <a:pt x="287" y="0"/>
                  <a:pt x="350" y="0"/>
                </a:cubicBezTo>
                <a:lnTo>
                  <a:pt x="1167" y="0"/>
                </a:lnTo>
                <a:close/>
                <a:moveTo>
                  <a:pt x="117" y="1167"/>
                </a:moveTo>
                <a:lnTo>
                  <a:pt x="1050" y="1167"/>
                </a:lnTo>
                <a:lnTo>
                  <a:pt x="1050" y="1285"/>
                </a:lnTo>
                <a:lnTo>
                  <a:pt x="117" y="1285"/>
                </a:lnTo>
                <a:cubicBezTo>
                  <a:pt x="54" y="1285"/>
                  <a:pt x="0" y="1230"/>
                  <a:pt x="0" y="1167"/>
                </a:cubicBezTo>
                <a:lnTo>
                  <a:pt x="0" y="235"/>
                </a:lnTo>
                <a:lnTo>
                  <a:pt x="117" y="235"/>
                </a:lnTo>
                <a:lnTo>
                  <a:pt x="117" y="1167"/>
                </a:lnTo>
                <a:close/>
                <a:moveTo>
                  <a:pt x="872" y="544"/>
                </a:moveTo>
                <a:lnTo>
                  <a:pt x="1080" y="818"/>
                </a:lnTo>
                <a:lnTo>
                  <a:pt x="437" y="818"/>
                </a:lnTo>
                <a:lnTo>
                  <a:pt x="599" y="612"/>
                </a:lnTo>
                <a:lnTo>
                  <a:pt x="713" y="749"/>
                </a:lnTo>
                <a:lnTo>
                  <a:pt x="872" y="54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7389" y="5945982"/>
            <a:ext cx="166687" cy="168275"/>
          </a:xfrm>
          <a:custGeom>
            <a:avLst/>
            <a:gdLst>
              <a:gd name="T0" fmla="*/ 232 w 465"/>
              <a:gd name="T1" fmla="*/ 465 h 466"/>
              <a:gd name="T2" fmla="*/ 464 w 465"/>
              <a:gd name="T3" fmla="*/ 233 h 466"/>
              <a:gd name="T4" fmla="*/ 232 w 465"/>
              <a:gd name="T5" fmla="*/ 0 h 466"/>
              <a:gd name="T6" fmla="*/ 0 w 465"/>
              <a:gd name="T7" fmla="*/ 233 h 466"/>
              <a:gd name="T8" fmla="*/ 232 w 465"/>
              <a:gd name="T9" fmla="*/ 46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5" h="466">
                <a:moveTo>
                  <a:pt x="232" y="465"/>
                </a:moveTo>
                <a:cubicBezTo>
                  <a:pt x="360" y="465"/>
                  <a:pt x="464" y="362"/>
                  <a:pt x="464" y="233"/>
                </a:cubicBezTo>
                <a:cubicBezTo>
                  <a:pt x="464" y="105"/>
                  <a:pt x="361" y="0"/>
                  <a:pt x="232" y="0"/>
                </a:cubicBezTo>
                <a:cubicBezTo>
                  <a:pt x="103" y="0"/>
                  <a:pt x="0" y="105"/>
                  <a:pt x="0" y="233"/>
                </a:cubicBezTo>
                <a:cubicBezTo>
                  <a:pt x="0" y="362"/>
                  <a:pt x="103" y="465"/>
                  <a:pt x="232" y="465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96222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6B262BF9-6C62-4E8B-920B-168C1D48AD3C}"/>
              </a:ext>
            </a:extLst>
          </p:cNvPr>
          <p:cNvSpPr/>
          <p:nvPr/>
        </p:nvSpPr>
        <p:spPr>
          <a:xfrm>
            <a:off x="1063332" y="3974892"/>
            <a:ext cx="2200258" cy="2200258"/>
          </a:xfrm>
          <a:prstGeom prst="ellipse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722B3ED-E8F2-44EF-8442-7E99EC6F3772}"/>
              </a:ext>
            </a:extLst>
          </p:cNvPr>
          <p:cNvSpPr/>
          <p:nvPr/>
        </p:nvSpPr>
        <p:spPr>
          <a:xfrm>
            <a:off x="3710410" y="3974892"/>
            <a:ext cx="2200258" cy="2200258"/>
          </a:xfrm>
          <a:prstGeom prst="ellipse">
            <a:avLst/>
          </a:prstGeom>
          <a:solidFill>
            <a:srgbClr val="CCB0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1C5FE05-F665-4258-AAFA-23CAEFE7C459}"/>
              </a:ext>
            </a:extLst>
          </p:cNvPr>
          <p:cNvSpPr txBox="1"/>
          <p:nvPr/>
        </p:nvSpPr>
        <p:spPr>
          <a:xfrm>
            <a:off x="1063332" y="1414965"/>
            <a:ext cx="2989942" cy="116326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Vollkorn" panose="00000500000000000000" pitchFamily="2" charset="0"/>
                <a:ea typeface="Vollkorn" panose="00000500000000000000" pitchFamily="2" charset="0"/>
              </a:rPr>
              <a:t>Ultimate Solution For Financial Business</a:t>
            </a:r>
          </a:p>
        </p:txBody>
      </p:sp>
      <p:sp>
        <p:nvSpPr>
          <p:cNvPr id="23" name="Freeform 60">
            <a:extLst>
              <a:ext uri="{FF2B5EF4-FFF2-40B4-BE49-F238E27FC236}">
                <a16:creationId xmlns:a16="http://schemas.microsoft.com/office/drawing/2014/main" id="{43E273B7-E20B-4053-8E49-2B2A99D656C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68737" y="4422080"/>
            <a:ext cx="483604" cy="483604"/>
          </a:xfrm>
          <a:custGeom>
            <a:avLst/>
            <a:gdLst>
              <a:gd name="T0" fmla="*/ 699 w 1285"/>
              <a:gd name="T1" fmla="*/ 667 h 1220"/>
              <a:gd name="T2" fmla="*/ 699 w 1285"/>
              <a:gd name="T3" fmla="*/ 317 h 1220"/>
              <a:gd name="T4" fmla="*/ 585 w 1285"/>
              <a:gd name="T5" fmla="*/ 317 h 1220"/>
              <a:gd name="T6" fmla="*/ 585 w 1285"/>
              <a:gd name="T7" fmla="*/ 667 h 1220"/>
              <a:gd name="T8" fmla="*/ 699 w 1285"/>
              <a:gd name="T9" fmla="*/ 667 h 1220"/>
              <a:gd name="T10" fmla="*/ 699 w 1285"/>
              <a:gd name="T11" fmla="*/ 902 h 1220"/>
              <a:gd name="T12" fmla="*/ 699 w 1285"/>
              <a:gd name="T13" fmla="*/ 784 h 1220"/>
              <a:gd name="T14" fmla="*/ 585 w 1285"/>
              <a:gd name="T15" fmla="*/ 784 h 1220"/>
              <a:gd name="T16" fmla="*/ 585 w 1285"/>
              <a:gd name="T17" fmla="*/ 902 h 1220"/>
              <a:gd name="T18" fmla="*/ 699 w 1285"/>
              <a:gd name="T19" fmla="*/ 902 h 1220"/>
              <a:gd name="T20" fmla="*/ 1284 w 1285"/>
              <a:gd name="T21" fmla="*/ 610 h 1220"/>
              <a:gd name="T22" fmla="*/ 1142 w 1285"/>
              <a:gd name="T23" fmla="*/ 771 h 1220"/>
              <a:gd name="T24" fmla="*/ 1161 w 1285"/>
              <a:gd name="T25" fmla="*/ 987 h 1220"/>
              <a:gd name="T26" fmla="*/ 951 w 1285"/>
              <a:gd name="T27" fmla="*/ 1033 h 1220"/>
              <a:gd name="T28" fmla="*/ 841 w 1285"/>
              <a:gd name="T29" fmla="*/ 1219 h 1220"/>
              <a:gd name="T30" fmla="*/ 642 w 1285"/>
              <a:gd name="T31" fmla="*/ 1134 h 1220"/>
              <a:gd name="T32" fmla="*/ 442 w 1285"/>
              <a:gd name="T33" fmla="*/ 1219 h 1220"/>
              <a:gd name="T34" fmla="*/ 333 w 1285"/>
              <a:gd name="T35" fmla="*/ 1036 h 1220"/>
              <a:gd name="T36" fmla="*/ 123 w 1285"/>
              <a:gd name="T37" fmla="*/ 987 h 1220"/>
              <a:gd name="T38" fmla="*/ 142 w 1285"/>
              <a:gd name="T39" fmla="*/ 771 h 1220"/>
              <a:gd name="T40" fmla="*/ 0 w 1285"/>
              <a:gd name="T41" fmla="*/ 610 h 1220"/>
              <a:gd name="T42" fmla="*/ 142 w 1285"/>
              <a:gd name="T43" fmla="*/ 446 h 1220"/>
              <a:gd name="T44" fmla="*/ 123 w 1285"/>
              <a:gd name="T45" fmla="*/ 232 h 1220"/>
              <a:gd name="T46" fmla="*/ 333 w 1285"/>
              <a:gd name="T47" fmla="*/ 186 h 1220"/>
              <a:gd name="T48" fmla="*/ 442 w 1285"/>
              <a:gd name="T49" fmla="*/ 0 h 1220"/>
              <a:gd name="T50" fmla="*/ 642 w 1285"/>
              <a:gd name="T51" fmla="*/ 85 h 1220"/>
              <a:gd name="T52" fmla="*/ 841 w 1285"/>
              <a:gd name="T53" fmla="*/ 0 h 1220"/>
              <a:gd name="T54" fmla="*/ 951 w 1285"/>
              <a:gd name="T55" fmla="*/ 186 h 1220"/>
              <a:gd name="T56" fmla="*/ 1161 w 1285"/>
              <a:gd name="T57" fmla="*/ 232 h 1220"/>
              <a:gd name="T58" fmla="*/ 1142 w 1285"/>
              <a:gd name="T59" fmla="*/ 448 h 1220"/>
              <a:gd name="T60" fmla="*/ 1284 w 1285"/>
              <a:gd name="T61" fmla="*/ 61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5" h="1220">
                <a:moveTo>
                  <a:pt x="699" y="667"/>
                </a:moveTo>
                <a:lnTo>
                  <a:pt x="699" y="317"/>
                </a:lnTo>
                <a:lnTo>
                  <a:pt x="585" y="317"/>
                </a:lnTo>
                <a:lnTo>
                  <a:pt x="585" y="667"/>
                </a:lnTo>
                <a:lnTo>
                  <a:pt x="699" y="667"/>
                </a:lnTo>
                <a:close/>
                <a:moveTo>
                  <a:pt x="699" y="902"/>
                </a:moveTo>
                <a:lnTo>
                  <a:pt x="699" y="784"/>
                </a:lnTo>
                <a:lnTo>
                  <a:pt x="585" y="784"/>
                </a:lnTo>
                <a:lnTo>
                  <a:pt x="585" y="902"/>
                </a:lnTo>
                <a:lnTo>
                  <a:pt x="699" y="902"/>
                </a:lnTo>
                <a:close/>
                <a:moveTo>
                  <a:pt x="1284" y="610"/>
                </a:moveTo>
                <a:lnTo>
                  <a:pt x="1142" y="771"/>
                </a:lnTo>
                <a:lnTo>
                  <a:pt x="1161" y="987"/>
                </a:lnTo>
                <a:lnTo>
                  <a:pt x="951" y="1033"/>
                </a:lnTo>
                <a:lnTo>
                  <a:pt x="841" y="1219"/>
                </a:lnTo>
                <a:lnTo>
                  <a:pt x="642" y="1134"/>
                </a:lnTo>
                <a:lnTo>
                  <a:pt x="442" y="1219"/>
                </a:lnTo>
                <a:lnTo>
                  <a:pt x="333" y="1036"/>
                </a:lnTo>
                <a:lnTo>
                  <a:pt x="123" y="987"/>
                </a:lnTo>
                <a:lnTo>
                  <a:pt x="142" y="771"/>
                </a:lnTo>
                <a:lnTo>
                  <a:pt x="0" y="610"/>
                </a:lnTo>
                <a:lnTo>
                  <a:pt x="142" y="446"/>
                </a:lnTo>
                <a:lnTo>
                  <a:pt x="123" y="232"/>
                </a:lnTo>
                <a:lnTo>
                  <a:pt x="333" y="186"/>
                </a:lnTo>
                <a:lnTo>
                  <a:pt x="442" y="0"/>
                </a:lnTo>
                <a:lnTo>
                  <a:pt x="642" y="85"/>
                </a:lnTo>
                <a:lnTo>
                  <a:pt x="841" y="0"/>
                </a:lnTo>
                <a:lnTo>
                  <a:pt x="951" y="186"/>
                </a:lnTo>
                <a:lnTo>
                  <a:pt x="1161" y="232"/>
                </a:lnTo>
                <a:lnTo>
                  <a:pt x="1142" y="448"/>
                </a:lnTo>
                <a:lnTo>
                  <a:pt x="1284" y="61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00C9F6-5AC1-42F1-A931-82EA226DE3BA}"/>
              </a:ext>
            </a:extLst>
          </p:cNvPr>
          <p:cNvSpPr txBox="1"/>
          <p:nvPr/>
        </p:nvSpPr>
        <p:spPr>
          <a:xfrm>
            <a:off x="4333867" y="5081631"/>
            <a:ext cx="953344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Your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Title Name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Goes Here</a:t>
            </a:r>
          </a:p>
        </p:txBody>
      </p:sp>
      <p:sp>
        <p:nvSpPr>
          <p:cNvPr id="25" name="Freeform 59">
            <a:extLst>
              <a:ext uri="{FF2B5EF4-FFF2-40B4-BE49-F238E27FC236}">
                <a16:creationId xmlns:a16="http://schemas.microsoft.com/office/drawing/2014/main" id="{AB40617F-C64A-4B98-A4AE-2795FD41DE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3414" y="4422080"/>
            <a:ext cx="480094" cy="483604"/>
          </a:xfrm>
          <a:custGeom>
            <a:avLst/>
            <a:gdLst>
              <a:gd name="T0" fmla="*/ 582 w 1165"/>
              <a:gd name="T1" fmla="*/ 1057 h 1173"/>
              <a:gd name="T2" fmla="*/ 989 w 1165"/>
              <a:gd name="T3" fmla="*/ 647 h 1173"/>
              <a:gd name="T4" fmla="*/ 582 w 1165"/>
              <a:gd name="T5" fmla="*/ 241 h 1173"/>
              <a:gd name="T6" fmla="*/ 174 w 1165"/>
              <a:gd name="T7" fmla="*/ 647 h 1173"/>
              <a:gd name="T8" fmla="*/ 582 w 1165"/>
              <a:gd name="T9" fmla="*/ 1057 h 1173"/>
              <a:gd name="T10" fmla="*/ 582 w 1165"/>
              <a:gd name="T11" fmla="*/ 123 h 1173"/>
              <a:gd name="T12" fmla="*/ 1106 w 1165"/>
              <a:gd name="T13" fmla="*/ 647 h 1173"/>
              <a:gd name="T14" fmla="*/ 582 w 1165"/>
              <a:gd name="T15" fmla="*/ 1172 h 1173"/>
              <a:gd name="T16" fmla="*/ 57 w 1165"/>
              <a:gd name="T17" fmla="*/ 647 h 1173"/>
              <a:gd name="T18" fmla="*/ 582 w 1165"/>
              <a:gd name="T19" fmla="*/ 123 h 1173"/>
              <a:gd name="T20" fmla="*/ 612 w 1165"/>
              <a:gd name="T21" fmla="*/ 358 h 1173"/>
              <a:gd name="T22" fmla="*/ 612 w 1165"/>
              <a:gd name="T23" fmla="*/ 664 h 1173"/>
              <a:gd name="T24" fmla="*/ 844 w 1165"/>
              <a:gd name="T25" fmla="*/ 800 h 1173"/>
              <a:gd name="T26" fmla="*/ 800 w 1165"/>
              <a:gd name="T27" fmla="*/ 871 h 1173"/>
              <a:gd name="T28" fmla="*/ 524 w 1165"/>
              <a:gd name="T29" fmla="*/ 707 h 1173"/>
              <a:gd name="T30" fmla="*/ 524 w 1165"/>
              <a:gd name="T31" fmla="*/ 358 h 1173"/>
              <a:gd name="T32" fmla="*/ 612 w 1165"/>
              <a:gd name="T33" fmla="*/ 358 h 1173"/>
              <a:gd name="T34" fmla="*/ 341 w 1165"/>
              <a:gd name="T35" fmla="*/ 88 h 1173"/>
              <a:gd name="T36" fmla="*/ 73 w 1165"/>
              <a:gd name="T37" fmla="*/ 312 h 1173"/>
              <a:gd name="T38" fmla="*/ 0 w 1165"/>
              <a:gd name="T39" fmla="*/ 225 h 1173"/>
              <a:gd name="T40" fmla="*/ 267 w 1165"/>
              <a:gd name="T41" fmla="*/ 0 h 1173"/>
              <a:gd name="T42" fmla="*/ 341 w 1165"/>
              <a:gd name="T43" fmla="*/ 88 h 1173"/>
              <a:gd name="T44" fmla="*/ 1164 w 1165"/>
              <a:gd name="T45" fmla="*/ 225 h 1173"/>
              <a:gd name="T46" fmla="*/ 1090 w 1165"/>
              <a:gd name="T47" fmla="*/ 315 h 1173"/>
              <a:gd name="T48" fmla="*/ 822 w 1165"/>
              <a:gd name="T49" fmla="*/ 88 h 1173"/>
              <a:gd name="T50" fmla="*/ 896 w 1165"/>
              <a:gd name="T51" fmla="*/ 1 h 1173"/>
              <a:gd name="T52" fmla="*/ 1164 w 1165"/>
              <a:gd name="T53" fmla="*/ 225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73">
                <a:moveTo>
                  <a:pt x="582" y="1057"/>
                </a:moveTo>
                <a:cubicBezTo>
                  <a:pt x="808" y="1057"/>
                  <a:pt x="989" y="874"/>
                  <a:pt x="989" y="647"/>
                </a:cubicBezTo>
                <a:cubicBezTo>
                  <a:pt x="989" y="421"/>
                  <a:pt x="809" y="241"/>
                  <a:pt x="582" y="241"/>
                </a:cubicBezTo>
                <a:cubicBezTo>
                  <a:pt x="356" y="241"/>
                  <a:pt x="174" y="421"/>
                  <a:pt x="174" y="647"/>
                </a:cubicBezTo>
                <a:cubicBezTo>
                  <a:pt x="174" y="874"/>
                  <a:pt x="355" y="1057"/>
                  <a:pt x="582" y="1057"/>
                </a:cubicBezTo>
                <a:close/>
                <a:moveTo>
                  <a:pt x="582" y="123"/>
                </a:moveTo>
                <a:cubicBezTo>
                  <a:pt x="871" y="123"/>
                  <a:pt x="1106" y="358"/>
                  <a:pt x="1106" y="647"/>
                </a:cubicBezTo>
                <a:cubicBezTo>
                  <a:pt x="1106" y="937"/>
                  <a:pt x="872" y="1172"/>
                  <a:pt x="582" y="1172"/>
                </a:cubicBezTo>
                <a:cubicBezTo>
                  <a:pt x="293" y="1172"/>
                  <a:pt x="57" y="937"/>
                  <a:pt x="57" y="647"/>
                </a:cubicBezTo>
                <a:cubicBezTo>
                  <a:pt x="57" y="358"/>
                  <a:pt x="292" y="123"/>
                  <a:pt x="582" y="123"/>
                </a:cubicBezTo>
                <a:close/>
                <a:moveTo>
                  <a:pt x="612" y="358"/>
                </a:moveTo>
                <a:lnTo>
                  <a:pt x="612" y="664"/>
                </a:lnTo>
                <a:lnTo>
                  <a:pt x="844" y="800"/>
                </a:lnTo>
                <a:lnTo>
                  <a:pt x="800" y="871"/>
                </a:lnTo>
                <a:lnTo>
                  <a:pt x="524" y="707"/>
                </a:lnTo>
                <a:lnTo>
                  <a:pt x="524" y="358"/>
                </a:lnTo>
                <a:lnTo>
                  <a:pt x="612" y="358"/>
                </a:lnTo>
                <a:close/>
                <a:moveTo>
                  <a:pt x="341" y="88"/>
                </a:moveTo>
                <a:lnTo>
                  <a:pt x="73" y="312"/>
                </a:lnTo>
                <a:lnTo>
                  <a:pt x="0" y="225"/>
                </a:lnTo>
                <a:lnTo>
                  <a:pt x="267" y="0"/>
                </a:lnTo>
                <a:lnTo>
                  <a:pt x="341" y="88"/>
                </a:lnTo>
                <a:close/>
                <a:moveTo>
                  <a:pt x="1164" y="225"/>
                </a:moveTo>
                <a:lnTo>
                  <a:pt x="1090" y="315"/>
                </a:lnTo>
                <a:lnTo>
                  <a:pt x="822" y="88"/>
                </a:lnTo>
                <a:lnTo>
                  <a:pt x="896" y="1"/>
                </a:lnTo>
                <a:lnTo>
                  <a:pt x="1164" y="22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>
            <a:defPPr>
              <a:defRPr lang="en-US"/>
            </a:defPPr>
            <a:lvl1pPr marL="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7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algn="l" defTabSz="914354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chemeClr val="bg1"/>
              </a:solidFill>
              <a:latin typeface="Gudea" panose="02000000000000000000" pitchFamily="50" charset="0"/>
              <a:ea typeface="PT Sans" panose="020B050302020302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62BCBCD-4F65-441C-A6A8-F584884794D8}"/>
              </a:ext>
            </a:extLst>
          </p:cNvPr>
          <p:cNvSpPr txBox="1"/>
          <p:nvPr/>
        </p:nvSpPr>
        <p:spPr>
          <a:xfrm>
            <a:off x="1686789" y="5081631"/>
            <a:ext cx="953344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Your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Title Name</a:t>
            </a:r>
          </a:p>
          <a:p>
            <a:pPr algn="ctr"/>
            <a:r>
              <a:rPr lang="en-US" sz="1400" b="1" dirty="0">
                <a:solidFill>
                  <a:schemeClr val="bg2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Goes Here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345BB2B-A54A-4497-9BBC-E5B6383717F5}"/>
              </a:ext>
            </a:extLst>
          </p:cNvPr>
          <p:cNvGrpSpPr/>
          <p:nvPr/>
        </p:nvGrpSpPr>
        <p:grpSpPr>
          <a:xfrm>
            <a:off x="4437912" y="2141612"/>
            <a:ext cx="1844040" cy="3335681"/>
            <a:chOff x="5622373" y="898939"/>
            <a:chExt cx="2176463" cy="3937000"/>
          </a:xfrm>
        </p:grpSpPr>
        <p:sp>
          <p:nvSpPr>
            <p:cNvPr id="29" name="Freeform 2">
              <a:extLst>
                <a:ext uri="{FF2B5EF4-FFF2-40B4-BE49-F238E27FC236}">
                  <a16:creationId xmlns:a16="http://schemas.microsoft.com/office/drawing/2014/main" id="{9EC13BF7-893B-4F09-8B18-B37B512FC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3211" y="1437102"/>
              <a:ext cx="581025" cy="266700"/>
            </a:xfrm>
            <a:custGeom>
              <a:avLst/>
              <a:gdLst>
                <a:gd name="T0" fmla="*/ 349 w 1614"/>
                <a:gd name="T1" fmla="*/ 0 h 740"/>
                <a:gd name="T2" fmla="*/ 1398 w 1614"/>
                <a:gd name="T3" fmla="*/ 79 h 740"/>
                <a:gd name="T4" fmla="*/ 1613 w 1614"/>
                <a:gd name="T5" fmla="*/ 519 h 740"/>
                <a:gd name="T6" fmla="*/ 914 w 1614"/>
                <a:gd name="T7" fmla="*/ 739 h 740"/>
                <a:gd name="T8" fmla="*/ 392 w 1614"/>
                <a:gd name="T9" fmla="*/ 709 h 740"/>
                <a:gd name="T10" fmla="*/ 0 w 1614"/>
                <a:gd name="T11" fmla="*/ 737 h 740"/>
                <a:gd name="T12" fmla="*/ 219 w 1614"/>
                <a:gd name="T13" fmla="*/ 162 h 740"/>
                <a:gd name="T14" fmla="*/ 349 w 1614"/>
                <a:gd name="T15" fmla="*/ 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4" h="740">
                  <a:moveTo>
                    <a:pt x="349" y="0"/>
                  </a:moveTo>
                  <a:cubicBezTo>
                    <a:pt x="349" y="0"/>
                    <a:pt x="1249" y="25"/>
                    <a:pt x="1398" y="79"/>
                  </a:cubicBezTo>
                  <a:cubicBezTo>
                    <a:pt x="1546" y="133"/>
                    <a:pt x="1613" y="519"/>
                    <a:pt x="1613" y="519"/>
                  </a:cubicBezTo>
                  <a:lnTo>
                    <a:pt x="914" y="739"/>
                  </a:lnTo>
                  <a:lnTo>
                    <a:pt x="392" y="709"/>
                  </a:lnTo>
                  <a:lnTo>
                    <a:pt x="0" y="737"/>
                  </a:lnTo>
                  <a:lnTo>
                    <a:pt x="219" y="162"/>
                  </a:lnTo>
                  <a:lnTo>
                    <a:pt x="34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0" name="Freeform 3">
              <a:extLst>
                <a:ext uri="{FF2B5EF4-FFF2-40B4-BE49-F238E27FC236}">
                  <a16:creationId xmlns:a16="http://schemas.microsoft.com/office/drawing/2014/main" id="{E6295FD5-BEA7-4909-AED8-0DAA690E5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9886" y="1330739"/>
              <a:ext cx="431800" cy="406400"/>
            </a:xfrm>
            <a:custGeom>
              <a:avLst/>
              <a:gdLst>
                <a:gd name="T0" fmla="*/ 202 w 1199"/>
                <a:gd name="T1" fmla="*/ 0 h 1130"/>
                <a:gd name="T2" fmla="*/ 130 w 1199"/>
                <a:gd name="T3" fmla="*/ 390 h 1130"/>
                <a:gd name="T4" fmla="*/ 695 w 1199"/>
                <a:gd name="T5" fmla="*/ 1129 h 1130"/>
                <a:gd name="T6" fmla="*/ 1062 w 1199"/>
                <a:gd name="T7" fmla="*/ 1066 h 1130"/>
                <a:gd name="T8" fmla="*/ 1090 w 1199"/>
                <a:gd name="T9" fmla="*/ 186 h 1130"/>
                <a:gd name="T10" fmla="*/ 202 w 1199"/>
                <a:gd name="T11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9" h="1130">
                  <a:moveTo>
                    <a:pt x="202" y="0"/>
                  </a:moveTo>
                  <a:cubicBezTo>
                    <a:pt x="202" y="0"/>
                    <a:pt x="261" y="228"/>
                    <a:pt x="130" y="390"/>
                  </a:cubicBezTo>
                  <a:cubicBezTo>
                    <a:pt x="0" y="552"/>
                    <a:pt x="695" y="1129"/>
                    <a:pt x="695" y="1129"/>
                  </a:cubicBezTo>
                  <a:lnTo>
                    <a:pt x="1062" y="1066"/>
                  </a:lnTo>
                  <a:cubicBezTo>
                    <a:pt x="1062" y="1066"/>
                    <a:pt x="981" y="363"/>
                    <a:pt x="1090" y="186"/>
                  </a:cubicBezTo>
                  <a:cubicBezTo>
                    <a:pt x="1198" y="8"/>
                    <a:pt x="202" y="0"/>
                    <a:pt x="202" y="0"/>
                  </a:cubicBezTo>
                </a:path>
              </a:pathLst>
            </a:custGeom>
            <a:solidFill>
              <a:srgbClr val="9F61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1" name="Freeform 4">
              <a:extLst>
                <a:ext uri="{FF2B5EF4-FFF2-40B4-BE49-F238E27FC236}">
                  <a16:creationId xmlns:a16="http://schemas.microsoft.com/office/drawing/2014/main" id="{0C124FFC-815B-46AA-BE3A-45DC31C79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9886" y="1330739"/>
              <a:ext cx="431800" cy="406400"/>
            </a:xfrm>
            <a:custGeom>
              <a:avLst/>
              <a:gdLst>
                <a:gd name="T0" fmla="*/ 202 w 1199"/>
                <a:gd name="T1" fmla="*/ 0 h 1130"/>
                <a:gd name="T2" fmla="*/ 130 w 1199"/>
                <a:gd name="T3" fmla="*/ 390 h 1130"/>
                <a:gd name="T4" fmla="*/ 695 w 1199"/>
                <a:gd name="T5" fmla="*/ 1129 h 1130"/>
                <a:gd name="T6" fmla="*/ 1062 w 1199"/>
                <a:gd name="T7" fmla="*/ 1066 h 1130"/>
                <a:gd name="T8" fmla="*/ 1090 w 1199"/>
                <a:gd name="T9" fmla="*/ 186 h 1130"/>
                <a:gd name="T10" fmla="*/ 202 w 1199"/>
                <a:gd name="T11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9" h="1130">
                  <a:moveTo>
                    <a:pt x="202" y="0"/>
                  </a:moveTo>
                  <a:cubicBezTo>
                    <a:pt x="202" y="0"/>
                    <a:pt x="261" y="228"/>
                    <a:pt x="130" y="390"/>
                  </a:cubicBezTo>
                  <a:cubicBezTo>
                    <a:pt x="0" y="552"/>
                    <a:pt x="695" y="1129"/>
                    <a:pt x="695" y="1129"/>
                  </a:cubicBezTo>
                  <a:lnTo>
                    <a:pt x="1062" y="1066"/>
                  </a:lnTo>
                  <a:cubicBezTo>
                    <a:pt x="1062" y="1066"/>
                    <a:pt x="981" y="363"/>
                    <a:pt x="1090" y="186"/>
                  </a:cubicBezTo>
                  <a:cubicBezTo>
                    <a:pt x="1198" y="8"/>
                    <a:pt x="202" y="0"/>
                    <a:pt x="20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2" name="Freeform 5">
              <a:extLst>
                <a:ext uri="{FF2B5EF4-FFF2-40B4-BE49-F238E27FC236}">
                  <a16:creationId xmlns:a16="http://schemas.microsoft.com/office/drawing/2014/main" id="{7A6AAD80-899E-4E61-81B0-11CB0BEA0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0286" y="3737389"/>
              <a:ext cx="473075" cy="503238"/>
            </a:xfrm>
            <a:custGeom>
              <a:avLst/>
              <a:gdLst>
                <a:gd name="T0" fmla="*/ 810 w 1315"/>
                <a:gd name="T1" fmla="*/ 0 h 1398"/>
                <a:gd name="T2" fmla="*/ 0 w 1315"/>
                <a:gd name="T3" fmla="*/ 1074 h 1398"/>
                <a:gd name="T4" fmla="*/ 553 w 1315"/>
                <a:gd name="T5" fmla="*/ 1397 h 1398"/>
                <a:gd name="T6" fmla="*/ 1314 w 1315"/>
                <a:gd name="T7" fmla="*/ 152 h 1398"/>
                <a:gd name="T8" fmla="*/ 810 w 1315"/>
                <a:gd name="T9" fmla="*/ 0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5" h="1398">
                  <a:moveTo>
                    <a:pt x="810" y="0"/>
                  </a:moveTo>
                  <a:lnTo>
                    <a:pt x="0" y="1074"/>
                  </a:lnTo>
                  <a:lnTo>
                    <a:pt x="553" y="1397"/>
                  </a:lnTo>
                  <a:lnTo>
                    <a:pt x="1314" y="152"/>
                  </a:lnTo>
                  <a:lnTo>
                    <a:pt x="810" y="0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3" name="Freeform 6">
              <a:extLst>
                <a:ext uri="{FF2B5EF4-FFF2-40B4-BE49-F238E27FC236}">
                  <a16:creationId xmlns:a16="http://schemas.microsoft.com/office/drawing/2014/main" id="{99C29225-6AA6-4FA8-99EE-A74422B61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8211" y="4005677"/>
              <a:ext cx="817562" cy="398462"/>
            </a:xfrm>
            <a:custGeom>
              <a:avLst/>
              <a:gdLst>
                <a:gd name="T0" fmla="*/ 497 w 2270"/>
                <a:gd name="T1" fmla="*/ 347 h 1107"/>
                <a:gd name="T2" fmla="*/ 212 w 2270"/>
                <a:gd name="T3" fmla="*/ 78 h 1107"/>
                <a:gd name="T4" fmla="*/ 209 w 2270"/>
                <a:gd name="T5" fmla="*/ 874 h 1107"/>
                <a:gd name="T6" fmla="*/ 2244 w 2270"/>
                <a:gd name="T7" fmla="*/ 902 h 1107"/>
                <a:gd name="T8" fmla="*/ 1707 w 2270"/>
                <a:gd name="T9" fmla="*/ 557 h 1107"/>
                <a:gd name="T10" fmla="*/ 1299 w 2270"/>
                <a:gd name="T11" fmla="*/ 269 h 1107"/>
                <a:gd name="T12" fmla="*/ 497 w 2270"/>
                <a:gd name="T13" fmla="*/ 347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70" h="1107">
                  <a:moveTo>
                    <a:pt x="497" y="347"/>
                  </a:moveTo>
                  <a:cubicBezTo>
                    <a:pt x="497" y="347"/>
                    <a:pt x="199" y="0"/>
                    <a:pt x="212" y="78"/>
                  </a:cubicBezTo>
                  <a:cubicBezTo>
                    <a:pt x="225" y="155"/>
                    <a:pt x="0" y="811"/>
                    <a:pt x="209" y="874"/>
                  </a:cubicBezTo>
                  <a:cubicBezTo>
                    <a:pt x="419" y="937"/>
                    <a:pt x="2219" y="1106"/>
                    <a:pt x="2244" y="902"/>
                  </a:cubicBezTo>
                  <a:cubicBezTo>
                    <a:pt x="2269" y="699"/>
                    <a:pt x="1707" y="557"/>
                    <a:pt x="1707" y="557"/>
                  </a:cubicBezTo>
                  <a:cubicBezTo>
                    <a:pt x="1707" y="557"/>
                    <a:pt x="1373" y="236"/>
                    <a:pt x="1299" y="269"/>
                  </a:cubicBezTo>
                  <a:cubicBezTo>
                    <a:pt x="1225" y="302"/>
                    <a:pt x="497" y="347"/>
                    <a:pt x="497" y="347"/>
                  </a:cubicBezTo>
                </a:path>
              </a:pathLst>
            </a:custGeom>
            <a:solidFill>
              <a:schemeClr val="tx2">
                <a:lumMod val="85000"/>
                <a:lumOff val="1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495DE53D-A195-441E-86C8-E15F3CBB4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298" y="4077114"/>
              <a:ext cx="409575" cy="427038"/>
            </a:xfrm>
            <a:custGeom>
              <a:avLst/>
              <a:gdLst>
                <a:gd name="T0" fmla="*/ 0 w 1137"/>
                <a:gd name="T1" fmla="*/ 83 h 1186"/>
                <a:gd name="T2" fmla="*/ 648 w 1137"/>
                <a:gd name="T3" fmla="*/ 1185 h 1186"/>
                <a:gd name="T4" fmla="*/ 1136 w 1137"/>
                <a:gd name="T5" fmla="*/ 902 h 1186"/>
                <a:gd name="T6" fmla="*/ 484 w 1137"/>
                <a:gd name="T7" fmla="*/ 0 h 1186"/>
                <a:gd name="T8" fmla="*/ 0 w 1137"/>
                <a:gd name="T9" fmla="*/ 83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7" h="1186">
                  <a:moveTo>
                    <a:pt x="0" y="83"/>
                  </a:moveTo>
                  <a:lnTo>
                    <a:pt x="648" y="1185"/>
                  </a:lnTo>
                  <a:lnTo>
                    <a:pt x="1136" y="902"/>
                  </a:lnTo>
                  <a:lnTo>
                    <a:pt x="484" y="0"/>
                  </a:lnTo>
                  <a:lnTo>
                    <a:pt x="0" y="83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5" name="Freeform 8">
              <a:extLst>
                <a:ext uri="{FF2B5EF4-FFF2-40B4-BE49-F238E27FC236}">
                  <a16:creationId xmlns:a16="http://schemas.microsoft.com/office/drawing/2014/main" id="{CDEAF01D-44D3-469D-B70A-C0A8DAAAD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5548" y="3134139"/>
              <a:ext cx="627063" cy="796925"/>
            </a:xfrm>
            <a:custGeom>
              <a:avLst/>
              <a:gdLst>
                <a:gd name="T0" fmla="*/ 1108 w 1744"/>
                <a:gd name="T1" fmla="*/ 76 h 2214"/>
                <a:gd name="T2" fmla="*/ 916 w 1744"/>
                <a:gd name="T3" fmla="*/ 348 h 2214"/>
                <a:gd name="T4" fmla="*/ 98 w 1744"/>
                <a:gd name="T5" fmla="*/ 1722 h 2214"/>
                <a:gd name="T6" fmla="*/ 806 w 1744"/>
                <a:gd name="T7" fmla="*/ 2137 h 2214"/>
                <a:gd name="T8" fmla="*/ 1743 w 1744"/>
                <a:gd name="T9" fmla="*/ 762 h 2214"/>
                <a:gd name="T10" fmla="*/ 1553 w 1744"/>
                <a:gd name="T11" fmla="*/ 0 h 2214"/>
                <a:gd name="T12" fmla="*/ 1108 w 1744"/>
                <a:gd name="T13" fmla="*/ 76 h 2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4" h="2214">
                  <a:moveTo>
                    <a:pt x="1108" y="76"/>
                  </a:moveTo>
                  <a:lnTo>
                    <a:pt x="916" y="348"/>
                  </a:lnTo>
                  <a:cubicBezTo>
                    <a:pt x="916" y="348"/>
                    <a:pt x="0" y="1619"/>
                    <a:pt x="98" y="1722"/>
                  </a:cubicBezTo>
                  <a:cubicBezTo>
                    <a:pt x="195" y="1824"/>
                    <a:pt x="600" y="2213"/>
                    <a:pt x="806" y="2137"/>
                  </a:cubicBezTo>
                  <a:cubicBezTo>
                    <a:pt x="1012" y="2062"/>
                    <a:pt x="1743" y="762"/>
                    <a:pt x="1743" y="762"/>
                  </a:cubicBezTo>
                  <a:lnTo>
                    <a:pt x="1553" y="0"/>
                  </a:lnTo>
                  <a:lnTo>
                    <a:pt x="1108" y="76"/>
                  </a:lnTo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6" name="Freeform 9">
              <a:extLst>
                <a:ext uri="{FF2B5EF4-FFF2-40B4-BE49-F238E27FC236}">
                  <a16:creationId xmlns:a16="http://schemas.microsoft.com/office/drawing/2014/main" id="{FDFF32F9-E99B-4028-A52C-CAFF1F138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2086" y="2535652"/>
              <a:ext cx="1936750" cy="1654175"/>
            </a:xfrm>
            <a:custGeom>
              <a:avLst/>
              <a:gdLst>
                <a:gd name="T0" fmla="*/ 38 w 5379"/>
                <a:gd name="T1" fmla="*/ 1481 h 4596"/>
                <a:gd name="T2" fmla="*/ 762 w 5379"/>
                <a:gd name="T3" fmla="*/ 1993 h 4596"/>
                <a:gd name="T4" fmla="*/ 1844 w 5379"/>
                <a:gd name="T5" fmla="*/ 2384 h 4596"/>
                <a:gd name="T6" fmla="*/ 1931 w 5379"/>
                <a:gd name="T7" fmla="*/ 2428 h 4596"/>
                <a:gd name="T8" fmla="*/ 2087 w 5379"/>
                <a:gd name="T9" fmla="*/ 2640 h 4596"/>
                <a:gd name="T10" fmla="*/ 2880 w 5379"/>
                <a:gd name="T11" fmla="*/ 4593 h 4596"/>
                <a:gd name="T12" fmla="*/ 3559 w 5379"/>
                <a:gd name="T13" fmla="*/ 4377 h 4596"/>
                <a:gd name="T14" fmla="*/ 2881 w 5379"/>
                <a:gd name="T15" fmla="*/ 2285 h 4596"/>
                <a:gd name="T16" fmla="*/ 2801 w 5379"/>
                <a:gd name="T17" fmla="*/ 1821 h 4596"/>
                <a:gd name="T18" fmla="*/ 3786 w 5379"/>
                <a:gd name="T19" fmla="*/ 1990 h 4596"/>
                <a:gd name="T20" fmla="*/ 4616 w 5379"/>
                <a:gd name="T21" fmla="*/ 2424 h 4596"/>
                <a:gd name="T22" fmla="*/ 4666 w 5379"/>
                <a:gd name="T23" fmla="*/ 1323 h 4596"/>
                <a:gd name="T24" fmla="*/ 2730 w 5379"/>
                <a:gd name="T25" fmla="*/ 362 h 4596"/>
                <a:gd name="T26" fmla="*/ 2291 w 5379"/>
                <a:gd name="T27" fmla="*/ 238 h 4596"/>
                <a:gd name="T28" fmla="*/ 1908 w 5379"/>
                <a:gd name="T29" fmla="*/ 216 h 4596"/>
                <a:gd name="T30" fmla="*/ 1852 w 5379"/>
                <a:gd name="T31" fmla="*/ 0 h 4596"/>
                <a:gd name="T32" fmla="*/ 945 w 5379"/>
                <a:gd name="T33" fmla="*/ 52 h 4596"/>
                <a:gd name="T34" fmla="*/ 0 w 5379"/>
                <a:gd name="T35" fmla="*/ 453 h 4596"/>
                <a:gd name="T36" fmla="*/ 38 w 5379"/>
                <a:gd name="T37" fmla="*/ 1481 h 4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79" h="4596">
                  <a:moveTo>
                    <a:pt x="38" y="1481"/>
                  </a:moveTo>
                  <a:cubicBezTo>
                    <a:pt x="38" y="1481"/>
                    <a:pt x="243" y="1864"/>
                    <a:pt x="762" y="1993"/>
                  </a:cubicBezTo>
                  <a:cubicBezTo>
                    <a:pt x="1282" y="2123"/>
                    <a:pt x="1825" y="2388"/>
                    <a:pt x="1844" y="2384"/>
                  </a:cubicBezTo>
                  <a:cubicBezTo>
                    <a:pt x="1864" y="2381"/>
                    <a:pt x="1918" y="2351"/>
                    <a:pt x="1931" y="2428"/>
                  </a:cubicBezTo>
                  <a:cubicBezTo>
                    <a:pt x="1944" y="2506"/>
                    <a:pt x="2087" y="2640"/>
                    <a:pt x="2087" y="2640"/>
                  </a:cubicBezTo>
                  <a:cubicBezTo>
                    <a:pt x="2087" y="2640"/>
                    <a:pt x="2661" y="4591"/>
                    <a:pt x="2880" y="4593"/>
                  </a:cubicBezTo>
                  <a:cubicBezTo>
                    <a:pt x="3099" y="4595"/>
                    <a:pt x="3550" y="4438"/>
                    <a:pt x="3559" y="4377"/>
                  </a:cubicBezTo>
                  <a:cubicBezTo>
                    <a:pt x="3569" y="4316"/>
                    <a:pt x="2888" y="2324"/>
                    <a:pt x="2881" y="2285"/>
                  </a:cubicBezTo>
                  <a:lnTo>
                    <a:pt x="2801" y="1821"/>
                  </a:lnTo>
                  <a:cubicBezTo>
                    <a:pt x="2801" y="1821"/>
                    <a:pt x="3702" y="1965"/>
                    <a:pt x="3786" y="1990"/>
                  </a:cubicBezTo>
                  <a:cubicBezTo>
                    <a:pt x="3870" y="2016"/>
                    <a:pt x="4616" y="2424"/>
                    <a:pt x="4616" y="2424"/>
                  </a:cubicBezTo>
                  <a:cubicBezTo>
                    <a:pt x="4616" y="2424"/>
                    <a:pt x="5378" y="1876"/>
                    <a:pt x="4666" y="1323"/>
                  </a:cubicBezTo>
                  <a:cubicBezTo>
                    <a:pt x="3953" y="768"/>
                    <a:pt x="2730" y="362"/>
                    <a:pt x="2730" y="362"/>
                  </a:cubicBezTo>
                  <a:lnTo>
                    <a:pt x="2291" y="238"/>
                  </a:lnTo>
                  <a:lnTo>
                    <a:pt x="1908" y="216"/>
                  </a:lnTo>
                  <a:lnTo>
                    <a:pt x="1852" y="0"/>
                  </a:lnTo>
                  <a:lnTo>
                    <a:pt x="945" y="52"/>
                  </a:lnTo>
                  <a:lnTo>
                    <a:pt x="0" y="453"/>
                  </a:lnTo>
                  <a:lnTo>
                    <a:pt x="38" y="1481"/>
                  </a:lnTo>
                </a:path>
              </a:pathLst>
            </a:custGeom>
            <a:solidFill>
              <a:schemeClr val="tx1">
                <a:lumMod val="6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7" name="Freeform 10">
              <a:extLst>
                <a:ext uri="{FF2B5EF4-FFF2-40B4-BE49-F238E27FC236}">
                  <a16:creationId xmlns:a16="http://schemas.microsoft.com/office/drawing/2014/main" id="{A0C242D1-33F3-4894-A8C2-D35108DB6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0998" y="986252"/>
              <a:ext cx="508000" cy="508000"/>
            </a:xfrm>
            <a:custGeom>
              <a:avLst/>
              <a:gdLst>
                <a:gd name="T0" fmla="*/ 1411 w 1412"/>
                <a:gd name="T1" fmla="*/ 706 h 1413"/>
                <a:gd name="T2" fmla="*/ 1316 w 1412"/>
                <a:gd name="T3" fmla="*/ 1059 h 1413"/>
                <a:gd name="T4" fmla="*/ 1058 w 1412"/>
                <a:gd name="T5" fmla="*/ 1317 h 1413"/>
                <a:gd name="T6" fmla="*/ 705 w 1412"/>
                <a:gd name="T7" fmla="*/ 1412 h 1413"/>
                <a:gd name="T8" fmla="*/ 352 w 1412"/>
                <a:gd name="T9" fmla="*/ 1317 h 1413"/>
                <a:gd name="T10" fmla="*/ 94 w 1412"/>
                <a:gd name="T11" fmla="*/ 1059 h 1413"/>
                <a:gd name="T12" fmla="*/ 0 w 1412"/>
                <a:gd name="T13" fmla="*/ 706 h 1413"/>
                <a:gd name="T14" fmla="*/ 94 w 1412"/>
                <a:gd name="T15" fmla="*/ 353 h 1413"/>
                <a:gd name="T16" fmla="*/ 352 w 1412"/>
                <a:gd name="T17" fmla="*/ 95 h 1413"/>
                <a:gd name="T18" fmla="*/ 705 w 1412"/>
                <a:gd name="T19" fmla="*/ 0 h 1413"/>
                <a:gd name="T20" fmla="*/ 1058 w 1412"/>
                <a:gd name="T21" fmla="*/ 95 h 1413"/>
                <a:gd name="T22" fmla="*/ 1316 w 1412"/>
                <a:gd name="T23" fmla="*/ 353 h 1413"/>
                <a:gd name="T24" fmla="*/ 1411 w 1412"/>
                <a:gd name="T25" fmla="*/ 706 h 1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2" h="1413">
                  <a:moveTo>
                    <a:pt x="1411" y="706"/>
                  </a:moveTo>
                  <a:cubicBezTo>
                    <a:pt x="1411" y="836"/>
                    <a:pt x="1381" y="946"/>
                    <a:pt x="1316" y="1059"/>
                  </a:cubicBezTo>
                  <a:cubicBezTo>
                    <a:pt x="1251" y="1171"/>
                    <a:pt x="1171" y="1252"/>
                    <a:pt x="1058" y="1317"/>
                  </a:cubicBezTo>
                  <a:cubicBezTo>
                    <a:pt x="945" y="1382"/>
                    <a:pt x="835" y="1412"/>
                    <a:pt x="705" y="1412"/>
                  </a:cubicBezTo>
                  <a:cubicBezTo>
                    <a:pt x="575" y="1412"/>
                    <a:pt x="465" y="1382"/>
                    <a:pt x="352" y="1317"/>
                  </a:cubicBezTo>
                  <a:cubicBezTo>
                    <a:pt x="240" y="1252"/>
                    <a:pt x="159" y="1171"/>
                    <a:pt x="94" y="1059"/>
                  </a:cubicBezTo>
                  <a:cubicBezTo>
                    <a:pt x="29" y="946"/>
                    <a:pt x="0" y="836"/>
                    <a:pt x="0" y="706"/>
                  </a:cubicBezTo>
                  <a:cubicBezTo>
                    <a:pt x="0" y="576"/>
                    <a:pt x="29" y="466"/>
                    <a:pt x="94" y="353"/>
                  </a:cubicBezTo>
                  <a:cubicBezTo>
                    <a:pt x="159" y="240"/>
                    <a:pt x="240" y="160"/>
                    <a:pt x="352" y="95"/>
                  </a:cubicBezTo>
                  <a:cubicBezTo>
                    <a:pt x="465" y="30"/>
                    <a:pt x="575" y="0"/>
                    <a:pt x="705" y="0"/>
                  </a:cubicBezTo>
                  <a:cubicBezTo>
                    <a:pt x="835" y="0"/>
                    <a:pt x="945" y="30"/>
                    <a:pt x="1058" y="95"/>
                  </a:cubicBezTo>
                  <a:cubicBezTo>
                    <a:pt x="1171" y="160"/>
                    <a:pt x="1251" y="240"/>
                    <a:pt x="1316" y="353"/>
                  </a:cubicBezTo>
                  <a:cubicBezTo>
                    <a:pt x="1381" y="466"/>
                    <a:pt x="1411" y="576"/>
                    <a:pt x="1411" y="706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DBE47A76-A04E-4D19-909C-272FE1346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2723" y="1440277"/>
              <a:ext cx="755650" cy="1268412"/>
            </a:xfrm>
            <a:custGeom>
              <a:avLst/>
              <a:gdLst>
                <a:gd name="T0" fmla="*/ 533 w 2097"/>
                <a:gd name="T1" fmla="*/ 14 h 3523"/>
                <a:gd name="T2" fmla="*/ 618 w 2097"/>
                <a:gd name="T3" fmla="*/ 0 h 3523"/>
                <a:gd name="T4" fmla="*/ 1246 w 2097"/>
                <a:gd name="T5" fmla="*/ 688 h 3523"/>
                <a:gd name="T6" fmla="*/ 1470 w 2097"/>
                <a:gd name="T7" fmla="*/ 360 h 3523"/>
                <a:gd name="T8" fmla="*/ 1759 w 2097"/>
                <a:gd name="T9" fmla="*/ 202 h 3523"/>
                <a:gd name="T10" fmla="*/ 1821 w 2097"/>
                <a:gd name="T11" fmla="*/ 2877 h 3523"/>
                <a:gd name="T12" fmla="*/ 1945 w 2097"/>
                <a:gd name="T13" fmla="*/ 3134 h 3523"/>
                <a:gd name="T14" fmla="*/ 1063 w 2097"/>
                <a:gd name="T15" fmla="*/ 3445 h 3523"/>
                <a:gd name="T16" fmla="*/ 543 w 2097"/>
                <a:gd name="T17" fmla="*/ 2500 h 3523"/>
                <a:gd name="T18" fmla="*/ 239 w 2097"/>
                <a:gd name="T19" fmla="*/ 1538 h 3523"/>
                <a:gd name="T20" fmla="*/ 147 w 2097"/>
                <a:gd name="T21" fmla="*/ 539 h 3523"/>
                <a:gd name="T22" fmla="*/ 533 w 2097"/>
                <a:gd name="T23" fmla="*/ 14 h 3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97" h="3523">
                  <a:moveTo>
                    <a:pt x="533" y="14"/>
                  </a:moveTo>
                  <a:lnTo>
                    <a:pt x="618" y="0"/>
                  </a:lnTo>
                  <a:cubicBezTo>
                    <a:pt x="618" y="0"/>
                    <a:pt x="772" y="590"/>
                    <a:pt x="1246" y="688"/>
                  </a:cubicBezTo>
                  <a:cubicBezTo>
                    <a:pt x="1246" y="688"/>
                    <a:pt x="1480" y="407"/>
                    <a:pt x="1470" y="360"/>
                  </a:cubicBezTo>
                  <a:cubicBezTo>
                    <a:pt x="1460" y="313"/>
                    <a:pt x="1655" y="60"/>
                    <a:pt x="1759" y="202"/>
                  </a:cubicBezTo>
                  <a:cubicBezTo>
                    <a:pt x="1863" y="343"/>
                    <a:pt x="1734" y="2832"/>
                    <a:pt x="1821" y="2877"/>
                  </a:cubicBezTo>
                  <a:cubicBezTo>
                    <a:pt x="1909" y="2922"/>
                    <a:pt x="2096" y="2969"/>
                    <a:pt x="1945" y="3134"/>
                  </a:cubicBezTo>
                  <a:cubicBezTo>
                    <a:pt x="1794" y="3300"/>
                    <a:pt x="1196" y="3522"/>
                    <a:pt x="1063" y="3445"/>
                  </a:cubicBezTo>
                  <a:cubicBezTo>
                    <a:pt x="931" y="3368"/>
                    <a:pt x="660" y="2719"/>
                    <a:pt x="543" y="2500"/>
                  </a:cubicBezTo>
                  <a:cubicBezTo>
                    <a:pt x="427" y="2281"/>
                    <a:pt x="239" y="1538"/>
                    <a:pt x="239" y="1538"/>
                  </a:cubicBezTo>
                  <a:cubicBezTo>
                    <a:pt x="239" y="1538"/>
                    <a:pt x="0" y="723"/>
                    <a:pt x="147" y="539"/>
                  </a:cubicBezTo>
                  <a:cubicBezTo>
                    <a:pt x="294" y="354"/>
                    <a:pt x="533" y="14"/>
                    <a:pt x="533" y="1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9" name="Freeform 12">
              <a:extLst>
                <a:ext uri="{FF2B5EF4-FFF2-40B4-BE49-F238E27FC236}">
                  <a16:creationId xmlns:a16="http://schemas.microsoft.com/office/drawing/2014/main" id="{E668DCE6-4043-4AAC-8379-2FB3E168E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0161" y="1351377"/>
              <a:ext cx="646112" cy="1855787"/>
            </a:xfrm>
            <a:custGeom>
              <a:avLst/>
              <a:gdLst>
                <a:gd name="T0" fmla="*/ 1719 w 1796"/>
                <a:gd name="T1" fmla="*/ 3325 h 5154"/>
                <a:gd name="T2" fmla="*/ 1638 w 1796"/>
                <a:gd name="T3" fmla="*/ 3841 h 5154"/>
                <a:gd name="T4" fmla="*/ 1517 w 1796"/>
                <a:gd name="T5" fmla="*/ 4059 h 5154"/>
                <a:gd name="T6" fmla="*/ 1319 w 1796"/>
                <a:gd name="T7" fmla="*/ 4421 h 5154"/>
                <a:gd name="T8" fmla="*/ 1273 w 1796"/>
                <a:gd name="T9" fmla="*/ 4957 h 5154"/>
                <a:gd name="T10" fmla="*/ 844 w 1796"/>
                <a:gd name="T11" fmla="*/ 5128 h 5154"/>
                <a:gd name="T12" fmla="*/ 369 w 1796"/>
                <a:gd name="T13" fmla="*/ 5012 h 5154"/>
                <a:gd name="T14" fmla="*/ 73 w 1796"/>
                <a:gd name="T15" fmla="*/ 2986 h 5154"/>
                <a:gd name="T16" fmla="*/ 167 w 1796"/>
                <a:gd name="T17" fmla="*/ 2103 h 5154"/>
                <a:gd name="T18" fmla="*/ 20 w 1796"/>
                <a:gd name="T19" fmla="*/ 1540 h 5154"/>
                <a:gd name="T20" fmla="*/ 9 w 1796"/>
                <a:gd name="T21" fmla="*/ 1413 h 5154"/>
                <a:gd name="T22" fmla="*/ 600 w 1796"/>
                <a:gd name="T23" fmla="*/ 337 h 5154"/>
                <a:gd name="T24" fmla="*/ 1121 w 1796"/>
                <a:gd name="T25" fmla="*/ 247 h 5154"/>
                <a:gd name="T26" fmla="*/ 1016 w 1796"/>
                <a:gd name="T27" fmla="*/ 563 h 5154"/>
                <a:gd name="T28" fmla="*/ 1180 w 1796"/>
                <a:gd name="T29" fmla="*/ 1053 h 5154"/>
                <a:gd name="T30" fmla="*/ 1708 w 1796"/>
                <a:gd name="T31" fmla="*/ 1579 h 5154"/>
                <a:gd name="T32" fmla="*/ 1719 w 1796"/>
                <a:gd name="T33" fmla="*/ 3325 h 5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96" h="5154">
                  <a:moveTo>
                    <a:pt x="1719" y="3325"/>
                  </a:moveTo>
                  <a:cubicBezTo>
                    <a:pt x="1703" y="3499"/>
                    <a:pt x="1676" y="3671"/>
                    <a:pt x="1638" y="3841"/>
                  </a:cubicBezTo>
                  <a:cubicBezTo>
                    <a:pt x="1604" y="3979"/>
                    <a:pt x="1563" y="4062"/>
                    <a:pt x="1517" y="4059"/>
                  </a:cubicBezTo>
                  <a:cubicBezTo>
                    <a:pt x="1400" y="4050"/>
                    <a:pt x="1346" y="4222"/>
                    <a:pt x="1319" y="4421"/>
                  </a:cubicBezTo>
                  <a:cubicBezTo>
                    <a:pt x="1290" y="4631"/>
                    <a:pt x="1290" y="4872"/>
                    <a:pt x="1273" y="4957"/>
                  </a:cubicBezTo>
                  <a:cubicBezTo>
                    <a:pt x="1252" y="5068"/>
                    <a:pt x="1115" y="5153"/>
                    <a:pt x="844" y="5128"/>
                  </a:cubicBezTo>
                  <a:cubicBezTo>
                    <a:pt x="681" y="5110"/>
                    <a:pt x="521" y="5071"/>
                    <a:pt x="369" y="5012"/>
                  </a:cubicBezTo>
                  <a:cubicBezTo>
                    <a:pt x="0" y="4879"/>
                    <a:pt x="11" y="3792"/>
                    <a:pt x="73" y="2986"/>
                  </a:cubicBezTo>
                  <a:cubicBezTo>
                    <a:pt x="111" y="2492"/>
                    <a:pt x="167" y="2103"/>
                    <a:pt x="167" y="2103"/>
                  </a:cubicBezTo>
                  <a:cubicBezTo>
                    <a:pt x="167" y="2103"/>
                    <a:pt x="55" y="1769"/>
                    <a:pt x="20" y="1540"/>
                  </a:cubicBezTo>
                  <a:cubicBezTo>
                    <a:pt x="12" y="1498"/>
                    <a:pt x="9" y="1456"/>
                    <a:pt x="9" y="1413"/>
                  </a:cubicBezTo>
                  <a:cubicBezTo>
                    <a:pt x="14" y="1214"/>
                    <a:pt x="379" y="673"/>
                    <a:pt x="600" y="337"/>
                  </a:cubicBezTo>
                  <a:cubicBezTo>
                    <a:pt x="821" y="0"/>
                    <a:pt x="1121" y="247"/>
                    <a:pt x="1121" y="247"/>
                  </a:cubicBezTo>
                  <a:lnTo>
                    <a:pt x="1016" y="563"/>
                  </a:lnTo>
                  <a:cubicBezTo>
                    <a:pt x="1016" y="563"/>
                    <a:pt x="1179" y="814"/>
                    <a:pt x="1180" y="1053"/>
                  </a:cubicBezTo>
                  <a:cubicBezTo>
                    <a:pt x="1182" y="1291"/>
                    <a:pt x="1568" y="1463"/>
                    <a:pt x="1708" y="1579"/>
                  </a:cubicBezTo>
                  <a:cubicBezTo>
                    <a:pt x="1795" y="1651"/>
                    <a:pt x="1793" y="2620"/>
                    <a:pt x="1719" y="3325"/>
                  </a:cubicBezTo>
                </a:path>
              </a:pathLst>
            </a:custGeom>
            <a:solidFill>
              <a:srgbClr val="2270C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0" name="Freeform 14">
              <a:extLst>
                <a:ext uri="{FF2B5EF4-FFF2-40B4-BE49-F238E27FC236}">
                  <a16:creationId xmlns:a16="http://schemas.microsoft.com/office/drawing/2014/main" id="{B1545F42-7B08-4B20-B9C5-F5CD7265E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3123" y="2753139"/>
              <a:ext cx="385763" cy="565150"/>
            </a:xfrm>
            <a:custGeom>
              <a:avLst/>
              <a:gdLst>
                <a:gd name="T0" fmla="*/ 181 w 1073"/>
                <a:gd name="T1" fmla="*/ 0 h 1568"/>
                <a:gd name="T2" fmla="*/ 1000 w 1073"/>
                <a:gd name="T3" fmla="*/ 988 h 1568"/>
                <a:gd name="T4" fmla="*/ 0 w 1073"/>
                <a:gd name="T5" fmla="*/ 426 h 1568"/>
                <a:gd name="T6" fmla="*/ 181 w 1073"/>
                <a:gd name="T7" fmla="*/ 0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3" h="1568">
                  <a:moveTo>
                    <a:pt x="181" y="0"/>
                  </a:moveTo>
                  <a:cubicBezTo>
                    <a:pt x="181" y="0"/>
                    <a:pt x="929" y="407"/>
                    <a:pt x="1000" y="988"/>
                  </a:cubicBezTo>
                  <a:cubicBezTo>
                    <a:pt x="1072" y="1567"/>
                    <a:pt x="0" y="426"/>
                    <a:pt x="0" y="426"/>
                  </a:cubicBezTo>
                  <a:lnTo>
                    <a:pt x="181" y="0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1" name="Freeform 15">
              <a:extLst>
                <a:ext uri="{FF2B5EF4-FFF2-40B4-BE49-F238E27FC236}">
                  <a16:creationId xmlns:a16="http://schemas.microsoft.com/office/drawing/2014/main" id="{6F177474-EBCA-466C-BCE1-BE8F00787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2198" y="2581689"/>
              <a:ext cx="339725" cy="439738"/>
            </a:xfrm>
            <a:custGeom>
              <a:avLst/>
              <a:gdLst>
                <a:gd name="T0" fmla="*/ 0 w 943"/>
                <a:gd name="T1" fmla="*/ 66 h 1222"/>
                <a:gd name="T2" fmla="*/ 586 w 943"/>
                <a:gd name="T3" fmla="*/ 1159 h 1222"/>
                <a:gd name="T4" fmla="*/ 386 w 943"/>
                <a:gd name="T5" fmla="*/ 0 h 1222"/>
                <a:gd name="T6" fmla="*/ 0 w 943"/>
                <a:gd name="T7" fmla="*/ 66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3" h="1222">
                  <a:moveTo>
                    <a:pt x="0" y="66"/>
                  </a:moveTo>
                  <a:cubicBezTo>
                    <a:pt x="0" y="66"/>
                    <a:pt x="229" y="1221"/>
                    <a:pt x="586" y="1159"/>
                  </a:cubicBezTo>
                  <a:cubicBezTo>
                    <a:pt x="942" y="1098"/>
                    <a:pt x="386" y="0"/>
                    <a:pt x="386" y="0"/>
                  </a:cubicBezTo>
                  <a:lnTo>
                    <a:pt x="0" y="66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 dirty="0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2" name="Freeform 16">
              <a:extLst>
                <a:ext uri="{FF2B5EF4-FFF2-40B4-BE49-F238E27FC236}">
                  <a16:creationId xmlns:a16="http://schemas.microsoft.com/office/drawing/2014/main" id="{9AAFF2AF-6517-47B4-829B-6000A72FE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6998" y="4356514"/>
              <a:ext cx="574675" cy="479425"/>
            </a:xfrm>
            <a:custGeom>
              <a:avLst/>
              <a:gdLst>
                <a:gd name="T0" fmla="*/ 378 w 1598"/>
                <a:gd name="T1" fmla="*/ 166 h 1330"/>
                <a:gd name="T2" fmla="*/ 150 w 1598"/>
                <a:gd name="T3" fmla="*/ 344 h 1330"/>
                <a:gd name="T4" fmla="*/ 94 w 1598"/>
                <a:gd name="T5" fmla="*/ 832 h 1330"/>
                <a:gd name="T6" fmla="*/ 554 w 1598"/>
                <a:gd name="T7" fmla="*/ 1190 h 1330"/>
                <a:gd name="T8" fmla="*/ 1563 w 1598"/>
                <a:gd name="T9" fmla="*/ 1156 h 1330"/>
                <a:gd name="T10" fmla="*/ 1331 w 1598"/>
                <a:gd name="T11" fmla="*/ 619 h 1330"/>
                <a:gd name="T12" fmla="*/ 815 w 1598"/>
                <a:gd name="T13" fmla="*/ 0 h 1330"/>
                <a:gd name="T14" fmla="*/ 378 w 1598"/>
                <a:gd name="T15" fmla="*/ 166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8" h="1330">
                  <a:moveTo>
                    <a:pt x="378" y="166"/>
                  </a:moveTo>
                  <a:cubicBezTo>
                    <a:pt x="378" y="166"/>
                    <a:pt x="195" y="377"/>
                    <a:pt x="150" y="344"/>
                  </a:cubicBezTo>
                  <a:cubicBezTo>
                    <a:pt x="104" y="312"/>
                    <a:pt x="0" y="749"/>
                    <a:pt x="94" y="832"/>
                  </a:cubicBezTo>
                  <a:cubicBezTo>
                    <a:pt x="188" y="916"/>
                    <a:pt x="550" y="1052"/>
                    <a:pt x="554" y="1190"/>
                  </a:cubicBezTo>
                  <a:cubicBezTo>
                    <a:pt x="558" y="1329"/>
                    <a:pt x="1528" y="1301"/>
                    <a:pt x="1563" y="1156"/>
                  </a:cubicBezTo>
                  <a:cubicBezTo>
                    <a:pt x="1597" y="1011"/>
                    <a:pt x="1441" y="680"/>
                    <a:pt x="1331" y="619"/>
                  </a:cubicBezTo>
                  <a:cubicBezTo>
                    <a:pt x="1221" y="558"/>
                    <a:pt x="815" y="0"/>
                    <a:pt x="815" y="0"/>
                  </a:cubicBezTo>
                  <a:cubicBezTo>
                    <a:pt x="815" y="0"/>
                    <a:pt x="496" y="46"/>
                    <a:pt x="378" y="166"/>
                  </a:cubicBezTo>
                </a:path>
              </a:pathLst>
            </a:custGeom>
            <a:solidFill>
              <a:schemeClr val="tx2">
                <a:lumMod val="85000"/>
                <a:lumOff val="1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3" name="Freeform 17">
              <a:extLst>
                <a:ext uri="{FF2B5EF4-FFF2-40B4-BE49-F238E27FC236}">
                  <a16:creationId xmlns:a16="http://schemas.microsoft.com/office/drawing/2014/main" id="{C4D97FEB-42FD-4A36-A6D5-C89955078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6511" y="1803814"/>
              <a:ext cx="1012825" cy="1266825"/>
            </a:xfrm>
            <a:custGeom>
              <a:avLst/>
              <a:gdLst>
                <a:gd name="T0" fmla="*/ 2386 w 2814"/>
                <a:gd name="T1" fmla="*/ 3344 h 3521"/>
                <a:gd name="T2" fmla="*/ 1299 w 2814"/>
                <a:gd name="T3" fmla="*/ 3163 h 3521"/>
                <a:gd name="T4" fmla="*/ 797 w 2814"/>
                <a:gd name="T5" fmla="*/ 3120 h 3521"/>
                <a:gd name="T6" fmla="*/ 441 w 2814"/>
                <a:gd name="T7" fmla="*/ 2801 h 3521"/>
                <a:gd name="T8" fmla="*/ 53 w 2814"/>
                <a:gd name="T9" fmla="*/ 1728 h 3521"/>
                <a:gd name="T10" fmla="*/ 147 w 2814"/>
                <a:gd name="T11" fmla="*/ 845 h 3521"/>
                <a:gd name="T12" fmla="*/ 0 w 2814"/>
                <a:gd name="T13" fmla="*/ 282 h 3521"/>
                <a:gd name="T14" fmla="*/ 95 w 2814"/>
                <a:gd name="T15" fmla="*/ 196 h 3521"/>
                <a:gd name="T16" fmla="*/ 1040 w 2814"/>
                <a:gd name="T17" fmla="*/ 2228 h 3521"/>
                <a:gd name="T18" fmla="*/ 1042 w 2814"/>
                <a:gd name="T19" fmla="*/ 2242 h 3521"/>
                <a:gd name="T20" fmla="*/ 1618 w 2814"/>
                <a:gd name="T21" fmla="*/ 2583 h 3521"/>
                <a:gd name="T22" fmla="*/ 1995 w 2814"/>
                <a:gd name="T23" fmla="*/ 2575 h 3521"/>
                <a:gd name="T24" fmla="*/ 2771 w 2814"/>
                <a:gd name="T25" fmla="*/ 2920 h 3521"/>
                <a:gd name="T26" fmla="*/ 2386 w 2814"/>
                <a:gd name="T27" fmla="*/ 3344 h 3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14" h="3521">
                  <a:moveTo>
                    <a:pt x="2386" y="3344"/>
                  </a:moveTo>
                  <a:cubicBezTo>
                    <a:pt x="2213" y="3221"/>
                    <a:pt x="1729" y="3191"/>
                    <a:pt x="1299" y="3163"/>
                  </a:cubicBezTo>
                  <a:cubicBezTo>
                    <a:pt x="1110" y="3151"/>
                    <a:pt x="933" y="3139"/>
                    <a:pt x="797" y="3120"/>
                  </a:cubicBezTo>
                  <a:cubicBezTo>
                    <a:pt x="665" y="3101"/>
                    <a:pt x="546" y="2981"/>
                    <a:pt x="441" y="2801"/>
                  </a:cubicBezTo>
                  <a:cubicBezTo>
                    <a:pt x="281" y="2529"/>
                    <a:pt x="152" y="2122"/>
                    <a:pt x="53" y="1728"/>
                  </a:cubicBezTo>
                  <a:cubicBezTo>
                    <a:pt x="91" y="1234"/>
                    <a:pt x="147" y="845"/>
                    <a:pt x="147" y="845"/>
                  </a:cubicBezTo>
                  <a:cubicBezTo>
                    <a:pt x="147" y="845"/>
                    <a:pt x="35" y="511"/>
                    <a:pt x="0" y="282"/>
                  </a:cubicBezTo>
                  <a:cubicBezTo>
                    <a:pt x="25" y="247"/>
                    <a:pt x="57" y="217"/>
                    <a:pt x="95" y="196"/>
                  </a:cubicBezTo>
                  <a:cubicBezTo>
                    <a:pt x="551" y="0"/>
                    <a:pt x="986" y="1926"/>
                    <a:pt x="1040" y="2228"/>
                  </a:cubicBezTo>
                  <a:cubicBezTo>
                    <a:pt x="1041" y="2233"/>
                    <a:pt x="1042" y="2238"/>
                    <a:pt x="1042" y="2242"/>
                  </a:cubicBezTo>
                  <a:cubicBezTo>
                    <a:pt x="1069" y="2397"/>
                    <a:pt x="1359" y="2530"/>
                    <a:pt x="1618" y="2583"/>
                  </a:cubicBezTo>
                  <a:cubicBezTo>
                    <a:pt x="1778" y="2615"/>
                    <a:pt x="1927" y="2617"/>
                    <a:pt x="1995" y="2575"/>
                  </a:cubicBezTo>
                  <a:cubicBezTo>
                    <a:pt x="2175" y="2465"/>
                    <a:pt x="2729" y="2907"/>
                    <a:pt x="2771" y="2920"/>
                  </a:cubicBezTo>
                  <a:cubicBezTo>
                    <a:pt x="2813" y="2932"/>
                    <a:pt x="2635" y="3520"/>
                    <a:pt x="2386" y="3344"/>
                  </a:cubicBezTo>
                </a:path>
              </a:pathLst>
            </a:custGeom>
            <a:solidFill>
              <a:srgbClr val="000000">
                <a:alpha val="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4" name="Freeform 18">
              <a:extLst>
                <a:ext uri="{FF2B5EF4-FFF2-40B4-BE49-F238E27FC236}">
                  <a16:creationId xmlns:a16="http://schemas.microsoft.com/office/drawing/2014/main" id="{065D4C19-E510-441F-8C90-66DC0E0F9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2373" y="1760952"/>
              <a:ext cx="1098550" cy="1268412"/>
            </a:xfrm>
            <a:custGeom>
              <a:avLst/>
              <a:gdLst>
                <a:gd name="T0" fmla="*/ 331 w 3050"/>
                <a:gd name="T1" fmla="*/ 199 h 3524"/>
                <a:gd name="T2" fmla="*/ 145 w 3050"/>
                <a:gd name="T3" fmla="*/ 1087 h 3524"/>
                <a:gd name="T4" fmla="*/ 1032 w 3050"/>
                <a:gd name="T5" fmla="*/ 3123 h 3524"/>
                <a:gd name="T6" fmla="*/ 2622 w 3050"/>
                <a:gd name="T7" fmla="*/ 3347 h 3524"/>
                <a:gd name="T8" fmla="*/ 3007 w 3050"/>
                <a:gd name="T9" fmla="*/ 2923 h 3524"/>
                <a:gd name="T10" fmla="*/ 2231 w 3050"/>
                <a:gd name="T11" fmla="*/ 2579 h 3524"/>
                <a:gd name="T12" fmla="*/ 1278 w 3050"/>
                <a:gd name="T13" fmla="*/ 2245 h 3524"/>
                <a:gd name="T14" fmla="*/ 331 w 3050"/>
                <a:gd name="T15" fmla="*/ 199 h 3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50" h="3524">
                  <a:moveTo>
                    <a:pt x="331" y="199"/>
                  </a:moveTo>
                  <a:cubicBezTo>
                    <a:pt x="331" y="199"/>
                    <a:pt x="0" y="356"/>
                    <a:pt x="145" y="1087"/>
                  </a:cubicBezTo>
                  <a:cubicBezTo>
                    <a:pt x="291" y="1818"/>
                    <a:pt x="584" y="3061"/>
                    <a:pt x="1032" y="3123"/>
                  </a:cubicBezTo>
                  <a:cubicBezTo>
                    <a:pt x="1480" y="3185"/>
                    <a:pt x="2373" y="3171"/>
                    <a:pt x="2622" y="3347"/>
                  </a:cubicBezTo>
                  <a:cubicBezTo>
                    <a:pt x="2871" y="3523"/>
                    <a:pt x="3049" y="2936"/>
                    <a:pt x="3007" y="2923"/>
                  </a:cubicBezTo>
                  <a:cubicBezTo>
                    <a:pt x="2965" y="2910"/>
                    <a:pt x="2411" y="2468"/>
                    <a:pt x="2231" y="2579"/>
                  </a:cubicBezTo>
                  <a:cubicBezTo>
                    <a:pt x="2051" y="2689"/>
                    <a:pt x="1322" y="2496"/>
                    <a:pt x="1278" y="2245"/>
                  </a:cubicBezTo>
                  <a:cubicBezTo>
                    <a:pt x="1235" y="1994"/>
                    <a:pt x="794" y="0"/>
                    <a:pt x="331" y="19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5" name="Freeform 19">
              <a:extLst>
                <a:ext uri="{FF2B5EF4-FFF2-40B4-BE49-F238E27FC236}">
                  <a16:creationId xmlns:a16="http://schemas.microsoft.com/office/drawing/2014/main" id="{3FCEB8B5-1352-41AB-92BC-A410B008E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0273" y="1705389"/>
              <a:ext cx="363538" cy="1055688"/>
            </a:xfrm>
            <a:custGeom>
              <a:avLst/>
              <a:gdLst>
                <a:gd name="T0" fmla="*/ 0 w 1008"/>
                <a:gd name="T1" fmla="*/ 0 h 2933"/>
                <a:gd name="T2" fmla="*/ 364 w 1008"/>
                <a:gd name="T3" fmla="*/ 845 h 2933"/>
                <a:gd name="T4" fmla="*/ 443 w 1008"/>
                <a:gd name="T5" fmla="*/ 958 h 2933"/>
                <a:gd name="T6" fmla="*/ 580 w 1008"/>
                <a:gd name="T7" fmla="*/ 1293 h 2933"/>
                <a:gd name="T8" fmla="*/ 997 w 1008"/>
                <a:gd name="T9" fmla="*/ 2674 h 2933"/>
                <a:gd name="T10" fmla="*/ 434 w 1008"/>
                <a:gd name="T11" fmla="*/ 2771 h 2933"/>
                <a:gd name="T12" fmla="*/ 0 w 1008"/>
                <a:gd name="T13" fmla="*/ 0 h 2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8" h="2933">
                  <a:moveTo>
                    <a:pt x="0" y="0"/>
                  </a:moveTo>
                  <a:lnTo>
                    <a:pt x="364" y="845"/>
                  </a:lnTo>
                  <a:cubicBezTo>
                    <a:pt x="364" y="845"/>
                    <a:pt x="401" y="826"/>
                    <a:pt x="443" y="958"/>
                  </a:cubicBezTo>
                  <a:cubicBezTo>
                    <a:pt x="486" y="1090"/>
                    <a:pt x="506" y="1206"/>
                    <a:pt x="580" y="1293"/>
                  </a:cubicBezTo>
                  <a:cubicBezTo>
                    <a:pt x="655" y="1380"/>
                    <a:pt x="987" y="2616"/>
                    <a:pt x="997" y="2674"/>
                  </a:cubicBezTo>
                  <a:cubicBezTo>
                    <a:pt x="1007" y="2732"/>
                    <a:pt x="538" y="2932"/>
                    <a:pt x="434" y="2771"/>
                  </a:cubicBezTo>
                  <a:cubicBezTo>
                    <a:pt x="329" y="2610"/>
                    <a:pt x="0" y="0"/>
                    <a:pt x="0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6" name="Freeform 20">
              <a:extLst>
                <a:ext uri="{FF2B5EF4-FFF2-40B4-BE49-F238E27FC236}">
                  <a16:creationId xmlns:a16="http://schemas.microsoft.com/office/drawing/2014/main" id="{8092760A-2194-4E67-B14C-7A9431F82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3848" y="898939"/>
              <a:ext cx="604838" cy="501650"/>
            </a:xfrm>
            <a:custGeom>
              <a:avLst/>
              <a:gdLst>
                <a:gd name="T0" fmla="*/ 464 w 1678"/>
                <a:gd name="T1" fmla="*/ 941 h 1393"/>
                <a:gd name="T2" fmla="*/ 496 w 1678"/>
                <a:gd name="T3" fmla="*/ 870 h 1393"/>
                <a:gd name="T4" fmla="*/ 735 w 1678"/>
                <a:gd name="T5" fmla="*/ 523 h 1393"/>
                <a:gd name="T6" fmla="*/ 904 w 1678"/>
                <a:gd name="T7" fmla="*/ 513 h 1393"/>
                <a:gd name="T8" fmla="*/ 1133 w 1678"/>
                <a:gd name="T9" fmla="*/ 590 h 1393"/>
                <a:gd name="T10" fmla="*/ 1249 w 1678"/>
                <a:gd name="T11" fmla="*/ 642 h 1393"/>
                <a:gd name="T12" fmla="*/ 1426 w 1678"/>
                <a:gd name="T13" fmla="*/ 687 h 1393"/>
                <a:gd name="T14" fmla="*/ 1603 w 1678"/>
                <a:gd name="T15" fmla="*/ 732 h 1393"/>
                <a:gd name="T16" fmla="*/ 1674 w 1678"/>
                <a:gd name="T17" fmla="*/ 580 h 1393"/>
                <a:gd name="T18" fmla="*/ 1483 w 1678"/>
                <a:gd name="T19" fmla="*/ 156 h 1393"/>
                <a:gd name="T20" fmla="*/ 1209 w 1678"/>
                <a:gd name="T21" fmla="*/ 26 h 1393"/>
                <a:gd name="T22" fmla="*/ 851 w 1678"/>
                <a:gd name="T23" fmla="*/ 4 h 1393"/>
                <a:gd name="T24" fmla="*/ 376 w 1678"/>
                <a:gd name="T25" fmla="*/ 90 h 1393"/>
                <a:gd name="T26" fmla="*/ 101 w 1678"/>
                <a:gd name="T27" fmla="*/ 461 h 1393"/>
                <a:gd name="T28" fmla="*/ 101 w 1678"/>
                <a:gd name="T29" fmla="*/ 563 h 1393"/>
                <a:gd name="T30" fmla="*/ 30 w 1678"/>
                <a:gd name="T31" fmla="*/ 799 h 1393"/>
                <a:gd name="T32" fmla="*/ 90 w 1678"/>
                <a:gd name="T33" fmla="*/ 1144 h 1393"/>
                <a:gd name="T34" fmla="*/ 225 w 1678"/>
                <a:gd name="T35" fmla="*/ 1392 h 1393"/>
                <a:gd name="T36" fmla="*/ 343 w 1678"/>
                <a:gd name="T37" fmla="*/ 1271 h 1393"/>
                <a:gd name="T38" fmla="*/ 372 w 1678"/>
                <a:gd name="T39" fmla="*/ 1153 h 1393"/>
                <a:gd name="T40" fmla="*/ 330 w 1678"/>
                <a:gd name="T41" fmla="*/ 990 h 1393"/>
                <a:gd name="T42" fmla="*/ 326 w 1678"/>
                <a:gd name="T43" fmla="*/ 900 h 1393"/>
                <a:gd name="T44" fmla="*/ 464 w 1678"/>
                <a:gd name="T45" fmla="*/ 941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8" h="1393">
                  <a:moveTo>
                    <a:pt x="464" y="941"/>
                  </a:moveTo>
                  <a:cubicBezTo>
                    <a:pt x="491" y="934"/>
                    <a:pt x="495" y="898"/>
                    <a:pt x="496" y="870"/>
                  </a:cubicBezTo>
                  <a:cubicBezTo>
                    <a:pt x="501" y="720"/>
                    <a:pt x="591" y="566"/>
                    <a:pt x="735" y="523"/>
                  </a:cubicBezTo>
                  <a:cubicBezTo>
                    <a:pt x="790" y="508"/>
                    <a:pt x="848" y="504"/>
                    <a:pt x="904" y="513"/>
                  </a:cubicBezTo>
                  <a:cubicBezTo>
                    <a:pt x="984" y="524"/>
                    <a:pt x="1062" y="550"/>
                    <a:pt x="1133" y="590"/>
                  </a:cubicBezTo>
                  <a:cubicBezTo>
                    <a:pt x="1170" y="611"/>
                    <a:pt x="1207" y="636"/>
                    <a:pt x="1249" y="642"/>
                  </a:cubicBezTo>
                  <a:cubicBezTo>
                    <a:pt x="1277" y="647"/>
                    <a:pt x="1399" y="682"/>
                    <a:pt x="1426" y="687"/>
                  </a:cubicBezTo>
                  <a:cubicBezTo>
                    <a:pt x="1488" y="698"/>
                    <a:pt x="1545" y="753"/>
                    <a:pt x="1603" y="732"/>
                  </a:cubicBezTo>
                  <a:cubicBezTo>
                    <a:pt x="1660" y="713"/>
                    <a:pt x="1672" y="640"/>
                    <a:pt x="1674" y="580"/>
                  </a:cubicBezTo>
                  <a:cubicBezTo>
                    <a:pt x="1677" y="445"/>
                    <a:pt x="1574" y="257"/>
                    <a:pt x="1483" y="156"/>
                  </a:cubicBezTo>
                  <a:cubicBezTo>
                    <a:pt x="1414" y="80"/>
                    <a:pt x="1310" y="44"/>
                    <a:pt x="1209" y="26"/>
                  </a:cubicBezTo>
                  <a:cubicBezTo>
                    <a:pt x="1091" y="7"/>
                    <a:pt x="971" y="0"/>
                    <a:pt x="851" y="4"/>
                  </a:cubicBezTo>
                  <a:cubicBezTo>
                    <a:pt x="689" y="7"/>
                    <a:pt x="523" y="19"/>
                    <a:pt x="376" y="90"/>
                  </a:cubicBezTo>
                  <a:cubicBezTo>
                    <a:pt x="230" y="160"/>
                    <a:pt x="108" y="299"/>
                    <a:pt x="101" y="461"/>
                  </a:cubicBezTo>
                  <a:cubicBezTo>
                    <a:pt x="100" y="495"/>
                    <a:pt x="103" y="529"/>
                    <a:pt x="101" y="563"/>
                  </a:cubicBezTo>
                  <a:cubicBezTo>
                    <a:pt x="94" y="645"/>
                    <a:pt x="50" y="719"/>
                    <a:pt x="30" y="799"/>
                  </a:cubicBezTo>
                  <a:cubicBezTo>
                    <a:pt x="0" y="917"/>
                    <a:pt x="22" y="1043"/>
                    <a:pt x="90" y="1144"/>
                  </a:cubicBezTo>
                  <a:cubicBezTo>
                    <a:pt x="144" y="1224"/>
                    <a:pt x="228" y="1296"/>
                    <a:pt x="225" y="1392"/>
                  </a:cubicBezTo>
                  <a:lnTo>
                    <a:pt x="343" y="1271"/>
                  </a:lnTo>
                  <a:cubicBezTo>
                    <a:pt x="379" y="1243"/>
                    <a:pt x="391" y="1194"/>
                    <a:pt x="372" y="1153"/>
                  </a:cubicBezTo>
                  <a:lnTo>
                    <a:pt x="330" y="990"/>
                  </a:lnTo>
                  <a:cubicBezTo>
                    <a:pt x="319" y="961"/>
                    <a:pt x="318" y="930"/>
                    <a:pt x="326" y="900"/>
                  </a:cubicBezTo>
                  <a:cubicBezTo>
                    <a:pt x="371" y="789"/>
                    <a:pt x="419" y="953"/>
                    <a:pt x="464" y="941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7" name="Freeform 13">
              <a:extLst>
                <a:ext uri="{FF2B5EF4-FFF2-40B4-BE49-F238E27FC236}">
                  <a16:creationId xmlns:a16="http://schemas.microsoft.com/office/drawing/2014/main" id="{303B3E62-1FE9-4CC3-86F3-C6385721D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1438" y="1452641"/>
              <a:ext cx="459985" cy="1308436"/>
            </a:xfrm>
            <a:custGeom>
              <a:avLst/>
              <a:gdLst>
                <a:gd name="T0" fmla="*/ 170 w 1248"/>
                <a:gd name="T1" fmla="*/ 2 h 3549"/>
                <a:gd name="T2" fmla="*/ 311 w 1248"/>
                <a:gd name="T3" fmla="*/ 18 h 3549"/>
                <a:gd name="T4" fmla="*/ 688 w 1248"/>
                <a:gd name="T5" fmla="*/ 182 h 3549"/>
                <a:gd name="T6" fmla="*/ 1000 w 1248"/>
                <a:gd name="T7" fmla="*/ 1421 h 3549"/>
                <a:gd name="T8" fmla="*/ 1140 w 1248"/>
                <a:gd name="T9" fmla="*/ 2810 h 3549"/>
                <a:gd name="T10" fmla="*/ 1204 w 1248"/>
                <a:gd name="T11" fmla="*/ 3416 h 3549"/>
                <a:gd name="T12" fmla="*/ 613 w 1248"/>
                <a:gd name="T13" fmla="*/ 3219 h 3549"/>
                <a:gd name="T14" fmla="*/ 354 w 1248"/>
                <a:gd name="T15" fmla="*/ 2408 h 3549"/>
                <a:gd name="T16" fmla="*/ 335 w 1248"/>
                <a:gd name="T17" fmla="*/ 1715 h 3549"/>
                <a:gd name="T18" fmla="*/ 376 w 1248"/>
                <a:gd name="T19" fmla="*/ 743 h 3549"/>
                <a:gd name="T20" fmla="*/ 170 w 1248"/>
                <a:gd name="T21" fmla="*/ 2 h 3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8" h="3549">
                  <a:moveTo>
                    <a:pt x="170" y="2"/>
                  </a:moveTo>
                  <a:cubicBezTo>
                    <a:pt x="170" y="2"/>
                    <a:pt x="195" y="32"/>
                    <a:pt x="311" y="18"/>
                  </a:cubicBezTo>
                  <a:cubicBezTo>
                    <a:pt x="451" y="0"/>
                    <a:pt x="643" y="48"/>
                    <a:pt x="688" y="182"/>
                  </a:cubicBezTo>
                  <a:cubicBezTo>
                    <a:pt x="770" y="426"/>
                    <a:pt x="1000" y="1421"/>
                    <a:pt x="1000" y="1421"/>
                  </a:cubicBezTo>
                  <a:cubicBezTo>
                    <a:pt x="1000" y="1421"/>
                    <a:pt x="1097" y="2559"/>
                    <a:pt x="1140" y="2810"/>
                  </a:cubicBezTo>
                  <a:cubicBezTo>
                    <a:pt x="1184" y="3061"/>
                    <a:pt x="1161" y="3284"/>
                    <a:pt x="1204" y="3416"/>
                  </a:cubicBezTo>
                  <a:cubicBezTo>
                    <a:pt x="1247" y="3548"/>
                    <a:pt x="784" y="3170"/>
                    <a:pt x="613" y="3219"/>
                  </a:cubicBezTo>
                  <a:cubicBezTo>
                    <a:pt x="442" y="3268"/>
                    <a:pt x="333" y="2630"/>
                    <a:pt x="354" y="2408"/>
                  </a:cubicBezTo>
                  <a:cubicBezTo>
                    <a:pt x="376" y="2185"/>
                    <a:pt x="394" y="1943"/>
                    <a:pt x="335" y="1715"/>
                  </a:cubicBezTo>
                  <a:cubicBezTo>
                    <a:pt x="275" y="1486"/>
                    <a:pt x="380" y="881"/>
                    <a:pt x="376" y="743"/>
                  </a:cubicBezTo>
                  <a:cubicBezTo>
                    <a:pt x="372" y="604"/>
                    <a:pt x="0" y="255"/>
                    <a:pt x="170" y="2"/>
                  </a:cubicBezTo>
                </a:path>
              </a:pathLst>
            </a:custGeom>
            <a:solidFill>
              <a:srgbClr val="2270C0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8FCC4D40-D87B-4539-BCFE-C08557CA0F68}"/>
              </a:ext>
            </a:extLst>
          </p:cNvPr>
          <p:cNvGrpSpPr/>
          <p:nvPr/>
        </p:nvGrpSpPr>
        <p:grpSpPr>
          <a:xfrm>
            <a:off x="6711854" y="1189222"/>
            <a:ext cx="4416814" cy="1614752"/>
            <a:chOff x="6586726" y="715603"/>
            <a:chExt cx="4416814" cy="1614752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14C2B43-8F7B-42B0-97B9-9C9252EC8328}"/>
                </a:ext>
              </a:extLst>
            </p:cNvPr>
            <p:cNvSpPr/>
            <p:nvPr/>
          </p:nvSpPr>
          <p:spPr>
            <a:xfrm>
              <a:off x="6586726" y="721087"/>
              <a:ext cx="667512" cy="667512"/>
            </a:xfrm>
            <a:prstGeom prst="ellipse">
              <a:avLst/>
            </a:prstGeom>
            <a:solidFill>
              <a:srgbClr val="CCB0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0" name="Freeform 59">
              <a:extLst>
                <a:ext uri="{FF2B5EF4-FFF2-40B4-BE49-F238E27FC236}">
                  <a16:creationId xmlns:a16="http://schemas.microsoft.com/office/drawing/2014/main" id="{E5C7A311-B1DA-44D1-888B-6C8215AA4C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87958" y="921350"/>
              <a:ext cx="265048" cy="266986"/>
            </a:xfrm>
            <a:custGeom>
              <a:avLst/>
              <a:gdLst>
                <a:gd name="T0" fmla="*/ 582 w 1165"/>
                <a:gd name="T1" fmla="*/ 1057 h 1173"/>
                <a:gd name="T2" fmla="*/ 989 w 1165"/>
                <a:gd name="T3" fmla="*/ 647 h 1173"/>
                <a:gd name="T4" fmla="*/ 582 w 1165"/>
                <a:gd name="T5" fmla="*/ 241 h 1173"/>
                <a:gd name="T6" fmla="*/ 174 w 1165"/>
                <a:gd name="T7" fmla="*/ 647 h 1173"/>
                <a:gd name="T8" fmla="*/ 582 w 1165"/>
                <a:gd name="T9" fmla="*/ 1057 h 1173"/>
                <a:gd name="T10" fmla="*/ 582 w 1165"/>
                <a:gd name="T11" fmla="*/ 123 h 1173"/>
                <a:gd name="T12" fmla="*/ 1106 w 1165"/>
                <a:gd name="T13" fmla="*/ 647 h 1173"/>
                <a:gd name="T14" fmla="*/ 582 w 1165"/>
                <a:gd name="T15" fmla="*/ 1172 h 1173"/>
                <a:gd name="T16" fmla="*/ 57 w 1165"/>
                <a:gd name="T17" fmla="*/ 647 h 1173"/>
                <a:gd name="T18" fmla="*/ 582 w 1165"/>
                <a:gd name="T19" fmla="*/ 123 h 1173"/>
                <a:gd name="T20" fmla="*/ 612 w 1165"/>
                <a:gd name="T21" fmla="*/ 358 h 1173"/>
                <a:gd name="T22" fmla="*/ 612 w 1165"/>
                <a:gd name="T23" fmla="*/ 664 h 1173"/>
                <a:gd name="T24" fmla="*/ 844 w 1165"/>
                <a:gd name="T25" fmla="*/ 800 h 1173"/>
                <a:gd name="T26" fmla="*/ 800 w 1165"/>
                <a:gd name="T27" fmla="*/ 871 h 1173"/>
                <a:gd name="T28" fmla="*/ 524 w 1165"/>
                <a:gd name="T29" fmla="*/ 707 h 1173"/>
                <a:gd name="T30" fmla="*/ 524 w 1165"/>
                <a:gd name="T31" fmla="*/ 358 h 1173"/>
                <a:gd name="T32" fmla="*/ 612 w 1165"/>
                <a:gd name="T33" fmla="*/ 358 h 1173"/>
                <a:gd name="T34" fmla="*/ 341 w 1165"/>
                <a:gd name="T35" fmla="*/ 88 h 1173"/>
                <a:gd name="T36" fmla="*/ 73 w 1165"/>
                <a:gd name="T37" fmla="*/ 312 h 1173"/>
                <a:gd name="T38" fmla="*/ 0 w 1165"/>
                <a:gd name="T39" fmla="*/ 225 h 1173"/>
                <a:gd name="T40" fmla="*/ 267 w 1165"/>
                <a:gd name="T41" fmla="*/ 0 h 1173"/>
                <a:gd name="T42" fmla="*/ 341 w 1165"/>
                <a:gd name="T43" fmla="*/ 88 h 1173"/>
                <a:gd name="T44" fmla="*/ 1164 w 1165"/>
                <a:gd name="T45" fmla="*/ 225 h 1173"/>
                <a:gd name="T46" fmla="*/ 1090 w 1165"/>
                <a:gd name="T47" fmla="*/ 315 h 1173"/>
                <a:gd name="T48" fmla="*/ 822 w 1165"/>
                <a:gd name="T49" fmla="*/ 88 h 1173"/>
                <a:gd name="T50" fmla="*/ 896 w 1165"/>
                <a:gd name="T51" fmla="*/ 1 h 1173"/>
                <a:gd name="T52" fmla="*/ 1164 w 1165"/>
                <a:gd name="T53" fmla="*/ 225 h 1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65" h="1173">
                  <a:moveTo>
                    <a:pt x="582" y="1057"/>
                  </a:moveTo>
                  <a:cubicBezTo>
                    <a:pt x="808" y="1057"/>
                    <a:pt x="989" y="874"/>
                    <a:pt x="989" y="647"/>
                  </a:cubicBezTo>
                  <a:cubicBezTo>
                    <a:pt x="989" y="421"/>
                    <a:pt x="809" y="241"/>
                    <a:pt x="582" y="241"/>
                  </a:cubicBezTo>
                  <a:cubicBezTo>
                    <a:pt x="356" y="241"/>
                    <a:pt x="174" y="421"/>
                    <a:pt x="174" y="647"/>
                  </a:cubicBezTo>
                  <a:cubicBezTo>
                    <a:pt x="174" y="874"/>
                    <a:pt x="355" y="1057"/>
                    <a:pt x="582" y="1057"/>
                  </a:cubicBezTo>
                  <a:close/>
                  <a:moveTo>
                    <a:pt x="582" y="123"/>
                  </a:moveTo>
                  <a:cubicBezTo>
                    <a:pt x="871" y="123"/>
                    <a:pt x="1106" y="358"/>
                    <a:pt x="1106" y="647"/>
                  </a:cubicBezTo>
                  <a:cubicBezTo>
                    <a:pt x="1106" y="937"/>
                    <a:pt x="872" y="1172"/>
                    <a:pt x="582" y="1172"/>
                  </a:cubicBezTo>
                  <a:cubicBezTo>
                    <a:pt x="293" y="1172"/>
                    <a:pt x="57" y="937"/>
                    <a:pt x="57" y="647"/>
                  </a:cubicBezTo>
                  <a:cubicBezTo>
                    <a:pt x="57" y="358"/>
                    <a:pt x="292" y="123"/>
                    <a:pt x="582" y="123"/>
                  </a:cubicBezTo>
                  <a:close/>
                  <a:moveTo>
                    <a:pt x="612" y="358"/>
                  </a:moveTo>
                  <a:lnTo>
                    <a:pt x="612" y="664"/>
                  </a:lnTo>
                  <a:lnTo>
                    <a:pt x="844" y="800"/>
                  </a:lnTo>
                  <a:lnTo>
                    <a:pt x="800" y="871"/>
                  </a:lnTo>
                  <a:lnTo>
                    <a:pt x="524" y="707"/>
                  </a:lnTo>
                  <a:lnTo>
                    <a:pt x="524" y="358"/>
                  </a:lnTo>
                  <a:lnTo>
                    <a:pt x="612" y="358"/>
                  </a:lnTo>
                  <a:close/>
                  <a:moveTo>
                    <a:pt x="341" y="88"/>
                  </a:moveTo>
                  <a:lnTo>
                    <a:pt x="73" y="312"/>
                  </a:lnTo>
                  <a:lnTo>
                    <a:pt x="0" y="225"/>
                  </a:lnTo>
                  <a:lnTo>
                    <a:pt x="267" y="0"/>
                  </a:lnTo>
                  <a:lnTo>
                    <a:pt x="341" y="88"/>
                  </a:lnTo>
                  <a:close/>
                  <a:moveTo>
                    <a:pt x="1164" y="225"/>
                  </a:moveTo>
                  <a:lnTo>
                    <a:pt x="1090" y="315"/>
                  </a:lnTo>
                  <a:lnTo>
                    <a:pt x="822" y="88"/>
                  </a:lnTo>
                  <a:lnTo>
                    <a:pt x="896" y="1"/>
                  </a:lnTo>
                  <a:lnTo>
                    <a:pt x="1164" y="225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17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354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53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709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5886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06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24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41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F49AC89-3BEE-4741-93C3-20E0B40F3E77}"/>
                </a:ext>
              </a:extLst>
            </p:cNvPr>
            <p:cNvSpPr txBox="1"/>
            <p:nvPr/>
          </p:nvSpPr>
          <p:spPr>
            <a:xfrm>
              <a:off x="7609850" y="715603"/>
              <a:ext cx="3382527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Solution Financial Business One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47D6860-A928-4C66-911F-7D8CF2D13EDA}"/>
                </a:ext>
              </a:extLst>
            </p:cNvPr>
            <p:cNvSpPr/>
            <p:nvPr/>
          </p:nvSpPr>
          <p:spPr>
            <a:xfrm>
              <a:off x="7609850" y="945936"/>
              <a:ext cx="3382527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tx2"/>
                  </a:solidFill>
                  <a:latin typeface="Gudea" panose="02000000000000000000" pitchFamily="50" charset="0"/>
                  <a:ea typeface="PT Sans" panose="020B0503020203020204" pitchFamily="34" charset="0"/>
                </a:rPr>
                <a:t>Proactively envisioned multimedia-based expertise and cross-media growth strategies quality </a:t>
              </a:r>
              <a:r>
                <a:rPr lang="en-US" sz="900" dirty="0">
                  <a:solidFill>
                    <a:schemeClr val="tx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Lato" charset="0"/>
                </a:rPr>
                <a:t>Make a type specimen book unknown.</a:t>
              </a:r>
              <a:endParaRPr lang="en-US" sz="900" dirty="0">
                <a:solidFill>
                  <a:schemeClr val="tx2"/>
                </a:solidFill>
                <a:latin typeface="Gudea" panose="02000000000000000000" pitchFamily="50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82A98F9C-85A0-4CED-ACE9-2BD3B2AB34EA}"/>
                </a:ext>
              </a:extLst>
            </p:cNvPr>
            <p:cNvSpPr/>
            <p:nvPr/>
          </p:nvSpPr>
          <p:spPr>
            <a:xfrm>
              <a:off x="6586726" y="1662843"/>
              <a:ext cx="667512" cy="667512"/>
            </a:xfrm>
            <a:prstGeom prst="ellipse">
              <a:avLst/>
            </a:prstGeom>
            <a:solidFill>
              <a:srgbClr val="CCB0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4" name="Freeform 60">
              <a:extLst>
                <a:ext uri="{FF2B5EF4-FFF2-40B4-BE49-F238E27FC236}">
                  <a16:creationId xmlns:a16="http://schemas.microsoft.com/office/drawing/2014/main" id="{1938D360-6741-4003-B3A5-FEFF48094C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786989" y="1869561"/>
              <a:ext cx="266986" cy="254076"/>
            </a:xfrm>
            <a:custGeom>
              <a:avLst/>
              <a:gdLst>
                <a:gd name="T0" fmla="*/ 699 w 1285"/>
                <a:gd name="T1" fmla="*/ 667 h 1220"/>
                <a:gd name="T2" fmla="*/ 699 w 1285"/>
                <a:gd name="T3" fmla="*/ 317 h 1220"/>
                <a:gd name="T4" fmla="*/ 585 w 1285"/>
                <a:gd name="T5" fmla="*/ 317 h 1220"/>
                <a:gd name="T6" fmla="*/ 585 w 1285"/>
                <a:gd name="T7" fmla="*/ 667 h 1220"/>
                <a:gd name="T8" fmla="*/ 699 w 1285"/>
                <a:gd name="T9" fmla="*/ 667 h 1220"/>
                <a:gd name="T10" fmla="*/ 699 w 1285"/>
                <a:gd name="T11" fmla="*/ 902 h 1220"/>
                <a:gd name="T12" fmla="*/ 699 w 1285"/>
                <a:gd name="T13" fmla="*/ 784 h 1220"/>
                <a:gd name="T14" fmla="*/ 585 w 1285"/>
                <a:gd name="T15" fmla="*/ 784 h 1220"/>
                <a:gd name="T16" fmla="*/ 585 w 1285"/>
                <a:gd name="T17" fmla="*/ 902 h 1220"/>
                <a:gd name="T18" fmla="*/ 699 w 1285"/>
                <a:gd name="T19" fmla="*/ 902 h 1220"/>
                <a:gd name="T20" fmla="*/ 1284 w 1285"/>
                <a:gd name="T21" fmla="*/ 610 h 1220"/>
                <a:gd name="T22" fmla="*/ 1142 w 1285"/>
                <a:gd name="T23" fmla="*/ 771 h 1220"/>
                <a:gd name="T24" fmla="*/ 1161 w 1285"/>
                <a:gd name="T25" fmla="*/ 987 h 1220"/>
                <a:gd name="T26" fmla="*/ 951 w 1285"/>
                <a:gd name="T27" fmla="*/ 1033 h 1220"/>
                <a:gd name="T28" fmla="*/ 841 w 1285"/>
                <a:gd name="T29" fmla="*/ 1219 h 1220"/>
                <a:gd name="T30" fmla="*/ 642 w 1285"/>
                <a:gd name="T31" fmla="*/ 1134 h 1220"/>
                <a:gd name="T32" fmla="*/ 442 w 1285"/>
                <a:gd name="T33" fmla="*/ 1219 h 1220"/>
                <a:gd name="T34" fmla="*/ 333 w 1285"/>
                <a:gd name="T35" fmla="*/ 1036 h 1220"/>
                <a:gd name="T36" fmla="*/ 123 w 1285"/>
                <a:gd name="T37" fmla="*/ 987 h 1220"/>
                <a:gd name="T38" fmla="*/ 142 w 1285"/>
                <a:gd name="T39" fmla="*/ 771 h 1220"/>
                <a:gd name="T40" fmla="*/ 0 w 1285"/>
                <a:gd name="T41" fmla="*/ 610 h 1220"/>
                <a:gd name="T42" fmla="*/ 142 w 1285"/>
                <a:gd name="T43" fmla="*/ 446 h 1220"/>
                <a:gd name="T44" fmla="*/ 123 w 1285"/>
                <a:gd name="T45" fmla="*/ 232 h 1220"/>
                <a:gd name="T46" fmla="*/ 333 w 1285"/>
                <a:gd name="T47" fmla="*/ 186 h 1220"/>
                <a:gd name="T48" fmla="*/ 442 w 1285"/>
                <a:gd name="T49" fmla="*/ 0 h 1220"/>
                <a:gd name="T50" fmla="*/ 642 w 1285"/>
                <a:gd name="T51" fmla="*/ 85 h 1220"/>
                <a:gd name="T52" fmla="*/ 841 w 1285"/>
                <a:gd name="T53" fmla="*/ 0 h 1220"/>
                <a:gd name="T54" fmla="*/ 951 w 1285"/>
                <a:gd name="T55" fmla="*/ 186 h 1220"/>
                <a:gd name="T56" fmla="*/ 1161 w 1285"/>
                <a:gd name="T57" fmla="*/ 232 h 1220"/>
                <a:gd name="T58" fmla="*/ 1142 w 1285"/>
                <a:gd name="T59" fmla="*/ 448 h 1220"/>
                <a:gd name="T60" fmla="*/ 1284 w 1285"/>
                <a:gd name="T61" fmla="*/ 610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85" h="1220">
                  <a:moveTo>
                    <a:pt x="699" y="667"/>
                  </a:moveTo>
                  <a:lnTo>
                    <a:pt x="699" y="317"/>
                  </a:lnTo>
                  <a:lnTo>
                    <a:pt x="585" y="317"/>
                  </a:lnTo>
                  <a:lnTo>
                    <a:pt x="585" y="667"/>
                  </a:lnTo>
                  <a:lnTo>
                    <a:pt x="699" y="667"/>
                  </a:lnTo>
                  <a:close/>
                  <a:moveTo>
                    <a:pt x="699" y="902"/>
                  </a:moveTo>
                  <a:lnTo>
                    <a:pt x="699" y="784"/>
                  </a:lnTo>
                  <a:lnTo>
                    <a:pt x="585" y="784"/>
                  </a:lnTo>
                  <a:lnTo>
                    <a:pt x="585" y="902"/>
                  </a:lnTo>
                  <a:lnTo>
                    <a:pt x="699" y="902"/>
                  </a:lnTo>
                  <a:close/>
                  <a:moveTo>
                    <a:pt x="1284" y="610"/>
                  </a:moveTo>
                  <a:lnTo>
                    <a:pt x="1142" y="771"/>
                  </a:lnTo>
                  <a:lnTo>
                    <a:pt x="1161" y="987"/>
                  </a:lnTo>
                  <a:lnTo>
                    <a:pt x="951" y="1033"/>
                  </a:lnTo>
                  <a:lnTo>
                    <a:pt x="841" y="1219"/>
                  </a:lnTo>
                  <a:lnTo>
                    <a:pt x="642" y="1134"/>
                  </a:lnTo>
                  <a:lnTo>
                    <a:pt x="442" y="1219"/>
                  </a:lnTo>
                  <a:lnTo>
                    <a:pt x="333" y="1036"/>
                  </a:lnTo>
                  <a:lnTo>
                    <a:pt x="123" y="987"/>
                  </a:lnTo>
                  <a:lnTo>
                    <a:pt x="142" y="771"/>
                  </a:lnTo>
                  <a:lnTo>
                    <a:pt x="0" y="610"/>
                  </a:lnTo>
                  <a:lnTo>
                    <a:pt x="142" y="446"/>
                  </a:lnTo>
                  <a:lnTo>
                    <a:pt x="123" y="232"/>
                  </a:lnTo>
                  <a:lnTo>
                    <a:pt x="333" y="186"/>
                  </a:lnTo>
                  <a:lnTo>
                    <a:pt x="442" y="0"/>
                  </a:lnTo>
                  <a:lnTo>
                    <a:pt x="642" y="85"/>
                  </a:lnTo>
                  <a:lnTo>
                    <a:pt x="841" y="0"/>
                  </a:lnTo>
                  <a:lnTo>
                    <a:pt x="951" y="186"/>
                  </a:lnTo>
                  <a:lnTo>
                    <a:pt x="1161" y="232"/>
                  </a:lnTo>
                  <a:lnTo>
                    <a:pt x="1142" y="448"/>
                  </a:lnTo>
                  <a:lnTo>
                    <a:pt x="1284" y="61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>
              <a:defPPr>
                <a:defRPr lang="en-US"/>
              </a:defPPr>
              <a:lvl1pPr marL="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17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354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53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709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5886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062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240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418" algn="l" defTabSz="914354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0312BD9-4531-4B59-A440-BB416D8421A0}"/>
                </a:ext>
              </a:extLst>
            </p:cNvPr>
            <p:cNvSpPr txBox="1"/>
            <p:nvPr/>
          </p:nvSpPr>
          <p:spPr>
            <a:xfrm>
              <a:off x="7621013" y="1662843"/>
              <a:ext cx="3382527" cy="215444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r>
                <a:rPr lang="en-US" sz="1400" b="1" dirty="0">
                  <a:solidFill>
                    <a:srgbClr val="CCB08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Solution Financial Business Two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1258115-3C4C-4E64-8D3A-795139E6ECB4}"/>
                </a:ext>
              </a:extLst>
            </p:cNvPr>
            <p:cNvSpPr/>
            <p:nvPr/>
          </p:nvSpPr>
          <p:spPr>
            <a:xfrm>
              <a:off x="7621013" y="1893176"/>
              <a:ext cx="3382527" cy="3931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900" dirty="0">
                  <a:solidFill>
                    <a:schemeClr val="tx2"/>
                  </a:solidFill>
                  <a:latin typeface="Gudea" panose="02000000000000000000" pitchFamily="50" charset="0"/>
                  <a:ea typeface="PT Sans" panose="020B0503020203020204" pitchFamily="34" charset="0"/>
                </a:rPr>
                <a:t>Proactively envisioned multimedia-based expertise and cross-media growth strategies quality </a:t>
              </a:r>
              <a:r>
                <a:rPr lang="en-US" sz="900" dirty="0">
                  <a:solidFill>
                    <a:schemeClr val="tx2"/>
                  </a:solidFill>
                  <a:latin typeface="Gudea" panose="02000000000000000000" pitchFamily="50" charset="0"/>
                  <a:ea typeface="PT Sans" panose="020B0503020203020204" pitchFamily="34" charset="0"/>
                  <a:cs typeface="Lato" charset="0"/>
                </a:rPr>
                <a:t>Make a type specimen book unknown.</a:t>
              </a:r>
              <a:endParaRPr lang="en-US" sz="900" dirty="0">
                <a:solidFill>
                  <a:schemeClr val="tx2"/>
                </a:solidFill>
                <a:latin typeface="Gudea" panose="02000000000000000000" pitchFamily="50" charset="0"/>
                <a:ea typeface="PT Sans" panose="020B0503020203020204" pitchFamily="34" charset="0"/>
                <a:cs typeface="Arimo" panose="020B0604020202020204" pitchFamily="34" charset="0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A85E9104-FFC1-444A-96ED-58031D983F6D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58444642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1058864" y="606426"/>
            <a:ext cx="403225" cy="441325"/>
          </a:xfrm>
          <a:custGeom>
            <a:avLst/>
            <a:gdLst>
              <a:gd name="T0" fmla="*/ 806 w 1122"/>
              <a:gd name="T1" fmla="*/ 328 h 1226"/>
              <a:gd name="T2" fmla="*/ 943 w 1122"/>
              <a:gd name="T3" fmla="*/ 328 h 1226"/>
              <a:gd name="T4" fmla="*/ 875 w 1122"/>
              <a:gd name="T5" fmla="*/ 115 h 1226"/>
              <a:gd name="T6" fmla="*/ 806 w 1122"/>
              <a:gd name="T7" fmla="*/ 328 h 1226"/>
              <a:gd name="T8" fmla="*/ 1121 w 1122"/>
              <a:gd name="T9" fmla="*/ 525 h 1226"/>
              <a:gd name="T10" fmla="*/ 1009 w 1122"/>
              <a:gd name="T11" fmla="*/ 525 h 1226"/>
              <a:gd name="T12" fmla="*/ 968 w 1122"/>
              <a:gd name="T13" fmla="*/ 408 h 1226"/>
              <a:gd name="T14" fmla="*/ 782 w 1122"/>
              <a:gd name="T15" fmla="*/ 408 h 1226"/>
              <a:gd name="T16" fmla="*/ 741 w 1122"/>
              <a:gd name="T17" fmla="*/ 525 h 1226"/>
              <a:gd name="T18" fmla="*/ 629 w 1122"/>
              <a:gd name="T19" fmla="*/ 525 h 1226"/>
              <a:gd name="T20" fmla="*/ 817 w 1122"/>
              <a:gd name="T21" fmla="*/ 0 h 1226"/>
              <a:gd name="T22" fmla="*/ 932 w 1122"/>
              <a:gd name="T23" fmla="*/ 0 h 1226"/>
              <a:gd name="T24" fmla="*/ 1121 w 1122"/>
              <a:gd name="T25" fmla="*/ 525 h 1226"/>
              <a:gd name="T26" fmla="*/ 0 w 1122"/>
              <a:gd name="T27" fmla="*/ 0 h 1226"/>
              <a:gd name="T28" fmla="*/ 582 w 1122"/>
              <a:gd name="T29" fmla="*/ 0 h 1226"/>
              <a:gd name="T30" fmla="*/ 350 w 1122"/>
              <a:gd name="T31" fmla="*/ 525 h 1226"/>
              <a:gd name="T32" fmla="*/ 582 w 1122"/>
              <a:gd name="T33" fmla="*/ 525 h 1226"/>
              <a:gd name="T34" fmla="*/ 175 w 1122"/>
              <a:gd name="T35" fmla="*/ 1225 h 1226"/>
              <a:gd name="T36" fmla="*/ 175 w 1122"/>
              <a:gd name="T37" fmla="*/ 700 h 1226"/>
              <a:gd name="T38" fmla="*/ 0 w 1122"/>
              <a:gd name="T39" fmla="*/ 700 h 1226"/>
              <a:gd name="T40" fmla="*/ 0 w 1122"/>
              <a:gd name="T4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2" h="1226">
                <a:moveTo>
                  <a:pt x="806" y="328"/>
                </a:moveTo>
                <a:lnTo>
                  <a:pt x="943" y="328"/>
                </a:lnTo>
                <a:lnTo>
                  <a:pt x="875" y="115"/>
                </a:lnTo>
                <a:lnTo>
                  <a:pt x="806" y="328"/>
                </a:lnTo>
                <a:close/>
                <a:moveTo>
                  <a:pt x="1121" y="525"/>
                </a:moveTo>
                <a:lnTo>
                  <a:pt x="1009" y="525"/>
                </a:lnTo>
                <a:lnTo>
                  <a:pt x="968" y="408"/>
                </a:lnTo>
                <a:lnTo>
                  <a:pt x="782" y="408"/>
                </a:lnTo>
                <a:lnTo>
                  <a:pt x="741" y="525"/>
                </a:lnTo>
                <a:lnTo>
                  <a:pt x="629" y="525"/>
                </a:lnTo>
                <a:lnTo>
                  <a:pt x="817" y="0"/>
                </a:lnTo>
                <a:lnTo>
                  <a:pt x="932" y="0"/>
                </a:lnTo>
                <a:lnTo>
                  <a:pt x="1121" y="525"/>
                </a:lnTo>
                <a:close/>
                <a:moveTo>
                  <a:pt x="0" y="0"/>
                </a:moveTo>
                <a:lnTo>
                  <a:pt x="582" y="0"/>
                </a:lnTo>
                <a:lnTo>
                  <a:pt x="350" y="525"/>
                </a:lnTo>
                <a:lnTo>
                  <a:pt x="582" y="525"/>
                </a:lnTo>
                <a:lnTo>
                  <a:pt x="175" y="1225"/>
                </a:lnTo>
                <a:lnTo>
                  <a:pt x="175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2127250" y="658813"/>
            <a:ext cx="419100" cy="336550"/>
          </a:xfrm>
          <a:custGeom>
            <a:avLst/>
            <a:gdLst>
              <a:gd name="T0" fmla="*/ 1049 w 1165"/>
              <a:gd name="T1" fmla="*/ 235 h 936"/>
              <a:gd name="T2" fmla="*/ 114 w 1165"/>
              <a:gd name="T3" fmla="*/ 235 h 936"/>
              <a:gd name="T4" fmla="*/ 114 w 1165"/>
              <a:gd name="T5" fmla="*/ 817 h 936"/>
              <a:gd name="T6" fmla="*/ 1049 w 1165"/>
              <a:gd name="T7" fmla="*/ 817 h 936"/>
              <a:gd name="T8" fmla="*/ 1049 w 1165"/>
              <a:gd name="T9" fmla="*/ 235 h 936"/>
              <a:gd name="T10" fmla="*/ 1164 w 1165"/>
              <a:gd name="T11" fmla="*/ 235 h 936"/>
              <a:gd name="T12" fmla="*/ 1164 w 1165"/>
              <a:gd name="T13" fmla="*/ 817 h 936"/>
              <a:gd name="T14" fmla="*/ 1049 w 1165"/>
              <a:gd name="T15" fmla="*/ 935 h 936"/>
              <a:gd name="T16" fmla="*/ 114 w 1165"/>
              <a:gd name="T17" fmla="*/ 935 h 936"/>
              <a:gd name="T18" fmla="*/ 0 w 1165"/>
              <a:gd name="T19" fmla="*/ 817 h 936"/>
              <a:gd name="T20" fmla="*/ 0 w 1165"/>
              <a:gd name="T21" fmla="*/ 118 h 936"/>
              <a:gd name="T22" fmla="*/ 114 w 1165"/>
              <a:gd name="T23" fmla="*/ 0 h 936"/>
              <a:gd name="T24" fmla="*/ 464 w 1165"/>
              <a:gd name="T25" fmla="*/ 0 h 936"/>
              <a:gd name="T26" fmla="*/ 582 w 1165"/>
              <a:gd name="T27" fmla="*/ 118 h 936"/>
              <a:gd name="T28" fmla="*/ 1049 w 1165"/>
              <a:gd name="T29" fmla="*/ 118 h 936"/>
              <a:gd name="T30" fmla="*/ 1164 w 1165"/>
              <a:gd name="T31" fmla="*/ 2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6">
                <a:moveTo>
                  <a:pt x="1049" y="235"/>
                </a:moveTo>
                <a:lnTo>
                  <a:pt x="114" y="235"/>
                </a:lnTo>
                <a:lnTo>
                  <a:pt x="114" y="817"/>
                </a:lnTo>
                <a:lnTo>
                  <a:pt x="1049" y="817"/>
                </a:lnTo>
                <a:lnTo>
                  <a:pt x="1049" y="235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464" y="0"/>
                </a:lnTo>
                <a:lnTo>
                  <a:pt x="582" y="118"/>
                </a:lnTo>
                <a:lnTo>
                  <a:pt x="1049" y="118"/>
                </a:lnTo>
                <a:cubicBezTo>
                  <a:pt x="1112" y="118"/>
                  <a:pt x="1164" y="172"/>
                  <a:pt x="1164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3225801" y="595313"/>
            <a:ext cx="377825" cy="463550"/>
          </a:xfrm>
          <a:custGeom>
            <a:avLst/>
            <a:gdLst>
              <a:gd name="T0" fmla="*/ 932 w 1051"/>
              <a:gd name="T1" fmla="*/ 1167 h 1286"/>
              <a:gd name="T2" fmla="*/ 932 w 1051"/>
              <a:gd name="T3" fmla="*/ 1050 h 1286"/>
              <a:gd name="T4" fmla="*/ 1050 w 1051"/>
              <a:gd name="T5" fmla="*/ 1050 h 1286"/>
              <a:gd name="T6" fmla="*/ 932 w 1051"/>
              <a:gd name="T7" fmla="*/ 1167 h 1286"/>
              <a:gd name="T8" fmla="*/ 932 w 1051"/>
              <a:gd name="T9" fmla="*/ 700 h 1286"/>
              <a:gd name="T10" fmla="*/ 932 w 1051"/>
              <a:gd name="T11" fmla="*/ 585 h 1286"/>
              <a:gd name="T12" fmla="*/ 1050 w 1051"/>
              <a:gd name="T13" fmla="*/ 585 h 1286"/>
              <a:gd name="T14" fmla="*/ 1050 w 1051"/>
              <a:gd name="T15" fmla="*/ 700 h 1286"/>
              <a:gd name="T16" fmla="*/ 932 w 1051"/>
              <a:gd name="T17" fmla="*/ 700 h 1286"/>
              <a:gd name="T18" fmla="*/ 700 w 1051"/>
              <a:gd name="T19" fmla="*/ 118 h 1286"/>
              <a:gd name="T20" fmla="*/ 817 w 1051"/>
              <a:gd name="T21" fmla="*/ 118 h 1286"/>
              <a:gd name="T22" fmla="*/ 817 w 1051"/>
              <a:gd name="T23" fmla="*/ 235 h 1286"/>
              <a:gd name="T24" fmla="*/ 700 w 1051"/>
              <a:gd name="T25" fmla="*/ 235 h 1286"/>
              <a:gd name="T26" fmla="*/ 700 w 1051"/>
              <a:gd name="T27" fmla="*/ 118 h 1286"/>
              <a:gd name="T28" fmla="*/ 932 w 1051"/>
              <a:gd name="T29" fmla="*/ 935 h 1286"/>
              <a:gd name="T30" fmla="*/ 932 w 1051"/>
              <a:gd name="T31" fmla="*/ 817 h 1286"/>
              <a:gd name="T32" fmla="*/ 1050 w 1051"/>
              <a:gd name="T33" fmla="*/ 817 h 1286"/>
              <a:gd name="T34" fmla="*/ 1050 w 1051"/>
              <a:gd name="T35" fmla="*/ 935 h 1286"/>
              <a:gd name="T36" fmla="*/ 932 w 1051"/>
              <a:gd name="T37" fmla="*/ 935 h 1286"/>
              <a:gd name="T38" fmla="*/ 467 w 1051"/>
              <a:gd name="T39" fmla="*/ 1285 h 1286"/>
              <a:gd name="T40" fmla="*/ 467 w 1051"/>
              <a:gd name="T41" fmla="*/ 0 h 1286"/>
              <a:gd name="T42" fmla="*/ 582 w 1051"/>
              <a:gd name="T43" fmla="*/ 0 h 1286"/>
              <a:gd name="T44" fmla="*/ 582 w 1051"/>
              <a:gd name="T45" fmla="*/ 1285 h 1286"/>
              <a:gd name="T46" fmla="*/ 467 w 1051"/>
              <a:gd name="T47" fmla="*/ 1285 h 1286"/>
              <a:gd name="T48" fmla="*/ 932 w 1051"/>
              <a:gd name="T49" fmla="*/ 118 h 1286"/>
              <a:gd name="T50" fmla="*/ 1050 w 1051"/>
              <a:gd name="T51" fmla="*/ 235 h 1286"/>
              <a:gd name="T52" fmla="*/ 932 w 1051"/>
              <a:gd name="T53" fmla="*/ 235 h 1286"/>
              <a:gd name="T54" fmla="*/ 932 w 1051"/>
              <a:gd name="T55" fmla="*/ 118 h 1286"/>
              <a:gd name="T56" fmla="*/ 0 w 1051"/>
              <a:gd name="T57" fmla="*/ 235 h 1286"/>
              <a:gd name="T58" fmla="*/ 118 w 1051"/>
              <a:gd name="T59" fmla="*/ 118 h 1286"/>
              <a:gd name="T60" fmla="*/ 350 w 1051"/>
              <a:gd name="T61" fmla="*/ 118 h 1286"/>
              <a:gd name="T62" fmla="*/ 350 w 1051"/>
              <a:gd name="T63" fmla="*/ 235 h 1286"/>
              <a:gd name="T64" fmla="*/ 118 w 1051"/>
              <a:gd name="T65" fmla="*/ 235 h 1286"/>
              <a:gd name="T66" fmla="*/ 118 w 1051"/>
              <a:gd name="T67" fmla="*/ 1050 h 1286"/>
              <a:gd name="T68" fmla="*/ 350 w 1051"/>
              <a:gd name="T69" fmla="*/ 1050 h 1286"/>
              <a:gd name="T70" fmla="*/ 350 w 1051"/>
              <a:gd name="T71" fmla="*/ 1167 h 1286"/>
              <a:gd name="T72" fmla="*/ 118 w 1051"/>
              <a:gd name="T73" fmla="*/ 1167 h 1286"/>
              <a:gd name="T74" fmla="*/ 0 w 1051"/>
              <a:gd name="T75" fmla="*/ 1050 h 1286"/>
              <a:gd name="T76" fmla="*/ 0 w 1051"/>
              <a:gd name="T77" fmla="*/ 235 h 1286"/>
              <a:gd name="T78" fmla="*/ 932 w 1051"/>
              <a:gd name="T79" fmla="*/ 468 h 1286"/>
              <a:gd name="T80" fmla="*/ 932 w 1051"/>
              <a:gd name="T81" fmla="*/ 350 h 1286"/>
              <a:gd name="T82" fmla="*/ 1050 w 1051"/>
              <a:gd name="T83" fmla="*/ 350 h 1286"/>
              <a:gd name="T84" fmla="*/ 1050 w 1051"/>
              <a:gd name="T85" fmla="*/ 468 h 1286"/>
              <a:gd name="T86" fmla="*/ 932 w 1051"/>
              <a:gd name="T87" fmla="*/ 468 h 1286"/>
              <a:gd name="T88" fmla="*/ 700 w 1051"/>
              <a:gd name="T89" fmla="*/ 1167 h 1286"/>
              <a:gd name="T90" fmla="*/ 700 w 1051"/>
              <a:gd name="T91" fmla="*/ 1050 h 1286"/>
              <a:gd name="T92" fmla="*/ 817 w 1051"/>
              <a:gd name="T93" fmla="*/ 1050 h 1286"/>
              <a:gd name="T94" fmla="*/ 817 w 1051"/>
              <a:gd name="T95" fmla="*/ 1167 h 1286"/>
              <a:gd name="T96" fmla="*/ 700 w 1051"/>
              <a:gd name="T97" fmla="*/ 1167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51" h="1286">
                <a:moveTo>
                  <a:pt x="932" y="1167"/>
                </a:moveTo>
                <a:lnTo>
                  <a:pt x="932" y="1050"/>
                </a:lnTo>
                <a:lnTo>
                  <a:pt x="1050" y="1050"/>
                </a:lnTo>
                <a:cubicBezTo>
                  <a:pt x="1050" y="1112"/>
                  <a:pt x="995" y="1167"/>
                  <a:pt x="932" y="1167"/>
                </a:cubicBezTo>
                <a:close/>
                <a:moveTo>
                  <a:pt x="932" y="700"/>
                </a:moveTo>
                <a:lnTo>
                  <a:pt x="932" y="585"/>
                </a:lnTo>
                <a:lnTo>
                  <a:pt x="1050" y="585"/>
                </a:lnTo>
                <a:lnTo>
                  <a:pt x="1050" y="700"/>
                </a:lnTo>
                <a:lnTo>
                  <a:pt x="932" y="700"/>
                </a:lnTo>
                <a:close/>
                <a:moveTo>
                  <a:pt x="700" y="118"/>
                </a:moveTo>
                <a:lnTo>
                  <a:pt x="817" y="118"/>
                </a:lnTo>
                <a:lnTo>
                  <a:pt x="817" y="235"/>
                </a:lnTo>
                <a:lnTo>
                  <a:pt x="700" y="235"/>
                </a:lnTo>
                <a:lnTo>
                  <a:pt x="700" y="118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467" y="1285"/>
                </a:moveTo>
                <a:lnTo>
                  <a:pt x="467" y="0"/>
                </a:lnTo>
                <a:lnTo>
                  <a:pt x="582" y="0"/>
                </a:lnTo>
                <a:lnTo>
                  <a:pt x="582" y="1285"/>
                </a:lnTo>
                <a:lnTo>
                  <a:pt x="467" y="1285"/>
                </a:lnTo>
                <a:close/>
                <a:moveTo>
                  <a:pt x="932" y="118"/>
                </a:moveTo>
                <a:cubicBezTo>
                  <a:pt x="995" y="118"/>
                  <a:pt x="1050" y="172"/>
                  <a:pt x="1050" y="235"/>
                </a:cubicBezTo>
                <a:lnTo>
                  <a:pt x="932" y="235"/>
                </a:lnTo>
                <a:lnTo>
                  <a:pt x="932" y="118"/>
                </a:lnTo>
                <a:close/>
                <a:moveTo>
                  <a:pt x="0" y="235"/>
                </a:moveTo>
                <a:cubicBezTo>
                  <a:pt x="0" y="172"/>
                  <a:pt x="55" y="118"/>
                  <a:pt x="118" y="118"/>
                </a:cubicBezTo>
                <a:lnTo>
                  <a:pt x="350" y="118"/>
                </a:lnTo>
                <a:lnTo>
                  <a:pt x="350" y="235"/>
                </a:lnTo>
                <a:lnTo>
                  <a:pt x="118" y="235"/>
                </a:lnTo>
                <a:lnTo>
                  <a:pt x="118" y="1050"/>
                </a:lnTo>
                <a:lnTo>
                  <a:pt x="350" y="1050"/>
                </a:lnTo>
                <a:lnTo>
                  <a:pt x="350" y="1167"/>
                </a:lnTo>
                <a:lnTo>
                  <a:pt x="118" y="1167"/>
                </a:lnTo>
                <a:cubicBezTo>
                  <a:pt x="55" y="1167"/>
                  <a:pt x="0" y="1113"/>
                  <a:pt x="0" y="1050"/>
                </a:cubicBezTo>
                <a:lnTo>
                  <a:pt x="0" y="235"/>
                </a:lnTo>
                <a:close/>
                <a:moveTo>
                  <a:pt x="932" y="468"/>
                </a:moveTo>
                <a:lnTo>
                  <a:pt x="932" y="350"/>
                </a:ln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close/>
                <a:moveTo>
                  <a:pt x="700" y="1167"/>
                </a:moveTo>
                <a:lnTo>
                  <a:pt x="700" y="1050"/>
                </a:lnTo>
                <a:lnTo>
                  <a:pt x="817" y="1050"/>
                </a:lnTo>
                <a:lnTo>
                  <a:pt x="817" y="1167"/>
                </a:lnTo>
                <a:lnTo>
                  <a:pt x="700" y="116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4302126" y="638176"/>
            <a:ext cx="377825" cy="377825"/>
          </a:xfrm>
          <a:custGeom>
            <a:avLst/>
            <a:gdLst>
              <a:gd name="T0" fmla="*/ 233 w 1051"/>
              <a:gd name="T1" fmla="*/ 1049 h 1050"/>
              <a:gd name="T2" fmla="*/ 233 w 1051"/>
              <a:gd name="T3" fmla="*/ 932 h 1050"/>
              <a:gd name="T4" fmla="*/ 350 w 1051"/>
              <a:gd name="T5" fmla="*/ 932 h 1050"/>
              <a:gd name="T6" fmla="*/ 350 w 1051"/>
              <a:gd name="T7" fmla="*/ 1049 h 1050"/>
              <a:gd name="T8" fmla="*/ 233 w 1051"/>
              <a:gd name="T9" fmla="*/ 1049 h 1050"/>
              <a:gd name="T10" fmla="*/ 468 w 1051"/>
              <a:gd name="T11" fmla="*/ 1049 h 1050"/>
              <a:gd name="T12" fmla="*/ 468 w 1051"/>
              <a:gd name="T13" fmla="*/ 932 h 1050"/>
              <a:gd name="T14" fmla="*/ 582 w 1051"/>
              <a:gd name="T15" fmla="*/ 932 h 1050"/>
              <a:gd name="T16" fmla="*/ 582 w 1051"/>
              <a:gd name="T17" fmla="*/ 1049 h 1050"/>
              <a:gd name="T18" fmla="*/ 468 w 1051"/>
              <a:gd name="T19" fmla="*/ 1049 h 1050"/>
              <a:gd name="T20" fmla="*/ 932 w 1051"/>
              <a:gd name="T21" fmla="*/ 699 h 1050"/>
              <a:gd name="T22" fmla="*/ 932 w 1051"/>
              <a:gd name="T23" fmla="*/ 117 h 1050"/>
              <a:gd name="T24" fmla="*/ 350 w 1051"/>
              <a:gd name="T25" fmla="*/ 117 h 1050"/>
              <a:gd name="T26" fmla="*/ 350 w 1051"/>
              <a:gd name="T27" fmla="*/ 699 h 1050"/>
              <a:gd name="T28" fmla="*/ 932 w 1051"/>
              <a:gd name="T29" fmla="*/ 699 h 1050"/>
              <a:gd name="T30" fmla="*/ 932 w 1051"/>
              <a:gd name="T31" fmla="*/ 0 h 1050"/>
              <a:gd name="T32" fmla="*/ 1050 w 1051"/>
              <a:gd name="T33" fmla="*/ 117 h 1050"/>
              <a:gd name="T34" fmla="*/ 1050 w 1051"/>
              <a:gd name="T35" fmla="*/ 699 h 1050"/>
              <a:gd name="T36" fmla="*/ 932 w 1051"/>
              <a:gd name="T37" fmla="*/ 817 h 1050"/>
              <a:gd name="T38" fmla="*/ 350 w 1051"/>
              <a:gd name="T39" fmla="*/ 817 h 1050"/>
              <a:gd name="T40" fmla="*/ 233 w 1051"/>
              <a:gd name="T41" fmla="*/ 699 h 1050"/>
              <a:gd name="T42" fmla="*/ 233 w 1051"/>
              <a:gd name="T43" fmla="*/ 117 h 1050"/>
              <a:gd name="T44" fmla="*/ 350 w 1051"/>
              <a:gd name="T45" fmla="*/ 0 h 1050"/>
              <a:gd name="T46" fmla="*/ 932 w 1051"/>
              <a:gd name="T47" fmla="*/ 0 h 1050"/>
              <a:gd name="T48" fmla="*/ 700 w 1051"/>
              <a:gd name="T49" fmla="*/ 1049 h 1050"/>
              <a:gd name="T50" fmla="*/ 700 w 1051"/>
              <a:gd name="T51" fmla="*/ 932 h 1050"/>
              <a:gd name="T52" fmla="*/ 817 w 1051"/>
              <a:gd name="T53" fmla="*/ 932 h 1050"/>
              <a:gd name="T54" fmla="*/ 817 w 1051"/>
              <a:gd name="T55" fmla="*/ 1049 h 1050"/>
              <a:gd name="T56" fmla="*/ 700 w 1051"/>
              <a:gd name="T57" fmla="*/ 1049 h 1050"/>
              <a:gd name="T58" fmla="*/ 0 w 1051"/>
              <a:gd name="T59" fmla="*/ 350 h 1050"/>
              <a:gd name="T60" fmla="*/ 0 w 1051"/>
              <a:gd name="T61" fmla="*/ 232 h 1050"/>
              <a:gd name="T62" fmla="*/ 118 w 1051"/>
              <a:gd name="T63" fmla="*/ 232 h 1050"/>
              <a:gd name="T64" fmla="*/ 118 w 1051"/>
              <a:gd name="T65" fmla="*/ 350 h 1050"/>
              <a:gd name="T66" fmla="*/ 0 w 1051"/>
              <a:gd name="T67" fmla="*/ 350 h 1050"/>
              <a:gd name="T68" fmla="*/ 118 w 1051"/>
              <a:gd name="T69" fmla="*/ 1049 h 1050"/>
              <a:gd name="T70" fmla="*/ 0 w 1051"/>
              <a:gd name="T71" fmla="*/ 932 h 1050"/>
              <a:gd name="T72" fmla="*/ 118 w 1051"/>
              <a:gd name="T73" fmla="*/ 932 h 1050"/>
              <a:gd name="T74" fmla="*/ 118 w 1051"/>
              <a:gd name="T75" fmla="*/ 1049 h 1050"/>
              <a:gd name="T76" fmla="*/ 0 w 1051"/>
              <a:gd name="T77" fmla="*/ 817 h 1050"/>
              <a:gd name="T78" fmla="*/ 0 w 1051"/>
              <a:gd name="T79" fmla="*/ 699 h 1050"/>
              <a:gd name="T80" fmla="*/ 118 w 1051"/>
              <a:gd name="T81" fmla="*/ 699 h 1050"/>
              <a:gd name="T82" fmla="*/ 118 w 1051"/>
              <a:gd name="T83" fmla="*/ 817 h 1050"/>
              <a:gd name="T84" fmla="*/ 0 w 1051"/>
              <a:gd name="T85" fmla="*/ 817 h 1050"/>
              <a:gd name="T86" fmla="*/ 0 w 1051"/>
              <a:gd name="T87" fmla="*/ 582 h 1050"/>
              <a:gd name="T88" fmla="*/ 0 w 1051"/>
              <a:gd name="T89" fmla="*/ 467 h 1050"/>
              <a:gd name="T90" fmla="*/ 118 w 1051"/>
              <a:gd name="T91" fmla="*/ 467 h 1050"/>
              <a:gd name="T92" fmla="*/ 118 w 1051"/>
              <a:gd name="T93" fmla="*/ 582 h 1050"/>
              <a:gd name="T94" fmla="*/ 0 w 1051"/>
              <a:gd name="T9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51" h="1050">
                <a:moveTo>
                  <a:pt x="233" y="1049"/>
                </a:moveTo>
                <a:lnTo>
                  <a:pt x="233" y="932"/>
                </a:lnTo>
                <a:lnTo>
                  <a:pt x="350" y="932"/>
                </a:lnTo>
                <a:lnTo>
                  <a:pt x="350" y="1049"/>
                </a:lnTo>
                <a:lnTo>
                  <a:pt x="233" y="1049"/>
                </a:lnTo>
                <a:close/>
                <a:moveTo>
                  <a:pt x="468" y="1049"/>
                </a:moveTo>
                <a:lnTo>
                  <a:pt x="468" y="932"/>
                </a:lnTo>
                <a:lnTo>
                  <a:pt x="582" y="932"/>
                </a:lnTo>
                <a:lnTo>
                  <a:pt x="582" y="1049"/>
                </a:lnTo>
                <a:lnTo>
                  <a:pt x="468" y="1049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350" y="117"/>
                </a:lnTo>
                <a:lnTo>
                  <a:pt x="350" y="699"/>
                </a:ln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lnTo>
                  <a:pt x="350" y="817"/>
                </a:lnTo>
                <a:cubicBezTo>
                  <a:pt x="285" y="817"/>
                  <a:pt x="233" y="762"/>
                  <a:pt x="233" y="699"/>
                </a:cubicBez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lnTo>
                  <a:pt x="932" y="0"/>
                </a:lnTo>
                <a:close/>
                <a:moveTo>
                  <a:pt x="700" y="1049"/>
                </a:moveTo>
                <a:lnTo>
                  <a:pt x="700" y="932"/>
                </a:lnTo>
                <a:lnTo>
                  <a:pt x="817" y="932"/>
                </a:lnTo>
                <a:lnTo>
                  <a:pt x="817" y="1049"/>
                </a:lnTo>
                <a:lnTo>
                  <a:pt x="700" y="1049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8" y="232"/>
                </a:lnTo>
                <a:lnTo>
                  <a:pt x="118" y="350"/>
                </a:lnTo>
                <a:lnTo>
                  <a:pt x="0" y="350"/>
                </a:lnTo>
                <a:close/>
                <a:moveTo>
                  <a:pt x="118" y="1049"/>
                </a:moveTo>
                <a:cubicBezTo>
                  <a:pt x="52" y="1049"/>
                  <a:pt x="0" y="994"/>
                  <a:pt x="0" y="932"/>
                </a:cubicBezTo>
                <a:lnTo>
                  <a:pt x="118" y="932"/>
                </a:lnTo>
                <a:lnTo>
                  <a:pt x="118" y="1049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8" y="699"/>
                </a:lnTo>
                <a:lnTo>
                  <a:pt x="118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8" y="467"/>
                </a:lnTo>
                <a:lnTo>
                  <a:pt x="118" y="582"/>
                </a:lnTo>
                <a:lnTo>
                  <a:pt x="0" y="5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5380039" y="638176"/>
            <a:ext cx="377825" cy="377825"/>
          </a:xfrm>
          <a:custGeom>
            <a:avLst/>
            <a:gdLst>
              <a:gd name="T0" fmla="*/ 700 w 1051"/>
              <a:gd name="T1" fmla="*/ 699 h 1050"/>
              <a:gd name="T2" fmla="*/ 818 w 1051"/>
              <a:gd name="T3" fmla="*/ 817 h 1050"/>
              <a:gd name="T4" fmla="*/ 700 w 1051"/>
              <a:gd name="T5" fmla="*/ 117 h 1050"/>
              <a:gd name="T6" fmla="*/ 818 w 1051"/>
              <a:gd name="T7" fmla="*/ 0 h 1050"/>
              <a:gd name="T8" fmla="*/ 700 w 1051"/>
              <a:gd name="T9" fmla="*/ 117 h 1050"/>
              <a:gd name="T10" fmla="*/ 118 w 1051"/>
              <a:gd name="T11" fmla="*/ 932 h 1050"/>
              <a:gd name="T12" fmla="*/ 818 w 1051"/>
              <a:gd name="T13" fmla="*/ 1049 h 1050"/>
              <a:gd name="T14" fmla="*/ 0 w 1051"/>
              <a:gd name="T15" fmla="*/ 932 h 1050"/>
              <a:gd name="T16" fmla="*/ 118 w 1051"/>
              <a:gd name="T17" fmla="*/ 232 h 1050"/>
              <a:gd name="T18" fmla="*/ 932 w 1051"/>
              <a:gd name="T19" fmla="*/ 699 h 1050"/>
              <a:gd name="T20" fmla="*/ 932 w 1051"/>
              <a:gd name="T21" fmla="*/ 817 h 1050"/>
              <a:gd name="T22" fmla="*/ 932 w 1051"/>
              <a:gd name="T23" fmla="*/ 232 h 1050"/>
              <a:gd name="T24" fmla="*/ 1050 w 1051"/>
              <a:gd name="T25" fmla="*/ 350 h 1050"/>
              <a:gd name="T26" fmla="*/ 932 w 1051"/>
              <a:gd name="T27" fmla="*/ 582 h 1050"/>
              <a:gd name="T28" fmla="*/ 1050 w 1051"/>
              <a:gd name="T29" fmla="*/ 467 h 1050"/>
              <a:gd name="T30" fmla="*/ 932 w 1051"/>
              <a:gd name="T31" fmla="*/ 582 h 1050"/>
              <a:gd name="T32" fmla="*/ 233 w 1051"/>
              <a:gd name="T33" fmla="*/ 699 h 1050"/>
              <a:gd name="T34" fmla="*/ 350 w 1051"/>
              <a:gd name="T35" fmla="*/ 817 h 1050"/>
              <a:gd name="T36" fmla="*/ 583 w 1051"/>
              <a:gd name="T37" fmla="*/ 117 h 1050"/>
              <a:gd name="T38" fmla="*/ 468 w 1051"/>
              <a:gd name="T39" fmla="*/ 0 h 1050"/>
              <a:gd name="T40" fmla="*/ 932 w 1051"/>
              <a:gd name="T41" fmla="*/ 0 h 1050"/>
              <a:gd name="T42" fmla="*/ 932 w 1051"/>
              <a:gd name="T43" fmla="*/ 117 h 1050"/>
              <a:gd name="T44" fmla="*/ 583 w 1051"/>
              <a:gd name="T45" fmla="*/ 699 h 1050"/>
              <a:gd name="T46" fmla="*/ 468 w 1051"/>
              <a:gd name="T47" fmla="*/ 817 h 1050"/>
              <a:gd name="T48" fmla="*/ 583 w 1051"/>
              <a:gd name="T49" fmla="*/ 699 h 1050"/>
              <a:gd name="T50" fmla="*/ 350 w 1051"/>
              <a:gd name="T51" fmla="*/ 117 h 1050"/>
              <a:gd name="T52" fmla="*/ 350 w 1051"/>
              <a:gd name="T53" fmla="*/ 0 h 1050"/>
              <a:gd name="T54" fmla="*/ 350 w 1051"/>
              <a:gd name="T55" fmla="*/ 582 h 1050"/>
              <a:gd name="T56" fmla="*/ 233 w 1051"/>
              <a:gd name="T57" fmla="*/ 467 h 1050"/>
              <a:gd name="T58" fmla="*/ 350 w 1051"/>
              <a:gd name="T59" fmla="*/ 232 h 1050"/>
              <a:gd name="T60" fmla="*/ 233 w 1051"/>
              <a:gd name="T61" fmla="*/ 350 h 1050"/>
              <a:gd name="T62" fmla="*/ 350 w 1051"/>
              <a:gd name="T63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700" y="817"/>
                </a:moveTo>
                <a:lnTo>
                  <a:pt x="700" y="699"/>
                </a:lnTo>
                <a:lnTo>
                  <a:pt x="818" y="699"/>
                </a:lnTo>
                <a:lnTo>
                  <a:pt x="818" y="817"/>
                </a:lnTo>
                <a:lnTo>
                  <a:pt x="700" y="817"/>
                </a:lnTo>
                <a:close/>
                <a:moveTo>
                  <a:pt x="700" y="117"/>
                </a:moveTo>
                <a:lnTo>
                  <a:pt x="700" y="0"/>
                </a:lnTo>
                <a:lnTo>
                  <a:pt x="818" y="0"/>
                </a:lnTo>
                <a:lnTo>
                  <a:pt x="818" y="117"/>
                </a:lnTo>
                <a:lnTo>
                  <a:pt x="700" y="117"/>
                </a:lnTo>
                <a:close/>
                <a:moveTo>
                  <a:pt x="118" y="232"/>
                </a:moveTo>
                <a:lnTo>
                  <a:pt x="118" y="932"/>
                </a:lnTo>
                <a:lnTo>
                  <a:pt x="818" y="932"/>
                </a:lnTo>
                <a:lnTo>
                  <a:pt x="818" y="1049"/>
                </a:lnTo>
                <a:lnTo>
                  <a:pt x="118" y="1049"/>
                </a:lnTo>
                <a:cubicBezTo>
                  <a:pt x="52" y="1049"/>
                  <a:pt x="0" y="994"/>
                  <a:pt x="0" y="932"/>
                </a:cubicBezTo>
                <a:lnTo>
                  <a:pt x="0" y="232"/>
                </a:lnTo>
                <a:lnTo>
                  <a:pt x="118" y="232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50" y="699"/>
                </a:lnTo>
                <a:cubicBezTo>
                  <a:pt x="1050" y="762"/>
                  <a:pt x="995" y="817"/>
                  <a:pt x="932" y="817"/>
                </a:cubicBezTo>
                <a:close/>
                <a:moveTo>
                  <a:pt x="932" y="350"/>
                </a:moveTo>
                <a:lnTo>
                  <a:pt x="932" y="232"/>
                </a:lnTo>
                <a:lnTo>
                  <a:pt x="1050" y="232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582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2"/>
                </a:lnTo>
                <a:lnTo>
                  <a:pt x="932" y="582"/>
                </a:lnTo>
                <a:close/>
                <a:moveTo>
                  <a:pt x="350" y="817"/>
                </a:moveTo>
                <a:cubicBezTo>
                  <a:pt x="285" y="817"/>
                  <a:pt x="233" y="762"/>
                  <a:pt x="233" y="699"/>
                </a:cubicBezTo>
                <a:lnTo>
                  <a:pt x="350" y="699"/>
                </a:lnTo>
                <a:lnTo>
                  <a:pt x="350" y="817"/>
                </a:lnTo>
                <a:close/>
                <a:moveTo>
                  <a:pt x="583" y="0"/>
                </a:moveTo>
                <a:lnTo>
                  <a:pt x="583" y="117"/>
                </a:lnTo>
                <a:lnTo>
                  <a:pt x="468" y="117"/>
                </a:lnTo>
                <a:lnTo>
                  <a:pt x="468" y="0"/>
                </a:lnTo>
                <a:lnTo>
                  <a:pt x="583" y="0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3" y="699"/>
                </a:moveTo>
                <a:lnTo>
                  <a:pt x="583" y="817"/>
                </a:lnTo>
                <a:lnTo>
                  <a:pt x="468" y="817"/>
                </a:lnTo>
                <a:lnTo>
                  <a:pt x="468" y="699"/>
                </a:lnTo>
                <a:lnTo>
                  <a:pt x="583" y="699"/>
                </a:lnTo>
                <a:close/>
                <a:moveTo>
                  <a:pt x="350" y="0"/>
                </a:moveTo>
                <a:lnTo>
                  <a:pt x="350" y="117"/>
                </a:lnTo>
                <a:lnTo>
                  <a:pt x="233" y="117"/>
                </a:lnTo>
                <a:cubicBezTo>
                  <a:pt x="233" y="54"/>
                  <a:pt x="285" y="0"/>
                  <a:pt x="350" y="0"/>
                </a:cubicBezTo>
                <a:close/>
                <a:moveTo>
                  <a:pt x="350" y="467"/>
                </a:moveTo>
                <a:lnTo>
                  <a:pt x="350" y="582"/>
                </a:lnTo>
                <a:lnTo>
                  <a:pt x="233" y="582"/>
                </a:lnTo>
                <a:lnTo>
                  <a:pt x="233" y="467"/>
                </a:lnTo>
                <a:lnTo>
                  <a:pt x="350" y="467"/>
                </a:lnTo>
                <a:close/>
                <a:moveTo>
                  <a:pt x="350" y="232"/>
                </a:moveTo>
                <a:lnTo>
                  <a:pt x="350" y="350"/>
                </a:lnTo>
                <a:lnTo>
                  <a:pt x="233" y="350"/>
                </a:lnTo>
                <a:lnTo>
                  <a:pt x="233" y="232"/>
                </a:lnTo>
                <a:lnTo>
                  <a:pt x="350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6446838" y="617538"/>
            <a:ext cx="398462" cy="419100"/>
          </a:xfrm>
          <a:custGeom>
            <a:avLst/>
            <a:gdLst>
              <a:gd name="T0" fmla="*/ 1107 w 1108"/>
              <a:gd name="T1" fmla="*/ 815 h 1166"/>
              <a:gd name="T2" fmla="*/ 639 w 1108"/>
              <a:gd name="T3" fmla="*/ 670 h 1166"/>
              <a:gd name="T4" fmla="*/ 639 w 1108"/>
              <a:gd name="T5" fmla="*/ 990 h 1166"/>
              <a:gd name="T6" fmla="*/ 757 w 1108"/>
              <a:gd name="T7" fmla="*/ 1077 h 1166"/>
              <a:gd name="T8" fmla="*/ 757 w 1108"/>
              <a:gd name="T9" fmla="*/ 1165 h 1166"/>
              <a:gd name="T10" fmla="*/ 552 w 1108"/>
              <a:gd name="T11" fmla="*/ 1107 h 1166"/>
              <a:gd name="T12" fmla="*/ 350 w 1108"/>
              <a:gd name="T13" fmla="*/ 1165 h 1166"/>
              <a:gd name="T14" fmla="*/ 350 w 1108"/>
              <a:gd name="T15" fmla="*/ 1077 h 1166"/>
              <a:gd name="T16" fmla="*/ 465 w 1108"/>
              <a:gd name="T17" fmla="*/ 990 h 1166"/>
              <a:gd name="T18" fmla="*/ 465 w 1108"/>
              <a:gd name="T19" fmla="*/ 670 h 1166"/>
              <a:gd name="T20" fmla="*/ 0 w 1108"/>
              <a:gd name="T21" fmla="*/ 815 h 1166"/>
              <a:gd name="T22" fmla="*/ 0 w 1108"/>
              <a:gd name="T23" fmla="*/ 700 h 1166"/>
              <a:gd name="T24" fmla="*/ 465 w 1108"/>
              <a:gd name="T25" fmla="*/ 408 h 1166"/>
              <a:gd name="T26" fmla="*/ 465 w 1108"/>
              <a:gd name="T27" fmla="*/ 88 h 1166"/>
              <a:gd name="T28" fmla="*/ 552 w 1108"/>
              <a:gd name="T29" fmla="*/ 0 h 1166"/>
              <a:gd name="T30" fmla="*/ 639 w 1108"/>
              <a:gd name="T31" fmla="*/ 88 h 1166"/>
              <a:gd name="T32" fmla="*/ 639 w 1108"/>
              <a:gd name="T33" fmla="*/ 408 h 1166"/>
              <a:gd name="T34" fmla="*/ 1107 w 1108"/>
              <a:gd name="T35" fmla="*/ 700 h 1166"/>
              <a:gd name="T36" fmla="*/ 1107 w 1108"/>
              <a:gd name="T37" fmla="*/ 8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6">
                <a:moveTo>
                  <a:pt x="1107" y="815"/>
                </a:moveTo>
                <a:lnTo>
                  <a:pt x="639" y="670"/>
                </a:lnTo>
                <a:lnTo>
                  <a:pt x="639" y="990"/>
                </a:lnTo>
                <a:lnTo>
                  <a:pt x="757" y="1077"/>
                </a:lnTo>
                <a:lnTo>
                  <a:pt x="757" y="1165"/>
                </a:lnTo>
                <a:lnTo>
                  <a:pt x="552" y="1107"/>
                </a:lnTo>
                <a:lnTo>
                  <a:pt x="350" y="1165"/>
                </a:lnTo>
                <a:lnTo>
                  <a:pt x="350" y="1077"/>
                </a:lnTo>
                <a:lnTo>
                  <a:pt x="465" y="990"/>
                </a:lnTo>
                <a:lnTo>
                  <a:pt x="465" y="670"/>
                </a:lnTo>
                <a:lnTo>
                  <a:pt x="0" y="815"/>
                </a:lnTo>
                <a:lnTo>
                  <a:pt x="0" y="700"/>
                </a:lnTo>
                <a:lnTo>
                  <a:pt x="465" y="408"/>
                </a:lnTo>
                <a:lnTo>
                  <a:pt x="465" y="88"/>
                </a:lnTo>
                <a:cubicBezTo>
                  <a:pt x="465" y="39"/>
                  <a:pt x="503" y="0"/>
                  <a:pt x="552" y="0"/>
                </a:cubicBezTo>
                <a:cubicBezTo>
                  <a:pt x="601" y="0"/>
                  <a:pt x="639" y="39"/>
                  <a:pt x="639" y="88"/>
                </a:cubicBezTo>
                <a:lnTo>
                  <a:pt x="639" y="408"/>
                </a:lnTo>
                <a:lnTo>
                  <a:pt x="1107" y="700"/>
                </a:lnTo>
                <a:lnTo>
                  <a:pt x="1107" y="815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7510463" y="642938"/>
            <a:ext cx="430212" cy="366712"/>
          </a:xfrm>
          <a:custGeom>
            <a:avLst/>
            <a:gdLst>
              <a:gd name="T0" fmla="*/ 1181 w 1193"/>
              <a:gd name="T1" fmla="*/ 355 h 1018"/>
              <a:gd name="T2" fmla="*/ 1118 w 1193"/>
              <a:gd name="T3" fmla="*/ 462 h 1018"/>
              <a:gd name="T4" fmla="*/ 555 w 1193"/>
              <a:gd name="T5" fmla="*/ 612 h 1018"/>
              <a:gd name="T6" fmla="*/ 246 w 1193"/>
              <a:gd name="T7" fmla="*/ 694 h 1018"/>
              <a:gd name="T8" fmla="*/ 153 w 1193"/>
              <a:gd name="T9" fmla="*/ 722 h 1018"/>
              <a:gd name="T10" fmla="*/ 0 w 1193"/>
              <a:gd name="T11" fmla="*/ 459 h 1018"/>
              <a:gd name="T12" fmla="*/ 85 w 1193"/>
              <a:gd name="T13" fmla="*/ 437 h 1018"/>
              <a:gd name="T14" fmla="*/ 200 w 1193"/>
              <a:gd name="T15" fmla="*/ 525 h 1018"/>
              <a:gd name="T16" fmla="*/ 489 w 1193"/>
              <a:gd name="T17" fmla="*/ 448 h 1018"/>
              <a:gd name="T18" fmla="*/ 249 w 1193"/>
              <a:gd name="T19" fmla="*/ 30 h 1018"/>
              <a:gd name="T20" fmla="*/ 361 w 1193"/>
              <a:gd name="T21" fmla="*/ 0 h 1018"/>
              <a:gd name="T22" fmla="*/ 763 w 1193"/>
              <a:gd name="T23" fmla="*/ 375 h 1018"/>
              <a:gd name="T24" fmla="*/ 1074 w 1193"/>
              <a:gd name="T25" fmla="*/ 293 h 1018"/>
              <a:gd name="T26" fmla="*/ 1181 w 1193"/>
              <a:gd name="T27" fmla="*/ 355 h 1018"/>
              <a:gd name="T28" fmla="*/ 38 w 1193"/>
              <a:gd name="T29" fmla="*/ 899 h 1018"/>
              <a:gd name="T30" fmla="*/ 1148 w 1193"/>
              <a:gd name="T31" fmla="*/ 899 h 1018"/>
              <a:gd name="T32" fmla="*/ 1148 w 1193"/>
              <a:gd name="T33" fmla="*/ 1017 h 1018"/>
              <a:gd name="T34" fmla="*/ 38 w 1193"/>
              <a:gd name="T35" fmla="*/ 1017 h 1018"/>
              <a:gd name="T36" fmla="*/ 38 w 1193"/>
              <a:gd name="T37" fmla="*/ 899 h 10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3" h="1018">
                <a:moveTo>
                  <a:pt x="1181" y="355"/>
                </a:moveTo>
                <a:cubicBezTo>
                  <a:pt x="1192" y="402"/>
                  <a:pt x="1164" y="448"/>
                  <a:pt x="1118" y="462"/>
                </a:cubicBezTo>
                <a:cubicBezTo>
                  <a:pt x="930" y="512"/>
                  <a:pt x="742" y="562"/>
                  <a:pt x="555" y="612"/>
                </a:cubicBezTo>
                <a:lnTo>
                  <a:pt x="246" y="694"/>
                </a:lnTo>
                <a:lnTo>
                  <a:pt x="153" y="722"/>
                </a:lnTo>
                <a:cubicBezTo>
                  <a:pt x="102" y="634"/>
                  <a:pt x="51" y="547"/>
                  <a:pt x="0" y="459"/>
                </a:cubicBezTo>
                <a:lnTo>
                  <a:pt x="85" y="437"/>
                </a:lnTo>
                <a:lnTo>
                  <a:pt x="200" y="525"/>
                </a:lnTo>
                <a:lnTo>
                  <a:pt x="489" y="448"/>
                </a:lnTo>
                <a:lnTo>
                  <a:pt x="249" y="30"/>
                </a:lnTo>
                <a:lnTo>
                  <a:pt x="361" y="0"/>
                </a:lnTo>
                <a:lnTo>
                  <a:pt x="763" y="375"/>
                </a:lnTo>
                <a:lnTo>
                  <a:pt x="1074" y="293"/>
                </a:lnTo>
                <a:cubicBezTo>
                  <a:pt x="1121" y="279"/>
                  <a:pt x="1170" y="309"/>
                  <a:pt x="1181" y="355"/>
                </a:cubicBezTo>
                <a:close/>
                <a:moveTo>
                  <a:pt x="38" y="899"/>
                </a:moveTo>
                <a:lnTo>
                  <a:pt x="1148" y="899"/>
                </a:lnTo>
                <a:lnTo>
                  <a:pt x="1148" y="1017"/>
                </a:lnTo>
                <a:lnTo>
                  <a:pt x="38" y="1017"/>
                </a:lnTo>
                <a:lnTo>
                  <a:pt x="38" y="89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8601075" y="627063"/>
            <a:ext cx="400050" cy="398462"/>
          </a:xfrm>
          <a:custGeom>
            <a:avLst/>
            <a:gdLst>
              <a:gd name="T0" fmla="*/ 672 w 1110"/>
              <a:gd name="T1" fmla="*/ 724 h 1108"/>
              <a:gd name="T2" fmla="*/ 109 w 1110"/>
              <a:gd name="T3" fmla="*/ 574 h 1108"/>
              <a:gd name="T4" fmla="*/ 16 w 1110"/>
              <a:gd name="T5" fmla="*/ 547 h 1108"/>
              <a:gd name="T6" fmla="*/ 16 w 1110"/>
              <a:gd name="T7" fmla="*/ 246 h 1108"/>
              <a:gd name="T8" fmla="*/ 101 w 1110"/>
              <a:gd name="T9" fmla="*/ 268 h 1108"/>
              <a:gd name="T10" fmla="*/ 156 w 1110"/>
              <a:gd name="T11" fmla="*/ 405 h 1108"/>
              <a:gd name="T12" fmla="*/ 445 w 1110"/>
              <a:gd name="T13" fmla="*/ 481 h 1108"/>
              <a:gd name="T14" fmla="*/ 445 w 1110"/>
              <a:gd name="T15" fmla="*/ 0 h 1108"/>
              <a:gd name="T16" fmla="*/ 557 w 1110"/>
              <a:gd name="T17" fmla="*/ 30 h 1108"/>
              <a:gd name="T18" fmla="*/ 719 w 1110"/>
              <a:gd name="T19" fmla="*/ 555 h 1108"/>
              <a:gd name="T20" fmla="*/ 1028 w 1110"/>
              <a:gd name="T21" fmla="*/ 637 h 1108"/>
              <a:gd name="T22" fmla="*/ 1090 w 1110"/>
              <a:gd name="T23" fmla="*/ 746 h 1108"/>
              <a:gd name="T24" fmla="*/ 984 w 1110"/>
              <a:gd name="T25" fmla="*/ 806 h 1108"/>
              <a:gd name="T26" fmla="*/ 672 w 1110"/>
              <a:gd name="T27" fmla="*/ 724 h 1108"/>
              <a:gd name="T28" fmla="*/ 0 w 1110"/>
              <a:gd name="T29" fmla="*/ 989 h 1108"/>
              <a:gd name="T30" fmla="*/ 1109 w 1110"/>
              <a:gd name="T31" fmla="*/ 989 h 1108"/>
              <a:gd name="T32" fmla="*/ 1109 w 1110"/>
              <a:gd name="T33" fmla="*/ 1107 h 1108"/>
              <a:gd name="T34" fmla="*/ 0 w 1110"/>
              <a:gd name="T35" fmla="*/ 1107 h 1108"/>
              <a:gd name="T36" fmla="*/ 0 w 1110"/>
              <a:gd name="T37" fmla="*/ 989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10" h="1108">
                <a:moveTo>
                  <a:pt x="672" y="724"/>
                </a:moveTo>
                <a:cubicBezTo>
                  <a:pt x="486" y="673"/>
                  <a:pt x="298" y="623"/>
                  <a:pt x="109" y="574"/>
                </a:cubicBezTo>
                <a:lnTo>
                  <a:pt x="16" y="547"/>
                </a:lnTo>
                <a:lnTo>
                  <a:pt x="16" y="246"/>
                </a:lnTo>
                <a:lnTo>
                  <a:pt x="101" y="268"/>
                </a:lnTo>
                <a:lnTo>
                  <a:pt x="156" y="405"/>
                </a:lnTo>
                <a:lnTo>
                  <a:pt x="445" y="481"/>
                </a:lnTo>
                <a:lnTo>
                  <a:pt x="445" y="0"/>
                </a:lnTo>
                <a:lnTo>
                  <a:pt x="557" y="30"/>
                </a:lnTo>
                <a:lnTo>
                  <a:pt x="719" y="555"/>
                </a:lnTo>
                <a:lnTo>
                  <a:pt x="1028" y="637"/>
                </a:lnTo>
                <a:cubicBezTo>
                  <a:pt x="1074" y="650"/>
                  <a:pt x="1101" y="700"/>
                  <a:pt x="1090" y="746"/>
                </a:cubicBezTo>
                <a:cubicBezTo>
                  <a:pt x="1077" y="793"/>
                  <a:pt x="1030" y="817"/>
                  <a:pt x="984" y="806"/>
                </a:cubicBezTo>
                <a:lnTo>
                  <a:pt x="672" y="724"/>
                </a:lnTo>
                <a:close/>
                <a:moveTo>
                  <a:pt x="0" y="989"/>
                </a:moveTo>
                <a:lnTo>
                  <a:pt x="1109" y="989"/>
                </a:lnTo>
                <a:lnTo>
                  <a:pt x="1109" y="1107"/>
                </a:lnTo>
                <a:lnTo>
                  <a:pt x="0" y="1107"/>
                </a:lnTo>
                <a:lnTo>
                  <a:pt x="0" y="98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9771064" y="617538"/>
            <a:ext cx="211137" cy="419100"/>
          </a:xfrm>
          <a:custGeom>
            <a:avLst/>
            <a:gdLst>
              <a:gd name="T0" fmla="*/ 0 w 586"/>
              <a:gd name="T1" fmla="*/ 0 h 1166"/>
              <a:gd name="T2" fmla="*/ 585 w 586"/>
              <a:gd name="T3" fmla="*/ 0 h 1166"/>
              <a:gd name="T4" fmla="*/ 350 w 586"/>
              <a:gd name="T5" fmla="*/ 465 h 1166"/>
              <a:gd name="T6" fmla="*/ 585 w 586"/>
              <a:gd name="T7" fmla="*/ 465 h 1166"/>
              <a:gd name="T8" fmla="*/ 175 w 586"/>
              <a:gd name="T9" fmla="*/ 1165 h 1166"/>
              <a:gd name="T10" fmla="*/ 175 w 586"/>
              <a:gd name="T11" fmla="*/ 640 h 1166"/>
              <a:gd name="T12" fmla="*/ 0 w 586"/>
              <a:gd name="T13" fmla="*/ 640 h 1166"/>
              <a:gd name="T14" fmla="*/ 0 w 586"/>
              <a:gd name="T1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86" h="1166">
                <a:moveTo>
                  <a:pt x="0" y="0"/>
                </a:moveTo>
                <a:lnTo>
                  <a:pt x="585" y="0"/>
                </a:lnTo>
                <a:lnTo>
                  <a:pt x="350" y="465"/>
                </a:lnTo>
                <a:lnTo>
                  <a:pt x="585" y="465"/>
                </a:lnTo>
                <a:lnTo>
                  <a:pt x="175" y="1165"/>
                </a:lnTo>
                <a:lnTo>
                  <a:pt x="175" y="640"/>
                </a:lnTo>
                <a:lnTo>
                  <a:pt x="0" y="640"/>
                </a:lnTo>
                <a:lnTo>
                  <a:pt x="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10775950" y="617538"/>
            <a:ext cx="357188" cy="419100"/>
          </a:xfrm>
          <a:custGeom>
            <a:avLst/>
            <a:gdLst>
              <a:gd name="T0" fmla="*/ 875 w 991"/>
              <a:gd name="T1" fmla="*/ 465 h 1166"/>
              <a:gd name="T2" fmla="*/ 785 w 991"/>
              <a:gd name="T3" fmla="*/ 621 h 1166"/>
              <a:gd name="T4" fmla="*/ 290 w 991"/>
              <a:gd name="T5" fmla="*/ 126 h 1166"/>
              <a:gd name="T6" fmla="*/ 290 w 991"/>
              <a:gd name="T7" fmla="*/ 0 h 1166"/>
              <a:gd name="T8" fmla="*/ 875 w 991"/>
              <a:gd name="T9" fmla="*/ 0 h 1166"/>
              <a:gd name="T10" fmla="*/ 640 w 991"/>
              <a:gd name="T11" fmla="*/ 465 h 1166"/>
              <a:gd name="T12" fmla="*/ 875 w 991"/>
              <a:gd name="T13" fmla="*/ 465 h 1166"/>
              <a:gd name="T14" fmla="*/ 74 w 991"/>
              <a:gd name="T15" fmla="*/ 58 h 1166"/>
              <a:gd name="T16" fmla="*/ 990 w 991"/>
              <a:gd name="T17" fmla="*/ 976 h 1166"/>
              <a:gd name="T18" fmla="*/ 916 w 991"/>
              <a:gd name="T19" fmla="*/ 1050 h 1166"/>
              <a:gd name="T20" fmla="*/ 675 w 991"/>
              <a:gd name="T21" fmla="*/ 807 h 1166"/>
              <a:gd name="T22" fmla="*/ 465 w 991"/>
              <a:gd name="T23" fmla="*/ 1165 h 1166"/>
              <a:gd name="T24" fmla="*/ 465 w 991"/>
              <a:gd name="T25" fmla="*/ 640 h 1166"/>
              <a:gd name="T26" fmla="*/ 290 w 991"/>
              <a:gd name="T27" fmla="*/ 640 h 1166"/>
              <a:gd name="T28" fmla="*/ 290 w 991"/>
              <a:gd name="T29" fmla="*/ 424 h 1166"/>
              <a:gd name="T30" fmla="*/ 0 w 991"/>
              <a:gd name="T31" fmla="*/ 132 h 1166"/>
              <a:gd name="T32" fmla="*/ 74 w 991"/>
              <a:gd name="T33" fmla="*/ 5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91" h="1166">
                <a:moveTo>
                  <a:pt x="875" y="465"/>
                </a:moveTo>
                <a:lnTo>
                  <a:pt x="785" y="621"/>
                </a:lnTo>
                <a:lnTo>
                  <a:pt x="290" y="126"/>
                </a:lnTo>
                <a:lnTo>
                  <a:pt x="290" y="0"/>
                </a:lnTo>
                <a:lnTo>
                  <a:pt x="875" y="0"/>
                </a:lnTo>
                <a:lnTo>
                  <a:pt x="640" y="465"/>
                </a:lnTo>
                <a:lnTo>
                  <a:pt x="875" y="465"/>
                </a:lnTo>
                <a:close/>
                <a:moveTo>
                  <a:pt x="74" y="58"/>
                </a:moveTo>
                <a:lnTo>
                  <a:pt x="990" y="976"/>
                </a:lnTo>
                <a:lnTo>
                  <a:pt x="916" y="1050"/>
                </a:lnTo>
                <a:lnTo>
                  <a:pt x="675" y="807"/>
                </a:lnTo>
                <a:lnTo>
                  <a:pt x="465" y="1165"/>
                </a:lnTo>
                <a:lnTo>
                  <a:pt x="465" y="640"/>
                </a:lnTo>
                <a:lnTo>
                  <a:pt x="290" y="640"/>
                </a:lnTo>
                <a:lnTo>
                  <a:pt x="290" y="424"/>
                </a:lnTo>
                <a:lnTo>
                  <a:pt x="0" y="132"/>
                </a:lnTo>
                <a:lnTo>
                  <a:pt x="74" y="5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058863" y="1525588"/>
            <a:ext cx="419100" cy="336550"/>
          </a:xfrm>
          <a:custGeom>
            <a:avLst/>
            <a:gdLst>
              <a:gd name="T0" fmla="*/ 990 w 1165"/>
              <a:gd name="T1" fmla="*/ 759 h 935"/>
              <a:gd name="T2" fmla="*/ 990 w 1165"/>
              <a:gd name="T3" fmla="*/ 699 h 935"/>
              <a:gd name="T4" fmla="*/ 757 w 1165"/>
              <a:gd name="T5" fmla="*/ 584 h 935"/>
              <a:gd name="T6" fmla="*/ 525 w 1165"/>
              <a:gd name="T7" fmla="*/ 699 h 935"/>
              <a:gd name="T8" fmla="*/ 525 w 1165"/>
              <a:gd name="T9" fmla="*/ 759 h 935"/>
              <a:gd name="T10" fmla="*/ 990 w 1165"/>
              <a:gd name="T11" fmla="*/ 759 h 935"/>
              <a:gd name="T12" fmla="*/ 757 w 1165"/>
              <a:gd name="T13" fmla="*/ 292 h 935"/>
              <a:gd name="T14" fmla="*/ 640 w 1165"/>
              <a:gd name="T15" fmla="*/ 409 h 935"/>
              <a:gd name="T16" fmla="*/ 757 w 1165"/>
              <a:gd name="T17" fmla="*/ 524 h 935"/>
              <a:gd name="T18" fmla="*/ 875 w 1165"/>
              <a:gd name="T19" fmla="*/ 409 h 935"/>
              <a:gd name="T20" fmla="*/ 757 w 1165"/>
              <a:gd name="T21" fmla="*/ 292 h 935"/>
              <a:gd name="T22" fmla="*/ 1164 w 1165"/>
              <a:gd name="T23" fmla="*/ 235 h 935"/>
              <a:gd name="T24" fmla="*/ 1164 w 1165"/>
              <a:gd name="T25" fmla="*/ 817 h 935"/>
              <a:gd name="T26" fmla="*/ 1050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465 w 1165"/>
              <a:gd name="T37" fmla="*/ 0 h 935"/>
              <a:gd name="T38" fmla="*/ 582 w 1165"/>
              <a:gd name="T39" fmla="*/ 117 h 935"/>
              <a:gd name="T40" fmla="*/ 1050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90" y="759"/>
                </a:moveTo>
                <a:lnTo>
                  <a:pt x="990" y="699"/>
                </a:lnTo>
                <a:cubicBezTo>
                  <a:pt x="990" y="623"/>
                  <a:pt x="833" y="584"/>
                  <a:pt x="757" y="584"/>
                </a:cubicBezTo>
                <a:cubicBezTo>
                  <a:pt x="680" y="584"/>
                  <a:pt x="525" y="623"/>
                  <a:pt x="525" y="699"/>
                </a:cubicBezTo>
                <a:lnTo>
                  <a:pt x="525" y="759"/>
                </a:lnTo>
                <a:lnTo>
                  <a:pt x="990" y="759"/>
                </a:lnTo>
                <a:close/>
                <a:moveTo>
                  <a:pt x="757" y="292"/>
                </a:moveTo>
                <a:cubicBezTo>
                  <a:pt x="694" y="292"/>
                  <a:pt x="640" y="347"/>
                  <a:pt x="640" y="409"/>
                </a:cubicBezTo>
                <a:cubicBezTo>
                  <a:pt x="640" y="472"/>
                  <a:pt x="694" y="524"/>
                  <a:pt x="757" y="524"/>
                </a:cubicBezTo>
                <a:cubicBezTo>
                  <a:pt x="820" y="524"/>
                  <a:pt x="875" y="472"/>
                  <a:pt x="875" y="409"/>
                </a:cubicBezTo>
                <a:cubicBezTo>
                  <a:pt x="875" y="347"/>
                  <a:pt x="820" y="292"/>
                  <a:pt x="757" y="292"/>
                </a:cubicBez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2" y="117"/>
                </a:lnTo>
                <a:lnTo>
                  <a:pt x="1050" y="117"/>
                </a:lnTo>
                <a:cubicBezTo>
                  <a:pt x="1113" y="117"/>
                  <a:pt x="1164" y="172"/>
                  <a:pt x="1164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5" name="Freeform 84"/>
          <p:cNvSpPr>
            <a:spLocks noChangeArrowheads="1"/>
          </p:cNvSpPr>
          <p:nvPr/>
        </p:nvSpPr>
        <p:spPr bwMode="auto">
          <a:xfrm>
            <a:off x="2152651" y="1525588"/>
            <a:ext cx="377825" cy="336550"/>
          </a:xfrm>
          <a:custGeom>
            <a:avLst/>
            <a:gdLst>
              <a:gd name="T0" fmla="*/ 232 w 1050"/>
              <a:gd name="T1" fmla="*/ 0 h 933"/>
              <a:gd name="T2" fmla="*/ 1049 w 1050"/>
              <a:gd name="T3" fmla="*/ 0 h 933"/>
              <a:gd name="T4" fmla="*/ 1049 w 1050"/>
              <a:gd name="T5" fmla="*/ 175 h 933"/>
              <a:gd name="T6" fmla="*/ 710 w 1050"/>
              <a:gd name="T7" fmla="*/ 175 h 933"/>
              <a:gd name="T8" fmla="*/ 617 w 1050"/>
              <a:gd name="T9" fmla="*/ 393 h 933"/>
              <a:gd name="T10" fmla="*/ 494 w 1050"/>
              <a:gd name="T11" fmla="*/ 273 h 933"/>
              <a:gd name="T12" fmla="*/ 535 w 1050"/>
              <a:gd name="T13" fmla="*/ 175 h 933"/>
              <a:gd name="T14" fmla="*/ 396 w 1050"/>
              <a:gd name="T15" fmla="*/ 175 h 933"/>
              <a:gd name="T16" fmla="*/ 232 w 1050"/>
              <a:gd name="T17" fmla="*/ 11 h 933"/>
              <a:gd name="T18" fmla="*/ 232 w 1050"/>
              <a:gd name="T19" fmla="*/ 0 h 933"/>
              <a:gd name="T20" fmla="*/ 73 w 1050"/>
              <a:gd name="T21" fmla="*/ 0 h 933"/>
              <a:gd name="T22" fmla="*/ 90 w 1050"/>
              <a:gd name="T23" fmla="*/ 14 h 933"/>
              <a:gd name="T24" fmla="*/ 932 w 1050"/>
              <a:gd name="T25" fmla="*/ 858 h 933"/>
              <a:gd name="T26" fmla="*/ 858 w 1050"/>
              <a:gd name="T27" fmla="*/ 932 h 933"/>
              <a:gd name="T28" fmla="*/ 527 w 1050"/>
              <a:gd name="T29" fmla="*/ 601 h 933"/>
              <a:gd name="T30" fmla="*/ 437 w 1050"/>
              <a:gd name="T31" fmla="*/ 814 h 933"/>
              <a:gd name="T32" fmla="*/ 262 w 1050"/>
              <a:gd name="T33" fmla="*/ 814 h 933"/>
              <a:gd name="T34" fmla="*/ 404 w 1050"/>
              <a:gd name="T35" fmla="*/ 478 h 933"/>
              <a:gd name="T36" fmla="*/ 0 w 1050"/>
              <a:gd name="T37" fmla="*/ 74 h 933"/>
              <a:gd name="T38" fmla="*/ 73 w 1050"/>
              <a:gd name="T39" fmla="*/ 0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933">
                <a:moveTo>
                  <a:pt x="232" y="0"/>
                </a:moveTo>
                <a:lnTo>
                  <a:pt x="1049" y="0"/>
                </a:lnTo>
                <a:lnTo>
                  <a:pt x="1049" y="175"/>
                </a:lnTo>
                <a:lnTo>
                  <a:pt x="710" y="175"/>
                </a:lnTo>
                <a:lnTo>
                  <a:pt x="617" y="393"/>
                </a:lnTo>
                <a:lnTo>
                  <a:pt x="494" y="273"/>
                </a:lnTo>
                <a:lnTo>
                  <a:pt x="535" y="175"/>
                </a:lnTo>
                <a:lnTo>
                  <a:pt x="396" y="175"/>
                </a:lnTo>
                <a:lnTo>
                  <a:pt x="232" y="11"/>
                </a:lnTo>
                <a:lnTo>
                  <a:pt x="232" y="0"/>
                </a:lnTo>
                <a:close/>
                <a:moveTo>
                  <a:pt x="73" y="0"/>
                </a:moveTo>
                <a:lnTo>
                  <a:pt x="90" y="14"/>
                </a:lnTo>
                <a:lnTo>
                  <a:pt x="932" y="858"/>
                </a:lnTo>
                <a:lnTo>
                  <a:pt x="858" y="932"/>
                </a:lnTo>
                <a:lnTo>
                  <a:pt x="527" y="601"/>
                </a:lnTo>
                <a:lnTo>
                  <a:pt x="437" y="814"/>
                </a:lnTo>
                <a:lnTo>
                  <a:pt x="262" y="814"/>
                </a:lnTo>
                <a:lnTo>
                  <a:pt x="404" y="478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3300413" y="1546225"/>
            <a:ext cx="227012" cy="293688"/>
          </a:xfrm>
          <a:custGeom>
            <a:avLst/>
            <a:gdLst>
              <a:gd name="T0" fmla="*/ 380 w 630"/>
              <a:gd name="T1" fmla="*/ 673 h 818"/>
              <a:gd name="T2" fmla="*/ 467 w 630"/>
              <a:gd name="T3" fmla="*/ 585 h 818"/>
              <a:gd name="T4" fmla="*/ 380 w 630"/>
              <a:gd name="T5" fmla="*/ 498 h 818"/>
              <a:gd name="T6" fmla="*/ 175 w 630"/>
              <a:gd name="T7" fmla="*/ 498 h 818"/>
              <a:gd name="T8" fmla="*/ 175 w 630"/>
              <a:gd name="T9" fmla="*/ 673 h 818"/>
              <a:gd name="T10" fmla="*/ 380 w 630"/>
              <a:gd name="T11" fmla="*/ 673 h 818"/>
              <a:gd name="T12" fmla="*/ 175 w 630"/>
              <a:gd name="T13" fmla="*/ 148 h 818"/>
              <a:gd name="T14" fmla="*/ 175 w 630"/>
              <a:gd name="T15" fmla="*/ 323 h 818"/>
              <a:gd name="T16" fmla="*/ 350 w 630"/>
              <a:gd name="T17" fmla="*/ 323 h 818"/>
              <a:gd name="T18" fmla="*/ 437 w 630"/>
              <a:gd name="T19" fmla="*/ 235 h 818"/>
              <a:gd name="T20" fmla="*/ 350 w 630"/>
              <a:gd name="T21" fmla="*/ 148 h 818"/>
              <a:gd name="T22" fmla="*/ 175 w 630"/>
              <a:gd name="T23" fmla="*/ 148 h 818"/>
              <a:gd name="T24" fmla="*/ 503 w 630"/>
              <a:gd name="T25" fmla="*/ 397 h 818"/>
              <a:gd name="T26" fmla="*/ 629 w 630"/>
              <a:gd name="T27" fmla="*/ 596 h 818"/>
              <a:gd name="T28" fmla="*/ 413 w 630"/>
              <a:gd name="T29" fmla="*/ 817 h 818"/>
              <a:gd name="T30" fmla="*/ 0 w 630"/>
              <a:gd name="T31" fmla="*/ 817 h 818"/>
              <a:gd name="T32" fmla="*/ 0 w 630"/>
              <a:gd name="T33" fmla="*/ 0 h 818"/>
              <a:gd name="T34" fmla="*/ 366 w 630"/>
              <a:gd name="T35" fmla="*/ 0 h 818"/>
              <a:gd name="T36" fmla="*/ 599 w 630"/>
              <a:gd name="T37" fmla="*/ 235 h 818"/>
              <a:gd name="T38" fmla="*/ 503 w 630"/>
              <a:gd name="T39" fmla="*/ 397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30" h="818">
                <a:moveTo>
                  <a:pt x="380" y="673"/>
                </a:moveTo>
                <a:cubicBezTo>
                  <a:pt x="429" y="673"/>
                  <a:pt x="467" y="634"/>
                  <a:pt x="467" y="585"/>
                </a:cubicBezTo>
                <a:cubicBezTo>
                  <a:pt x="467" y="536"/>
                  <a:pt x="429" y="498"/>
                  <a:pt x="380" y="498"/>
                </a:cubicBezTo>
                <a:lnTo>
                  <a:pt x="175" y="498"/>
                </a:lnTo>
                <a:lnTo>
                  <a:pt x="175" y="673"/>
                </a:lnTo>
                <a:lnTo>
                  <a:pt x="380" y="673"/>
                </a:lnTo>
                <a:close/>
                <a:moveTo>
                  <a:pt x="175" y="148"/>
                </a:moveTo>
                <a:lnTo>
                  <a:pt x="175" y="323"/>
                </a:lnTo>
                <a:lnTo>
                  <a:pt x="350" y="323"/>
                </a:lnTo>
                <a:cubicBezTo>
                  <a:pt x="399" y="323"/>
                  <a:pt x="437" y="284"/>
                  <a:pt x="437" y="235"/>
                </a:cubicBezTo>
                <a:cubicBezTo>
                  <a:pt x="437" y="186"/>
                  <a:pt x="399" y="148"/>
                  <a:pt x="350" y="148"/>
                </a:cubicBezTo>
                <a:lnTo>
                  <a:pt x="175" y="148"/>
                </a:lnTo>
                <a:close/>
                <a:moveTo>
                  <a:pt x="503" y="397"/>
                </a:moveTo>
                <a:cubicBezTo>
                  <a:pt x="580" y="432"/>
                  <a:pt x="629" y="509"/>
                  <a:pt x="629" y="596"/>
                </a:cubicBezTo>
                <a:cubicBezTo>
                  <a:pt x="629" y="719"/>
                  <a:pt x="536" y="817"/>
                  <a:pt x="413" y="817"/>
                </a:cubicBezTo>
                <a:lnTo>
                  <a:pt x="0" y="817"/>
                </a:lnTo>
                <a:lnTo>
                  <a:pt x="0" y="0"/>
                </a:lnTo>
                <a:lnTo>
                  <a:pt x="366" y="0"/>
                </a:lnTo>
                <a:cubicBezTo>
                  <a:pt x="498" y="0"/>
                  <a:pt x="599" y="104"/>
                  <a:pt x="599" y="235"/>
                </a:cubicBezTo>
                <a:cubicBezTo>
                  <a:pt x="599" y="295"/>
                  <a:pt x="560" y="358"/>
                  <a:pt x="503" y="39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42973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350 w 1050"/>
              <a:gd name="T11" fmla="*/ 350 h 1050"/>
              <a:gd name="T12" fmla="*/ 35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35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350 w 1050"/>
              <a:gd name="T31" fmla="*/ 817 h 1050"/>
              <a:gd name="T32" fmla="*/ 35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35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1049" y="232"/>
                </a:lnTo>
                <a:lnTo>
                  <a:pt x="1049" y="350"/>
                </a:lnTo>
                <a:lnTo>
                  <a:pt x="35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350" y="817"/>
                </a:moveTo>
                <a:lnTo>
                  <a:pt x="350" y="700"/>
                </a:lnTo>
                <a:lnTo>
                  <a:pt x="1049" y="700"/>
                </a:lnTo>
                <a:lnTo>
                  <a:pt x="1049" y="817"/>
                </a:lnTo>
                <a:lnTo>
                  <a:pt x="35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8" name="Freeform 87"/>
          <p:cNvSpPr>
            <a:spLocks noChangeArrowheads="1"/>
          </p:cNvSpPr>
          <p:nvPr/>
        </p:nvSpPr>
        <p:spPr bwMode="auto">
          <a:xfrm>
            <a:off x="537051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1049 h 1050"/>
              <a:gd name="T12" fmla="*/ 0 w 1050"/>
              <a:gd name="T13" fmla="*/ 932 h 1050"/>
              <a:gd name="T14" fmla="*/ 1049 w 1050"/>
              <a:gd name="T15" fmla="*/ 932 h 1050"/>
              <a:gd name="T16" fmla="*/ 1049 w 1050"/>
              <a:gd name="T17" fmla="*/ 1049 h 1050"/>
              <a:gd name="T18" fmla="*/ 0 w 1050"/>
              <a:gd name="T19" fmla="*/ 1049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699 w 1050"/>
              <a:gd name="T31" fmla="*/ 232 h 1050"/>
              <a:gd name="T32" fmla="*/ 699 w 1050"/>
              <a:gd name="T33" fmla="*/ 350 h 1050"/>
              <a:gd name="T34" fmla="*/ 0 w 1050"/>
              <a:gd name="T35" fmla="*/ 350 h 1050"/>
              <a:gd name="T36" fmla="*/ 0 w 1050"/>
              <a:gd name="T37" fmla="*/ 232 h 1050"/>
              <a:gd name="T38" fmla="*/ 699 w 1050"/>
              <a:gd name="T39" fmla="*/ 232 h 1050"/>
              <a:gd name="T40" fmla="*/ 699 w 1050"/>
              <a:gd name="T41" fmla="*/ 700 h 1050"/>
              <a:gd name="T42" fmla="*/ 699 w 1050"/>
              <a:gd name="T43" fmla="*/ 817 h 1050"/>
              <a:gd name="T44" fmla="*/ 0 w 1050"/>
              <a:gd name="T45" fmla="*/ 817 h 1050"/>
              <a:gd name="T46" fmla="*/ 0 w 1050"/>
              <a:gd name="T47" fmla="*/ 700 h 1050"/>
              <a:gd name="T48" fmla="*/ 699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699" y="232"/>
                </a:moveTo>
                <a:lnTo>
                  <a:pt x="699" y="350"/>
                </a:lnTo>
                <a:lnTo>
                  <a:pt x="0" y="350"/>
                </a:lnTo>
                <a:lnTo>
                  <a:pt x="0" y="232"/>
                </a:lnTo>
                <a:lnTo>
                  <a:pt x="699" y="232"/>
                </a:lnTo>
                <a:close/>
                <a:moveTo>
                  <a:pt x="699" y="700"/>
                </a:moveTo>
                <a:lnTo>
                  <a:pt x="699" y="817"/>
                </a:lnTo>
                <a:lnTo>
                  <a:pt x="0" y="817"/>
                </a:lnTo>
                <a:lnTo>
                  <a:pt x="0" y="700"/>
                </a:lnTo>
                <a:lnTo>
                  <a:pt x="699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9" name="Freeform 88"/>
          <p:cNvSpPr>
            <a:spLocks noChangeArrowheads="1"/>
          </p:cNvSpPr>
          <p:nvPr/>
        </p:nvSpPr>
        <p:spPr bwMode="auto">
          <a:xfrm>
            <a:off x="6443664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0 w 1050"/>
              <a:gd name="T11" fmla="*/ 350 h 1050"/>
              <a:gd name="T12" fmla="*/ 0 w 1050"/>
              <a:gd name="T13" fmla="*/ 232 h 1050"/>
              <a:gd name="T14" fmla="*/ 1049 w 1050"/>
              <a:gd name="T15" fmla="*/ 232 h 1050"/>
              <a:gd name="T16" fmla="*/ 1049 w 1050"/>
              <a:gd name="T17" fmla="*/ 350 h 1050"/>
              <a:gd name="T18" fmla="*/ 0 w 1050"/>
              <a:gd name="T19" fmla="*/ 350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817 h 1050"/>
              <a:gd name="T32" fmla="*/ 0 w 1050"/>
              <a:gd name="T33" fmla="*/ 700 h 1050"/>
              <a:gd name="T34" fmla="*/ 1049 w 1050"/>
              <a:gd name="T35" fmla="*/ 700 h 1050"/>
              <a:gd name="T36" fmla="*/ 1049 w 1050"/>
              <a:gd name="T37" fmla="*/ 817 h 1050"/>
              <a:gd name="T38" fmla="*/ 0 w 1050"/>
              <a:gd name="T39" fmla="*/ 817 h 1050"/>
              <a:gd name="T40" fmla="*/ 0 w 1050"/>
              <a:gd name="T41" fmla="*/ 1049 h 1050"/>
              <a:gd name="T42" fmla="*/ 0 w 1050"/>
              <a:gd name="T43" fmla="*/ 932 h 1050"/>
              <a:gd name="T44" fmla="*/ 1049 w 1050"/>
              <a:gd name="T45" fmla="*/ 932 h 1050"/>
              <a:gd name="T46" fmla="*/ 1049 w 1050"/>
              <a:gd name="T47" fmla="*/ 1049 h 1050"/>
              <a:gd name="T48" fmla="*/ 0 w 1050"/>
              <a:gd name="T49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049" y="232"/>
                </a:lnTo>
                <a:lnTo>
                  <a:pt x="1049" y="350"/>
                </a:lnTo>
                <a:lnTo>
                  <a:pt x="0" y="35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049" y="700"/>
                </a:lnTo>
                <a:lnTo>
                  <a:pt x="1049" y="817"/>
                </a:lnTo>
                <a:lnTo>
                  <a:pt x="0" y="817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0" name="Freeform 89"/>
          <p:cNvSpPr>
            <a:spLocks noChangeArrowheads="1"/>
          </p:cNvSpPr>
          <p:nvPr/>
        </p:nvSpPr>
        <p:spPr bwMode="auto">
          <a:xfrm>
            <a:off x="7515226" y="1504951"/>
            <a:ext cx="377825" cy="377825"/>
          </a:xfrm>
          <a:custGeom>
            <a:avLst/>
            <a:gdLst>
              <a:gd name="T0" fmla="*/ 0 w 1050"/>
              <a:gd name="T1" fmla="*/ 0 h 1050"/>
              <a:gd name="T2" fmla="*/ 1049 w 1050"/>
              <a:gd name="T3" fmla="*/ 0 h 1050"/>
              <a:gd name="T4" fmla="*/ 1049 w 1050"/>
              <a:gd name="T5" fmla="*/ 118 h 1050"/>
              <a:gd name="T6" fmla="*/ 0 w 1050"/>
              <a:gd name="T7" fmla="*/ 118 h 1050"/>
              <a:gd name="T8" fmla="*/ 0 w 1050"/>
              <a:gd name="T9" fmla="*/ 0 h 1050"/>
              <a:gd name="T10" fmla="*/ 232 w 1050"/>
              <a:gd name="T11" fmla="*/ 232 h 1050"/>
              <a:gd name="T12" fmla="*/ 817 w 1050"/>
              <a:gd name="T13" fmla="*/ 232 h 1050"/>
              <a:gd name="T14" fmla="*/ 817 w 1050"/>
              <a:gd name="T15" fmla="*/ 350 h 1050"/>
              <a:gd name="T16" fmla="*/ 232 w 1050"/>
              <a:gd name="T17" fmla="*/ 350 h 1050"/>
              <a:gd name="T18" fmla="*/ 232 w 1050"/>
              <a:gd name="T19" fmla="*/ 232 h 1050"/>
              <a:gd name="T20" fmla="*/ 0 w 1050"/>
              <a:gd name="T21" fmla="*/ 582 h 1050"/>
              <a:gd name="T22" fmla="*/ 0 w 1050"/>
              <a:gd name="T23" fmla="*/ 467 h 1050"/>
              <a:gd name="T24" fmla="*/ 1049 w 1050"/>
              <a:gd name="T25" fmla="*/ 467 h 1050"/>
              <a:gd name="T26" fmla="*/ 1049 w 1050"/>
              <a:gd name="T27" fmla="*/ 582 h 1050"/>
              <a:gd name="T28" fmla="*/ 0 w 1050"/>
              <a:gd name="T29" fmla="*/ 582 h 1050"/>
              <a:gd name="T30" fmla="*/ 0 w 1050"/>
              <a:gd name="T31" fmla="*/ 1049 h 1050"/>
              <a:gd name="T32" fmla="*/ 0 w 1050"/>
              <a:gd name="T33" fmla="*/ 932 h 1050"/>
              <a:gd name="T34" fmla="*/ 1049 w 1050"/>
              <a:gd name="T35" fmla="*/ 932 h 1050"/>
              <a:gd name="T36" fmla="*/ 1049 w 1050"/>
              <a:gd name="T37" fmla="*/ 1049 h 1050"/>
              <a:gd name="T38" fmla="*/ 0 w 1050"/>
              <a:gd name="T39" fmla="*/ 1049 h 1050"/>
              <a:gd name="T40" fmla="*/ 232 w 1050"/>
              <a:gd name="T41" fmla="*/ 700 h 1050"/>
              <a:gd name="T42" fmla="*/ 817 w 1050"/>
              <a:gd name="T43" fmla="*/ 700 h 1050"/>
              <a:gd name="T44" fmla="*/ 817 w 1050"/>
              <a:gd name="T45" fmla="*/ 817 h 1050"/>
              <a:gd name="T46" fmla="*/ 232 w 1050"/>
              <a:gd name="T47" fmla="*/ 817 h 1050"/>
              <a:gd name="T48" fmla="*/ 232 w 1050"/>
              <a:gd name="T49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232" y="232"/>
                </a:moveTo>
                <a:lnTo>
                  <a:pt x="817" y="232"/>
                </a:lnTo>
                <a:lnTo>
                  <a:pt x="817" y="350"/>
                </a:lnTo>
                <a:lnTo>
                  <a:pt x="232" y="350"/>
                </a:lnTo>
                <a:lnTo>
                  <a:pt x="232" y="232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049" y="467"/>
                </a:lnTo>
                <a:lnTo>
                  <a:pt x="1049" y="582"/>
                </a:lnTo>
                <a:lnTo>
                  <a:pt x="0" y="582"/>
                </a:lnTo>
                <a:close/>
                <a:moveTo>
                  <a:pt x="0" y="1049"/>
                </a:moveTo>
                <a:lnTo>
                  <a:pt x="0" y="932"/>
                </a:lnTo>
                <a:lnTo>
                  <a:pt x="1049" y="932"/>
                </a:lnTo>
                <a:lnTo>
                  <a:pt x="1049" y="1049"/>
                </a:lnTo>
                <a:lnTo>
                  <a:pt x="0" y="1049"/>
                </a:lnTo>
                <a:close/>
                <a:moveTo>
                  <a:pt x="232" y="700"/>
                </a:moveTo>
                <a:lnTo>
                  <a:pt x="817" y="700"/>
                </a:lnTo>
                <a:lnTo>
                  <a:pt x="817" y="817"/>
                </a:lnTo>
                <a:lnTo>
                  <a:pt x="232" y="817"/>
                </a:lnTo>
                <a:lnTo>
                  <a:pt x="232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1" name="Freeform 90"/>
          <p:cNvSpPr>
            <a:spLocks noChangeArrowheads="1"/>
          </p:cNvSpPr>
          <p:nvPr/>
        </p:nvSpPr>
        <p:spPr bwMode="auto">
          <a:xfrm>
            <a:off x="8567738" y="1484313"/>
            <a:ext cx="419100" cy="419100"/>
          </a:xfrm>
          <a:custGeom>
            <a:avLst/>
            <a:gdLst>
              <a:gd name="T0" fmla="*/ 812 w 1166"/>
              <a:gd name="T1" fmla="*/ 962 h 1165"/>
              <a:gd name="T2" fmla="*/ 935 w 1166"/>
              <a:gd name="T3" fmla="*/ 962 h 1165"/>
              <a:gd name="T4" fmla="*/ 637 w 1166"/>
              <a:gd name="T5" fmla="*/ 202 h 1165"/>
              <a:gd name="T6" fmla="*/ 528 w 1166"/>
              <a:gd name="T7" fmla="*/ 202 h 1165"/>
              <a:gd name="T8" fmla="*/ 230 w 1166"/>
              <a:gd name="T9" fmla="*/ 962 h 1165"/>
              <a:gd name="T10" fmla="*/ 353 w 1166"/>
              <a:gd name="T11" fmla="*/ 962 h 1165"/>
              <a:gd name="T12" fmla="*/ 419 w 1166"/>
              <a:gd name="T13" fmla="*/ 787 h 1165"/>
              <a:gd name="T14" fmla="*/ 747 w 1166"/>
              <a:gd name="T15" fmla="*/ 787 h 1165"/>
              <a:gd name="T16" fmla="*/ 812 w 1166"/>
              <a:gd name="T17" fmla="*/ 962 h 1165"/>
              <a:gd name="T18" fmla="*/ 1050 w 1166"/>
              <a:gd name="T19" fmla="*/ 0 h 1165"/>
              <a:gd name="T20" fmla="*/ 1165 w 1166"/>
              <a:gd name="T21" fmla="*/ 115 h 1165"/>
              <a:gd name="T22" fmla="*/ 1165 w 1166"/>
              <a:gd name="T23" fmla="*/ 1049 h 1165"/>
              <a:gd name="T24" fmla="*/ 1050 w 1166"/>
              <a:gd name="T25" fmla="*/ 1164 h 1165"/>
              <a:gd name="T26" fmla="*/ 115 w 1166"/>
              <a:gd name="T27" fmla="*/ 1164 h 1165"/>
              <a:gd name="T28" fmla="*/ 0 w 1166"/>
              <a:gd name="T29" fmla="*/ 1049 h 1165"/>
              <a:gd name="T30" fmla="*/ 0 w 1166"/>
              <a:gd name="T31" fmla="*/ 115 h 1165"/>
              <a:gd name="T32" fmla="*/ 115 w 1166"/>
              <a:gd name="T33" fmla="*/ 0 h 1165"/>
              <a:gd name="T34" fmla="*/ 1050 w 1166"/>
              <a:gd name="T35" fmla="*/ 0 h 1165"/>
              <a:gd name="T36" fmla="*/ 462 w 1166"/>
              <a:gd name="T37" fmla="*/ 669 h 1165"/>
              <a:gd name="T38" fmla="*/ 583 w 1166"/>
              <a:gd name="T39" fmla="*/ 347 h 1165"/>
              <a:gd name="T40" fmla="*/ 703 w 1166"/>
              <a:gd name="T41" fmla="*/ 669 h 1165"/>
              <a:gd name="T42" fmla="*/ 462 w 1166"/>
              <a:gd name="T43" fmla="*/ 66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812" y="962"/>
                </a:moveTo>
                <a:lnTo>
                  <a:pt x="935" y="962"/>
                </a:lnTo>
                <a:lnTo>
                  <a:pt x="637" y="202"/>
                </a:lnTo>
                <a:lnTo>
                  <a:pt x="528" y="202"/>
                </a:lnTo>
                <a:lnTo>
                  <a:pt x="230" y="962"/>
                </a:lnTo>
                <a:lnTo>
                  <a:pt x="353" y="962"/>
                </a:lnTo>
                <a:lnTo>
                  <a:pt x="419" y="787"/>
                </a:lnTo>
                <a:lnTo>
                  <a:pt x="747" y="787"/>
                </a:lnTo>
                <a:lnTo>
                  <a:pt x="812" y="962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462" y="669"/>
                </a:moveTo>
                <a:lnTo>
                  <a:pt x="583" y="347"/>
                </a:lnTo>
                <a:lnTo>
                  <a:pt x="703" y="669"/>
                </a:lnTo>
                <a:lnTo>
                  <a:pt x="462" y="66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9640888" y="1525588"/>
            <a:ext cx="419100" cy="336550"/>
          </a:xfrm>
          <a:custGeom>
            <a:avLst/>
            <a:gdLst>
              <a:gd name="T0" fmla="*/ 583 w 1166"/>
              <a:gd name="T1" fmla="*/ 117 h 935"/>
              <a:gd name="T2" fmla="*/ 1050 w 1166"/>
              <a:gd name="T3" fmla="*/ 117 h 935"/>
              <a:gd name="T4" fmla="*/ 1165 w 1166"/>
              <a:gd name="T5" fmla="*/ 235 h 935"/>
              <a:gd name="T6" fmla="*/ 1165 w 1166"/>
              <a:gd name="T7" fmla="*/ 817 h 935"/>
              <a:gd name="T8" fmla="*/ 1050 w 1166"/>
              <a:gd name="T9" fmla="*/ 934 h 935"/>
              <a:gd name="T10" fmla="*/ 115 w 1166"/>
              <a:gd name="T11" fmla="*/ 934 h 935"/>
              <a:gd name="T12" fmla="*/ 0 w 1166"/>
              <a:gd name="T13" fmla="*/ 817 h 935"/>
              <a:gd name="T14" fmla="*/ 0 w 1166"/>
              <a:gd name="T15" fmla="*/ 117 h 935"/>
              <a:gd name="T16" fmla="*/ 115 w 1166"/>
              <a:gd name="T17" fmla="*/ 0 h 935"/>
              <a:gd name="T18" fmla="*/ 465 w 1166"/>
              <a:gd name="T19" fmla="*/ 0 h 935"/>
              <a:gd name="T20" fmla="*/ 583 w 1166"/>
              <a:gd name="T2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6" h="935">
                <a:moveTo>
                  <a:pt x="583" y="117"/>
                </a:moveTo>
                <a:lnTo>
                  <a:pt x="1050" y="117"/>
                </a:lnTo>
                <a:cubicBezTo>
                  <a:pt x="1113" y="117"/>
                  <a:pt x="1165" y="172"/>
                  <a:pt x="1165" y="235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465" y="0"/>
                </a:lnTo>
                <a:lnTo>
                  <a:pt x="583" y="117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10714038" y="1525588"/>
            <a:ext cx="419100" cy="336550"/>
          </a:xfrm>
          <a:custGeom>
            <a:avLst/>
            <a:gdLst>
              <a:gd name="T0" fmla="*/ 929 w 1165"/>
              <a:gd name="T1" fmla="*/ 759 h 935"/>
              <a:gd name="T2" fmla="*/ 882 w 1165"/>
              <a:gd name="T3" fmla="*/ 565 h 935"/>
              <a:gd name="T4" fmla="*/ 1033 w 1165"/>
              <a:gd name="T5" fmla="*/ 434 h 935"/>
              <a:gd name="T6" fmla="*/ 836 w 1165"/>
              <a:gd name="T7" fmla="*/ 418 h 935"/>
              <a:gd name="T8" fmla="*/ 756 w 1165"/>
              <a:gd name="T9" fmla="*/ 235 h 935"/>
              <a:gd name="T10" fmla="*/ 677 w 1165"/>
              <a:gd name="T11" fmla="*/ 418 h 935"/>
              <a:gd name="T12" fmla="*/ 480 w 1165"/>
              <a:gd name="T13" fmla="*/ 434 h 935"/>
              <a:gd name="T14" fmla="*/ 631 w 1165"/>
              <a:gd name="T15" fmla="*/ 565 h 935"/>
              <a:gd name="T16" fmla="*/ 584 w 1165"/>
              <a:gd name="T17" fmla="*/ 759 h 935"/>
              <a:gd name="T18" fmla="*/ 756 w 1165"/>
              <a:gd name="T19" fmla="*/ 658 h 935"/>
              <a:gd name="T20" fmla="*/ 929 w 1165"/>
              <a:gd name="T21" fmla="*/ 759 h 935"/>
              <a:gd name="T22" fmla="*/ 1164 w 1165"/>
              <a:gd name="T23" fmla="*/ 235 h 935"/>
              <a:gd name="T24" fmla="*/ 1164 w 1165"/>
              <a:gd name="T25" fmla="*/ 817 h 935"/>
              <a:gd name="T26" fmla="*/ 1049 w 1165"/>
              <a:gd name="T27" fmla="*/ 934 h 935"/>
              <a:gd name="T28" fmla="*/ 114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4 w 1165"/>
              <a:gd name="T35" fmla="*/ 0 h 935"/>
              <a:gd name="T36" fmla="*/ 464 w 1165"/>
              <a:gd name="T37" fmla="*/ 0 h 935"/>
              <a:gd name="T38" fmla="*/ 582 w 1165"/>
              <a:gd name="T39" fmla="*/ 117 h 935"/>
              <a:gd name="T40" fmla="*/ 1049 w 1165"/>
              <a:gd name="T41" fmla="*/ 117 h 935"/>
              <a:gd name="T42" fmla="*/ 1164 w 1165"/>
              <a:gd name="T43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929" y="759"/>
                </a:moveTo>
                <a:lnTo>
                  <a:pt x="882" y="565"/>
                </a:lnTo>
                <a:lnTo>
                  <a:pt x="1033" y="434"/>
                </a:lnTo>
                <a:lnTo>
                  <a:pt x="836" y="418"/>
                </a:lnTo>
                <a:lnTo>
                  <a:pt x="756" y="235"/>
                </a:lnTo>
                <a:lnTo>
                  <a:pt x="677" y="418"/>
                </a:lnTo>
                <a:lnTo>
                  <a:pt x="480" y="434"/>
                </a:lnTo>
                <a:lnTo>
                  <a:pt x="631" y="565"/>
                </a:lnTo>
                <a:lnTo>
                  <a:pt x="584" y="759"/>
                </a:lnTo>
                <a:lnTo>
                  <a:pt x="756" y="658"/>
                </a:lnTo>
                <a:lnTo>
                  <a:pt x="929" y="759"/>
                </a:lnTo>
                <a:close/>
                <a:moveTo>
                  <a:pt x="1164" y="235"/>
                </a:moveTo>
                <a:lnTo>
                  <a:pt x="1164" y="817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1" y="0"/>
                  <a:pt x="114" y="0"/>
                </a:cubicBezTo>
                <a:lnTo>
                  <a:pt x="464" y="0"/>
                </a:lnTo>
                <a:lnTo>
                  <a:pt x="582" y="117"/>
                </a:lnTo>
                <a:lnTo>
                  <a:pt x="1049" y="117"/>
                </a:lnTo>
                <a:cubicBezTo>
                  <a:pt x="1112" y="117"/>
                  <a:pt x="1164" y="172"/>
                  <a:pt x="1164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1058864" y="2309814"/>
            <a:ext cx="504825" cy="503237"/>
          </a:xfrm>
          <a:custGeom>
            <a:avLst/>
            <a:gdLst>
              <a:gd name="T0" fmla="*/ 0 w 1401"/>
              <a:gd name="T1" fmla="*/ 1166 h 1400"/>
              <a:gd name="T2" fmla="*/ 1400 w 1401"/>
              <a:gd name="T3" fmla="*/ 1166 h 1400"/>
              <a:gd name="T4" fmla="*/ 1400 w 1401"/>
              <a:gd name="T5" fmla="*/ 1399 h 1400"/>
              <a:gd name="T6" fmla="*/ 0 w 1401"/>
              <a:gd name="T7" fmla="*/ 1399 h 1400"/>
              <a:gd name="T8" fmla="*/ 0 w 1401"/>
              <a:gd name="T9" fmla="*/ 1166 h 1400"/>
              <a:gd name="T10" fmla="*/ 1107 w 1401"/>
              <a:gd name="T11" fmla="*/ 669 h 1400"/>
              <a:gd name="T12" fmla="*/ 1225 w 1401"/>
              <a:gd name="T13" fmla="*/ 874 h 1400"/>
              <a:gd name="T14" fmla="*/ 1107 w 1401"/>
              <a:gd name="T15" fmla="*/ 992 h 1400"/>
              <a:gd name="T16" fmla="*/ 992 w 1401"/>
              <a:gd name="T17" fmla="*/ 874 h 1400"/>
              <a:gd name="T18" fmla="*/ 1107 w 1401"/>
              <a:gd name="T19" fmla="*/ 669 h 1400"/>
              <a:gd name="T20" fmla="*/ 304 w 1401"/>
              <a:gd name="T21" fmla="*/ 582 h 1400"/>
              <a:gd name="T22" fmla="*/ 864 w 1401"/>
              <a:gd name="T23" fmla="*/ 582 h 1400"/>
              <a:gd name="T24" fmla="*/ 582 w 1401"/>
              <a:gd name="T25" fmla="*/ 303 h 1400"/>
              <a:gd name="T26" fmla="*/ 304 w 1401"/>
              <a:gd name="T27" fmla="*/ 582 h 1400"/>
              <a:gd name="T28" fmla="*/ 965 w 1401"/>
              <a:gd name="T29" fmla="*/ 522 h 1400"/>
              <a:gd name="T30" fmla="*/ 965 w 1401"/>
              <a:gd name="T31" fmla="*/ 645 h 1400"/>
              <a:gd name="T32" fmla="*/ 645 w 1401"/>
              <a:gd name="T33" fmla="*/ 964 h 1400"/>
              <a:gd name="T34" fmla="*/ 582 w 1401"/>
              <a:gd name="T35" fmla="*/ 992 h 1400"/>
              <a:gd name="T36" fmla="*/ 522 w 1401"/>
              <a:gd name="T37" fmla="*/ 964 h 1400"/>
              <a:gd name="T38" fmla="*/ 200 w 1401"/>
              <a:gd name="T39" fmla="*/ 645 h 1400"/>
              <a:gd name="T40" fmla="*/ 200 w 1401"/>
              <a:gd name="T41" fmla="*/ 522 h 1400"/>
              <a:gd name="T42" fmla="*/ 500 w 1401"/>
              <a:gd name="T43" fmla="*/ 221 h 1400"/>
              <a:gd name="T44" fmla="*/ 361 w 1401"/>
              <a:gd name="T45" fmla="*/ 82 h 1400"/>
              <a:gd name="T46" fmla="*/ 446 w 1401"/>
              <a:gd name="T47" fmla="*/ 0 h 1400"/>
              <a:gd name="T48" fmla="*/ 965 w 1401"/>
              <a:gd name="T49" fmla="*/ 522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1" h="1400">
                <a:moveTo>
                  <a:pt x="0" y="1166"/>
                </a:moveTo>
                <a:lnTo>
                  <a:pt x="1400" y="1166"/>
                </a:lnTo>
                <a:lnTo>
                  <a:pt x="1400" y="1399"/>
                </a:lnTo>
                <a:lnTo>
                  <a:pt x="0" y="1399"/>
                </a:lnTo>
                <a:lnTo>
                  <a:pt x="0" y="1166"/>
                </a:lnTo>
                <a:close/>
                <a:moveTo>
                  <a:pt x="1107" y="669"/>
                </a:moveTo>
                <a:cubicBezTo>
                  <a:pt x="1107" y="669"/>
                  <a:pt x="1225" y="798"/>
                  <a:pt x="1225" y="874"/>
                </a:cubicBezTo>
                <a:cubicBezTo>
                  <a:pt x="1225" y="937"/>
                  <a:pt x="1170" y="992"/>
                  <a:pt x="1107" y="992"/>
                </a:cubicBezTo>
                <a:cubicBezTo>
                  <a:pt x="1044" y="992"/>
                  <a:pt x="992" y="937"/>
                  <a:pt x="992" y="874"/>
                </a:cubicBezTo>
                <a:cubicBezTo>
                  <a:pt x="992" y="798"/>
                  <a:pt x="1107" y="669"/>
                  <a:pt x="1107" y="669"/>
                </a:cubicBezTo>
                <a:close/>
                <a:moveTo>
                  <a:pt x="304" y="582"/>
                </a:moveTo>
                <a:lnTo>
                  <a:pt x="864" y="582"/>
                </a:lnTo>
                <a:lnTo>
                  <a:pt x="582" y="303"/>
                </a:lnTo>
                <a:lnTo>
                  <a:pt x="304" y="582"/>
                </a:lnTo>
                <a:close/>
                <a:moveTo>
                  <a:pt x="965" y="522"/>
                </a:moveTo>
                <a:cubicBezTo>
                  <a:pt x="1001" y="557"/>
                  <a:pt x="1001" y="612"/>
                  <a:pt x="965" y="645"/>
                </a:cubicBezTo>
                <a:lnTo>
                  <a:pt x="645" y="964"/>
                </a:lnTo>
                <a:cubicBezTo>
                  <a:pt x="629" y="981"/>
                  <a:pt x="603" y="992"/>
                  <a:pt x="582" y="992"/>
                </a:cubicBezTo>
                <a:cubicBezTo>
                  <a:pt x="560" y="992"/>
                  <a:pt x="539" y="981"/>
                  <a:pt x="522" y="964"/>
                </a:cubicBezTo>
                <a:lnTo>
                  <a:pt x="200" y="645"/>
                </a:lnTo>
                <a:cubicBezTo>
                  <a:pt x="164" y="612"/>
                  <a:pt x="164" y="557"/>
                  <a:pt x="200" y="522"/>
                </a:cubicBezTo>
                <a:lnTo>
                  <a:pt x="500" y="221"/>
                </a:lnTo>
                <a:lnTo>
                  <a:pt x="361" y="82"/>
                </a:lnTo>
                <a:lnTo>
                  <a:pt x="446" y="0"/>
                </a:lnTo>
                <a:lnTo>
                  <a:pt x="965" y="52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2205039" y="2351088"/>
            <a:ext cx="357187" cy="419100"/>
          </a:xfrm>
          <a:custGeom>
            <a:avLst/>
            <a:gdLst>
              <a:gd name="T0" fmla="*/ 817 w 993"/>
              <a:gd name="T1" fmla="*/ 115 h 1165"/>
              <a:gd name="T2" fmla="*/ 992 w 993"/>
              <a:gd name="T3" fmla="*/ 115 h 1165"/>
              <a:gd name="T4" fmla="*/ 992 w 993"/>
              <a:gd name="T5" fmla="*/ 582 h 1165"/>
              <a:gd name="T6" fmla="*/ 525 w 993"/>
              <a:gd name="T7" fmla="*/ 582 h 1165"/>
              <a:gd name="T8" fmla="*/ 525 w 993"/>
              <a:gd name="T9" fmla="*/ 1107 h 1165"/>
              <a:gd name="T10" fmla="*/ 467 w 993"/>
              <a:gd name="T11" fmla="*/ 1164 h 1165"/>
              <a:gd name="T12" fmla="*/ 350 w 993"/>
              <a:gd name="T13" fmla="*/ 1164 h 1165"/>
              <a:gd name="T14" fmla="*/ 292 w 993"/>
              <a:gd name="T15" fmla="*/ 1107 h 1165"/>
              <a:gd name="T16" fmla="*/ 292 w 993"/>
              <a:gd name="T17" fmla="*/ 465 h 1165"/>
              <a:gd name="T18" fmla="*/ 875 w 993"/>
              <a:gd name="T19" fmla="*/ 465 h 1165"/>
              <a:gd name="T20" fmla="*/ 875 w 993"/>
              <a:gd name="T21" fmla="*/ 232 h 1165"/>
              <a:gd name="T22" fmla="*/ 817 w 993"/>
              <a:gd name="T23" fmla="*/ 232 h 1165"/>
              <a:gd name="T24" fmla="*/ 817 w 993"/>
              <a:gd name="T25" fmla="*/ 290 h 1165"/>
              <a:gd name="T26" fmla="*/ 760 w 993"/>
              <a:gd name="T27" fmla="*/ 350 h 1165"/>
              <a:gd name="T28" fmla="*/ 60 w 993"/>
              <a:gd name="T29" fmla="*/ 350 h 1165"/>
              <a:gd name="T30" fmla="*/ 0 w 993"/>
              <a:gd name="T31" fmla="*/ 290 h 1165"/>
              <a:gd name="T32" fmla="*/ 0 w 993"/>
              <a:gd name="T33" fmla="*/ 57 h 1165"/>
              <a:gd name="T34" fmla="*/ 60 w 993"/>
              <a:gd name="T35" fmla="*/ 0 h 1165"/>
              <a:gd name="T36" fmla="*/ 760 w 993"/>
              <a:gd name="T37" fmla="*/ 0 h 1165"/>
              <a:gd name="T38" fmla="*/ 817 w 993"/>
              <a:gd name="T39" fmla="*/ 57 h 1165"/>
              <a:gd name="T40" fmla="*/ 817 w 993"/>
              <a:gd name="T41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93" h="1165">
                <a:moveTo>
                  <a:pt x="817" y="115"/>
                </a:moveTo>
                <a:lnTo>
                  <a:pt x="992" y="115"/>
                </a:lnTo>
                <a:lnTo>
                  <a:pt x="992" y="582"/>
                </a:lnTo>
                <a:lnTo>
                  <a:pt x="525" y="582"/>
                </a:lnTo>
                <a:lnTo>
                  <a:pt x="525" y="1107"/>
                </a:lnTo>
                <a:cubicBezTo>
                  <a:pt x="525" y="1140"/>
                  <a:pt x="500" y="1164"/>
                  <a:pt x="467" y="1164"/>
                </a:cubicBezTo>
                <a:lnTo>
                  <a:pt x="350" y="1164"/>
                </a:lnTo>
                <a:cubicBezTo>
                  <a:pt x="317" y="1164"/>
                  <a:pt x="292" y="1140"/>
                  <a:pt x="292" y="1107"/>
                </a:cubicBezTo>
                <a:lnTo>
                  <a:pt x="292" y="465"/>
                </a:lnTo>
                <a:lnTo>
                  <a:pt x="875" y="465"/>
                </a:lnTo>
                <a:lnTo>
                  <a:pt x="875" y="232"/>
                </a:lnTo>
                <a:lnTo>
                  <a:pt x="817" y="232"/>
                </a:lnTo>
                <a:lnTo>
                  <a:pt x="817" y="290"/>
                </a:lnTo>
                <a:cubicBezTo>
                  <a:pt x="817" y="323"/>
                  <a:pt x="793" y="350"/>
                  <a:pt x="760" y="350"/>
                </a:cubicBezTo>
                <a:lnTo>
                  <a:pt x="60" y="350"/>
                </a:lnTo>
                <a:cubicBezTo>
                  <a:pt x="27" y="350"/>
                  <a:pt x="0" y="323"/>
                  <a:pt x="0" y="290"/>
                </a:cubicBezTo>
                <a:lnTo>
                  <a:pt x="0" y="57"/>
                </a:lnTo>
                <a:cubicBezTo>
                  <a:pt x="0" y="25"/>
                  <a:pt x="27" y="0"/>
                  <a:pt x="60" y="0"/>
                </a:cubicBezTo>
                <a:lnTo>
                  <a:pt x="760" y="0"/>
                </a:lnTo>
                <a:cubicBezTo>
                  <a:pt x="793" y="0"/>
                  <a:pt x="817" y="25"/>
                  <a:pt x="817" y="57"/>
                </a:cubicBezTo>
                <a:lnTo>
                  <a:pt x="817" y="115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3257551" y="2393950"/>
            <a:ext cx="398463" cy="336550"/>
          </a:xfrm>
          <a:custGeom>
            <a:avLst/>
            <a:gdLst>
              <a:gd name="T0" fmla="*/ 290 w 1108"/>
              <a:gd name="T1" fmla="*/ 525 h 935"/>
              <a:gd name="T2" fmla="*/ 290 w 1108"/>
              <a:gd name="T3" fmla="*/ 410 h 935"/>
              <a:gd name="T4" fmla="*/ 1107 w 1108"/>
              <a:gd name="T5" fmla="*/ 410 h 935"/>
              <a:gd name="T6" fmla="*/ 1107 w 1108"/>
              <a:gd name="T7" fmla="*/ 525 h 935"/>
              <a:gd name="T8" fmla="*/ 290 w 1108"/>
              <a:gd name="T9" fmla="*/ 525 h 935"/>
              <a:gd name="T10" fmla="*/ 290 w 1108"/>
              <a:gd name="T11" fmla="*/ 874 h 935"/>
              <a:gd name="T12" fmla="*/ 290 w 1108"/>
              <a:gd name="T13" fmla="*/ 760 h 935"/>
              <a:gd name="T14" fmla="*/ 1107 w 1108"/>
              <a:gd name="T15" fmla="*/ 760 h 935"/>
              <a:gd name="T16" fmla="*/ 1107 w 1108"/>
              <a:gd name="T17" fmla="*/ 874 h 935"/>
              <a:gd name="T18" fmla="*/ 290 w 1108"/>
              <a:gd name="T19" fmla="*/ 874 h 935"/>
              <a:gd name="T20" fmla="*/ 290 w 1108"/>
              <a:gd name="T21" fmla="*/ 60 h 935"/>
              <a:gd name="T22" fmla="*/ 1107 w 1108"/>
              <a:gd name="T23" fmla="*/ 60 h 935"/>
              <a:gd name="T24" fmla="*/ 1107 w 1108"/>
              <a:gd name="T25" fmla="*/ 175 h 935"/>
              <a:gd name="T26" fmla="*/ 290 w 1108"/>
              <a:gd name="T27" fmla="*/ 175 h 935"/>
              <a:gd name="T28" fmla="*/ 290 w 1108"/>
              <a:gd name="T29" fmla="*/ 60 h 935"/>
              <a:gd name="T30" fmla="*/ 0 w 1108"/>
              <a:gd name="T31" fmla="*/ 410 h 935"/>
              <a:gd name="T32" fmla="*/ 0 w 1108"/>
              <a:gd name="T33" fmla="*/ 350 h 935"/>
              <a:gd name="T34" fmla="*/ 175 w 1108"/>
              <a:gd name="T35" fmla="*/ 350 h 935"/>
              <a:gd name="T36" fmla="*/ 175 w 1108"/>
              <a:gd name="T37" fmla="*/ 404 h 935"/>
              <a:gd name="T38" fmla="*/ 68 w 1108"/>
              <a:gd name="T39" fmla="*/ 525 h 935"/>
              <a:gd name="T40" fmla="*/ 175 w 1108"/>
              <a:gd name="T41" fmla="*/ 525 h 935"/>
              <a:gd name="T42" fmla="*/ 175 w 1108"/>
              <a:gd name="T43" fmla="*/ 585 h 935"/>
              <a:gd name="T44" fmla="*/ 0 w 1108"/>
              <a:gd name="T45" fmla="*/ 585 h 935"/>
              <a:gd name="T46" fmla="*/ 0 w 1108"/>
              <a:gd name="T47" fmla="*/ 530 h 935"/>
              <a:gd name="T48" fmla="*/ 104 w 1108"/>
              <a:gd name="T49" fmla="*/ 410 h 935"/>
              <a:gd name="T50" fmla="*/ 0 w 1108"/>
              <a:gd name="T51" fmla="*/ 410 h 935"/>
              <a:gd name="T52" fmla="*/ 57 w 1108"/>
              <a:gd name="T53" fmla="*/ 235 h 935"/>
              <a:gd name="T54" fmla="*/ 57 w 1108"/>
              <a:gd name="T55" fmla="*/ 60 h 935"/>
              <a:gd name="T56" fmla="*/ 0 w 1108"/>
              <a:gd name="T57" fmla="*/ 60 h 935"/>
              <a:gd name="T58" fmla="*/ 0 w 1108"/>
              <a:gd name="T59" fmla="*/ 0 h 935"/>
              <a:gd name="T60" fmla="*/ 115 w 1108"/>
              <a:gd name="T61" fmla="*/ 0 h 935"/>
              <a:gd name="T62" fmla="*/ 115 w 1108"/>
              <a:gd name="T63" fmla="*/ 235 h 935"/>
              <a:gd name="T64" fmla="*/ 57 w 1108"/>
              <a:gd name="T65" fmla="*/ 235 h 935"/>
              <a:gd name="T66" fmla="*/ 0 w 1108"/>
              <a:gd name="T67" fmla="*/ 760 h 935"/>
              <a:gd name="T68" fmla="*/ 0 w 1108"/>
              <a:gd name="T69" fmla="*/ 699 h 935"/>
              <a:gd name="T70" fmla="*/ 175 w 1108"/>
              <a:gd name="T71" fmla="*/ 699 h 935"/>
              <a:gd name="T72" fmla="*/ 175 w 1108"/>
              <a:gd name="T73" fmla="*/ 934 h 935"/>
              <a:gd name="T74" fmla="*/ 0 w 1108"/>
              <a:gd name="T75" fmla="*/ 934 h 935"/>
              <a:gd name="T76" fmla="*/ 0 w 1108"/>
              <a:gd name="T77" fmla="*/ 874 h 935"/>
              <a:gd name="T78" fmla="*/ 115 w 1108"/>
              <a:gd name="T79" fmla="*/ 874 h 935"/>
              <a:gd name="T80" fmla="*/ 115 w 1108"/>
              <a:gd name="T81" fmla="*/ 847 h 935"/>
              <a:gd name="T82" fmla="*/ 57 w 1108"/>
              <a:gd name="T83" fmla="*/ 847 h 935"/>
              <a:gd name="T84" fmla="*/ 57 w 1108"/>
              <a:gd name="T85" fmla="*/ 787 h 935"/>
              <a:gd name="T86" fmla="*/ 115 w 1108"/>
              <a:gd name="T87" fmla="*/ 787 h 935"/>
              <a:gd name="T88" fmla="*/ 115 w 1108"/>
              <a:gd name="T89" fmla="*/ 760 h 935"/>
              <a:gd name="T90" fmla="*/ 0 w 1108"/>
              <a:gd name="T91" fmla="*/ 76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08" h="935">
                <a:moveTo>
                  <a:pt x="290" y="525"/>
                </a:moveTo>
                <a:lnTo>
                  <a:pt x="290" y="410"/>
                </a:lnTo>
                <a:lnTo>
                  <a:pt x="1107" y="410"/>
                </a:lnTo>
                <a:lnTo>
                  <a:pt x="1107" y="525"/>
                </a:lnTo>
                <a:lnTo>
                  <a:pt x="290" y="525"/>
                </a:lnTo>
                <a:close/>
                <a:moveTo>
                  <a:pt x="290" y="874"/>
                </a:moveTo>
                <a:lnTo>
                  <a:pt x="290" y="760"/>
                </a:lnTo>
                <a:lnTo>
                  <a:pt x="1107" y="760"/>
                </a:lnTo>
                <a:lnTo>
                  <a:pt x="1107" y="874"/>
                </a:lnTo>
                <a:lnTo>
                  <a:pt x="290" y="874"/>
                </a:lnTo>
                <a:close/>
                <a:moveTo>
                  <a:pt x="290" y="60"/>
                </a:moveTo>
                <a:lnTo>
                  <a:pt x="1107" y="60"/>
                </a:lnTo>
                <a:lnTo>
                  <a:pt x="1107" y="175"/>
                </a:lnTo>
                <a:lnTo>
                  <a:pt x="290" y="175"/>
                </a:lnTo>
                <a:lnTo>
                  <a:pt x="290" y="60"/>
                </a:lnTo>
                <a:close/>
                <a:moveTo>
                  <a:pt x="0" y="410"/>
                </a:moveTo>
                <a:lnTo>
                  <a:pt x="0" y="350"/>
                </a:lnTo>
                <a:lnTo>
                  <a:pt x="175" y="350"/>
                </a:lnTo>
                <a:lnTo>
                  <a:pt x="175" y="404"/>
                </a:lnTo>
                <a:lnTo>
                  <a:pt x="68" y="525"/>
                </a:lnTo>
                <a:lnTo>
                  <a:pt x="175" y="525"/>
                </a:lnTo>
                <a:lnTo>
                  <a:pt x="175" y="585"/>
                </a:lnTo>
                <a:lnTo>
                  <a:pt x="0" y="585"/>
                </a:lnTo>
                <a:lnTo>
                  <a:pt x="0" y="530"/>
                </a:lnTo>
                <a:lnTo>
                  <a:pt x="104" y="410"/>
                </a:lnTo>
                <a:lnTo>
                  <a:pt x="0" y="410"/>
                </a:lnTo>
                <a:close/>
                <a:moveTo>
                  <a:pt x="57" y="235"/>
                </a:moveTo>
                <a:lnTo>
                  <a:pt x="57" y="60"/>
                </a:lnTo>
                <a:lnTo>
                  <a:pt x="0" y="60"/>
                </a:lnTo>
                <a:lnTo>
                  <a:pt x="0" y="0"/>
                </a:lnTo>
                <a:lnTo>
                  <a:pt x="115" y="0"/>
                </a:lnTo>
                <a:lnTo>
                  <a:pt x="115" y="235"/>
                </a:lnTo>
                <a:lnTo>
                  <a:pt x="57" y="235"/>
                </a:lnTo>
                <a:close/>
                <a:moveTo>
                  <a:pt x="0" y="760"/>
                </a:moveTo>
                <a:lnTo>
                  <a:pt x="0" y="699"/>
                </a:lnTo>
                <a:lnTo>
                  <a:pt x="175" y="699"/>
                </a:lnTo>
                <a:lnTo>
                  <a:pt x="175" y="934"/>
                </a:lnTo>
                <a:lnTo>
                  <a:pt x="0" y="934"/>
                </a:lnTo>
                <a:lnTo>
                  <a:pt x="0" y="874"/>
                </a:lnTo>
                <a:lnTo>
                  <a:pt x="115" y="874"/>
                </a:lnTo>
                <a:lnTo>
                  <a:pt x="115" y="847"/>
                </a:lnTo>
                <a:lnTo>
                  <a:pt x="57" y="847"/>
                </a:lnTo>
                <a:lnTo>
                  <a:pt x="57" y="787"/>
                </a:lnTo>
                <a:lnTo>
                  <a:pt x="115" y="787"/>
                </a:lnTo>
                <a:lnTo>
                  <a:pt x="115" y="760"/>
                </a:lnTo>
                <a:lnTo>
                  <a:pt x="0" y="76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4335464" y="2403476"/>
            <a:ext cx="388937" cy="314325"/>
          </a:xfrm>
          <a:custGeom>
            <a:avLst/>
            <a:gdLst>
              <a:gd name="T0" fmla="*/ 262 w 1080"/>
              <a:gd name="T1" fmla="*/ 30 h 875"/>
              <a:gd name="T2" fmla="*/ 1079 w 1080"/>
              <a:gd name="T3" fmla="*/ 30 h 875"/>
              <a:gd name="T4" fmla="*/ 1079 w 1080"/>
              <a:gd name="T5" fmla="*/ 145 h 875"/>
              <a:gd name="T6" fmla="*/ 262 w 1080"/>
              <a:gd name="T7" fmla="*/ 145 h 875"/>
              <a:gd name="T8" fmla="*/ 262 w 1080"/>
              <a:gd name="T9" fmla="*/ 30 h 875"/>
              <a:gd name="T10" fmla="*/ 262 w 1080"/>
              <a:gd name="T11" fmla="*/ 495 h 875"/>
              <a:gd name="T12" fmla="*/ 262 w 1080"/>
              <a:gd name="T13" fmla="*/ 380 h 875"/>
              <a:gd name="T14" fmla="*/ 1079 w 1080"/>
              <a:gd name="T15" fmla="*/ 380 h 875"/>
              <a:gd name="T16" fmla="*/ 1079 w 1080"/>
              <a:gd name="T17" fmla="*/ 495 h 875"/>
              <a:gd name="T18" fmla="*/ 262 w 1080"/>
              <a:gd name="T19" fmla="*/ 495 h 875"/>
              <a:gd name="T20" fmla="*/ 262 w 1080"/>
              <a:gd name="T21" fmla="*/ 844 h 875"/>
              <a:gd name="T22" fmla="*/ 262 w 1080"/>
              <a:gd name="T23" fmla="*/ 730 h 875"/>
              <a:gd name="T24" fmla="*/ 1079 w 1080"/>
              <a:gd name="T25" fmla="*/ 730 h 875"/>
              <a:gd name="T26" fmla="*/ 1079 w 1080"/>
              <a:gd name="T27" fmla="*/ 844 h 875"/>
              <a:gd name="T28" fmla="*/ 262 w 1080"/>
              <a:gd name="T29" fmla="*/ 844 h 875"/>
              <a:gd name="T30" fmla="*/ 87 w 1080"/>
              <a:gd name="T31" fmla="*/ 700 h 875"/>
              <a:gd name="T32" fmla="*/ 175 w 1080"/>
              <a:gd name="T33" fmla="*/ 787 h 875"/>
              <a:gd name="T34" fmla="*/ 87 w 1080"/>
              <a:gd name="T35" fmla="*/ 874 h 875"/>
              <a:gd name="T36" fmla="*/ 0 w 1080"/>
              <a:gd name="T37" fmla="*/ 787 h 875"/>
              <a:gd name="T38" fmla="*/ 87 w 1080"/>
              <a:gd name="T39" fmla="*/ 700 h 875"/>
              <a:gd name="T40" fmla="*/ 87 w 1080"/>
              <a:gd name="T41" fmla="*/ 0 h 875"/>
              <a:gd name="T42" fmla="*/ 175 w 1080"/>
              <a:gd name="T43" fmla="*/ 87 h 875"/>
              <a:gd name="T44" fmla="*/ 87 w 1080"/>
              <a:gd name="T45" fmla="*/ 175 h 875"/>
              <a:gd name="T46" fmla="*/ 0 w 1080"/>
              <a:gd name="T47" fmla="*/ 87 h 875"/>
              <a:gd name="T48" fmla="*/ 87 w 1080"/>
              <a:gd name="T49" fmla="*/ 0 h 875"/>
              <a:gd name="T50" fmla="*/ 87 w 1080"/>
              <a:gd name="T51" fmla="*/ 350 h 875"/>
              <a:gd name="T52" fmla="*/ 175 w 1080"/>
              <a:gd name="T53" fmla="*/ 437 h 875"/>
              <a:gd name="T54" fmla="*/ 87 w 1080"/>
              <a:gd name="T55" fmla="*/ 525 h 875"/>
              <a:gd name="T56" fmla="*/ 0 w 1080"/>
              <a:gd name="T57" fmla="*/ 437 h 875"/>
              <a:gd name="T58" fmla="*/ 87 w 1080"/>
              <a:gd name="T59" fmla="*/ 35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0" h="875">
                <a:moveTo>
                  <a:pt x="262" y="30"/>
                </a:moveTo>
                <a:lnTo>
                  <a:pt x="1079" y="30"/>
                </a:lnTo>
                <a:lnTo>
                  <a:pt x="1079" y="145"/>
                </a:lnTo>
                <a:lnTo>
                  <a:pt x="262" y="145"/>
                </a:lnTo>
                <a:lnTo>
                  <a:pt x="262" y="30"/>
                </a:lnTo>
                <a:close/>
                <a:moveTo>
                  <a:pt x="262" y="495"/>
                </a:moveTo>
                <a:lnTo>
                  <a:pt x="262" y="380"/>
                </a:lnTo>
                <a:lnTo>
                  <a:pt x="1079" y="380"/>
                </a:lnTo>
                <a:lnTo>
                  <a:pt x="1079" y="495"/>
                </a:lnTo>
                <a:lnTo>
                  <a:pt x="262" y="495"/>
                </a:lnTo>
                <a:close/>
                <a:moveTo>
                  <a:pt x="262" y="844"/>
                </a:moveTo>
                <a:lnTo>
                  <a:pt x="262" y="730"/>
                </a:lnTo>
                <a:lnTo>
                  <a:pt x="1079" y="730"/>
                </a:lnTo>
                <a:lnTo>
                  <a:pt x="1079" y="844"/>
                </a:lnTo>
                <a:lnTo>
                  <a:pt x="262" y="844"/>
                </a:lnTo>
                <a:close/>
                <a:moveTo>
                  <a:pt x="87" y="700"/>
                </a:moveTo>
                <a:cubicBezTo>
                  <a:pt x="136" y="700"/>
                  <a:pt x="175" y="740"/>
                  <a:pt x="175" y="787"/>
                </a:cubicBezTo>
                <a:cubicBezTo>
                  <a:pt x="175" y="833"/>
                  <a:pt x="133" y="874"/>
                  <a:pt x="87" y="874"/>
                </a:cubicBezTo>
                <a:cubicBezTo>
                  <a:pt x="40" y="874"/>
                  <a:pt x="0" y="833"/>
                  <a:pt x="0" y="787"/>
                </a:cubicBezTo>
                <a:cubicBezTo>
                  <a:pt x="0" y="740"/>
                  <a:pt x="38" y="700"/>
                  <a:pt x="87" y="700"/>
                </a:cubicBezTo>
                <a:close/>
                <a:moveTo>
                  <a:pt x="87" y="0"/>
                </a:moveTo>
                <a:cubicBezTo>
                  <a:pt x="136" y="0"/>
                  <a:pt x="175" y="37"/>
                  <a:pt x="175" y="87"/>
                </a:cubicBezTo>
                <a:cubicBezTo>
                  <a:pt x="175" y="136"/>
                  <a:pt x="136" y="175"/>
                  <a:pt x="87" y="175"/>
                </a:cubicBezTo>
                <a:cubicBezTo>
                  <a:pt x="38" y="175"/>
                  <a:pt x="0" y="136"/>
                  <a:pt x="0" y="87"/>
                </a:cubicBezTo>
                <a:cubicBezTo>
                  <a:pt x="0" y="37"/>
                  <a:pt x="38" y="0"/>
                  <a:pt x="87" y="0"/>
                </a:cubicBezTo>
                <a:close/>
                <a:moveTo>
                  <a:pt x="87" y="350"/>
                </a:moveTo>
                <a:cubicBezTo>
                  <a:pt x="136" y="350"/>
                  <a:pt x="175" y="388"/>
                  <a:pt x="175" y="437"/>
                </a:cubicBezTo>
                <a:cubicBezTo>
                  <a:pt x="175" y="486"/>
                  <a:pt x="136" y="525"/>
                  <a:pt x="87" y="525"/>
                </a:cubicBezTo>
                <a:cubicBezTo>
                  <a:pt x="38" y="525"/>
                  <a:pt x="0" y="486"/>
                  <a:pt x="0" y="437"/>
                </a:cubicBezTo>
                <a:cubicBezTo>
                  <a:pt x="0" y="388"/>
                  <a:pt x="38" y="350"/>
                  <a:pt x="87" y="35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386388" y="2382839"/>
            <a:ext cx="430212" cy="357187"/>
          </a:xfrm>
          <a:custGeom>
            <a:avLst/>
            <a:gdLst>
              <a:gd name="T0" fmla="*/ 495 w 1196"/>
              <a:gd name="T1" fmla="*/ 552 h 990"/>
              <a:gd name="T2" fmla="*/ 495 w 1196"/>
              <a:gd name="T3" fmla="*/ 437 h 990"/>
              <a:gd name="T4" fmla="*/ 1195 w 1196"/>
              <a:gd name="T5" fmla="*/ 437 h 990"/>
              <a:gd name="T6" fmla="*/ 1195 w 1196"/>
              <a:gd name="T7" fmla="*/ 552 h 990"/>
              <a:gd name="T8" fmla="*/ 495 w 1196"/>
              <a:gd name="T9" fmla="*/ 552 h 990"/>
              <a:gd name="T10" fmla="*/ 495 w 1196"/>
              <a:gd name="T11" fmla="*/ 901 h 990"/>
              <a:gd name="T12" fmla="*/ 495 w 1196"/>
              <a:gd name="T13" fmla="*/ 787 h 990"/>
              <a:gd name="T14" fmla="*/ 1195 w 1196"/>
              <a:gd name="T15" fmla="*/ 787 h 990"/>
              <a:gd name="T16" fmla="*/ 1195 w 1196"/>
              <a:gd name="T17" fmla="*/ 901 h 990"/>
              <a:gd name="T18" fmla="*/ 495 w 1196"/>
              <a:gd name="T19" fmla="*/ 901 h 990"/>
              <a:gd name="T20" fmla="*/ 495 w 1196"/>
              <a:gd name="T21" fmla="*/ 87 h 990"/>
              <a:gd name="T22" fmla="*/ 1195 w 1196"/>
              <a:gd name="T23" fmla="*/ 87 h 990"/>
              <a:gd name="T24" fmla="*/ 1195 w 1196"/>
              <a:gd name="T25" fmla="*/ 202 h 990"/>
              <a:gd name="T26" fmla="*/ 495 w 1196"/>
              <a:gd name="T27" fmla="*/ 202 h 990"/>
              <a:gd name="T28" fmla="*/ 495 w 1196"/>
              <a:gd name="T29" fmla="*/ 87 h 990"/>
              <a:gd name="T30" fmla="*/ 263 w 1196"/>
              <a:gd name="T31" fmla="*/ 202 h 990"/>
              <a:gd name="T32" fmla="*/ 263 w 1196"/>
              <a:gd name="T33" fmla="*/ 787 h 990"/>
              <a:gd name="T34" fmla="*/ 408 w 1196"/>
              <a:gd name="T35" fmla="*/ 787 h 990"/>
              <a:gd name="T36" fmla="*/ 205 w 1196"/>
              <a:gd name="T37" fmla="*/ 989 h 990"/>
              <a:gd name="T38" fmla="*/ 0 w 1196"/>
              <a:gd name="T39" fmla="*/ 787 h 990"/>
              <a:gd name="T40" fmla="*/ 145 w 1196"/>
              <a:gd name="T41" fmla="*/ 787 h 990"/>
              <a:gd name="T42" fmla="*/ 145 w 1196"/>
              <a:gd name="T43" fmla="*/ 202 h 990"/>
              <a:gd name="T44" fmla="*/ 0 w 1196"/>
              <a:gd name="T45" fmla="*/ 202 h 990"/>
              <a:gd name="T46" fmla="*/ 205 w 1196"/>
              <a:gd name="T47" fmla="*/ 0 h 990"/>
              <a:gd name="T48" fmla="*/ 408 w 1196"/>
              <a:gd name="T49" fmla="*/ 202 h 990"/>
              <a:gd name="T50" fmla="*/ 263 w 1196"/>
              <a:gd name="T51" fmla="*/ 202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6" h="990">
                <a:moveTo>
                  <a:pt x="495" y="552"/>
                </a:moveTo>
                <a:lnTo>
                  <a:pt x="495" y="437"/>
                </a:lnTo>
                <a:lnTo>
                  <a:pt x="1195" y="437"/>
                </a:lnTo>
                <a:lnTo>
                  <a:pt x="1195" y="552"/>
                </a:lnTo>
                <a:lnTo>
                  <a:pt x="495" y="552"/>
                </a:lnTo>
                <a:close/>
                <a:moveTo>
                  <a:pt x="495" y="901"/>
                </a:moveTo>
                <a:lnTo>
                  <a:pt x="495" y="787"/>
                </a:lnTo>
                <a:lnTo>
                  <a:pt x="1195" y="787"/>
                </a:lnTo>
                <a:lnTo>
                  <a:pt x="1195" y="901"/>
                </a:lnTo>
                <a:lnTo>
                  <a:pt x="495" y="901"/>
                </a:lnTo>
                <a:close/>
                <a:moveTo>
                  <a:pt x="495" y="87"/>
                </a:moveTo>
                <a:lnTo>
                  <a:pt x="1195" y="87"/>
                </a:lnTo>
                <a:lnTo>
                  <a:pt x="1195" y="202"/>
                </a:lnTo>
                <a:lnTo>
                  <a:pt x="495" y="202"/>
                </a:lnTo>
                <a:lnTo>
                  <a:pt x="495" y="87"/>
                </a:lnTo>
                <a:close/>
                <a:moveTo>
                  <a:pt x="263" y="202"/>
                </a:moveTo>
                <a:lnTo>
                  <a:pt x="263" y="787"/>
                </a:lnTo>
                <a:lnTo>
                  <a:pt x="408" y="787"/>
                </a:lnTo>
                <a:lnTo>
                  <a:pt x="205" y="989"/>
                </a:lnTo>
                <a:lnTo>
                  <a:pt x="0" y="787"/>
                </a:lnTo>
                <a:lnTo>
                  <a:pt x="145" y="787"/>
                </a:lnTo>
                <a:lnTo>
                  <a:pt x="145" y="202"/>
                </a:lnTo>
                <a:lnTo>
                  <a:pt x="0" y="202"/>
                </a:lnTo>
                <a:lnTo>
                  <a:pt x="205" y="0"/>
                </a:lnTo>
                <a:lnTo>
                  <a:pt x="408" y="202"/>
                </a:lnTo>
                <a:lnTo>
                  <a:pt x="263" y="20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6548438" y="2414589"/>
            <a:ext cx="252412" cy="293687"/>
          </a:xfrm>
          <a:custGeom>
            <a:avLst/>
            <a:gdLst>
              <a:gd name="T0" fmla="*/ 232 w 701"/>
              <a:gd name="T1" fmla="*/ 0 h 818"/>
              <a:gd name="T2" fmla="*/ 700 w 701"/>
              <a:gd name="T3" fmla="*/ 0 h 818"/>
              <a:gd name="T4" fmla="*/ 700 w 701"/>
              <a:gd name="T5" fmla="*/ 175 h 818"/>
              <a:gd name="T6" fmla="*/ 536 w 701"/>
              <a:gd name="T7" fmla="*/ 175 h 818"/>
              <a:gd name="T8" fmla="*/ 339 w 701"/>
              <a:gd name="T9" fmla="*/ 642 h 818"/>
              <a:gd name="T10" fmla="*/ 467 w 701"/>
              <a:gd name="T11" fmla="*/ 642 h 818"/>
              <a:gd name="T12" fmla="*/ 467 w 701"/>
              <a:gd name="T13" fmla="*/ 817 h 818"/>
              <a:gd name="T14" fmla="*/ 0 w 701"/>
              <a:gd name="T15" fmla="*/ 817 h 818"/>
              <a:gd name="T16" fmla="*/ 0 w 701"/>
              <a:gd name="T17" fmla="*/ 642 h 818"/>
              <a:gd name="T18" fmla="*/ 164 w 701"/>
              <a:gd name="T19" fmla="*/ 642 h 818"/>
              <a:gd name="T20" fmla="*/ 361 w 701"/>
              <a:gd name="T21" fmla="*/ 175 h 818"/>
              <a:gd name="T22" fmla="*/ 232 w 701"/>
              <a:gd name="T23" fmla="*/ 175 h 818"/>
              <a:gd name="T24" fmla="*/ 232 w 701"/>
              <a:gd name="T25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1" h="818">
                <a:moveTo>
                  <a:pt x="232" y="0"/>
                </a:moveTo>
                <a:lnTo>
                  <a:pt x="700" y="0"/>
                </a:lnTo>
                <a:lnTo>
                  <a:pt x="700" y="175"/>
                </a:lnTo>
                <a:lnTo>
                  <a:pt x="536" y="175"/>
                </a:lnTo>
                <a:lnTo>
                  <a:pt x="339" y="642"/>
                </a:lnTo>
                <a:lnTo>
                  <a:pt x="467" y="642"/>
                </a:lnTo>
                <a:lnTo>
                  <a:pt x="467" y="817"/>
                </a:lnTo>
                <a:lnTo>
                  <a:pt x="0" y="817"/>
                </a:lnTo>
                <a:lnTo>
                  <a:pt x="0" y="642"/>
                </a:lnTo>
                <a:lnTo>
                  <a:pt x="164" y="642"/>
                </a:lnTo>
                <a:lnTo>
                  <a:pt x="361" y="175"/>
                </a:lnTo>
                <a:lnTo>
                  <a:pt x="232" y="175"/>
                </a:lnTo>
                <a:lnTo>
                  <a:pt x="232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755808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468 w 1051"/>
              <a:gd name="T31" fmla="*/ 818 h 1051"/>
              <a:gd name="T32" fmla="*/ 468 w 1051"/>
              <a:gd name="T33" fmla="*/ 700 h 1051"/>
              <a:gd name="T34" fmla="*/ 1050 w 1051"/>
              <a:gd name="T35" fmla="*/ 700 h 1051"/>
              <a:gd name="T36" fmla="*/ 1050 w 1051"/>
              <a:gd name="T37" fmla="*/ 818 h 1051"/>
              <a:gd name="T38" fmla="*/ 468 w 1051"/>
              <a:gd name="T39" fmla="*/ 818 h 1051"/>
              <a:gd name="T40" fmla="*/ 0 w 1051"/>
              <a:gd name="T41" fmla="*/ 293 h 1051"/>
              <a:gd name="T42" fmla="*/ 233 w 1051"/>
              <a:gd name="T43" fmla="*/ 525 h 1051"/>
              <a:gd name="T44" fmla="*/ 0 w 1051"/>
              <a:gd name="T45" fmla="*/ 757 h 1051"/>
              <a:gd name="T46" fmla="*/ 0 w 1051"/>
              <a:gd name="T47" fmla="*/ 293 h 1051"/>
              <a:gd name="T48" fmla="*/ 0 w 1051"/>
              <a:gd name="T49" fmla="*/ 1050 h 1051"/>
              <a:gd name="T50" fmla="*/ 0 w 1051"/>
              <a:gd name="T51" fmla="*/ 932 h 1051"/>
              <a:gd name="T52" fmla="*/ 1050 w 1051"/>
              <a:gd name="T53" fmla="*/ 932 h 1051"/>
              <a:gd name="T54" fmla="*/ 1050 w 1051"/>
              <a:gd name="T55" fmla="*/ 1050 h 1051"/>
              <a:gd name="T56" fmla="*/ 0 w 1051"/>
              <a:gd name="T5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  <a:moveTo>
                  <a:pt x="0" y="293"/>
                </a:moveTo>
                <a:lnTo>
                  <a:pt x="233" y="525"/>
                </a:lnTo>
                <a:lnTo>
                  <a:pt x="0" y="757"/>
                </a:lnTo>
                <a:lnTo>
                  <a:pt x="0" y="293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8631239" y="2371726"/>
            <a:ext cx="377825" cy="377825"/>
          </a:xfrm>
          <a:custGeom>
            <a:avLst/>
            <a:gdLst>
              <a:gd name="T0" fmla="*/ 468 w 1051"/>
              <a:gd name="T1" fmla="*/ 583 h 1051"/>
              <a:gd name="T2" fmla="*/ 468 w 1051"/>
              <a:gd name="T3" fmla="*/ 468 h 1051"/>
              <a:gd name="T4" fmla="*/ 1050 w 1051"/>
              <a:gd name="T5" fmla="*/ 468 h 1051"/>
              <a:gd name="T6" fmla="*/ 1050 w 1051"/>
              <a:gd name="T7" fmla="*/ 583 h 1051"/>
              <a:gd name="T8" fmla="*/ 468 w 1051"/>
              <a:gd name="T9" fmla="*/ 583 h 1051"/>
              <a:gd name="T10" fmla="*/ 468 w 1051"/>
              <a:gd name="T11" fmla="*/ 350 h 1051"/>
              <a:gd name="T12" fmla="*/ 468 w 1051"/>
              <a:gd name="T13" fmla="*/ 233 h 1051"/>
              <a:gd name="T14" fmla="*/ 1050 w 1051"/>
              <a:gd name="T15" fmla="*/ 233 h 1051"/>
              <a:gd name="T16" fmla="*/ 1050 w 1051"/>
              <a:gd name="T17" fmla="*/ 350 h 1051"/>
              <a:gd name="T18" fmla="*/ 468 w 1051"/>
              <a:gd name="T19" fmla="*/ 350 h 1051"/>
              <a:gd name="T20" fmla="*/ 0 w 1051"/>
              <a:gd name="T21" fmla="*/ 0 h 1051"/>
              <a:gd name="T22" fmla="*/ 1050 w 1051"/>
              <a:gd name="T23" fmla="*/ 0 h 1051"/>
              <a:gd name="T24" fmla="*/ 1050 w 1051"/>
              <a:gd name="T25" fmla="*/ 118 h 1051"/>
              <a:gd name="T26" fmla="*/ 0 w 1051"/>
              <a:gd name="T27" fmla="*/ 118 h 1051"/>
              <a:gd name="T28" fmla="*/ 0 w 1051"/>
              <a:gd name="T29" fmla="*/ 0 h 1051"/>
              <a:gd name="T30" fmla="*/ 0 w 1051"/>
              <a:gd name="T31" fmla="*/ 1050 h 1051"/>
              <a:gd name="T32" fmla="*/ 0 w 1051"/>
              <a:gd name="T33" fmla="*/ 932 h 1051"/>
              <a:gd name="T34" fmla="*/ 1050 w 1051"/>
              <a:gd name="T35" fmla="*/ 932 h 1051"/>
              <a:gd name="T36" fmla="*/ 1050 w 1051"/>
              <a:gd name="T37" fmla="*/ 1050 h 1051"/>
              <a:gd name="T38" fmla="*/ 0 w 1051"/>
              <a:gd name="T39" fmla="*/ 1050 h 1051"/>
              <a:gd name="T40" fmla="*/ 0 w 1051"/>
              <a:gd name="T41" fmla="*/ 525 h 1051"/>
              <a:gd name="T42" fmla="*/ 233 w 1051"/>
              <a:gd name="T43" fmla="*/ 293 h 1051"/>
              <a:gd name="T44" fmla="*/ 233 w 1051"/>
              <a:gd name="T45" fmla="*/ 757 h 1051"/>
              <a:gd name="T46" fmla="*/ 0 w 1051"/>
              <a:gd name="T47" fmla="*/ 525 h 1051"/>
              <a:gd name="T48" fmla="*/ 468 w 1051"/>
              <a:gd name="T49" fmla="*/ 818 h 1051"/>
              <a:gd name="T50" fmla="*/ 468 w 1051"/>
              <a:gd name="T51" fmla="*/ 700 h 1051"/>
              <a:gd name="T52" fmla="*/ 1050 w 1051"/>
              <a:gd name="T53" fmla="*/ 700 h 1051"/>
              <a:gd name="T54" fmla="*/ 1050 w 1051"/>
              <a:gd name="T55" fmla="*/ 818 h 1051"/>
              <a:gd name="T56" fmla="*/ 468 w 1051"/>
              <a:gd name="T57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1" h="1051">
                <a:moveTo>
                  <a:pt x="468" y="583"/>
                </a:moveTo>
                <a:lnTo>
                  <a:pt x="468" y="468"/>
                </a:lnTo>
                <a:lnTo>
                  <a:pt x="1050" y="468"/>
                </a:lnTo>
                <a:lnTo>
                  <a:pt x="1050" y="583"/>
                </a:lnTo>
                <a:lnTo>
                  <a:pt x="468" y="583"/>
                </a:lnTo>
                <a:close/>
                <a:moveTo>
                  <a:pt x="468" y="350"/>
                </a:moveTo>
                <a:lnTo>
                  <a:pt x="468" y="233"/>
                </a:lnTo>
                <a:lnTo>
                  <a:pt x="1050" y="233"/>
                </a:lnTo>
                <a:lnTo>
                  <a:pt x="1050" y="350"/>
                </a:lnTo>
                <a:lnTo>
                  <a:pt x="468" y="350"/>
                </a:lnTo>
                <a:close/>
                <a:moveTo>
                  <a:pt x="0" y="0"/>
                </a:moveTo>
                <a:lnTo>
                  <a:pt x="1050" y="0"/>
                </a:lnTo>
                <a:lnTo>
                  <a:pt x="1050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0" y="525"/>
                </a:moveTo>
                <a:lnTo>
                  <a:pt x="233" y="293"/>
                </a:lnTo>
                <a:lnTo>
                  <a:pt x="233" y="757"/>
                </a:lnTo>
                <a:lnTo>
                  <a:pt x="0" y="525"/>
                </a:lnTo>
                <a:close/>
                <a:moveTo>
                  <a:pt x="468" y="818"/>
                </a:moveTo>
                <a:lnTo>
                  <a:pt x="468" y="700"/>
                </a:lnTo>
                <a:lnTo>
                  <a:pt x="1050" y="700"/>
                </a:lnTo>
                <a:lnTo>
                  <a:pt x="1050" y="818"/>
                </a:lnTo>
                <a:lnTo>
                  <a:pt x="468" y="8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2" name="Freeform 101"/>
          <p:cNvSpPr>
            <a:spLocks noChangeArrowheads="1"/>
          </p:cNvSpPr>
          <p:nvPr/>
        </p:nvSpPr>
        <p:spPr bwMode="auto">
          <a:xfrm>
            <a:off x="9640889" y="2341564"/>
            <a:ext cx="503237" cy="441325"/>
          </a:xfrm>
          <a:custGeom>
            <a:avLst/>
            <a:gdLst>
              <a:gd name="T0" fmla="*/ 560 w 1400"/>
              <a:gd name="T1" fmla="*/ 525 h 1225"/>
              <a:gd name="T2" fmla="*/ 839 w 1400"/>
              <a:gd name="T3" fmla="*/ 525 h 1225"/>
              <a:gd name="T4" fmla="*/ 699 w 1400"/>
              <a:gd name="T5" fmla="*/ 156 h 1225"/>
              <a:gd name="T6" fmla="*/ 560 w 1400"/>
              <a:gd name="T7" fmla="*/ 525 h 1225"/>
              <a:gd name="T8" fmla="*/ 642 w 1400"/>
              <a:gd name="T9" fmla="*/ 0 h 1225"/>
              <a:gd name="T10" fmla="*/ 757 w 1400"/>
              <a:gd name="T11" fmla="*/ 0 h 1225"/>
              <a:gd name="T12" fmla="*/ 1076 w 1400"/>
              <a:gd name="T13" fmla="*/ 817 h 1225"/>
              <a:gd name="T14" fmla="*/ 945 w 1400"/>
              <a:gd name="T15" fmla="*/ 817 h 1225"/>
              <a:gd name="T16" fmla="*/ 882 w 1400"/>
              <a:gd name="T17" fmla="*/ 642 h 1225"/>
              <a:gd name="T18" fmla="*/ 516 w 1400"/>
              <a:gd name="T19" fmla="*/ 642 h 1225"/>
              <a:gd name="T20" fmla="*/ 451 w 1400"/>
              <a:gd name="T21" fmla="*/ 817 h 1225"/>
              <a:gd name="T22" fmla="*/ 319 w 1400"/>
              <a:gd name="T23" fmla="*/ 817 h 1225"/>
              <a:gd name="T24" fmla="*/ 642 w 1400"/>
              <a:gd name="T25" fmla="*/ 0 h 1225"/>
              <a:gd name="T26" fmla="*/ 0 w 1400"/>
              <a:gd name="T27" fmla="*/ 992 h 1225"/>
              <a:gd name="T28" fmla="*/ 1399 w 1400"/>
              <a:gd name="T29" fmla="*/ 992 h 1225"/>
              <a:gd name="T30" fmla="*/ 1399 w 1400"/>
              <a:gd name="T31" fmla="*/ 1224 h 1225"/>
              <a:gd name="T32" fmla="*/ 0 w 1400"/>
              <a:gd name="T33" fmla="*/ 1224 h 1225"/>
              <a:gd name="T34" fmla="*/ 0 w 1400"/>
              <a:gd name="T35" fmla="*/ 99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0" h="1225">
                <a:moveTo>
                  <a:pt x="560" y="525"/>
                </a:moveTo>
                <a:lnTo>
                  <a:pt x="839" y="525"/>
                </a:lnTo>
                <a:lnTo>
                  <a:pt x="699" y="156"/>
                </a:lnTo>
                <a:lnTo>
                  <a:pt x="560" y="525"/>
                </a:lnTo>
                <a:close/>
                <a:moveTo>
                  <a:pt x="642" y="0"/>
                </a:moveTo>
                <a:lnTo>
                  <a:pt x="757" y="0"/>
                </a:lnTo>
                <a:lnTo>
                  <a:pt x="1076" y="817"/>
                </a:lnTo>
                <a:lnTo>
                  <a:pt x="945" y="817"/>
                </a:lnTo>
                <a:lnTo>
                  <a:pt x="882" y="642"/>
                </a:lnTo>
                <a:lnTo>
                  <a:pt x="516" y="642"/>
                </a:lnTo>
                <a:lnTo>
                  <a:pt x="451" y="817"/>
                </a:lnTo>
                <a:lnTo>
                  <a:pt x="319" y="817"/>
                </a:lnTo>
                <a:lnTo>
                  <a:pt x="642" y="0"/>
                </a:lnTo>
                <a:close/>
                <a:moveTo>
                  <a:pt x="0" y="992"/>
                </a:moveTo>
                <a:lnTo>
                  <a:pt x="1399" y="992"/>
                </a:lnTo>
                <a:lnTo>
                  <a:pt x="1399" y="1224"/>
                </a:lnTo>
                <a:lnTo>
                  <a:pt x="0" y="1224"/>
                </a:lnTo>
                <a:lnTo>
                  <a:pt x="0" y="99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3" name="Freeform 102"/>
          <p:cNvSpPr>
            <a:spLocks noChangeArrowheads="1"/>
          </p:cNvSpPr>
          <p:nvPr/>
        </p:nvSpPr>
        <p:spPr bwMode="auto">
          <a:xfrm>
            <a:off x="10798176" y="2373314"/>
            <a:ext cx="333375" cy="376237"/>
          </a:xfrm>
          <a:custGeom>
            <a:avLst/>
            <a:gdLst>
              <a:gd name="T0" fmla="*/ 74 w 928"/>
              <a:gd name="T1" fmla="*/ 120 h 1047"/>
              <a:gd name="T2" fmla="*/ 927 w 928"/>
              <a:gd name="T3" fmla="*/ 973 h 1047"/>
              <a:gd name="T4" fmla="*/ 853 w 928"/>
              <a:gd name="T5" fmla="*/ 1046 h 1047"/>
              <a:gd name="T6" fmla="*/ 697 w 928"/>
              <a:gd name="T7" fmla="*/ 893 h 1047"/>
              <a:gd name="T8" fmla="*/ 468 w 928"/>
              <a:gd name="T9" fmla="*/ 981 h 1047"/>
              <a:gd name="T10" fmla="*/ 118 w 928"/>
              <a:gd name="T11" fmla="*/ 631 h 1047"/>
              <a:gd name="T12" fmla="*/ 194 w 928"/>
              <a:gd name="T13" fmla="*/ 391 h 1047"/>
              <a:gd name="T14" fmla="*/ 0 w 928"/>
              <a:gd name="T15" fmla="*/ 197 h 1047"/>
              <a:gd name="T16" fmla="*/ 74 w 928"/>
              <a:gd name="T17" fmla="*/ 120 h 1047"/>
              <a:gd name="T18" fmla="*/ 817 w 928"/>
              <a:gd name="T19" fmla="*/ 631 h 1047"/>
              <a:gd name="T20" fmla="*/ 809 w 928"/>
              <a:gd name="T21" fmla="*/ 708 h 1047"/>
              <a:gd name="T22" fmla="*/ 309 w 928"/>
              <a:gd name="T23" fmla="*/ 205 h 1047"/>
              <a:gd name="T24" fmla="*/ 468 w 928"/>
              <a:gd name="T25" fmla="*/ 0 h 1047"/>
              <a:gd name="T26" fmla="*/ 817 w 928"/>
              <a:gd name="T27" fmla="*/ 631 h 10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28" h="1047">
                <a:moveTo>
                  <a:pt x="74" y="120"/>
                </a:moveTo>
                <a:lnTo>
                  <a:pt x="927" y="973"/>
                </a:lnTo>
                <a:lnTo>
                  <a:pt x="853" y="1046"/>
                </a:lnTo>
                <a:lnTo>
                  <a:pt x="697" y="893"/>
                </a:lnTo>
                <a:cubicBezTo>
                  <a:pt x="634" y="948"/>
                  <a:pt x="555" y="981"/>
                  <a:pt x="468" y="981"/>
                </a:cubicBezTo>
                <a:cubicBezTo>
                  <a:pt x="274" y="981"/>
                  <a:pt x="118" y="825"/>
                  <a:pt x="118" y="631"/>
                </a:cubicBezTo>
                <a:cubicBezTo>
                  <a:pt x="118" y="560"/>
                  <a:pt x="151" y="475"/>
                  <a:pt x="194" y="391"/>
                </a:cubicBezTo>
                <a:lnTo>
                  <a:pt x="0" y="197"/>
                </a:lnTo>
                <a:lnTo>
                  <a:pt x="74" y="120"/>
                </a:lnTo>
                <a:close/>
                <a:moveTo>
                  <a:pt x="817" y="631"/>
                </a:moveTo>
                <a:cubicBezTo>
                  <a:pt x="817" y="658"/>
                  <a:pt x="815" y="683"/>
                  <a:pt x="809" y="708"/>
                </a:cubicBezTo>
                <a:lnTo>
                  <a:pt x="309" y="205"/>
                </a:lnTo>
                <a:cubicBezTo>
                  <a:pt x="391" y="87"/>
                  <a:pt x="468" y="0"/>
                  <a:pt x="468" y="0"/>
                </a:cubicBezTo>
                <a:cubicBezTo>
                  <a:pt x="468" y="0"/>
                  <a:pt x="817" y="399"/>
                  <a:pt x="817" y="631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4" name="Freeform 103"/>
          <p:cNvSpPr>
            <a:spLocks noChangeArrowheads="1"/>
          </p:cNvSpPr>
          <p:nvPr/>
        </p:nvSpPr>
        <p:spPr bwMode="auto">
          <a:xfrm>
            <a:off x="1058864" y="3324225"/>
            <a:ext cx="293687" cy="211138"/>
          </a:xfrm>
          <a:custGeom>
            <a:avLst/>
            <a:gdLst>
              <a:gd name="T0" fmla="*/ 525 w 816"/>
              <a:gd name="T1" fmla="*/ 584 h 585"/>
              <a:gd name="T2" fmla="*/ 640 w 816"/>
              <a:gd name="T3" fmla="*/ 349 h 585"/>
              <a:gd name="T4" fmla="*/ 465 w 816"/>
              <a:gd name="T5" fmla="*/ 349 h 585"/>
              <a:gd name="T6" fmla="*/ 465 w 816"/>
              <a:gd name="T7" fmla="*/ 0 h 585"/>
              <a:gd name="T8" fmla="*/ 815 w 816"/>
              <a:gd name="T9" fmla="*/ 0 h 585"/>
              <a:gd name="T10" fmla="*/ 815 w 816"/>
              <a:gd name="T11" fmla="*/ 349 h 585"/>
              <a:gd name="T12" fmla="*/ 700 w 816"/>
              <a:gd name="T13" fmla="*/ 584 h 585"/>
              <a:gd name="T14" fmla="*/ 525 w 816"/>
              <a:gd name="T15" fmla="*/ 584 h 585"/>
              <a:gd name="T16" fmla="*/ 58 w 816"/>
              <a:gd name="T17" fmla="*/ 584 h 585"/>
              <a:gd name="T18" fmla="*/ 175 w 816"/>
              <a:gd name="T19" fmla="*/ 349 h 585"/>
              <a:gd name="T20" fmla="*/ 0 w 816"/>
              <a:gd name="T21" fmla="*/ 349 h 585"/>
              <a:gd name="T22" fmla="*/ 0 w 816"/>
              <a:gd name="T23" fmla="*/ 0 h 585"/>
              <a:gd name="T24" fmla="*/ 350 w 816"/>
              <a:gd name="T25" fmla="*/ 0 h 585"/>
              <a:gd name="T26" fmla="*/ 350 w 816"/>
              <a:gd name="T27" fmla="*/ 349 h 585"/>
              <a:gd name="T28" fmla="*/ 233 w 816"/>
              <a:gd name="T29" fmla="*/ 584 h 585"/>
              <a:gd name="T30" fmla="*/ 58 w 816"/>
              <a:gd name="T31" fmla="*/ 58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585">
                <a:moveTo>
                  <a:pt x="525" y="584"/>
                </a:moveTo>
                <a:lnTo>
                  <a:pt x="640" y="349"/>
                </a:lnTo>
                <a:lnTo>
                  <a:pt x="465" y="349"/>
                </a:lnTo>
                <a:lnTo>
                  <a:pt x="465" y="0"/>
                </a:lnTo>
                <a:lnTo>
                  <a:pt x="815" y="0"/>
                </a:lnTo>
                <a:lnTo>
                  <a:pt x="815" y="349"/>
                </a:lnTo>
                <a:lnTo>
                  <a:pt x="700" y="584"/>
                </a:lnTo>
                <a:lnTo>
                  <a:pt x="525" y="584"/>
                </a:lnTo>
                <a:close/>
                <a:moveTo>
                  <a:pt x="58" y="584"/>
                </a:moveTo>
                <a:lnTo>
                  <a:pt x="175" y="349"/>
                </a:lnTo>
                <a:lnTo>
                  <a:pt x="0" y="349"/>
                </a:lnTo>
                <a:lnTo>
                  <a:pt x="0" y="0"/>
                </a:lnTo>
                <a:lnTo>
                  <a:pt x="350" y="0"/>
                </a:lnTo>
                <a:lnTo>
                  <a:pt x="350" y="349"/>
                </a:lnTo>
                <a:lnTo>
                  <a:pt x="233" y="584"/>
                </a:lnTo>
                <a:lnTo>
                  <a:pt x="58" y="58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2114550" y="3219450"/>
            <a:ext cx="336550" cy="420688"/>
          </a:xfrm>
          <a:custGeom>
            <a:avLst/>
            <a:gdLst>
              <a:gd name="T0" fmla="*/ 467 w 936"/>
              <a:gd name="T1" fmla="*/ 0 h 1167"/>
              <a:gd name="T2" fmla="*/ 467 w 936"/>
              <a:gd name="T3" fmla="*/ 584 h 1167"/>
              <a:gd name="T4" fmla="*/ 117 w 936"/>
              <a:gd name="T5" fmla="*/ 699 h 1167"/>
              <a:gd name="T6" fmla="*/ 817 w 936"/>
              <a:gd name="T7" fmla="*/ 699 h 1167"/>
              <a:gd name="T8" fmla="*/ 467 w 936"/>
              <a:gd name="T9" fmla="*/ 1166 h 1167"/>
              <a:gd name="T10" fmla="*/ 0 w 936"/>
              <a:gd name="T11" fmla="*/ 699 h 1167"/>
              <a:gd name="T12" fmla="*/ 544 w 936"/>
              <a:gd name="T13" fmla="*/ 827 h 1167"/>
              <a:gd name="T14" fmla="*/ 590 w 936"/>
              <a:gd name="T15" fmla="*/ 841 h 1167"/>
              <a:gd name="T16" fmla="*/ 607 w 936"/>
              <a:gd name="T17" fmla="*/ 811 h 1167"/>
              <a:gd name="T18" fmla="*/ 601 w 936"/>
              <a:gd name="T19" fmla="*/ 677 h 1167"/>
              <a:gd name="T20" fmla="*/ 555 w 936"/>
              <a:gd name="T21" fmla="*/ 666 h 1167"/>
              <a:gd name="T22" fmla="*/ 538 w 936"/>
              <a:gd name="T23" fmla="*/ 693 h 1167"/>
              <a:gd name="T24" fmla="*/ 544 w 936"/>
              <a:gd name="T25" fmla="*/ 827 h 1167"/>
              <a:gd name="T26" fmla="*/ 653 w 936"/>
              <a:gd name="T27" fmla="*/ 816 h 1167"/>
              <a:gd name="T28" fmla="*/ 607 w 936"/>
              <a:gd name="T29" fmla="*/ 868 h 1167"/>
              <a:gd name="T30" fmla="*/ 508 w 936"/>
              <a:gd name="T31" fmla="*/ 852 h 1167"/>
              <a:gd name="T32" fmla="*/ 484 w 936"/>
              <a:gd name="T33" fmla="*/ 770 h 1167"/>
              <a:gd name="T34" fmla="*/ 492 w 936"/>
              <a:gd name="T35" fmla="*/ 682 h 1167"/>
              <a:gd name="T36" fmla="*/ 538 w 936"/>
              <a:gd name="T37" fmla="*/ 630 h 1167"/>
              <a:gd name="T38" fmla="*/ 607 w 936"/>
              <a:gd name="T39" fmla="*/ 630 h 1167"/>
              <a:gd name="T40" fmla="*/ 653 w 936"/>
              <a:gd name="T41" fmla="*/ 682 h 1167"/>
              <a:gd name="T42" fmla="*/ 659 w 936"/>
              <a:gd name="T43" fmla="*/ 770 h 1167"/>
              <a:gd name="T44" fmla="*/ 391 w 936"/>
              <a:gd name="T45" fmla="*/ 693 h 1167"/>
              <a:gd name="T46" fmla="*/ 385 w 936"/>
              <a:gd name="T47" fmla="*/ 671 h 1167"/>
              <a:gd name="T48" fmla="*/ 344 w 936"/>
              <a:gd name="T49" fmla="*/ 666 h 1167"/>
              <a:gd name="T50" fmla="*/ 328 w 936"/>
              <a:gd name="T51" fmla="*/ 682 h 1167"/>
              <a:gd name="T52" fmla="*/ 268 w 936"/>
              <a:gd name="T53" fmla="*/ 693 h 1167"/>
              <a:gd name="T54" fmla="*/ 344 w 936"/>
              <a:gd name="T55" fmla="*/ 625 h 1167"/>
              <a:gd name="T56" fmla="*/ 432 w 936"/>
              <a:gd name="T57" fmla="*/ 693 h 1167"/>
              <a:gd name="T58" fmla="*/ 426 w 936"/>
              <a:gd name="T59" fmla="*/ 729 h 1167"/>
              <a:gd name="T60" fmla="*/ 396 w 936"/>
              <a:gd name="T61" fmla="*/ 753 h 1167"/>
              <a:gd name="T62" fmla="*/ 437 w 936"/>
              <a:gd name="T63" fmla="*/ 811 h 1167"/>
              <a:gd name="T64" fmla="*/ 415 w 936"/>
              <a:gd name="T65" fmla="*/ 863 h 1167"/>
              <a:gd name="T66" fmla="*/ 350 w 936"/>
              <a:gd name="T67" fmla="*/ 879 h 1167"/>
              <a:gd name="T68" fmla="*/ 292 w 936"/>
              <a:gd name="T69" fmla="*/ 863 h 1167"/>
              <a:gd name="T70" fmla="*/ 317 w 936"/>
              <a:gd name="T71" fmla="*/ 805 h 1167"/>
              <a:gd name="T72" fmla="*/ 322 w 936"/>
              <a:gd name="T73" fmla="*/ 827 h 1167"/>
              <a:gd name="T74" fmla="*/ 363 w 936"/>
              <a:gd name="T75" fmla="*/ 833 h 1167"/>
              <a:gd name="T76" fmla="*/ 380 w 936"/>
              <a:gd name="T77" fmla="*/ 816 h 1167"/>
              <a:gd name="T78" fmla="*/ 374 w 936"/>
              <a:gd name="T79" fmla="*/ 775 h 1167"/>
              <a:gd name="T80" fmla="*/ 328 w 936"/>
              <a:gd name="T81" fmla="*/ 770 h 1167"/>
              <a:gd name="T82" fmla="*/ 350 w 936"/>
              <a:gd name="T83" fmla="*/ 72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6" h="1167">
                <a:moveTo>
                  <a:pt x="467" y="235"/>
                </a:moveTo>
                <a:lnTo>
                  <a:pt x="467" y="0"/>
                </a:lnTo>
                <a:lnTo>
                  <a:pt x="760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5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5" y="699"/>
                </a:lnTo>
                <a:cubicBezTo>
                  <a:pt x="935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lnTo>
                  <a:pt x="0" y="699"/>
                </a:lnTo>
                <a:cubicBezTo>
                  <a:pt x="0" y="443"/>
                  <a:pt x="210" y="235"/>
                  <a:pt x="467" y="235"/>
                </a:cubicBezTo>
                <a:close/>
                <a:moveTo>
                  <a:pt x="544" y="827"/>
                </a:moveTo>
                <a:cubicBezTo>
                  <a:pt x="544" y="836"/>
                  <a:pt x="561" y="846"/>
                  <a:pt x="571" y="846"/>
                </a:cubicBezTo>
                <a:cubicBezTo>
                  <a:pt x="577" y="846"/>
                  <a:pt x="585" y="846"/>
                  <a:pt x="590" y="841"/>
                </a:cubicBezTo>
                <a:lnTo>
                  <a:pt x="601" y="827"/>
                </a:lnTo>
                <a:cubicBezTo>
                  <a:pt x="601" y="827"/>
                  <a:pt x="607" y="816"/>
                  <a:pt x="607" y="811"/>
                </a:cubicBezTo>
                <a:lnTo>
                  <a:pt x="607" y="693"/>
                </a:lnTo>
                <a:cubicBezTo>
                  <a:pt x="607" y="693"/>
                  <a:pt x="601" y="682"/>
                  <a:pt x="601" y="677"/>
                </a:cubicBezTo>
                <a:cubicBezTo>
                  <a:pt x="601" y="669"/>
                  <a:pt x="579" y="658"/>
                  <a:pt x="571" y="658"/>
                </a:cubicBezTo>
                <a:cubicBezTo>
                  <a:pt x="566" y="658"/>
                  <a:pt x="560" y="660"/>
                  <a:pt x="555" y="666"/>
                </a:cubicBezTo>
                <a:lnTo>
                  <a:pt x="544" y="677"/>
                </a:lnTo>
                <a:cubicBezTo>
                  <a:pt x="544" y="677"/>
                  <a:pt x="538" y="688"/>
                  <a:pt x="538" y="693"/>
                </a:cubicBezTo>
                <a:lnTo>
                  <a:pt x="538" y="811"/>
                </a:lnTo>
                <a:cubicBezTo>
                  <a:pt x="538" y="811"/>
                  <a:pt x="544" y="822"/>
                  <a:pt x="544" y="827"/>
                </a:cubicBezTo>
                <a:close/>
                <a:moveTo>
                  <a:pt x="659" y="770"/>
                </a:moveTo>
                <a:cubicBezTo>
                  <a:pt x="659" y="786"/>
                  <a:pt x="659" y="805"/>
                  <a:pt x="653" y="816"/>
                </a:cubicBezTo>
                <a:lnTo>
                  <a:pt x="637" y="852"/>
                </a:lnTo>
                <a:cubicBezTo>
                  <a:pt x="637" y="852"/>
                  <a:pt x="618" y="868"/>
                  <a:pt x="607" y="868"/>
                </a:cubicBezTo>
                <a:cubicBezTo>
                  <a:pt x="596" y="868"/>
                  <a:pt x="582" y="874"/>
                  <a:pt x="571" y="874"/>
                </a:cubicBezTo>
                <a:cubicBezTo>
                  <a:pt x="543" y="874"/>
                  <a:pt x="527" y="861"/>
                  <a:pt x="508" y="852"/>
                </a:cubicBezTo>
                <a:cubicBezTo>
                  <a:pt x="497" y="846"/>
                  <a:pt x="497" y="833"/>
                  <a:pt x="492" y="816"/>
                </a:cubicBezTo>
                <a:cubicBezTo>
                  <a:pt x="486" y="800"/>
                  <a:pt x="484" y="786"/>
                  <a:pt x="484" y="770"/>
                </a:cubicBezTo>
                <a:lnTo>
                  <a:pt x="484" y="729"/>
                </a:lnTo>
                <a:cubicBezTo>
                  <a:pt x="484" y="712"/>
                  <a:pt x="486" y="693"/>
                  <a:pt x="492" y="682"/>
                </a:cubicBezTo>
                <a:lnTo>
                  <a:pt x="508" y="647"/>
                </a:lnTo>
                <a:cubicBezTo>
                  <a:pt x="508" y="647"/>
                  <a:pt x="527" y="630"/>
                  <a:pt x="538" y="630"/>
                </a:cubicBezTo>
                <a:cubicBezTo>
                  <a:pt x="549" y="630"/>
                  <a:pt x="560" y="625"/>
                  <a:pt x="571" y="625"/>
                </a:cubicBezTo>
                <a:cubicBezTo>
                  <a:pt x="582" y="625"/>
                  <a:pt x="596" y="625"/>
                  <a:pt x="607" y="630"/>
                </a:cubicBezTo>
                <a:cubicBezTo>
                  <a:pt x="618" y="636"/>
                  <a:pt x="626" y="642"/>
                  <a:pt x="637" y="647"/>
                </a:cubicBezTo>
                <a:cubicBezTo>
                  <a:pt x="648" y="653"/>
                  <a:pt x="647" y="666"/>
                  <a:pt x="653" y="682"/>
                </a:cubicBezTo>
                <a:cubicBezTo>
                  <a:pt x="658" y="699"/>
                  <a:pt x="659" y="712"/>
                  <a:pt x="659" y="729"/>
                </a:cubicBezTo>
                <a:lnTo>
                  <a:pt x="659" y="770"/>
                </a:lnTo>
                <a:close/>
                <a:moveTo>
                  <a:pt x="350" y="729"/>
                </a:moveTo>
                <a:cubicBezTo>
                  <a:pt x="372" y="729"/>
                  <a:pt x="391" y="715"/>
                  <a:pt x="391" y="693"/>
                </a:cubicBezTo>
                <a:lnTo>
                  <a:pt x="391" y="682"/>
                </a:lnTo>
                <a:cubicBezTo>
                  <a:pt x="391" y="682"/>
                  <a:pt x="385" y="677"/>
                  <a:pt x="385" y="671"/>
                </a:cubicBezTo>
                <a:cubicBezTo>
                  <a:pt x="385" y="666"/>
                  <a:pt x="380" y="666"/>
                  <a:pt x="374" y="666"/>
                </a:cubicBezTo>
                <a:lnTo>
                  <a:pt x="344" y="666"/>
                </a:lnTo>
                <a:cubicBezTo>
                  <a:pt x="344" y="666"/>
                  <a:pt x="338" y="671"/>
                  <a:pt x="333" y="671"/>
                </a:cubicBezTo>
                <a:cubicBezTo>
                  <a:pt x="327" y="671"/>
                  <a:pt x="328" y="677"/>
                  <a:pt x="328" y="682"/>
                </a:cubicBezTo>
                <a:lnTo>
                  <a:pt x="328" y="693"/>
                </a:lnTo>
                <a:lnTo>
                  <a:pt x="268" y="693"/>
                </a:lnTo>
                <a:cubicBezTo>
                  <a:pt x="268" y="666"/>
                  <a:pt x="292" y="630"/>
                  <a:pt x="317" y="630"/>
                </a:cubicBezTo>
                <a:cubicBezTo>
                  <a:pt x="322" y="630"/>
                  <a:pt x="339" y="625"/>
                  <a:pt x="344" y="625"/>
                </a:cubicBezTo>
                <a:cubicBezTo>
                  <a:pt x="368" y="625"/>
                  <a:pt x="392" y="633"/>
                  <a:pt x="410" y="641"/>
                </a:cubicBezTo>
                <a:cubicBezTo>
                  <a:pt x="424" y="648"/>
                  <a:pt x="432" y="674"/>
                  <a:pt x="432" y="693"/>
                </a:cubicBezTo>
                <a:lnTo>
                  <a:pt x="432" y="712"/>
                </a:lnTo>
                <a:cubicBezTo>
                  <a:pt x="432" y="712"/>
                  <a:pt x="426" y="724"/>
                  <a:pt x="426" y="729"/>
                </a:cubicBezTo>
                <a:cubicBezTo>
                  <a:pt x="426" y="735"/>
                  <a:pt x="420" y="740"/>
                  <a:pt x="415" y="740"/>
                </a:cubicBezTo>
                <a:cubicBezTo>
                  <a:pt x="409" y="740"/>
                  <a:pt x="402" y="748"/>
                  <a:pt x="396" y="753"/>
                </a:cubicBezTo>
                <a:cubicBezTo>
                  <a:pt x="407" y="759"/>
                  <a:pt x="420" y="764"/>
                  <a:pt x="426" y="775"/>
                </a:cubicBezTo>
                <a:cubicBezTo>
                  <a:pt x="431" y="786"/>
                  <a:pt x="437" y="800"/>
                  <a:pt x="437" y="811"/>
                </a:cubicBezTo>
                <a:cubicBezTo>
                  <a:pt x="437" y="822"/>
                  <a:pt x="437" y="836"/>
                  <a:pt x="432" y="841"/>
                </a:cubicBezTo>
                <a:cubicBezTo>
                  <a:pt x="426" y="847"/>
                  <a:pt x="420" y="858"/>
                  <a:pt x="415" y="863"/>
                </a:cubicBezTo>
                <a:cubicBezTo>
                  <a:pt x="409" y="869"/>
                  <a:pt x="396" y="874"/>
                  <a:pt x="385" y="874"/>
                </a:cubicBezTo>
                <a:cubicBezTo>
                  <a:pt x="374" y="874"/>
                  <a:pt x="361" y="879"/>
                  <a:pt x="350" y="879"/>
                </a:cubicBezTo>
                <a:cubicBezTo>
                  <a:pt x="339" y="879"/>
                  <a:pt x="327" y="880"/>
                  <a:pt x="322" y="874"/>
                </a:cubicBezTo>
                <a:cubicBezTo>
                  <a:pt x="316" y="869"/>
                  <a:pt x="303" y="868"/>
                  <a:pt x="292" y="863"/>
                </a:cubicBezTo>
                <a:cubicBezTo>
                  <a:pt x="277" y="855"/>
                  <a:pt x="268" y="826"/>
                  <a:pt x="268" y="805"/>
                </a:cubicBezTo>
                <a:lnTo>
                  <a:pt x="317" y="805"/>
                </a:lnTo>
                <a:lnTo>
                  <a:pt x="317" y="816"/>
                </a:lnTo>
                <a:cubicBezTo>
                  <a:pt x="317" y="816"/>
                  <a:pt x="322" y="822"/>
                  <a:pt x="322" y="827"/>
                </a:cubicBezTo>
                <a:cubicBezTo>
                  <a:pt x="322" y="833"/>
                  <a:pt x="328" y="833"/>
                  <a:pt x="333" y="833"/>
                </a:cubicBezTo>
                <a:lnTo>
                  <a:pt x="363" y="833"/>
                </a:lnTo>
                <a:cubicBezTo>
                  <a:pt x="363" y="833"/>
                  <a:pt x="368" y="827"/>
                  <a:pt x="374" y="827"/>
                </a:cubicBezTo>
                <a:cubicBezTo>
                  <a:pt x="379" y="827"/>
                  <a:pt x="380" y="822"/>
                  <a:pt x="380" y="816"/>
                </a:cubicBezTo>
                <a:lnTo>
                  <a:pt x="380" y="786"/>
                </a:lnTo>
                <a:cubicBezTo>
                  <a:pt x="380" y="786"/>
                  <a:pt x="374" y="781"/>
                  <a:pt x="374" y="775"/>
                </a:cubicBezTo>
                <a:cubicBezTo>
                  <a:pt x="374" y="770"/>
                  <a:pt x="369" y="770"/>
                  <a:pt x="363" y="770"/>
                </a:cubicBezTo>
                <a:lnTo>
                  <a:pt x="328" y="770"/>
                </a:lnTo>
                <a:lnTo>
                  <a:pt x="328" y="729"/>
                </a:lnTo>
                <a:lnTo>
                  <a:pt x="350" y="72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3192463" y="3219450"/>
            <a:ext cx="336550" cy="420688"/>
          </a:xfrm>
          <a:custGeom>
            <a:avLst/>
            <a:gdLst>
              <a:gd name="T0" fmla="*/ 538 w 935"/>
              <a:gd name="T1" fmla="*/ 827 h 1167"/>
              <a:gd name="T2" fmla="*/ 565 w 935"/>
              <a:gd name="T3" fmla="*/ 846 h 1167"/>
              <a:gd name="T4" fmla="*/ 585 w 935"/>
              <a:gd name="T5" fmla="*/ 841 h 1167"/>
              <a:gd name="T6" fmla="*/ 595 w 935"/>
              <a:gd name="T7" fmla="*/ 827 h 1167"/>
              <a:gd name="T8" fmla="*/ 601 w 935"/>
              <a:gd name="T9" fmla="*/ 811 h 1167"/>
              <a:gd name="T10" fmla="*/ 601 w 935"/>
              <a:gd name="T11" fmla="*/ 693 h 1167"/>
              <a:gd name="T12" fmla="*/ 595 w 935"/>
              <a:gd name="T13" fmla="*/ 677 h 1167"/>
              <a:gd name="T14" fmla="*/ 565 w 935"/>
              <a:gd name="T15" fmla="*/ 658 h 1167"/>
              <a:gd name="T16" fmla="*/ 549 w 935"/>
              <a:gd name="T17" fmla="*/ 666 h 1167"/>
              <a:gd name="T18" fmla="*/ 538 w 935"/>
              <a:gd name="T19" fmla="*/ 677 h 1167"/>
              <a:gd name="T20" fmla="*/ 530 w 935"/>
              <a:gd name="T21" fmla="*/ 693 h 1167"/>
              <a:gd name="T22" fmla="*/ 530 w 935"/>
              <a:gd name="T23" fmla="*/ 811 h 1167"/>
              <a:gd name="T24" fmla="*/ 538 w 935"/>
              <a:gd name="T25" fmla="*/ 827 h 1167"/>
              <a:gd name="T26" fmla="*/ 647 w 935"/>
              <a:gd name="T27" fmla="*/ 770 h 1167"/>
              <a:gd name="T28" fmla="*/ 642 w 935"/>
              <a:gd name="T29" fmla="*/ 816 h 1167"/>
              <a:gd name="T30" fmla="*/ 626 w 935"/>
              <a:gd name="T31" fmla="*/ 852 h 1167"/>
              <a:gd name="T32" fmla="*/ 595 w 935"/>
              <a:gd name="T33" fmla="*/ 868 h 1167"/>
              <a:gd name="T34" fmla="*/ 560 w 935"/>
              <a:gd name="T35" fmla="*/ 874 h 1167"/>
              <a:gd name="T36" fmla="*/ 524 w 935"/>
              <a:gd name="T37" fmla="*/ 868 h 1167"/>
              <a:gd name="T38" fmla="*/ 497 w 935"/>
              <a:gd name="T39" fmla="*/ 852 h 1167"/>
              <a:gd name="T40" fmla="*/ 472 w 935"/>
              <a:gd name="T41" fmla="*/ 770 h 1167"/>
              <a:gd name="T42" fmla="*/ 472 w 935"/>
              <a:gd name="T43" fmla="*/ 729 h 1167"/>
              <a:gd name="T44" fmla="*/ 478 w 935"/>
              <a:gd name="T45" fmla="*/ 682 h 1167"/>
              <a:gd name="T46" fmla="*/ 497 w 935"/>
              <a:gd name="T47" fmla="*/ 647 h 1167"/>
              <a:gd name="T48" fmla="*/ 524 w 935"/>
              <a:gd name="T49" fmla="*/ 630 h 1167"/>
              <a:gd name="T50" fmla="*/ 560 w 935"/>
              <a:gd name="T51" fmla="*/ 625 h 1167"/>
              <a:gd name="T52" fmla="*/ 595 w 935"/>
              <a:gd name="T53" fmla="*/ 630 h 1167"/>
              <a:gd name="T54" fmla="*/ 626 w 935"/>
              <a:gd name="T55" fmla="*/ 647 h 1167"/>
              <a:gd name="T56" fmla="*/ 642 w 935"/>
              <a:gd name="T57" fmla="*/ 682 h 1167"/>
              <a:gd name="T58" fmla="*/ 647 w 935"/>
              <a:gd name="T59" fmla="*/ 729 h 1167"/>
              <a:gd name="T60" fmla="*/ 647 w 935"/>
              <a:gd name="T61" fmla="*/ 770 h 1167"/>
              <a:gd name="T62" fmla="*/ 404 w 935"/>
              <a:gd name="T63" fmla="*/ 874 h 1167"/>
              <a:gd name="T64" fmla="*/ 350 w 935"/>
              <a:gd name="T65" fmla="*/ 874 h 1167"/>
              <a:gd name="T66" fmla="*/ 350 w 935"/>
              <a:gd name="T67" fmla="*/ 682 h 1167"/>
              <a:gd name="T68" fmla="*/ 292 w 935"/>
              <a:gd name="T69" fmla="*/ 699 h 1167"/>
              <a:gd name="T70" fmla="*/ 292 w 935"/>
              <a:gd name="T71" fmla="*/ 658 h 1167"/>
              <a:gd name="T72" fmla="*/ 396 w 935"/>
              <a:gd name="T73" fmla="*/ 625 h 1167"/>
              <a:gd name="T74" fmla="*/ 404 w 935"/>
              <a:gd name="T75" fmla="*/ 625 h 1167"/>
              <a:gd name="T76" fmla="*/ 404 w 935"/>
              <a:gd name="T77" fmla="*/ 874 h 1167"/>
              <a:gd name="T78" fmla="*/ 0 w 935"/>
              <a:gd name="T79" fmla="*/ 699 h 1167"/>
              <a:gd name="T80" fmla="*/ 467 w 935"/>
              <a:gd name="T81" fmla="*/ 235 h 1167"/>
              <a:gd name="T82" fmla="*/ 467 w 935"/>
              <a:gd name="T83" fmla="*/ 0 h 1167"/>
              <a:gd name="T84" fmla="*/ 759 w 935"/>
              <a:gd name="T85" fmla="*/ 292 h 1167"/>
              <a:gd name="T86" fmla="*/ 467 w 935"/>
              <a:gd name="T87" fmla="*/ 584 h 1167"/>
              <a:gd name="T88" fmla="*/ 467 w 935"/>
              <a:gd name="T89" fmla="*/ 350 h 1167"/>
              <a:gd name="T90" fmla="*/ 117 w 935"/>
              <a:gd name="T91" fmla="*/ 699 h 1167"/>
              <a:gd name="T92" fmla="*/ 467 w 935"/>
              <a:gd name="T93" fmla="*/ 1048 h 1167"/>
              <a:gd name="T94" fmla="*/ 817 w 935"/>
              <a:gd name="T95" fmla="*/ 699 h 1167"/>
              <a:gd name="T96" fmla="*/ 934 w 935"/>
              <a:gd name="T97" fmla="*/ 699 h 1167"/>
              <a:gd name="T98" fmla="*/ 467 w 935"/>
              <a:gd name="T99" fmla="*/ 1166 h 1167"/>
              <a:gd name="T100" fmla="*/ 0 w 935"/>
              <a:gd name="T101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5" h="1167">
                <a:moveTo>
                  <a:pt x="538" y="827"/>
                </a:moveTo>
                <a:cubicBezTo>
                  <a:pt x="538" y="836"/>
                  <a:pt x="555" y="846"/>
                  <a:pt x="565" y="846"/>
                </a:cubicBezTo>
                <a:cubicBezTo>
                  <a:pt x="571" y="846"/>
                  <a:pt x="579" y="846"/>
                  <a:pt x="585" y="841"/>
                </a:cubicBezTo>
                <a:lnTo>
                  <a:pt x="595" y="827"/>
                </a:lnTo>
                <a:cubicBezTo>
                  <a:pt x="595" y="827"/>
                  <a:pt x="601" y="816"/>
                  <a:pt x="601" y="811"/>
                </a:cubicBezTo>
                <a:lnTo>
                  <a:pt x="601" y="693"/>
                </a:lnTo>
                <a:cubicBezTo>
                  <a:pt x="601" y="693"/>
                  <a:pt x="595" y="682"/>
                  <a:pt x="595" y="677"/>
                </a:cubicBezTo>
                <a:cubicBezTo>
                  <a:pt x="595" y="669"/>
                  <a:pt x="573" y="658"/>
                  <a:pt x="565" y="658"/>
                </a:cubicBezTo>
                <a:cubicBezTo>
                  <a:pt x="560" y="658"/>
                  <a:pt x="554" y="660"/>
                  <a:pt x="549" y="666"/>
                </a:cubicBezTo>
                <a:lnTo>
                  <a:pt x="538" y="677"/>
                </a:lnTo>
                <a:cubicBezTo>
                  <a:pt x="538" y="677"/>
                  <a:pt x="530" y="688"/>
                  <a:pt x="530" y="693"/>
                </a:cubicBezTo>
                <a:lnTo>
                  <a:pt x="530" y="811"/>
                </a:lnTo>
                <a:cubicBezTo>
                  <a:pt x="530" y="811"/>
                  <a:pt x="538" y="822"/>
                  <a:pt x="538" y="827"/>
                </a:cubicBezTo>
                <a:close/>
                <a:moveTo>
                  <a:pt x="647" y="770"/>
                </a:moveTo>
                <a:cubicBezTo>
                  <a:pt x="647" y="786"/>
                  <a:pt x="647" y="805"/>
                  <a:pt x="642" y="816"/>
                </a:cubicBezTo>
                <a:lnTo>
                  <a:pt x="626" y="852"/>
                </a:lnTo>
                <a:cubicBezTo>
                  <a:pt x="626" y="852"/>
                  <a:pt x="605" y="868"/>
                  <a:pt x="595" y="868"/>
                </a:cubicBezTo>
                <a:cubicBezTo>
                  <a:pt x="584" y="868"/>
                  <a:pt x="571" y="874"/>
                  <a:pt x="560" y="874"/>
                </a:cubicBezTo>
                <a:cubicBezTo>
                  <a:pt x="549" y="874"/>
                  <a:pt x="535" y="874"/>
                  <a:pt x="524" y="868"/>
                </a:cubicBezTo>
                <a:cubicBezTo>
                  <a:pt x="513" y="863"/>
                  <a:pt x="508" y="857"/>
                  <a:pt x="497" y="852"/>
                </a:cubicBezTo>
                <a:cubicBezTo>
                  <a:pt x="479" y="842"/>
                  <a:pt x="472" y="798"/>
                  <a:pt x="472" y="770"/>
                </a:cubicBezTo>
                <a:lnTo>
                  <a:pt x="472" y="729"/>
                </a:lnTo>
                <a:cubicBezTo>
                  <a:pt x="472" y="712"/>
                  <a:pt x="472" y="693"/>
                  <a:pt x="478" y="682"/>
                </a:cubicBezTo>
                <a:lnTo>
                  <a:pt x="497" y="647"/>
                </a:lnTo>
                <a:cubicBezTo>
                  <a:pt x="497" y="647"/>
                  <a:pt x="513" y="630"/>
                  <a:pt x="524" y="630"/>
                </a:cubicBezTo>
                <a:cubicBezTo>
                  <a:pt x="535" y="630"/>
                  <a:pt x="549" y="625"/>
                  <a:pt x="560" y="625"/>
                </a:cubicBezTo>
                <a:cubicBezTo>
                  <a:pt x="571" y="625"/>
                  <a:pt x="584" y="625"/>
                  <a:pt x="595" y="630"/>
                </a:cubicBezTo>
                <a:cubicBezTo>
                  <a:pt x="605" y="636"/>
                  <a:pt x="615" y="642"/>
                  <a:pt x="626" y="647"/>
                </a:cubicBezTo>
                <a:cubicBezTo>
                  <a:pt x="636" y="653"/>
                  <a:pt x="636" y="666"/>
                  <a:pt x="642" y="682"/>
                </a:cubicBezTo>
                <a:cubicBezTo>
                  <a:pt x="647" y="699"/>
                  <a:pt x="647" y="712"/>
                  <a:pt x="647" y="729"/>
                </a:cubicBezTo>
                <a:lnTo>
                  <a:pt x="647" y="770"/>
                </a:lnTo>
                <a:close/>
                <a:moveTo>
                  <a:pt x="404" y="874"/>
                </a:moveTo>
                <a:lnTo>
                  <a:pt x="350" y="874"/>
                </a:lnTo>
                <a:lnTo>
                  <a:pt x="350" y="682"/>
                </a:lnTo>
                <a:lnTo>
                  <a:pt x="292" y="699"/>
                </a:lnTo>
                <a:lnTo>
                  <a:pt x="292" y="658"/>
                </a:lnTo>
                <a:lnTo>
                  <a:pt x="396" y="625"/>
                </a:lnTo>
                <a:lnTo>
                  <a:pt x="404" y="625"/>
                </a:lnTo>
                <a:lnTo>
                  <a:pt x="404" y="874"/>
                </a:lnTo>
                <a:close/>
                <a:moveTo>
                  <a:pt x="0" y="699"/>
                </a:moveTo>
                <a:cubicBezTo>
                  <a:pt x="0" y="443"/>
                  <a:pt x="210" y="235"/>
                  <a:pt x="467" y="235"/>
                </a:cubicBezTo>
                <a:lnTo>
                  <a:pt x="467" y="0"/>
                </a:lnTo>
                <a:lnTo>
                  <a:pt x="759" y="292"/>
                </a:lnTo>
                <a:lnTo>
                  <a:pt x="467" y="584"/>
                </a:lnTo>
                <a:lnTo>
                  <a:pt x="467" y="350"/>
                </a:lnTo>
                <a:cubicBezTo>
                  <a:pt x="276" y="350"/>
                  <a:pt x="117" y="508"/>
                  <a:pt x="117" y="699"/>
                </a:cubicBezTo>
                <a:cubicBezTo>
                  <a:pt x="117" y="891"/>
                  <a:pt x="276" y="1048"/>
                  <a:pt x="467" y="1048"/>
                </a:cubicBezTo>
                <a:cubicBezTo>
                  <a:pt x="658" y="1048"/>
                  <a:pt x="817" y="890"/>
                  <a:pt x="817" y="699"/>
                </a:cubicBezTo>
                <a:lnTo>
                  <a:pt x="934" y="699"/>
                </a:lnTo>
                <a:cubicBezTo>
                  <a:pt x="934" y="956"/>
                  <a:pt x="724" y="1166"/>
                  <a:pt x="467" y="1166"/>
                </a:cubicBezTo>
                <a:cubicBezTo>
                  <a:pt x="210" y="1166"/>
                  <a:pt x="0" y="956"/>
                  <a:pt x="0" y="69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4268788" y="3219450"/>
            <a:ext cx="336550" cy="420688"/>
          </a:xfrm>
          <a:custGeom>
            <a:avLst/>
            <a:gdLst>
              <a:gd name="T0" fmla="*/ 451 w 936"/>
              <a:gd name="T1" fmla="*/ 734 h 1167"/>
              <a:gd name="T2" fmla="*/ 432 w 936"/>
              <a:gd name="T3" fmla="*/ 745 h 1167"/>
              <a:gd name="T4" fmla="*/ 427 w 936"/>
              <a:gd name="T5" fmla="*/ 753 h 1167"/>
              <a:gd name="T6" fmla="*/ 391 w 936"/>
              <a:gd name="T7" fmla="*/ 753 h 1167"/>
              <a:gd name="T8" fmla="*/ 405 w 936"/>
              <a:gd name="T9" fmla="*/ 625 h 1167"/>
              <a:gd name="T10" fmla="*/ 544 w 936"/>
              <a:gd name="T11" fmla="*/ 625 h 1167"/>
              <a:gd name="T12" fmla="*/ 544 w 936"/>
              <a:gd name="T13" fmla="*/ 666 h 1167"/>
              <a:gd name="T14" fmla="*/ 443 w 936"/>
              <a:gd name="T15" fmla="*/ 666 h 1167"/>
              <a:gd name="T16" fmla="*/ 438 w 936"/>
              <a:gd name="T17" fmla="*/ 718 h 1167"/>
              <a:gd name="T18" fmla="*/ 443 w 936"/>
              <a:gd name="T19" fmla="*/ 712 h 1167"/>
              <a:gd name="T20" fmla="*/ 451 w 936"/>
              <a:gd name="T21" fmla="*/ 704 h 1167"/>
              <a:gd name="T22" fmla="*/ 462 w 936"/>
              <a:gd name="T23" fmla="*/ 704 h 1167"/>
              <a:gd name="T24" fmla="*/ 473 w 936"/>
              <a:gd name="T25" fmla="*/ 704 h 1167"/>
              <a:gd name="T26" fmla="*/ 503 w 936"/>
              <a:gd name="T27" fmla="*/ 712 h 1167"/>
              <a:gd name="T28" fmla="*/ 525 w 936"/>
              <a:gd name="T29" fmla="*/ 729 h 1167"/>
              <a:gd name="T30" fmla="*/ 550 w 936"/>
              <a:gd name="T31" fmla="*/ 792 h 1167"/>
              <a:gd name="T32" fmla="*/ 544 w 936"/>
              <a:gd name="T33" fmla="*/ 822 h 1167"/>
              <a:gd name="T34" fmla="*/ 525 w 936"/>
              <a:gd name="T35" fmla="*/ 852 h 1167"/>
              <a:gd name="T36" fmla="*/ 462 w 936"/>
              <a:gd name="T37" fmla="*/ 874 h 1167"/>
              <a:gd name="T38" fmla="*/ 432 w 936"/>
              <a:gd name="T39" fmla="*/ 868 h 1167"/>
              <a:gd name="T40" fmla="*/ 405 w 936"/>
              <a:gd name="T41" fmla="*/ 857 h 1167"/>
              <a:gd name="T42" fmla="*/ 380 w 936"/>
              <a:gd name="T43" fmla="*/ 805 h 1167"/>
              <a:gd name="T44" fmla="*/ 427 w 936"/>
              <a:gd name="T45" fmla="*/ 805 h 1167"/>
              <a:gd name="T46" fmla="*/ 462 w 936"/>
              <a:gd name="T47" fmla="*/ 833 h 1167"/>
              <a:gd name="T48" fmla="*/ 479 w 936"/>
              <a:gd name="T49" fmla="*/ 827 h 1167"/>
              <a:gd name="T50" fmla="*/ 492 w 936"/>
              <a:gd name="T51" fmla="*/ 816 h 1167"/>
              <a:gd name="T52" fmla="*/ 498 w 936"/>
              <a:gd name="T53" fmla="*/ 800 h 1167"/>
              <a:gd name="T54" fmla="*/ 498 w 936"/>
              <a:gd name="T55" fmla="*/ 764 h 1167"/>
              <a:gd name="T56" fmla="*/ 492 w 936"/>
              <a:gd name="T57" fmla="*/ 753 h 1167"/>
              <a:gd name="T58" fmla="*/ 479 w 936"/>
              <a:gd name="T59" fmla="*/ 740 h 1167"/>
              <a:gd name="T60" fmla="*/ 462 w 936"/>
              <a:gd name="T61" fmla="*/ 734 h 1167"/>
              <a:gd name="T62" fmla="*/ 451 w 936"/>
              <a:gd name="T63" fmla="*/ 734 h 1167"/>
              <a:gd name="T64" fmla="*/ 0 w 936"/>
              <a:gd name="T65" fmla="*/ 699 h 1167"/>
              <a:gd name="T66" fmla="*/ 468 w 936"/>
              <a:gd name="T67" fmla="*/ 235 h 1167"/>
              <a:gd name="T68" fmla="*/ 468 w 936"/>
              <a:gd name="T69" fmla="*/ 0 h 1167"/>
              <a:gd name="T70" fmla="*/ 760 w 936"/>
              <a:gd name="T71" fmla="*/ 292 h 1167"/>
              <a:gd name="T72" fmla="*/ 468 w 936"/>
              <a:gd name="T73" fmla="*/ 584 h 1167"/>
              <a:gd name="T74" fmla="*/ 468 w 936"/>
              <a:gd name="T75" fmla="*/ 350 h 1167"/>
              <a:gd name="T76" fmla="*/ 118 w 936"/>
              <a:gd name="T77" fmla="*/ 699 h 1167"/>
              <a:gd name="T78" fmla="*/ 468 w 936"/>
              <a:gd name="T79" fmla="*/ 1048 h 1167"/>
              <a:gd name="T80" fmla="*/ 818 w 936"/>
              <a:gd name="T81" fmla="*/ 699 h 1167"/>
              <a:gd name="T82" fmla="*/ 935 w 936"/>
              <a:gd name="T83" fmla="*/ 699 h 1167"/>
              <a:gd name="T84" fmla="*/ 468 w 936"/>
              <a:gd name="T85" fmla="*/ 1166 h 1167"/>
              <a:gd name="T86" fmla="*/ 0 w 936"/>
              <a:gd name="T87" fmla="*/ 699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36" h="1167">
                <a:moveTo>
                  <a:pt x="451" y="734"/>
                </a:moveTo>
                <a:cubicBezTo>
                  <a:pt x="447" y="736"/>
                  <a:pt x="432" y="741"/>
                  <a:pt x="432" y="745"/>
                </a:cubicBezTo>
                <a:cubicBezTo>
                  <a:pt x="432" y="751"/>
                  <a:pt x="427" y="753"/>
                  <a:pt x="427" y="753"/>
                </a:cubicBezTo>
                <a:lnTo>
                  <a:pt x="391" y="753"/>
                </a:lnTo>
                <a:lnTo>
                  <a:pt x="405" y="625"/>
                </a:lnTo>
                <a:lnTo>
                  <a:pt x="544" y="625"/>
                </a:lnTo>
                <a:lnTo>
                  <a:pt x="544" y="666"/>
                </a:lnTo>
                <a:lnTo>
                  <a:pt x="443" y="666"/>
                </a:lnTo>
                <a:lnTo>
                  <a:pt x="438" y="718"/>
                </a:lnTo>
                <a:cubicBezTo>
                  <a:pt x="438" y="718"/>
                  <a:pt x="443" y="718"/>
                  <a:pt x="443" y="712"/>
                </a:cubicBezTo>
                <a:cubicBezTo>
                  <a:pt x="443" y="707"/>
                  <a:pt x="451" y="710"/>
                  <a:pt x="451" y="704"/>
                </a:cubicBezTo>
                <a:cubicBezTo>
                  <a:pt x="451" y="699"/>
                  <a:pt x="457" y="704"/>
                  <a:pt x="462" y="704"/>
                </a:cubicBezTo>
                <a:lnTo>
                  <a:pt x="473" y="704"/>
                </a:lnTo>
                <a:cubicBezTo>
                  <a:pt x="484" y="704"/>
                  <a:pt x="497" y="707"/>
                  <a:pt x="503" y="712"/>
                </a:cubicBezTo>
                <a:cubicBezTo>
                  <a:pt x="508" y="718"/>
                  <a:pt x="519" y="724"/>
                  <a:pt x="525" y="729"/>
                </a:cubicBezTo>
                <a:cubicBezTo>
                  <a:pt x="536" y="742"/>
                  <a:pt x="550" y="766"/>
                  <a:pt x="550" y="792"/>
                </a:cubicBezTo>
                <a:cubicBezTo>
                  <a:pt x="550" y="802"/>
                  <a:pt x="549" y="817"/>
                  <a:pt x="544" y="822"/>
                </a:cubicBezTo>
                <a:cubicBezTo>
                  <a:pt x="538" y="828"/>
                  <a:pt x="536" y="841"/>
                  <a:pt x="525" y="852"/>
                </a:cubicBezTo>
                <a:cubicBezTo>
                  <a:pt x="510" y="867"/>
                  <a:pt x="489" y="874"/>
                  <a:pt x="462" y="874"/>
                </a:cubicBezTo>
                <a:cubicBezTo>
                  <a:pt x="451" y="874"/>
                  <a:pt x="437" y="874"/>
                  <a:pt x="432" y="868"/>
                </a:cubicBezTo>
                <a:cubicBezTo>
                  <a:pt x="426" y="863"/>
                  <a:pt x="416" y="863"/>
                  <a:pt x="405" y="857"/>
                </a:cubicBezTo>
                <a:cubicBezTo>
                  <a:pt x="390" y="849"/>
                  <a:pt x="380" y="826"/>
                  <a:pt x="380" y="805"/>
                </a:cubicBezTo>
                <a:lnTo>
                  <a:pt x="427" y="805"/>
                </a:lnTo>
                <a:cubicBezTo>
                  <a:pt x="427" y="825"/>
                  <a:pt x="441" y="833"/>
                  <a:pt x="462" y="833"/>
                </a:cubicBezTo>
                <a:cubicBezTo>
                  <a:pt x="468" y="833"/>
                  <a:pt x="473" y="833"/>
                  <a:pt x="479" y="827"/>
                </a:cubicBezTo>
                <a:lnTo>
                  <a:pt x="492" y="816"/>
                </a:lnTo>
                <a:cubicBezTo>
                  <a:pt x="492" y="816"/>
                  <a:pt x="498" y="805"/>
                  <a:pt x="498" y="800"/>
                </a:cubicBezTo>
                <a:lnTo>
                  <a:pt x="498" y="764"/>
                </a:lnTo>
                <a:lnTo>
                  <a:pt x="492" y="753"/>
                </a:lnTo>
                <a:lnTo>
                  <a:pt x="479" y="740"/>
                </a:lnTo>
                <a:cubicBezTo>
                  <a:pt x="479" y="740"/>
                  <a:pt x="468" y="734"/>
                  <a:pt x="462" y="734"/>
                </a:cubicBezTo>
                <a:lnTo>
                  <a:pt x="451" y="734"/>
                </a:lnTo>
                <a:close/>
                <a:moveTo>
                  <a:pt x="0" y="699"/>
                </a:moveTo>
                <a:cubicBezTo>
                  <a:pt x="0" y="443"/>
                  <a:pt x="211" y="235"/>
                  <a:pt x="468" y="235"/>
                </a:cubicBezTo>
                <a:lnTo>
                  <a:pt x="468" y="0"/>
                </a:lnTo>
                <a:lnTo>
                  <a:pt x="760" y="292"/>
                </a:lnTo>
                <a:lnTo>
                  <a:pt x="468" y="584"/>
                </a:lnTo>
                <a:lnTo>
                  <a:pt x="468" y="350"/>
                </a:lnTo>
                <a:cubicBezTo>
                  <a:pt x="277" y="350"/>
                  <a:pt x="118" y="508"/>
                  <a:pt x="118" y="699"/>
                </a:cubicBezTo>
                <a:cubicBezTo>
                  <a:pt x="118" y="891"/>
                  <a:pt x="277" y="1048"/>
                  <a:pt x="468" y="1048"/>
                </a:cubicBezTo>
                <a:cubicBezTo>
                  <a:pt x="659" y="1048"/>
                  <a:pt x="818" y="890"/>
                  <a:pt x="818" y="699"/>
                </a:cubicBezTo>
                <a:lnTo>
                  <a:pt x="935" y="699"/>
                </a:lnTo>
                <a:cubicBezTo>
                  <a:pt x="935" y="956"/>
                  <a:pt x="725" y="1166"/>
                  <a:pt x="468" y="1166"/>
                </a:cubicBezTo>
                <a:cubicBezTo>
                  <a:pt x="211" y="1166"/>
                  <a:pt x="0" y="956"/>
                  <a:pt x="0" y="69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5367339" y="3240089"/>
            <a:ext cx="293687" cy="377825"/>
          </a:xfrm>
          <a:custGeom>
            <a:avLst/>
            <a:gdLst>
              <a:gd name="T0" fmla="*/ 0 w 816"/>
              <a:gd name="T1" fmla="*/ 931 h 1049"/>
              <a:gd name="T2" fmla="*/ 815 w 816"/>
              <a:gd name="T3" fmla="*/ 931 h 1049"/>
              <a:gd name="T4" fmla="*/ 815 w 816"/>
              <a:gd name="T5" fmla="*/ 1048 h 1049"/>
              <a:gd name="T6" fmla="*/ 0 w 816"/>
              <a:gd name="T7" fmla="*/ 1048 h 1049"/>
              <a:gd name="T8" fmla="*/ 0 w 816"/>
              <a:gd name="T9" fmla="*/ 931 h 1049"/>
              <a:gd name="T10" fmla="*/ 408 w 816"/>
              <a:gd name="T11" fmla="*/ 816 h 1049"/>
              <a:gd name="T12" fmla="*/ 58 w 816"/>
              <a:gd name="T13" fmla="*/ 467 h 1049"/>
              <a:gd name="T14" fmla="*/ 58 w 816"/>
              <a:gd name="T15" fmla="*/ 0 h 1049"/>
              <a:gd name="T16" fmla="*/ 203 w 816"/>
              <a:gd name="T17" fmla="*/ 0 h 1049"/>
              <a:gd name="T18" fmla="*/ 203 w 816"/>
              <a:gd name="T19" fmla="*/ 467 h 1049"/>
              <a:gd name="T20" fmla="*/ 408 w 816"/>
              <a:gd name="T21" fmla="*/ 668 h 1049"/>
              <a:gd name="T22" fmla="*/ 613 w 816"/>
              <a:gd name="T23" fmla="*/ 467 h 1049"/>
              <a:gd name="T24" fmla="*/ 613 w 816"/>
              <a:gd name="T25" fmla="*/ 0 h 1049"/>
              <a:gd name="T26" fmla="*/ 757 w 816"/>
              <a:gd name="T27" fmla="*/ 0 h 1049"/>
              <a:gd name="T28" fmla="*/ 757 w 816"/>
              <a:gd name="T29" fmla="*/ 467 h 1049"/>
              <a:gd name="T30" fmla="*/ 408 w 816"/>
              <a:gd name="T31" fmla="*/ 816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49">
                <a:moveTo>
                  <a:pt x="0" y="931"/>
                </a:moveTo>
                <a:lnTo>
                  <a:pt x="815" y="931"/>
                </a:lnTo>
                <a:lnTo>
                  <a:pt x="815" y="1048"/>
                </a:lnTo>
                <a:lnTo>
                  <a:pt x="0" y="1048"/>
                </a:lnTo>
                <a:lnTo>
                  <a:pt x="0" y="931"/>
                </a:lnTo>
                <a:close/>
                <a:moveTo>
                  <a:pt x="408" y="816"/>
                </a:moveTo>
                <a:cubicBezTo>
                  <a:pt x="214" y="816"/>
                  <a:pt x="58" y="660"/>
                  <a:pt x="58" y="467"/>
                </a:cubicBezTo>
                <a:lnTo>
                  <a:pt x="58" y="0"/>
                </a:lnTo>
                <a:lnTo>
                  <a:pt x="203" y="0"/>
                </a:lnTo>
                <a:lnTo>
                  <a:pt x="203" y="467"/>
                </a:lnTo>
                <a:cubicBezTo>
                  <a:pt x="203" y="578"/>
                  <a:pt x="296" y="668"/>
                  <a:pt x="408" y="668"/>
                </a:cubicBezTo>
                <a:cubicBezTo>
                  <a:pt x="520" y="668"/>
                  <a:pt x="613" y="578"/>
                  <a:pt x="613" y="467"/>
                </a:cubicBezTo>
                <a:lnTo>
                  <a:pt x="613" y="0"/>
                </a:lnTo>
                <a:lnTo>
                  <a:pt x="757" y="0"/>
                </a:lnTo>
                <a:lnTo>
                  <a:pt x="757" y="467"/>
                </a:lnTo>
                <a:cubicBezTo>
                  <a:pt x="757" y="660"/>
                  <a:pt x="602" y="816"/>
                  <a:pt x="408" y="81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6423025" y="3219450"/>
            <a:ext cx="336550" cy="419100"/>
          </a:xfrm>
          <a:custGeom>
            <a:avLst/>
            <a:gdLst>
              <a:gd name="T0" fmla="*/ 235 w 936"/>
              <a:gd name="T1" fmla="*/ 874 h 1165"/>
              <a:gd name="T2" fmla="*/ 935 w 936"/>
              <a:gd name="T3" fmla="*/ 874 h 1165"/>
              <a:gd name="T4" fmla="*/ 935 w 936"/>
              <a:gd name="T5" fmla="*/ 989 h 1165"/>
              <a:gd name="T6" fmla="*/ 235 w 936"/>
              <a:gd name="T7" fmla="*/ 989 h 1165"/>
              <a:gd name="T8" fmla="*/ 235 w 936"/>
              <a:gd name="T9" fmla="*/ 1164 h 1165"/>
              <a:gd name="T10" fmla="*/ 0 w 936"/>
              <a:gd name="T11" fmla="*/ 931 h 1165"/>
              <a:gd name="T12" fmla="*/ 235 w 936"/>
              <a:gd name="T13" fmla="*/ 699 h 1165"/>
              <a:gd name="T14" fmla="*/ 235 w 936"/>
              <a:gd name="T15" fmla="*/ 874 h 1165"/>
              <a:gd name="T16" fmla="*/ 350 w 936"/>
              <a:gd name="T17" fmla="*/ 465 h 1165"/>
              <a:gd name="T18" fmla="*/ 118 w 936"/>
              <a:gd name="T19" fmla="*/ 233 h 1165"/>
              <a:gd name="T20" fmla="*/ 350 w 936"/>
              <a:gd name="T21" fmla="*/ 0 h 1165"/>
              <a:gd name="T22" fmla="*/ 817 w 936"/>
              <a:gd name="T23" fmla="*/ 0 h 1165"/>
              <a:gd name="T24" fmla="*/ 817 w 936"/>
              <a:gd name="T25" fmla="*/ 115 h 1165"/>
              <a:gd name="T26" fmla="*/ 700 w 936"/>
              <a:gd name="T27" fmla="*/ 115 h 1165"/>
              <a:gd name="T28" fmla="*/ 700 w 936"/>
              <a:gd name="T29" fmla="*/ 756 h 1165"/>
              <a:gd name="T30" fmla="*/ 585 w 936"/>
              <a:gd name="T31" fmla="*/ 756 h 1165"/>
              <a:gd name="T32" fmla="*/ 585 w 936"/>
              <a:gd name="T33" fmla="*/ 115 h 1165"/>
              <a:gd name="T34" fmla="*/ 467 w 936"/>
              <a:gd name="T35" fmla="*/ 115 h 1165"/>
              <a:gd name="T36" fmla="*/ 467 w 936"/>
              <a:gd name="T37" fmla="*/ 756 h 1165"/>
              <a:gd name="T38" fmla="*/ 350 w 936"/>
              <a:gd name="T39" fmla="*/ 756 h 1165"/>
              <a:gd name="T40" fmla="*/ 350 w 936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235" y="874"/>
                </a:moveTo>
                <a:lnTo>
                  <a:pt x="935" y="874"/>
                </a:lnTo>
                <a:lnTo>
                  <a:pt x="935" y="989"/>
                </a:lnTo>
                <a:lnTo>
                  <a:pt x="235" y="989"/>
                </a:lnTo>
                <a:lnTo>
                  <a:pt x="235" y="1164"/>
                </a:lnTo>
                <a:lnTo>
                  <a:pt x="0" y="931"/>
                </a:lnTo>
                <a:lnTo>
                  <a:pt x="235" y="699"/>
                </a:lnTo>
                <a:lnTo>
                  <a:pt x="235" y="874"/>
                </a:lnTo>
                <a:close/>
                <a:moveTo>
                  <a:pt x="350" y="465"/>
                </a:moveTo>
                <a:cubicBezTo>
                  <a:pt x="221" y="465"/>
                  <a:pt x="118" y="361"/>
                  <a:pt x="118" y="233"/>
                </a:cubicBezTo>
                <a:cubicBezTo>
                  <a:pt x="118" y="104"/>
                  <a:pt x="221" y="0"/>
                  <a:pt x="350" y="0"/>
                </a:cubicBezTo>
                <a:lnTo>
                  <a:pt x="817" y="0"/>
                </a:lnTo>
                <a:lnTo>
                  <a:pt x="817" y="115"/>
                </a:lnTo>
                <a:lnTo>
                  <a:pt x="700" y="115"/>
                </a:lnTo>
                <a:lnTo>
                  <a:pt x="700" y="756"/>
                </a:lnTo>
                <a:lnTo>
                  <a:pt x="585" y="756"/>
                </a:lnTo>
                <a:lnTo>
                  <a:pt x="585" y="115"/>
                </a:lnTo>
                <a:lnTo>
                  <a:pt x="467" y="115"/>
                </a:lnTo>
                <a:lnTo>
                  <a:pt x="467" y="756"/>
                </a:lnTo>
                <a:lnTo>
                  <a:pt x="350" y="756"/>
                </a:lnTo>
                <a:lnTo>
                  <a:pt x="350" y="46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7500938" y="3219450"/>
            <a:ext cx="336550" cy="419100"/>
          </a:xfrm>
          <a:custGeom>
            <a:avLst/>
            <a:gdLst>
              <a:gd name="T0" fmla="*/ 932 w 933"/>
              <a:gd name="T1" fmla="*/ 931 h 1165"/>
              <a:gd name="T2" fmla="*/ 700 w 933"/>
              <a:gd name="T3" fmla="*/ 1164 h 1165"/>
              <a:gd name="T4" fmla="*/ 700 w 933"/>
              <a:gd name="T5" fmla="*/ 989 h 1165"/>
              <a:gd name="T6" fmla="*/ 0 w 933"/>
              <a:gd name="T7" fmla="*/ 989 h 1165"/>
              <a:gd name="T8" fmla="*/ 0 w 933"/>
              <a:gd name="T9" fmla="*/ 874 h 1165"/>
              <a:gd name="T10" fmla="*/ 700 w 933"/>
              <a:gd name="T11" fmla="*/ 874 h 1165"/>
              <a:gd name="T12" fmla="*/ 700 w 933"/>
              <a:gd name="T13" fmla="*/ 699 h 1165"/>
              <a:gd name="T14" fmla="*/ 932 w 933"/>
              <a:gd name="T15" fmla="*/ 931 h 1165"/>
              <a:gd name="T16" fmla="*/ 232 w 933"/>
              <a:gd name="T17" fmla="*/ 465 h 1165"/>
              <a:gd name="T18" fmla="*/ 0 w 933"/>
              <a:gd name="T19" fmla="*/ 233 h 1165"/>
              <a:gd name="T20" fmla="*/ 232 w 933"/>
              <a:gd name="T21" fmla="*/ 0 h 1165"/>
              <a:gd name="T22" fmla="*/ 700 w 933"/>
              <a:gd name="T23" fmla="*/ 0 h 1165"/>
              <a:gd name="T24" fmla="*/ 700 w 933"/>
              <a:gd name="T25" fmla="*/ 115 h 1165"/>
              <a:gd name="T26" fmla="*/ 582 w 933"/>
              <a:gd name="T27" fmla="*/ 115 h 1165"/>
              <a:gd name="T28" fmla="*/ 582 w 933"/>
              <a:gd name="T29" fmla="*/ 756 h 1165"/>
              <a:gd name="T30" fmla="*/ 465 w 933"/>
              <a:gd name="T31" fmla="*/ 756 h 1165"/>
              <a:gd name="T32" fmla="*/ 465 w 933"/>
              <a:gd name="T33" fmla="*/ 115 h 1165"/>
              <a:gd name="T34" fmla="*/ 350 w 933"/>
              <a:gd name="T35" fmla="*/ 115 h 1165"/>
              <a:gd name="T36" fmla="*/ 350 w 933"/>
              <a:gd name="T37" fmla="*/ 756 h 1165"/>
              <a:gd name="T38" fmla="*/ 232 w 933"/>
              <a:gd name="T39" fmla="*/ 756 h 1165"/>
              <a:gd name="T40" fmla="*/ 232 w 933"/>
              <a:gd name="T41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3" h="1165">
                <a:moveTo>
                  <a:pt x="932" y="931"/>
                </a:moveTo>
                <a:lnTo>
                  <a:pt x="700" y="1164"/>
                </a:lnTo>
                <a:lnTo>
                  <a:pt x="700" y="989"/>
                </a:lnTo>
                <a:lnTo>
                  <a:pt x="0" y="989"/>
                </a:lnTo>
                <a:lnTo>
                  <a:pt x="0" y="874"/>
                </a:lnTo>
                <a:lnTo>
                  <a:pt x="700" y="874"/>
                </a:lnTo>
                <a:lnTo>
                  <a:pt x="700" y="699"/>
                </a:lnTo>
                <a:lnTo>
                  <a:pt x="932" y="931"/>
                </a:lnTo>
                <a:close/>
                <a:moveTo>
                  <a:pt x="232" y="465"/>
                </a:moveTo>
                <a:cubicBezTo>
                  <a:pt x="104" y="465"/>
                  <a:pt x="0" y="361"/>
                  <a:pt x="0" y="233"/>
                </a:cubicBezTo>
                <a:cubicBezTo>
                  <a:pt x="0" y="104"/>
                  <a:pt x="104" y="0"/>
                  <a:pt x="232" y="0"/>
                </a:cubicBezTo>
                <a:lnTo>
                  <a:pt x="700" y="0"/>
                </a:lnTo>
                <a:lnTo>
                  <a:pt x="700" y="115"/>
                </a:lnTo>
                <a:lnTo>
                  <a:pt x="582" y="115"/>
                </a:lnTo>
                <a:lnTo>
                  <a:pt x="582" y="756"/>
                </a:lnTo>
                <a:lnTo>
                  <a:pt x="465" y="756"/>
                </a:lnTo>
                <a:lnTo>
                  <a:pt x="465" y="115"/>
                </a:lnTo>
                <a:lnTo>
                  <a:pt x="350" y="115"/>
                </a:lnTo>
                <a:lnTo>
                  <a:pt x="350" y="756"/>
                </a:lnTo>
                <a:lnTo>
                  <a:pt x="232" y="756"/>
                </a:lnTo>
                <a:lnTo>
                  <a:pt x="232" y="46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8558214" y="3271839"/>
            <a:ext cx="377825" cy="314325"/>
          </a:xfrm>
          <a:custGeom>
            <a:avLst/>
            <a:gdLst>
              <a:gd name="T0" fmla="*/ 0 w 1051"/>
              <a:gd name="T1" fmla="*/ 584 h 875"/>
              <a:gd name="T2" fmla="*/ 0 w 1051"/>
              <a:gd name="T3" fmla="*/ 467 h 875"/>
              <a:gd name="T4" fmla="*/ 1050 w 1051"/>
              <a:gd name="T5" fmla="*/ 467 h 875"/>
              <a:gd name="T6" fmla="*/ 1050 w 1051"/>
              <a:gd name="T7" fmla="*/ 584 h 875"/>
              <a:gd name="T8" fmla="*/ 0 w 1051"/>
              <a:gd name="T9" fmla="*/ 584 h 875"/>
              <a:gd name="T10" fmla="*/ 118 w 1051"/>
              <a:gd name="T11" fmla="*/ 0 h 875"/>
              <a:gd name="T12" fmla="*/ 932 w 1051"/>
              <a:gd name="T13" fmla="*/ 0 h 875"/>
              <a:gd name="T14" fmla="*/ 932 w 1051"/>
              <a:gd name="T15" fmla="*/ 175 h 875"/>
              <a:gd name="T16" fmla="*/ 642 w 1051"/>
              <a:gd name="T17" fmla="*/ 175 h 875"/>
              <a:gd name="T18" fmla="*/ 642 w 1051"/>
              <a:gd name="T19" fmla="*/ 350 h 875"/>
              <a:gd name="T20" fmla="*/ 407 w 1051"/>
              <a:gd name="T21" fmla="*/ 350 h 875"/>
              <a:gd name="T22" fmla="*/ 407 w 1051"/>
              <a:gd name="T23" fmla="*/ 175 h 875"/>
              <a:gd name="T24" fmla="*/ 118 w 1051"/>
              <a:gd name="T25" fmla="*/ 175 h 875"/>
              <a:gd name="T26" fmla="*/ 118 w 1051"/>
              <a:gd name="T27" fmla="*/ 0 h 875"/>
              <a:gd name="T28" fmla="*/ 407 w 1051"/>
              <a:gd name="T29" fmla="*/ 874 h 875"/>
              <a:gd name="T30" fmla="*/ 407 w 1051"/>
              <a:gd name="T31" fmla="*/ 699 h 875"/>
              <a:gd name="T32" fmla="*/ 642 w 1051"/>
              <a:gd name="T33" fmla="*/ 699 h 875"/>
              <a:gd name="T34" fmla="*/ 642 w 1051"/>
              <a:gd name="T35" fmla="*/ 874 h 875"/>
              <a:gd name="T36" fmla="*/ 407 w 1051"/>
              <a:gd name="T37" fmla="*/ 87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875">
                <a:moveTo>
                  <a:pt x="0" y="584"/>
                </a:moveTo>
                <a:lnTo>
                  <a:pt x="0" y="467"/>
                </a:lnTo>
                <a:lnTo>
                  <a:pt x="1050" y="467"/>
                </a:lnTo>
                <a:lnTo>
                  <a:pt x="1050" y="584"/>
                </a:lnTo>
                <a:lnTo>
                  <a:pt x="0" y="584"/>
                </a:lnTo>
                <a:close/>
                <a:moveTo>
                  <a:pt x="118" y="0"/>
                </a:moveTo>
                <a:lnTo>
                  <a:pt x="932" y="0"/>
                </a:lnTo>
                <a:lnTo>
                  <a:pt x="932" y="175"/>
                </a:lnTo>
                <a:lnTo>
                  <a:pt x="642" y="175"/>
                </a:lnTo>
                <a:lnTo>
                  <a:pt x="642" y="350"/>
                </a:lnTo>
                <a:lnTo>
                  <a:pt x="407" y="350"/>
                </a:lnTo>
                <a:lnTo>
                  <a:pt x="407" y="175"/>
                </a:lnTo>
                <a:lnTo>
                  <a:pt x="118" y="175"/>
                </a:lnTo>
                <a:lnTo>
                  <a:pt x="118" y="0"/>
                </a:lnTo>
                <a:close/>
                <a:moveTo>
                  <a:pt x="407" y="874"/>
                </a:moveTo>
                <a:lnTo>
                  <a:pt x="407" y="699"/>
                </a:lnTo>
                <a:lnTo>
                  <a:pt x="642" y="699"/>
                </a:lnTo>
                <a:lnTo>
                  <a:pt x="642" y="874"/>
                </a:lnTo>
                <a:lnTo>
                  <a:pt x="407" y="87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9625013" y="3271839"/>
            <a:ext cx="398462" cy="314325"/>
          </a:xfrm>
          <a:custGeom>
            <a:avLst/>
            <a:gdLst>
              <a:gd name="T0" fmla="*/ 0 w 1108"/>
              <a:gd name="T1" fmla="*/ 467 h 875"/>
              <a:gd name="T2" fmla="*/ 0 w 1108"/>
              <a:gd name="T3" fmla="*/ 293 h 875"/>
              <a:gd name="T4" fmla="*/ 525 w 1108"/>
              <a:gd name="T5" fmla="*/ 293 h 875"/>
              <a:gd name="T6" fmla="*/ 525 w 1108"/>
              <a:gd name="T7" fmla="*/ 467 h 875"/>
              <a:gd name="T8" fmla="*/ 350 w 1108"/>
              <a:gd name="T9" fmla="*/ 467 h 875"/>
              <a:gd name="T10" fmla="*/ 350 w 1108"/>
              <a:gd name="T11" fmla="*/ 874 h 875"/>
              <a:gd name="T12" fmla="*/ 175 w 1108"/>
              <a:gd name="T13" fmla="*/ 874 h 875"/>
              <a:gd name="T14" fmla="*/ 175 w 1108"/>
              <a:gd name="T15" fmla="*/ 467 h 875"/>
              <a:gd name="T16" fmla="*/ 0 w 1108"/>
              <a:gd name="T17" fmla="*/ 467 h 875"/>
              <a:gd name="T18" fmla="*/ 1107 w 1108"/>
              <a:gd name="T19" fmla="*/ 0 h 875"/>
              <a:gd name="T20" fmla="*/ 1107 w 1108"/>
              <a:gd name="T21" fmla="*/ 175 h 875"/>
              <a:gd name="T22" fmla="*/ 817 w 1108"/>
              <a:gd name="T23" fmla="*/ 175 h 875"/>
              <a:gd name="T24" fmla="*/ 817 w 1108"/>
              <a:gd name="T25" fmla="*/ 874 h 875"/>
              <a:gd name="T26" fmla="*/ 643 w 1108"/>
              <a:gd name="T27" fmla="*/ 874 h 875"/>
              <a:gd name="T28" fmla="*/ 643 w 1108"/>
              <a:gd name="T29" fmla="*/ 175 h 875"/>
              <a:gd name="T30" fmla="*/ 350 w 1108"/>
              <a:gd name="T31" fmla="*/ 175 h 875"/>
              <a:gd name="T32" fmla="*/ 350 w 1108"/>
              <a:gd name="T33" fmla="*/ 0 h 875"/>
              <a:gd name="T34" fmla="*/ 1107 w 1108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875">
                <a:moveTo>
                  <a:pt x="0" y="467"/>
                </a:moveTo>
                <a:lnTo>
                  <a:pt x="0" y="293"/>
                </a:lnTo>
                <a:lnTo>
                  <a:pt x="525" y="293"/>
                </a:lnTo>
                <a:lnTo>
                  <a:pt x="525" y="467"/>
                </a:lnTo>
                <a:lnTo>
                  <a:pt x="350" y="467"/>
                </a:lnTo>
                <a:lnTo>
                  <a:pt x="350" y="874"/>
                </a:lnTo>
                <a:lnTo>
                  <a:pt x="175" y="874"/>
                </a:lnTo>
                <a:lnTo>
                  <a:pt x="175" y="467"/>
                </a:lnTo>
                <a:lnTo>
                  <a:pt x="0" y="467"/>
                </a:lnTo>
                <a:close/>
                <a:moveTo>
                  <a:pt x="1107" y="0"/>
                </a:moveTo>
                <a:lnTo>
                  <a:pt x="1107" y="175"/>
                </a:lnTo>
                <a:lnTo>
                  <a:pt x="817" y="175"/>
                </a:lnTo>
                <a:lnTo>
                  <a:pt x="817" y="874"/>
                </a:lnTo>
                <a:lnTo>
                  <a:pt x="643" y="874"/>
                </a:lnTo>
                <a:lnTo>
                  <a:pt x="643" y="175"/>
                </a:lnTo>
                <a:lnTo>
                  <a:pt x="350" y="175"/>
                </a:lnTo>
                <a:lnTo>
                  <a:pt x="350" y="0"/>
                </a:lnTo>
                <a:lnTo>
                  <a:pt x="110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10669588" y="3197226"/>
            <a:ext cx="463550" cy="461963"/>
          </a:xfrm>
          <a:custGeom>
            <a:avLst/>
            <a:gdLst>
              <a:gd name="T0" fmla="*/ 719 w 1286"/>
              <a:gd name="T1" fmla="*/ 685 h 1285"/>
              <a:gd name="T2" fmla="*/ 566 w 1286"/>
              <a:gd name="T3" fmla="*/ 685 h 1285"/>
              <a:gd name="T4" fmla="*/ 539 w 1286"/>
              <a:gd name="T5" fmla="*/ 759 h 1285"/>
              <a:gd name="T6" fmla="*/ 402 w 1286"/>
              <a:gd name="T7" fmla="*/ 874 h 1285"/>
              <a:gd name="T8" fmla="*/ 683 w 1286"/>
              <a:gd name="T9" fmla="*/ 350 h 1285"/>
              <a:gd name="T10" fmla="*/ 787 w 1286"/>
              <a:gd name="T11" fmla="*/ 874 h 1285"/>
              <a:gd name="T12" fmla="*/ 1050 w 1286"/>
              <a:gd name="T13" fmla="*/ 235 h 1285"/>
              <a:gd name="T14" fmla="*/ 1167 w 1286"/>
              <a:gd name="T15" fmla="*/ 118 h 1285"/>
              <a:gd name="T16" fmla="*/ 1050 w 1286"/>
              <a:gd name="T17" fmla="*/ 235 h 1285"/>
              <a:gd name="T18" fmla="*/ 1167 w 1286"/>
              <a:gd name="T19" fmla="*/ 1049 h 1285"/>
              <a:gd name="T20" fmla="*/ 1050 w 1286"/>
              <a:gd name="T21" fmla="*/ 1166 h 1285"/>
              <a:gd name="T22" fmla="*/ 935 w 1286"/>
              <a:gd name="T23" fmla="*/ 1049 h 1285"/>
              <a:gd name="T24" fmla="*/ 1050 w 1286"/>
              <a:gd name="T25" fmla="*/ 934 h 1285"/>
              <a:gd name="T26" fmla="*/ 935 w 1286"/>
              <a:gd name="T27" fmla="*/ 350 h 1285"/>
              <a:gd name="T28" fmla="*/ 350 w 1286"/>
              <a:gd name="T29" fmla="*/ 235 h 1285"/>
              <a:gd name="T30" fmla="*/ 235 w 1286"/>
              <a:gd name="T31" fmla="*/ 350 h 1285"/>
              <a:gd name="T32" fmla="*/ 350 w 1286"/>
              <a:gd name="T33" fmla="*/ 934 h 1285"/>
              <a:gd name="T34" fmla="*/ 935 w 1286"/>
              <a:gd name="T35" fmla="*/ 1049 h 1285"/>
              <a:gd name="T36" fmla="*/ 235 w 1286"/>
              <a:gd name="T37" fmla="*/ 1049 h 1285"/>
              <a:gd name="T38" fmla="*/ 118 w 1286"/>
              <a:gd name="T39" fmla="*/ 1166 h 1285"/>
              <a:gd name="T40" fmla="*/ 118 w 1286"/>
              <a:gd name="T41" fmla="*/ 118 h 1285"/>
              <a:gd name="T42" fmla="*/ 235 w 1286"/>
              <a:gd name="T43" fmla="*/ 235 h 1285"/>
              <a:gd name="T44" fmla="*/ 118 w 1286"/>
              <a:gd name="T45" fmla="*/ 118 h 1285"/>
              <a:gd name="T46" fmla="*/ 1167 w 1286"/>
              <a:gd name="T47" fmla="*/ 350 h 1285"/>
              <a:gd name="T48" fmla="*/ 1285 w 1286"/>
              <a:gd name="T49" fmla="*/ 934 h 1285"/>
              <a:gd name="T50" fmla="*/ 935 w 1286"/>
              <a:gd name="T51" fmla="*/ 1284 h 1285"/>
              <a:gd name="T52" fmla="*/ 350 w 1286"/>
              <a:gd name="T53" fmla="*/ 1166 h 1285"/>
              <a:gd name="T54" fmla="*/ 0 w 1286"/>
              <a:gd name="T55" fmla="*/ 1284 h 1285"/>
              <a:gd name="T56" fmla="*/ 118 w 1286"/>
              <a:gd name="T57" fmla="*/ 934 h 1285"/>
              <a:gd name="T58" fmla="*/ 0 w 1286"/>
              <a:gd name="T59" fmla="*/ 350 h 1285"/>
              <a:gd name="T60" fmla="*/ 350 w 1286"/>
              <a:gd name="T61" fmla="*/ 0 h 1285"/>
              <a:gd name="T62" fmla="*/ 935 w 1286"/>
              <a:gd name="T63" fmla="*/ 118 h 1285"/>
              <a:gd name="T64" fmla="*/ 1285 w 1286"/>
              <a:gd name="T65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85">
                <a:moveTo>
                  <a:pt x="566" y="685"/>
                </a:moveTo>
                <a:lnTo>
                  <a:pt x="719" y="685"/>
                </a:lnTo>
                <a:lnTo>
                  <a:pt x="642" y="462"/>
                </a:lnTo>
                <a:lnTo>
                  <a:pt x="566" y="685"/>
                </a:lnTo>
                <a:close/>
                <a:moveTo>
                  <a:pt x="744" y="759"/>
                </a:moveTo>
                <a:lnTo>
                  <a:pt x="539" y="759"/>
                </a:lnTo>
                <a:lnTo>
                  <a:pt x="498" y="874"/>
                </a:lnTo>
                <a:lnTo>
                  <a:pt x="402" y="874"/>
                </a:lnTo>
                <a:lnTo>
                  <a:pt x="602" y="350"/>
                </a:lnTo>
                <a:lnTo>
                  <a:pt x="683" y="350"/>
                </a:lnTo>
                <a:lnTo>
                  <a:pt x="880" y="874"/>
                </a:lnTo>
                <a:lnTo>
                  <a:pt x="787" y="874"/>
                </a:lnTo>
                <a:lnTo>
                  <a:pt x="744" y="759"/>
                </a:lnTo>
                <a:close/>
                <a:moveTo>
                  <a:pt x="1050" y="235"/>
                </a:moveTo>
                <a:lnTo>
                  <a:pt x="1167" y="235"/>
                </a:lnTo>
                <a:lnTo>
                  <a:pt x="1167" y="118"/>
                </a:lnTo>
                <a:lnTo>
                  <a:pt x="1050" y="118"/>
                </a:lnTo>
                <a:lnTo>
                  <a:pt x="1050" y="235"/>
                </a:lnTo>
                <a:close/>
                <a:moveTo>
                  <a:pt x="1167" y="1166"/>
                </a:moveTo>
                <a:lnTo>
                  <a:pt x="1167" y="1049"/>
                </a:lnTo>
                <a:lnTo>
                  <a:pt x="1050" y="1049"/>
                </a:lnTo>
                <a:lnTo>
                  <a:pt x="1050" y="1166"/>
                </a:lnTo>
                <a:lnTo>
                  <a:pt x="1167" y="1166"/>
                </a:lnTo>
                <a:close/>
                <a:moveTo>
                  <a:pt x="935" y="1049"/>
                </a:moveTo>
                <a:lnTo>
                  <a:pt x="935" y="934"/>
                </a:lnTo>
                <a:lnTo>
                  <a:pt x="1050" y="934"/>
                </a:lnTo>
                <a:lnTo>
                  <a:pt x="1050" y="350"/>
                </a:lnTo>
                <a:lnTo>
                  <a:pt x="935" y="350"/>
                </a:lnTo>
                <a:lnTo>
                  <a:pt x="935" y="235"/>
                </a:lnTo>
                <a:lnTo>
                  <a:pt x="350" y="235"/>
                </a:lnTo>
                <a:lnTo>
                  <a:pt x="350" y="350"/>
                </a:lnTo>
                <a:lnTo>
                  <a:pt x="235" y="350"/>
                </a:lnTo>
                <a:lnTo>
                  <a:pt x="235" y="934"/>
                </a:lnTo>
                <a:lnTo>
                  <a:pt x="350" y="934"/>
                </a:lnTo>
                <a:lnTo>
                  <a:pt x="350" y="1049"/>
                </a:lnTo>
                <a:lnTo>
                  <a:pt x="935" y="1049"/>
                </a:lnTo>
                <a:close/>
                <a:moveTo>
                  <a:pt x="235" y="1166"/>
                </a:moveTo>
                <a:lnTo>
                  <a:pt x="235" y="1049"/>
                </a:lnTo>
                <a:lnTo>
                  <a:pt x="118" y="1049"/>
                </a:lnTo>
                <a:lnTo>
                  <a:pt x="118" y="1166"/>
                </a:lnTo>
                <a:lnTo>
                  <a:pt x="235" y="1166"/>
                </a:lnTo>
                <a:close/>
                <a:moveTo>
                  <a:pt x="118" y="118"/>
                </a:moveTo>
                <a:lnTo>
                  <a:pt x="118" y="235"/>
                </a:lnTo>
                <a:lnTo>
                  <a:pt x="235" y="235"/>
                </a:lnTo>
                <a:lnTo>
                  <a:pt x="235" y="118"/>
                </a:lnTo>
                <a:lnTo>
                  <a:pt x="118" y="118"/>
                </a:lnTo>
                <a:close/>
                <a:moveTo>
                  <a:pt x="1285" y="350"/>
                </a:moveTo>
                <a:lnTo>
                  <a:pt x="1167" y="350"/>
                </a:lnTo>
                <a:lnTo>
                  <a:pt x="1167" y="934"/>
                </a:lnTo>
                <a:lnTo>
                  <a:pt x="1285" y="934"/>
                </a:lnTo>
                <a:lnTo>
                  <a:pt x="1285" y="1284"/>
                </a:lnTo>
                <a:lnTo>
                  <a:pt x="935" y="1284"/>
                </a:lnTo>
                <a:lnTo>
                  <a:pt x="935" y="1166"/>
                </a:lnTo>
                <a:lnTo>
                  <a:pt x="350" y="1166"/>
                </a:lnTo>
                <a:lnTo>
                  <a:pt x="350" y="1284"/>
                </a:lnTo>
                <a:lnTo>
                  <a:pt x="0" y="1284"/>
                </a:lnTo>
                <a:lnTo>
                  <a:pt x="0" y="934"/>
                </a:lnTo>
                <a:lnTo>
                  <a:pt x="118" y="934"/>
                </a:lnTo>
                <a:lnTo>
                  <a:pt x="118" y="350"/>
                </a:lnTo>
                <a:lnTo>
                  <a:pt x="0" y="350"/>
                </a:lnTo>
                <a:lnTo>
                  <a:pt x="0" y="0"/>
                </a:lnTo>
                <a:lnTo>
                  <a:pt x="350" y="0"/>
                </a:lnTo>
                <a:lnTo>
                  <a:pt x="350" y="118"/>
                </a:lnTo>
                <a:lnTo>
                  <a:pt x="935" y="118"/>
                </a:lnTo>
                <a:lnTo>
                  <a:pt x="935" y="0"/>
                </a:lnTo>
                <a:lnTo>
                  <a:pt x="1285" y="0"/>
                </a:lnTo>
                <a:lnTo>
                  <a:pt x="1285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1058863" y="4127500"/>
            <a:ext cx="336550" cy="336550"/>
          </a:xfrm>
          <a:custGeom>
            <a:avLst/>
            <a:gdLst>
              <a:gd name="T0" fmla="*/ 468 w 936"/>
              <a:gd name="T1" fmla="*/ 235 h 935"/>
              <a:gd name="T2" fmla="*/ 468 w 936"/>
              <a:gd name="T3" fmla="*/ 0 h 935"/>
              <a:gd name="T4" fmla="*/ 935 w 936"/>
              <a:gd name="T5" fmla="*/ 467 h 935"/>
              <a:gd name="T6" fmla="*/ 468 w 936"/>
              <a:gd name="T7" fmla="*/ 934 h 935"/>
              <a:gd name="T8" fmla="*/ 468 w 936"/>
              <a:gd name="T9" fmla="*/ 699 h 935"/>
              <a:gd name="T10" fmla="*/ 0 w 936"/>
              <a:gd name="T11" fmla="*/ 699 h 935"/>
              <a:gd name="T12" fmla="*/ 0 w 936"/>
              <a:gd name="T13" fmla="*/ 235 h 935"/>
              <a:gd name="T14" fmla="*/ 468 w 936"/>
              <a:gd name="T15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36" h="935">
                <a:moveTo>
                  <a:pt x="468" y="235"/>
                </a:moveTo>
                <a:lnTo>
                  <a:pt x="468" y="0"/>
                </a:lnTo>
                <a:lnTo>
                  <a:pt x="935" y="467"/>
                </a:lnTo>
                <a:lnTo>
                  <a:pt x="468" y="934"/>
                </a:lnTo>
                <a:lnTo>
                  <a:pt x="468" y="699"/>
                </a:lnTo>
                <a:lnTo>
                  <a:pt x="0" y="699"/>
                </a:lnTo>
                <a:lnTo>
                  <a:pt x="0" y="235"/>
                </a:lnTo>
                <a:lnTo>
                  <a:pt x="468" y="235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5" name="Freeform 114"/>
          <p:cNvSpPr>
            <a:spLocks noChangeArrowheads="1"/>
          </p:cNvSpPr>
          <p:nvPr/>
        </p:nvSpPr>
        <p:spPr bwMode="auto">
          <a:xfrm>
            <a:off x="2160589" y="4117975"/>
            <a:ext cx="293687" cy="357188"/>
          </a:xfrm>
          <a:custGeom>
            <a:avLst/>
            <a:gdLst>
              <a:gd name="T0" fmla="*/ 0 w 815"/>
              <a:gd name="T1" fmla="*/ 874 h 993"/>
              <a:gd name="T2" fmla="*/ 814 w 815"/>
              <a:gd name="T3" fmla="*/ 874 h 993"/>
              <a:gd name="T4" fmla="*/ 814 w 815"/>
              <a:gd name="T5" fmla="*/ 992 h 993"/>
              <a:gd name="T6" fmla="*/ 0 w 815"/>
              <a:gd name="T7" fmla="*/ 992 h 993"/>
              <a:gd name="T8" fmla="*/ 0 w 815"/>
              <a:gd name="T9" fmla="*/ 874 h 993"/>
              <a:gd name="T10" fmla="*/ 814 w 815"/>
              <a:gd name="T11" fmla="*/ 350 h 993"/>
              <a:gd name="T12" fmla="*/ 407 w 815"/>
              <a:gd name="T13" fmla="*/ 757 h 993"/>
              <a:gd name="T14" fmla="*/ 0 w 815"/>
              <a:gd name="T15" fmla="*/ 350 h 993"/>
              <a:gd name="T16" fmla="*/ 232 w 815"/>
              <a:gd name="T17" fmla="*/ 350 h 993"/>
              <a:gd name="T18" fmla="*/ 232 w 815"/>
              <a:gd name="T19" fmla="*/ 0 h 993"/>
              <a:gd name="T20" fmla="*/ 582 w 815"/>
              <a:gd name="T21" fmla="*/ 0 h 993"/>
              <a:gd name="T22" fmla="*/ 582 w 815"/>
              <a:gd name="T23" fmla="*/ 350 h 993"/>
              <a:gd name="T24" fmla="*/ 814 w 815"/>
              <a:gd name="T25" fmla="*/ 35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5" h="993">
                <a:moveTo>
                  <a:pt x="0" y="874"/>
                </a:moveTo>
                <a:lnTo>
                  <a:pt x="814" y="874"/>
                </a:lnTo>
                <a:lnTo>
                  <a:pt x="814" y="992"/>
                </a:lnTo>
                <a:lnTo>
                  <a:pt x="0" y="992"/>
                </a:lnTo>
                <a:lnTo>
                  <a:pt x="0" y="874"/>
                </a:lnTo>
                <a:close/>
                <a:moveTo>
                  <a:pt x="814" y="350"/>
                </a:moveTo>
                <a:lnTo>
                  <a:pt x="407" y="757"/>
                </a:lnTo>
                <a:lnTo>
                  <a:pt x="0" y="350"/>
                </a:lnTo>
                <a:lnTo>
                  <a:pt x="232" y="350"/>
                </a:lnTo>
                <a:lnTo>
                  <a:pt x="232" y="0"/>
                </a:lnTo>
                <a:lnTo>
                  <a:pt x="582" y="0"/>
                </a:lnTo>
                <a:lnTo>
                  <a:pt x="582" y="350"/>
                </a:lnTo>
                <a:lnTo>
                  <a:pt x="814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6" name="Freeform 115"/>
          <p:cNvSpPr>
            <a:spLocks noChangeArrowheads="1"/>
          </p:cNvSpPr>
          <p:nvPr/>
        </p:nvSpPr>
        <p:spPr bwMode="auto">
          <a:xfrm>
            <a:off x="3195638" y="4106864"/>
            <a:ext cx="381000" cy="377825"/>
          </a:xfrm>
          <a:custGeom>
            <a:avLst/>
            <a:gdLst>
              <a:gd name="T0" fmla="*/ 642 w 1059"/>
              <a:gd name="T1" fmla="*/ 907 h 1051"/>
              <a:gd name="T2" fmla="*/ 768 w 1059"/>
              <a:gd name="T3" fmla="*/ 702 h 1051"/>
              <a:gd name="T4" fmla="*/ 599 w 1059"/>
              <a:gd name="T5" fmla="*/ 864 h 1051"/>
              <a:gd name="T6" fmla="*/ 642 w 1059"/>
              <a:gd name="T7" fmla="*/ 907 h 1051"/>
              <a:gd name="T8" fmla="*/ 101 w 1059"/>
              <a:gd name="T9" fmla="*/ 227 h 1051"/>
              <a:gd name="T10" fmla="*/ 0 w 1059"/>
              <a:gd name="T11" fmla="*/ 129 h 1051"/>
              <a:gd name="T12" fmla="*/ 49 w 1059"/>
              <a:gd name="T13" fmla="*/ 74 h 1051"/>
              <a:gd name="T14" fmla="*/ 208 w 1059"/>
              <a:gd name="T15" fmla="*/ 0 h 1051"/>
              <a:gd name="T16" fmla="*/ 355 w 1059"/>
              <a:gd name="T17" fmla="*/ 167 h 1051"/>
              <a:gd name="T18" fmla="*/ 279 w 1059"/>
              <a:gd name="T19" fmla="*/ 358 h 1051"/>
              <a:gd name="T20" fmla="*/ 172 w 1059"/>
              <a:gd name="T21" fmla="*/ 563 h 1051"/>
              <a:gd name="T22" fmla="*/ 191 w 1059"/>
              <a:gd name="T23" fmla="*/ 675 h 1051"/>
              <a:gd name="T24" fmla="*/ 257 w 1059"/>
              <a:gd name="T25" fmla="*/ 626 h 1051"/>
              <a:gd name="T26" fmla="*/ 391 w 1059"/>
              <a:gd name="T27" fmla="*/ 467 h 1051"/>
              <a:gd name="T28" fmla="*/ 678 w 1059"/>
              <a:gd name="T29" fmla="*/ 304 h 1051"/>
              <a:gd name="T30" fmla="*/ 913 w 1059"/>
              <a:gd name="T31" fmla="*/ 547 h 1051"/>
              <a:gd name="T32" fmla="*/ 1058 w 1059"/>
              <a:gd name="T33" fmla="*/ 547 h 1051"/>
              <a:gd name="T34" fmla="*/ 1058 w 1059"/>
              <a:gd name="T35" fmla="*/ 692 h 1051"/>
              <a:gd name="T36" fmla="*/ 916 w 1059"/>
              <a:gd name="T37" fmla="*/ 692 h 1051"/>
              <a:gd name="T38" fmla="*/ 640 w 1059"/>
              <a:gd name="T39" fmla="*/ 1050 h 1051"/>
              <a:gd name="T40" fmla="*/ 454 w 1059"/>
              <a:gd name="T41" fmla="*/ 869 h 1051"/>
              <a:gd name="T42" fmla="*/ 768 w 1059"/>
              <a:gd name="T43" fmla="*/ 555 h 1051"/>
              <a:gd name="T44" fmla="*/ 664 w 1059"/>
              <a:gd name="T45" fmla="*/ 451 h 1051"/>
              <a:gd name="T46" fmla="*/ 426 w 1059"/>
              <a:gd name="T47" fmla="*/ 651 h 1051"/>
              <a:gd name="T48" fmla="*/ 249 w 1059"/>
              <a:gd name="T49" fmla="*/ 812 h 1051"/>
              <a:gd name="T50" fmla="*/ 16 w 1059"/>
              <a:gd name="T51" fmla="*/ 612 h 1051"/>
              <a:gd name="T52" fmla="*/ 183 w 1059"/>
              <a:gd name="T53" fmla="*/ 243 h 1051"/>
              <a:gd name="T54" fmla="*/ 200 w 1059"/>
              <a:gd name="T55" fmla="*/ 156 h 1051"/>
              <a:gd name="T56" fmla="*/ 101 w 1059"/>
              <a:gd name="T57" fmla="*/ 22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9" h="1051">
                <a:moveTo>
                  <a:pt x="642" y="907"/>
                </a:moveTo>
                <a:cubicBezTo>
                  <a:pt x="683" y="907"/>
                  <a:pt x="752" y="858"/>
                  <a:pt x="768" y="702"/>
                </a:cubicBezTo>
                <a:cubicBezTo>
                  <a:pt x="642" y="735"/>
                  <a:pt x="599" y="828"/>
                  <a:pt x="599" y="864"/>
                </a:cubicBezTo>
                <a:cubicBezTo>
                  <a:pt x="599" y="891"/>
                  <a:pt x="623" y="907"/>
                  <a:pt x="642" y="907"/>
                </a:cubicBezTo>
                <a:close/>
                <a:moveTo>
                  <a:pt x="101" y="227"/>
                </a:moveTo>
                <a:lnTo>
                  <a:pt x="0" y="129"/>
                </a:lnTo>
                <a:cubicBezTo>
                  <a:pt x="14" y="112"/>
                  <a:pt x="27" y="96"/>
                  <a:pt x="49" y="74"/>
                </a:cubicBezTo>
                <a:cubicBezTo>
                  <a:pt x="63" y="60"/>
                  <a:pt x="131" y="0"/>
                  <a:pt x="208" y="0"/>
                </a:cubicBezTo>
                <a:cubicBezTo>
                  <a:pt x="260" y="0"/>
                  <a:pt x="355" y="41"/>
                  <a:pt x="355" y="167"/>
                </a:cubicBezTo>
                <a:cubicBezTo>
                  <a:pt x="355" y="246"/>
                  <a:pt x="325" y="293"/>
                  <a:pt x="279" y="358"/>
                </a:cubicBezTo>
                <a:cubicBezTo>
                  <a:pt x="252" y="396"/>
                  <a:pt x="191" y="500"/>
                  <a:pt x="172" y="563"/>
                </a:cubicBezTo>
                <a:cubicBezTo>
                  <a:pt x="150" y="626"/>
                  <a:pt x="164" y="675"/>
                  <a:pt x="191" y="675"/>
                </a:cubicBezTo>
                <a:cubicBezTo>
                  <a:pt x="216" y="675"/>
                  <a:pt x="243" y="642"/>
                  <a:pt x="257" y="626"/>
                </a:cubicBezTo>
                <a:cubicBezTo>
                  <a:pt x="271" y="612"/>
                  <a:pt x="358" y="511"/>
                  <a:pt x="391" y="467"/>
                </a:cubicBezTo>
                <a:cubicBezTo>
                  <a:pt x="435" y="413"/>
                  <a:pt x="547" y="304"/>
                  <a:pt x="678" y="304"/>
                </a:cubicBezTo>
                <a:cubicBezTo>
                  <a:pt x="850" y="304"/>
                  <a:pt x="905" y="451"/>
                  <a:pt x="913" y="547"/>
                </a:cubicBezTo>
                <a:lnTo>
                  <a:pt x="1058" y="547"/>
                </a:lnTo>
                <a:lnTo>
                  <a:pt x="1058" y="692"/>
                </a:lnTo>
                <a:lnTo>
                  <a:pt x="916" y="692"/>
                </a:lnTo>
                <a:cubicBezTo>
                  <a:pt x="891" y="970"/>
                  <a:pt x="735" y="1050"/>
                  <a:pt x="640" y="1050"/>
                </a:cubicBezTo>
                <a:cubicBezTo>
                  <a:pt x="536" y="1050"/>
                  <a:pt x="454" y="968"/>
                  <a:pt x="454" y="869"/>
                </a:cubicBezTo>
                <a:cubicBezTo>
                  <a:pt x="454" y="771"/>
                  <a:pt x="547" y="593"/>
                  <a:pt x="768" y="555"/>
                </a:cubicBezTo>
                <a:cubicBezTo>
                  <a:pt x="763" y="508"/>
                  <a:pt x="760" y="451"/>
                  <a:pt x="664" y="451"/>
                </a:cubicBezTo>
                <a:cubicBezTo>
                  <a:pt x="590" y="451"/>
                  <a:pt x="497" y="563"/>
                  <a:pt x="426" y="651"/>
                </a:cubicBezTo>
                <a:cubicBezTo>
                  <a:pt x="361" y="730"/>
                  <a:pt x="312" y="793"/>
                  <a:pt x="249" y="812"/>
                </a:cubicBezTo>
                <a:cubicBezTo>
                  <a:pt x="113" y="855"/>
                  <a:pt x="16" y="735"/>
                  <a:pt x="16" y="612"/>
                </a:cubicBezTo>
                <a:cubicBezTo>
                  <a:pt x="16" y="470"/>
                  <a:pt x="170" y="268"/>
                  <a:pt x="183" y="243"/>
                </a:cubicBezTo>
                <a:cubicBezTo>
                  <a:pt x="200" y="216"/>
                  <a:pt x="230" y="167"/>
                  <a:pt x="200" y="156"/>
                </a:cubicBezTo>
                <a:cubicBezTo>
                  <a:pt x="180" y="148"/>
                  <a:pt x="142" y="186"/>
                  <a:pt x="101" y="22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7" name="Freeform 116"/>
          <p:cNvSpPr>
            <a:spLocks noChangeArrowheads="1"/>
          </p:cNvSpPr>
          <p:nvPr/>
        </p:nvSpPr>
        <p:spPr bwMode="auto">
          <a:xfrm>
            <a:off x="4243389" y="4064001"/>
            <a:ext cx="446087" cy="461963"/>
          </a:xfrm>
          <a:custGeom>
            <a:avLst/>
            <a:gdLst>
              <a:gd name="T0" fmla="*/ 167 w 1239"/>
              <a:gd name="T1" fmla="*/ 494 h 1285"/>
              <a:gd name="T2" fmla="*/ 495 w 1239"/>
              <a:gd name="T3" fmla="*/ 825 h 1285"/>
              <a:gd name="T4" fmla="*/ 331 w 1239"/>
              <a:gd name="T5" fmla="*/ 989 h 1285"/>
              <a:gd name="T6" fmla="*/ 0 w 1239"/>
              <a:gd name="T7" fmla="*/ 661 h 1285"/>
              <a:gd name="T8" fmla="*/ 167 w 1239"/>
              <a:gd name="T9" fmla="*/ 494 h 1285"/>
              <a:gd name="T10" fmla="*/ 661 w 1239"/>
              <a:gd name="T11" fmla="*/ 0 h 1285"/>
              <a:gd name="T12" fmla="*/ 989 w 1239"/>
              <a:gd name="T13" fmla="*/ 330 h 1285"/>
              <a:gd name="T14" fmla="*/ 825 w 1239"/>
              <a:gd name="T15" fmla="*/ 494 h 1285"/>
              <a:gd name="T16" fmla="*/ 495 w 1239"/>
              <a:gd name="T17" fmla="*/ 166 h 1285"/>
              <a:gd name="T18" fmla="*/ 661 w 1239"/>
              <a:gd name="T19" fmla="*/ 0 h 1285"/>
              <a:gd name="T20" fmla="*/ 249 w 1239"/>
              <a:gd name="T21" fmla="*/ 412 h 1285"/>
              <a:gd name="T22" fmla="*/ 413 w 1239"/>
              <a:gd name="T23" fmla="*/ 248 h 1285"/>
              <a:gd name="T24" fmla="*/ 1238 w 1239"/>
              <a:gd name="T25" fmla="*/ 1074 h 1285"/>
              <a:gd name="T26" fmla="*/ 1074 w 1239"/>
              <a:gd name="T27" fmla="*/ 1238 h 1285"/>
              <a:gd name="T28" fmla="*/ 249 w 1239"/>
              <a:gd name="T29" fmla="*/ 412 h 1285"/>
              <a:gd name="T30" fmla="*/ 0 w 1239"/>
              <a:gd name="T31" fmla="*/ 1167 h 1285"/>
              <a:gd name="T32" fmla="*/ 700 w 1239"/>
              <a:gd name="T33" fmla="*/ 1167 h 1285"/>
              <a:gd name="T34" fmla="*/ 700 w 1239"/>
              <a:gd name="T35" fmla="*/ 1284 h 1285"/>
              <a:gd name="T36" fmla="*/ 0 w 1239"/>
              <a:gd name="T37" fmla="*/ 1284 h 1285"/>
              <a:gd name="T38" fmla="*/ 0 w 1239"/>
              <a:gd name="T39" fmla="*/ 11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39" h="1285">
                <a:moveTo>
                  <a:pt x="167" y="494"/>
                </a:moveTo>
                <a:lnTo>
                  <a:pt x="495" y="825"/>
                </a:lnTo>
                <a:lnTo>
                  <a:pt x="331" y="989"/>
                </a:lnTo>
                <a:lnTo>
                  <a:pt x="0" y="661"/>
                </a:lnTo>
                <a:lnTo>
                  <a:pt x="167" y="494"/>
                </a:lnTo>
                <a:close/>
                <a:moveTo>
                  <a:pt x="661" y="0"/>
                </a:moveTo>
                <a:lnTo>
                  <a:pt x="989" y="330"/>
                </a:lnTo>
                <a:lnTo>
                  <a:pt x="825" y="494"/>
                </a:lnTo>
                <a:lnTo>
                  <a:pt x="495" y="166"/>
                </a:lnTo>
                <a:lnTo>
                  <a:pt x="661" y="0"/>
                </a:lnTo>
                <a:close/>
                <a:moveTo>
                  <a:pt x="249" y="412"/>
                </a:moveTo>
                <a:lnTo>
                  <a:pt x="413" y="248"/>
                </a:lnTo>
                <a:lnTo>
                  <a:pt x="1238" y="1074"/>
                </a:lnTo>
                <a:lnTo>
                  <a:pt x="1074" y="1238"/>
                </a:lnTo>
                <a:lnTo>
                  <a:pt x="249" y="412"/>
                </a:lnTo>
                <a:close/>
                <a:moveTo>
                  <a:pt x="0" y="1167"/>
                </a:moveTo>
                <a:lnTo>
                  <a:pt x="700" y="1167"/>
                </a:lnTo>
                <a:lnTo>
                  <a:pt x="700" y="1284"/>
                </a:lnTo>
                <a:lnTo>
                  <a:pt x="0" y="1284"/>
                </a:lnTo>
                <a:lnTo>
                  <a:pt x="0" y="116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5335588" y="4086225"/>
            <a:ext cx="419100" cy="419100"/>
          </a:xfrm>
          <a:custGeom>
            <a:avLst/>
            <a:gdLst>
              <a:gd name="T0" fmla="*/ 845 w 1165"/>
              <a:gd name="T1" fmla="*/ 407 h 1165"/>
              <a:gd name="T2" fmla="*/ 1164 w 1165"/>
              <a:gd name="T3" fmla="*/ 407 h 1165"/>
              <a:gd name="T4" fmla="*/ 1164 w 1165"/>
              <a:gd name="T5" fmla="*/ 757 h 1165"/>
              <a:gd name="T6" fmla="*/ 845 w 1165"/>
              <a:gd name="T7" fmla="*/ 757 h 1165"/>
              <a:gd name="T8" fmla="*/ 670 w 1165"/>
              <a:gd name="T9" fmla="*/ 582 h 1165"/>
              <a:gd name="T10" fmla="*/ 845 w 1165"/>
              <a:gd name="T11" fmla="*/ 407 h 1165"/>
              <a:gd name="T12" fmla="*/ 407 w 1165"/>
              <a:gd name="T13" fmla="*/ 844 h 1165"/>
              <a:gd name="T14" fmla="*/ 582 w 1165"/>
              <a:gd name="T15" fmla="*/ 669 h 1165"/>
              <a:gd name="T16" fmla="*/ 757 w 1165"/>
              <a:gd name="T17" fmla="*/ 844 h 1165"/>
              <a:gd name="T18" fmla="*/ 757 w 1165"/>
              <a:gd name="T19" fmla="*/ 1164 h 1165"/>
              <a:gd name="T20" fmla="*/ 407 w 1165"/>
              <a:gd name="T21" fmla="*/ 1164 h 1165"/>
              <a:gd name="T22" fmla="*/ 407 w 1165"/>
              <a:gd name="T23" fmla="*/ 844 h 1165"/>
              <a:gd name="T24" fmla="*/ 320 w 1165"/>
              <a:gd name="T25" fmla="*/ 407 h 1165"/>
              <a:gd name="T26" fmla="*/ 495 w 1165"/>
              <a:gd name="T27" fmla="*/ 582 h 1165"/>
              <a:gd name="T28" fmla="*/ 320 w 1165"/>
              <a:gd name="T29" fmla="*/ 757 h 1165"/>
              <a:gd name="T30" fmla="*/ 0 w 1165"/>
              <a:gd name="T31" fmla="*/ 757 h 1165"/>
              <a:gd name="T32" fmla="*/ 0 w 1165"/>
              <a:gd name="T33" fmla="*/ 407 h 1165"/>
              <a:gd name="T34" fmla="*/ 320 w 1165"/>
              <a:gd name="T35" fmla="*/ 407 h 1165"/>
              <a:gd name="T36" fmla="*/ 757 w 1165"/>
              <a:gd name="T37" fmla="*/ 319 h 1165"/>
              <a:gd name="T38" fmla="*/ 582 w 1165"/>
              <a:gd name="T39" fmla="*/ 494 h 1165"/>
              <a:gd name="T40" fmla="*/ 407 w 1165"/>
              <a:gd name="T41" fmla="*/ 319 h 1165"/>
              <a:gd name="T42" fmla="*/ 407 w 1165"/>
              <a:gd name="T43" fmla="*/ 0 h 1165"/>
              <a:gd name="T44" fmla="*/ 757 w 1165"/>
              <a:gd name="T45" fmla="*/ 0 h 1165"/>
              <a:gd name="T46" fmla="*/ 757 w 1165"/>
              <a:gd name="T47" fmla="*/ 3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5">
                <a:moveTo>
                  <a:pt x="845" y="407"/>
                </a:moveTo>
                <a:lnTo>
                  <a:pt x="1164" y="407"/>
                </a:lnTo>
                <a:lnTo>
                  <a:pt x="1164" y="757"/>
                </a:lnTo>
                <a:lnTo>
                  <a:pt x="845" y="757"/>
                </a:lnTo>
                <a:lnTo>
                  <a:pt x="670" y="582"/>
                </a:lnTo>
                <a:lnTo>
                  <a:pt x="845" y="407"/>
                </a:lnTo>
                <a:close/>
                <a:moveTo>
                  <a:pt x="407" y="844"/>
                </a:moveTo>
                <a:lnTo>
                  <a:pt x="582" y="669"/>
                </a:lnTo>
                <a:lnTo>
                  <a:pt x="757" y="844"/>
                </a:lnTo>
                <a:lnTo>
                  <a:pt x="757" y="1164"/>
                </a:lnTo>
                <a:lnTo>
                  <a:pt x="407" y="1164"/>
                </a:lnTo>
                <a:lnTo>
                  <a:pt x="407" y="844"/>
                </a:lnTo>
                <a:close/>
                <a:moveTo>
                  <a:pt x="320" y="407"/>
                </a:moveTo>
                <a:lnTo>
                  <a:pt x="495" y="582"/>
                </a:lnTo>
                <a:lnTo>
                  <a:pt x="320" y="757"/>
                </a:lnTo>
                <a:lnTo>
                  <a:pt x="0" y="757"/>
                </a:lnTo>
                <a:lnTo>
                  <a:pt x="0" y="407"/>
                </a:lnTo>
                <a:lnTo>
                  <a:pt x="320" y="407"/>
                </a:lnTo>
                <a:close/>
                <a:moveTo>
                  <a:pt x="757" y="319"/>
                </a:moveTo>
                <a:lnTo>
                  <a:pt x="582" y="494"/>
                </a:lnTo>
                <a:lnTo>
                  <a:pt x="407" y="319"/>
                </a:lnTo>
                <a:lnTo>
                  <a:pt x="407" y="0"/>
                </a:lnTo>
                <a:lnTo>
                  <a:pt x="757" y="0"/>
                </a:lnTo>
                <a:lnTo>
                  <a:pt x="757" y="31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6415088" y="4086225"/>
            <a:ext cx="419100" cy="419100"/>
          </a:xfrm>
          <a:custGeom>
            <a:avLst/>
            <a:gdLst>
              <a:gd name="T0" fmla="*/ 1107 w 1165"/>
              <a:gd name="T1" fmla="*/ 1049 h 1165"/>
              <a:gd name="T2" fmla="*/ 1107 w 1165"/>
              <a:gd name="T3" fmla="*/ 289 h 1165"/>
              <a:gd name="T4" fmla="*/ 1050 w 1165"/>
              <a:gd name="T5" fmla="*/ 232 h 1165"/>
              <a:gd name="T6" fmla="*/ 536 w 1165"/>
              <a:gd name="T7" fmla="*/ 232 h 1165"/>
              <a:gd name="T8" fmla="*/ 604 w 1165"/>
              <a:gd name="T9" fmla="*/ 467 h 1165"/>
              <a:gd name="T10" fmla="*/ 716 w 1165"/>
              <a:gd name="T11" fmla="*/ 467 h 1165"/>
              <a:gd name="T12" fmla="*/ 716 w 1165"/>
              <a:gd name="T13" fmla="*/ 407 h 1165"/>
              <a:gd name="T14" fmla="*/ 779 w 1165"/>
              <a:gd name="T15" fmla="*/ 407 h 1165"/>
              <a:gd name="T16" fmla="*/ 779 w 1165"/>
              <a:gd name="T17" fmla="*/ 467 h 1165"/>
              <a:gd name="T18" fmla="*/ 990 w 1165"/>
              <a:gd name="T19" fmla="*/ 467 h 1165"/>
              <a:gd name="T20" fmla="*/ 990 w 1165"/>
              <a:gd name="T21" fmla="*/ 527 h 1165"/>
              <a:gd name="T22" fmla="*/ 916 w 1165"/>
              <a:gd name="T23" fmla="*/ 527 h 1165"/>
              <a:gd name="T24" fmla="*/ 804 w 1165"/>
              <a:gd name="T25" fmla="*/ 732 h 1165"/>
              <a:gd name="T26" fmla="*/ 962 w 1165"/>
              <a:gd name="T27" fmla="*/ 888 h 1165"/>
              <a:gd name="T28" fmla="*/ 921 w 1165"/>
              <a:gd name="T29" fmla="*/ 932 h 1165"/>
              <a:gd name="T30" fmla="*/ 763 w 1165"/>
              <a:gd name="T31" fmla="*/ 776 h 1165"/>
              <a:gd name="T32" fmla="*/ 711 w 1165"/>
              <a:gd name="T33" fmla="*/ 828 h 1165"/>
              <a:gd name="T34" fmla="*/ 757 w 1165"/>
              <a:gd name="T35" fmla="*/ 989 h 1165"/>
              <a:gd name="T36" fmla="*/ 640 w 1165"/>
              <a:gd name="T37" fmla="*/ 1107 h 1165"/>
              <a:gd name="T38" fmla="*/ 1050 w 1165"/>
              <a:gd name="T39" fmla="*/ 1107 h 1165"/>
              <a:gd name="T40" fmla="*/ 1107 w 1165"/>
              <a:gd name="T41" fmla="*/ 1049 h 1165"/>
              <a:gd name="T42" fmla="*/ 697 w 1165"/>
              <a:gd name="T43" fmla="*/ 590 h 1165"/>
              <a:gd name="T44" fmla="*/ 763 w 1165"/>
              <a:gd name="T45" fmla="*/ 688 h 1165"/>
              <a:gd name="T46" fmla="*/ 853 w 1165"/>
              <a:gd name="T47" fmla="*/ 527 h 1165"/>
              <a:gd name="T48" fmla="*/ 621 w 1165"/>
              <a:gd name="T49" fmla="*/ 527 h 1165"/>
              <a:gd name="T50" fmla="*/ 640 w 1165"/>
              <a:gd name="T51" fmla="*/ 590 h 1165"/>
              <a:gd name="T52" fmla="*/ 697 w 1165"/>
              <a:gd name="T53" fmla="*/ 590 h 1165"/>
              <a:gd name="T54" fmla="*/ 653 w 1165"/>
              <a:gd name="T55" fmla="*/ 634 h 1165"/>
              <a:gd name="T56" fmla="*/ 689 w 1165"/>
              <a:gd name="T57" fmla="*/ 762 h 1165"/>
              <a:gd name="T58" fmla="*/ 722 w 1165"/>
              <a:gd name="T59" fmla="*/ 732 h 1165"/>
              <a:gd name="T60" fmla="*/ 653 w 1165"/>
              <a:gd name="T61" fmla="*/ 634 h 1165"/>
              <a:gd name="T62" fmla="*/ 530 w 1165"/>
              <a:gd name="T63" fmla="*/ 500 h 1165"/>
              <a:gd name="T64" fmla="*/ 525 w 1165"/>
              <a:gd name="T65" fmla="*/ 459 h 1165"/>
              <a:gd name="T66" fmla="*/ 295 w 1165"/>
              <a:gd name="T67" fmla="*/ 459 h 1165"/>
              <a:gd name="T68" fmla="*/ 295 w 1165"/>
              <a:gd name="T69" fmla="*/ 549 h 1165"/>
              <a:gd name="T70" fmla="*/ 424 w 1165"/>
              <a:gd name="T71" fmla="*/ 549 h 1165"/>
              <a:gd name="T72" fmla="*/ 301 w 1165"/>
              <a:gd name="T73" fmla="*/ 637 h 1165"/>
              <a:gd name="T74" fmla="*/ 162 w 1165"/>
              <a:gd name="T75" fmla="*/ 494 h 1165"/>
              <a:gd name="T76" fmla="*/ 301 w 1165"/>
              <a:gd name="T77" fmla="*/ 352 h 1165"/>
              <a:gd name="T78" fmla="*/ 388 w 1165"/>
              <a:gd name="T79" fmla="*/ 388 h 1165"/>
              <a:gd name="T80" fmla="*/ 394 w 1165"/>
              <a:gd name="T81" fmla="*/ 391 h 1165"/>
              <a:gd name="T82" fmla="*/ 465 w 1165"/>
              <a:gd name="T83" fmla="*/ 322 h 1165"/>
              <a:gd name="T84" fmla="*/ 459 w 1165"/>
              <a:gd name="T85" fmla="*/ 320 h 1165"/>
              <a:gd name="T86" fmla="*/ 301 w 1165"/>
              <a:gd name="T87" fmla="*/ 257 h 1165"/>
              <a:gd name="T88" fmla="*/ 63 w 1165"/>
              <a:gd name="T89" fmla="*/ 494 h 1165"/>
              <a:gd name="T90" fmla="*/ 301 w 1165"/>
              <a:gd name="T91" fmla="*/ 732 h 1165"/>
              <a:gd name="T92" fmla="*/ 530 w 1165"/>
              <a:gd name="T93" fmla="*/ 500 h 1165"/>
              <a:gd name="T94" fmla="*/ 1050 w 1165"/>
              <a:gd name="T95" fmla="*/ 175 h 1165"/>
              <a:gd name="T96" fmla="*/ 1164 w 1165"/>
              <a:gd name="T97" fmla="*/ 289 h 1165"/>
              <a:gd name="T98" fmla="*/ 1164 w 1165"/>
              <a:gd name="T99" fmla="*/ 1049 h 1165"/>
              <a:gd name="T100" fmla="*/ 1050 w 1165"/>
              <a:gd name="T101" fmla="*/ 1164 h 1165"/>
              <a:gd name="T102" fmla="*/ 582 w 1165"/>
              <a:gd name="T103" fmla="*/ 1164 h 1165"/>
              <a:gd name="T104" fmla="*/ 525 w 1165"/>
              <a:gd name="T105" fmla="*/ 989 h 1165"/>
              <a:gd name="T106" fmla="*/ 115 w 1165"/>
              <a:gd name="T107" fmla="*/ 989 h 1165"/>
              <a:gd name="T108" fmla="*/ 0 w 1165"/>
              <a:gd name="T109" fmla="*/ 874 h 1165"/>
              <a:gd name="T110" fmla="*/ 0 w 1165"/>
              <a:gd name="T111" fmla="*/ 115 h 1165"/>
              <a:gd name="T112" fmla="*/ 115 w 1165"/>
              <a:gd name="T113" fmla="*/ 0 h 1165"/>
              <a:gd name="T114" fmla="*/ 465 w 1165"/>
              <a:gd name="T115" fmla="*/ 0 h 1165"/>
              <a:gd name="T116" fmla="*/ 517 w 1165"/>
              <a:gd name="T117" fmla="*/ 175 h 1165"/>
              <a:gd name="T118" fmla="*/ 1050 w 1165"/>
              <a:gd name="T119" fmla="*/ 1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65" h="1165">
                <a:moveTo>
                  <a:pt x="1107" y="1049"/>
                </a:moveTo>
                <a:lnTo>
                  <a:pt x="1107" y="289"/>
                </a:lnTo>
                <a:cubicBezTo>
                  <a:pt x="1107" y="257"/>
                  <a:pt x="1082" y="232"/>
                  <a:pt x="1050" y="232"/>
                </a:cubicBezTo>
                <a:lnTo>
                  <a:pt x="536" y="232"/>
                </a:lnTo>
                <a:lnTo>
                  <a:pt x="604" y="467"/>
                </a:lnTo>
                <a:lnTo>
                  <a:pt x="716" y="467"/>
                </a:lnTo>
                <a:lnTo>
                  <a:pt x="716" y="407"/>
                </a:lnTo>
                <a:lnTo>
                  <a:pt x="779" y="407"/>
                </a:lnTo>
                <a:lnTo>
                  <a:pt x="779" y="467"/>
                </a:lnTo>
                <a:lnTo>
                  <a:pt x="990" y="467"/>
                </a:lnTo>
                <a:lnTo>
                  <a:pt x="990" y="527"/>
                </a:lnTo>
                <a:lnTo>
                  <a:pt x="916" y="527"/>
                </a:lnTo>
                <a:cubicBezTo>
                  <a:pt x="897" y="601"/>
                  <a:pt x="856" y="672"/>
                  <a:pt x="804" y="732"/>
                </a:cubicBezTo>
                <a:lnTo>
                  <a:pt x="962" y="888"/>
                </a:lnTo>
                <a:lnTo>
                  <a:pt x="921" y="932"/>
                </a:lnTo>
                <a:lnTo>
                  <a:pt x="763" y="776"/>
                </a:lnTo>
                <a:lnTo>
                  <a:pt x="711" y="828"/>
                </a:lnTo>
                <a:lnTo>
                  <a:pt x="757" y="989"/>
                </a:lnTo>
                <a:lnTo>
                  <a:pt x="640" y="1107"/>
                </a:lnTo>
                <a:lnTo>
                  <a:pt x="1050" y="1107"/>
                </a:lnTo>
                <a:cubicBezTo>
                  <a:pt x="1083" y="1107"/>
                  <a:pt x="1107" y="1082"/>
                  <a:pt x="1107" y="1049"/>
                </a:cubicBezTo>
                <a:close/>
                <a:moveTo>
                  <a:pt x="697" y="590"/>
                </a:moveTo>
                <a:cubicBezTo>
                  <a:pt x="711" y="617"/>
                  <a:pt x="733" y="653"/>
                  <a:pt x="763" y="688"/>
                </a:cubicBezTo>
                <a:cubicBezTo>
                  <a:pt x="834" y="604"/>
                  <a:pt x="853" y="527"/>
                  <a:pt x="853" y="527"/>
                </a:cubicBezTo>
                <a:lnTo>
                  <a:pt x="621" y="527"/>
                </a:lnTo>
                <a:lnTo>
                  <a:pt x="640" y="590"/>
                </a:lnTo>
                <a:lnTo>
                  <a:pt x="697" y="590"/>
                </a:lnTo>
                <a:close/>
                <a:moveTo>
                  <a:pt x="653" y="634"/>
                </a:moveTo>
                <a:lnTo>
                  <a:pt x="689" y="762"/>
                </a:lnTo>
                <a:lnTo>
                  <a:pt x="722" y="732"/>
                </a:lnTo>
                <a:cubicBezTo>
                  <a:pt x="694" y="702"/>
                  <a:pt x="673" y="669"/>
                  <a:pt x="653" y="634"/>
                </a:cubicBezTo>
                <a:close/>
                <a:moveTo>
                  <a:pt x="530" y="500"/>
                </a:moveTo>
                <a:cubicBezTo>
                  <a:pt x="530" y="486"/>
                  <a:pt x="530" y="469"/>
                  <a:pt x="525" y="459"/>
                </a:cubicBezTo>
                <a:lnTo>
                  <a:pt x="295" y="459"/>
                </a:lnTo>
                <a:lnTo>
                  <a:pt x="295" y="549"/>
                </a:lnTo>
                <a:lnTo>
                  <a:pt x="424" y="549"/>
                </a:lnTo>
                <a:cubicBezTo>
                  <a:pt x="416" y="585"/>
                  <a:pt x="380" y="637"/>
                  <a:pt x="301" y="637"/>
                </a:cubicBezTo>
                <a:cubicBezTo>
                  <a:pt x="224" y="637"/>
                  <a:pt x="162" y="571"/>
                  <a:pt x="162" y="494"/>
                </a:cubicBezTo>
                <a:cubicBezTo>
                  <a:pt x="162" y="418"/>
                  <a:pt x="224" y="352"/>
                  <a:pt x="301" y="352"/>
                </a:cubicBezTo>
                <a:cubicBezTo>
                  <a:pt x="345" y="352"/>
                  <a:pt x="372" y="371"/>
                  <a:pt x="388" y="388"/>
                </a:cubicBezTo>
                <a:lnTo>
                  <a:pt x="394" y="391"/>
                </a:lnTo>
                <a:lnTo>
                  <a:pt x="465" y="322"/>
                </a:lnTo>
                <a:lnTo>
                  <a:pt x="459" y="320"/>
                </a:lnTo>
                <a:cubicBezTo>
                  <a:pt x="416" y="279"/>
                  <a:pt x="361" y="257"/>
                  <a:pt x="301" y="257"/>
                </a:cubicBezTo>
                <a:cubicBezTo>
                  <a:pt x="170" y="257"/>
                  <a:pt x="63" y="363"/>
                  <a:pt x="63" y="494"/>
                </a:cubicBezTo>
                <a:cubicBezTo>
                  <a:pt x="63" y="626"/>
                  <a:pt x="170" y="732"/>
                  <a:pt x="301" y="732"/>
                </a:cubicBezTo>
                <a:cubicBezTo>
                  <a:pt x="435" y="732"/>
                  <a:pt x="530" y="636"/>
                  <a:pt x="530" y="500"/>
                </a:cubicBezTo>
                <a:close/>
                <a:moveTo>
                  <a:pt x="1050" y="175"/>
                </a:moveTo>
                <a:cubicBezTo>
                  <a:pt x="1113" y="175"/>
                  <a:pt x="1164" y="227"/>
                  <a:pt x="1164" y="289"/>
                </a:cubicBezTo>
                <a:lnTo>
                  <a:pt x="1164" y="1049"/>
                </a:lnTo>
                <a:cubicBezTo>
                  <a:pt x="1164" y="1112"/>
                  <a:pt x="1113" y="1164"/>
                  <a:pt x="1050" y="1164"/>
                </a:cubicBezTo>
                <a:lnTo>
                  <a:pt x="582" y="1164"/>
                </a:lnTo>
                <a:lnTo>
                  <a:pt x="525" y="989"/>
                </a:lnTo>
                <a:lnTo>
                  <a:pt x="115" y="989"/>
                </a:lnTo>
                <a:cubicBezTo>
                  <a:pt x="52" y="989"/>
                  <a:pt x="0" y="937"/>
                  <a:pt x="0" y="87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465" y="0"/>
                </a:lnTo>
                <a:lnTo>
                  <a:pt x="517" y="175"/>
                </a:lnTo>
                <a:lnTo>
                  <a:pt x="1050" y="1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7578726" y="4127500"/>
            <a:ext cx="252413" cy="336550"/>
          </a:xfrm>
          <a:custGeom>
            <a:avLst/>
            <a:gdLst>
              <a:gd name="T0" fmla="*/ 699 w 700"/>
              <a:gd name="T1" fmla="*/ 0 h 935"/>
              <a:gd name="T2" fmla="*/ 699 w 700"/>
              <a:gd name="T3" fmla="*/ 174 h 935"/>
              <a:gd name="T4" fmla="*/ 292 w 700"/>
              <a:gd name="T5" fmla="*/ 174 h 935"/>
              <a:gd name="T6" fmla="*/ 582 w 700"/>
              <a:gd name="T7" fmla="*/ 467 h 935"/>
              <a:gd name="T8" fmla="*/ 292 w 700"/>
              <a:gd name="T9" fmla="*/ 759 h 935"/>
              <a:gd name="T10" fmla="*/ 699 w 700"/>
              <a:gd name="T11" fmla="*/ 759 h 935"/>
              <a:gd name="T12" fmla="*/ 699 w 700"/>
              <a:gd name="T13" fmla="*/ 934 h 935"/>
              <a:gd name="T14" fmla="*/ 0 w 700"/>
              <a:gd name="T15" fmla="*/ 934 h 935"/>
              <a:gd name="T16" fmla="*/ 0 w 700"/>
              <a:gd name="T17" fmla="*/ 817 h 935"/>
              <a:gd name="T18" fmla="*/ 380 w 700"/>
              <a:gd name="T19" fmla="*/ 467 h 935"/>
              <a:gd name="T20" fmla="*/ 0 w 700"/>
              <a:gd name="T21" fmla="*/ 117 h 935"/>
              <a:gd name="T22" fmla="*/ 0 w 700"/>
              <a:gd name="T23" fmla="*/ 0 h 935"/>
              <a:gd name="T24" fmla="*/ 699 w 700"/>
              <a:gd name="T25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00" h="935">
                <a:moveTo>
                  <a:pt x="699" y="0"/>
                </a:moveTo>
                <a:lnTo>
                  <a:pt x="699" y="174"/>
                </a:lnTo>
                <a:lnTo>
                  <a:pt x="292" y="174"/>
                </a:lnTo>
                <a:lnTo>
                  <a:pt x="582" y="467"/>
                </a:lnTo>
                <a:lnTo>
                  <a:pt x="292" y="759"/>
                </a:lnTo>
                <a:lnTo>
                  <a:pt x="699" y="759"/>
                </a:lnTo>
                <a:lnTo>
                  <a:pt x="699" y="934"/>
                </a:lnTo>
                <a:lnTo>
                  <a:pt x="0" y="934"/>
                </a:lnTo>
                <a:lnTo>
                  <a:pt x="0" y="817"/>
                </a:lnTo>
                <a:lnTo>
                  <a:pt x="380" y="467"/>
                </a:lnTo>
                <a:lnTo>
                  <a:pt x="0" y="117"/>
                </a:lnTo>
                <a:lnTo>
                  <a:pt x="0" y="0"/>
                </a:lnTo>
                <a:lnTo>
                  <a:pt x="699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8637589" y="4149725"/>
            <a:ext cx="293687" cy="293688"/>
          </a:xfrm>
          <a:custGeom>
            <a:avLst/>
            <a:gdLst>
              <a:gd name="T0" fmla="*/ 524 w 815"/>
              <a:gd name="T1" fmla="*/ 0 h 815"/>
              <a:gd name="T2" fmla="*/ 814 w 815"/>
              <a:gd name="T3" fmla="*/ 0 h 815"/>
              <a:gd name="T4" fmla="*/ 814 w 815"/>
              <a:gd name="T5" fmla="*/ 289 h 815"/>
              <a:gd name="T6" fmla="*/ 699 w 815"/>
              <a:gd name="T7" fmla="*/ 289 h 815"/>
              <a:gd name="T8" fmla="*/ 699 w 815"/>
              <a:gd name="T9" fmla="*/ 114 h 815"/>
              <a:gd name="T10" fmla="*/ 524 w 815"/>
              <a:gd name="T11" fmla="*/ 114 h 815"/>
              <a:gd name="T12" fmla="*/ 524 w 815"/>
              <a:gd name="T13" fmla="*/ 0 h 815"/>
              <a:gd name="T14" fmla="*/ 699 w 815"/>
              <a:gd name="T15" fmla="*/ 699 h 815"/>
              <a:gd name="T16" fmla="*/ 699 w 815"/>
              <a:gd name="T17" fmla="*/ 524 h 815"/>
              <a:gd name="T18" fmla="*/ 814 w 815"/>
              <a:gd name="T19" fmla="*/ 524 h 815"/>
              <a:gd name="T20" fmla="*/ 814 w 815"/>
              <a:gd name="T21" fmla="*/ 814 h 815"/>
              <a:gd name="T22" fmla="*/ 524 w 815"/>
              <a:gd name="T23" fmla="*/ 814 h 815"/>
              <a:gd name="T24" fmla="*/ 524 w 815"/>
              <a:gd name="T25" fmla="*/ 699 h 815"/>
              <a:gd name="T26" fmla="*/ 699 w 815"/>
              <a:gd name="T27" fmla="*/ 699 h 815"/>
              <a:gd name="T28" fmla="*/ 0 w 815"/>
              <a:gd name="T29" fmla="*/ 289 h 815"/>
              <a:gd name="T30" fmla="*/ 0 w 815"/>
              <a:gd name="T31" fmla="*/ 0 h 815"/>
              <a:gd name="T32" fmla="*/ 289 w 815"/>
              <a:gd name="T33" fmla="*/ 0 h 815"/>
              <a:gd name="T34" fmla="*/ 289 w 815"/>
              <a:gd name="T35" fmla="*/ 114 h 815"/>
              <a:gd name="T36" fmla="*/ 114 w 815"/>
              <a:gd name="T37" fmla="*/ 114 h 815"/>
              <a:gd name="T38" fmla="*/ 114 w 815"/>
              <a:gd name="T39" fmla="*/ 289 h 815"/>
              <a:gd name="T40" fmla="*/ 0 w 815"/>
              <a:gd name="T41" fmla="*/ 289 h 815"/>
              <a:gd name="T42" fmla="*/ 114 w 815"/>
              <a:gd name="T43" fmla="*/ 524 h 815"/>
              <a:gd name="T44" fmla="*/ 114 w 815"/>
              <a:gd name="T45" fmla="*/ 699 h 815"/>
              <a:gd name="T46" fmla="*/ 289 w 815"/>
              <a:gd name="T47" fmla="*/ 699 h 815"/>
              <a:gd name="T48" fmla="*/ 289 w 815"/>
              <a:gd name="T49" fmla="*/ 814 h 815"/>
              <a:gd name="T50" fmla="*/ 0 w 815"/>
              <a:gd name="T51" fmla="*/ 814 h 815"/>
              <a:gd name="T52" fmla="*/ 0 w 815"/>
              <a:gd name="T53" fmla="*/ 524 h 815"/>
              <a:gd name="T54" fmla="*/ 114 w 815"/>
              <a:gd name="T55" fmla="*/ 52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524" y="0"/>
                </a:moveTo>
                <a:lnTo>
                  <a:pt x="814" y="0"/>
                </a:lnTo>
                <a:lnTo>
                  <a:pt x="814" y="289"/>
                </a:lnTo>
                <a:lnTo>
                  <a:pt x="699" y="289"/>
                </a:lnTo>
                <a:lnTo>
                  <a:pt x="699" y="114"/>
                </a:lnTo>
                <a:lnTo>
                  <a:pt x="524" y="114"/>
                </a:lnTo>
                <a:lnTo>
                  <a:pt x="524" y="0"/>
                </a:lnTo>
                <a:close/>
                <a:moveTo>
                  <a:pt x="699" y="699"/>
                </a:moveTo>
                <a:lnTo>
                  <a:pt x="699" y="524"/>
                </a:lnTo>
                <a:lnTo>
                  <a:pt x="814" y="524"/>
                </a:lnTo>
                <a:lnTo>
                  <a:pt x="814" y="814"/>
                </a:lnTo>
                <a:lnTo>
                  <a:pt x="524" y="814"/>
                </a:lnTo>
                <a:lnTo>
                  <a:pt x="524" y="699"/>
                </a:lnTo>
                <a:lnTo>
                  <a:pt x="699" y="699"/>
                </a:lnTo>
                <a:close/>
                <a:moveTo>
                  <a:pt x="0" y="289"/>
                </a:moveTo>
                <a:lnTo>
                  <a:pt x="0" y="0"/>
                </a:lnTo>
                <a:lnTo>
                  <a:pt x="289" y="0"/>
                </a:lnTo>
                <a:lnTo>
                  <a:pt x="289" y="114"/>
                </a:lnTo>
                <a:lnTo>
                  <a:pt x="114" y="114"/>
                </a:lnTo>
                <a:lnTo>
                  <a:pt x="114" y="289"/>
                </a:lnTo>
                <a:lnTo>
                  <a:pt x="0" y="289"/>
                </a:lnTo>
                <a:close/>
                <a:moveTo>
                  <a:pt x="114" y="524"/>
                </a:moveTo>
                <a:lnTo>
                  <a:pt x="114" y="699"/>
                </a:lnTo>
                <a:lnTo>
                  <a:pt x="289" y="699"/>
                </a:lnTo>
                <a:lnTo>
                  <a:pt x="289" y="814"/>
                </a:lnTo>
                <a:lnTo>
                  <a:pt x="0" y="814"/>
                </a:lnTo>
                <a:lnTo>
                  <a:pt x="0" y="524"/>
                </a:lnTo>
                <a:lnTo>
                  <a:pt x="114" y="52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9717089" y="4149725"/>
            <a:ext cx="293687" cy="293688"/>
          </a:xfrm>
          <a:custGeom>
            <a:avLst/>
            <a:gdLst>
              <a:gd name="T0" fmla="*/ 639 w 815"/>
              <a:gd name="T1" fmla="*/ 175 h 815"/>
              <a:gd name="T2" fmla="*/ 814 w 815"/>
              <a:gd name="T3" fmla="*/ 175 h 815"/>
              <a:gd name="T4" fmla="*/ 814 w 815"/>
              <a:gd name="T5" fmla="*/ 289 h 815"/>
              <a:gd name="T6" fmla="*/ 524 w 815"/>
              <a:gd name="T7" fmla="*/ 289 h 815"/>
              <a:gd name="T8" fmla="*/ 524 w 815"/>
              <a:gd name="T9" fmla="*/ 0 h 815"/>
              <a:gd name="T10" fmla="*/ 639 w 815"/>
              <a:gd name="T11" fmla="*/ 0 h 815"/>
              <a:gd name="T12" fmla="*/ 639 w 815"/>
              <a:gd name="T13" fmla="*/ 175 h 815"/>
              <a:gd name="T14" fmla="*/ 524 w 815"/>
              <a:gd name="T15" fmla="*/ 814 h 815"/>
              <a:gd name="T16" fmla="*/ 524 w 815"/>
              <a:gd name="T17" fmla="*/ 524 h 815"/>
              <a:gd name="T18" fmla="*/ 814 w 815"/>
              <a:gd name="T19" fmla="*/ 524 h 815"/>
              <a:gd name="T20" fmla="*/ 814 w 815"/>
              <a:gd name="T21" fmla="*/ 639 h 815"/>
              <a:gd name="T22" fmla="*/ 639 w 815"/>
              <a:gd name="T23" fmla="*/ 639 h 815"/>
              <a:gd name="T24" fmla="*/ 639 w 815"/>
              <a:gd name="T25" fmla="*/ 814 h 815"/>
              <a:gd name="T26" fmla="*/ 524 w 815"/>
              <a:gd name="T27" fmla="*/ 814 h 815"/>
              <a:gd name="T28" fmla="*/ 175 w 815"/>
              <a:gd name="T29" fmla="*/ 175 h 815"/>
              <a:gd name="T30" fmla="*/ 175 w 815"/>
              <a:gd name="T31" fmla="*/ 0 h 815"/>
              <a:gd name="T32" fmla="*/ 289 w 815"/>
              <a:gd name="T33" fmla="*/ 0 h 815"/>
              <a:gd name="T34" fmla="*/ 289 w 815"/>
              <a:gd name="T35" fmla="*/ 289 h 815"/>
              <a:gd name="T36" fmla="*/ 0 w 815"/>
              <a:gd name="T37" fmla="*/ 289 h 815"/>
              <a:gd name="T38" fmla="*/ 0 w 815"/>
              <a:gd name="T39" fmla="*/ 175 h 815"/>
              <a:gd name="T40" fmla="*/ 175 w 815"/>
              <a:gd name="T41" fmla="*/ 175 h 815"/>
              <a:gd name="T42" fmla="*/ 0 w 815"/>
              <a:gd name="T43" fmla="*/ 639 h 815"/>
              <a:gd name="T44" fmla="*/ 0 w 815"/>
              <a:gd name="T45" fmla="*/ 524 h 815"/>
              <a:gd name="T46" fmla="*/ 289 w 815"/>
              <a:gd name="T47" fmla="*/ 524 h 815"/>
              <a:gd name="T48" fmla="*/ 289 w 815"/>
              <a:gd name="T49" fmla="*/ 814 h 815"/>
              <a:gd name="T50" fmla="*/ 175 w 815"/>
              <a:gd name="T51" fmla="*/ 814 h 815"/>
              <a:gd name="T52" fmla="*/ 175 w 815"/>
              <a:gd name="T53" fmla="*/ 639 h 815"/>
              <a:gd name="T54" fmla="*/ 0 w 815"/>
              <a:gd name="T55" fmla="*/ 63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815">
                <a:moveTo>
                  <a:pt x="639" y="175"/>
                </a:moveTo>
                <a:lnTo>
                  <a:pt x="814" y="175"/>
                </a:lnTo>
                <a:lnTo>
                  <a:pt x="814" y="289"/>
                </a:lnTo>
                <a:lnTo>
                  <a:pt x="524" y="289"/>
                </a:lnTo>
                <a:lnTo>
                  <a:pt x="524" y="0"/>
                </a:lnTo>
                <a:lnTo>
                  <a:pt x="639" y="0"/>
                </a:lnTo>
                <a:lnTo>
                  <a:pt x="639" y="175"/>
                </a:lnTo>
                <a:close/>
                <a:moveTo>
                  <a:pt x="524" y="814"/>
                </a:moveTo>
                <a:lnTo>
                  <a:pt x="524" y="524"/>
                </a:lnTo>
                <a:lnTo>
                  <a:pt x="814" y="524"/>
                </a:lnTo>
                <a:lnTo>
                  <a:pt x="814" y="639"/>
                </a:lnTo>
                <a:lnTo>
                  <a:pt x="639" y="639"/>
                </a:lnTo>
                <a:lnTo>
                  <a:pt x="639" y="814"/>
                </a:lnTo>
                <a:lnTo>
                  <a:pt x="524" y="814"/>
                </a:lnTo>
                <a:close/>
                <a:moveTo>
                  <a:pt x="175" y="175"/>
                </a:moveTo>
                <a:lnTo>
                  <a:pt x="175" y="0"/>
                </a:lnTo>
                <a:lnTo>
                  <a:pt x="289" y="0"/>
                </a:lnTo>
                <a:lnTo>
                  <a:pt x="289" y="289"/>
                </a:lnTo>
                <a:lnTo>
                  <a:pt x="0" y="289"/>
                </a:lnTo>
                <a:lnTo>
                  <a:pt x="0" y="175"/>
                </a:lnTo>
                <a:lnTo>
                  <a:pt x="175" y="175"/>
                </a:lnTo>
                <a:close/>
                <a:moveTo>
                  <a:pt x="0" y="639"/>
                </a:moveTo>
                <a:lnTo>
                  <a:pt x="0" y="524"/>
                </a:lnTo>
                <a:lnTo>
                  <a:pt x="289" y="524"/>
                </a:lnTo>
                <a:lnTo>
                  <a:pt x="289" y="814"/>
                </a:lnTo>
                <a:lnTo>
                  <a:pt x="175" y="814"/>
                </a:lnTo>
                <a:lnTo>
                  <a:pt x="175" y="639"/>
                </a:lnTo>
                <a:lnTo>
                  <a:pt x="0" y="63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10755314" y="4106864"/>
            <a:ext cx="377825" cy="377825"/>
          </a:xfrm>
          <a:custGeom>
            <a:avLst/>
            <a:gdLst>
              <a:gd name="T0" fmla="*/ 0 w 1051"/>
              <a:gd name="T1" fmla="*/ 932 h 1051"/>
              <a:gd name="T2" fmla="*/ 935 w 1051"/>
              <a:gd name="T3" fmla="*/ 932 h 1051"/>
              <a:gd name="T4" fmla="*/ 935 w 1051"/>
              <a:gd name="T5" fmla="*/ 1050 h 1051"/>
              <a:gd name="T6" fmla="*/ 0 w 1051"/>
              <a:gd name="T7" fmla="*/ 1050 h 1051"/>
              <a:gd name="T8" fmla="*/ 0 w 1051"/>
              <a:gd name="T9" fmla="*/ 932 h 1051"/>
              <a:gd name="T10" fmla="*/ 935 w 1051"/>
              <a:gd name="T11" fmla="*/ 293 h 1051"/>
              <a:gd name="T12" fmla="*/ 935 w 1051"/>
              <a:gd name="T13" fmla="*/ 118 h 1051"/>
              <a:gd name="T14" fmla="*/ 817 w 1051"/>
              <a:gd name="T15" fmla="*/ 118 h 1051"/>
              <a:gd name="T16" fmla="*/ 817 w 1051"/>
              <a:gd name="T17" fmla="*/ 293 h 1051"/>
              <a:gd name="T18" fmla="*/ 935 w 1051"/>
              <a:gd name="T19" fmla="*/ 293 h 1051"/>
              <a:gd name="T20" fmla="*/ 935 w 1051"/>
              <a:gd name="T21" fmla="*/ 0 h 1051"/>
              <a:gd name="T22" fmla="*/ 1050 w 1051"/>
              <a:gd name="T23" fmla="*/ 118 h 1051"/>
              <a:gd name="T24" fmla="*/ 1050 w 1051"/>
              <a:gd name="T25" fmla="*/ 293 h 1051"/>
              <a:gd name="T26" fmla="*/ 935 w 1051"/>
              <a:gd name="T27" fmla="*/ 407 h 1051"/>
              <a:gd name="T28" fmla="*/ 817 w 1051"/>
              <a:gd name="T29" fmla="*/ 407 h 1051"/>
              <a:gd name="T30" fmla="*/ 817 w 1051"/>
              <a:gd name="T31" fmla="*/ 582 h 1051"/>
              <a:gd name="T32" fmla="*/ 585 w 1051"/>
              <a:gd name="T33" fmla="*/ 817 h 1051"/>
              <a:gd name="T34" fmla="*/ 235 w 1051"/>
              <a:gd name="T35" fmla="*/ 817 h 1051"/>
              <a:gd name="T36" fmla="*/ 0 w 1051"/>
              <a:gd name="T37" fmla="*/ 582 h 1051"/>
              <a:gd name="T38" fmla="*/ 0 w 1051"/>
              <a:gd name="T39" fmla="*/ 0 h 1051"/>
              <a:gd name="T40" fmla="*/ 935 w 1051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1" h="1051">
                <a:moveTo>
                  <a:pt x="0" y="932"/>
                </a:moveTo>
                <a:lnTo>
                  <a:pt x="935" y="932"/>
                </a:lnTo>
                <a:lnTo>
                  <a:pt x="935" y="1050"/>
                </a:lnTo>
                <a:lnTo>
                  <a:pt x="0" y="1050"/>
                </a:lnTo>
                <a:lnTo>
                  <a:pt x="0" y="932"/>
                </a:lnTo>
                <a:close/>
                <a:moveTo>
                  <a:pt x="935" y="293"/>
                </a:moveTo>
                <a:lnTo>
                  <a:pt x="935" y="118"/>
                </a:lnTo>
                <a:lnTo>
                  <a:pt x="817" y="118"/>
                </a:lnTo>
                <a:lnTo>
                  <a:pt x="817" y="293"/>
                </a:lnTo>
                <a:lnTo>
                  <a:pt x="935" y="293"/>
                </a:lnTo>
                <a:close/>
                <a:moveTo>
                  <a:pt x="935" y="0"/>
                </a:moveTo>
                <a:cubicBezTo>
                  <a:pt x="1001" y="0"/>
                  <a:pt x="1050" y="52"/>
                  <a:pt x="1050" y="118"/>
                </a:cubicBezTo>
                <a:lnTo>
                  <a:pt x="1050" y="293"/>
                </a:lnTo>
                <a:cubicBezTo>
                  <a:pt x="1050" y="355"/>
                  <a:pt x="1001" y="407"/>
                  <a:pt x="935" y="407"/>
                </a:cubicBezTo>
                <a:lnTo>
                  <a:pt x="817" y="407"/>
                </a:lnTo>
                <a:lnTo>
                  <a:pt x="817" y="582"/>
                </a:lnTo>
                <a:cubicBezTo>
                  <a:pt x="817" y="711"/>
                  <a:pt x="714" y="817"/>
                  <a:pt x="585" y="817"/>
                </a:cubicBezTo>
                <a:lnTo>
                  <a:pt x="235" y="817"/>
                </a:lnTo>
                <a:cubicBezTo>
                  <a:pt x="107" y="817"/>
                  <a:pt x="0" y="711"/>
                  <a:pt x="0" y="582"/>
                </a:cubicBezTo>
                <a:lnTo>
                  <a:pt x="0" y="0"/>
                </a:lnTo>
                <a:lnTo>
                  <a:pt x="93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1058864" y="5100638"/>
            <a:ext cx="293687" cy="127000"/>
          </a:xfrm>
          <a:custGeom>
            <a:avLst/>
            <a:gdLst>
              <a:gd name="T0" fmla="*/ 815 w 816"/>
              <a:gd name="T1" fmla="*/ 88 h 351"/>
              <a:gd name="T2" fmla="*/ 640 w 816"/>
              <a:gd name="T3" fmla="*/ 88 h 351"/>
              <a:gd name="T4" fmla="*/ 640 w 816"/>
              <a:gd name="T5" fmla="*/ 145 h 351"/>
              <a:gd name="T6" fmla="*/ 757 w 816"/>
              <a:gd name="T7" fmla="*/ 145 h 351"/>
              <a:gd name="T8" fmla="*/ 757 w 816"/>
              <a:gd name="T9" fmla="*/ 233 h 351"/>
              <a:gd name="T10" fmla="*/ 640 w 816"/>
              <a:gd name="T11" fmla="*/ 233 h 351"/>
              <a:gd name="T12" fmla="*/ 640 w 816"/>
              <a:gd name="T13" fmla="*/ 350 h 351"/>
              <a:gd name="T14" fmla="*/ 552 w 816"/>
              <a:gd name="T15" fmla="*/ 350 h 351"/>
              <a:gd name="T16" fmla="*/ 552 w 816"/>
              <a:gd name="T17" fmla="*/ 0 h 351"/>
              <a:gd name="T18" fmla="*/ 815 w 816"/>
              <a:gd name="T19" fmla="*/ 0 h 351"/>
              <a:gd name="T20" fmla="*/ 815 w 816"/>
              <a:gd name="T21" fmla="*/ 88 h 351"/>
              <a:gd name="T22" fmla="*/ 233 w 816"/>
              <a:gd name="T23" fmla="*/ 0 h 351"/>
              <a:gd name="T24" fmla="*/ 290 w 816"/>
              <a:gd name="T25" fmla="*/ 58 h 351"/>
              <a:gd name="T26" fmla="*/ 290 w 816"/>
              <a:gd name="T27" fmla="*/ 88 h 351"/>
              <a:gd name="T28" fmla="*/ 88 w 816"/>
              <a:gd name="T29" fmla="*/ 88 h 351"/>
              <a:gd name="T30" fmla="*/ 88 w 816"/>
              <a:gd name="T31" fmla="*/ 263 h 351"/>
              <a:gd name="T32" fmla="*/ 203 w 816"/>
              <a:gd name="T33" fmla="*/ 263 h 351"/>
              <a:gd name="T34" fmla="*/ 203 w 816"/>
              <a:gd name="T35" fmla="*/ 175 h 351"/>
              <a:gd name="T36" fmla="*/ 290 w 816"/>
              <a:gd name="T37" fmla="*/ 175 h 351"/>
              <a:gd name="T38" fmla="*/ 290 w 816"/>
              <a:gd name="T39" fmla="*/ 293 h 351"/>
              <a:gd name="T40" fmla="*/ 233 w 816"/>
              <a:gd name="T41" fmla="*/ 350 h 351"/>
              <a:gd name="T42" fmla="*/ 58 w 816"/>
              <a:gd name="T43" fmla="*/ 350 h 351"/>
              <a:gd name="T44" fmla="*/ 0 w 816"/>
              <a:gd name="T45" fmla="*/ 293 h 351"/>
              <a:gd name="T46" fmla="*/ 0 w 816"/>
              <a:gd name="T47" fmla="*/ 58 h 351"/>
              <a:gd name="T48" fmla="*/ 58 w 816"/>
              <a:gd name="T49" fmla="*/ 0 h 351"/>
              <a:gd name="T50" fmla="*/ 233 w 816"/>
              <a:gd name="T51" fmla="*/ 0 h 351"/>
              <a:gd name="T52" fmla="*/ 377 w 816"/>
              <a:gd name="T53" fmla="*/ 0 h 351"/>
              <a:gd name="T54" fmla="*/ 465 w 816"/>
              <a:gd name="T55" fmla="*/ 0 h 351"/>
              <a:gd name="T56" fmla="*/ 465 w 816"/>
              <a:gd name="T57" fmla="*/ 350 h 351"/>
              <a:gd name="T58" fmla="*/ 377 w 816"/>
              <a:gd name="T59" fmla="*/ 350 h 351"/>
              <a:gd name="T60" fmla="*/ 377 w 816"/>
              <a:gd name="T61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6" h="351">
                <a:moveTo>
                  <a:pt x="815" y="88"/>
                </a:moveTo>
                <a:lnTo>
                  <a:pt x="640" y="88"/>
                </a:lnTo>
                <a:lnTo>
                  <a:pt x="640" y="145"/>
                </a:lnTo>
                <a:lnTo>
                  <a:pt x="757" y="145"/>
                </a:lnTo>
                <a:lnTo>
                  <a:pt x="757" y="233"/>
                </a:lnTo>
                <a:lnTo>
                  <a:pt x="640" y="233"/>
                </a:lnTo>
                <a:lnTo>
                  <a:pt x="640" y="350"/>
                </a:lnTo>
                <a:lnTo>
                  <a:pt x="552" y="350"/>
                </a:lnTo>
                <a:lnTo>
                  <a:pt x="552" y="0"/>
                </a:lnTo>
                <a:lnTo>
                  <a:pt x="815" y="0"/>
                </a:lnTo>
                <a:lnTo>
                  <a:pt x="815" y="88"/>
                </a:lnTo>
                <a:close/>
                <a:moveTo>
                  <a:pt x="233" y="0"/>
                </a:moveTo>
                <a:cubicBezTo>
                  <a:pt x="268" y="0"/>
                  <a:pt x="290" y="28"/>
                  <a:pt x="290" y="58"/>
                </a:cubicBezTo>
                <a:lnTo>
                  <a:pt x="290" y="88"/>
                </a:lnTo>
                <a:lnTo>
                  <a:pt x="88" y="88"/>
                </a:lnTo>
                <a:lnTo>
                  <a:pt x="88" y="263"/>
                </a:lnTo>
                <a:lnTo>
                  <a:pt x="203" y="263"/>
                </a:lnTo>
                <a:lnTo>
                  <a:pt x="203" y="175"/>
                </a:lnTo>
                <a:lnTo>
                  <a:pt x="290" y="175"/>
                </a:lnTo>
                <a:lnTo>
                  <a:pt x="290" y="293"/>
                </a:lnTo>
                <a:cubicBezTo>
                  <a:pt x="290" y="323"/>
                  <a:pt x="268" y="350"/>
                  <a:pt x="233" y="350"/>
                </a:cubicBezTo>
                <a:lnTo>
                  <a:pt x="58" y="350"/>
                </a:lnTo>
                <a:cubicBezTo>
                  <a:pt x="22" y="350"/>
                  <a:pt x="0" y="323"/>
                  <a:pt x="0" y="293"/>
                </a:cubicBezTo>
                <a:lnTo>
                  <a:pt x="0" y="58"/>
                </a:lnTo>
                <a:cubicBezTo>
                  <a:pt x="0" y="28"/>
                  <a:pt x="22" y="0"/>
                  <a:pt x="58" y="0"/>
                </a:cubicBezTo>
                <a:lnTo>
                  <a:pt x="233" y="0"/>
                </a:lnTo>
                <a:close/>
                <a:moveTo>
                  <a:pt x="377" y="0"/>
                </a:moveTo>
                <a:lnTo>
                  <a:pt x="465" y="0"/>
                </a:lnTo>
                <a:lnTo>
                  <a:pt x="465" y="350"/>
                </a:lnTo>
                <a:lnTo>
                  <a:pt x="377" y="350"/>
                </a:lnTo>
                <a:lnTo>
                  <a:pt x="37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2070100" y="4953000"/>
            <a:ext cx="419100" cy="419100"/>
          </a:xfrm>
          <a:custGeom>
            <a:avLst/>
            <a:gdLst>
              <a:gd name="T0" fmla="*/ 814 w 1165"/>
              <a:gd name="T1" fmla="*/ 902 h 1165"/>
              <a:gd name="T2" fmla="*/ 962 w 1165"/>
              <a:gd name="T3" fmla="*/ 757 h 1165"/>
              <a:gd name="T4" fmla="*/ 814 w 1165"/>
              <a:gd name="T5" fmla="*/ 612 h 1165"/>
              <a:gd name="T6" fmla="*/ 669 w 1165"/>
              <a:gd name="T7" fmla="*/ 757 h 1165"/>
              <a:gd name="T8" fmla="*/ 814 w 1165"/>
              <a:gd name="T9" fmla="*/ 902 h 1165"/>
              <a:gd name="T10" fmla="*/ 437 w 1165"/>
              <a:gd name="T11" fmla="*/ 350 h 1165"/>
              <a:gd name="T12" fmla="*/ 582 w 1165"/>
              <a:gd name="T13" fmla="*/ 495 h 1165"/>
              <a:gd name="T14" fmla="*/ 727 w 1165"/>
              <a:gd name="T15" fmla="*/ 350 h 1165"/>
              <a:gd name="T16" fmla="*/ 582 w 1165"/>
              <a:gd name="T17" fmla="*/ 202 h 1165"/>
              <a:gd name="T18" fmla="*/ 437 w 1165"/>
              <a:gd name="T19" fmla="*/ 350 h 1165"/>
              <a:gd name="T20" fmla="*/ 350 w 1165"/>
              <a:gd name="T21" fmla="*/ 902 h 1165"/>
              <a:gd name="T22" fmla="*/ 494 w 1165"/>
              <a:gd name="T23" fmla="*/ 757 h 1165"/>
              <a:gd name="T24" fmla="*/ 350 w 1165"/>
              <a:gd name="T25" fmla="*/ 612 h 1165"/>
              <a:gd name="T26" fmla="*/ 202 w 1165"/>
              <a:gd name="T27" fmla="*/ 757 h 1165"/>
              <a:gd name="T28" fmla="*/ 350 w 1165"/>
              <a:gd name="T29" fmla="*/ 902 h 1165"/>
              <a:gd name="T30" fmla="*/ 582 w 1165"/>
              <a:gd name="T31" fmla="*/ 0 h 1165"/>
              <a:gd name="T32" fmla="*/ 1164 w 1165"/>
              <a:gd name="T33" fmla="*/ 582 h 1165"/>
              <a:gd name="T34" fmla="*/ 582 w 1165"/>
              <a:gd name="T35" fmla="*/ 1164 h 1165"/>
              <a:gd name="T36" fmla="*/ 0 w 1165"/>
              <a:gd name="T37" fmla="*/ 582 h 1165"/>
              <a:gd name="T38" fmla="*/ 582 w 1165"/>
              <a:gd name="T3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1165">
                <a:moveTo>
                  <a:pt x="814" y="902"/>
                </a:moveTo>
                <a:cubicBezTo>
                  <a:pt x="893" y="902"/>
                  <a:pt x="962" y="836"/>
                  <a:pt x="962" y="757"/>
                </a:cubicBezTo>
                <a:cubicBezTo>
                  <a:pt x="962" y="678"/>
                  <a:pt x="893" y="612"/>
                  <a:pt x="814" y="612"/>
                </a:cubicBezTo>
                <a:cubicBezTo>
                  <a:pt x="735" y="612"/>
                  <a:pt x="669" y="678"/>
                  <a:pt x="669" y="757"/>
                </a:cubicBezTo>
                <a:cubicBezTo>
                  <a:pt x="669" y="836"/>
                  <a:pt x="735" y="902"/>
                  <a:pt x="814" y="902"/>
                </a:cubicBezTo>
                <a:close/>
                <a:moveTo>
                  <a:pt x="437" y="350"/>
                </a:moveTo>
                <a:cubicBezTo>
                  <a:pt x="437" y="429"/>
                  <a:pt x="503" y="495"/>
                  <a:pt x="582" y="495"/>
                </a:cubicBezTo>
                <a:cubicBezTo>
                  <a:pt x="661" y="495"/>
                  <a:pt x="727" y="429"/>
                  <a:pt x="727" y="350"/>
                </a:cubicBezTo>
                <a:cubicBezTo>
                  <a:pt x="727" y="271"/>
                  <a:pt x="661" y="202"/>
                  <a:pt x="582" y="202"/>
                </a:cubicBezTo>
                <a:cubicBezTo>
                  <a:pt x="503" y="202"/>
                  <a:pt x="437" y="271"/>
                  <a:pt x="437" y="350"/>
                </a:cubicBezTo>
                <a:close/>
                <a:moveTo>
                  <a:pt x="350" y="902"/>
                </a:moveTo>
                <a:cubicBezTo>
                  <a:pt x="429" y="902"/>
                  <a:pt x="494" y="836"/>
                  <a:pt x="494" y="757"/>
                </a:cubicBezTo>
                <a:cubicBezTo>
                  <a:pt x="494" y="678"/>
                  <a:pt x="429" y="612"/>
                  <a:pt x="350" y="612"/>
                </a:cubicBezTo>
                <a:cubicBezTo>
                  <a:pt x="270" y="612"/>
                  <a:pt x="202" y="678"/>
                  <a:pt x="202" y="757"/>
                </a:cubicBezTo>
                <a:cubicBezTo>
                  <a:pt x="202" y="836"/>
                  <a:pt x="270" y="902"/>
                  <a:pt x="350" y="902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cubicBezTo>
                  <a:pt x="1164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60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3103564" y="5027613"/>
            <a:ext cx="503237" cy="273050"/>
          </a:xfrm>
          <a:custGeom>
            <a:avLst/>
            <a:gdLst>
              <a:gd name="T0" fmla="*/ 757 w 1400"/>
              <a:gd name="T1" fmla="*/ 464 h 758"/>
              <a:gd name="T2" fmla="*/ 1107 w 1400"/>
              <a:gd name="T3" fmla="*/ 639 h 758"/>
              <a:gd name="T4" fmla="*/ 1107 w 1400"/>
              <a:gd name="T5" fmla="*/ 757 h 758"/>
              <a:gd name="T6" fmla="*/ 407 w 1400"/>
              <a:gd name="T7" fmla="*/ 757 h 758"/>
              <a:gd name="T8" fmla="*/ 407 w 1400"/>
              <a:gd name="T9" fmla="*/ 639 h 758"/>
              <a:gd name="T10" fmla="*/ 757 w 1400"/>
              <a:gd name="T11" fmla="*/ 464 h 758"/>
              <a:gd name="T12" fmla="*/ 1145 w 1400"/>
              <a:gd name="T13" fmla="*/ 475 h 758"/>
              <a:gd name="T14" fmla="*/ 1399 w 1400"/>
              <a:gd name="T15" fmla="*/ 639 h 758"/>
              <a:gd name="T16" fmla="*/ 1399 w 1400"/>
              <a:gd name="T17" fmla="*/ 757 h 758"/>
              <a:gd name="T18" fmla="*/ 1224 w 1400"/>
              <a:gd name="T19" fmla="*/ 757 h 758"/>
              <a:gd name="T20" fmla="*/ 1224 w 1400"/>
              <a:gd name="T21" fmla="*/ 639 h 758"/>
              <a:gd name="T22" fmla="*/ 1145 w 1400"/>
              <a:gd name="T23" fmla="*/ 475 h 758"/>
              <a:gd name="T24" fmla="*/ 757 w 1400"/>
              <a:gd name="T25" fmla="*/ 349 h 758"/>
              <a:gd name="T26" fmla="*/ 582 w 1400"/>
              <a:gd name="T27" fmla="*/ 175 h 758"/>
              <a:gd name="T28" fmla="*/ 757 w 1400"/>
              <a:gd name="T29" fmla="*/ 0 h 758"/>
              <a:gd name="T30" fmla="*/ 932 w 1400"/>
              <a:gd name="T31" fmla="*/ 175 h 758"/>
              <a:gd name="T32" fmla="*/ 757 w 1400"/>
              <a:gd name="T33" fmla="*/ 349 h 758"/>
              <a:gd name="T34" fmla="*/ 1049 w 1400"/>
              <a:gd name="T35" fmla="*/ 349 h 758"/>
              <a:gd name="T36" fmla="*/ 997 w 1400"/>
              <a:gd name="T37" fmla="*/ 341 h 758"/>
              <a:gd name="T38" fmla="*/ 1049 w 1400"/>
              <a:gd name="T39" fmla="*/ 175 h 758"/>
              <a:gd name="T40" fmla="*/ 997 w 1400"/>
              <a:gd name="T41" fmla="*/ 8 h 758"/>
              <a:gd name="T42" fmla="*/ 1049 w 1400"/>
              <a:gd name="T43" fmla="*/ 0 h 758"/>
              <a:gd name="T44" fmla="*/ 1224 w 1400"/>
              <a:gd name="T45" fmla="*/ 175 h 758"/>
              <a:gd name="T46" fmla="*/ 1049 w 1400"/>
              <a:gd name="T47" fmla="*/ 349 h 758"/>
              <a:gd name="T48" fmla="*/ 467 w 1400"/>
              <a:gd name="T49" fmla="*/ 289 h 758"/>
              <a:gd name="T50" fmla="*/ 467 w 1400"/>
              <a:gd name="T51" fmla="*/ 407 h 758"/>
              <a:gd name="T52" fmla="*/ 292 w 1400"/>
              <a:gd name="T53" fmla="*/ 407 h 758"/>
              <a:gd name="T54" fmla="*/ 292 w 1400"/>
              <a:gd name="T55" fmla="*/ 582 h 758"/>
              <a:gd name="T56" fmla="*/ 175 w 1400"/>
              <a:gd name="T57" fmla="*/ 582 h 758"/>
              <a:gd name="T58" fmla="*/ 175 w 1400"/>
              <a:gd name="T59" fmla="*/ 407 h 758"/>
              <a:gd name="T60" fmla="*/ 0 w 1400"/>
              <a:gd name="T61" fmla="*/ 407 h 758"/>
              <a:gd name="T62" fmla="*/ 0 w 1400"/>
              <a:gd name="T63" fmla="*/ 289 h 758"/>
              <a:gd name="T64" fmla="*/ 175 w 1400"/>
              <a:gd name="T65" fmla="*/ 289 h 758"/>
              <a:gd name="T66" fmla="*/ 175 w 1400"/>
              <a:gd name="T67" fmla="*/ 114 h 758"/>
              <a:gd name="T68" fmla="*/ 292 w 1400"/>
              <a:gd name="T69" fmla="*/ 114 h 758"/>
              <a:gd name="T70" fmla="*/ 292 w 1400"/>
              <a:gd name="T71" fmla="*/ 289 h 758"/>
              <a:gd name="T72" fmla="*/ 467 w 1400"/>
              <a:gd name="T73" fmla="*/ 289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0" h="758">
                <a:moveTo>
                  <a:pt x="757" y="464"/>
                </a:moveTo>
                <a:cubicBezTo>
                  <a:pt x="874" y="464"/>
                  <a:pt x="1107" y="522"/>
                  <a:pt x="1107" y="639"/>
                </a:cubicBezTo>
                <a:lnTo>
                  <a:pt x="1107" y="757"/>
                </a:lnTo>
                <a:lnTo>
                  <a:pt x="407" y="757"/>
                </a:lnTo>
                <a:lnTo>
                  <a:pt x="407" y="639"/>
                </a:lnTo>
                <a:cubicBezTo>
                  <a:pt x="407" y="522"/>
                  <a:pt x="639" y="464"/>
                  <a:pt x="757" y="464"/>
                </a:cubicBezTo>
                <a:close/>
                <a:moveTo>
                  <a:pt x="1145" y="475"/>
                </a:moveTo>
                <a:cubicBezTo>
                  <a:pt x="1262" y="494"/>
                  <a:pt x="1399" y="549"/>
                  <a:pt x="1399" y="639"/>
                </a:cubicBezTo>
                <a:lnTo>
                  <a:pt x="1399" y="757"/>
                </a:lnTo>
                <a:lnTo>
                  <a:pt x="1224" y="757"/>
                </a:lnTo>
                <a:lnTo>
                  <a:pt x="1224" y="639"/>
                </a:lnTo>
                <a:cubicBezTo>
                  <a:pt x="1224" y="571"/>
                  <a:pt x="1194" y="519"/>
                  <a:pt x="1145" y="475"/>
                </a:cubicBezTo>
                <a:close/>
                <a:moveTo>
                  <a:pt x="757" y="349"/>
                </a:moveTo>
                <a:cubicBezTo>
                  <a:pt x="661" y="349"/>
                  <a:pt x="582" y="270"/>
                  <a:pt x="582" y="175"/>
                </a:cubicBezTo>
                <a:cubicBezTo>
                  <a:pt x="582" y="79"/>
                  <a:pt x="661" y="0"/>
                  <a:pt x="757" y="0"/>
                </a:cubicBezTo>
                <a:cubicBezTo>
                  <a:pt x="852" y="0"/>
                  <a:pt x="932" y="79"/>
                  <a:pt x="932" y="175"/>
                </a:cubicBezTo>
                <a:cubicBezTo>
                  <a:pt x="932" y="270"/>
                  <a:pt x="852" y="349"/>
                  <a:pt x="757" y="349"/>
                </a:cubicBezTo>
                <a:close/>
                <a:moveTo>
                  <a:pt x="1049" y="349"/>
                </a:moveTo>
                <a:cubicBezTo>
                  <a:pt x="1030" y="349"/>
                  <a:pt x="1014" y="347"/>
                  <a:pt x="997" y="341"/>
                </a:cubicBezTo>
                <a:cubicBezTo>
                  <a:pt x="1030" y="295"/>
                  <a:pt x="1049" y="238"/>
                  <a:pt x="1049" y="175"/>
                </a:cubicBezTo>
                <a:cubicBezTo>
                  <a:pt x="1049" y="113"/>
                  <a:pt x="1030" y="54"/>
                  <a:pt x="997" y="8"/>
                </a:cubicBezTo>
                <a:cubicBezTo>
                  <a:pt x="1014" y="2"/>
                  <a:pt x="1030" y="0"/>
                  <a:pt x="1049" y="0"/>
                </a:cubicBezTo>
                <a:cubicBezTo>
                  <a:pt x="1145" y="0"/>
                  <a:pt x="1224" y="79"/>
                  <a:pt x="1224" y="175"/>
                </a:cubicBezTo>
                <a:cubicBezTo>
                  <a:pt x="1224" y="270"/>
                  <a:pt x="1145" y="349"/>
                  <a:pt x="1049" y="349"/>
                </a:cubicBezTo>
                <a:close/>
                <a:moveTo>
                  <a:pt x="467" y="289"/>
                </a:moveTo>
                <a:lnTo>
                  <a:pt x="467" y="407"/>
                </a:lnTo>
                <a:lnTo>
                  <a:pt x="292" y="407"/>
                </a:lnTo>
                <a:lnTo>
                  <a:pt x="292" y="582"/>
                </a:lnTo>
                <a:lnTo>
                  <a:pt x="175" y="582"/>
                </a:lnTo>
                <a:lnTo>
                  <a:pt x="175" y="407"/>
                </a:lnTo>
                <a:lnTo>
                  <a:pt x="0" y="407"/>
                </a:lnTo>
                <a:lnTo>
                  <a:pt x="0" y="289"/>
                </a:lnTo>
                <a:lnTo>
                  <a:pt x="175" y="289"/>
                </a:lnTo>
                <a:lnTo>
                  <a:pt x="175" y="114"/>
                </a:lnTo>
                <a:lnTo>
                  <a:pt x="292" y="114"/>
                </a:lnTo>
                <a:lnTo>
                  <a:pt x="292" y="289"/>
                </a:lnTo>
                <a:lnTo>
                  <a:pt x="467" y="28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7" name="Freeform 126"/>
          <p:cNvSpPr>
            <a:spLocks noChangeArrowheads="1"/>
          </p:cNvSpPr>
          <p:nvPr/>
        </p:nvSpPr>
        <p:spPr bwMode="auto">
          <a:xfrm>
            <a:off x="4221163" y="4953000"/>
            <a:ext cx="419100" cy="419100"/>
          </a:xfrm>
          <a:custGeom>
            <a:avLst/>
            <a:gdLst>
              <a:gd name="T0" fmla="*/ 1049 w 1165"/>
              <a:gd name="T1" fmla="*/ 350 h 1165"/>
              <a:gd name="T2" fmla="*/ 1049 w 1165"/>
              <a:gd name="T3" fmla="*/ 115 h 1165"/>
              <a:gd name="T4" fmla="*/ 814 w 1165"/>
              <a:gd name="T5" fmla="*/ 115 h 1165"/>
              <a:gd name="T6" fmla="*/ 814 w 1165"/>
              <a:gd name="T7" fmla="*/ 350 h 1165"/>
              <a:gd name="T8" fmla="*/ 1049 w 1165"/>
              <a:gd name="T9" fmla="*/ 350 h 1165"/>
              <a:gd name="T10" fmla="*/ 1049 w 1165"/>
              <a:gd name="T11" fmla="*/ 700 h 1165"/>
              <a:gd name="T12" fmla="*/ 1049 w 1165"/>
              <a:gd name="T13" fmla="*/ 465 h 1165"/>
              <a:gd name="T14" fmla="*/ 814 w 1165"/>
              <a:gd name="T15" fmla="*/ 465 h 1165"/>
              <a:gd name="T16" fmla="*/ 814 w 1165"/>
              <a:gd name="T17" fmla="*/ 700 h 1165"/>
              <a:gd name="T18" fmla="*/ 1049 w 1165"/>
              <a:gd name="T19" fmla="*/ 700 h 1165"/>
              <a:gd name="T20" fmla="*/ 1049 w 1165"/>
              <a:gd name="T21" fmla="*/ 1049 h 1165"/>
              <a:gd name="T22" fmla="*/ 1049 w 1165"/>
              <a:gd name="T23" fmla="*/ 814 h 1165"/>
              <a:gd name="T24" fmla="*/ 814 w 1165"/>
              <a:gd name="T25" fmla="*/ 814 h 1165"/>
              <a:gd name="T26" fmla="*/ 814 w 1165"/>
              <a:gd name="T27" fmla="*/ 1049 h 1165"/>
              <a:gd name="T28" fmla="*/ 1049 w 1165"/>
              <a:gd name="T29" fmla="*/ 1049 h 1165"/>
              <a:gd name="T30" fmla="*/ 699 w 1165"/>
              <a:gd name="T31" fmla="*/ 350 h 1165"/>
              <a:gd name="T32" fmla="*/ 699 w 1165"/>
              <a:gd name="T33" fmla="*/ 115 h 1165"/>
              <a:gd name="T34" fmla="*/ 464 w 1165"/>
              <a:gd name="T35" fmla="*/ 115 h 1165"/>
              <a:gd name="T36" fmla="*/ 464 w 1165"/>
              <a:gd name="T37" fmla="*/ 350 h 1165"/>
              <a:gd name="T38" fmla="*/ 699 w 1165"/>
              <a:gd name="T39" fmla="*/ 350 h 1165"/>
              <a:gd name="T40" fmla="*/ 699 w 1165"/>
              <a:gd name="T41" fmla="*/ 700 h 1165"/>
              <a:gd name="T42" fmla="*/ 699 w 1165"/>
              <a:gd name="T43" fmla="*/ 465 h 1165"/>
              <a:gd name="T44" fmla="*/ 464 w 1165"/>
              <a:gd name="T45" fmla="*/ 465 h 1165"/>
              <a:gd name="T46" fmla="*/ 464 w 1165"/>
              <a:gd name="T47" fmla="*/ 700 h 1165"/>
              <a:gd name="T48" fmla="*/ 699 w 1165"/>
              <a:gd name="T49" fmla="*/ 700 h 1165"/>
              <a:gd name="T50" fmla="*/ 699 w 1165"/>
              <a:gd name="T51" fmla="*/ 1049 h 1165"/>
              <a:gd name="T52" fmla="*/ 699 w 1165"/>
              <a:gd name="T53" fmla="*/ 814 h 1165"/>
              <a:gd name="T54" fmla="*/ 464 w 1165"/>
              <a:gd name="T55" fmla="*/ 814 h 1165"/>
              <a:gd name="T56" fmla="*/ 464 w 1165"/>
              <a:gd name="T57" fmla="*/ 1049 h 1165"/>
              <a:gd name="T58" fmla="*/ 699 w 1165"/>
              <a:gd name="T59" fmla="*/ 1049 h 1165"/>
              <a:gd name="T60" fmla="*/ 350 w 1165"/>
              <a:gd name="T61" fmla="*/ 350 h 1165"/>
              <a:gd name="T62" fmla="*/ 350 w 1165"/>
              <a:gd name="T63" fmla="*/ 115 h 1165"/>
              <a:gd name="T64" fmla="*/ 114 w 1165"/>
              <a:gd name="T65" fmla="*/ 115 h 1165"/>
              <a:gd name="T66" fmla="*/ 114 w 1165"/>
              <a:gd name="T67" fmla="*/ 350 h 1165"/>
              <a:gd name="T68" fmla="*/ 350 w 1165"/>
              <a:gd name="T69" fmla="*/ 350 h 1165"/>
              <a:gd name="T70" fmla="*/ 350 w 1165"/>
              <a:gd name="T71" fmla="*/ 700 h 1165"/>
              <a:gd name="T72" fmla="*/ 350 w 1165"/>
              <a:gd name="T73" fmla="*/ 465 h 1165"/>
              <a:gd name="T74" fmla="*/ 114 w 1165"/>
              <a:gd name="T75" fmla="*/ 465 h 1165"/>
              <a:gd name="T76" fmla="*/ 114 w 1165"/>
              <a:gd name="T77" fmla="*/ 700 h 1165"/>
              <a:gd name="T78" fmla="*/ 350 w 1165"/>
              <a:gd name="T79" fmla="*/ 700 h 1165"/>
              <a:gd name="T80" fmla="*/ 350 w 1165"/>
              <a:gd name="T81" fmla="*/ 1049 h 1165"/>
              <a:gd name="T82" fmla="*/ 350 w 1165"/>
              <a:gd name="T83" fmla="*/ 814 h 1165"/>
              <a:gd name="T84" fmla="*/ 114 w 1165"/>
              <a:gd name="T85" fmla="*/ 814 h 1165"/>
              <a:gd name="T86" fmla="*/ 114 w 1165"/>
              <a:gd name="T87" fmla="*/ 1049 h 1165"/>
              <a:gd name="T88" fmla="*/ 350 w 1165"/>
              <a:gd name="T89" fmla="*/ 1049 h 1165"/>
              <a:gd name="T90" fmla="*/ 1049 w 1165"/>
              <a:gd name="T91" fmla="*/ 0 h 1165"/>
              <a:gd name="T92" fmla="*/ 1164 w 1165"/>
              <a:gd name="T93" fmla="*/ 115 h 1165"/>
              <a:gd name="T94" fmla="*/ 1164 w 1165"/>
              <a:gd name="T95" fmla="*/ 1049 h 1165"/>
              <a:gd name="T96" fmla="*/ 1049 w 1165"/>
              <a:gd name="T97" fmla="*/ 1164 h 1165"/>
              <a:gd name="T98" fmla="*/ 114 w 1165"/>
              <a:gd name="T99" fmla="*/ 1164 h 1165"/>
              <a:gd name="T100" fmla="*/ 0 w 1165"/>
              <a:gd name="T101" fmla="*/ 1049 h 1165"/>
              <a:gd name="T102" fmla="*/ 0 w 1165"/>
              <a:gd name="T103" fmla="*/ 115 h 1165"/>
              <a:gd name="T104" fmla="*/ 114 w 1165"/>
              <a:gd name="T105" fmla="*/ 0 h 1165"/>
              <a:gd name="T106" fmla="*/ 1049 w 1165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5" h="1165">
                <a:moveTo>
                  <a:pt x="1049" y="350"/>
                </a:moveTo>
                <a:lnTo>
                  <a:pt x="1049" y="115"/>
                </a:lnTo>
                <a:lnTo>
                  <a:pt x="814" y="115"/>
                </a:lnTo>
                <a:lnTo>
                  <a:pt x="814" y="350"/>
                </a:lnTo>
                <a:lnTo>
                  <a:pt x="1049" y="350"/>
                </a:lnTo>
                <a:close/>
                <a:moveTo>
                  <a:pt x="1049" y="700"/>
                </a:moveTo>
                <a:lnTo>
                  <a:pt x="1049" y="465"/>
                </a:lnTo>
                <a:lnTo>
                  <a:pt x="814" y="465"/>
                </a:lnTo>
                <a:lnTo>
                  <a:pt x="814" y="700"/>
                </a:lnTo>
                <a:lnTo>
                  <a:pt x="1049" y="700"/>
                </a:lnTo>
                <a:close/>
                <a:moveTo>
                  <a:pt x="1049" y="1049"/>
                </a:moveTo>
                <a:lnTo>
                  <a:pt x="1049" y="814"/>
                </a:lnTo>
                <a:lnTo>
                  <a:pt x="814" y="814"/>
                </a:lnTo>
                <a:lnTo>
                  <a:pt x="814" y="1049"/>
                </a:lnTo>
                <a:lnTo>
                  <a:pt x="1049" y="1049"/>
                </a:lnTo>
                <a:close/>
                <a:moveTo>
                  <a:pt x="699" y="350"/>
                </a:moveTo>
                <a:lnTo>
                  <a:pt x="699" y="115"/>
                </a:lnTo>
                <a:lnTo>
                  <a:pt x="464" y="115"/>
                </a:lnTo>
                <a:lnTo>
                  <a:pt x="464" y="350"/>
                </a:lnTo>
                <a:lnTo>
                  <a:pt x="699" y="350"/>
                </a:lnTo>
                <a:close/>
                <a:moveTo>
                  <a:pt x="699" y="700"/>
                </a:moveTo>
                <a:lnTo>
                  <a:pt x="699" y="465"/>
                </a:lnTo>
                <a:lnTo>
                  <a:pt x="464" y="465"/>
                </a:lnTo>
                <a:lnTo>
                  <a:pt x="464" y="700"/>
                </a:lnTo>
                <a:lnTo>
                  <a:pt x="699" y="700"/>
                </a:lnTo>
                <a:close/>
                <a:moveTo>
                  <a:pt x="699" y="1049"/>
                </a:moveTo>
                <a:lnTo>
                  <a:pt x="699" y="814"/>
                </a:lnTo>
                <a:lnTo>
                  <a:pt x="464" y="814"/>
                </a:lnTo>
                <a:lnTo>
                  <a:pt x="464" y="1049"/>
                </a:lnTo>
                <a:lnTo>
                  <a:pt x="699" y="1049"/>
                </a:lnTo>
                <a:close/>
                <a:moveTo>
                  <a:pt x="350" y="350"/>
                </a:moveTo>
                <a:lnTo>
                  <a:pt x="350" y="115"/>
                </a:lnTo>
                <a:lnTo>
                  <a:pt x="114" y="115"/>
                </a:lnTo>
                <a:lnTo>
                  <a:pt x="114" y="350"/>
                </a:lnTo>
                <a:lnTo>
                  <a:pt x="350" y="350"/>
                </a:lnTo>
                <a:close/>
                <a:moveTo>
                  <a:pt x="350" y="700"/>
                </a:moveTo>
                <a:lnTo>
                  <a:pt x="350" y="465"/>
                </a:lnTo>
                <a:lnTo>
                  <a:pt x="114" y="465"/>
                </a:lnTo>
                <a:lnTo>
                  <a:pt x="114" y="700"/>
                </a:lnTo>
                <a:lnTo>
                  <a:pt x="350" y="700"/>
                </a:lnTo>
                <a:close/>
                <a:moveTo>
                  <a:pt x="350" y="1049"/>
                </a:moveTo>
                <a:lnTo>
                  <a:pt x="350" y="814"/>
                </a:lnTo>
                <a:lnTo>
                  <a:pt x="114" y="814"/>
                </a:lnTo>
                <a:lnTo>
                  <a:pt x="114" y="1049"/>
                </a:lnTo>
                <a:lnTo>
                  <a:pt x="350" y="1049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114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8" name="Freeform 127"/>
          <p:cNvSpPr>
            <a:spLocks noChangeArrowheads="1"/>
          </p:cNvSpPr>
          <p:nvPr/>
        </p:nvSpPr>
        <p:spPr bwMode="auto">
          <a:xfrm>
            <a:off x="5267325" y="4924425"/>
            <a:ext cx="477838" cy="477838"/>
          </a:xfrm>
          <a:custGeom>
            <a:avLst/>
            <a:gdLst>
              <a:gd name="T0" fmla="*/ 1016 w 1326"/>
              <a:gd name="T1" fmla="*/ 1094 h 1327"/>
              <a:gd name="T2" fmla="*/ 931 w 1326"/>
              <a:gd name="T3" fmla="*/ 1094 h 1327"/>
              <a:gd name="T4" fmla="*/ 817 w 1326"/>
              <a:gd name="T5" fmla="*/ 891 h 1327"/>
              <a:gd name="T6" fmla="*/ 582 w 1326"/>
              <a:gd name="T7" fmla="*/ 859 h 1327"/>
              <a:gd name="T8" fmla="*/ 817 w 1326"/>
              <a:gd name="T9" fmla="*/ 1094 h 1327"/>
              <a:gd name="T10" fmla="*/ 467 w 1326"/>
              <a:gd name="T11" fmla="*/ 542 h 1327"/>
              <a:gd name="T12" fmla="*/ 232 w 1326"/>
              <a:gd name="T13" fmla="*/ 509 h 1327"/>
              <a:gd name="T14" fmla="*/ 467 w 1326"/>
              <a:gd name="T15" fmla="*/ 744 h 1327"/>
              <a:gd name="T16" fmla="*/ 467 w 1326"/>
              <a:gd name="T17" fmla="*/ 859 h 1327"/>
              <a:gd name="T18" fmla="*/ 232 w 1326"/>
              <a:gd name="T19" fmla="*/ 1094 h 1327"/>
              <a:gd name="T20" fmla="*/ 232 w 1326"/>
              <a:gd name="T21" fmla="*/ 309 h 1327"/>
              <a:gd name="T22" fmla="*/ 317 w 1326"/>
              <a:gd name="T23" fmla="*/ 394 h 1327"/>
              <a:gd name="T24" fmla="*/ 582 w 1326"/>
              <a:gd name="T25" fmla="*/ 659 h 1327"/>
              <a:gd name="T26" fmla="*/ 666 w 1326"/>
              <a:gd name="T27" fmla="*/ 744 h 1327"/>
              <a:gd name="T28" fmla="*/ 73 w 1326"/>
              <a:gd name="T29" fmla="*/ 0 h 1327"/>
              <a:gd name="T30" fmla="*/ 1251 w 1326"/>
              <a:gd name="T31" fmla="*/ 1326 h 1327"/>
              <a:gd name="T32" fmla="*/ 232 w 1326"/>
              <a:gd name="T33" fmla="*/ 1208 h 1327"/>
              <a:gd name="T34" fmla="*/ 117 w 1326"/>
              <a:gd name="T35" fmla="*/ 192 h 1327"/>
              <a:gd name="T36" fmla="*/ 73 w 1326"/>
              <a:gd name="T37" fmla="*/ 0 h 1327"/>
              <a:gd name="T38" fmla="*/ 931 w 1326"/>
              <a:gd name="T39" fmla="*/ 394 h 1327"/>
              <a:gd name="T40" fmla="*/ 1166 w 1326"/>
              <a:gd name="T41" fmla="*/ 159 h 1327"/>
              <a:gd name="T42" fmla="*/ 467 w 1326"/>
              <a:gd name="T43" fmla="*/ 159 h 1327"/>
              <a:gd name="T44" fmla="*/ 265 w 1326"/>
              <a:gd name="T45" fmla="*/ 44 h 1327"/>
              <a:gd name="T46" fmla="*/ 1281 w 1326"/>
              <a:gd name="T47" fmla="*/ 159 h 1327"/>
              <a:gd name="T48" fmla="*/ 1166 w 1326"/>
              <a:gd name="T49" fmla="*/ 943 h 1327"/>
              <a:gd name="T50" fmla="*/ 1082 w 1326"/>
              <a:gd name="T51" fmla="*/ 859 h 1327"/>
              <a:gd name="T52" fmla="*/ 1166 w 1326"/>
              <a:gd name="T53" fmla="*/ 744 h 1327"/>
              <a:gd name="T54" fmla="*/ 931 w 1326"/>
              <a:gd name="T55" fmla="*/ 509 h 1327"/>
              <a:gd name="T56" fmla="*/ 817 w 1326"/>
              <a:gd name="T57" fmla="*/ 593 h 1327"/>
              <a:gd name="T58" fmla="*/ 732 w 1326"/>
              <a:gd name="T59" fmla="*/ 509 h 1327"/>
              <a:gd name="T60" fmla="*/ 817 w 1326"/>
              <a:gd name="T61" fmla="*/ 394 h 1327"/>
              <a:gd name="T62" fmla="*/ 582 w 1326"/>
              <a:gd name="T63" fmla="*/ 159 h 1327"/>
              <a:gd name="T64" fmla="*/ 467 w 1326"/>
              <a:gd name="T65" fmla="*/ 244 h 1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26" h="1327">
                <a:moveTo>
                  <a:pt x="931" y="1094"/>
                </a:moveTo>
                <a:lnTo>
                  <a:pt x="1016" y="1094"/>
                </a:lnTo>
                <a:lnTo>
                  <a:pt x="931" y="1009"/>
                </a:lnTo>
                <a:lnTo>
                  <a:pt x="931" y="1094"/>
                </a:lnTo>
                <a:close/>
                <a:moveTo>
                  <a:pt x="817" y="1094"/>
                </a:moveTo>
                <a:lnTo>
                  <a:pt x="817" y="891"/>
                </a:lnTo>
                <a:lnTo>
                  <a:pt x="784" y="859"/>
                </a:lnTo>
                <a:lnTo>
                  <a:pt x="582" y="859"/>
                </a:lnTo>
                <a:lnTo>
                  <a:pt x="582" y="1094"/>
                </a:lnTo>
                <a:lnTo>
                  <a:pt x="817" y="1094"/>
                </a:lnTo>
                <a:close/>
                <a:moveTo>
                  <a:pt x="467" y="744"/>
                </a:moveTo>
                <a:lnTo>
                  <a:pt x="467" y="542"/>
                </a:lnTo>
                <a:lnTo>
                  <a:pt x="434" y="509"/>
                </a:lnTo>
                <a:lnTo>
                  <a:pt x="232" y="509"/>
                </a:lnTo>
                <a:lnTo>
                  <a:pt x="232" y="744"/>
                </a:lnTo>
                <a:lnTo>
                  <a:pt x="467" y="744"/>
                </a:lnTo>
                <a:close/>
                <a:moveTo>
                  <a:pt x="467" y="1094"/>
                </a:moveTo>
                <a:lnTo>
                  <a:pt x="467" y="859"/>
                </a:lnTo>
                <a:lnTo>
                  <a:pt x="232" y="859"/>
                </a:lnTo>
                <a:lnTo>
                  <a:pt x="232" y="1094"/>
                </a:lnTo>
                <a:lnTo>
                  <a:pt x="467" y="1094"/>
                </a:lnTo>
                <a:close/>
                <a:moveTo>
                  <a:pt x="232" y="309"/>
                </a:moveTo>
                <a:lnTo>
                  <a:pt x="232" y="394"/>
                </a:lnTo>
                <a:lnTo>
                  <a:pt x="317" y="394"/>
                </a:lnTo>
                <a:lnTo>
                  <a:pt x="232" y="309"/>
                </a:lnTo>
                <a:close/>
                <a:moveTo>
                  <a:pt x="582" y="659"/>
                </a:moveTo>
                <a:lnTo>
                  <a:pt x="582" y="744"/>
                </a:lnTo>
                <a:lnTo>
                  <a:pt x="666" y="744"/>
                </a:lnTo>
                <a:lnTo>
                  <a:pt x="582" y="659"/>
                </a:lnTo>
                <a:close/>
                <a:moveTo>
                  <a:pt x="73" y="0"/>
                </a:moveTo>
                <a:lnTo>
                  <a:pt x="1325" y="1252"/>
                </a:lnTo>
                <a:lnTo>
                  <a:pt x="1251" y="1326"/>
                </a:lnTo>
                <a:lnTo>
                  <a:pt x="1134" y="1208"/>
                </a:lnTo>
                <a:lnTo>
                  <a:pt x="232" y="1208"/>
                </a:lnTo>
                <a:cubicBezTo>
                  <a:pt x="169" y="1208"/>
                  <a:pt x="117" y="1156"/>
                  <a:pt x="117" y="1094"/>
                </a:cubicBez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1" y="159"/>
                </a:moveTo>
                <a:lnTo>
                  <a:pt x="931" y="394"/>
                </a:lnTo>
                <a:lnTo>
                  <a:pt x="1166" y="394"/>
                </a:lnTo>
                <a:lnTo>
                  <a:pt x="1166" y="159"/>
                </a:lnTo>
                <a:lnTo>
                  <a:pt x="931" y="159"/>
                </a:lnTo>
                <a:close/>
                <a:moveTo>
                  <a:pt x="467" y="159"/>
                </a:moveTo>
                <a:lnTo>
                  <a:pt x="382" y="159"/>
                </a:lnTo>
                <a:lnTo>
                  <a:pt x="265" y="44"/>
                </a:lnTo>
                <a:lnTo>
                  <a:pt x="1166" y="44"/>
                </a:lnTo>
                <a:cubicBezTo>
                  <a:pt x="1229" y="44"/>
                  <a:pt x="1281" y="96"/>
                  <a:pt x="1281" y="159"/>
                </a:cubicBezTo>
                <a:lnTo>
                  <a:pt x="1281" y="1061"/>
                </a:lnTo>
                <a:lnTo>
                  <a:pt x="1166" y="943"/>
                </a:lnTo>
                <a:lnTo>
                  <a:pt x="1166" y="859"/>
                </a:lnTo>
                <a:lnTo>
                  <a:pt x="1082" y="859"/>
                </a:lnTo>
                <a:lnTo>
                  <a:pt x="964" y="744"/>
                </a:lnTo>
                <a:lnTo>
                  <a:pt x="1166" y="744"/>
                </a:lnTo>
                <a:lnTo>
                  <a:pt x="1166" y="509"/>
                </a:lnTo>
                <a:lnTo>
                  <a:pt x="931" y="509"/>
                </a:lnTo>
                <a:lnTo>
                  <a:pt x="931" y="711"/>
                </a:lnTo>
                <a:lnTo>
                  <a:pt x="817" y="593"/>
                </a:lnTo>
                <a:lnTo>
                  <a:pt x="817" y="509"/>
                </a:lnTo>
                <a:lnTo>
                  <a:pt x="732" y="509"/>
                </a:lnTo>
                <a:lnTo>
                  <a:pt x="614" y="394"/>
                </a:lnTo>
                <a:lnTo>
                  <a:pt x="817" y="394"/>
                </a:lnTo>
                <a:lnTo>
                  <a:pt x="817" y="159"/>
                </a:lnTo>
                <a:lnTo>
                  <a:pt x="582" y="159"/>
                </a:lnTo>
                <a:lnTo>
                  <a:pt x="582" y="361"/>
                </a:lnTo>
                <a:lnTo>
                  <a:pt x="467" y="244"/>
                </a:lnTo>
                <a:lnTo>
                  <a:pt x="467" y="15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9" name="Freeform 128"/>
          <p:cNvSpPr>
            <a:spLocks noChangeArrowheads="1"/>
          </p:cNvSpPr>
          <p:nvPr/>
        </p:nvSpPr>
        <p:spPr bwMode="auto">
          <a:xfrm>
            <a:off x="6391276" y="4953000"/>
            <a:ext cx="377825" cy="419100"/>
          </a:xfrm>
          <a:custGeom>
            <a:avLst/>
            <a:gdLst>
              <a:gd name="T0" fmla="*/ 932 w 1050"/>
              <a:gd name="T1" fmla="*/ 465 h 1165"/>
              <a:gd name="T2" fmla="*/ 1049 w 1050"/>
              <a:gd name="T3" fmla="*/ 465 h 1165"/>
              <a:gd name="T4" fmla="*/ 1049 w 1050"/>
              <a:gd name="T5" fmla="*/ 700 h 1165"/>
              <a:gd name="T6" fmla="*/ 932 w 1050"/>
              <a:gd name="T7" fmla="*/ 700 h 1165"/>
              <a:gd name="T8" fmla="*/ 932 w 1050"/>
              <a:gd name="T9" fmla="*/ 465 h 1165"/>
              <a:gd name="T10" fmla="*/ 700 w 1050"/>
              <a:gd name="T11" fmla="*/ 932 h 1165"/>
              <a:gd name="T12" fmla="*/ 700 w 1050"/>
              <a:gd name="T13" fmla="*/ 232 h 1165"/>
              <a:gd name="T14" fmla="*/ 817 w 1050"/>
              <a:gd name="T15" fmla="*/ 232 h 1165"/>
              <a:gd name="T16" fmla="*/ 817 w 1050"/>
              <a:gd name="T17" fmla="*/ 932 h 1165"/>
              <a:gd name="T18" fmla="*/ 700 w 1050"/>
              <a:gd name="T19" fmla="*/ 932 h 1165"/>
              <a:gd name="T20" fmla="*/ 0 w 1050"/>
              <a:gd name="T21" fmla="*/ 700 h 1165"/>
              <a:gd name="T22" fmla="*/ 0 w 1050"/>
              <a:gd name="T23" fmla="*/ 465 h 1165"/>
              <a:gd name="T24" fmla="*/ 117 w 1050"/>
              <a:gd name="T25" fmla="*/ 465 h 1165"/>
              <a:gd name="T26" fmla="*/ 117 w 1050"/>
              <a:gd name="T27" fmla="*/ 700 h 1165"/>
              <a:gd name="T28" fmla="*/ 0 w 1050"/>
              <a:gd name="T29" fmla="*/ 700 h 1165"/>
              <a:gd name="T30" fmla="*/ 467 w 1050"/>
              <a:gd name="T31" fmla="*/ 1164 h 1165"/>
              <a:gd name="T32" fmla="*/ 467 w 1050"/>
              <a:gd name="T33" fmla="*/ 0 h 1165"/>
              <a:gd name="T34" fmla="*/ 582 w 1050"/>
              <a:gd name="T35" fmla="*/ 0 h 1165"/>
              <a:gd name="T36" fmla="*/ 582 w 1050"/>
              <a:gd name="T37" fmla="*/ 1164 h 1165"/>
              <a:gd name="T38" fmla="*/ 467 w 1050"/>
              <a:gd name="T39" fmla="*/ 1164 h 1165"/>
              <a:gd name="T40" fmla="*/ 232 w 1050"/>
              <a:gd name="T41" fmla="*/ 932 h 1165"/>
              <a:gd name="T42" fmla="*/ 232 w 1050"/>
              <a:gd name="T43" fmla="*/ 232 h 1165"/>
              <a:gd name="T44" fmla="*/ 350 w 1050"/>
              <a:gd name="T45" fmla="*/ 232 h 1165"/>
              <a:gd name="T46" fmla="*/ 350 w 1050"/>
              <a:gd name="T47" fmla="*/ 932 h 1165"/>
              <a:gd name="T48" fmla="*/ 232 w 1050"/>
              <a:gd name="T49" fmla="*/ 93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165">
                <a:moveTo>
                  <a:pt x="932" y="465"/>
                </a:moveTo>
                <a:lnTo>
                  <a:pt x="1049" y="465"/>
                </a:lnTo>
                <a:lnTo>
                  <a:pt x="1049" y="700"/>
                </a:lnTo>
                <a:lnTo>
                  <a:pt x="932" y="700"/>
                </a:lnTo>
                <a:lnTo>
                  <a:pt x="932" y="465"/>
                </a:lnTo>
                <a:close/>
                <a:moveTo>
                  <a:pt x="700" y="932"/>
                </a:moveTo>
                <a:lnTo>
                  <a:pt x="700" y="232"/>
                </a:lnTo>
                <a:lnTo>
                  <a:pt x="817" y="232"/>
                </a:lnTo>
                <a:lnTo>
                  <a:pt x="817" y="932"/>
                </a:lnTo>
                <a:lnTo>
                  <a:pt x="700" y="932"/>
                </a:lnTo>
                <a:close/>
                <a:moveTo>
                  <a:pt x="0" y="700"/>
                </a:moveTo>
                <a:lnTo>
                  <a:pt x="0" y="465"/>
                </a:lnTo>
                <a:lnTo>
                  <a:pt x="117" y="465"/>
                </a:lnTo>
                <a:lnTo>
                  <a:pt x="117" y="700"/>
                </a:lnTo>
                <a:lnTo>
                  <a:pt x="0" y="700"/>
                </a:lnTo>
                <a:close/>
                <a:moveTo>
                  <a:pt x="467" y="1164"/>
                </a:moveTo>
                <a:lnTo>
                  <a:pt x="467" y="0"/>
                </a:lnTo>
                <a:lnTo>
                  <a:pt x="582" y="0"/>
                </a:lnTo>
                <a:lnTo>
                  <a:pt x="582" y="1164"/>
                </a:lnTo>
                <a:lnTo>
                  <a:pt x="467" y="1164"/>
                </a:lnTo>
                <a:close/>
                <a:moveTo>
                  <a:pt x="232" y="932"/>
                </a:moveTo>
                <a:lnTo>
                  <a:pt x="232" y="232"/>
                </a:lnTo>
                <a:lnTo>
                  <a:pt x="350" y="232"/>
                </a:lnTo>
                <a:lnTo>
                  <a:pt x="350" y="932"/>
                </a:lnTo>
                <a:lnTo>
                  <a:pt x="232" y="9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0" name="Freeform 129"/>
          <p:cNvSpPr>
            <a:spLocks noChangeArrowheads="1"/>
          </p:cNvSpPr>
          <p:nvPr/>
        </p:nvSpPr>
        <p:spPr bwMode="auto">
          <a:xfrm>
            <a:off x="7486650" y="4994275"/>
            <a:ext cx="336550" cy="336550"/>
          </a:xfrm>
          <a:custGeom>
            <a:avLst/>
            <a:gdLst>
              <a:gd name="T0" fmla="*/ 350 w 935"/>
              <a:gd name="T1" fmla="*/ 0 h 935"/>
              <a:gd name="T2" fmla="*/ 467 w 935"/>
              <a:gd name="T3" fmla="*/ 117 h 935"/>
              <a:gd name="T4" fmla="*/ 350 w 935"/>
              <a:gd name="T5" fmla="*/ 235 h 935"/>
              <a:gd name="T6" fmla="*/ 235 w 935"/>
              <a:gd name="T7" fmla="*/ 117 h 935"/>
              <a:gd name="T8" fmla="*/ 350 w 935"/>
              <a:gd name="T9" fmla="*/ 0 h 935"/>
              <a:gd name="T10" fmla="*/ 585 w 935"/>
              <a:gd name="T11" fmla="*/ 235 h 935"/>
              <a:gd name="T12" fmla="*/ 699 w 935"/>
              <a:gd name="T13" fmla="*/ 350 h 935"/>
              <a:gd name="T14" fmla="*/ 585 w 935"/>
              <a:gd name="T15" fmla="*/ 467 h 935"/>
              <a:gd name="T16" fmla="*/ 467 w 935"/>
              <a:gd name="T17" fmla="*/ 350 h 935"/>
              <a:gd name="T18" fmla="*/ 585 w 935"/>
              <a:gd name="T19" fmla="*/ 235 h 935"/>
              <a:gd name="T20" fmla="*/ 817 w 935"/>
              <a:gd name="T21" fmla="*/ 467 h 935"/>
              <a:gd name="T22" fmla="*/ 934 w 935"/>
              <a:gd name="T23" fmla="*/ 585 h 935"/>
              <a:gd name="T24" fmla="*/ 817 w 935"/>
              <a:gd name="T25" fmla="*/ 699 h 935"/>
              <a:gd name="T26" fmla="*/ 699 w 935"/>
              <a:gd name="T27" fmla="*/ 585 h 935"/>
              <a:gd name="T28" fmla="*/ 817 w 935"/>
              <a:gd name="T29" fmla="*/ 467 h 935"/>
              <a:gd name="T30" fmla="*/ 585 w 935"/>
              <a:gd name="T31" fmla="*/ 699 h 935"/>
              <a:gd name="T32" fmla="*/ 699 w 935"/>
              <a:gd name="T33" fmla="*/ 817 h 935"/>
              <a:gd name="T34" fmla="*/ 585 w 935"/>
              <a:gd name="T35" fmla="*/ 934 h 935"/>
              <a:gd name="T36" fmla="*/ 467 w 935"/>
              <a:gd name="T37" fmla="*/ 817 h 935"/>
              <a:gd name="T38" fmla="*/ 585 w 935"/>
              <a:gd name="T39" fmla="*/ 699 h 935"/>
              <a:gd name="T40" fmla="*/ 817 w 935"/>
              <a:gd name="T41" fmla="*/ 235 h 935"/>
              <a:gd name="T42" fmla="*/ 699 w 935"/>
              <a:gd name="T43" fmla="*/ 117 h 935"/>
              <a:gd name="T44" fmla="*/ 817 w 935"/>
              <a:gd name="T45" fmla="*/ 0 h 935"/>
              <a:gd name="T46" fmla="*/ 934 w 935"/>
              <a:gd name="T47" fmla="*/ 117 h 935"/>
              <a:gd name="T48" fmla="*/ 817 w 935"/>
              <a:gd name="T49" fmla="*/ 235 h 935"/>
              <a:gd name="T50" fmla="*/ 117 w 935"/>
              <a:gd name="T51" fmla="*/ 699 h 935"/>
              <a:gd name="T52" fmla="*/ 235 w 935"/>
              <a:gd name="T53" fmla="*/ 817 h 935"/>
              <a:gd name="T54" fmla="*/ 117 w 935"/>
              <a:gd name="T55" fmla="*/ 934 h 935"/>
              <a:gd name="T56" fmla="*/ 0 w 935"/>
              <a:gd name="T57" fmla="*/ 817 h 935"/>
              <a:gd name="T58" fmla="*/ 117 w 935"/>
              <a:gd name="T59" fmla="*/ 699 h 935"/>
              <a:gd name="T60" fmla="*/ 117 w 935"/>
              <a:gd name="T61" fmla="*/ 235 h 935"/>
              <a:gd name="T62" fmla="*/ 235 w 935"/>
              <a:gd name="T63" fmla="*/ 350 h 935"/>
              <a:gd name="T64" fmla="*/ 117 w 935"/>
              <a:gd name="T65" fmla="*/ 467 h 935"/>
              <a:gd name="T66" fmla="*/ 0 w 935"/>
              <a:gd name="T67" fmla="*/ 350 h 935"/>
              <a:gd name="T68" fmla="*/ 117 w 935"/>
              <a:gd name="T69" fmla="*/ 235 h 935"/>
              <a:gd name="T70" fmla="*/ 350 w 935"/>
              <a:gd name="T71" fmla="*/ 467 h 935"/>
              <a:gd name="T72" fmla="*/ 467 w 935"/>
              <a:gd name="T73" fmla="*/ 585 h 935"/>
              <a:gd name="T74" fmla="*/ 350 w 935"/>
              <a:gd name="T75" fmla="*/ 699 h 935"/>
              <a:gd name="T76" fmla="*/ 235 w 935"/>
              <a:gd name="T77" fmla="*/ 585 h 935"/>
              <a:gd name="T78" fmla="*/ 350 w 935"/>
              <a:gd name="T79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35" h="935">
                <a:moveTo>
                  <a:pt x="350" y="0"/>
                </a:moveTo>
                <a:cubicBezTo>
                  <a:pt x="412" y="0"/>
                  <a:pt x="467" y="55"/>
                  <a:pt x="467" y="117"/>
                </a:cubicBezTo>
                <a:cubicBezTo>
                  <a:pt x="467" y="180"/>
                  <a:pt x="412" y="235"/>
                  <a:pt x="350" y="235"/>
                </a:cubicBezTo>
                <a:cubicBezTo>
                  <a:pt x="287" y="235"/>
                  <a:pt x="235" y="180"/>
                  <a:pt x="235" y="117"/>
                </a:cubicBezTo>
                <a:cubicBezTo>
                  <a:pt x="235" y="55"/>
                  <a:pt x="287" y="0"/>
                  <a:pt x="350" y="0"/>
                </a:cubicBezTo>
                <a:close/>
                <a:moveTo>
                  <a:pt x="585" y="235"/>
                </a:moveTo>
                <a:cubicBezTo>
                  <a:pt x="647" y="235"/>
                  <a:pt x="699" y="287"/>
                  <a:pt x="699" y="350"/>
                </a:cubicBezTo>
                <a:cubicBezTo>
                  <a:pt x="699" y="413"/>
                  <a:pt x="647" y="467"/>
                  <a:pt x="585" y="467"/>
                </a:cubicBezTo>
                <a:cubicBezTo>
                  <a:pt x="522" y="467"/>
                  <a:pt x="467" y="413"/>
                  <a:pt x="467" y="350"/>
                </a:cubicBezTo>
                <a:cubicBezTo>
                  <a:pt x="467" y="287"/>
                  <a:pt x="522" y="235"/>
                  <a:pt x="585" y="235"/>
                </a:cubicBezTo>
                <a:close/>
                <a:moveTo>
                  <a:pt x="817" y="467"/>
                </a:moveTo>
                <a:cubicBezTo>
                  <a:pt x="880" y="467"/>
                  <a:pt x="934" y="522"/>
                  <a:pt x="934" y="585"/>
                </a:cubicBezTo>
                <a:cubicBezTo>
                  <a:pt x="934" y="648"/>
                  <a:pt x="880" y="699"/>
                  <a:pt x="817" y="699"/>
                </a:cubicBezTo>
                <a:cubicBezTo>
                  <a:pt x="754" y="699"/>
                  <a:pt x="699" y="648"/>
                  <a:pt x="699" y="585"/>
                </a:cubicBezTo>
                <a:cubicBezTo>
                  <a:pt x="699" y="522"/>
                  <a:pt x="754" y="467"/>
                  <a:pt x="817" y="467"/>
                </a:cubicBezTo>
                <a:close/>
                <a:moveTo>
                  <a:pt x="585" y="699"/>
                </a:moveTo>
                <a:cubicBezTo>
                  <a:pt x="647" y="699"/>
                  <a:pt x="699" y="754"/>
                  <a:pt x="699" y="817"/>
                </a:cubicBezTo>
                <a:cubicBezTo>
                  <a:pt x="699" y="880"/>
                  <a:pt x="647" y="934"/>
                  <a:pt x="585" y="934"/>
                </a:cubicBezTo>
                <a:cubicBezTo>
                  <a:pt x="522" y="934"/>
                  <a:pt x="467" y="880"/>
                  <a:pt x="467" y="817"/>
                </a:cubicBezTo>
                <a:cubicBezTo>
                  <a:pt x="467" y="754"/>
                  <a:pt x="522" y="699"/>
                  <a:pt x="585" y="699"/>
                </a:cubicBezTo>
                <a:close/>
                <a:moveTo>
                  <a:pt x="817" y="235"/>
                </a:moveTo>
                <a:cubicBezTo>
                  <a:pt x="754" y="235"/>
                  <a:pt x="699" y="180"/>
                  <a:pt x="699" y="117"/>
                </a:cubicBezTo>
                <a:cubicBezTo>
                  <a:pt x="699" y="55"/>
                  <a:pt x="754" y="0"/>
                  <a:pt x="817" y="0"/>
                </a:cubicBezTo>
                <a:cubicBezTo>
                  <a:pt x="880" y="0"/>
                  <a:pt x="934" y="55"/>
                  <a:pt x="934" y="117"/>
                </a:cubicBezTo>
                <a:cubicBezTo>
                  <a:pt x="934" y="180"/>
                  <a:pt x="880" y="235"/>
                  <a:pt x="817" y="235"/>
                </a:cubicBezTo>
                <a:close/>
                <a:moveTo>
                  <a:pt x="117" y="699"/>
                </a:moveTo>
                <a:cubicBezTo>
                  <a:pt x="180" y="699"/>
                  <a:pt x="235" y="754"/>
                  <a:pt x="235" y="817"/>
                </a:cubicBezTo>
                <a:cubicBezTo>
                  <a:pt x="235" y="880"/>
                  <a:pt x="180" y="934"/>
                  <a:pt x="117" y="934"/>
                </a:cubicBezTo>
                <a:cubicBezTo>
                  <a:pt x="54" y="934"/>
                  <a:pt x="0" y="880"/>
                  <a:pt x="0" y="817"/>
                </a:cubicBezTo>
                <a:cubicBezTo>
                  <a:pt x="0" y="754"/>
                  <a:pt x="54" y="699"/>
                  <a:pt x="117" y="699"/>
                </a:cubicBezTo>
                <a:close/>
                <a:moveTo>
                  <a:pt x="117" y="235"/>
                </a:moveTo>
                <a:cubicBezTo>
                  <a:pt x="180" y="235"/>
                  <a:pt x="235" y="287"/>
                  <a:pt x="235" y="350"/>
                </a:cubicBezTo>
                <a:cubicBezTo>
                  <a:pt x="235" y="413"/>
                  <a:pt x="180" y="467"/>
                  <a:pt x="117" y="467"/>
                </a:cubicBezTo>
                <a:cubicBezTo>
                  <a:pt x="54" y="467"/>
                  <a:pt x="0" y="413"/>
                  <a:pt x="0" y="350"/>
                </a:cubicBezTo>
                <a:cubicBezTo>
                  <a:pt x="0" y="287"/>
                  <a:pt x="54" y="235"/>
                  <a:pt x="117" y="235"/>
                </a:cubicBezTo>
                <a:close/>
                <a:moveTo>
                  <a:pt x="350" y="467"/>
                </a:moveTo>
                <a:cubicBezTo>
                  <a:pt x="412" y="467"/>
                  <a:pt x="467" y="522"/>
                  <a:pt x="467" y="585"/>
                </a:cubicBezTo>
                <a:cubicBezTo>
                  <a:pt x="467" y="648"/>
                  <a:pt x="412" y="699"/>
                  <a:pt x="350" y="699"/>
                </a:cubicBezTo>
                <a:cubicBezTo>
                  <a:pt x="287" y="699"/>
                  <a:pt x="235" y="648"/>
                  <a:pt x="235" y="585"/>
                </a:cubicBezTo>
                <a:cubicBezTo>
                  <a:pt x="235" y="522"/>
                  <a:pt x="287" y="467"/>
                  <a:pt x="350" y="46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1" name="Freeform 130"/>
          <p:cNvSpPr>
            <a:spLocks noChangeArrowheads="1"/>
          </p:cNvSpPr>
          <p:nvPr/>
        </p:nvSpPr>
        <p:spPr bwMode="auto">
          <a:xfrm>
            <a:off x="8542339" y="4973639"/>
            <a:ext cx="377825" cy="377825"/>
          </a:xfrm>
          <a:custGeom>
            <a:avLst/>
            <a:gdLst>
              <a:gd name="T0" fmla="*/ 117 w 1050"/>
              <a:gd name="T1" fmla="*/ 117 h 1050"/>
              <a:gd name="T2" fmla="*/ 232 w 1050"/>
              <a:gd name="T3" fmla="*/ 467 h 1050"/>
              <a:gd name="T4" fmla="*/ 117 w 1050"/>
              <a:gd name="T5" fmla="*/ 582 h 1050"/>
              <a:gd name="T6" fmla="*/ 232 w 1050"/>
              <a:gd name="T7" fmla="*/ 699 h 1050"/>
              <a:gd name="T8" fmla="*/ 350 w 1050"/>
              <a:gd name="T9" fmla="*/ 582 h 1050"/>
              <a:gd name="T10" fmla="*/ 467 w 1050"/>
              <a:gd name="T11" fmla="*/ 699 h 1050"/>
              <a:gd name="T12" fmla="*/ 582 w 1050"/>
              <a:gd name="T13" fmla="*/ 582 h 1050"/>
              <a:gd name="T14" fmla="*/ 699 w 1050"/>
              <a:gd name="T15" fmla="*/ 699 h 1050"/>
              <a:gd name="T16" fmla="*/ 817 w 1050"/>
              <a:gd name="T17" fmla="*/ 582 h 1050"/>
              <a:gd name="T18" fmla="*/ 932 w 1050"/>
              <a:gd name="T19" fmla="*/ 467 h 1050"/>
              <a:gd name="T20" fmla="*/ 817 w 1050"/>
              <a:gd name="T21" fmla="*/ 874 h 1050"/>
              <a:gd name="T22" fmla="*/ 699 w 1050"/>
              <a:gd name="T23" fmla="*/ 756 h 1050"/>
              <a:gd name="T24" fmla="*/ 817 w 1050"/>
              <a:gd name="T25" fmla="*/ 874 h 1050"/>
              <a:gd name="T26" fmla="*/ 582 w 1050"/>
              <a:gd name="T27" fmla="*/ 756 h 1050"/>
              <a:gd name="T28" fmla="*/ 467 w 1050"/>
              <a:gd name="T29" fmla="*/ 874 h 1050"/>
              <a:gd name="T30" fmla="*/ 350 w 1050"/>
              <a:gd name="T31" fmla="*/ 874 h 1050"/>
              <a:gd name="T32" fmla="*/ 232 w 1050"/>
              <a:gd name="T33" fmla="*/ 756 h 1050"/>
              <a:gd name="T34" fmla="*/ 350 w 1050"/>
              <a:gd name="T35" fmla="*/ 874 h 1050"/>
              <a:gd name="T36" fmla="*/ 1049 w 1050"/>
              <a:gd name="T37" fmla="*/ 117 h 1050"/>
              <a:gd name="T38" fmla="*/ 932 w 1050"/>
              <a:gd name="T39" fmla="*/ 1049 h 1050"/>
              <a:gd name="T40" fmla="*/ 0 w 1050"/>
              <a:gd name="T41" fmla="*/ 931 h 1050"/>
              <a:gd name="T42" fmla="*/ 117 w 1050"/>
              <a:gd name="T43" fmla="*/ 0 h 1050"/>
              <a:gd name="T44" fmla="*/ 232 w 1050"/>
              <a:gd name="T45" fmla="*/ 349 h 1050"/>
              <a:gd name="T46" fmla="*/ 350 w 1050"/>
              <a:gd name="T47" fmla="*/ 467 h 1050"/>
              <a:gd name="T48" fmla="*/ 232 w 1050"/>
              <a:gd name="T49" fmla="*/ 349 h 1050"/>
              <a:gd name="T50" fmla="*/ 817 w 1050"/>
              <a:gd name="T51" fmla="*/ 349 h 1050"/>
              <a:gd name="T52" fmla="*/ 699 w 1050"/>
              <a:gd name="T53" fmla="*/ 467 h 1050"/>
              <a:gd name="T54" fmla="*/ 467 w 1050"/>
              <a:gd name="T55" fmla="*/ 349 h 1050"/>
              <a:gd name="T56" fmla="*/ 582 w 1050"/>
              <a:gd name="T57" fmla="*/ 467 h 1050"/>
              <a:gd name="T58" fmla="*/ 699 w 1050"/>
              <a:gd name="T59" fmla="*/ 582 h 1050"/>
              <a:gd name="T60" fmla="*/ 582 w 1050"/>
              <a:gd name="T61" fmla="*/ 467 h 1050"/>
              <a:gd name="T62" fmla="*/ 467 w 1050"/>
              <a:gd name="T63" fmla="*/ 582 h 1050"/>
              <a:gd name="T64" fmla="*/ 350 w 1050"/>
              <a:gd name="T65" fmla="*/ 467 h 1050"/>
              <a:gd name="T66" fmla="*/ 467 w 1050"/>
              <a:gd name="T67" fmla="*/ 349 h 1050"/>
              <a:gd name="T68" fmla="*/ 817 w 1050"/>
              <a:gd name="T69" fmla="*/ 699 h 1050"/>
              <a:gd name="T70" fmla="*/ 932 w 1050"/>
              <a:gd name="T71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0" h="1050">
                <a:moveTo>
                  <a:pt x="932" y="117"/>
                </a:moveTo>
                <a:lnTo>
                  <a:pt x="117" y="117"/>
                </a:lnTo>
                <a:lnTo>
                  <a:pt x="117" y="467"/>
                </a:lnTo>
                <a:lnTo>
                  <a:pt x="232" y="467"/>
                </a:lnTo>
                <a:lnTo>
                  <a:pt x="232" y="582"/>
                </a:lnTo>
                <a:lnTo>
                  <a:pt x="117" y="582"/>
                </a:lnTo>
                <a:lnTo>
                  <a:pt x="117" y="699"/>
                </a:lnTo>
                <a:lnTo>
                  <a:pt x="232" y="699"/>
                </a:lnTo>
                <a:lnTo>
                  <a:pt x="232" y="582"/>
                </a:lnTo>
                <a:lnTo>
                  <a:pt x="350" y="582"/>
                </a:lnTo>
                <a:lnTo>
                  <a:pt x="350" y="699"/>
                </a:lnTo>
                <a:lnTo>
                  <a:pt x="467" y="699"/>
                </a:lnTo>
                <a:lnTo>
                  <a:pt x="467" y="582"/>
                </a:lnTo>
                <a:lnTo>
                  <a:pt x="582" y="582"/>
                </a:lnTo>
                <a:lnTo>
                  <a:pt x="582" y="699"/>
                </a:lnTo>
                <a:lnTo>
                  <a:pt x="699" y="699"/>
                </a:lnTo>
                <a:lnTo>
                  <a:pt x="699" y="582"/>
                </a:lnTo>
                <a:lnTo>
                  <a:pt x="817" y="582"/>
                </a:lnTo>
                <a:lnTo>
                  <a:pt x="817" y="467"/>
                </a:lnTo>
                <a:lnTo>
                  <a:pt x="932" y="467"/>
                </a:lnTo>
                <a:lnTo>
                  <a:pt x="932" y="117"/>
                </a:lnTo>
                <a:close/>
                <a:moveTo>
                  <a:pt x="817" y="874"/>
                </a:moveTo>
                <a:lnTo>
                  <a:pt x="817" y="756"/>
                </a:lnTo>
                <a:lnTo>
                  <a:pt x="699" y="756"/>
                </a:lnTo>
                <a:lnTo>
                  <a:pt x="699" y="874"/>
                </a:lnTo>
                <a:lnTo>
                  <a:pt x="817" y="874"/>
                </a:lnTo>
                <a:close/>
                <a:moveTo>
                  <a:pt x="582" y="874"/>
                </a:moveTo>
                <a:lnTo>
                  <a:pt x="582" y="756"/>
                </a:lnTo>
                <a:lnTo>
                  <a:pt x="467" y="756"/>
                </a:lnTo>
                <a:lnTo>
                  <a:pt x="467" y="874"/>
                </a:lnTo>
                <a:lnTo>
                  <a:pt x="582" y="874"/>
                </a:lnTo>
                <a:close/>
                <a:moveTo>
                  <a:pt x="350" y="874"/>
                </a:moveTo>
                <a:lnTo>
                  <a:pt x="350" y="756"/>
                </a:lnTo>
                <a:lnTo>
                  <a:pt x="232" y="756"/>
                </a:lnTo>
                <a:lnTo>
                  <a:pt x="232" y="874"/>
                </a:lnTo>
                <a:lnTo>
                  <a:pt x="350" y="874"/>
                </a:lnTo>
                <a:close/>
                <a:moveTo>
                  <a:pt x="932" y="0"/>
                </a:moveTo>
                <a:cubicBezTo>
                  <a:pt x="995" y="0"/>
                  <a:pt x="1049" y="54"/>
                  <a:pt x="1049" y="117"/>
                </a:cubicBezTo>
                <a:lnTo>
                  <a:pt x="1049" y="931"/>
                </a:lnTo>
                <a:cubicBezTo>
                  <a:pt x="1049" y="994"/>
                  <a:pt x="995" y="1049"/>
                  <a:pt x="932" y="1049"/>
                </a:cubicBezTo>
                <a:lnTo>
                  <a:pt x="117" y="1049"/>
                </a:lnTo>
                <a:cubicBezTo>
                  <a:pt x="54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932" y="0"/>
                </a:lnTo>
                <a:close/>
                <a:moveTo>
                  <a:pt x="232" y="349"/>
                </a:moveTo>
                <a:lnTo>
                  <a:pt x="350" y="349"/>
                </a:lnTo>
                <a:lnTo>
                  <a:pt x="350" y="467"/>
                </a:lnTo>
                <a:lnTo>
                  <a:pt x="232" y="467"/>
                </a:lnTo>
                <a:lnTo>
                  <a:pt x="232" y="349"/>
                </a:lnTo>
                <a:close/>
                <a:moveTo>
                  <a:pt x="699" y="349"/>
                </a:moveTo>
                <a:lnTo>
                  <a:pt x="817" y="349"/>
                </a:lnTo>
                <a:lnTo>
                  <a:pt x="817" y="467"/>
                </a:lnTo>
                <a:lnTo>
                  <a:pt x="699" y="467"/>
                </a:lnTo>
                <a:lnTo>
                  <a:pt x="699" y="349"/>
                </a:lnTo>
                <a:close/>
                <a:moveTo>
                  <a:pt x="467" y="349"/>
                </a:moveTo>
                <a:lnTo>
                  <a:pt x="582" y="349"/>
                </a:lnTo>
                <a:lnTo>
                  <a:pt x="582" y="467"/>
                </a:lnTo>
                <a:lnTo>
                  <a:pt x="699" y="467"/>
                </a:lnTo>
                <a:lnTo>
                  <a:pt x="699" y="582"/>
                </a:lnTo>
                <a:lnTo>
                  <a:pt x="582" y="582"/>
                </a:lnTo>
                <a:lnTo>
                  <a:pt x="582" y="467"/>
                </a:lnTo>
                <a:lnTo>
                  <a:pt x="467" y="467"/>
                </a:lnTo>
                <a:lnTo>
                  <a:pt x="467" y="582"/>
                </a:lnTo>
                <a:lnTo>
                  <a:pt x="350" y="582"/>
                </a:lnTo>
                <a:lnTo>
                  <a:pt x="350" y="467"/>
                </a:lnTo>
                <a:lnTo>
                  <a:pt x="467" y="467"/>
                </a:lnTo>
                <a:lnTo>
                  <a:pt x="467" y="349"/>
                </a:lnTo>
                <a:close/>
                <a:moveTo>
                  <a:pt x="817" y="582"/>
                </a:moveTo>
                <a:lnTo>
                  <a:pt x="817" y="699"/>
                </a:lnTo>
                <a:lnTo>
                  <a:pt x="932" y="699"/>
                </a:lnTo>
                <a:lnTo>
                  <a:pt x="932" y="582"/>
                </a:lnTo>
                <a:lnTo>
                  <a:pt x="817" y="5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2" name="Freeform 131"/>
          <p:cNvSpPr>
            <a:spLocks noChangeArrowheads="1"/>
          </p:cNvSpPr>
          <p:nvPr/>
        </p:nvSpPr>
        <p:spPr bwMode="auto">
          <a:xfrm>
            <a:off x="9626600" y="4953000"/>
            <a:ext cx="357188" cy="419100"/>
          </a:xfrm>
          <a:custGeom>
            <a:avLst/>
            <a:gdLst>
              <a:gd name="T0" fmla="*/ 760 w 993"/>
              <a:gd name="T1" fmla="*/ 227 h 1165"/>
              <a:gd name="T2" fmla="*/ 410 w 993"/>
              <a:gd name="T3" fmla="*/ 407 h 1165"/>
              <a:gd name="T4" fmla="*/ 410 w 993"/>
              <a:gd name="T5" fmla="*/ 935 h 1165"/>
              <a:gd name="T6" fmla="*/ 700 w 993"/>
              <a:gd name="T7" fmla="*/ 1049 h 1165"/>
              <a:gd name="T8" fmla="*/ 350 w 993"/>
              <a:gd name="T9" fmla="*/ 1164 h 1165"/>
              <a:gd name="T10" fmla="*/ 0 w 993"/>
              <a:gd name="T11" fmla="*/ 1049 h 1165"/>
              <a:gd name="T12" fmla="*/ 175 w 993"/>
              <a:gd name="T13" fmla="*/ 948 h 1165"/>
              <a:gd name="T14" fmla="*/ 175 w 993"/>
              <a:gd name="T15" fmla="*/ 1049 h 1165"/>
              <a:gd name="T16" fmla="*/ 292 w 993"/>
              <a:gd name="T17" fmla="*/ 1049 h 1165"/>
              <a:gd name="T18" fmla="*/ 292 w 993"/>
              <a:gd name="T19" fmla="*/ 0 h 1165"/>
              <a:gd name="T20" fmla="*/ 760 w 993"/>
              <a:gd name="T21" fmla="*/ 227 h 1165"/>
              <a:gd name="T22" fmla="*/ 817 w 993"/>
              <a:gd name="T23" fmla="*/ 1019 h 1165"/>
              <a:gd name="T24" fmla="*/ 905 w 993"/>
              <a:gd name="T25" fmla="*/ 932 h 1165"/>
              <a:gd name="T26" fmla="*/ 992 w 993"/>
              <a:gd name="T27" fmla="*/ 1019 h 1165"/>
              <a:gd name="T28" fmla="*/ 905 w 993"/>
              <a:gd name="T29" fmla="*/ 1107 h 1165"/>
              <a:gd name="T30" fmla="*/ 817 w 993"/>
              <a:gd name="T31" fmla="*/ 101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93" h="1165">
                <a:moveTo>
                  <a:pt x="760" y="227"/>
                </a:moveTo>
                <a:lnTo>
                  <a:pt x="410" y="407"/>
                </a:lnTo>
                <a:lnTo>
                  <a:pt x="410" y="935"/>
                </a:lnTo>
                <a:cubicBezTo>
                  <a:pt x="577" y="943"/>
                  <a:pt x="700" y="992"/>
                  <a:pt x="700" y="1049"/>
                </a:cubicBezTo>
                <a:cubicBezTo>
                  <a:pt x="700" y="1112"/>
                  <a:pt x="544" y="1164"/>
                  <a:pt x="350" y="1164"/>
                </a:cubicBezTo>
                <a:cubicBezTo>
                  <a:pt x="156" y="1164"/>
                  <a:pt x="0" y="1112"/>
                  <a:pt x="0" y="1049"/>
                </a:cubicBezTo>
                <a:cubicBezTo>
                  <a:pt x="0" y="1006"/>
                  <a:pt x="71" y="968"/>
                  <a:pt x="175" y="948"/>
                </a:cubicBezTo>
                <a:lnTo>
                  <a:pt x="175" y="1049"/>
                </a:lnTo>
                <a:lnTo>
                  <a:pt x="292" y="1049"/>
                </a:lnTo>
                <a:lnTo>
                  <a:pt x="292" y="0"/>
                </a:lnTo>
                <a:lnTo>
                  <a:pt x="760" y="227"/>
                </a:lnTo>
                <a:close/>
                <a:moveTo>
                  <a:pt x="817" y="1019"/>
                </a:moveTo>
                <a:cubicBezTo>
                  <a:pt x="817" y="970"/>
                  <a:pt x="856" y="932"/>
                  <a:pt x="905" y="932"/>
                </a:cubicBezTo>
                <a:cubicBezTo>
                  <a:pt x="955" y="932"/>
                  <a:pt x="992" y="970"/>
                  <a:pt x="992" y="1019"/>
                </a:cubicBezTo>
                <a:cubicBezTo>
                  <a:pt x="992" y="1069"/>
                  <a:pt x="955" y="1107"/>
                  <a:pt x="905" y="1107"/>
                </a:cubicBezTo>
                <a:cubicBezTo>
                  <a:pt x="856" y="1107"/>
                  <a:pt x="817" y="1069"/>
                  <a:pt x="817" y="101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3" name="Freeform 132"/>
          <p:cNvSpPr>
            <a:spLocks noChangeArrowheads="1"/>
          </p:cNvSpPr>
          <p:nvPr/>
        </p:nvSpPr>
        <p:spPr bwMode="auto">
          <a:xfrm>
            <a:off x="10628314" y="4953000"/>
            <a:ext cx="503237" cy="419100"/>
          </a:xfrm>
          <a:custGeom>
            <a:avLst/>
            <a:gdLst>
              <a:gd name="T0" fmla="*/ 1397 w 1400"/>
              <a:gd name="T1" fmla="*/ 413 h 1165"/>
              <a:gd name="T2" fmla="*/ 1397 w 1400"/>
              <a:gd name="T3" fmla="*/ 426 h 1165"/>
              <a:gd name="T4" fmla="*/ 1328 w 1400"/>
              <a:gd name="T5" fmla="*/ 514 h 1165"/>
              <a:gd name="T6" fmla="*/ 1317 w 1400"/>
              <a:gd name="T7" fmla="*/ 519 h 1165"/>
              <a:gd name="T8" fmla="*/ 1276 w 1400"/>
              <a:gd name="T9" fmla="*/ 511 h 1165"/>
              <a:gd name="T10" fmla="*/ 1257 w 1400"/>
              <a:gd name="T11" fmla="*/ 571 h 1165"/>
              <a:gd name="T12" fmla="*/ 1222 w 1400"/>
              <a:gd name="T13" fmla="*/ 571 h 1165"/>
              <a:gd name="T14" fmla="*/ 1183 w 1400"/>
              <a:gd name="T15" fmla="*/ 489 h 1165"/>
              <a:gd name="T16" fmla="*/ 1121 w 1400"/>
              <a:gd name="T17" fmla="*/ 476 h 1165"/>
              <a:gd name="T18" fmla="*/ 992 w 1400"/>
              <a:gd name="T19" fmla="*/ 782 h 1165"/>
              <a:gd name="T20" fmla="*/ 1039 w 1400"/>
              <a:gd name="T21" fmla="*/ 1153 h 1165"/>
              <a:gd name="T22" fmla="*/ 1028 w 1400"/>
              <a:gd name="T23" fmla="*/ 1164 h 1165"/>
              <a:gd name="T24" fmla="*/ 973 w 1400"/>
              <a:gd name="T25" fmla="*/ 1164 h 1165"/>
              <a:gd name="T26" fmla="*/ 962 w 1400"/>
              <a:gd name="T27" fmla="*/ 1156 h 1165"/>
              <a:gd name="T28" fmla="*/ 907 w 1400"/>
              <a:gd name="T29" fmla="*/ 935 h 1165"/>
              <a:gd name="T30" fmla="*/ 880 w 1400"/>
              <a:gd name="T31" fmla="*/ 888 h 1165"/>
              <a:gd name="T32" fmla="*/ 812 w 1400"/>
              <a:gd name="T33" fmla="*/ 1156 h 1165"/>
              <a:gd name="T34" fmla="*/ 801 w 1400"/>
              <a:gd name="T35" fmla="*/ 1164 h 1165"/>
              <a:gd name="T36" fmla="*/ 743 w 1400"/>
              <a:gd name="T37" fmla="*/ 1164 h 1165"/>
              <a:gd name="T38" fmla="*/ 733 w 1400"/>
              <a:gd name="T39" fmla="*/ 1153 h 1165"/>
              <a:gd name="T40" fmla="*/ 795 w 1400"/>
              <a:gd name="T41" fmla="*/ 784 h 1165"/>
              <a:gd name="T42" fmla="*/ 426 w 1400"/>
              <a:gd name="T43" fmla="*/ 784 h 1165"/>
              <a:gd name="T44" fmla="*/ 331 w 1400"/>
              <a:gd name="T45" fmla="*/ 965 h 1165"/>
              <a:gd name="T46" fmla="*/ 353 w 1400"/>
              <a:gd name="T47" fmla="*/ 1151 h 1165"/>
              <a:gd name="T48" fmla="*/ 342 w 1400"/>
              <a:gd name="T49" fmla="*/ 1164 h 1165"/>
              <a:gd name="T50" fmla="*/ 287 w 1400"/>
              <a:gd name="T51" fmla="*/ 1164 h 1165"/>
              <a:gd name="T52" fmla="*/ 276 w 1400"/>
              <a:gd name="T53" fmla="*/ 1159 h 1165"/>
              <a:gd name="T54" fmla="*/ 200 w 1400"/>
              <a:gd name="T55" fmla="*/ 880 h 1165"/>
              <a:gd name="T56" fmla="*/ 107 w 1400"/>
              <a:gd name="T57" fmla="*/ 987 h 1165"/>
              <a:gd name="T58" fmla="*/ 123 w 1400"/>
              <a:gd name="T59" fmla="*/ 1151 h 1165"/>
              <a:gd name="T60" fmla="*/ 112 w 1400"/>
              <a:gd name="T61" fmla="*/ 1164 h 1165"/>
              <a:gd name="T62" fmla="*/ 52 w 1400"/>
              <a:gd name="T63" fmla="*/ 1164 h 1165"/>
              <a:gd name="T64" fmla="*/ 41 w 1400"/>
              <a:gd name="T65" fmla="*/ 1159 h 1165"/>
              <a:gd name="T66" fmla="*/ 6 w 1400"/>
              <a:gd name="T67" fmla="*/ 1006 h 1165"/>
              <a:gd name="T68" fmla="*/ 63 w 1400"/>
              <a:gd name="T69" fmla="*/ 782 h 1165"/>
              <a:gd name="T70" fmla="*/ 63 w 1400"/>
              <a:gd name="T71" fmla="*/ 388 h 1165"/>
              <a:gd name="T72" fmla="*/ 0 w 1400"/>
              <a:gd name="T73" fmla="*/ 306 h 1165"/>
              <a:gd name="T74" fmla="*/ 749 w 1400"/>
              <a:gd name="T75" fmla="*/ 306 h 1165"/>
              <a:gd name="T76" fmla="*/ 1009 w 1400"/>
              <a:gd name="T77" fmla="*/ 216 h 1165"/>
              <a:gd name="T78" fmla="*/ 1025 w 1400"/>
              <a:gd name="T79" fmla="*/ 118 h 1165"/>
              <a:gd name="T80" fmla="*/ 1123 w 1400"/>
              <a:gd name="T81" fmla="*/ 186 h 1165"/>
              <a:gd name="T82" fmla="*/ 1162 w 1400"/>
              <a:gd name="T83" fmla="*/ 148 h 1165"/>
              <a:gd name="T84" fmla="*/ 1039 w 1400"/>
              <a:gd name="T85" fmla="*/ 33 h 1165"/>
              <a:gd name="T86" fmla="*/ 1003 w 1400"/>
              <a:gd name="T87" fmla="*/ 8 h 1165"/>
              <a:gd name="T88" fmla="*/ 1014 w 1400"/>
              <a:gd name="T89" fmla="*/ 0 h 1165"/>
              <a:gd name="T90" fmla="*/ 1224 w 1400"/>
              <a:gd name="T91" fmla="*/ 159 h 1165"/>
              <a:gd name="T92" fmla="*/ 1274 w 1400"/>
              <a:gd name="T93" fmla="*/ 262 h 1165"/>
              <a:gd name="T94" fmla="*/ 1279 w 1400"/>
              <a:gd name="T95" fmla="*/ 282 h 1165"/>
              <a:gd name="T96" fmla="*/ 1397 w 1400"/>
              <a:gd name="T97" fmla="*/ 41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00" h="1165">
                <a:moveTo>
                  <a:pt x="1397" y="413"/>
                </a:moveTo>
                <a:cubicBezTo>
                  <a:pt x="1399" y="416"/>
                  <a:pt x="1399" y="424"/>
                  <a:pt x="1397" y="426"/>
                </a:cubicBezTo>
                <a:lnTo>
                  <a:pt x="1328" y="514"/>
                </a:lnTo>
                <a:cubicBezTo>
                  <a:pt x="1326" y="517"/>
                  <a:pt x="1320" y="519"/>
                  <a:pt x="1317" y="519"/>
                </a:cubicBezTo>
                <a:lnTo>
                  <a:pt x="1276" y="511"/>
                </a:lnTo>
                <a:lnTo>
                  <a:pt x="1257" y="571"/>
                </a:lnTo>
                <a:cubicBezTo>
                  <a:pt x="1249" y="585"/>
                  <a:pt x="1230" y="585"/>
                  <a:pt x="1222" y="571"/>
                </a:cubicBezTo>
                <a:lnTo>
                  <a:pt x="1183" y="489"/>
                </a:lnTo>
                <a:lnTo>
                  <a:pt x="1121" y="476"/>
                </a:lnTo>
                <a:lnTo>
                  <a:pt x="992" y="782"/>
                </a:lnTo>
                <a:lnTo>
                  <a:pt x="1039" y="1153"/>
                </a:lnTo>
                <a:cubicBezTo>
                  <a:pt x="1039" y="1162"/>
                  <a:pt x="1033" y="1164"/>
                  <a:pt x="1028" y="1164"/>
                </a:cubicBezTo>
                <a:lnTo>
                  <a:pt x="973" y="1164"/>
                </a:lnTo>
                <a:cubicBezTo>
                  <a:pt x="968" y="1164"/>
                  <a:pt x="965" y="1162"/>
                  <a:pt x="962" y="1156"/>
                </a:cubicBezTo>
                <a:lnTo>
                  <a:pt x="907" y="935"/>
                </a:lnTo>
                <a:lnTo>
                  <a:pt x="880" y="888"/>
                </a:lnTo>
                <a:lnTo>
                  <a:pt x="812" y="1156"/>
                </a:lnTo>
                <a:cubicBezTo>
                  <a:pt x="812" y="1162"/>
                  <a:pt x="806" y="1164"/>
                  <a:pt x="801" y="1164"/>
                </a:cubicBezTo>
                <a:lnTo>
                  <a:pt x="743" y="1164"/>
                </a:lnTo>
                <a:cubicBezTo>
                  <a:pt x="738" y="1164"/>
                  <a:pt x="733" y="1159"/>
                  <a:pt x="733" y="1153"/>
                </a:cubicBezTo>
                <a:lnTo>
                  <a:pt x="795" y="784"/>
                </a:lnTo>
                <a:lnTo>
                  <a:pt x="426" y="784"/>
                </a:lnTo>
                <a:lnTo>
                  <a:pt x="331" y="965"/>
                </a:lnTo>
                <a:lnTo>
                  <a:pt x="353" y="1151"/>
                </a:lnTo>
                <a:cubicBezTo>
                  <a:pt x="355" y="1159"/>
                  <a:pt x="350" y="1164"/>
                  <a:pt x="342" y="1164"/>
                </a:cubicBezTo>
                <a:lnTo>
                  <a:pt x="287" y="1164"/>
                </a:lnTo>
                <a:cubicBezTo>
                  <a:pt x="284" y="1164"/>
                  <a:pt x="279" y="1164"/>
                  <a:pt x="276" y="1159"/>
                </a:cubicBezTo>
                <a:lnTo>
                  <a:pt x="200" y="880"/>
                </a:lnTo>
                <a:lnTo>
                  <a:pt x="107" y="987"/>
                </a:lnTo>
                <a:lnTo>
                  <a:pt x="123" y="1151"/>
                </a:lnTo>
                <a:cubicBezTo>
                  <a:pt x="126" y="1159"/>
                  <a:pt x="120" y="1164"/>
                  <a:pt x="112" y="1164"/>
                </a:cubicBezTo>
                <a:lnTo>
                  <a:pt x="52" y="1164"/>
                </a:lnTo>
                <a:cubicBezTo>
                  <a:pt x="47" y="1164"/>
                  <a:pt x="41" y="1162"/>
                  <a:pt x="41" y="1159"/>
                </a:cubicBezTo>
                <a:lnTo>
                  <a:pt x="6" y="1006"/>
                </a:lnTo>
                <a:lnTo>
                  <a:pt x="63" y="782"/>
                </a:lnTo>
                <a:lnTo>
                  <a:pt x="63" y="388"/>
                </a:lnTo>
                <a:cubicBezTo>
                  <a:pt x="63" y="388"/>
                  <a:pt x="0" y="364"/>
                  <a:pt x="0" y="306"/>
                </a:cubicBezTo>
                <a:lnTo>
                  <a:pt x="749" y="306"/>
                </a:lnTo>
                <a:cubicBezTo>
                  <a:pt x="749" y="306"/>
                  <a:pt x="880" y="309"/>
                  <a:pt x="1009" y="216"/>
                </a:cubicBezTo>
                <a:cubicBezTo>
                  <a:pt x="1009" y="216"/>
                  <a:pt x="987" y="156"/>
                  <a:pt x="1025" y="118"/>
                </a:cubicBezTo>
                <a:cubicBezTo>
                  <a:pt x="1025" y="118"/>
                  <a:pt x="1101" y="172"/>
                  <a:pt x="1123" y="186"/>
                </a:cubicBezTo>
                <a:cubicBezTo>
                  <a:pt x="1151" y="202"/>
                  <a:pt x="1170" y="172"/>
                  <a:pt x="1162" y="148"/>
                </a:cubicBezTo>
                <a:cubicBezTo>
                  <a:pt x="1156" y="131"/>
                  <a:pt x="1137" y="71"/>
                  <a:pt x="1039" y="33"/>
                </a:cubicBezTo>
                <a:cubicBezTo>
                  <a:pt x="1026" y="29"/>
                  <a:pt x="997" y="26"/>
                  <a:pt x="1003" y="8"/>
                </a:cubicBezTo>
                <a:cubicBezTo>
                  <a:pt x="1003" y="3"/>
                  <a:pt x="1009" y="0"/>
                  <a:pt x="1014" y="0"/>
                </a:cubicBezTo>
                <a:cubicBezTo>
                  <a:pt x="1134" y="17"/>
                  <a:pt x="1205" y="115"/>
                  <a:pt x="1224" y="159"/>
                </a:cubicBezTo>
                <a:cubicBezTo>
                  <a:pt x="1227" y="164"/>
                  <a:pt x="1279" y="200"/>
                  <a:pt x="1274" y="262"/>
                </a:cubicBezTo>
                <a:cubicBezTo>
                  <a:pt x="1274" y="271"/>
                  <a:pt x="1274" y="276"/>
                  <a:pt x="1279" y="282"/>
                </a:cubicBezTo>
                <a:lnTo>
                  <a:pt x="1397" y="413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4" name="Freeform 133"/>
          <p:cNvSpPr>
            <a:spLocks noChangeArrowheads="1"/>
          </p:cNvSpPr>
          <p:nvPr/>
        </p:nvSpPr>
        <p:spPr bwMode="auto">
          <a:xfrm>
            <a:off x="1058864" y="5842001"/>
            <a:ext cx="377825" cy="377825"/>
          </a:xfrm>
          <a:custGeom>
            <a:avLst/>
            <a:gdLst>
              <a:gd name="T0" fmla="*/ 670 w 1051"/>
              <a:gd name="T1" fmla="*/ 612 h 1050"/>
              <a:gd name="T2" fmla="*/ 670 w 1051"/>
              <a:gd name="T3" fmla="*/ 437 h 1050"/>
              <a:gd name="T4" fmla="*/ 787 w 1051"/>
              <a:gd name="T5" fmla="*/ 437 h 1050"/>
              <a:gd name="T6" fmla="*/ 787 w 1051"/>
              <a:gd name="T7" fmla="*/ 612 h 1050"/>
              <a:gd name="T8" fmla="*/ 670 w 1051"/>
              <a:gd name="T9" fmla="*/ 612 h 1050"/>
              <a:gd name="T10" fmla="*/ 582 w 1051"/>
              <a:gd name="T11" fmla="*/ 350 h 1050"/>
              <a:gd name="T12" fmla="*/ 582 w 1051"/>
              <a:gd name="T13" fmla="*/ 699 h 1050"/>
              <a:gd name="T14" fmla="*/ 817 w 1051"/>
              <a:gd name="T15" fmla="*/ 699 h 1050"/>
              <a:gd name="T16" fmla="*/ 875 w 1051"/>
              <a:gd name="T17" fmla="*/ 642 h 1050"/>
              <a:gd name="T18" fmla="*/ 875 w 1051"/>
              <a:gd name="T19" fmla="*/ 407 h 1050"/>
              <a:gd name="T20" fmla="*/ 817 w 1051"/>
              <a:gd name="T21" fmla="*/ 350 h 1050"/>
              <a:gd name="T22" fmla="*/ 582 w 1051"/>
              <a:gd name="T23" fmla="*/ 350 h 1050"/>
              <a:gd name="T24" fmla="*/ 468 w 1051"/>
              <a:gd name="T25" fmla="*/ 699 h 1050"/>
              <a:gd name="T26" fmla="*/ 468 w 1051"/>
              <a:gd name="T27" fmla="*/ 350 h 1050"/>
              <a:gd name="T28" fmla="*/ 380 w 1051"/>
              <a:gd name="T29" fmla="*/ 350 h 1050"/>
              <a:gd name="T30" fmla="*/ 380 w 1051"/>
              <a:gd name="T31" fmla="*/ 494 h 1050"/>
              <a:gd name="T32" fmla="*/ 263 w 1051"/>
              <a:gd name="T33" fmla="*/ 494 h 1050"/>
              <a:gd name="T34" fmla="*/ 263 w 1051"/>
              <a:gd name="T35" fmla="*/ 350 h 1050"/>
              <a:gd name="T36" fmla="*/ 175 w 1051"/>
              <a:gd name="T37" fmla="*/ 350 h 1050"/>
              <a:gd name="T38" fmla="*/ 175 w 1051"/>
              <a:gd name="T39" fmla="*/ 699 h 1050"/>
              <a:gd name="T40" fmla="*/ 263 w 1051"/>
              <a:gd name="T41" fmla="*/ 699 h 1050"/>
              <a:gd name="T42" fmla="*/ 263 w 1051"/>
              <a:gd name="T43" fmla="*/ 582 h 1050"/>
              <a:gd name="T44" fmla="*/ 380 w 1051"/>
              <a:gd name="T45" fmla="*/ 582 h 1050"/>
              <a:gd name="T46" fmla="*/ 380 w 1051"/>
              <a:gd name="T47" fmla="*/ 699 h 1050"/>
              <a:gd name="T48" fmla="*/ 468 w 1051"/>
              <a:gd name="T49" fmla="*/ 699 h 1050"/>
              <a:gd name="T50" fmla="*/ 932 w 1051"/>
              <a:gd name="T51" fmla="*/ 0 h 1050"/>
              <a:gd name="T52" fmla="*/ 1050 w 1051"/>
              <a:gd name="T53" fmla="*/ 117 h 1050"/>
              <a:gd name="T54" fmla="*/ 1050 w 1051"/>
              <a:gd name="T55" fmla="*/ 932 h 1050"/>
              <a:gd name="T56" fmla="*/ 932 w 1051"/>
              <a:gd name="T57" fmla="*/ 1049 h 1050"/>
              <a:gd name="T58" fmla="*/ 118 w 1051"/>
              <a:gd name="T59" fmla="*/ 1049 h 1050"/>
              <a:gd name="T60" fmla="*/ 0 w 1051"/>
              <a:gd name="T61" fmla="*/ 932 h 1050"/>
              <a:gd name="T62" fmla="*/ 0 w 1051"/>
              <a:gd name="T63" fmla="*/ 117 h 1050"/>
              <a:gd name="T64" fmla="*/ 118 w 1051"/>
              <a:gd name="T65" fmla="*/ 0 h 1050"/>
              <a:gd name="T66" fmla="*/ 932 w 1051"/>
              <a:gd name="T6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1" h="1050">
                <a:moveTo>
                  <a:pt x="670" y="612"/>
                </a:moveTo>
                <a:lnTo>
                  <a:pt x="670" y="437"/>
                </a:lnTo>
                <a:lnTo>
                  <a:pt x="787" y="437"/>
                </a:lnTo>
                <a:lnTo>
                  <a:pt x="787" y="612"/>
                </a:lnTo>
                <a:lnTo>
                  <a:pt x="670" y="612"/>
                </a:lnTo>
                <a:close/>
                <a:moveTo>
                  <a:pt x="582" y="350"/>
                </a:moveTo>
                <a:lnTo>
                  <a:pt x="582" y="699"/>
                </a:lnTo>
                <a:lnTo>
                  <a:pt x="817" y="699"/>
                </a:lnTo>
                <a:cubicBezTo>
                  <a:pt x="850" y="699"/>
                  <a:pt x="875" y="675"/>
                  <a:pt x="875" y="642"/>
                </a:cubicBezTo>
                <a:lnTo>
                  <a:pt x="875" y="407"/>
                </a:lnTo>
                <a:cubicBezTo>
                  <a:pt x="875" y="374"/>
                  <a:pt x="850" y="350"/>
                  <a:pt x="817" y="350"/>
                </a:cubicBezTo>
                <a:lnTo>
                  <a:pt x="582" y="350"/>
                </a:lnTo>
                <a:close/>
                <a:moveTo>
                  <a:pt x="468" y="699"/>
                </a:moveTo>
                <a:lnTo>
                  <a:pt x="468" y="350"/>
                </a:lnTo>
                <a:lnTo>
                  <a:pt x="380" y="350"/>
                </a:lnTo>
                <a:lnTo>
                  <a:pt x="380" y="494"/>
                </a:lnTo>
                <a:lnTo>
                  <a:pt x="263" y="494"/>
                </a:lnTo>
                <a:lnTo>
                  <a:pt x="263" y="350"/>
                </a:lnTo>
                <a:lnTo>
                  <a:pt x="175" y="350"/>
                </a:lnTo>
                <a:lnTo>
                  <a:pt x="175" y="699"/>
                </a:lnTo>
                <a:lnTo>
                  <a:pt x="263" y="699"/>
                </a:lnTo>
                <a:lnTo>
                  <a:pt x="263" y="582"/>
                </a:lnTo>
                <a:lnTo>
                  <a:pt x="380" y="582"/>
                </a:lnTo>
                <a:lnTo>
                  <a:pt x="380" y="699"/>
                </a:lnTo>
                <a:lnTo>
                  <a:pt x="468" y="699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5" name="Freeform 134"/>
          <p:cNvSpPr>
            <a:spLocks noChangeArrowheads="1"/>
          </p:cNvSpPr>
          <p:nvPr/>
        </p:nvSpPr>
        <p:spPr bwMode="auto">
          <a:xfrm>
            <a:off x="2112963" y="5821363"/>
            <a:ext cx="419100" cy="419100"/>
          </a:xfrm>
          <a:custGeom>
            <a:avLst/>
            <a:gdLst>
              <a:gd name="T0" fmla="*/ 582 w 1165"/>
              <a:gd name="T1" fmla="*/ 233 h 1166"/>
              <a:gd name="T2" fmla="*/ 814 w 1165"/>
              <a:gd name="T3" fmla="*/ 465 h 1166"/>
              <a:gd name="T4" fmla="*/ 639 w 1165"/>
              <a:gd name="T5" fmla="*/ 757 h 1166"/>
              <a:gd name="T6" fmla="*/ 524 w 1165"/>
              <a:gd name="T7" fmla="*/ 757 h 1166"/>
              <a:gd name="T8" fmla="*/ 699 w 1165"/>
              <a:gd name="T9" fmla="*/ 465 h 1166"/>
              <a:gd name="T10" fmla="*/ 582 w 1165"/>
              <a:gd name="T11" fmla="*/ 350 h 1166"/>
              <a:gd name="T12" fmla="*/ 464 w 1165"/>
              <a:gd name="T13" fmla="*/ 465 h 1166"/>
              <a:gd name="T14" fmla="*/ 349 w 1165"/>
              <a:gd name="T15" fmla="*/ 465 h 1166"/>
              <a:gd name="T16" fmla="*/ 582 w 1165"/>
              <a:gd name="T17" fmla="*/ 233 h 1166"/>
              <a:gd name="T18" fmla="*/ 582 w 1165"/>
              <a:gd name="T19" fmla="*/ 1050 h 1166"/>
              <a:gd name="T20" fmla="*/ 1049 w 1165"/>
              <a:gd name="T21" fmla="*/ 583 h 1166"/>
              <a:gd name="T22" fmla="*/ 582 w 1165"/>
              <a:gd name="T23" fmla="*/ 115 h 1166"/>
              <a:gd name="T24" fmla="*/ 114 w 1165"/>
              <a:gd name="T25" fmla="*/ 583 h 1166"/>
              <a:gd name="T26" fmla="*/ 582 w 1165"/>
              <a:gd name="T27" fmla="*/ 1050 h 1166"/>
              <a:gd name="T28" fmla="*/ 582 w 1165"/>
              <a:gd name="T29" fmla="*/ 0 h 1166"/>
              <a:gd name="T30" fmla="*/ 1164 w 1165"/>
              <a:gd name="T31" fmla="*/ 583 h 1166"/>
              <a:gd name="T32" fmla="*/ 582 w 1165"/>
              <a:gd name="T33" fmla="*/ 1165 h 1166"/>
              <a:gd name="T34" fmla="*/ 0 w 1165"/>
              <a:gd name="T35" fmla="*/ 583 h 1166"/>
              <a:gd name="T36" fmla="*/ 582 w 1165"/>
              <a:gd name="T37" fmla="*/ 0 h 1166"/>
              <a:gd name="T38" fmla="*/ 524 w 1165"/>
              <a:gd name="T39" fmla="*/ 932 h 1166"/>
              <a:gd name="T40" fmla="*/ 524 w 1165"/>
              <a:gd name="T41" fmla="*/ 815 h 1166"/>
              <a:gd name="T42" fmla="*/ 639 w 1165"/>
              <a:gd name="T43" fmla="*/ 815 h 1166"/>
              <a:gd name="T44" fmla="*/ 639 w 1165"/>
              <a:gd name="T45" fmla="*/ 932 h 1166"/>
              <a:gd name="T46" fmla="*/ 524 w 1165"/>
              <a:gd name="T47" fmla="*/ 9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166">
                <a:moveTo>
                  <a:pt x="582" y="233"/>
                </a:moveTo>
                <a:cubicBezTo>
                  <a:pt x="710" y="233"/>
                  <a:pt x="814" y="337"/>
                  <a:pt x="814" y="465"/>
                </a:cubicBezTo>
                <a:cubicBezTo>
                  <a:pt x="814" y="610"/>
                  <a:pt x="639" y="626"/>
                  <a:pt x="639" y="757"/>
                </a:cubicBezTo>
                <a:lnTo>
                  <a:pt x="524" y="757"/>
                </a:lnTo>
                <a:cubicBezTo>
                  <a:pt x="524" y="569"/>
                  <a:pt x="699" y="583"/>
                  <a:pt x="699" y="465"/>
                </a:cubicBezTo>
                <a:cubicBezTo>
                  <a:pt x="699" y="402"/>
                  <a:pt x="645" y="350"/>
                  <a:pt x="582" y="350"/>
                </a:cubicBezTo>
                <a:cubicBezTo>
                  <a:pt x="519" y="350"/>
                  <a:pt x="464" y="402"/>
                  <a:pt x="464" y="465"/>
                </a:cubicBezTo>
                <a:lnTo>
                  <a:pt x="349" y="465"/>
                </a:lnTo>
                <a:cubicBezTo>
                  <a:pt x="349" y="337"/>
                  <a:pt x="453" y="233"/>
                  <a:pt x="582" y="233"/>
                </a:cubicBezTo>
                <a:close/>
                <a:moveTo>
                  <a:pt x="582" y="1050"/>
                </a:moveTo>
                <a:cubicBezTo>
                  <a:pt x="839" y="1050"/>
                  <a:pt x="1049" y="840"/>
                  <a:pt x="1049" y="583"/>
                </a:cubicBezTo>
                <a:cubicBezTo>
                  <a:pt x="1049" y="327"/>
                  <a:pt x="839" y="115"/>
                  <a:pt x="582" y="115"/>
                </a:cubicBezTo>
                <a:cubicBezTo>
                  <a:pt x="325" y="115"/>
                  <a:pt x="114" y="327"/>
                  <a:pt x="114" y="583"/>
                </a:cubicBezTo>
                <a:cubicBezTo>
                  <a:pt x="114" y="840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59" y="0"/>
                  <a:pt x="582" y="0"/>
                </a:cubicBezTo>
                <a:close/>
                <a:moveTo>
                  <a:pt x="524" y="932"/>
                </a:moveTo>
                <a:lnTo>
                  <a:pt x="524" y="815"/>
                </a:lnTo>
                <a:lnTo>
                  <a:pt x="639" y="815"/>
                </a:lnTo>
                <a:lnTo>
                  <a:pt x="639" y="932"/>
                </a:lnTo>
                <a:lnTo>
                  <a:pt x="524" y="9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6" name="Freeform 135"/>
          <p:cNvSpPr>
            <a:spLocks noChangeArrowheads="1"/>
          </p:cNvSpPr>
          <p:nvPr/>
        </p:nvSpPr>
        <p:spPr bwMode="auto">
          <a:xfrm>
            <a:off x="3208339" y="5811838"/>
            <a:ext cx="377825" cy="436562"/>
          </a:xfrm>
          <a:custGeom>
            <a:avLst/>
            <a:gdLst>
              <a:gd name="T0" fmla="*/ 494 w 1050"/>
              <a:gd name="T1" fmla="*/ 454 h 1212"/>
              <a:gd name="T2" fmla="*/ 642 w 1050"/>
              <a:gd name="T3" fmla="*/ 309 h 1212"/>
              <a:gd name="T4" fmla="*/ 787 w 1050"/>
              <a:gd name="T5" fmla="*/ 454 h 1212"/>
              <a:gd name="T6" fmla="*/ 642 w 1050"/>
              <a:gd name="T7" fmla="*/ 599 h 1212"/>
              <a:gd name="T8" fmla="*/ 494 w 1050"/>
              <a:gd name="T9" fmla="*/ 454 h 1212"/>
              <a:gd name="T10" fmla="*/ 270 w 1050"/>
              <a:gd name="T11" fmla="*/ 82 h 1212"/>
              <a:gd name="T12" fmla="*/ 117 w 1050"/>
              <a:gd name="T13" fmla="*/ 454 h 1212"/>
              <a:gd name="T14" fmla="*/ 270 w 1050"/>
              <a:gd name="T15" fmla="*/ 826 h 1212"/>
              <a:gd name="T16" fmla="*/ 188 w 1050"/>
              <a:gd name="T17" fmla="*/ 907 h 1212"/>
              <a:gd name="T18" fmla="*/ 0 w 1050"/>
              <a:gd name="T19" fmla="*/ 454 h 1212"/>
              <a:gd name="T20" fmla="*/ 188 w 1050"/>
              <a:gd name="T21" fmla="*/ 0 h 1212"/>
              <a:gd name="T22" fmla="*/ 270 w 1050"/>
              <a:gd name="T23" fmla="*/ 82 h 1212"/>
              <a:gd name="T24" fmla="*/ 817 w 1050"/>
              <a:gd name="T25" fmla="*/ 1096 h 1212"/>
              <a:gd name="T26" fmla="*/ 931 w 1050"/>
              <a:gd name="T27" fmla="*/ 979 h 1212"/>
              <a:gd name="T28" fmla="*/ 1049 w 1050"/>
              <a:gd name="T29" fmla="*/ 979 h 1212"/>
              <a:gd name="T30" fmla="*/ 817 w 1050"/>
              <a:gd name="T31" fmla="*/ 1211 h 1212"/>
              <a:gd name="T32" fmla="*/ 721 w 1050"/>
              <a:gd name="T33" fmla="*/ 1192 h 1212"/>
              <a:gd name="T34" fmla="*/ 560 w 1050"/>
              <a:gd name="T35" fmla="*/ 984 h 1212"/>
              <a:gd name="T36" fmla="*/ 461 w 1050"/>
              <a:gd name="T37" fmla="*/ 864 h 1212"/>
              <a:gd name="T38" fmla="*/ 295 w 1050"/>
              <a:gd name="T39" fmla="*/ 681 h 1212"/>
              <a:gd name="T40" fmla="*/ 232 w 1050"/>
              <a:gd name="T41" fmla="*/ 454 h 1212"/>
              <a:gd name="T42" fmla="*/ 642 w 1050"/>
              <a:gd name="T43" fmla="*/ 47 h 1212"/>
              <a:gd name="T44" fmla="*/ 1049 w 1050"/>
              <a:gd name="T45" fmla="*/ 454 h 1212"/>
              <a:gd name="T46" fmla="*/ 931 w 1050"/>
              <a:gd name="T47" fmla="*/ 454 h 1212"/>
              <a:gd name="T48" fmla="*/ 642 w 1050"/>
              <a:gd name="T49" fmla="*/ 161 h 1212"/>
              <a:gd name="T50" fmla="*/ 349 w 1050"/>
              <a:gd name="T51" fmla="*/ 454 h 1212"/>
              <a:gd name="T52" fmla="*/ 396 w 1050"/>
              <a:gd name="T53" fmla="*/ 626 h 1212"/>
              <a:gd name="T54" fmla="*/ 532 w 1050"/>
              <a:gd name="T55" fmla="*/ 774 h 1212"/>
              <a:gd name="T56" fmla="*/ 672 w 1050"/>
              <a:gd name="T57" fmla="*/ 949 h 1212"/>
              <a:gd name="T58" fmla="*/ 770 w 1050"/>
              <a:gd name="T59" fmla="*/ 1085 h 1212"/>
              <a:gd name="T60" fmla="*/ 817 w 1050"/>
              <a:gd name="T61" fmla="*/ 1096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0" h="1212">
                <a:moveTo>
                  <a:pt x="494" y="454"/>
                </a:moveTo>
                <a:cubicBezTo>
                  <a:pt x="494" y="375"/>
                  <a:pt x="563" y="309"/>
                  <a:pt x="642" y="309"/>
                </a:cubicBezTo>
                <a:cubicBezTo>
                  <a:pt x="721" y="309"/>
                  <a:pt x="787" y="375"/>
                  <a:pt x="787" y="454"/>
                </a:cubicBezTo>
                <a:cubicBezTo>
                  <a:pt x="787" y="533"/>
                  <a:pt x="721" y="599"/>
                  <a:pt x="642" y="599"/>
                </a:cubicBezTo>
                <a:cubicBezTo>
                  <a:pt x="563" y="599"/>
                  <a:pt x="494" y="533"/>
                  <a:pt x="494" y="454"/>
                </a:cubicBezTo>
                <a:close/>
                <a:moveTo>
                  <a:pt x="270" y="82"/>
                </a:moveTo>
                <a:cubicBezTo>
                  <a:pt x="174" y="178"/>
                  <a:pt x="117" y="309"/>
                  <a:pt x="117" y="454"/>
                </a:cubicBezTo>
                <a:cubicBezTo>
                  <a:pt x="117" y="599"/>
                  <a:pt x="174" y="730"/>
                  <a:pt x="270" y="826"/>
                </a:cubicBezTo>
                <a:lnTo>
                  <a:pt x="188" y="907"/>
                </a:lnTo>
                <a:cubicBezTo>
                  <a:pt x="73" y="793"/>
                  <a:pt x="0" y="632"/>
                  <a:pt x="0" y="454"/>
                </a:cubicBezTo>
                <a:cubicBezTo>
                  <a:pt x="0" y="277"/>
                  <a:pt x="73" y="115"/>
                  <a:pt x="188" y="0"/>
                </a:cubicBezTo>
                <a:lnTo>
                  <a:pt x="270" y="82"/>
                </a:lnTo>
                <a:close/>
                <a:moveTo>
                  <a:pt x="817" y="1096"/>
                </a:moveTo>
                <a:cubicBezTo>
                  <a:pt x="880" y="1096"/>
                  <a:pt x="931" y="1041"/>
                  <a:pt x="931" y="979"/>
                </a:cubicBezTo>
                <a:lnTo>
                  <a:pt x="1049" y="979"/>
                </a:lnTo>
                <a:cubicBezTo>
                  <a:pt x="1049" y="1107"/>
                  <a:pt x="945" y="1211"/>
                  <a:pt x="817" y="1211"/>
                </a:cubicBezTo>
                <a:cubicBezTo>
                  <a:pt x="784" y="1211"/>
                  <a:pt x="751" y="1205"/>
                  <a:pt x="721" y="1192"/>
                </a:cubicBezTo>
                <a:cubicBezTo>
                  <a:pt x="642" y="1151"/>
                  <a:pt x="595" y="1091"/>
                  <a:pt x="560" y="984"/>
                </a:cubicBezTo>
                <a:cubicBezTo>
                  <a:pt x="541" y="927"/>
                  <a:pt x="508" y="899"/>
                  <a:pt x="461" y="864"/>
                </a:cubicBezTo>
                <a:cubicBezTo>
                  <a:pt x="410" y="826"/>
                  <a:pt x="347" y="776"/>
                  <a:pt x="295" y="681"/>
                </a:cubicBezTo>
                <a:cubicBezTo>
                  <a:pt x="254" y="607"/>
                  <a:pt x="232" y="528"/>
                  <a:pt x="232" y="454"/>
                </a:cubicBezTo>
                <a:cubicBezTo>
                  <a:pt x="232" y="224"/>
                  <a:pt x="412" y="47"/>
                  <a:pt x="642" y="47"/>
                </a:cubicBezTo>
                <a:cubicBezTo>
                  <a:pt x="871" y="47"/>
                  <a:pt x="1049" y="224"/>
                  <a:pt x="1049" y="454"/>
                </a:cubicBezTo>
                <a:lnTo>
                  <a:pt x="931" y="454"/>
                </a:lnTo>
                <a:cubicBezTo>
                  <a:pt x="931" y="290"/>
                  <a:pt x="806" y="161"/>
                  <a:pt x="642" y="161"/>
                </a:cubicBezTo>
                <a:cubicBezTo>
                  <a:pt x="478" y="161"/>
                  <a:pt x="349" y="290"/>
                  <a:pt x="349" y="454"/>
                </a:cubicBezTo>
                <a:cubicBezTo>
                  <a:pt x="349" y="509"/>
                  <a:pt x="366" y="571"/>
                  <a:pt x="396" y="626"/>
                </a:cubicBezTo>
                <a:cubicBezTo>
                  <a:pt x="437" y="703"/>
                  <a:pt x="486" y="738"/>
                  <a:pt x="532" y="774"/>
                </a:cubicBezTo>
                <a:cubicBezTo>
                  <a:pt x="587" y="815"/>
                  <a:pt x="642" y="858"/>
                  <a:pt x="672" y="949"/>
                </a:cubicBezTo>
                <a:cubicBezTo>
                  <a:pt x="702" y="1036"/>
                  <a:pt x="729" y="1063"/>
                  <a:pt x="770" y="1085"/>
                </a:cubicBezTo>
                <a:cubicBezTo>
                  <a:pt x="781" y="1091"/>
                  <a:pt x="800" y="1096"/>
                  <a:pt x="817" y="109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7" name="Freeform 136"/>
          <p:cNvSpPr>
            <a:spLocks noChangeArrowheads="1"/>
          </p:cNvSpPr>
          <p:nvPr/>
        </p:nvSpPr>
        <p:spPr bwMode="auto">
          <a:xfrm>
            <a:off x="4259263" y="5818188"/>
            <a:ext cx="423862" cy="423862"/>
          </a:xfrm>
          <a:custGeom>
            <a:avLst/>
            <a:gdLst>
              <a:gd name="T0" fmla="*/ 861 w 1179"/>
              <a:gd name="T1" fmla="*/ 1074 h 1178"/>
              <a:gd name="T2" fmla="*/ 1074 w 1179"/>
              <a:gd name="T3" fmla="*/ 860 h 1178"/>
              <a:gd name="T4" fmla="*/ 861 w 1179"/>
              <a:gd name="T5" fmla="*/ 650 h 1178"/>
              <a:gd name="T6" fmla="*/ 650 w 1179"/>
              <a:gd name="T7" fmla="*/ 863 h 1178"/>
              <a:gd name="T8" fmla="*/ 861 w 1179"/>
              <a:gd name="T9" fmla="*/ 1074 h 1178"/>
              <a:gd name="T10" fmla="*/ 708 w 1179"/>
              <a:gd name="T11" fmla="*/ 530 h 1178"/>
              <a:gd name="T12" fmla="*/ 648 w 1179"/>
              <a:gd name="T13" fmla="*/ 587 h 1178"/>
              <a:gd name="T14" fmla="*/ 708 w 1179"/>
              <a:gd name="T15" fmla="*/ 645 h 1178"/>
              <a:gd name="T16" fmla="*/ 765 w 1179"/>
              <a:gd name="T17" fmla="*/ 587 h 1178"/>
              <a:gd name="T18" fmla="*/ 708 w 1179"/>
              <a:gd name="T19" fmla="*/ 530 h 1178"/>
              <a:gd name="T20" fmla="*/ 590 w 1179"/>
              <a:gd name="T21" fmla="*/ 762 h 1178"/>
              <a:gd name="T22" fmla="*/ 648 w 1179"/>
              <a:gd name="T23" fmla="*/ 705 h 1178"/>
              <a:gd name="T24" fmla="*/ 590 w 1179"/>
              <a:gd name="T25" fmla="*/ 645 h 1178"/>
              <a:gd name="T26" fmla="*/ 533 w 1179"/>
              <a:gd name="T27" fmla="*/ 705 h 1178"/>
              <a:gd name="T28" fmla="*/ 590 w 1179"/>
              <a:gd name="T29" fmla="*/ 762 h 1178"/>
              <a:gd name="T30" fmla="*/ 473 w 1179"/>
              <a:gd name="T31" fmla="*/ 645 h 1178"/>
              <a:gd name="T32" fmla="*/ 533 w 1179"/>
              <a:gd name="T33" fmla="*/ 587 h 1178"/>
              <a:gd name="T34" fmla="*/ 473 w 1179"/>
              <a:gd name="T35" fmla="*/ 530 h 1178"/>
              <a:gd name="T36" fmla="*/ 415 w 1179"/>
              <a:gd name="T37" fmla="*/ 587 h 1178"/>
              <a:gd name="T38" fmla="*/ 473 w 1179"/>
              <a:gd name="T39" fmla="*/ 645 h 1178"/>
              <a:gd name="T40" fmla="*/ 317 w 1179"/>
              <a:gd name="T41" fmla="*/ 527 h 1178"/>
              <a:gd name="T42" fmla="*/ 527 w 1179"/>
              <a:gd name="T43" fmla="*/ 314 h 1178"/>
              <a:gd name="T44" fmla="*/ 317 w 1179"/>
              <a:gd name="T45" fmla="*/ 103 h 1178"/>
              <a:gd name="T46" fmla="*/ 104 w 1179"/>
              <a:gd name="T47" fmla="*/ 317 h 1178"/>
              <a:gd name="T48" fmla="*/ 317 w 1179"/>
              <a:gd name="T49" fmla="*/ 527 h 1178"/>
              <a:gd name="T50" fmla="*/ 590 w 1179"/>
              <a:gd name="T51" fmla="*/ 412 h 1178"/>
              <a:gd name="T52" fmla="*/ 533 w 1179"/>
              <a:gd name="T53" fmla="*/ 470 h 1178"/>
              <a:gd name="T54" fmla="*/ 590 w 1179"/>
              <a:gd name="T55" fmla="*/ 530 h 1178"/>
              <a:gd name="T56" fmla="*/ 648 w 1179"/>
              <a:gd name="T57" fmla="*/ 470 h 1178"/>
              <a:gd name="T58" fmla="*/ 590 w 1179"/>
              <a:gd name="T59" fmla="*/ 412 h 1178"/>
              <a:gd name="T60" fmla="*/ 924 w 1179"/>
              <a:gd name="T61" fmla="*/ 587 h 1178"/>
              <a:gd name="T62" fmla="*/ 1156 w 1179"/>
              <a:gd name="T63" fmla="*/ 819 h 1178"/>
              <a:gd name="T64" fmla="*/ 1156 w 1179"/>
              <a:gd name="T65" fmla="*/ 901 h 1178"/>
              <a:gd name="T66" fmla="*/ 905 w 1179"/>
              <a:gd name="T67" fmla="*/ 1156 h 1178"/>
              <a:gd name="T68" fmla="*/ 864 w 1179"/>
              <a:gd name="T69" fmla="*/ 1172 h 1178"/>
              <a:gd name="T70" fmla="*/ 820 w 1179"/>
              <a:gd name="T71" fmla="*/ 1156 h 1178"/>
              <a:gd name="T72" fmla="*/ 590 w 1179"/>
              <a:gd name="T73" fmla="*/ 923 h 1178"/>
              <a:gd name="T74" fmla="*/ 358 w 1179"/>
              <a:gd name="T75" fmla="*/ 1156 h 1178"/>
              <a:gd name="T76" fmla="*/ 276 w 1179"/>
              <a:gd name="T77" fmla="*/ 1156 h 1178"/>
              <a:gd name="T78" fmla="*/ 22 w 1179"/>
              <a:gd name="T79" fmla="*/ 901 h 1178"/>
              <a:gd name="T80" fmla="*/ 22 w 1179"/>
              <a:gd name="T81" fmla="*/ 819 h 1178"/>
              <a:gd name="T82" fmla="*/ 254 w 1179"/>
              <a:gd name="T83" fmla="*/ 587 h 1178"/>
              <a:gd name="T84" fmla="*/ 22 w 1179"/>
              <a:gd name="T85" fmla="*/ 358 h 1178"/>
              <a:gd name="T86" fmla="*/ 22 w 1179"/>
              <a:gd name="T87" fmla="*/ 273 h 1178"/>
              <a:gd name="T88" fmla="*/ 276 w 1179"/>
              <a:gd name="T89" fmla="*/ 21 h 1178"/>
              <a:gd name="T90" fmla="*/ 317 w 1179"/>
              <a:gd name="T91" fmla="*/ 5 h 1178"/>
              <a:gd name="T92" fmla="*/ 358 w 1179"/>
              <a:gd name="T93" fmla="*/ 21 h 1178"/>
              <a:gd name="T94" fmla="*/ 590 w 1179"/>
              <a:gd name="T95" fmla="*/ 254 h 1178"/>
              <a:gd name="T96" fmla="*/ 820 w 1179"/>
              <a:gd name="T97" fmla="*/ 21 h 1178"/>
              <a:gd name="T98" fmla="*/ 905 w 1179"/>
              <a:gd name="T99" fmla="*/ 21 h 1178"/>
              <a:gd name="T100" fmla="*/ 1156 w 1179"/>
              <a:gd name="T101" fmla="*/ 273 h 1178"/>
              <a:gd name="T102" fmla="*/ 1156 w 1179"/>
              <a:gd name="T103" fmla="*/ 358 h 1178"/>
              <a:gd name="T104" fmla="*/ 924 w 1179"/>
              <a:gd name="T105" fmla="*/ 587 h 1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79" h="1178">
                <a:moveTo>
                  <a:pt x="861" y="1074"/>
                </a:moveTo>
                <a:lnTo>
                  <a:pt x="1074" y="860"/>
                </a:lnTo>
                <a:lnTo>
                  <a:pt x="861" y="650"/>
                </a:lnTo>
                <a:lnTo>
                  <a:pt x="650" y="863"/>
                </a:lnTo>
                <a:lnTo>
                  <a:pt x="861" y="1074"/>
                </a:lnTo>
                <a:close/>
                <a:moveTo>
                  <a:pt x="708" y="530"/>
                </a:moveTo>
                <a:cubicBezTo>
                  <a:pt x="675" y="530"/>
                  <a:pt x="648" y="554"/>
                  <a:pt x="648" y="587"/>
                </a:cubicBezTo>
                <a:cubicBezTo>
                  <a:pt x="648" y="620"/>
                  <a:pt x="675" y="645"/>
                  <a:pt x="708" y="645"/>
                </a:cubicBezTo>
                <a:cubicBezTo>
                  <a:pt x="741" y="645"/>
                  <a:pt x="765" y="620"/>
                  <a:pt x="765" y="587"/>
                </a:cubicBezTo>
                <a:cubicBezTo>
                  <a:pt x="765" y="554"/>
                  <a:pt x="741" y="530"/>
                  <a:pt x="708" y="530"/>
                </a:cubicBezTo>
                <a:close/>
                <a:moveTo>
                  <a:pt x="590" y="762"/>
                </a:moveTo>
                <a:cubicBezTo>
                  <a:pt x="623" y="762"/>
                  <a:pt x="648" y="738"/>
                  <a:pt x="648" y="705"/>
                </a:cubicBezTo>
                <a:cubicBezTo>
                  <a:pt x="648" y="673"/>
                  <a:pt x="623" y="645"/>
                  <a:pt x="590" y="645"/>
                </a:cubicBezTo>
                <a:cubicBezTo>
                  <a:pt x="557" y="645"/>
                  <a:pt x="533" y="673"/>
                  <a:pt x="533" y="705"/>
                </a:cubicBezTo>
                <a:cubicBezTo>
                  <a:pt x="533" y="738"/>
                  <a:pt x="557" y="762"/>
                  <a:pt x="590" y="762"/>
                </a:cubicBezTo>
                <a:close/>
                <a:moveTo>
                  <a:pt x="473" y="645"/>
                </a:moveTo>
                <a:cubicBezTo>
                  <a:pt x="506" y="645"/>
                  <a:pt x="533" y="620"/>
                  <a:pt x="533" y="587"/>
                </a:cubicBezTo>
                <a:cubicBezTo>
                  <a:pt x="533" y="554"/>
                  <a:pt x="506" y="530"/>
                  <a:pt x="473" y="530"/>
                </a:cubicBezTo>
                <a:cubicBezTo>
                  <a:pt x="440" y="530"/>
                  <a:pt x="415" y="554"/>
                  <a:pt x="415" y="587"/>
                </a:cubicBezTo>
                <a:cubicBezTo>
                  <a:pt x="415" y="620"/>
                  <a:pt x="440" y="645"/>
                  <a:pt x="473" y="645"/>
                </a:cubicBezTo>
                <a:close/>
                <a:moveTo>
                  <a:pt x="317" y="527"/>
                </a:moveTo>
                <a:lnTo>
                  <a:pt x="527" y="314"/>
                </a:lnTo>
                <a:lnTo>
                  <a:pt x="317" y="103"/>
                </a:lnTo>
                <a:lnTo>
                  <a:pt x="104" y="317"/>
                </a:lnTo>
                <a:lnTo>
                  <a:pt x="317" y="527"/>
                </a:lnTo>
                <a:close/>
                <a:moveTo>
                  <a:pt x="590" y="412"/>
                </a:moveTo>
                <a:cubicBezTo>
                  <a:pt x="557" y="412"/>
                  <a:pt x="533" y="438"/>
                  <a:pt x="533" y="470"/>
                </a:cubicBezTo>
                <a:cubicBezTo>
                  <a:pt x="533" y="503"/>
                  <a:pt x="557" y="530"/>
                  <a:pt x="590" y="530"/>
                </a:cubicBezTo>
                <a:cubicBezTo>
                  <a:pt x="623" y="530"/>
                  <a:pt x="648" y="503"/>
                  <a:pt x="648" y="470"/>
                </a:cubicBezTo>
                <a:cubicBezTo>
                  <a:pt x="648" y="438"/>
                  <a:pt x="623" y="412"/>
                  <a:pt x="590" y="412"/>
                </a:cubicBezTo>
                <a:close/>
                <a:moveTo>
                  <a:pt x="924" y="587"/>
                </a:moveTo>
                <a:lnTo>
                  <a:pt x="1156" y="819"/>
                </a:lnTo>
                <a:cubicBezTo>
                  <a:pt x="1178" y="841"/>
                  <a:pt x="1178" y="880"/>
                  <a:pt x="1156" y="901"/>
                </a:cubicBezTo>
                <a:lnTo>
                  <a:pt x="905" y="1156"/>
                </a:lnTo>
                <a:cubicBezTo>
                  <a:pt x="894" y="1167"/>
                  <a:pt x="880" y="1172"/>
                  <a:pt x="864" y="1172"/>
                </a:cubicBezTo>
                <a:cubicBezTo>
                  <a:pt x="847" y="1172"/>
                  <a:pt x="831" y="1167"/>
                  <a:pt x="820" y="1156"/>
                </a:cubicBezTo>
                <a:lnTo>
                  <a:pt x="590" y="923"/>
                </a:lnTo>
                <a:lnTo>
                  <a:pt x="358" y="1156"/>
                </a:lnTo>
                <a:cubicBezTo>
                  <a:pt x="336" y="1177"/>
                  <a:pt x="298" y="1177"/>
                  <a:pt x="276" y="1156"/>
                </a:cubicBezTo>
                <a:lnTo>
                  <a:pt x="22" y="901"/>
                </a:lnTo>
                <a:cubicBezTo>
                  <a:pt x="0" y="880"/>
                  <a:pt x="0" y="841"/>
                  <a:pt x="22" y="819"/>
                </a:cubicBezTo>
                <a:lnTo>
                  <a:pt x="254" y="587"/>
                </a:lnTo>
                <a:lnTo>
                  <a:pt x="22" y="358"/>
                </a:lnTo>
                <a:cubicBezTo>
                  <a:pt x="0" y="336"/>
                  <a:pt x="0" y="295"/>
                  <a:pt x="22" y="273"/>
                </a:cubicBezTo>
                <a:lnTo>
                  <a:pt x="276" y="21"/>
                </a:lnTo>
                <a:cubicBezTo>
                  <a:pt x="287" y="11"/>
                  <a:pt x="303" y="5"/>
                  <a:pt x="317" y="5"/>
                </a:cubicBezTo>
                <a:cubicBezTo>
                  <a:pt x="333" y="5"/>
                  <a:pt x="347" y="11"/>
                  <a:pt x="358" y="21"/>
                </a:cubicBezTo>
                <a:lnTo>
                  <a:pt x="590" y="254"/>
                </a:lnTo>
                <a:lnTo>
                  <a:pt x="820" y="21"/>
                </a:lnTo>
                <a:cubicBezTo>
                  <a:pt x="842" y="0"/>
                  <a:pt x="883" y="0"/>
                  <a:pt x="905" y="21"/>
                </a:cubicBezTo>
                <a:lnTo>
                  <a:pt x="1156" y="273"/>
                </a:lnTo>
                <a:cubicBezTo>
                  <a:pt x="1178" y="295"/>
                  <a:pt x="1178" y="336"/>
                  <a:pt x="1156" y="358"/>
                </a:cubicBezTo>
                <a:lnTo>
                  <a:pt x="924" y="58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8" name="Freeform 137"/>
          <p:cNvSpPr>
            <a:spLocks noChangeArrowheads="1"/>
          </p:cNvSpPr>
          <p:nvPr/>
        </p:nvSpPr>
        <p:spPr bwMode="auto">
          <a:xfrm>
            <a:off x="5357814" y="5830888"/>
            <a:ext cx="377825" cy="400050"/>
          </a:xfrm>
          <a:custGeom>
            <a:avLst/>
            <a:gdLst>
              <a:gd name="T0" fmla="*/ 525 w 1050"/>
              <a:gd name="T1" fmla="*/ 0 h 1110"/>
              <a:gd name="T2" fmla="*/ 1049 w 1050"/>
              <a:gd name="T3" fmla="*/ 524 h 1110"/>
              <a:gd name="T4" fmla="*/ 1049 w 1050"/>
              <a:gd name="T5" fmla="*/ 934 h 1110"/>
              <a:gd name="T6" fmla="*/ 874 w 1050"/>
              <a:gd name="T7" fmla="*/ 1109 h 1110"/>
              <a:gd name="T8" fmla="*/ 699 w 1050"/>
              <a:gd name="T9" fmla="*/ 1109 h 1110"/>
              <a:gd name="T10" fmla="*/ 699 w 1050"/>
              <a:gd name="T11" fmla="*/ 642 h 1110"/>
              <a:gd name="T12" fmla="*/ 932 w 1050"/>
              <a:gd name="T13" fmla="*/ 642 h 1110"/>
              <a:gd name="T14" fmla="*/ 932 w 1050"/>
              <a:gd name="T15" fmla="*/ 524 h 1110"/>
              <a:gd name="T16" fmla="*/ 525 w 1050"/>
              <a:gd name="T17" fmla="*/ 117 h 1110"/>
              <a:gd name="T18" fmla="*/ 117 w 1050"/>
              <a:gd name="T19" fmla="*/ 524 h 1110"/>
              <a:gd name="T20" fmla="*/ 117 w 1050"/>
              <a:gd name="T21" fmla="*/ 642 h 1110"/>
              <a:gd name="T22" fmla="*/ 350 w 1050"/>
              <a:gd name="T23" fmla="*/ 642 h 1110"/>
              <a:gd name="T24" fmla="*/ 350 w 1050"/>
              <a:gd name="T25" fmla="*/ 1109 h 1110"/>
              <a:gd name="T26" fmla="*/ 175 w 1050"/>
              <a:gd name="T27" fmla="*/ 1109 h 1110"/>
              <a:gd name="T28" fmla="*/ 0 w 1050"/>
              <a:gd name="T29" fmla="*/ 934 h 1110"/>
              <a:gd name="T30" fmla="*/ 0 w 1050"/>
              <a:gd name="T31" fmla="*/ 524 h 1110"/>
              <a:gd name="T32" fmla="*/ 525 w 1050"/>
              <a:gd name="T33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0" h="1110">
                <a:moveTo>
                  <a:pt x="525" y="0"/>
                </a:moveTo>
                <a:cubicBezTo>
                  <a:pt x="814" y="0"/>
                  <a:pt x="1049" y="235"/>
                  <a:pt x="1049" y="524"/>
                </a:cubicBezTo>
                <a:lnTo>
                  <a:pt x="1049" y="934"/>
                </a:lnTo>
                <a:cubicBezTo>
                  <a:pt x="1049" y="1030"/>
                  <a:pt x="970" y="1109"/>
                  <a:pt x="874" y="1109"/>
                </a:cubicBezTo>
                <a:lnTo>
                  <a:pt x="699" y="1109"/>
                </a:lnTo>
                <a:lnTo>
                  <a:pt x="699" y="642"/>
                </a:lnTo>
                <a:lnTo>
                  <a:pt x="932" y="642"/>
                </a:lnTo>
                <a:lnTo>
                  <a:pt x="932" y="524"/>
                </a:lnTo>
                <a:cubicBezTo>
                  <a:pt x="932" y="298"/>
                  <a:pt x="751" y="117"/>
                  <a:pt x="525" y="117"/>
                </a:cubicBezTo>
                <a:cubicBezTo>
                  <a:pt x="298" y="117"/>
                  <a:pt x="117" y="298"/>
                  <a:pt x="117" y="524"/>
                </a:cubicBezTo>
                <a:lnTo>
                  <a:pt x="117" y="642"/>
                </a:lnTo>
                <a:lnTo>
                  <a:pt x="350" y="642"/>
                </a:lnTo>
                <a:lnTo>
                  <a:pt x="350" y="1109"/>
                </a:lnTo>
                <a:lnTo>
                  <a:pt x="175" y="1109"/>
                </a:lnTo>
                <a:cubicBezTo>
                  <a:pt x="79" y="1109"/>
                  <a:pt x="0" y="1030"/>
                  <a:pt x="0" y="934"/>
                </a:cubicBezTo>
                <a:lnTo>
                  <a:pt x="0" y="524"/>
                </a:lnTo>
                <a:cubicBezTo>
                  <a:pt x="0" y="235"/>
                  <a:pt x="235" y="0"/>
                  <a:pt x="525" y="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9" name="Freeform 138"/>
          <p:cNvSpPr>
            <a:spLocks noChangeArrowheads="1"/>
          </p:cNvSpPr>
          <p:nvPr/>
        </p:nvSpPr>
        <p:spPr bwMode="auto">
          <a:xfrm>
            <a:off x="6432551" y="5799138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525 h 1286"/>
              <a:gd name="T4" fmla="*/ 1049 w 1050"/>
              <a:gd name="T5" fmla="*/ 1110 h 1286"/>
              <a:gd name="T6" fmla="*/ 874 w 1050"/>
              <a:gd name="T7" fmla="*/ 1285 h 1286"/>
              <a:gd name="T8" fmla="*/ 524 w 1050"/>
              <a:gd name="T9" fmla="*/ 1285 h 1286"/>
              <a:gd name="T10" fmla="*/ 524 w 1050"/>
              <a:gd name="T11" fmla="*/ 1167 h 1286"/>
              <a:gd name="T12" fmla="*/ 931 w 1050"/>
              <a:gd name="T13" fmla="*/ 1167 h 1286"/>
              <a:gd name="T14" fmla="*/ 931 w 1050"/>
              <a:gd name="T15" fmla="*/ 1110 h 1286"/>
              <a:gd name="T16" fmla="*/ 699 w 1050"/>
              <a:gd name="T17" fmla="*/ 1110 h 1286"/>
              <a:gd name="T18" fmla="*/ 699 w 1050"/>
              <a:gd name="T19" fmla="*/ 643 h 1286"/>
              <a:gd name="T20" fmla="*/ 931 w 1050"/>
              <a:gd name="T21" fmla="*/ 643 h 1286"/>
              <a:gd name="T22" fmla="*/ 931 w 1050"/>
              <a:gd name="T23" fmla="*/ 525 h 1286"/>
              <a:gd name="T24" fmla="*/ 524 w 1050"/>
              <a:gd name="T25" fmla="*/ 118 h 1286"/>
              <a:gd name="T26" fmla="*/ 117 w 1050"/>
              <a:gd name="T27" fmla="*/ 525 h 1286"/>
              <a:gd name="T28" fmla="*/ 117 w 1050"/>
              <a:gd name="T29" fmla="*/ 643 h 1286"/>
              <a:gd name="T30" fmla="*/ 349 w 1050"/>
              <a:gd name="T31" fmla="*/ 643 h 1286"/>
              <a:gd name="T32" fmla="*/ 349 w 1050"/>
              <a:gd name="T33" fmla="*/ 1110 h 1286"/>
              <a:gd name="T34" fmla="*/ 174 w 1050"/>
              <a:gd name="T35" fmla="*/ 1110 h 1286"/>
              <a:gd name="T36" fmla="*/ 0 w 1050"/>
              <a:gd name="T37" fmla="*/ 935 h 1286"/>
              <a:gd name="T38" fmla="*/ 0 w 1050"/>
              <a:gd name="T39" fmla="*/ 525 h 1286"/>
              <a:gd name="T40" fmla="*/ 524 w 1050"/>
              <a:gd name="T41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286">
                <a:moveTo>
                  <a:pt x="524" y="0"/>
                </a:moveTo>
                <a:cubicBezTo>
                  <a:pt x="814" y="0"/>
                  <a:pt x="1049" y="235"/>
                  <a:pt x="1049" y="525"/>
                </a:cubicBezTo>
                <a:lnTo>
                  <a:pt x="1049" y="1110"/>
                </a:lnTo>
                <a:cubicBezTo>
                  <a:pt x="1049" y="1205"/>
                  <a:pt x="970" y="1285"/>
                  <a:pt x="874" y="1285"/>
                </a:cubicBezTo>
                <a:lnTo>
                  <a:pt x="524" y="1285"/>
                </a:lnTo>
                <a:lnTo>
                  <a:pt x="524" y="1167"/>
                </a:lnTo>
                <a:lnTo>
                  <a:pt x="931" y="1167"/>
                </a:lnTo>
                <a:lnTo>
                  <a:pt x="931" y="1110"/>
                </a:lnTo>
                <a:lnTo>
                  <a:pt x="699" y="1110"/>
                </a:lnTo>
                <a:lnTo>
                  <a:pt x="699" y="643"/>
                </a:lnTo>
                <a:lnTo>
                  <a:pt x="931" y="643"/>
                </a:lnTo>
                <a:lnTo>
                  <a:pt x="931" y="525"/>
                </a:lnTo>
                <a:cubicBezTo>
                  <a:pt x="931" y="298"/>
                  <a:pt x="751" y="118"/>
                  <a:pt x="524" y="118"/>
                </a:cubicBezTo>
                <a:cubicBezTo>
                  <a:pt x="297" y="118"/>
                  <a:pt x="117" y="298"/>
                  <a:pt x="117" y="525"/>
                </a:cubicBezTo>
                <a:lnTo>
                  <a:pt x="117" y="643"/>
                </a:lnTo>
                <a:lnTo>
                  <a:pt x="349" y="643"/>
                </a:lnTo>
                <a:lnTo>
                  <a:pt x="349" y="1110"/>
                </a:lnTo>
                <a:lnTo>
                  <a:pt x="174" y="1110"/>
                </a:lnTo>
                <a:cubicBezTo>
                  <a:pt x="79" y="1110"/>
                  <a:pt x="0" y="1031"/>
                  <a:pt x="0" y="935"/>
                </a:cubicBezTo>
                <a:lnTo>
                  <a:pt x="0" y="525"/>
                </a:lnTo>
                <a:cubicBezTo>
                  <a:pt x="0" y="235"/>
                  <a:pt x="235" y="0"/>
                  <a:pt x="524" y="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0" name="Freeform 139"/>
          <p:cNvSpPr>
            <a:spLocks noChangeArrowheads="1"/>
          </p:cNvSpPr>
          <p:nvPr/>
        </p:nvSpPr>
        <p:spPr bwMode="auto">
          <a:xfrm>
            <a:off x="7464426" y="5903913"/>
            <a:ext cx="461963" cy="252412"/>
          </a:xfrm>
          <a:custGeom>
            <a:avLst/>
            <a:gdLst>
              <a:gd name="T0" fmla="*/ 934 w 1285"/>
              <a:gd name="T1" fmla="*/ 582 h 700"/>
              <a:gd name="T2" fmla="*/ 1167 w 1285"/>
              <a:gd name="T3" fmla="*/ 350 h 700"/>
              <a:gd name="T4" fmla="*/ 934 w 1285"/>
              <a:gd name="T5" fmla="*/ 117 h 700"/>
              <a:gd name="T6" fmla="*/ 699 w 1285"/>
              <a:gd name="T7" fmla="*/ 350 h 700"/>
              <a:gd name="T8" fmla="*/ 934 w 1285"/>
              <a:gd name="T9" fmla="*/ 582 h 700"/>
              <a:gd name="T10" fmla="*/ 934 w 1285"/>
              <a:gd name="T11" fmla="*/ 0 h 700"/>
              <a:gd name="T12" fmla="*/ 1284 w 1285"/>
              <a:gd name="T13" fmla="*/ 350 h 700"/>
              <a:gd name="T14" fmla="*/ 934 w 1285"/>
              <a:gd name="T15" fmla="*/ 699 h 700"/>
              <a:gd name="T16" fmla="*/ 584 w 1285"/>
              <a:gd name="T17" fmla="*/ 350 h 700"/>
              <a:gd name="T18" fmla="*/ 934 w 1285"/>
              <a:gd name="T19" fmla="*/ 0 h 700"/>
              <a:gd name="T20" fmla="*/ 235 w 1285"/>
              <a:gd name="T21" fmla="*/ 117 h 700"/>
              <a:gd name="T22" fmla="*/ 467 w 1285"/>
              <a:gd name="T23" fmla="*/ 350 h 700"/>
              <a:gd name="T24" fmla="*/ 235 w 1285"/>
              <a:gd name="T25" fmla="*/ 582 h 700"/>
              <a:gd name="T26" fmla="*/ 0 w 1285"/>
              <a:gd name="T27" fmla="*/ 350 h 700"/>
              <a:gd name="T28" fmla="*/ 235 w 1285"/>
              <a:gd name="T29" fmla="*/ 117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700">
                <a:moveTo>
                  <a:pt x="934" y="582"/>
                </a:moveTo>
                <a:cubicBezTo>
                  <a:pt x="1063" y="582"/>
                  <a:pt x="1167" y="479"/>
                  <a:pt x="1167" y="350"/>
                </a:cubicBezTo>
                <a:cubicBezTo>
                  <a:pt x="1167" y="222"/>
                  <a:pt x="1063" y="117"/>
                  <a:pt x="934" y="117"/>
                </a:cubicBezTo>
                <a:cubicBezTo>
                  <a:pt x="806" y="117"/>
                  <a:pt x="699" y="222"/>
                  <a:pt x="699" y="350"/>
                </a:cubicBezTo>
                <a:cubicBezTo>
                  <a:pt x="699" y="479"/>
                  <a:pt x="806" y="582"/>
                  <a:pt x="934" y="582"/>
                </a:cubicBezTo>
                <a:close/>
                <a:moveTo>
                  <a:pt x="934" y="0"/>
                </a:moveTo>
                <a:cubicBezTo>
                  <a:pt x="1128" y="0"/>
                  <a:pt x="1284" y="156"/>
                  <a:pt x="1284" y="350"/>
                </a:cubicBezTo>
                <a:cubicBezTo>
                  <a:pt x="1284" y="544"/>
                  <a:pt x="1128" y="699"/>
                  <a:pt x="934" y="699"/>
                </a:cubicBezTo>
                <a:cubicBezTo>
                  <a:pt x="740" y="699"/>
                  <a:pt x="584" y="544"/>
                  <a:pt x="584" y="350"/>
                </a:cubicBezTo>
                <a:cubicBezTo>
                  <a:pt x="584" y="156"/>
                  <a:pt x="740" y="0"/>
                  <a:pt x="934" y="0"/>
                </a:cubicBezTo>
                <a:close/>
                <a:moveTo>
                  <a:pt x="235" y="117"/>
                </a:moveTo>
                <a:cubicBezTo>
                  <a:pt x="363" y="117"/>
                  <a:pt x="467" y="222"/>
                  <a:pt x="467" y="350"/>
                </a:cubicBezTo>
                <a:cubicBezTo>
                  <a:pt x="467" y="479"/>
                  <a:pt x="363" y="582"/>
                  <a:pt x="235" y="582"/>
                </a:cubicBezTo>
                <a:cubicBezTo>
                  <a:pt x="106" y="582"/>
                  <a:pt x="0" y="479"/>
                  <a:pt x="0" y="350"/>
                </a:cubicBezTo>
                <a:cubicBezTo>
                  <a:pt x="0" y="222"/>
                  <a:pt x="106" y="117"/>
                  <a:pt x="235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1" name="Freeform 140"/>
          <p:cNvSpPr>
            <a:spLocks noChangeArrowheads="1"/>
          </p:cNvSpPr>
          <p:nvPr/>
        </p:nvSpPr>
        <p:spPr bwMode="auto">
          <a:xfrm>
            <a:off x="8539163" y="5903913"/>
            <a:ext cx="463550" cy="252412"/>
          </a:xfrm>
          <a:custGeom>
            <a:avLst/>
            <a:gdLst>
              <a:gd name="T0" fmla="*/ 235 w 1286"/>
              <a:gd name="T1" fmla="*/ 467 h 700"/>
              <a:gd name="T2" fmla="*/ 350 w 1286"/>
              <a:gd name="T3" fmla="*/ 350 h 700"/>
              <a:gd name="T4" fmla="*/ 235 w 1286"/>
              <a:gd name="T5" fmla="*/ 232 h 700"/>
              <a:gd name="T6" fmla="*/ 118 w 1286"/>
              <a:gd name="T7" fmla="*/ 350 h 700"/>
              <a:gd name="T8" fmla="*/ 235 w 1286"/>
              <a:gd name="T9" fmla="*/ 467 h 700"/>
              <a:gd name="T10" fmla="*/ 235 w 1286"/>
              <a:gd name="T11" fmla="*/ 117 h 700"/>
              <a:gd name="T12" fmla="*/ 468 w 1286"/>
              <a:gd name="T13" fmla="*/ 350 h 700"/>
              <a:gd name="T14" fmla="*/ 235 w 1286"/>
              <a:gd name="T15" fmla="*/ 582 h 700"/>
              <a:gd name="T16" fmla="*/ 0 w 1286"/>
              <a:gd name="T17" fmla="*/ 350 h 700"/>
              <a:gd name="T18" fmla="*/ 235 w 1286"/>
              <a:gd name="T19" fmla="*/ 117 h 700"/>
              <a:gd name="T20" fmla="*/ 935 w 1286"/>
              <a:gd name="T21" fmla="*/ 0 h 700"/>
              <a:gd name="T22" fmla="*/ 1285 w 1286"/>
              <a:gd name="T23" fmla="*/ 350 h 700"/>
              <a:gd name="T24" fmla="*/ 935 w 1286"/>
              <a:gd name="T25" fmla="*/ 699 h 700"/>
              <a:gd name="T26" fmla="*/ 585 w 1286"/>
              <a:gd name="T27" fmla="*/ 350 h 700"/>
              <a:gd name="T28" fmla="*/ 935 w 1286"/>
              <a:gd name="T29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700">
                <a:moveTo>
                  <a:pt x="235" y="467"/>
                </a:moveTo>
                <a:cubicBezTo>
                  <a:pt x="298" y="467"/>
                  <a:pt x="350" y="413"/>
                  <a:pt x="350" y="350"/>
                </a:cubicBezTo>
                <a:cubicBezTo>
                  <a:pt x="350" y="288"/>
                  <a:pt x="298" y="232"/>
                  <a:pt x="235" y="232"/>
                </a:cubicBezTo>
                <a:cubicBezTo>
                  <a:pt x="172" y="232"/>
                  <a:pt x="118" y="288"/>
                  <a:pt x="118" y="350"/>
                </a:cubicBezTo>
                <a:cubicBezTo>
                  <a:pt x="118" y="413"/>
                  <a:pt x="172" y="467"/>
                  <a:pt x="235" y="467"/>
                </a:cubicBezTo>
                <a:close/>
                <a:moveTo>
                  <a:pt x="235" y="117"/>
                </a:moveTo>
                <a:cubicBezTo>
                  <a:pt x="364" y="117"/>
                  <a:pt x="468" y="222"/>
                  <a:pt x="468" y="350"/>
                </a:cubicBezTo>
                <a:cubicBezTo>
                  <a:pt x="468" y="479"/>
                  <a:pt x="364" y="582"/>
                  <a:pt x="235" y="582"/>
                </a:cubicBezTo>
                <a:cubicBezTo>
                  <a:pt x="107" y="582"/>
                  <a:pt x="0" y="479"/>
                  <a:pt x="0" y="350"/>
                </a:cubicBezTo>
                <a:cubicBezTo>
                  <a:pt x="0" y="222"/>
                  <a:pt x="107" y="117"/>
                  <a:pt x="235" y="117"/>
                </a:cubicBezTo>
                <a:close/>
                <a:moveTo>
                  <a:pt x="935" y="0"/>
                </a:moveTo>
                <a:cubicBezTo>
                  <a:pt x="1129" y="0"/>
                  <a:pt x="1285" y="156"/>
                  <a:pt x="1285" y="350"/>
                </a:cubicBezTo>
                <a:cubicBezTo>
                  <a:pt x="1285" y="544"/>
                  <a:pt x="1129" y="699"/>
                  <a:pt x="935" y="699"/>
                </a:cubicBezTo>
                <a:cubicBezTo>
                  <a:pt x="741" y="699"/>
                  <a:pt x="585" y="544"/>
                  <a:pt x="585" y="350"/>
                </a:cubicBezTo>
                <a:cubicBezTo>
                  <a:pt x="585" y="156"/>
                  <a:pt x="741" y="0"/>
                  <a:pt x="935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2" name="Freeform 141"/>
          <p:cNvSpPr>
            <a:spLocks noChangeArrowheads="1"/>
          </p:cNvSpPr>
          <p:nvPr/>
        </p:nvSpPr>
        <p:spPr bwMode="auto">
          <a:xfrm>
            <a:off x="9656764" y="5967413"/>
            <a:ext cx="377825" cy="125412"/>
          </a:xfrm>
          <a:custGeom>
            <a:avLst/>
            <a:gdLst>
              <a:gd name="T0" fmla="*/ 583 w 1051"/>
              <a:gd name="T1" fmla="*/ 262 h 350"/>
              <a:gd name="T2" fmla="*/ 583 w 1051"/>
              <a:gd name="T3" fmla="*/ 87 h 350"/>
              <a:gd name="T4" fmla="*/ 468 w 1051"/>
              <a:gd name="T5" fmla="*/ 87 h 350"/>
              <a:gd name="T6" fmla="*/ 468 w 1051"/>
              <a:gd name="T7" fmla="*/ 262 h 350"/>
              <a:gd name="T8" fmla="*/ 583 w 1051"/>
              <a:gd name="T9" fmla="*/ 262 h 350"/>
              <a:gd name="T10" fmla="*/ 670 w 1051"/>
              <a:gd name="T11" fmla="*/ 87 h 350"/>
              <a:gd name="T12" fmla="*/ 670 w 1051"/>
              <a:gd name="T13" fmla="*/ 262 h 350"/>
              <a:gd name="T14" fmla="*/ 583 w 1051"/>
              <a:gd name="T15" fmla="*/ 349 h 350"/>
              <a:gd name="T16" fmla="*/ 380 w 1051"/>
              <a:gd name="T17" fmla="*/ 349 h 350"/>
              <a:gd name="T18" fmla="*/ 380 w 1051"/>
              <a:gd name="T19" fmla="*/ 0 h 350"/>
              <a:gd name="T20" fmla="*/ 583 w 1051"/>
              <a:gd name="T21" fmla="*/ 0 h 350"/>
              <a:gd name="T22" fmla="*/ 670 w 1051"/>
              <a:gd name="T23" fmla="*/ 87 h 350"/>
              <a:gd name="T24" fmla="*/ 205 w 1051"/>
              <a:gd name="T25" fmla="*/ 117 h 350"/>
              <a:gd name="T26" fmla="*/ 205 w 1051"/>
              <a:gd name="T27" fmla="*/ 0 h 350"/>
              <a:gd name="T28" fmla="*/ 293 w 1051"/>
              <a:gd name="T29" fmla="*/ 0 h 350"/>
              <a:gd name="T30" fmla="*/ 293 w 1051"/>
              <a:gd name="T31" fmla="*/ 349 h 350"/>
              <a:gd name="T32" fmla="*/ 205 w 1051"/>
              <a:gd name="T33" fmla="*/ 349 h 350"/>
              <a:gd name="T34" fmla="*/ 205 w 1051"/>
              <a:gd name="T35" fmla="*/ 205 h 350"/>
              <a:gd name="T36" fmla="*/ 88 w 1051"/>
              <a:gd name="T37" fmla="*/ 205 h 350"/>
              <a:gd name="T38" fmla="*/ 88 w 1051"/>
              <a:gd name="T39" fmla="*/ 349 h 350"/>
              <a:gd name="T40" fmla="*/ 0 w 1051"/>
              <a:gd name="T41" fmla="*/ 349 h 350"/>
              <a:gd name="T42" fmla="*/ 0 w 1051"/>
              <a:gd name="T43" fmla="*/ 0 h 350"/>
              <a:gd name="T44" fmla="*/ 88 w 1051"/>
              <a:gd name="T45" fmla="*/ 0 h 350"/>
              <a:gd name="T46" fmla="*/ 88 w 1051"/>
              <a:gd name="T47" fmla="*/ 117 h 350"/>
              <a:gd name="T48" fmla="*/ 205 w 1051"/>
              <a:gd name="T49" fmla="*/ 117 h 350"/>
              <a:gd name="T50" fmla="*/ 962 w 1051"/>
              <a:gd name="T51" fmla="*/ 144 h 350"/>
              <a:gd name="T52" fmla="*/ 962 w 1051"/>
              <a:gd name="T53" fmla="*/ 87 h 350"/>
              <a:gd name="T54" fmla="*/ 845 w 1051"/>
              <a:gd name="T55" fmla="*/ 87 h 350"/>
              <a:gd name="T56" fmla="*/ 845 w 1051"/>
              <a:gd name="T57" fmla="*/ 144 h 350"/>
              <a:gd name="T58" fmla="*/ 962 w 1051"/>
              <a:gd name="T59" fmla="*/ 144 h 350"/>
              <a:gd name="T60" fmla="*/ 998 w 1051"/>
              <a:gd name="T61" fmla="*/ 226 h 350"/>
              <a:gd name="T62" fmla="*/ 1050 w 1051"/>
              <a:gd name="T63" fmla="*/ 349 h 350"/>
              <a:gd name="T64" fmla="*/ 962 w 1051"/>
              <a:gd name="T65" fmla="*/ 349 h 350"/>
              <a:gd name="T66" fmla="*/ 910 w 1051"/>
              <a:gd name="T67" fmla="*/ 232 h 350"/>
              <a:gd name="T68" fmla="*/ 845 w 1051"/>
              <a:gd name="T69" fmla="*/ 232 h 350"/>
              <a:gd name="T70" fmla="*/ 845 w 1051"/>
              <a:gd name="T71" fmla="*/ 349 h 350"/>
              <a:gd name="T72" fmla="*/ 757 w 1051"/>
              <a:gd name="T73" fmla="*/ 349 h 350"/>
              <a:gd name="T74" fmla="*/ 757 w 1051"/>
              <a:gd name="T75" fmla="*/ 0 h 350"/>
              <a:gd name="T76" fmla="*/ 962 w 1051"/>
              <a:gd name="T77" fmla="*/ 0 h 350"/>
              <a:gd name="T78" fmla="*/ 1050 w 1051"/>
              <a:gd name="T79" fmla="*/ 87 h 350"/>
              <a:gd name="T80" fmla="*/ 1050 w 1051"/>
              <a:gd name="T81" fmla="*/ 144 h 350"/>
              <a:gd name="T82" fmla="*/ 998 w 1051"/>
              <a:gd name="T83" fmla="*/ 226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350">
                <a:moveTo>
                  <a:pt x="583" y="262"/>
                </a:moveTo>
                <a:lnTo>
                  <a:pt x="583" y="87"/>
                </a:lnTo>
                <a:lnTo>
                  <a:pt x="468" y="87"/>
                </a:lnTo>
                <a:lnTo>
                  <a:pt x="468" y="262"/>
                </a:lnTo>
                <a:lnTo>
                  <a:pt x="583" y="262"/>
                </a:lnTo>
                <a:close/>
                <a:moveTo>
                  <a:pt x="670" y="87"/>
                </a:moveTo>
                <a:lnTo>
                  <a:pt x="670" y="262"/>
                </a:lnTo>
                <a:cubicBezTo>
                  <a:pt x="670" y="308"/>
                  <a:pt x="629" y="349"/>
                  <a:pt x="583" y="349"/>
                </a:cubicBezTo>
                <a:lnTo>
                  <a:pt x="380" y="349"/>
                </a:lnTo>
                <a:lnTo>
                  <a:pt x="380" y="0"/>
                </a:lnTo>
                <a:lnTo>
                  <a:pt x="583" y="0"/>
                </a:lnTo>
                <a:cubicBezTo>
                  <a:pt x="629" y="0"/>
                  <a:pt x="670" y="41"/>
                  <a:pt x="670" y="87"/>
                </a:cubicBezTo>
                <a:close/>
                <a:moveTo>
                  <a:pt x="205" y="117"/>
                </a:moveTo>
                <a:lnTo>
                  <a:pt x="205" y="0"/>
                </a:lnTo>
                <a:lnTo>
                  <a:pt x="293" y="0"/>
                </a:lnTo>
                <a:lnTo>
                  <a:pt x="293" y="349"/>
                </a:lnTo>
                <a:lnTo>
                  <a:pt x="205" y="349"/>
                </a:lnTo>
                <a:lnTo>
                  <a:pt x="205" y="205"/>
                </a:lnTo>
                <a:lnTo>
                  <a:pt x="88" y="205"/>
                </a:lnTo>
                <a:lnTo>
                  <a:pt x="88" y="349"/>
                </a:lnTo>
                <a:lnTo>
                  <a:pt x="0" y="349"/>
                </a:lnTo>
                <a:lnTo>
                  <a:pt x="0" y="0"/>
                </a:lnTo>
                <a:lnTo>
                  <a:pt x="88" y="0"/>
                </a:lnTo>
                <a:lnTo>
                  <a:pt x="88" y="117"/>
                </a:lnTo>
                <a:lnTo>
                  <a:pt x="205" y="117"/>
                </a:lnTo>
                <a:close/>
                <a:moveTo>
                  <a:pt x="962" y="144"/>
                </a:moveTo>
                <a:lnTo>
                  <a:pt x="962" y="87"/>
                </a:lnTo>
                <a:lnTo>
                  <a:pt x="845" y="87"/>
                </a:lnTo>
                <a:lnTo>
                  <a:pt x="845" y="144"/>
                </a:lnTo>
                <a:lnTo>
                  <a:pt x="962" y="144"/>
                </a:lnTo>
                <a:close/>
                <a:moveTo>
                  <a:pt x="998" y="226"/>
                </a:moveTo>
                <a:lnTo>
                  <a:pt x="1050" y="349"/>
                </a:lnTo>
                <a:lnTo>
                  <a:pt x="962" y="349"/>
                </a:lnTo>
                <a:lnTo>
                  <a:pt x="910" y="232"/>
                </a:lnTo>
                <a:lnTo>
                  <a:pt x="845" y="232"/>
                </a:lnTo>
                <a:lnTo>
                  <a:pt x="845" y="349"/>
                </a:lnTo>
                <a:lnTo>
                  <a:pt x="757" y="349"/>
                </a:lnTo>
                <a:lnTo>
                  <a:pt x="757" y="0"/>
                </a:lnTo>
                <a:lnTo>
                  <a:pt x="962" y="0"/>
                </a:lnTo>
                <a:cubicBezTo>
                  <a:pt x="1009" y="0"/>
                  <a:pt x="1050" y="41"/>
                  <a:pt x="1050" y="87"/>
                </a:cubicBezTo>
                <a:lnTo>
                  <a:pt x="1050" y="144"/>
                </a:lnTo>
                <a:cubicBezTo>
                  <a:pt x="1050" y="180"/>
                  <a:pt x="1028" y="210"/>
                  <a:pt x="998" y="22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3" name="Freeform 142"/>
          <p:cNvSpPr>
            <a:spLocks noChangeArrowheads="1"/>
          </p:cNvSpPr>
          <p:nvPr/>
        </p:nvSpPr>
        <p:spPr bwMode="auto">
          <a:xfrm>
            <a:off x="10709276" y="5819776"/>
            <a:ext cx="423863" cy="422275"/>
          </a:xfrm>
          <a:custGeom>
            <a:avLst/>
            <a:gdLst>
              <a:gd name="T0" fmla="*/ 63 w 1179"/>
              <a:gd name="T1" fmla="*/ 0 h 1174"/>
              <a:gd name="T2" fmla="*/ 1178 w 1179"/>
              <a:gd name="T3" fmla="*/ 1110 h 1174"/>
              <a:gd name="T4" fmla="*/ 1112 w 1179"/>
              <a:gd name="T5" fmla="*/ 1173 h 1174"/>
              <a:gd name="T6" fmla="*/ 669 w 1179"/>
              <a:gd name="T7" fmla="*/ 730 h 1174"/>
              <a:gd name="T8" fmla="*/ 473 w 1179"/>
              <a:gd name="T9" fmla="*/ 730 h 1174"/>
              <a:gd name="T10" fmla="*/ 473 w 1179"/>
              <a:gd name="T11" fmla="*/ 530 h 1174"/>
              <a:gd name="T12" fmla="*/ 385 w 1179"/>
              <a:gd name="T13" fmla="*/ 443 h 1174"/>
              <a:gd name="T14" fmla="*/ 385 w 1179"/>
              <a:gd name="T15" fmla="*/ 730 h 1174"/>
              <a:gd name="T16" fmla="*/ 298 w 1179"/>
              <a:gd name="T17" fmla="*/ 730 h 1174"/>
              <a:gd name="T18" fmla="*/ 298 w 1179"/>
              <a:gd name="T19" fmla="*/ 585 h 1174"/>
              <a:gd name="T20" fmla="*/ 180 w 1179"/>
              <a:gd name="T21" fmla="*/ 585 h 1174"/>
              <a:gd name="T22" fmla="*/ 180 w 1179"/>
              <a:gd name="T23" fmla="*/ 730 h 1174"/>
              <a:gd name="T24" fmla="*/ 93 w 1179"/>
              <a:gd name="T25" fmla="*/ 730 h 1174"/>
              <a:gd name="T26" fmla="*/ 93 w 1179"/>
              <a:gd name="T27" fmla="*/ 380 h 1174"/>
              <a:gd name="T28" fmla="*/ 180 w 1179"/>
              <a:gd name="T29" fmla="*/ 380 h 1174"/>
              <a:gd name="T30" fmla="*/ 180 w 1179"/>
              <a:gd name="T31" fmla="*/ 498 h 1174"/>
              <a:gd name="T32" fmla="*/ 298 w 1179"/>
              <a:gd name="T33" fmla="*/ 498 h 1174"/>
              <a:gd name="T34" fmla="*/ 298 w 1179"/>
              <a:gd name="T35" fmla="*/ 380 h 1174"/>
              <a:gd name="T36" fmla="*/ 320 w 1179"/>
              <a:gd name="T37" fmla="*/ 380 h 1174"/>
              <a:gd name="T38" fmla="*/ 0 w 1179"/>
              <a:gd name="T39" fmla="*/ 60 h 1174"/>
              <a:gd name="T40" fmla="*/ 63 w 1179"/>
              <a:gd name="T41" fmla="*/ 0 h 1174"/>
              <a:gd name="T42" fmla="*/ 675 w 1179"/>
              <a:gd name="T43" fmla="*/ 468 h 1174"/>
              <a:gd name="T44" fmla="*/ 653 w 1179"/>
              <a:gd name="T45" fmla="*/ 468 h 1174"/>
              <a:gd name="T46" fmla="*/ 566 w 1179"/>
              <a:gd name="T47" fmla="*/ 380 h 1174"/>
              <a:gd name="T48" fmla="*/ 675 w 1179"/>
              <a:gd name="T49" fmla="*/ 380 h 1174"/>
              <a:gd name="T50" fmla="*/ 762 w 1179"/>
              <a:gd name="T51" fmla="*/ 468 h 1174"/>
              <a:gd name="T52" fmla="*/ 762 w 1179"/>
              <a:gd name="T53" fmla="*/ 580 h 1174"/>
              <a:gd name="T54" fmla="*/ 675 w 1179"/>
              <a:gd name="T55" fmla="*/ 492 h 1174"/>
              <a:gd name="T56" fmla="*/ 675 w 1179"/>
              <a:gd name="T57" fmla="*/ 468 h 1174"/>
              <a:gd name="T58" fmla="*/ 937 w 1179"/>
              <a:gd name="T59" fmla="*/ 468 h 1174"/>
              <a:gd name="T60" fmla="*/ 937 w 1179"/>
              <a:gd name="T61" fmla="*/ 525 h 1174"/>
              <a:gd name="T62" fmla="*/ 1055 w 1179"/>
              <a:gd name="T63" fmla="*/ 525 h 1174"/>
              <a:gd name="T64" fmla="*/ 1055 w 1179"/>
              <a:gd name="T65" fmla="*/ 468 h 1174"/>
              <a:gd name="T66" fmla="*/ 937 w 1179"/>
              <a:gd name="T67" fmla="*/ 468 h 1174"/>
              <a:gd name="T68" fmla="*/ 937 w 1179"/>
              <a:gd name="T69" fmla="*/ 730 h 1174"/>
              <a:gd name="T70" fmla="*/ 915 w 1179"/>
              <a:gd name="T71" fmla="*/ 730 h 1174"/>
              <a:gd name="T72" fmla="*/ 850 w 1179"/>
              <a:gd name="T73" fmla="*/ 667 h 1174"/>
              <a:gd name="T74" fmla="*/ 850 w 1179"/>
              <a:gd name="T75" fmla="*/ 380 h 1174"/>
              <a:gd name="T76" fmla="*/ 1055 w 1179"/>
              <a:gd name="T77" fmla="*/ 380 h 1174"/>
              <a:gd name="T78" fmla="*/ 1142 w 1179"/>
              <a:gd name="T79" fmla="*/ 468 h 1174"/>
              <a:gd name="T80" fmla="*/ 1142 w 1179"/>
              <a:gd name="T81" fmla="*/ 525 h 1174"/>
              <a:gd name="T82" fmla="*/ 1090 w 1179"/>
              <a:gd name="T83" fmla="*/ 607 h 1174"/>
              <a:gd name="T84" fmla="*/ 1142 w 1179"/>
              <a:gd name="T85" fmla="*/ 730 h 1174"/>
              <a:gd name="T86" fmla="*/ 1055 w 1179"/>
              <a:gd name="T87" fmla="*/ 730 h 1174"/>
              <a:gd name="T88" fmla="*/ 1003 w 1179"/>
              <a:gd name="T89" fmla="*/ 612 h 1174"/>
              <a:gd name="T90" fmla="*/ 937 w 1179"/>
              <a:gd name="T91" fmla="*/ 612 h 1174"/>
              <a:gd name="T92" fmla="*/ 937 w 1179"/>
              <a:gd name="T93" fmla="*/ 730 h 1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79" h="1174">
                <a:moveTo>
                  <a:pt x="63" y="0"/>
                </a:moveTo>
                <a:cubicBezTo>
                  <a:pt x="433" y="372"/>
                  <a:pt x="806" y="741"/>
                  <a:pt x="1178" y="1110"/>
                </a:cubicBezTo>
                <a:lnTo>
                  <a:pt x="1112" y="1173"/>
                </a:lnTo>
                <a:lnTo>
                  <a:pt x="669" y="730"/>
                </a:lnTo>
                <a:lnTo>
                  <a:pt x="473" y="730"/>
                </a:lnTo>
                <a:lnTo>
                  <a:pt x="473" y="530"/>
                </a:lnTo>
                <a:lnTo>
                  <a:pt x="385" y="443"/>
                </a:lnTo>
                <a:lnTo>
                  <a:pt x="385" y="730"/>
                </a:lnTo>
                <a:lnTo>
                  <a:pt x="298" y="730"/>
                </a:lnTo>
                <a:lnTo>
                  <a:pt x="298" y="585"/>
                </a:lnTo>
                <a:lnTo>
                  <a:pt x="180" y="585"/>
                </a:lnTo>
                <a:lnTo>
                  <a:pt x="180" y="730"/>
                </a:lnTo>
                <a:lnTo>
                  <a:pt x="93" y="730"/>
                </a:lnTo>
                <a:lnTo>
                  <a:pt x="93" y="380"/>
                </a:lnTo>
                <a:lnTo>
                  <a:pt x="180" y="380"/>
                </a:lnTo>
                <a:lnTo>
                  <a:pt x="180" y="498"/>
                </a:lnTo>
                <a:lnTo>
                  <a:pt x="298" y="498"/>
                </a:lnTo>
                <a:lnTo>
                  <a:pt x="298" y="380"/>
                </a:lnTo>
                <a:lnTo>
                  <a:pt x="320" y="380"/>
                </a:lnTo>
                <a:lnTo>
                  <a:pt x="0" y="60"/>
                </a:lnTo>
                <a:lnTo>
                  <a:pt x="63" y="0"/>
                </a:lnTo>
                <a:close/>
                <a:moveTo>
                  <a:pt x="675" y="468"/>
                </a:moveTo>
                <a:lnTo>
                  <a:pt x="653" y="468"/>
                </a:lnTo>
                <a:lnTo>
                  <a:pt x="566" y="380"/>
                </a:lnTo>
                <a:lnTo>
                  <a:pt x="675" y="380"/>
                </a:lnTo>
                <a:cubicBezTo>
                  <a:pt x="721" y="380"/>
                  <a:pt x="762" y="421"/>
                  <a:pt x="762" y="468"/>
                </a:cubicBezTo>
                <a:lnTo>
                  <a:pt x="762" y="580"/>
                </a:lnTo>
                <a:lnTo>
                  <a:pt x="675" y="492"/>
                </a:lnTo>
                <a:lnTo>
                  <a:pt x="675" y="468"/>
                </a:lnTo>
                <a:close/>
                <a:moveTo>
                  <a:pt x="937" y="468"/>
                </a:moveTo>
                <a:lnTo>
                  <a:pt x="937" y="525"/>
                </a:lnTo>
                <a:lnTo>
                  <a:pt x="1055" y="525"/>
                </a:lnTo>
                <a:lnTo>
                  <a:pt x="1055" y="468"/>
                </a:lnTo>
                <a:lnTo>
                  <a:pt x="937" y="468"/>
                </a:lnTo>
                <a:close/>
                <a:moveTo>
                  <a:pt x="937" y="730"/>
                </a:moveTo>
                <a:lnTo>
                  <a:pt x="915" y="730"/>
                </a:lnTo>
                <a:lnTo>
                  <a:pt x="850" y="667"/>
                </a:lnTo>
                <a:lnTo>
                  <a:pt x="850" y="380"/>
                </a:lnTo>
                <a:lnTo>
                  <a:pt x="1055" y="380"/>
                </a:lnTo>
                <a:cubicBezTo>
                  <a:pt x="1101" y="380"/>
                  <a:pt x="1142" y="421"/>
                  <a:pt x="1142" y="468"/>
                </a:cubicBezTo>
                <a:lnTo>
                  <a:pt x="1142" y="525"/>
                </a:lnTo>
                <a:cubicBezTo>
                  <a:pt x="1142" y="561"/>
                  <a:pt x="1120" y="596"/>
                  <a:pt x="1090" y="607"/>
                </a:cubicBezTo>
                <a:lnTo>
                  <a:pt x="1142" y="730"/>
                </a:lnTo>
                <a:lnTo>
                  <a:pt x="1055" y="730"/>
                </a:lnTo>
                <a:lnTo>
                  <a:pt x="1003" y="612"/>
                </a:lnTo>
                <a:lnTo>
                  <a:pt x="937" y="612"/>
                </a:lnTo>
                <a:lnTo>
                  <a:pt x="937" y="73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303901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594518"/>
            <a:ext cx="419100" cy="419100"/>
          </a:xfrm>
          <a:custGeom>
            <a:avLst/>
            <a:gdLst>
              <a:gd name="T0" fmla="*/ 760 w 1166"/>
              <a:gd name="T1" fmla="*/ 539 h 1166"/>
              <a:gd name="T2" fmla="*/ 815 w 1166"/>
              <a:gd name="T3" fmla="*/ 407 h 1166"/>
              <a:gd name="T4" fmla="*/ 582 w 1166"/>
              <a:gd name="T5" fmla="*/ 175 h 1166"/>
              <a:gd name="T6" fmla="*/ 350 w 1166"/>
              <a:gd name="T7" fmla="*/ 407 h 1166"/>
              <a:gd name="T8" fmla="*/ 465 w 1166"/>
              <a:gd name="T9" fmla="*/ 407 h 1166"/>
              <a:gd name="T10" fmla="*/ 582 w 1166"/>
              <a:gd name="T11" fmla="*/ 290 h 1166"/>
              <a:gd name="T12" fmla="*/ 700 w 1166"/>
              <a:gd name="T13" fmla="*/ 407 h 1166"/>
              <a:gd name="T14" fmla="*/ 664 w 1166"/>
              <a:gd name="T15" fmla="*/ 489 h 1166"/>
              <a:gd name="T16" fmla="*/ 593 w 1166"/>
              <a:gd name="T17" fmla="*/ 563 h 1166"/>
              <a:gd name="T18" fmla="*/ 525 w 1166"/>
              <a:gd name="T19" fmla="*/ 727 h 1166"/>
              <a:gd name="T20" fmla="*/ 525 w 1166"/>
              <a:gd name="T21" fmla="*/ 757 h 1166"/>
              <a:gd name="T22" fmla="*/ 640 w 1166"/>
              <a:gd name="T23" fmla="*/ 757 h 1166"/>
              <a:gd name="T24" fmla="*/ 708 w 1166"/>
              <a:gd name="T25" fmla="*/ 593 h 1166"/>
              <a:gd name="T26" fmla="*/ 760 w 1166"/>
              <a:gd name="T27" fmla="*/ 539 h 1166"/>
              <a:gd name="T28" fmla="*/ 640 w 1166"/>
              <a:gd name="T29" fmla="*/ 990 h 1166"/>
              <a:gd name="T30" fmla="*/ 640 w 1166"/>
              <a:gd name="T31" fmla="*/ 875 h 1166"/>
              <a:gd name="T32" fmla="*/ 525 w 1166"/>
              <a:gd name="T33" fmla="*/ 875 h 1166"/>
              <a:gd name="T34" fmla="*/ 525 w 1166"/>
              <a:gd name="T35" fmla="*/ 990 h 1166"/>
              <a:gd name="T36" fmla="*/ 640 w 1166"/>
              <a:gd name="T37" fmla="*/ 990 h 1166"/>
              <a:gd name="T38" fmla="*/ 582 w 1166"/>
              <a:gd name="T39" fmla="*/ 0 h 1166"/>
              <a:gd name="T40" fmla="*/ 1165 w 1166"/>
              <a:gd name="T41" fmla="*/ 582 h 1166"/>
              <a:gd name="T42" fmla="*/ 582 w 1166"/>
              <a:gd name="T43" fmla="*/ 1165 h 1166"/>
              <a:gd name="T44" fmla="*/ 0 w 1166"/>
              <a:gd name="T45" fmla="*/ 582 h 1166"/>
              <a:gd name="T46" fmla="*/ 582 w 116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6">
                <a:moveTo>
                  <a:pt x="760" y="539"/>
                </a:moveTo>
                <a:cubicBezTo>
                  <a:pt x="793" y="506"/>
                  <a:pt x="815" y="459"/>
                  <a:pt x="815" y="407"/>
                </a:cubicBezTo>
                <a:cubicBezTo>
                  <a:pt x="815" y="279"/>
                  <a:pt x="711" y="175"/>
                  <a:pt x="582" y="175"/>
                </a:cubicBezTo>
                <a:cubicBezTo>
                  <a:pt x="454" y="175"/>
                  <a:pt x="350" y="279"/>
                  <a:pt x="350" y="407"/>
                </a:cubicBezTo>
                <a:lnTo>
                  <a:pt x="465" y="407"/>
                </a:lnTo>
                <a:cubicBezTo>
                  <a:pt x="465" y="344"/>
                  <a:pt x="520" y="290"/>
                  <a:pt x="582" y="290"/>
                </a:cubicBezTo>
                <a:cubicBezTo>
                  <a:pt x="645" y="290"/>
                  <a:pt x="700" y="344"/>
                  <a:pt x="700" y="407"/>
                </a:cubicBezTo>
                <a:cubicBezTo>
                  <a:pt x="700" y="440"/>
                  <a:pt x="686" y="468"/>
                  <a:pt x="664" y="489"/>
                </a:cubicBezTo>
                <a:lnTo>
                  <a:pt x="593" y="563"/>
                </a:lnTo>
                <a:cubicBezTo>
                  <a:pt x="552" y="607"/>
                  <a:pt x="525" y="664"/>
                  <a:pt x="525" y="727"/>
                </a:cubicBezTo>
                <a:lnTo>
                  <a:pt x="525" y="757"/>
                </a:lnTo>
                <a:lnTo>
                  <a:pt x="640" y="757"/>
                </a:lnTo>
                <a:cubicBezTo>
                  <a:pt x="640" y="670"/>
                  <a:pt x="667" y="637"/>
                  <a:pt x="708" y="593"/>
                </a:cubicBezTo>
                <a:lnTo>
                  <a:pt x="760" y="539"/>
                </a:lnTo>
                <a:close/>
                <a:moveTo>
                  <a:pt x="640" y="990"/>
                </a:moveTo>
                <a:lnTo>
                  <a:pt x="640" y="875"/>
                </a:lnTo>
                <a:lnTo>
                  <a:pt x="525" y="875"/>
                </a:lnTo>
                <a:lnTo>
                  <a:pt x="525" y="990"/>
                </a:lnTo>
                <a:lnTo>
                  <a:pt x="640" y="990"/>
                </a:ln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012" y="63579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82 w 1166"/>
              <a:gd name="T29" fmla="*/ 350 h 936"/>
              <a:gd name="T30" fmla="*/ 582 w 1166"/>
              <a:gd name="T31" fmla="*/ 467 h 936"/>
              <a:gd name="T32" fmla="*/ 465 w 1166"/>
              <a:gd name="T33" fmla="*/ 467 h 936"/>
              <a:gd name="T34" fmla="*/ 465 w 1166"/>
              <a:gd name="T35" fmla="*/ 350 h 936"/>
              <a:gd name="T36" fmla="*/ 582 w 1166"/>
              <a:gd name="T37" fmla="*/ 350 h 936"/>
              <a:gd name="T38" fmla="*/ 350 w 1166"/>
              <a:gd name="T39" fmla="*/ 350 h 936"/>
              <a:gd name="T40" fmla="*/ 350 w 1166"/>
              <a:gd name="T41" fmla="*/ 467 h 936"/>
              <a:gd name="T42" fmla="*/ 232 w 1166"/>
              <a:gd name="T43" fmla="*/ 467 h 936"/>
              <a:gd name="T44" fmla="*/ 232 w 1166"/>
              <a:gd name="T45" fmla="*/ 350 h 936"/>
              <a:gd name="T46" fmla="*/ 350 w 1166"/>
              <a:gd name="T47" fmla="*/ 350 h 936"/>
              <a:gd name="T48" fmla="*/ 815 w 1166"/>
              <a:gd name="T49" fmla="*/ 585 h 936"/>
              <a:gd name="T50" fmla="*/ 815 w 1166"/>
              <a:gd name="T51" fmla="*/ 700 h 936"/>
              <a:gd name="T52" fmla="*/ 700 w 1166"/>
              <a:gd name="T53" fmla="*/ 700 h 936"/>
              <a:gd name="T54" fmla="*/ 700 w 1166"/>
              <a:gd name="T55" fmla="*/ 585 h 936"/>
              <a:gd name="T56" fmla="*/ 815 w 1166"/>
              <a:gd name="T57" fmla="*/ 585 h 936"/>
              <a:gd name="T58" fmla="*/ 815 w 1166"/>
              <a:gd name="T59" fmla="*/ 350 h 936"/>
              <a:gd name="T60" fmla="*/ 815 w 1166"/>
              <a:gd name="T61" fmla="*/ 467 h 936"/>
              <a:gd name="T62" fmla="*/ 700 w 1166"/>
              <a:gd name="T63" fmla="*/ 467 h 936"/>
              <a:gd name="T64" fmla="*/ 700 w 1166"/>
              <a:gd name="T65" fmla="*/ 350 h 936"/>
              <a:gd name="T66" fmla="*/ 815 w 1166"/>
              <a:gd name="T67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0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7"/>
                </a:cubicBezTo>
                <a:close/>
                <a:moveTo>
                  <a:pt x="582" y="350"/>
                </a:moveTo>
                <a:lnTo>
                  <a:pt x="582" y="467"/>
                </a:lnTo>
                <a:lnTo>
                  <a:pt x="465" y="467"/>
                </a:lnTo>
                <a:lnTo>
                  <a:pt x="465" y="350"/>
                </a:lnTo>
                <a:lnTo>
                  <a:pt x="582" y="350"/>
                </a:lnTo>
                <a:close/>
                <a:moveTo>
                  <a:pt x="350" y="350"/>
                </a:moveTo>
                <a:lnTo>
                  <a:pt x="350" y="467"/>
                </a:lnTo>
                <a:lnTo>
                  <a:pt x="232" y="467"/>
                </a:lnTo>
                <a:lnTo>
                  <a:pt x="232" y="350"/>
                </a:lnTo>
                <a:lnTo>
                  <a:pt x="350" y="350"/>
                </a:lnTo>
                <a:close/>
                <a:moveTo>
                  <a:pt x="815" y="585"/>
                </a:moveTo>
                <a:lnTo>
                  <a:pt x="815" y="700"/>
                </a:lnTo>
                <a:lnTo>
                  <a:pt x="700" y="700"/>
                </a:lnTo>
                <a:lnTo>
                  <a:pt x="700" y="585"/>
                </a:lnTo>
                <a:lnTo>
                  <a:pt x="815" y="585"/>
                </a:lnTo>
                <a:close/>
                <a:moveTo>
                  <a:pt x="815" y="350"/>
                </a:moveTo>
                <a:lnTo>
                  <a:pt x="815" y="467"/>
                </a:lnTo>
                <a:lnTo>
                  <a:pt x="700" y="467"/>
                </a:lnTo>
                <a:lnTo>
                  <a:pt x="700" y="350"/>
                </a:lnTo>
                <a:lnTo>
                  <a:pt x="815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6112" y="742156"/>
            <a:ext cx="463550" cy="127000"/>
          </a:xfrm>
          <a:custGeom>
            <a:avLst/>
            <a:gdLst>
              <a:gd name="T0" fmla="*/ 1197 w 1286"/>
              <a:gd name="T1" fmla="*/ 145 h 351"/>
              <a:gd name="T2" fmla="*/ 1197 w 1286"/>
              <a:gd name="T3" fmla="*/ 88 h 351"/>
              <a:gd name="T4" fmla="*/ 1080 w 1286"/>
              <a:gd name="T5" fmla="*/ 88 h 351"/>
              <a:gd name="T6" fmla="*/ 1080 w 1286"/>
              <a:gd name="T7" fmla="*/ 145 h 351"/>
              <a:gd name="T8" fmla="*/ 1197 w 1286"/>
              <a:gd name="T9" fmla="*/ 145 h 351"/>
              <a:gd name="T10" fmla="*/ 1197 w 1286"/>
              <a:gd name="T11" fmla="*/ 0 h 351"/>
              <a:gd name="T12" fmla="*/ 1285 w 1286"/>
              <a:gd name="T13" fmla="*/ 88 h 351"/>
              <a:gd name="T14" fmla="*/ 1285 w 1286"/>
              <a:gd name="T15" fmla="*/ 145 h 351"/>
              <a:gd name="T16" fmla="*/ 1197 w 1286"/>
              <a:gd name="T17" fmla="*/ 233 h 351"/>
              <a:gd name="T18" fmla="*/ 1080 w 1286"/>
              <a:gd name="T19" fmla="*/ 233 h 351"/>
              <a:gd name="T20" fmla="*/ 1080 w 1286"/>
              <a:gd name="T21" fmla="*/ 350 h 351"/>
              <a:gd name="T22" fmla="*/ 992 w 1286"/>
              <a:gd name="T23" fmla="*/ 350 h 351"/>
              <a:gd name="T24" fmla="*/ 992 w 1286"/>
              <a:gd name="T25" fmla="*/ 0 h 351"/>
              <a:gd name="T26" fmla="*/ 1197 w 1286"/>
              <a:gd name="T27" fmla="*/ 0 h 351"/>
              <a:gd name="T28" fmla="*/ 672 w 1286"/>
              <a:gd name="T29" fmla="*/ 88 h 351"/>
              <a:gd name="T30" fmla="*/ 672 w 1286"/>
              <a:gd name="T31" fmla="*/ 0 h 351"/>
              <a:gd name="T32" fmla="*/ 935 w 1286"/>
              <a:gd name="T33" fmla="*/ 0 h 351"/>
              <a:gd name="T34" fmla="*/ 935 w 1286"/>
              <a:gd name="T35" fmla="*/ 88 h 351"/>
              <a:gd name="T36" fmla="*/ 847 w 1286"/>
              <a:gd name="T37" fmla="*/ 88 h 351"/>
              <a:gd name="T38" fmla="*/ 847 w 1286"/>
              <a:gd name="T39" fmla="*/ 350 h 351"/>
              <a:gd name="T40" fmla="*/ 760 w 1286"/>
              <a:gd name="T41" fmla="*/ 350 h 351"/>
              <a:gd name="T42" fmla="*/ 760 w 1286"/>
              <a:gd name="T43" fmla="*/ 88 h 351"/>
              <a:gd name="T44" fmla="*/ 672 w 1286"/>
              <a:gd name="T45" fmla="*/ 88 h 351"/>
              <a:gd name="T46" fmla="*/ 350 w 1286"/>
              <a:gd name="T47" fmla="*/ 88 h 351"/>
              <a:gd name="T48" fmla="*/ 350 w 1286"/>
              <a:gd name="T49" fmla="*/ 0 h 351"/>
              <a:gd name="T50" fmla="*/ 612 w 1286"/>
              <a:gd name="T51" fmla="*/ 0 h 351"/>
              <a:gd name="T52" fmla="*/ 612 w 1286"/>
              <a:gd name="T53" fmla="*/ 88 h 351"/>
              <a:gd name="T54" fmla="*/ 525 w 1286"/>
              <a:gd name="T55" fmla="*/ 88 h 351"/>
              <a:gd name="T56" fmla="*/ 525 w 1286"/>
              <a:gd name="T57" fmla="*/ 350 h 351"/>
              <a:gd name="T58" fmla="*/ 437 w 1286"/>
              <a:gd name="T59" fmla="*/ 350 h 351"/>
              <a:gd name="T60" fmla="*/ 437 w 1286"/>
              <a:gd name="T61" fmla="*/ 88 h 351"/>
              <a:gd name="T62" fmla="*/ 350 w 1286"/>
              <a:gd name="T63" fmla="*/ 88 h 351"/>
              <a:gd name="T64" fmla="*/ 205 w 1286"/>
              <a:gd name="T65" fmla="*/ 118 h 351"/>
              <a:gd name="T66" fmla="*/ 205 w 1286"/>
              <a:gd name="T67" fmla="*/ 0 h 351"/>
              <a:gd name="T68" fmla="*/ 292 w 1286"/>
              <a:gd name="T69" fmla="*/ 0 h 351"/>
              <a:gd name="T70" fmla="*/ 292 w 1286"/>
              <a:gd name="T71" fmla="*/ 350 h 351"/>
              <a:gd name="T72" fmla="*/ 205 w 1286"/>
              <a:gd name="T73" fmla="*/ 350 h 351"/>
              <a:gd name="T74" fmla="*/ 205 w 1286"/>
              <a:gd name="T75" fmla="*/ 205 h 351"/>
              <a:gd name="T76" fmla="*/ 87 w 1286"/>
              <a:gd name="T77" fmla="*/ 205 h 351"/>
              <a:gd name="T78" fmla="*/ 87 w 1286"/>
              <a:gd name="T79" fmla="*/ 350 h 351"/>
              <a:gd name="T80" fmla="*/ 0 w 1286"/>
              <a:gd name="T81" fmla="*/ 350 h 351"/>
              <a:gd name="T82" fmla="*/ 0 w 1286"/>
              <a:gd name="T83" fmla="*/ 0 h 351"/>
              <a:gd name="T84" fmla="*/ 87 w 1286"/>
              <a:gd name="T85" fmla="*/ 0 h 351"/>
              <a:gd name="T86" fmla="*/ 87 w 1286"/>
              <a:gd name="T87" fmla="*/ 118 h 351"/>
              <a:gd name="T88" fmla="*/ 205 w 1286"/>
              <a:gd name="T89" fmla="*/ 118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351">
                <a:moveTo>
                  <a:pt x="1197" y="145"/>
                </a:moveTo>
                <a:lnTo>
                  <a:pt x="1197" y="88"/>
                </a:lnTo>
                <a:lnTo>
                  <a:pt x="1080" y="88"/>
                </a:lnTo>
                <a:lnTo>
                  <a:pt x="1080" y="145"/>
                </a:lnTo>
                <a:lnTo>
                  <a:pt x="1197" y="145"/>
                </a:lnTo>
                <a:close/>
                <a:moveTo>
                  <a:pt x="1197" y="0"/>
                </a:moveTo>
                <a:cubicBezTo>
                  <a:pt x="1244" y="0"/>
                  <a:pt x="1285" y="41"/>
                  <a:pt x="1285" y="88"/>
                </a:cubicBezTo>
                <a:lnTo>
                  <a:pt x="1285" y="145"/>
                </a:lnTo>
                <a:cubicBezTo>
                  <a:pt x="1285" y="192"/>
                  <a:pt x="1244" y="233"/>
                  <a:pt x="1197" y="233"/>
                </a:cubicBezTo>
                <a:lnTo>
                  <a:pt x="1080" y="233"/>
                </a:lnTo>
                <a:lnTo>
                  <a:pt x="1080" y="350"/>
                </a:lnTo>
                <a:lnTo>
                  <a:pt x="992" y="350"/>
                </a:lnTo>
                <a:lnTo>
                  <a:pt x="992" y="0"/>
                </a:lnTo>
                <a:lnTo>
                  <a:pt x="1197" y="0"/>
                </a:lnTo>
                <a:close/>
                <a:moveTo>
                  <a:pt x="672" y="88"/>
                </a:moveTo>
                <a:lnTo>
                  <a:pt x="672" y="0"/>
                </a:lnTo>
                <a:lnTo>
                  <a:pt x="935" y="0"/>
                </a:lnTo>
                <a:lnTo>
                  <a:pt x="935" y="88"/>
                </a:lnTo>
                <a:lnTo>
                  <a:pt x="847" y="88"/>
                </a:lnTo>
                <a:lnTo>
                  <a:pt x="847" y="350"/>
                </a:lnTo>
                <a:lnTo>
                  <a:pt x="760" y="350"/>
                </a:lnTo>
                <a:lnTo>
                  <a:pt x="760" y="88"/>
                </a:lnTo>
                <a:lnTo>
                  <a:pt x="672" y="88"/>
                </a:lnTo>
                <a:close/>
                <a:moveTo>
                  <a:pt x="350" y="88"/>
                </a:moveTo>
                <a:lnTo>
                  <a:pt x="350" y="0"/>
                </a:lnTo>
                <a:lnTo>
                  <a:pt x="612" y="0"/>
                </a:lnTo>
                <a:lnTo>
                  <a:pt x="612" y="88"/>
                </a:lnTo>
                <a:lnTo>
                  <a:pt x="525" y="88"/>
                </a:lnTo>
                <a:lnTo>
                  <a:pt x="525" y="350"/>
                </a:lnTo>
                <a:lnTo>
                  <a:pt x="437" y="350"/>
                </a:lnTo>
                <a:lnTo>
                  <a:pt x="437" y="88"/>
                </a:lnTo>
                <a:lnTo>
                  <a:pt x="350" y="88"/>
                </a:lnTo>
                <a:close/>
                <a:moveTo>
                  <a:pt x="205" y="118"/>
                </a:moveTo>
                <a:lnTo>
                  <a:pt x="205" y="0"/>
                </a:lnTo>
                <a:lnTo>
                  <a:pt x="292" y="0"/>
                </a:lnTo>
                <a:lnTo>
                  <a:pt x="292" y="350"/>
                </a:lnTo>
                <a:lnTo>
                  <a:pt x="205" y="350"/>
                </a:lnTo>
                <a:lnTo>
                  <a:pt x="205" y="205"/>
                </a:lnTo>
                <a:lnTo>
                  <a:pt x="87" y="205"/>
                </a:lnTo>
                <a:lnTo>
                  <a:pt x="87" y="350"/>
                </a:lnTo>
                <a:lnTo>
                  <a:pt x="0" y="350"/>
                </a:lnTo>
                <a:lnTo>
                  <a:pt x="0" y="0"/>
                </a:lnTo>
                <a:lnTo>
                  <a:pt x="87" y="0"/>
                </a:lnTo>
                <a:lnTo>
                  <a:pt x="87" y="118"/>
                </a:lnTo>
                <a:lnTo>
                  <a:pt x="205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67212" y="594518"/>
            <a:ext cx="252412" cy="419100"/>
          </a:xfrm>
          <a:custGeom>
            <a:avLst/>
            <a:gdLst>
              <a:gd name="T0" fmla="*/ 0 w 701"/>
              <a:gd name="T1" fmla="*/ 0 h 1166"/>
              <a:gd name="T2" fmla="*/ 700 w 701"/>
              <a:gd name="T3" fmla="*/ 0 h 1166"/>
              <a:gd name="T4" fmla="*/ 700 w 701"/>
              <a:gd name="T5" fmla="*/ 350 h 1166"/>
              <a:gd name="T6" fmla="*/ 468 w 701"/>
              <a:gd name="T7" fmla="*/ 582 h 1166"/>
              <a:gd name="T8" fmla="*/ 700 w 701"/>
              <a:gd name="T9" fmla="*/ 815 h 1166"/>
              <a:gd name="T10" fmla="*/ 700 w 701"/>
              <a:gd name="T11" fmla="*/ 1165 h 1166"/>
              <a:gd name="T12" fmla="*/ 0 w 701"/>
              <a:gd name="T13" fmla="*/ 1165 h 1166"/>
              <a:gd name="T14" fmla="*/ 0 w 701"/>
              <a:gd name="T15" fmla="*/ 815 h 1166"/>
              <a:gd name="T16" fmla="*/ 233 w 701"/>
              <a:gd name="T17" fmla="*/ 582 h 1166"/>
              <a:gd name="T18" fmla="*/ 0 w 701"/>
              <a:gd name="T19" fmla="*/ 350 h 1166"/>
              <a:gd name="T20" fmla="*/ 0 w 701"/>
              <a:gd name="T2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1" h="1166"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41951" y="594518"/>
            <a:ext cx="252413" cy="419100"/>
          </a:xfrm>
          <a:custGeom>
            <a:avLst/>
            <a:gdLst>
              <a:gd name="T0" fmla="*/ 350 w 701"/>
              <a:gd name="T1" fmla="*/ 552 h 1166"/>
              <a:gd name="T2" fmla="*/ 583 w 701"/>
              <a:gd name="T3" fmla="*/ 320 h 1166"/>
              <a:gd name="T4" fmla="*/ 583 w 701"/>
              <a:gd name="T5" fmla="*/ 115 h 1166"/>
              <a:gd name="T6" fmla="*/ 118 w 701"/>
              <a:gd name="T7" fmla="*/ 115 h 1166"/>
              <a:gd name="T8" fmla="*/ 118 w 701"/>
              <a:gd name="T9" fmla="*/ 320 h 1166"/>
              <a:gd name="T10" fmla="*/ 350 w 701"/>
              <a:gd name="T11" fmla="*/ 552 h 1166"/>
              <a:gd name="T12" fmla="*/ 583 w 701"/>
              <a:gd name="T13" fmla="*/ 845 h 1166"/>
              <a:gd name="T14" fmla="*/ 350 w 701"/>
              <a:gd name="T15" fmla="*/ 612 h 1166"/>
              <a:gd name="T16" fmla="*/ 118 w 701"/>
              <a:gd name="T17" fmla="*/ 845 h 1166"/>
              <a:gd name="T18" fmla="*/ 118 w 701"/>
              <a:gd name="T19" fmla="*/ 1050 h 1166"/>
              <a:gd name="T20" fmla="*/ 583 w 701"/>
              <a:gd name="T21" fmla="*/ 1050 h 1166"/>
              <a:gd name="T22" fmla="*/ 583 w 701"/>
              <a:gd name="T23" fmla="*/ 845 h 1166"/>
              <a:gd name="T24" fmla="*/ 0 w 701"/>
              <a:gd name="T25" fmla="*/ 0 h 1166"/>
              <a:gd name="T26" fmla="*/ 700 w 701"/>
              <a:gd name="T27" fmla="*/ 0 h 1166"/>
              <a:gd name="T28" fmla="*/ 700 w 701"/>
              <a:gd name="T29" fmla="*/ 350 h 1166"/>
              <a:gd name="T30" fmla="*/ 468 w 701"/>
              <a:gd name="T31" fmla="*/ 582 h 1166"/>
              <a:gd name="T32" fmla="*/ 700 w 701"/>
              <a:gd name="T33" fmla="*/ 815 h 1166"/>
              <a:gd name="T34" fmla="*/ 700 w 701"/>
              <a:gd name="T35" fmla="*/ 1165 h 1166"/>
              <a:gd name="T36" fmla="*/ 0 w 701"/>
              <a:gd name="T37" fmla="*/ 1165 h 1166"/>
              <a:gd name="T38" fmla="*/ 0 w 701"/>
              <a:gd name="T39" fmla="*/ 815 h 1166"/>
              <a:gd name="T40" fmla="*/ 233 w 701"/>
              <a:gd name="T41" fmla="*/ 582 h 1166"/>
              <a:gd name="T42" fmla="*/ 0 w 701"/>
              <a:gd name="T43" fmla="*/ 350 h 1166"/>
              <a:gd name="T44" fmla="*/ 0 w 701"/>
              <a:gd name="T4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1" h="1166">
                <a:moveTo>
                  <a:pt x="350" y="552"/>
                </a:moveTo>
                <a:lnTo>
                  <a:pt x="583" y="320"/>
                </a:lnTo>
                <a:lnTo>
                  <a:pt x="583" y="115"/>
                </a:lnTo>
                <a:lnTo>
                  <a:pt x="118" y="115"/>
                </a:lnTo>
                <a:lnTo>
                  <a:pt x="118" y="320"/>
                </a:lnTo>
                <a:lnTo>
                  <a:pt x="350" y="552"/>
                </a:lnTo>
                <a:close/>
                <a:moveTo>
                  <a:pt x="583" y="845"/>
                </a:moveTo>
                <a:lnTo>
                  <a:pt x="350" y="612"/>
                </a:lnTo>
                <a:lnTo>
                  <a:pt x="118" y="845"/>
                </a:lnTo>
                <a:lnTo>
                  <a:pt x="118" y="1050"/>
                </a:lnTo>
                <a:lnTo>
                  <a:pt x="583" y="1050"/>
                </a:lnTo>
                <a:lnTo>
                  <a:pt x="583" y="845"/>
                </a:lnTo>
                <a:close/>
                <a:moveTo>
                  <a:pt x="0" y="0"/>
                </a:moveTo>
                <a:lnTo>
                  <a:pt x="700" y="0"/>
                </a:lnTo>
                <a:lnTo>
                  <a:pt x="700" y="350"/>
                </a:lnTo>
                <a:lnTo>
                  <a:pt x="468" y="582"/>
                </a:lnTo>
                <a:lnTo>
                  <a:pt x="700" y="815"/>
                </a:lnTo>
                <a:lnTo>
                  <a:pt x="700" y="1165"/>
                </a:lnTo>
                <a:lnTo>
                  <a:pt x="0" y="1165"/>
                </a:lnTo>
                <a:lnTo>
                  <a:pt x="0" y="815"/>
                </a:lnTo>
                <a:lnTo>
                  <a:pt x="233" y="582"/>
                </a:lnTo>
                <a:lnTo>
                  <a:pt x="0" y="350"/>
                </a:ln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05633"/>
            <a:ext cx="419100" cy="398461"/>
          </a:xfrm>
          <a:custGeom>
            <a:avLst/>
            <a:gdLst>
              <a:gd name="T0" fmla="*/ 738 w 1166"/>
              <a:gd name="T1" fmla="*/ 167 h 1108"/>
              <a:gd name="T2" fmla="*/ 812 w 1166"/>
              <a:gd name="T3" fmla="*/ 383 h 1108"/>
              <a:gd name="T4" fmla="*/ 809 w 1166"/>
              <a:gd name="T5" fmla="*/ 407 h 1108"/>
              <a:gd name="T6" fmla="*/ 697 w 1166"/>
              <a:gd name="T7" fmla="*/ 407 h 1108"/>
              <a:gd name="T8" fmla="*/ 705 w 1166"/>
              <a:gd name="T9" fmla="*/ 374 h 1108"/>
              <a:gd name="T10" fmla="*/ 661 w 1166"/>
              <a:gd name="T11" fmla="*/ 243 h 1108"/>
              <a:gd name="T12" fmla="*/ 585 w 1166"/>
              <a:gd name="T13" fmla="*/ 24 h 1108"/>
              <a:gd name="T14" fmla="*/ 588 w 1166"/>
              <a:gd name="T15" fmla="*/ 0 h 1108"/>
              <a:gd name="T16" fmla="*/ 700 w 1166"/>
              <a:gd name="T17" fmla="*/ 0 h 1108"/>
              <a:gd name="T18" fmla="*/ 694 w 1166"/>
              <a:gd name="T19" fmla="*/ 35 h 1108"/>
              <a:gd name="T20" fmla="*/ 733 w 1166"/>
              <a:gd name="T21" fmla="*/ 164 h 1108"/>
              <a:gd name="T22" fmla="*/ 738 w 1166"/>
              <a:gd name="T23" fmla="*/ 167 h 1108"/>
              <a:gd name="T24" fmla="*/ 970 w 1166"/>
              <a:gd name="T25" fmla="*/ 167 h 1108"/>
              <a:gd name="T26" fmla="*/ 1047 w 1166"/>
              <a:gd name="T27" fmla="*/ 383 h 1108"/>
              <a:gd name="T28" fmla="*/ 1042 w 1166"/>
              <a:gd name="T29" fmla="*/ 407 h 1108"/>
              <a:gd name="T30" fmla="*/ 932 w 1166"/>
              <a:gd name="T31" fmla="*/ 407 h 1108"/>
              <a:gd name="T32" fmla="*/ 938 w 1166"/>
              <a:gd name="T33" fmla="*/ 374 h 1108"/>
              <a:gd name="T34" fmla="*/ 899 w 1166"/>
              <a:gd name="T35" fmla="*/ 246 h 1108"/>
              <a:gd name="T36" fmla="*/ 894 w 1166"/>
              <a:gd name="T37" fmla="*/ 243 h 1108"/>
              <a:gd name="T38" fmla="*/ 817 w 1166"/>
              <a:gd name="T39" fmla="*/ 24 h 1108"/>
              <a:gd name="T40" fmla="*/ 823 w 1166"/>
              <a:gd name="T41" fmla="*/ 0 h 1108"/>
              <a:gd name="T42" fmla="*/ 932 w 1166"/>
              <a:gd name="T43" fmla="*/ 0 h 1108"/>
              <a:gd name="T44" fmla="*/ 927 w 1166"/>
              <a:gd name="T45" fmla="*/ 35 h 1108"/>
              <a:gd name="T46" fmla="*/ 965 w 1166"/>
              <a:gd name="T47" fmla="*/ 164 h 1108"/>
              <a:gd name="T48" fmla="*/ 970 w 1166"/>
              <a:gd name="T49" fmla="*/ 167 h 1108"/>
              <a:gd name="T50" fmla="*/ 990 w 1166"/>
              <a:gd name="T51" fmla="*/ 992 h 1108"/>
              <a:gd name="T52" fmla="*/ 990 w 1166"/>
              <a:gd name="T53" fmla="*/ 642 h 1108"/>
              <a:gd name="T54" fmla="*/ 875 w 1166"/>
              <a:gd name="T55" fmla="*/ 642 h 1108"/>
              <a:gd name="T56" fmla="*/ 875 w 1166"/>
              <a:gd name="T57" fmla="*/ 992 h 1108"/>
              <a:gd name="T58" fmla="*/ 990 w 1166"/>
              <a:gd name="T59" fmla="*/ 992 h 1108"/>
              <a:gd name="T60" fmla="*/ 757 w 1166"/>
              <a:gd name="T61" fmla="*/ 992 h 1108"/>
              <a:gd name="T62" fmla="*/ 757 w 1166"/>
              <a:gd name="T63" fmla="*/ 642 h 1108"/>
              <a:gd name="T64" fmla="*/ 640 w 1166"/>
              <a:gd name="T65" fmla="*/ 642 h 1108"/>
              <a:gd name="T66" fmla="*/ 640 w 1166"/>
              <a:gd name="T67" fmla="*/ 992 h 1108"/>
              <a:gd name="T68" fmla="*/ 757 w 1166"/>
              <a:gd name="T69" fmla="*/ 992 h 1108"/>
              <a:gd name="T70" fmla="*/ 525 w 1166"/>
              <a:gd name="T71" fmla="*/ 992 h 1108"/>
              <a:gd name="T72" fmla="*/ 525 w 1166"/>
              <a:gd name="T73" fmla="*/ 642 h 1108"/>
              <a:gd name="T74" fmla="*/ 407 w 1166"/>
              <a:gd name="T75" fmla="*/ 642 h 1108"/>
              <a:gd name="T76" fmla="*/ 407 w 1166"/>
              <a:gd name="T77" fmla="*/ 992 h 1108"/>
              <a:gd name="T78" fmla="*/ 525 w 1166"/>
              <a:gd name="T79" fmla="*/ 992 h 1108"/>
              <a:gd name="T80" fmla="*/ 290 w 1166"/>
              <a:gd name="T81" fmla="*/ 992 h 1108"/>
              <a:gd name="T82" fmla="*/ 290 w 1166"/>
              <a:gd name="T83" fmla="*/ 642 h 1108"/>
              <a:gd name="T84" fmla="*/ 175 w 1166"/>
              <a:gd name="T85" fmla="*/ 642 h 1108"/>
              <a:gd name="T86" fmla="*/ 175 w 1166"/>
              <a:gd name="T87" fmla="*/ 992 h 1108"/>
              <a:gd name="T88" fmla="*/ 290 w 1166"/>
              <a:gd name="T89" fmla="*/ 992 h 1108"/>
              <a:gd name="T90" fmla="*/ 533 w 1166"/>
              <a:gd name="T91" fmla="*/ 525 h 1108"/>
              <a:gd name="T92" fmla="*/ 1165 w 1166"/>
              <a:gd name="T93" fmla="*/ 525 h 1108"/>
              <a:gd name="T94" fmla="*/ 1165 w 1166"/>
              <a:gd name="T95" fmla="*/ 992 h 1108"/>
              <a:gd name="T96" fmla="*/ 1050 w 1166"/>
              <a:gd name="T97" fmla="*/ 1107 h 1108"/>
              <a:gd name="T98" fmla="*/ 115 w 1166"/>
              <a:gd name="T99" fmla="*/ 1107 h 1108"/>
              <a:gd name="T100" fmla="*/ 0 w 1166"/>
              <a:gd name="T101" fmla="*/ 992 h 1108"/>
              <a:gd name="T102" fmla="*/ 0 w 1166"/>
              <a:gd name="T103" fmla="*/ 525 h 1108"/>
              <a:gd name="T104" fmla="*/ 175 w 1166"/>
              <a:gd name="T105" fmla="*/ 525 h 1108"/>
              <a:gd name="T106" fmla="*/ 175 w 1166"/>
              <a:gd name="T107" fmla="*/ 481 h 1108"/>
              <a:gd name="T108" fmla="*/ 306 w 1166"/>
              <a:gd name="T109" fmla="*/ 350 h 1108"/>
              <a:gd name="T110" fmla="*/ 404 w 1166"/>
              <a:gd name="T111" fmla="*/ 393 h 1108"/>
              <a:gd name="T112" fmla="*/ 484 w 1166"/>
              <a:gd name="T113" fmla="*/ 484 h 1108"/>
              <a:gd name="T114" fmla="*/ 533 w 1166"/>
              <a:gd name="T115" fmla="*/ 525 h 1108"/>
              <a:gd name="T116" fmla="*/ 175 w 1166"/>
              <a:gd name="T117" fmla="*/ 175 h 1108"/>
              <a:gd name="T118" fmla="*/ 290 w 1166"/>
              <a:gd name="T119" fmla="*/ 57 h 1108"/>
              <a:gd name="T120" fmla="*/ 407 w 1166"/>
              <a:gd name="T121" fmla="*/ 175 h 1108"/>
              <a:gd name="T122" fmla="*/ 290 w 1166"/>
              <a:gd name="T123" fmla="*/ 292 h 1108"/>
              <a:gd name="T124" fmla="*/ 175 w 1166"/>
              <a:gd name="T125" fmla="*/ 17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6" h="1108">
                <a:moveTo>
                  <a:pt x="738" y="167"/>
                </a:moveTo>
                <a:cubicBezTo>
                  <a:pt x="798" y="224"/>
                  <a:pt x="823" y="303"/>
                  <a:pt x="812" y="383"/>
                </a:cubicBezTo>
                <a:lnTo>
                  <a:pt x="809" y="407"/>
                </a:lnTo>
                <a:lnTo>
                  <a:pt x="697" y="407"/>
                </a:lnTo>
                <a:lnTo>
                  <a:pt x="705" y="374"/>
                </a:lnTo>
                <a:cubicBezTo>
                  <a:pt x="714" y="327"/>
                  <a:pt x="696" y="278"/>
                  <a:pt x="661" y="243"/>
                </a:cubicBezTo>
                <a:cubicBezTo>
                  <a:pt x="601" y="183"/>
                  <a:pt x="574" y="104"/>
                  <a:pt x="585" y="24"/>
                </a:cubicBezTo>
                <a:lnTo>
                  <a:pt x="588" y="0"/>
                </a:lnTo>
                <a:lnTo>
                  <a:pt x="700" y="0"/>
                </a:lnTo>
                <a:lnTo>
                  <a:pt x="694" y="35"/>
                </a:lnTo>
                <a:cubicBezTo>
                  <a:pt x="686" y="82"/>
                  <a:pt x="700" y="128"/>
                  <a:pt x="733" y="164"/>
                </a:cubicBezTo>
                <a:lnTo>
                  <a:pt x="738" y="167"/>
                </a:lnTo>
                <a:close/>
                <a:moveTo>
                  <a:pt x="970" y="167"/>
                </a:moveTo>
                <a:cubicBezTo>
                  <a:pt x="1031" y="224"/>
                  <a:pt x="1058" y="303"/>
                  <a:pt x="1047" y="383"/>
                </a:cubicBezTo>
                <a:lnTo>
                  <a:pt x="1042" y="407"/>
                </a:lnTo>
                <a:lnTo>
                  <a:pt x="932" y="407"/>
                </a:lnTo>
                <a:lnTo>
                  <a:pt x="938" y="374"/>
                </a:lnTo>
                <a:cubicBezTo>
                  <a:pt x="946" y="328"/>
                  <a:pt x="932" y="281"/>
                  <a:pt x="899" y="246"/>
                </a:cubicBezTo>
                <a:lnTo>
                  <a:pt x="894" y="243"/>
                </a:lnTo>
                <a:cubicBezTo>
                  <a:pt x="834" y="183"/>
                  <a:pt x="806" y="104"/>
                  <a:pt x="817" y="24"/>
                </a:cubicBezTo>
                <a:lnTo>
                  <a:pt x="823" y="0"/>
                </a:lnTo>
                <a:lnTo>
                  <a:pt x="932" y="0"/>
                </a:lnTo>
                <a:lnTo>
                  <a:pt x="927" y="35"/>
                </a:lnTo>
                <a:cubicBezTo>
                  <a:pt x="919" y="82"/>
                  <a:pt x="932" y="128"/>
                  <a:pt x="965" y="164"/>
                </a:cubicBezTo>
                <a:lnTo>
                  <a:pt x="970" y="167"/>
                </a:lnTo>
                <a:close/>
                <a:moveTo>
                  <a:pt x="990" y="992"/>
                </a:moveTo>
                <a:lnTo>
                  <a:pt x="990" y="642"/>
                </a:lnTo>
                <a:lnTo>
                  <a:pt x="875" y="642"/>
                </a:lnTo>
                <a:lnTo>
                  <a:pt x="875" y="992"/>
                </a:lnTo>
                <a:lnTo>
                  <a:pt x="990" y="992"/>
                </a:lnTo>
                <a:close/>
                <a:moveTo>
                  <a:pt x="757" y="992"/>
                </a:moveTo>
                <a:lnTo>
                  <a:pt x="757" y="642"/>
                </a:lnTo>
                <a:lnTo>
                  <a:pt x="640" y="642"/>
                </a:lnTo>
                <a:lnTo>
                  <a:pt x="640" y="992"/>
                </a:lnTo>
                <a:lnTo>
                  <a:pt x="757" y="992"/>
                </a:lnTo>
                <a:close/>
                <a:moveTo>
                  <a:pt x="525" y="992"/>
                </a:moveTo>
                <a:lnTo>
                  <a:pt x="525" y="642"/>
                </a:lnTo>
                <a:lnTo>
                  <a:pt x="407" y="642"/>
                </a:lnTo>
                <a:lnTo>
                  <a:pt x="407" y="992"/>
                </a:lnTo>
                <a:lnTo>
                  <a:pt x="525" y="992"/>
                </a:lnTo>
                <a:close/>
                <a:moveTo>
                  <a:pt x="290" y="992"/>
                </a:moveTo>
                <a:lnTo>
                  <a:pt x="290" y="642"/>
                </a:lnTo>
                <a:lnTo>
                  <a:pt x="175" y="642"/>
                </a:lnTo>
                <a:lnTo>
                  <a:pt x="175" y="992"/>
                </a:lnTo>
                <a:lnTo>
                  <a:pt x="290" y="992"/>
                </a:lnTo>
                <a:close/>
                <a:moveTo>
                  <a:pt x="533" y="525"/>
                </a:moveTo>
                <a:lnTo>
                  <a:pt x="1165" y="525"/>
                </a:ln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525"/>
                </a:lnTo>
                <a:lnTo>
                  <a:pt x="175" y="525"/>
                </a:lnTo>
                <a:lnTo>
                  <a:pt x="175" y="481"/>
                </a:lnTo>
                <a:cubicBezTo>
                  <a:pt x="175" y="410"/>
                  <a:pt x="235" y="350"/>
                  <a:pt x="306" y="350"/>
                </a:cubicBezTo>
                <a:cubicBezTo>
                  <a:pt x="348" y="350"/>
                  <a:pt x="383" y="372"/>
                  <a:pt x="404" y="393"/>
                </a:cubicBezTo>
                <a:lnTo>
                  <a:pt x="484" y="484"/>
                </a:lnTo>
                <a:cubicBezTo>
                  <a:pt x="497" y="500"/>
                  <a:pt x="514" y="511"/>
                  <a:pt x="533" y="525"/>
                </a:cubicBezTo>
                <a:close/>
                <a:moveTo>
                  <a:pt x="175" y="175"/>
                </a:moveTo>
                <a:cubicBezTo>
                  <a:pt x="175" y="109"/>
                  <a:pt x="225" y="57"/>
                  <a:pt x="290" y="57"/>
                </a:cubicBezTo>
                <a:cubicBezTo>
                  <a:pt x="356" y="57"/>
                  <a:pt x="407" y="109"/>
                  <a:pt x="407" y="175"/>
                </a:cubicBezTo>
                <a:cubicBezTo>
                  <a:pt x="407" y="240"/>
                  <a:pt x="356" y="292"/>
                  <a:pt x="290" y="292"/>
                </a:cubicBezTo>
                <a:cubicBezTo>
                  <a:pt x="225" y="292"/>
                  <a:pt x="175" y="240"/>
                  <a:pt x="175" y="17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26269"/>
            <a:ext cx="419100" cy="357187"/>
          </a:xfrm>
          <a:custGeom>
            <a:avLst/>
            <a:gdLst>
              <a:gd name="T0" fmla="*/ 465 w 1166"/>
              <a:gd name="T1" fmla="*/ 993 h 994"/>
              <a:gd name="T2" fmla="*/ 175 w 1166"/>
              <a:gd name="T3" fmla="*/ 993 h 994"/>
              <a:gd name="T4" fmla="*/ 175 w 1166"/>
              <a:gd name="T5" fmla="*/ 525 h 994"/>
              <a:gd name="T6" fmla="*/ 0 w 1166"/>
              <a:gd name="T7" fmla="*/ 525 h 994"/>
              <a:gd name="T8" fmla="*/ 582 w 1166"/>
              <a:gd name="T9" fmla="*/ 0 h 994"/>
              <a:gd name="T10" fmla="*/ 1165 w 1166"/>
              <a:gd name="T11" fmla="*/ 525 h 994"/>
              <a:gd name="T12" fmla="*/ 990 w 1166"/>
              <a:gd name="T13" fmla="*/ 525 h 994"/>
              <a:gd name="T14" fmla="*/ 990 w 1166"/>
              <a:gd name="T15" fmla="*/ 993 h 994"/>
              <a:gd name="T16" fmla="*/ 700 w 1166"/>
              <a:gd name="T17" fmla="*/ 993 h 994"/>
              <a:gd name="T18" fmla="*/ 700 w 1166"/>
              <a:gd name="T19" fmla="*/ 643 h 994"/>
              <a:gd name="T20" fmla="*/ 465 w 1166"/>
              <a:gd name="T21" fmla="*/ 643 h 994"/>
              <a:gd name="T22" fmla="*/ 465 w 1166"/>
              <a:gd name="T23" fmla="*/ 99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994">
                <a:moveTo>
                  <a:pt x="465" y="993"/>
                </a:moveTo>
                <a:lnTo>
                  <a:pt x="175" y="993"/>
                </a:lnTo>
                <a:lnTo>
                  <a:pt x="175" y="525"/>
                </a:lnTo>
                <a:lnTo>
                  <a:pt x="0" y="525"/>
                </a:lnTo>
                <a:lnTo>
                  <a:pt x="582" y="0"/>
                </a:lnTo>
                <a:lnTo>
                  <a:pt x="1165" y="525"/>
                </a:lnTo>
                <a:lnTo>
                  <a:pt x="990" y="525"/>
                </a:lnTo>
                <a:lnTo>
                  <a:pt x="990" y="993"/>
                </a:lnTo>
                <a:lnTo>
                  <a:pt x="700" y="993"/>
                </a:lnTo>
                <a:lnTo>
                  <a:pt x="700" y="643"/>
                </a:lnTo>
                <a:lnTo>
                  <a:pt x="465" y="643"/>
                </a:lnTo>
                <a:lnTo>
                  <a:pt x="465" y="993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16949" y="594518"/>
            <a:ext cx="357188" cy="419100"/>
          </a:xfrm>
          <a:custGeom>
            <a:avLst/>
            <a:gdLst>
              <a:gd name="T0" fmla="*/ 785 w 991"/>
              <a:gd name="T1" fmla="*/ 265 h 1166"/>
              <a:gd name="T2" fmla="*/ 908 w 991"/>
              <a:gd name="T3" fmla="*/ 142 h 1166"/>
              <a:gd name="T4" fmla="*/ 990 w 991"/>
              <a:gd name="T5" fmla="*/ 224 h 1166"/>
              <a:gd name="T6" fmla="*/ 867 w 991"/>
              <a:gd name="T7" fmla="*/ 350 h 1166"/>
              <a:gd name="T8" fmla="*/ 785 w 991"/>
              <a:gd name="T9" fmla="*/ 265 h 1166"/>
              <a:gd name="T10" fmla="*/ 0 w 991"/>
              <a:gd name="T11" fmla="*/ 224 h 1166"/>
              <a:gd name="T12" fmla="*/ 82 w 991"/>
              <a:gd name="T13" fmla="*/ 142 h 1166"/>
              <a:gd name="T14" fmla="*/ 205 w 991"/>
              <a:gd name="T15" fmla="*/ 265 h 1166"/>
              <a:gd name="T16" fmla="*/ 123 w 991"/>
              <a:gd name="T17" fmla="*/ 350 h 1166"/>
              <a:gd name="T18" fmla="*/ 0 w 991"/>
              <a:gd name="T19" fmla="*/ 224 h 1166"/>
              <a:gd name="T20" fmla="*/ 438 w 991"/>
              <a:gd name="T21" fmla="*/ 0 h 1166"/>
              <a:gd name="T22" fmla="*/ 553 w 991"/>
              <a:gd name="T23" fmla="*/ 0 h 1166"/>
              <a:gd name="T24" fmla="*/ 553 w 991"/>
              <a:gd name="T25" fmla="*/ 175 h 1166"/>
              <a:gd name="T26" fmla="*/ 438 w 991"/>
              <a:gd name="T27" fmla="*/ 175 h 1166"/>
              <a:gd name="T28" fmla="*/ 438 w 991"/>
              <a:gd name="T29" fmla="*/ 0 h 1166"/>
              <a:gd name="T30" fmla="*/ 145 w 991"/>
              <a:gd name="T31" fmla="*/ 700 h 1166"/>
              <a:gd name="T32" fmla="*/ 145 w 991"/>
              <a:gd name="T33" fmla="*/ 407 h 1166"/>
              <a:gd name="T34" fmla="*/ 845 w 991"/>
              <a:gd name="T35" fmla="*/ 407 h 1166"/>
              <a:gd name="T36" fmla="*/ 845 w 991"/>
              <a:gd name="T37" fmla="*/ 700 h 1166"/>
              <a:gd name="T38" fmla="*/ 670 w 991"/>
              <a:gd name="T39" fmla="*/ 875 h 1166"/>
              <a:gd name="T40" fmla="*/ 670 w 991"/>
              <a:gd name="T41" fmla="*/ 1165 h 1166"/>
              <a:gd name="T42" fmla="*/ 320 w 991"/>
              <a:gd name="T43" fmla="*/ 1165 h 1166"/>
              <a:gd name="T44" fmla="*/ 320 w 991"/>
              <a:gd name="T45" fmla="*/ 875 h 1166"/>
              <a:gd name="T46" fmla="*/ 145 w 991"/>
              <a:gd name="T47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1" h="1166">
                <a:moveTo>
                  <a:pt x="785" y="265"/>
                </a:moveTo>
                <a:lnTo>
                  <a:pt x="908" y="142"/>
                </a:lnTo>
                <a:lnTo>
                  <a:pt x="990" y="224"/>
                </a:lnTo>
                <a:lnTo>
                  <a:pt x="867" y="350"/>
                </a:lnTo>
                <a:lnTo>
                  <a:pt x="785" y="265"/>
                </a:lnTo>
                <a:close/>
                <a:moveTo>
                  <a:pt x="0" y="224"/>
                </a:moveTo>
                <a:lnTo>
                  <a:pt x="82" y="142"/>
                </a:lnTo>
                <a:lnTo>
                  <a:pt x="205" y="265"/>
                </a:lnTo>
                <a:lnTo>
                  <a:pt x="123" y="350"/>
                </a:lnTo>
                <a:lnTo>
                  <a:pt x="0" y="224"/>
                </a:lnTo>
                <a:close/>
                <a:moveTo>
                  <a:pt x="438" y="0"/>
                </a:moveTo>
                <a:lnTo>
                  <a:pt x="553" y="0"/>
                </a:lnTo>
                <a:lnTo>
                  <a:pt x="553" y="175"/>
                </a:lnTo>
                <a:lnTo>
                  <a:pt x="438" y="175"/>
                </a:lnTo>
                <a:lnTo>
                  <a:pt x="438" y="0"/>
                </a:lnTo>
                <a:close/>
                <a:moveTo>
                  <a:pt x="145" y="700"/>
                </a:moveTo>
                <a:lnTo>
                  <a:pt x="145" y="407"/>
                </a:lnTo>
                <a:lnTo>
                  <a:pt x="845" y="407"/>
                </a:lnTo>
                <a:lnTo>
                  <a:pt x="845" y="700"/>
                </a:lnTo>
                <a:lnTo>
                  <a:pt x="670" y="875"/>
                </a:lnTo>
                <a:lnTo>
                  <a:pt x="670" y="1165"/>
                </a:lnTo>
                <a:lnTo>
                  <a:pt x="320" y="1165"/>
                </a:lnTo>
                <a:lnTo>
                  <a:pt x="320" y="875"/>
                </a:lnTo>
                <a:lnTo>
                  <a:pt x="145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61524" y="59451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50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732 w 1165"/>
              <a:gd name="T21" fmla="*/ 350 h 1166"/>
              <a:gd name="T22" fmla="*/ 814 w 1165"/>
              <a:gd name="T23" fmla="*/ 432 h 1166"/>
              <a:gd name="T24" fmla="*/ 664 w 1165"/>
              <a:gd name="T25" fmla="*/ 582 h 1166"/>
              <a:gd name="T26" fmla="*/ 814 w 1165"/>
              <a:gd name="T27" fmla="*/ 733 h 1166"/>
              <a:gd name="T28" fmla="*/ 732 w 1165"/>
              <a:gd name="T29" fmla="*/ 815 h 1166"/>
              <a:gd name="T30" fmla="*/ 582 w 1165"/>
              <a:gd name="T31" fmla="*/ 664 h 1166"/>
              <a:gd name="T32" fmla="*/ 432 w 1165"/>
              <a:gd name="T33" fmla="*/ 815 h 1166"/>
              <a:gd name="T34" fmla="*/ 350 w 1165"/>
              <a:gd name="T35" fmla="*/ 733 h 1166"/>
              <a:gd name="T36" fmla="*/ 500 w 1165"/>
              <a:gd name="T37" fmla="*/ 582 h 1166"/>
              <a:gd name="T38" fmla="*/ 350 w 1165"/>
              <a:gd name="T39" fmla="*/ 432 h 1166"/>
              <a:gd name="T40" fmla="*/ 432 w 1165"/>
              <a:gd name="T41" fmla="*/ 350 h 1166"/>
              <a:gd name="T42" fmla="*/ 582 w 1165"/>
              <a:gd name="T43" fmla="*/ 500 h 1166"/>
              <a:gd name="T44" fmla="*/ 732 w 1165"/>
              <a:gd name="T45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732" y="350"/>
                </a:moveTo>
                <a:lnTo>
                  <a:pt x="814" y="432"/>
                </a:lnTo>
                <a:lnTo>
                  <a:pt x="664" y="582"/>
                </a:lnTo>
                <a:lnTo>
                  <a:pt x="814" y="733"/>
                </a:lnTo>
                <a:lnTo>
                  <a:pt x="732" y="815"/>
                </a:lnTo>
                <a:lnTo>
                  <a:pt x="582" y="664"/>
                </a:lnTo>
                <a:lnTo>
                  <a:pt x="432" y="815"/>
                </a:lnTo>
                <a:lnTo>
                  <a:pt x="350" y="733"/>
                </a:lnTo>
                <a:lnTo>
                  <a:pt x="500" y="582"/>
                </a:lnTo>
                <a:lnTo>
                  <a:pt x="350" y="432"/>
                </a:lnTo>
                <a:lnTo>
                  <a:pt x="432" y="350"/>
                </a:lnTo>
                <a:lnTo>
                  <a:pt x="582" y="500"/>
                </a:lnTo>
                <a:lnTo>
                  <a:pt x="732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6901" y="635793"/>
            <a:ext cx="377825" cy="336550"/>
          </a:xfrm>
          <a:custGeom>
            <a:avLst/>
            <a:gdLst>
              <a:gd name="T0" fmla="*/ 670 w 1051"/>
              <a:gd name="T1" fmla="*/ 555 h 936"/>
              <a:gd name="T2" fmla="*/ 670 w 1051"/>
              <a:gd name="T3" fmla="*/ 380 h 936"/>
              <a:gd name="T4" fmla="*/ 788 w 1051"/>
              <a:gd name="T5" fmla="*/ 380 h 936"/>
              <a:gd name="T6" fmla="*/ 788 w 1051"/>
              <a:gd name="T7" fmla="*/ 555 h 936"/>
              <a:gd name="T8" fmla="*/ 670 w 1051"/>
              <a:gd name="T9" fmla="*/ 555 h 936"/>
              <a:gd name="T10" fmla="*/ 875 w 1051"/>
              <a:gd name="T11" fmla="*/ 585 h 936"/>
              <a:gd name="T12" fmla="*/ 875 w 1051"/>
              <a:gd name="T13" fmla="*/ 350 h 936"/>
              <a:gd name="T14" fmla="*/ 818 w 1051"/>
              <a:gd name="T15" fmla="*/ 292 h 936"/>
              <a:gd name="T16" fmla="*/ 643 w 1051"/>
              <a:gd name="T17" fmla="*/ 292 h 936"/>
              <a:gd name="T18" fmla="*/ 582 w 1051"/>
              <a:gd name="T19" fmla="*/ 350 h 936"/>
              <a:gd name="T20" fmla="*/ 582 w 1051"/>
              <a:gd name="T21" fmla="*/ 585 h 936"/>
              <a:gd name="T22" fmla="*/ 643 w 1051"/>
              <a:gd name="T23" fmla="*/ 642 h 936"/>
              <a:gd name="T24" fmla="*/ 686 w 1051"/>
              <a:gd name="T25" fmla="*/ 642 h 936"/>
              <a:gd name="T26" fmla="*/ 686 w 1051"/>
              <a:gd name="T27" fmla="*/ 730 h 936"/>
              <a:gd name="T28" fmla="*/ 774 w 1051"/>
              <a:gd name="T29" fmla="*/ 730 h 936"/>
              <a:gd name="T30" fmla="*/ 774 w 1051"/>
              <a:gd name="T31" fmla="*/ 642 h 936"/>
              <a:gd name="T32" fmla="*/ 818 w 1051"/>
              <a:gd name="T33" fmla="*/ 642 h 936"/>
              <a:gd name="T34" fmla="*/ 875 w 1051"/>
              <a:gd name="T35" fmla="*/ 585 h 936"/>
              <a:gd name="T36" fmla="*/ 468 w 1051"/>
              <a:gd name="T37" fmla="*/ 642 h 936"/>
              <a:gd name="T38" fmla="*/ 468 w 1051"/>
              <a:gd name="T39" fmla="*/ 292 h 936"/>
              <a:gd name="T40" fmla="*/ 380 w 1051"/>
              <a:gd name="T41" fmla="*/ 292 h 936"/>
              <a:gd name="T42" fmla="*/ 380 w 1051"/>
              <a:gd name="T43" fmla="*/ 437 h 936"/>
              <a:gd name="T44" fmla="*/ 263 w 1051"/>
              <a:gd name="T45" fmla="*/ 437 h 936"/>
              <a:gd name="T46" fmla="*/ 263 w 1051"/>
              <a:gd name="T47" fmla="*/ 292 h 936"/>
              <a:gd name="T48" fmla="*/ 175 w 1051"/>
              <a:gd name="T49" fmla="*/ 292 h 936"/>
              <a:gd name="T50" fmla="*/ 175 w 1051"/>
              <a:gd name="T51" fmla="*/ 642 h 936"/>
              <a:gd name="T52" fmla="*/ 263 w 1051"/>
              <a:gd name="T53" fmla="*/ 642 h 936"/>
              <a:gd name="T54" fmla="*/ 263 w 1051"/>
              <a:gd name="T55" fmla="*/ 525 h 936"/>
              <a:gd name="T56" fmla="*/ 380 w 1051"/>
              <a:gd name="T57" fmla="*/ 525 h 936"/>
              <a:gd name="T58" fmla="*/ 380 w 1051"/>
              <a:gd name="T59" fmla="*/ 642 h 936"/>
              <a:gd name="T60" fmla="*/ 468 w 1051"/>
              <a:gd name="T61" fmla="*/ 642 h 936"/>
              <a:gd name="T62" fmla="*/ 1050 w 1051"/>
              <a:gd name="T63" fmla="*/ 117 h 936"/>
              <a:gd name="T64" fmla="*/ 1050 w 1051"/>
              <a:gd name="T65" fmla="*/ 817 h 936"/>
              <a:gd name="T66" fmla="*/ 932 w 1051"/>
              <a:gd name="T67" fmla="*/ 935 h 936"/>
              <a:gd name="T68" fmla="*/ 118 w 1051"/>
              <a:gd name="T69" fmla="*/ 935 h 936"/>
              <a:gd name="T70" fmla="*/ 0 w 1051"/>
              <a:gd name="T71" fmla="*/ 817 h 936"/>
              <a:gd name="T72" fmla="*/ 0 w 1051"/>
              <a:gd name="T73" fmla="*/ 117 h 936"/>
              <a:gd name="T74" fmla="*/ 118 w 1051"/>
              <a:gd name="T75" fmla="*/ 0 h 936"/>
              <a:gd name="T76" fmla="*/ 932 w 1051"/>
              <a:gd name="T77" fmla="*/ 0 h 936"/>
              <a:gd name="T78" fmla="*/ 1050 w 1051"/>
              <a:gd name="T79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51" h="936">
                <a:moveTo>
                  <a:pt x="670" y="555"/>
                </a:moveTo>
                <a:lnTo>
                  <a:pt x="670" y="380"/>
                </a:lnTo>
                <a:lnTo>
                  <a:pt x="788" y="380"/>
                </a:lnTo>
                <a:lnTo>
                  <a:pt x="788" y="555"/>
                </a:lnTo>
                <a:lnTo>
                  <a:pt x="670" y="555"/>
                </a:lnTo>
                <a:close/>
                <a:moveTo>
                  <a:pt x="875" y="585"/>
                </a:moveTo>
                <a:lnTo>
                  <a:pt x="875" y="350"/>
                </a:lnTo>
                <a:cubicBezTo>
                  <a:pt x="875" y="317"/>
                  <a:pt x="850" y="292"/>
                  <a:pt x="818" y="292"/>
                </a:cubicBezTo>
                <a:lnTo>
                  <a:pt x="643" y="292"/>
                </a:lnTo>
                <a:cubicBezTo>
                  <a:pt x="610" y="292"/>
                  <a:pt x="582" y="317"/>
                  <a:pt x="582" y="350"/>
                </a:cubicBezTo>
                <a:lnTo>
                  <a:pt x="582" y="585"/>
                </a:lnTo>
                <a:cubicBezTo>
                  <a:pt x="582" y="618"/>
                  <a:pt x="610" y="642"/>
                  <a:pt x="643" y="642"/>
                </a:cubicBezTo>
                <a:lnTo>
                  <a:pt x="686" y="642"/>
                </a:lnTo>
                <a:lnTo>
                  <a:pt x="686" y="730"/>
                </a:lnTo>
                <a:lnTo>
                  <a:pt x="774" y="730"/>
                </a:lnTo>
                <a:lnTo>
                  <a:pt x="774" y="642"/>
                </a:lnTo>
                <a:lnTo>
                  <a:pt x="818" y="642"/>
                </a:lnTo>
                <a:cubicBezTo>
                  <a:pt x="850" y="642"/>
                  <a:pt x="875" y="618"/>
                  <a:pt x="875" y="585"/>
                </a:cubicBezTo>
                <a:close/>
                <a:moveTo>
                  <a:pt x="468" y="642"/>
                </a:moveTo>
                <a:lnTo>
                  <a:pt x="468" y="292"/>
                </a:lnTo>
                <a:lnTo>
                  <a:pt x="380" y="292"/>
                </a:lnTo>
                <a:lnTo>
                  <a:pt x="380" y="437"/>
                </a:lnTo>
                <a:lnTo>
                  <a:pt x="263" y="437"/>
                </a:lnTo>
                <a:lnTo>
                  <a:pt x="263" y="292"/>
                </a:lnTo>
                <a:lnTo>
                  <a:pt x="175" y="292"/>
                </a:lnTo>
                <a:lnTo>
                  <a:pt x="175" y="642"/>
                </a:lnTo>
                <a:lnTo>
                  <a:pt x="263" y="642"/>
                </a:lnTo>
                <a:lnTo>
                  <a:pt x="263" y="525"/>
                </a:lnTo>
                <a:lnTo>
                  <a:pt x="380" y="525"/>
                </a:lnTo>
                <a:lnTo>
                  <a:pt x="380" y="642"/>
                </a:lnTo>
                <a:lnTo>
                  <a:pt x="468" y="642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80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97808"/>
            <a:ext cx="463550" cy="357187"/>
          </a:xfrm>
          <a:custGeom>
            <a:avLst/>
            <a:gdLst>
              <a:gd name="T0" fmla="*/ 1168 w 1286"/>
              <a:gd name="T1" fmla="*/ 817 h 993"/>
              <a:gd name="T2" fmla="*/ 1168 w 1286"/>
              <a:gd name="T3" fmla="*/ 145 h 993"/>
              <a:gd name="T4" fmla="*/ 963 w 1286"/>
              <a:gd name="T5" fmla="*/ 117 h 993"/>
              <a:gd name="T6" fmla="*/ 643 w 1286"/>
              <a:gd name="T7" fmla="*/ 205 h 993"/>
              <a:gd name="T8" fmla="*/ 643 w 1286"/>
              <a:gd name="T9" fmla="*/ 875 h 993"/>
              <a:gd name="T10" fmla="*/ 963 w 1286"/>
              <a:gd name="T11" fmla="*/ 787 h 993"/>
              <a:gd name="T12" fmla="*/ 1168 w 1286"/>
              <a:gd name="T13" fmla="*/ 817 h 993"/>
              <a:gd name="T14" fmla="*/ 962 w 1286"/>
              <a:gd name="T15" fmla="*/ 0 h 993"/>
              <a:gd name="T16" fmla="*/ 1285 w 1286"/>
              <a:gd name="T17" fmla="*/ 87 h 993"/>
              <a:gd name="T18" fmla="*/ 1285 w 1286"/>
              <a:gd name="T19" fmla="*/ 938 h 993"/>
              <a:gd name="T20" fmla="*/ 1255 w 1286"/>
              <a:gd name="T21" fmla="*/ 968 h 993"/>
              <a:gd name="T22" fmla="*/ 1241 w 1286"/>
              <a:gd name="T23" fmla="*/ 965 h 993"/>
              <a:gd name="T24" fmla="*/ 962 w 1286"/>
              <a:gd name="T25" fmla="*/ 905 h 993"/>
              <a:gd name="T26" fmla="*/ 643 w 1286"/>
              <a:gd name="T27" fmla="*/ 992 h 993"/>
              <a:gd name="T28" fmla="*/ 323 w 1286"/>
              <a:gd name="T29" fmla="*/ 905 h 993"/>
              <a:gd name="T30" fmla="*/ 44 w 1286"/>
              <a:gd name="T31" fmla="*/ 968 h 993"/>
              <a:gd name="T32" fmla="*/ 30 w 1286"/>
              <a:gd name="T33" fmla="*/ 970 h 993"/>
              <a:gd name="T34" fmla="*/ 0 w 1286"/>
              <a:gd name="T35" fmla="*/ 943 h 993"/>
              <a:gd name="T36" fmla="*/ 0 w 1286"/>
              <a:gd name="T37" fmla="*/ 87 h 993"/>
              <a:gd name="T38" fmla="*/ 323 w 1286"/>
              <a:gd name="T39" fmla="*/ 0 h 993"/>
              <a:gd name="T40" fmla="*/ 643 w 1286"/>
              <a:gd name="T41" fmla="*/ 87 h 993"/>
              <a:gd name="T42" fmla="*/ 962 w 1286"/>
              <a:gd name="T43" fmla="*/ 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993">
                <a:moveTo>
                  <a:pt x="1168" y="817"/>
                </a:moveTo>
                <a:lnTo>
                  <a:pt x="1168" y="145"/>
                </a:lnTo>
                <a:cubicBezTo>
                  <a:pt x="1105" y="126"/>
                  <a:pt x="1034" y="117"/>
                  <a:pt x="963" y="117"/>
                </a:cubicBezTo>
                <a:cubicBezTo>
                  <a:pt x="864" y="117"/>
                  <a:pt x="722" y="156"/>
                  <a:pt x="643" y="205"/>
                </a:cubicBezTo>
                <a:lnTo>
                  <a:pt x="643" y="875"/>
                </a:lnTo>
                <a:cubicBezTo>
                  <a:pt x="722" y="825"/>
                  <a:pt x="864" y="787"/>
                  <a:pt x="963" y="787"/>
                </a:cubicBezTo>
                <a:cubicBezTo>
                  <a:pt x="1034" y="787"/>
                  <a:pt x="1105" y="798"/>
                  <a:pt x="1168" y="817"/>
                </a:cubicBezTo>
                <a:close/>
                <a:moveTo>
                  <a:pt x="962" y="0"/>
                </a:moveTo>
                <a:cubicBezTo>
                  <a:pt x="1083" y="0"/>
                  <a:pt x="1211" y="30"/>
                  <a:pt x="1285" y="87"/>
                </a:cubicBezTo>
                <a:lnTo>
                  <a:pt x="1285" y="938"/>
                </a:lnTo>
                <a:cubicBezTo>
                  <a:pt x="1285" y="951"/>
                  <a:pt x="1269" y="968"/>
                  <a:pt x="1255" y="968"/>
                </a:cubicBezTo>
                <a:cubicBezTo>
                  <a:pt x="1250" y="968"/>
                  <a:pt x="1247" y="968"/>
                  <a:pt x="1241" y="965"/>
                </a:cubicBezTo>
                <a:cubicBezTo>
                  <a:pt x="1159" y="921"/>
                  <a:pt x="1058" y="905"/>
                  <a:pt x="962" y="905"/>
                </a:cubicBezTo>
                <a:cubicBezTo>
                  <a:pt x="864" y="905"/>
                  <a:pt x="722" y="943"/>
                  <a:pt x="643" y="992"/>
                </a:cubicBezTo>
                <a:cubicBezTo>
                  <a:pt x="558" y="929"/>
                  <a:pt x="437" y="905"/>
                  <a:pt x="323" y="905"/>
                </a:cubicBezTo>
                <a:cubicBezTo>
                  <a:pt x="238" y="905"/>
                  <a:pt x="123" y="929"/>
                  <a:pt x="44" y="968"/>
                </a:cubicBezTo>
                <a:cubicBezTo>
                  <a:pt x="38" y="968"/>
                  <a:pt x="36" y="970"/>
                  <a:pt x="30" y="970"/>
                </a:cubicBezTo>
                <a:cubicBezTo>
                  <a:pt x="16" y="970"/>
                  <a:pt x="0" y="957"/>
                  <a:pt x="0" y="943"/>
                </a:cubicBezTo>
                <a:lnTo>
                  <a:pt x="0" y="87"/>
                </a:lnTo>
                <a:cubicBezTo>
                  <a:pt x="85" y="24"/>
                  <a:pt x="208" y="0"/>
                  <a:pt x="323" y="0"/>
                </a:cubicBezTo>
                <a:cubicBezTo>
                  <a:pt x="437" y="0"/>
                  <a:pt x="558" y="24"/>
                  <a:pt x="643" y="87"/>
                </a:cubicBezTo>
                <a:cubicBezTo>
                  <a:pt x="727" y="24"/>
                  <a:pt x="848" y="0"/>
                  <a:pt x="96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97099" y="1466056"/>
            <a:ext cx="336550" cy="419100"/>
          </a:xfrm>
          <a:custGeom>
            <a:avLst/>
            <a:gdLst>
              <a:gd name="T0" fmla="*/ 525 w 936"/>
              <a:gd name="T1" fmla="*/ 407 h 1165"/>
              <a:gd name="T2" fmla="*/ 848 w 936"/>
              <a:gd name="T3" fmla="*/ 407 h 1165"/>
              <a:gd name="T4" fmla="*/ 525 w 936"/>
              <a:gd name="T5" fmla="*/ 87 h 1165"/>
              <a:gd name="T6" fmla="*/ 525 w 936"/>
              <a:gd name="T7" fmla="*/ 407 h 1165"/>
              <a:gd name="T8" fmla="*/ 118 w 936"/>
              <a:gd name="T9" fmla="*/ 0 h 1165"/>
              <a:gd name="T10" fmla="*/ 585 w 936"/>
              <a:gd name="T11" fmla="*/ 0 h 1165"/>
              <a:gd name="T12" fmla="*/ 935 w 936"/>
              <a:gd name="T13" fmla="*/ 350 h 1165"/>
              <a:gd name="T14" fmla="*/ 935 w 936"/>
              <a:gd name="T15" fmla="*/ 1049 h 1165"/>
              <a:gd name="T16" fmla="*/ 818 w 936"/>
              <a:gd name="T17" fmla="*/ 1164 h 1165"/>
              <a:gd name="T18" fmla="*/ 118 w 936"/>
              <a:gd name="T19" fmla="*/ 1164 h 1165"/>
              <a:gd name="T20" fmla="*/ 0 w 936"/>
              <a:gd name="T21" fmla="*/ 1049 h 1165"/>
              <a:gd name="T22" fmla="*/ 3 w 936"/>
              <a:gd name="T23" fmla="*/ 114 h 1165"/>
              <a:gd name="T24" fmla="*/ 118 w 936"/>
              <a:gd name="T2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165">
                <a:moveTo>
                  <a:pt x="525" y="407"/>
                </a:moveTo>
                <a:lnTo>
                  <a:pt x="848" y="407"/>
                </a:lnTo>
                <a:lnTo>
                  <a:pt x="525" y="87"/>
                </a:lnTo>
                <a:lnTo>
                  <a:pt x="525" y="407"/>
                </a:lnTo>
                <a:close/>
                <a:moveTo>
                  <a:pt x="118" y="0"/>
                </a:moveTo>
                <a:lnTo>
                  <a:pt x="585" y="0"/>
                </a:lnTo>
                <a:lnTo>
                  <a:pt x="935" y="350"/>
                </a:lnTo>
                <a:lnTo>
                  <a:pt x="935" y="1049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3737" y="1466056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232 w 1166"/>
              <a:gd name="T5" fmla="*/ 232 h 1165"/>
              <a:gd name="T6" fmla="*/ 232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232 w 1166"/>
              <a:gd name="T15" fmla="*/ 407 h 1165"/>
              <a:gd name="T16" fmla="*/ 232 w 1166"/>
              <a:gd name="T17" fmla="*/ 525 h 1165"/>
              <a:gd name="T18" fmla="*/ 932 w 1166"/>
              <a:gd name="T19" fmla="*/ 525 h 1165"/>
              <a:gd name="T20" fmla="*/ 932 w 1166"/>
              <a:gd name="T21" fmla="*/ 700 h 1165"/>
              <a:gd name="T22" fmla="*/ 932 w 1166"/>
              <a:gd name="T23" fmla="*/ 582 h 1165"/>
              <a:gd name="T24" fmla="*/ 232 w 1166"/>
              <a:gd name="T25" fmla="*/ 582 h 1165"/>
              <a:gd name="T26" fmla="*/ 232 w 1166"/>
              <a:gd name="T27" fmla="*/ 700 h 1165"/>
              <a:gd name="T28" fmla="*/ 932 w 1166"/>
              <a:gd name="T29" fmla="*/ 700 h 1165"/>
              <a:gd name="T30" fmla="*/ 1050 w 1166"/>
              <a:gd name="T31" fmla="*/ 0 h 1165"/>
              <a:gd name="T32" fmla="*/ 1165 w 1166"/>
              <a:gd name="T33" fmla="*/ 114 h 1165"/>
              <a:gd name="T34" fmla="*/ 1165 w 1166"/>
              <a:gd name="T35" fmla="*/ 1164 h 1165"/>
              <a:gd name="T36" fmla="*/ 932 w 1166"/>
              <a:gd name="T37" fmla="*/ 932 h 1165"/>
              <a:gd name="T38" fmla="*/ 115 w 1166"/>
              <a:gd name="T39" fmla="*/ 932 h 1165"/>
              <a:gd name="T40" fmla="*/ 0 w 1166"/>
              <a:gd name="T41" fmla="*/ 814 h 1165"/>
              <a:gd name="T42" fmla="*/ 0 w 1166"/>
              <a:gd name="T43" fmla="*/ 114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232" y="232"/>
                </a:lnTo>
                <a:lnTo>
                  <a:pt x="232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232" y="407"/>
                </a:lnTo>
                <a:lnTo>
                  <a:pt x="232" y="525"/>
                </a:lnTo>
                <a:lnTo>
                  <a:pt x="932" y="525"/>
                </a:lnTo>
                <a:close/>
                <a:moveTo>
                  <a:pt x="932" y="700"/>
                </a:moveTo>
                <a:lnTo>
                  <a:pt x="932" y="582"/>
                </a:lnTo>
                <a:lnTo>
                  <a:pt x="232" y="582"/>
                </a:lnTo>
                <a:lnTo>
                  <a:pt x="232" y="700"/>
                </a:lnTo>
                <a:lnTo>
                  <a:pt x="932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89424" y="1486695"/>
            <a:ext cx="463550" cy="377825"/>
          </a:xfrm>
          <a:custGeom>
            <a:avLst/>
            <a:gdLst>
              <a:gd name="T0" fmla="*/ 585 w 1286"/>
              <a:gd name="T1" fmla="*/ 757 h 1051"/>
              <a:gd name="T2" fmla="*/ 585 w 1286"/>
              <a:gd name="T3" fmla="*/ 582 h 1051"/>
              <a:gd name="T4" fmla="*/ 0 w 1286"/>
              <a:gd name="T5" fmla="*/ 582 h 1051"/>
              <a:gd name="T6" fmla="*/ 0 w 1286"/>
              <a:gd name="T7" fmla="*/ 468 h 1051"/>
              <a:gd name="T8" fmla="*/ 585 w 1286"/>
              <a:gd name="T9" fmla="*/ 468 h 1051"/>
              <a:gd name="T10" fmla="*/ 585 w 1286"/>
              <a:gd name="T11" fmla="*/ 293 h 1051"/>
              <a:gd name="T12" fmla="*/ 818 w 1286"/>
              <a:gd name="T13" fmla="*/ 525 h 1051"/>
              <a:gd name="T14" fmla="*/ 585 w 1286"/>
              <a:gd name="T15" fmla="*/ 757 h 1051"/>
              <a:gd name="T16" fmla="*/ 1168 w 1286"/>
              <a:gd name="T17" fmla="*/ 0 h 1051"/>
              <a:gd name="T18" fmla="*/ 1285 w 1286"/>
              <a:gd name="T19" fmla="*/ 118 h 1051"/>
              <a:gd name="T20" fmla="*/ 1285 w 1286"/>
              <a:gd name="T21" fmla="*/ 935 h 1051"/>
              <a:gd name="T22" fmla="*/ 1168 w 1286"/>
              <a:gd name="T23" fmla="*/ 1050 h 1051"/>
              <a:gd name="T24" fmla="*/ 118 w 1286"/>
              <a:gd name="T25" fmla="*/ 1050 h 1051"/>
              <a:gd name="T26" fmla="*/ 0 w 1286"/>
              <a:gd name="T27" fmla="*/ 935 h 1051"/>
              <a:gd name="T28" fmla="*/ 0 w 1286"/>
              <a:gd name="T29" fmla="*/ 700 h 1051"/>
              <a:gd name="T30" fmla="*/ 118 w 1286"/>
              <a:gd name="T31" fmla="*/ 700 h 1051"/>
              <a:gd name="T32" fmla="*/ 118 w 1286"/>
              <a:gd name="T33" fmla="*/ 935 h 1051"/>
              <a:gd name="T34" fmla="*/ 1168 w 1286"/>
              <a:gd name="T35" fmla="*/ 935 h 1051"/>
              <a:gd name="T36" fmla="*/ 1168 w 1286"/>
              <a:gd name="T37" fmla="*/ 115 h 1051"/>
              <a:gd name="T38" fmla="*/ 118 w 1286"/>
              <a:gd name="T39" fmla="*/ 115 h 1051"/>
              <a:gd name="T40" fmla="*/ 118 w 1286"/>
              <a:gd name="T41" fmla="*/ 350 h 1051"/>
              <a:gd name="T42" fmla="*/ 0 w 1286"/>
              <a:gd name="T43" fmla="*/ 350 h 1051"/>
              <a:gd name="T44" fmla="*/ 0 w 1286"/>
              <a:gd name="T45" fmla="*/ 118 h 1051"/>
              <a:gd name="T46" fmla="*/ 118 w 1286"/>
              <a:gd name="T47" fmla="*/ 0 h 1051"/>
              <a:gd name="T48" fmla="*/ 1168 w 1286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585" y="757"/>
                </a:moveTo>
                <a:lnTo>
                  <a:pt x="585" y="582"/>
                </a:lnTo>
                <a:lnTo>
                  <a:pt x="0" y="582"/>
                </a:lnTo>
                <a:lnTo>
                  <a:pt x="0" y="468"/>
                </a:lnTo>
                <a:lnTo>
                  <a:pt x="585" y="468"/>
                </a:lnTo>
                <a:lnTo>
                  <a:pt x="585" y="293"/>
                </a:lnTo>
                <a:lnTo>
                  <a:pt x="818" y="525"/>
                </a:lnTo>
                <a:lnTo>
                  <a:pt x="585" y="757"/>
                </a:lnTo>
                <a:close/>
                <a:moveTo>
                  <a:pt x="1168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5" y="935"/>
                </a:lnTo>
                <a:cubicBezTo>
                  <a:pt x="1285" y="998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8"/>
                  <a:pt x="0" y="935"/>
                </a:cubicBezTo>
                <a:lnTo>
                  <a:pt x="0" y="700"/>
                </a:lnTo>
                <a:lnTo>
                  <a:pt x="118" y="700"/>
                </a:lnTo>
                <a:lnTo>
                  <a:pt x="118" y="935"/>
                </a:lnTo>
                <a:lnTo>
                  <a:pt x="1168" y="935"/>
                </a:lnTo>
                <a:lnTo>
                  <a:pt x="1168" y="115"/>
                </a:lnTo>
                <a:lnTo>
                  <a:pt x="118" y="115"/>
                </a:lnTo>
                <a:lnTo>
                  <a:pt x="118" y="350"/>
                </a:lnTo>
                <a:lnTo>
                  <a:pt x="0" y="3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9562" y="1466056"/>
            <a:ext cx="419100" cy="419100"/>
          </a:xfrm>
          <a:custGeom>
            <a:avLst/>
            <a:gdLst>
              <a:gd name="T0" fmla="*/ 640 w 1166"/>
              <a:gd name="T1" fmla="*/ 407 h 1165"/>
              <a:gd name="T2" fmla="*/ 640 w 1166"/>
              <a:gd name="T3" fmla="*/ 289 h 1165"/>
              <a:gd name="T4" fmla="*/ 526 w 1166"/>
              <a:gd name="T5" fmla="*/ 289 h 1165"/>
              <a:gd name="T6" fmla="*/ 526 w 1166"/>
              <a:gd name="T7" fmla="*/ 407 h 1165"/>
              <a:gd name="T8" fmla="*/ 640 w 1166"/>
              <a:gd name="T9" fmla="*/ 407 h 1165"/>
              <a:gd name="T10" fmla="*/ 640 w 1166"/>
              <a:gd name="T11" fmla="*/ 875 h 1165"/>
              <a:gd name="T12" fmla="*/ 640 w 1166"/>
              <a:gd name="T13" fmla="*/ 525 h 1165"/>
              <a:gd name="T14" fmla="*/ 526 w 1166"/>
              <a:gd name="T15" fmla="*/ 525 h 1165"/>
              <a:gd name="T16" fmla="*/ 526 w 1166"/>
              <a:gd name="T17" fmla="*/ 875 h 1165"/>
              <a:gd name="T18" fmla="*/ 640 w 1166"/>
              <a:gd name="T19" fmla="*/ 875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640" y="407"/>
                </a:moveTo>
                <a:lnTo>
                  <a:pt x="640" y="289"/>
                </a:lnTo>
                <a:lnTo>
                  <a:pt x="526" y="289"/>
                </a:lnTo>
                <a:lnTo>
                  <a:pt x="526" y="407"/>
                </a:lnTo>
                <a:lnTo>
                  <a:pt x="640" y="407"/>
                </a:lnTo>
                <a:close/>
                <a:moveTo>
                  <a:pt x="640" y="875"/>
                </a:moveTo>
                <a:lnTo>
                  <a:pt x="640" y="525"/>
                </a:lnTo>
                <a:lnTo>
                  <a:pt x="526" y="525"/>
                </a:lnTo>
                <a:lnTo>
                  <a:pt x="526" y="875"/>
                </a:lnTo>
                <a:lnTo>
                  <a:pt x="640" y="875"/>
                </a:lnTo>
                <a:close/>
                <a:moveTo>
                  <a:pt x="583" y="0"/>
                </a:moveTo>
                <a:cubicBezTo>
                  <a:pt x="906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7474" y="1466056"/>
            <a:ext cx="419100" cy="419100"/>
          </a:xfrm>
          <a:custGeom>
            <a:avLst/>
            <a:gdLst>
              <a:gd name="T0" fmla="*/ 525 w 1166"/>
              <a:gd name="T1" fmla="*/ 407 h 1165"/>
              <a:gd name="T2" fmla="*/ 525 w 1166"/>
              <a:gd name="T3" fmla="*/ 289 h 1165"/>
              <a:gd name="T4" fmla="*/ 640 w 1166"/>
              <a:gd name="T5" fmla="*/ 289 h 1165"/>
              <a:gd name="T6" fmla="*/ 640 w 1166"/>
              <a:gd name="T7" fmla="*/ 407 h 1165"/>
              <a:gd name="T8" fmla="*/ 525 w 1166"/>
              <a:gd name="T9" fmla="*/ 407 h 1165"/>
              <a:gd name="T10" fmla="*/ 582 w 1166"/>
              <a:gd name="T11" fmla="*/ 1049 h 1165"/>
              <a:gd name="T12" fmla="*/ 1050 w 1166"/>
              <a:gd name="T13" fmla="*/ 582 h 1165"/>
              <a:gd name="T14" fmla="*/ 582 w 1166"/>
              <a:gd name="T15" fmla="*/ 114 h 1165"/>
              <a:gd name="T16" fmla="*/ 115 w 1166"/>
              <a:gd name="T17" fmla="*/ 582 h 1165"/>
              <a:gd name="T18" fmla="*/ 582 w 1166"/>
              <a:gd name="T19" fmla="*/ 1049 h 1165"/>
              <a:gd name="T20" fmla="*/ 582 w 1166"/>
              <a:gd name="T21" fmla="*/ 0 h 1165"/>
              <a:gd name="T22" fmla="*/ 1165 w 1166"/>
              <a:gd name="T23" fmla="*/ 582 h 1165"/>
              <a:gd name="T24" fmla="*/ 582 w 1166"/>
              <a:gd name="T25" fmla="*/ 1164 h 1165"/>
              <a:gd name="T26" fmla="*/ 0 w 1166"/>
              <a:gd name="T27" fmla="*/ 582 h 1165"/>
              <a:gd name="T28" fmla="*/ 582 w 1166"/>
              <a:gd name="T29" fmla="*/ 0 h 1165"/>
              <a:gd name="T30" fmla="*/ 525 w 1166"/>
              <a:gd name="T31" fmla="*/ 875 h 1165"/>
              <a:gd name="T32" fmla="*/ 525 w 1166"/>
              <a:gd name="T33" fmla="*/ 525 h 1165"/>
              <a:gd name="T34" fmla="*/ 640 w 1166"/>
              <a:gd name="T35" fmla="*/ 525 h 1165"/>
              <a:gd name="T36" fmla="*/ 640 w 1166"/>
              <a:gd name="T37" fmla="*/ 875 h 1165"/>
              <a:gd name="T38" fmla="*/ 525 w 1166"/>
              <a:gd name="T39" fmla="*/ 8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525" y="407"/>
                </a:moveTo>
                <a:lnTo>
                  <a:pt x="525" y="289"/>
                </a:lnTo>
                <a:lnTo>
                  <a:pt x="640" y="289"/>
                </a:lnTo>
                <a:lnTo>
                  <a:pt x="640" y="407"/>
                </a:lnTo>
                <a:lnTo>
                  <a:pt x="525" y="407"/>
                </a:ln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25" y="875"/>
                </a:moveTo>
                <a:lnTo>
                  <a:pt x="525" y="525"/>
                </a:lnTo>
                <a:lnTo>
                  <a:pt x="640" y="525"/>
                </a:lnTo>
                <a:lnTo>
                  <a:pt x="640" y="875"/>
                </a:lnTo>
                <a:lnTo>
                  <a:pt x="525" y="8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66026" y="1486695"/>
            <a:ext cx="377825" cy="377825"/>
          </a:xfrm>
          <a:custGeom>
            <a:avLst/>
            <a:gdLst>
              <a:gd name="T0" fmla="*/ 817 w 1051"/>
              <a:gd name="T1" fmla="*/ 582 h 1051"/>
              <a:gd name="T2" fmla="*/ 817 w 1051"/>
              <a:gd name="T3" fmla="*/ 468 h 1051"/>
              <a:gd name="T4" fmla="*/ 232 w 1051"/>
              <a:gd name="T5" fmla="*/ 468 h 1051"/>
              <a:gd name="T6" fmla="*/ 232 w 1051"/>
              <a:gd name="T7" fmla="*/ 582 h 1051"/>
              <a:gd name="T8" fmla="*/ 817 w 1051"/>
              <a:gd name="T9" fmla="*/ 582 h 1051"/>
              <a:gd name="T10" fmla="*/ 932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2 w 1051"/>
              <a:gd name="T17" fmla="*/ 1050 h 1051"/>
              <a:gd name="T18" fmla="*/ 117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7 w 1051"/>
              <a:gd name="T25" fmla="*/ 0 h 1051"/>
              <a:gd name="T26" fmla="*/ 932 w 1051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051">
                <a:moveTo>
                  <a:pt x="817" y="582"/>
                </a:moveTo>
                <a:lnTo>
                  <a:pt x="817" y="468"/>
                </a:lnTo>
                <a:lnTo>
                  <a:pt x="232" y="468"/>
                </a:lnTo>
                <a:lnTo>
                  <a:pt x="232" y="582"/>
                </a:lnTo>
                <a:lnTo>
                  <a:pt x="817" y="582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643939" y="1486695"/>
            <a:ext cx="377825" cy="377825"/>
          </a:xfrm>
          <a:custGeom>
            <a:avLst/>
            <a:gdLst>
              <a:gd name="T0" fmla="*/ 932 w 1051"/>
              <a:gd name="T1" fmla="*/ 118 h 1051"/>
              <a:gd name="T2" fmla="*/ 115 w 1051"/>
              <a:gd name="T3" fmla="*/ 118 h 1051"/>
              <a:gd name="T4" fmla="*/ 115 w 1051"/>
              <a:gd name="T5" fmla="*/ 700 h 1051"/>
              <a:gd name="T6" fmla="*/ 350 w 1051"/>
              <a:gd name="T7" fmla="*/ 700 h 1051"/>
              <a:gd name="T8" fmla="*/ 525 w 1051"/>
              <a:gd name="T9" fmla="*/ 875 h 1051"/>
              <a:gd name="T10" fmla="*/ 700 w 1051"/>
              <a:gd name="T11" fmla="*/ 700 h 1051"/>
              <a:gd name="T12" fmla="*/ 932 w 1051"/>
              <a:gd name="T13" fmla="*/ 700 h 1051"/>
              <a:gd name="T14" fmla="*/ 932 w 1051"/>
              <a:gd name="T15" fmla="*/ 118 h 1051"/>
              <a:gd name="T16" fmla="*/ 932 w 1051"/>
              <a:gd name="T17" fmla="*/ 0 h 1051"/>
              <a:gd name="T18" fmla="*/ 1050 w 1051"/>
              <a:gd name="T19" fmla="*/ 118 h 1051"/>
              <a:gd name="T20" fmla="*/ 1050 w 1051"/>
              <a:gd name="T21" fmla="*/ 932 h 1051"/>
              <a:gd name="T22" fmla="*/ 932 w 1051"/>
              <a:gd name="T23" fmla="*/ 1050 h 1051"/>
              <a:gd name="T24" fmla="*/ 115 w 1051"/>
              <a:gd name="T25" fmla="*/ 1050 h 1051"/>
              <a:gd name="T26" fmla="*/ 0 w 1051"/>
              <a:gd name="T27" fmla="*/ 932 h 1051"/>
              <a:gd name="T28" fmla="*/ 0 w 1051"/>
              <a:gd name="T29" fmla="*/ 118 h 1051"/>
              <a:gd name="T30" fmla="*/ 115 w 1051"/>
              <a:gd name="T31" fmla="*/ 0 h 1051"/>
              <a:gd name="T32" fmla="*/ 932 w 1051"/>
              <a:gd name="T3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051">
                <a:moveTo>
                  <a:pt x="932" y="118"/>
                </a:moveTo>
                <a:lnTo>
                  <a:pt x="115" y="118"/>
                </a:lnTo>
                <a:lnTo>
                  <a:pt x="115" y="700"/>
                </a:lnTo>
                <a:lnTo>
                  <a:pt x="350" y="700"/>
                </a:lnTo>
                <a:cubicBezTo>
                  <a:pt x="350" y="796"/>
                  <a:pt x="429" y="875"/>
                  <a:pt x="525" y="875"/>
                </a:cubicBezTo>
                <a:cubicBezTo>
                  <a:pt x="621" y="875"/>
                  <a:pt x="700" y="796"/>
                  <a:pt x="700" y="700"/>
                </a:cubicBezTo>
                <a:lnTo>
                  <a:pt x="932" y="700"/>
                </a:lnTo>
                <a:lnTo>
                  <a:pt x="932" y="118"/>
                </a:lnTo>
                <a:close/>
                <a:moveTo>
                  <a:pt x="932" y="0"/>
                </a:moveTo>
                <a:cubicBezTo>
                  <a:pt x="995" y="0"/>
                  <a:pt x="1050" y="52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5" y="1050"/>
                </a:lnTo>
                <a:cubicBezTo>
                  <a:pt x="49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2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58351" y="1466056"/>
            <a:ext cx="504825" cy="419100"/>
          </a:xfrm>
          <a:custGeom>
            <a:avLst/>
            <a:gdLst>
              <a:gd name="T0" fmla="*/ 698 w 1401"/>
              <a:gd name="T1" fmla="*/ 407 h 1165"/>
              <a:gd name="T2" fmla="*/ 875 w 1401"/>
              <a:gd name="T3" fmla="*/ 407 h 1165"/>
              <a:gd name="T4" fmla="*/ 730 w 1401"/>
              <a:gd name="T5" fmla="*/ 511 h 1165"/>
              <a:gd name="T6" fmla="*/ 785 w 1401"/>
              <a:gd name="T7" fmla="*/ 680 h 1165"/>
              <a:gd name="T8" fmla="*/ 643 w 1401"/>
              <a:gd name="T9" fmla="*/ 574 h 1165"/>
              <a:gd name="T10" fmla="*/ 498 w 1401"/>
              <a:gd name="T11" fmla="*/ 680 h 1165"/>
              <a:gd name="T12" fmla="*/ 553 w 1401"/>
              <a:gd name="T13" fmla="*/ 511 h 1165"/>
              <a:gd name="T14" fmla="*/ 408 w 1401"/>
              <a:gd name="T15" fmla="*/ 407 h 1165"/>
              <a:gd name="T16" fmla="*/ 585 w 1401"/>
              <a:gd name="T17" fmla="*/ 407 h 1165"/>
              <a:gd name="T18" fmla="*/ 643 w 1401"/>
              <a:gd name="T19" fmla="*/ 232 h 1165"/>
              <a:gd name="T20" fmla="*/ 698 w 1401"/>
              <a:gd name="T21" fmla="*/ 407 h 1165"/>
              <a:gd name="T22" fmla="*/ 1168 w 1401"/>
              <a:gd name="T23" fmla="*/ 0 h 1165"/>
              <a:gd name="T24" fmla="*/ 1283 w 1401"/>
              <a:gd name="T25" fmla="*/ 114 h 1165"/>
              <a:gd name="T26" fmla="*/ 1283 w 1401"/>
              <a:gd name="T27" fmla="*/ 407 h 1165"/>
              <a:gd name="T28" fmla="*/ 1168 w 1401"/>
              <a:gd name="T29" fmla="*/ 407 h 1165"/>
              <a:gd name="T30" fmla="*/ 1168 w 1401"/>
              <a:gd name="T31" fmla="*/ 114 h 1165"/>
              <a:gd name="T32" fmla="*/ 118 w 1401"/>
              <a:gd name="T33" fmla="*/ 114 h 1165"/>
              <a:gd name="T34" fmla="*/ 118 w 1401"/>
              <a:gd name="T35" fmla="*/ 814 h 1165"/>
              <a:gd name="T36" fmla="*/ 875 w 1401"/>
              <a:gd name="T37" fmla="*/ 814 h 1165"/>
              <a:gd name="T38" fmla="*/ 875 w 1401"/>
              <a:gd name="T39" fmla="*/ 932 h 1165"/>
              <a:gd name="T40" fmla="*/ 758 w 1401"/>
              <a:gd name="T41" fmla="*/ 932 h 1165"/>
              <a:gd name="T42" fmla="*/ 758 w 1401"/>
              <a:gd name="T43" fmla="*/ 1050 h 1165"/>
              <a:gd name="T44" fmla="*/ 875 w 1401"/>
              <a:gd name="T45" fmla="*/ 1050 h 1165"/>
              <a:gd name="T46" fmla="*/ 875 w 1401"/>
              <a:gd name="T47" fmla="*/ 1164 h 1165"/>
              <a:gd name="T48" fmla="*/ 408 w 1401"/>
              <a:gd name="T49" fmla="*/ 1164 h 1165"/>
              <a:gd name="T50" fmla="*/ 408 w 1401"/>
              <a:gd name="T51" fmla="*/ 1050 h 1165"/>
              <a:gd name="T52" fmla="*/ 525 w 1401"/>
              <a:gd name="T53" fmla="*/ 1050 h 1165"/>
              <a:gd name="T54" fmla="*/ 525 w 1401"/>
              <a:gd name="T55" fmla="*/ 932 h 1165"/>
              <a:gd name="T56" fmla="*/ 118 w 1401"/>
              <a:gd name="T57" fmla="*/ 932 h 1165"/>
              <a:gd name="T58" fmla="*/ 0 w 1401"/>
              <a:gd name="T59" fmla="*/ 814 h 1165"/>
              <a:gd name="T60" fmla="*/ 0 w 1401"/>
              <a:gd name="T61" fmla="*/ 114 h 1165"/>
              <a:gd name="T62" fmla="*/ 118 w 1401"/>
              <a:gd name="T63" fmla="*/ 0 h 1165"/>
              <a:gd name="T64" fmla="*/ 1168 w 1401"/>
              <a:gd name="T65" fmla="*/ 0 h 1165"/>
              <a:gd name="T66" fmla="*/ 1343 w 1401"/>
              <a:gd name="T67" fmla="*/ 1049 h 1165"/>
              <a:gd name="T68" fmla="*/ 1343 w 1401"/>
              <a:gd name="T69" fmla="*/ 639 h 1165"/>
              <a:gd name="T70" fmla="*/ 1050 w 1401"/>
              <a:gd name="T71" fmla="*/ 639 h 1165"/>
              <a:gd name="T72" fmla="*/ 1050 w 1401"/>
              <a:gd name="T73" fmla="*/ 1049 h 1165"/>
              <a:gd name="T74" fmla="*/ 1343 w 1401"/>
              <a:gd name="T75" fmla="*/ 1049 h 1165"/>
              <a:gd name="T76" fmla="*/ 1343 w 1401"/>
              <a:gd name="T77" fmla="*/ 525 h 1165"/>
              <a:gd name="T78" fmla="*/ 1400 w 1401"/>
              <a:gd name="T79" fmla="*/ 582 h 1165"/>
              <a:gd name="T80" fmla="*/ 1400 w 1401"/>
              <a:gd name="T81" fmla="*/ 1107 h 1165"/>
              <a:gd name="T82" fmla="*/ 1343 w 1401"/>
              <a:gd name="T83" fmla="*/ 1164 h 1165"/>
              <a:gd name="T84" fmla="*/ 1050 w 1401"/>
              <a:gd name="T85" fmla="*/ 1164 h 1165"/>
              <a:gd name="T86" fmla="*/ 993 w 1401"/>
              <a:gd name="T87" fmla="*/ 1107 h 1165"/>
              <a:gd name="T88" fmla="*/ 993 w 1401"/>
              <a:gd name="T89" fmla="*/ 582 h 1165"/>
              <a:gd name="T90" fmla="*/ 1050 w 1401"/>
              <a:gd name="T91" fmla="*/ 525 h 1165"/>
              <a:gd name="T92" fmla="*/ 1343 w 1401"/>
              <a:gd name="T93" fmla="*/ 52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01" h="1165">
                <a:moveTo>
                  <a:pt x="698" y="407"/>
                </a:moveTo>
                <a:lnTo>
                  <a:pt x="875" y="407"/>
                </a:lnTo>
                <a:lnTo>
                  <a:pt x="730" y="511"/>
                </a:lnTo>
                <a:lnTo>
                  <a:pt x="785" y="680"/>
                </a:lnTo>
                <a:lnTo>
                  <a:pt x="643" y="574"/>
                </a:lnTo>
                <a:lnTo>
                  <a:pt x="498" y="680"/>
                </a:lnTo>
                <a:lnTo>
                  <a:pt x="553" y="511"/>
                </a:lnTo>
                <a:lnTo>
                  <a:pt x="408" y="407"/>
                </a:lnTo>
                <a:lnTo>
                  <a:pt x="585" y="407"/>
                </a:lnTo>
                <a:lnTo>
                  <a:pt x="643" y="232"/>
                </a:lnTo>
                <a:lnTo>
                  <a:pt x="698" y="407"/>
                </a:lnTo>
                <a:close/>
                <a:moveTo>
                  <a:pt x="1168" y="0"/>
                </a:moveTo>
                <a:cubicBezTo>
                  <a:pt x="1231" y="0"/>
                  <a:pt x="1283" y="49"/>
                  <a:pt x="1283" y="114"/>
                </a:cubicBezTo>
                <a:lnTo>
                  <a:pt x="1283" y="407"/>
                </a:lnTo>
                <a:lnTo>
                  <a:pt x="1168" y="407"/>
                </a:lnTo>
                <a:lnTo>
                  <a:pt x="1168" y="114"/>
                </a:lnTo>
                <a:lnTo>
                  <a:pt x="118" y="114"/>
                </a:lnTo>
                <a:lnTo>
                  <a:pt x="118" y="814"/>
                </a:lnTo>
                <a:lnTo>
                  <a:pt x="875" y="814"/>
                </a:lnTo>
                <a:lnTo>
                  <a:pt x="875" y="932"/>
                </a:lnTo>
                <a:lnTo>
                  <a:pt x="758" y="932"/>
                </a:lnTo>
                <a:lnTo>
                  <a:pt x="758" y="1050"/>
                </a:lnTo>
                <a:lnTo>
                  <a:pt x="875" y="1050"/>
                </a:lnTo>
                <a:lnTo>
                  <a:pt x="875" y="1164"/>
                </a:lnTo>
                <a:lnTo>
                  <a:pt x="408" y="1164"/>
                </a:lnTo>
                <a:lnTo>
                  <a:pt x="408" y="1050"/>
                </a:lnTo>
                <a:lnTo>
                  <a:pt x="525" y="1050"/>
                </a:lnTo>
                <a:lnTo>
                  <a:pt x="525" y="932"/>
                </a:lnTo>
                <a:lnTo>
                  <a:pt x="118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4"/>
                </a:lnTo>
                <a:cubicBezTo>
                  <a:pt x="0" y="49"/>
                  <a:pt x="52" y="0"/>
                  <a:pt x="118" y="0"/>
                </a:cubicBezTo>
                <a:lnTo>
                  <a:pt x="1168" y="0"/>
                </a:lnTo>
                <a:close/>
                <a:moveTo>
                  <a:pt x="1343" y="1049"/>
                </a:moveTo>
                <a:lnTo>
                  <a:pt x="1343" y="639"/>
                </a:lnTo>
                <a:lnTo>
                  <a:pt x="1050" y="639"/>
                </a:lnTo>
                <a:lnTo>
                  <a:pt x="1050" y="1049"/>
                </a:lnTo>
                <a:lnTo>
                  <a:pt x="1343" y="1049"/>
                </a:lnTo>
                <a:close/>
                <a:moveTo>
                  <a:pt x="1343" y="525"/>
                </a:moveTo>
                <a:cubicBezTo>
                  <a:pt x="1376" y="525"/>
                  <a:pt x="1400" y="549"/>
                  <a:pt x="1400" y="582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7" y="1164"/>
                  <a:pt x="993" y="1140"/>
                  <a:pt x="993" y="1107"/>
                </a:cubicBezTo>
                <a:lnTo>
                  <a:pt x="993" y="582"/>
                </a:lnTo>
                <a:cubicBezTo>
                  <a:pt x="993" y="549"/>
                  <a:pt x="1017" y="525"/>
                  <a:pt x="1050" y="525"/>
                </a:cubicBezTo>
                <a:lnTo>
                  <a:pt x="1343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41039" y="1486695"/>
            <a:ext cx="293687" cy="377825"/>
          </a:xfrm>
          <a:custGeom>
            <a:avLst/>
            <a:gdLst>
              <a:gd name="T0" fmla="*/ 640 w 816"/>
              <a:gd name="T1" fmla="*/ 818 h 1051"/>
              <a:gd name="T2" fmla="*/ 815 w 816"/>
              <a:gd name="T3" fmla="*/ 818 h 1051"/>
              <a:gd name="T4" fmla="*/ 583 w 816"/>
              <a:gd name="T5" fmla="*/ 1050 h 1051"/>
              <a:gd name="T6" fmla="*/ 350 w 816"/>
              <a:gd name="T7" fmla="*/ 818 h 1051"/>
              <a:gd name="T8" fmla="*/ 525 w 816"/>
              <a:gd name="T9" fmla="*/ 818 h 1051"/>
              <a:gd name="T10" fmla="*/ 525 w 816"/>
              <a:gd name="T11" fmla="*/ 407 h 1051"/>
              <a:gd name="T12" fmla="*/ 640 w 816"/>
              <a:gd name="T13" fmla="*/ 407 h 1051"/>
              <a:gd name="T14" fmla="*/ 640 w 816"/>
              <a:gd name="T15" fmla="*/ 818 h 1051"/>
              <a:gd name="T16" fmla="*/ 233 w 816"/>
              <a:gd name="T17" fmla="*/ 0 h 1051"/>
              <a:gd name="T18" fmla="*/ 465 w 816"/>
              <a:gd name="T19" fmla="*/ 232 h 1051"/>
              <a:gd name="T20" fmla="*/ 290 w 816"/>
              <a:gd name="T21" fmla="*/ 232 h 1051"/>
              <a:gd name="T22" fmla="*/ 290 w 816"/>
              <a:gd name="T23" fmla="*/ 643 h 1051"/>
              <a:gd name="T24" fmla="*/ 175 w 816"/>
              <a:gd name="T25" fmla="*/ 643 h 1051"/>
              <a:gd name="T26" fmla="*/ 175 w 816"/>
              <a:gd name="T27" fmla="*/ 232 h 1051"/>
              <a:gd name="T28" fmla="*/ 0 w 816"/>
              <a:gd name="T29" fmla="*/ 232 h 1051"/>
              <a:gd name="T30" fmla="*/ 233 w 81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640" y="818"/>
                </a:moveTo>
                <a:lnTo>
                  <a:pt x="815" y="818"/>
                </a:lnTo>
                <a:lnTo>
                  <a:pt x="583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  <a:moveTo>
                  <a:pt x="233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336008"/>
            <a:ext cx="377825" cy="420687"/>
          </a:xfrm>
          <a:custGeom>
            <a:avLst/>
            <a:gdLst>
              <a:gd name="T0" fmla="*/ 932 w 1051"/>
              <a:gd name="T1" fmla="*/ 1050 h 1168"/>
              <a:gd name="T2" fmla="*/ 932 w 1051"/>
              <a:gd name="T3" fmla="*/ 410 h 1168"/>
              <a:gd name="T4" fmla="*/ 118 w 1051"/>
              <a:gd name="T5" fmla="*/ 410 h 1168"/>
              <a:gd name="T6" fmla="*/ 118 w 1051"/>
              <a:gd name="T7" fmla="*/ 1050 h 1168"/>
              <a:gd name="T8" fmla="*/ 932 w 1051"/>
              <a:gd name="T9" fmla="*/ 1050 h 1168"/>
              <a:gd name="T10" fmla="*/ 875 w 1051"/>
              <a:gd name="T11" fmla="*/ 0 h 1168"/>
              <a:gd name="T12" fmla="*/ 875 w 1051"/>
              <a:gd name="T13" fmla="*/ 117 h 1168"/>
              <a:gd name="T14" fmla="*/ 932 w 1051"/>
              <a:gd name="T15" fmla="*/ 117 h 1168"/>
              <a:gd name="T16" fmla="*/ 1050 w 1051"/>
              <a:gd name="T17" fmla="*/ 235 h 1168"/>
              <a:gd name="T18" fmla="*/ 1050 w 1051"/>
              <a:gd name="T19" fmla="*/ 1050 h 1168"/>
              <a:gd name="T20" fmla="*/ 932 w 1051"/>
              <a:gd name="T21" fmla="*/ 1167 h 1168"/>
              <a:gd name="T22" fmla="*/ 118 w 1051"/>
              <a:gd name="T23" fmla="*/ 1167 h 1168"/>
              <a:gd name="T24" fmla="*/ 0 w 1051"/>
              <a:gd name="T25" fmla="*/ 1050 h 1168"/>
              <a:gd name="T26" fmla="*/ 0 w 1051"/>
              <a:gd name="T27" fmla="*/ 235 h 1168"/>
              <a:gd name="T28" fmla="*/ 118 w 1051"/>
              <a:gd name="T29" fmla="*/ 117 h 1168"/>
              <a:gd name="T30" fmla="*/ 175 w 1051"/>
              <a:gd name="T31" fmla="*/ 117 h 1168"/>
              <a:gd name="T32" fmla="*/ 175 w 1051"/>
              <a:gd name="T33" fmla="*/ 0 h 1168"/>
              <a:gd name="T34" fmla="*/ 293 w 1051"/>
              <a:gd name="T35" fmla="*/ 0 h 1168"/>
              <a:gd name="T36" fmla="*/ 293 w 1051"/>
              <a:gd name="T37" fmla="*/ 117 h 1168"/>
              <a:gd name="T38" fmla="*/ 757 w 1051"/>
              <a:gd name="T39" fmla="*/ 117 h 1168"/>
              <a:gd name="T40" fmla="*/ 757 w 1051"/>
              <a:gd name="T41" fmla="*/ 0 h 1168"/>
              <a:gd name="T42" fmla="*/ 875 w 1051"/>
              <a:gd name="T43" fmla="*/ 0 h 1168"/>
              <a:gd name="T44" fmla="*/ 818 w 1051"/>
              <a:gd name="T45" fmla="*/ 642 h 1168"/>
              <a:gd name="T46" fmla="*/ 818 w 1051"/>
              <a:gd name="T47" fmla="*/ 935 h 1168"/>
              <a:gd name="T48" fmla="*/ 525 w 1051"/>
              <a:gd name="T49" fmla="*/ 935 h 1168"/>
              <a:gd name="T50" fmla="*/ 525 w 1051"/>
              <a:gd name="T51" fmla="*/ 642 h 1168"/>
              <a:gd name="T52" fmla="*/ 818 w 1051"/>
              <a:gd name="T53" fmla="*/ 642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8">
                <a:moveTo>
                  <a:pt x="932" y="1050"/>
                </a:moveTo>
                <a:lnTo>
                  <a:pt x="932" y="410"/>
                </a:lnTo>
                <a:lnTo>
                  <a:pt x="118" y="410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875" y="0"/>
                </a:moveTo>
                <a:lnTo>
                  <a:pt x="875" y="117"/>
                </a:lnTo>
                <a:lnTo>
                  <a:pt x="932" y="117"/>
                </a:lnTo>
                <a:cubicBezTo>
                  <a:pt x="995" y="117"/>
                  <a:pt x="1050" y="172"/>
                  <a:pt x="1050" y="235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118" y="1167"/>
                </a:lnTo>
                <a:cubicBezTo>
                  <a:pt x="52" y="1167"/>
                  <a:pt x="0" y="1113"/>
                  <a:pt x="0" y="1050"/>
                </a:cubicBezTo>
                <a:lnTo>
                  <a:pt x="0" y="235"/>
                </a:lnTo>
                <a:cubicBezTo>
                  <a:pt x="0" y="172"/>
                  <a:pt x="52" y="117"/>
                  <a:pt x="118" y="117"/>
                </a:cubicBezTo>
                <a:lnTo>
                  <a:pt x="175" y="117"/>
                </a:lnTo>
                <a:lnTo>
                  <a:pt x="175" y="0"/>
                </a:lnTo>
                <a:lnTo>
                  <a:pt x="293" y="0"/>
                </a:lnTo>
                <a:lnTo>
                  <a:pt x="293" y="117"/>
                </a:lnTo>
                <a:lnTo>
                  <a:pt x="757" y="117"/>
                </a:lnTo>
                <a:lnTo>
                  <a:pt x="757" y="0"/>
                </a:lnTo>
                <a:lnTo>
                  <a:pt x="875" y="0"/>
                </a:lnTo>
                <a:close/>
                <a:moveTo>
                  <a:pt x="818" y="642"/>
                </a:moveTo>
                <a:lnTo>
                  <a:pt x="818" y="935"/>
                </a:lnTo>
                <a:lnTo>
                  <a:pt x="525" y="935"/>
                </a:lnTo>
                <a:lnTo>
                  <a:pt x="525" y="642"/>
                </a:lnTo>
                <a:lnTo>
                  <a:pt x="818" y="64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97101" y="2416969"/>
            <a:ext cx="252413" cy="261938"/>
          </a:xfrm>
          <a:custGeom>
            <a:avLst/>
            <a:gdLst>
              <a:gd name="T0" fmla="*/ 0 w 701"/>
              <a:gd name="T1" fmla="*/ 725 h 726"/>
              <a:gd name="T2" fmla="*/ 0 w 701"/>
              <a:gd name="T3" fmla="*/ 607 h 726"/>
              <a:gd name="T4" fmla="*/ 700 w 701"/>
              <a:gd name="T5" fmla="*/ 607 h 726"/>
              <a:gd name="T6" fmla="*/ 700 w 701"/>
              <a:gd name="T7" fmla="*/ 725 h 726"/>
              <a:gd name="T8" fmla="*/ 0 w 701"/>
              <a:gd name="T9" fmla="*/ 725 h 726"/>
              <a:gd name="T10" fmla="*/ 350 w 701"/>
              <a:gd name="T11" fmla="*/ 164 h 726"/>
              <a:gd name="T12" fmla="*/ 82 w 701"/>
              <a:gd name="T13" fmla="*/ 432 h 726"/>
              <a:gd name="T14" fmla="*/ 0 w 701"/>
              <a:gd name="T15" fmla="*/ 350 h 726"/>
              <a:gd name="T16" fmla="*/ 350 w 701"/>
              <a:gd name="T17" fmla="*/ 0 h 726"/>
              <a:gd name="T18" fmla="*/ 700 w 701"/>
              <a:gd name="T19" fmla="*/ 350 h 726"/>
              <a:gd name="T20" fmla="*/ 618 w 701"/>
              <a:gd name="T21" fmla="*/ 432 h 726"/>
              <a:gd name="T22" fmla="*/ 350 w 701"/>
              <a:gd name="T23" fmla="*/ 164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01" h="726">
                <a:moveTo>
                  <a:pt x="0" y="725"/>
                </a:moveTo>
                <a:lnTo>
                  <a:pt x="0" y="607"/>
                </a:lnTo>
                <a:lnTo>
                  <a:pt x="700" y="607"/>
                </a:lnTo>
                <a:lnTo>
                  <a:pt x="700" y="725"/>
                </a:lnTo>
                <a:lnTo>
                  <a:pt x="0" y="725"/>
                </a:lnTo>
                <a:close/>
                <a:moveTo>
                  <a:pt x="350" y="164"/>
                </a:moveTo>
                <a:lnTo>
                  <a:pt x="82" y="432"/>
                </a:ln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21731"/>
            <a:ext cx="377825" cy="252412"/>
          </a:xfrm>
          <a:custGeom>
            <a:avLst/>
            <a:gdLst>
              <a:gd name="T0" fmla="*/ 1050 w 1051"/>
              <a:gd name="T1" fmla="*/ 292 h 701"/>
              <a:gd name="T2" fmla="*/ 1050 w 1051"/>
              <a:gd name="T3" fmla="*/ 407 h 701"/>
              <a:gd name="T4" fmla="*/ 224 w 1051"/>
              <a:gd name="T5" fmla="*/ 407 h 701"/>
              <a:gd name="T6" fmla="*/ 432 w 1051"/>
              <a:gd name="T7" fmla="*/ 618 h 701"/>
              <a:gd name="T8" fmla="*/ 350 w 1051"/>
              <a:gd name="T9" fmla="*/ 700 h 701"/>
              <a:gd name="T10" fmla="*/ 0 w 1051"/>
              <a:gd name="T11" fmla="*/ 350 h 701"/>
              <a:gd name="T12" fmla="*/ 350 w 1051"/>
              <a:gd name="T13" fmla="*/ 0 h 701"/>
              <a:gd name="T14" fmla="*/ 432 w 1051"/>
              <a:gd name="T15" fmla="*/ 82 h 701"/>
              <a:gd name="T16" fmla="*/ 224 w 1051"/>
              <a:gd name="T17" fmla="*/ 292 h 701"/>
              <a:gd name="T18" fmla="*/ 1050 w 1051"/>
              <a:gd name="T19" fmla="*/ 29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1" h="701">
                <a:moveTo>
                  <a:pt x="1050" y="292"/>
                </a:moveTo>
                <a:lnTo>
                  <a:pt x="1050" y="407"/>
                </a:lnTo>
                <a:lnTo>
                  <a:pt x="224" y="407"/>
                </a:lnTo>
                <a:lnTo>
                  <a:pt x="432" y="618"/>
                </a:ln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4" y="292"/>
                </a:lnTo>
                <a:lnTo>
                  <a:pt x="1050" y="29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52926" y="2469359"/>
            <a:ext cx="252413" cy="155575"/>
          </a:xfrm>
          <a:custGeom>
            <a:avLst/>
            <a:gdLst>
              <a:gd name="T0" fmla="*/ 82 w 701"/>
              <a:gd name="T1" fmla="*/ 432 h 433"/>
              <a:gd name="T2" fmla="*/ 0 w 701"/>
              <a:gd name="T3" fmla="*/ 350 h 433"/>
              <a:gd name="T4" fmla="*/ 350 w 701"/>
              <a:gd name="T5" fmla="*/ 0 h 433"/>
              <a:gd name="T6" fmla="*/ 700 w 701"/>
              <a:gd name="T7" fmla="*/ 350 h 433"/>
              <a:gd name="T8" fmla="*/ 618 w 701"/>
              <a:gd name="T9" fmla="*/ 432 h 433"/>
              <a:gd name="T10" fmla="*/ 350 w 701"/>
              <a:gd name="T11" fmla="*/ 164 h 433"/>
              <a:gd name="T12" fmla="*/ 82 w 701"/>
              <a:gd name="T13" fmla="*/ 432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432"/>
                </a:moveTo>
                <a:lnTo>
                  <a:pt x="0" y="350"/>
                </a:lnTo>
                <a:lnTo>
                  <a:pt x="350" y="0"/>
                </a:lnTo>
                <a:lnTo>
                  <a:pt x="700" y="350"/>
                </a:lnTo>
                <a:lnTo>
                  <a:pt x="618" y="432"/>
                </a:lnTo>
                <a:lnTo>
                  <a:pt x="350" y="164"/>
                </a:lnTo>
                <a:lnTo>
                  <a:pt x="82" y="43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478464" y="2421731"/>
            <a:ext cx="155575" cy="252412"/>
          </a:xfrm>
          <a:custGeom>
            <a:avLst/>
            <a:gdLst>
              <a:gd name="T0" fmla="*/ 0 w 433"/>
              <a:gd name="T1" fmla="*/ 618 h 701"/>
              <a:gd name="T2" fmla="*/ 268 w 433"/>
              <a:gd name="T3" fmla="*/ 350 h 701"/>
              <a:gd name="T4" fmla="*/ 0 w 433"/>
              <a:gd name="T5" fmla="*/ 82 h 701"/>
              <a:gd name="T6" fmla="*/ 82 w 433"/>
              <a:gd name="T7" fmla="*/ 0 h 701"/>
              <a:gd name="T8" fmla="*/ 432 w 433"/>
              <a:gd name="T9" fmla="*/ 350 h 701"/>
              <a:gd name="T10" fmla="*/ 82 w 433"/>
              <a:gd name="T11" fmla="*/ 700 h 701"/>
              <a:gd name="T12" fmla="*/ 0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0" y="618"/>
                </a:move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56376" y="2421731"/>
            <a:ext cx="155575" cy="252412"/>
          </a:xfrm>
          <a:custGeom>
            <a:avLst/>
            <a:gdLst>
              <a:gd name="T0" fmla="*/ 432 w 433"/>
              <a:gd name="T1" fmla="*/ 618 h 701"/>
              <a:gd name="T2" fmla="*/ 350 w 433"/>
              <a:gd name="T3" fmla="*/ 700 h 701"/>
              <a:gd name="T4" fmla="*/ 0 w 433"/>
              <a:gd name="T5" fmla="*/ 350 h 701"/>
              <a:gd name="T6" fmla="*/ 350 w 433"/>
              <a:gd name="T7" fmla="*/ 0 h 701"/>
              <a:gd name="T8" fmla="*/ 432 w 433"/>
              <a:gd name="T9" fmla="*/ 82 h 701"/>
              <a:gd name="T10" fmla="*/ 164 w 433"/>
              <a:gd name="T11" fmla="*/ 350 h 701"/>
              <a:gd name="T12" fmla="*/ 432 w 433"/>
              <a:gd name="T13" fmla="*/ 618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1">
                <a:moveTo>
                  <a:pt x="432" y="618"/>
                </a:moveTo>
                <a:lnTo>
                  <a:pt x="350" y="700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164" y="350"/>
                </a:lnTo>
                <a:lnTo>
                  <a:pt x="432" y="618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86662" y="2469359"/>
            <a:ext cx="252412" cy="155575"/>
          </a:xfrm>
          <a:custGeom>
            <a:avLst/>
            <a:gdLst>
              <a:gd name="T0" fmla="*/ 82 w 701"/>
              <a:gd name="T1" fmla="*/ 0 h 433"/>
              <a:gd name="T2" fmla="*/ 350 w 701"/>
              <a:gd name="T3" fmla="*/ 268 h 433"/>
              <a:gd name="T4" fmla="*/ 618 w 701"/>
              <a:gd name="T5" fmla="*/ 0 h 433"/>
              <a:gd name="T6" fmla="*/ 700 w 701"/>
              <a:gd name="T7" fmla="*/ 82 h 433"/>
              <a:gd name="T8" fmla="*/ 350 w 701"/>
              <a:gd name="T9" fmla="*/ 432 h 433"/>
              <a:gd name="T10" fmla="*/ 0 w 701"/>
              <a:gd name="T11" fmla="*/ 82 h 433"/>
              <a:gd name="T12" fmla="*/ 82 w 701"/>
              <a:gd name="T13" fmla="*/ 0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01" h="433">
                <a:moveTo>
                  <a:pt x="82" y="0"/>
                </a:moveTo>
                <a:lnTo>
                  <a:pt x="350" y="268"/>
                </a:lnTo>
                <a:lnTo>
                  <a:pt x="618" y="0"/>
                </a:lnTo>
                <a:lnTo>
                  <a:pt x="700" y="82"/>
                </a:lnTo>
                <a:lnTo>
                  <a:pt x="350" y="432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01076" y="2358232"/>
            <a:ext cx="377825" cy="377825"/>
          </a:xfrm>
          <a:custGeom>
            <a:avLst/>
            <a:gdLst>
              <a:gd name="T0" fmla="*/ 818 w 1051"/>
              <a:gd name="T1" fmla="*/ 817 h 1051"/>
              <a:gd name="T2" fmla="*/ 525 w 1051"/>
              <a:gd name="T3" fmla="*/ 817 h 1051"/>
              <a:gd name="T4" fmla="*/ 525 w 1051"/>
              <a:gd name="T5" fmla="*/ 730 h 1051"/>
              <a:gd name="T6" fmla="*/ 818 w 1051"/>
              <a:gd name="T7" fmla="*/ 730 h 1051"/>
              <a:gd name="T8" fmla="*/ 818 w 1051"/>
              <a:gd name="T9" fmla="*/ 817 h 1051"/>
              <a:gd name="T10" fmla="*/ 933 w 1051"/>
              <a:gd name="T11" fmla="*/ 932 h 1051"/>
              <a:gd name="T12" fmla="*/ 933 w 1051"/>
              <a:gd name="T13" fmla="*/ 117 h 1051"/>
              <a:gd name="T14" fmla="*/ 118 w 1051"/>
              <a:gd name="T15" fmla="*/ 932 h 1051"/>
              <a:gd name="T16" fmla="*/ 933 w 1051"/>
              <a:gd name="T17" fmla="*/ 932 h 1051"/>
              <a:gd name="T18" fmla="*/ 145 w 1051"/>
              <a:gd name="T19" fmla="*/ 262 h 1051"/>
              <a:gd name="T20" fmla="*/ 145 w 1051"/>
              <a:gd name="T21" fmla="*/ 350 h 1051"/>
              <a:gd name="T22" fmla="*/ 263 w 1051"/>
              <a:gd name="T23" fmla="*/ 350 h 1051"/>
              <a:gd name="T24" fmla="*/ 263 w 1051"/>
              <a:gd name="T25" fmla="*/ 467 h 1051"/>
              <a:gd name="T26" fmla="*/ 350 w 1051"/>
              <a:gd name="T27" fmla="*/ 467 h 1051"/>
              <a:gd name="T28" fmla="*/ 350 w 1051"/>
              <a:gd name="T29" fmla="*/ 350 h 1051"/>
              <a:gd name="T30" fmla="*/ 468 w 1051"/>
              <a:gd name="T31" fmla="*/ 350 h 1051"/>
              <a:gd name="T32" fmla="*/ 468 w 1051"/>
              <a:gd name="T33" fmla="*/ 262 h 1051"/>
              <a:gd name="T34" fmla="*/ 350 w 1051"/>
              <a:gd name="T35" fmla="*/ 262 h 1051"/>
              <a:gd name="T36" fmla="*/ 350 w 1051"/>
              <a:gd name="T37" fmla="*/ 145 h 1051"/>
              <a:gd name="T38" fmla="*/ 263 w 1051"/>
              <a:gd name="T39" fmla="*/ 145 h 1051"/>
              <a:gd name="T40" fmla="*/ 263 w 1051"/>
              <a:gd name="T41" fmla="*/ 262 h 1051"/>
              <a:gd name="T42" fmla="*/ 145 w 1051"/>
              <a:gd name="T43" fmla="*/ 262 h 1051"/>
              <a:gd name="T44" fmla="*/ 933 w 1051"/>
              <a:gd name="T45" fmla="*/ 0 h 1051"/>
              <a:gd name="T46" fmla="*/ 1050 w 1051"/>
              <a:gd name="T47" fmla="*/ 117 h 1051"/>
              <a:gd name="T48" fmla="*/ 1050 w 1051"/>
              <a:gd name="T49" fmla="*/ 932 h 1051"/>
              <a:gd name="T50" fmla="*/ 933 w 1051"/>
              <a:gd name="T51" fmla="*/ 1050 h 1051"/>
              <a:gd name="T52" fmla="*/ 118 w 1051"/>
              <a:gd name="T53" fmla="*/ 1050 h 1051"/>
              <a:gd name="T54" fmla="*/ 0 w 1051"/>
              <a:gd name="T55" fmla="*/ 932 h 1051"/>
              <a:gd name="T56" fmla="*/ 0 w 1051"/>
              <a:gd name="T57" fmla="*/ 117 h 1051"/>
              <a:gd name="T58" fmla="*/ 118 w 1051"/>
              <a:gd name="T59" fmla="*/ 0 h 1051"/>
              <a:gd name="T60" fmla="*/ 933 w 1051"/>
              <a:gd name="T6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1">
                <a:moveTo>
                  <a:pt x="818" y="817"/>
                </a:moveTo>
                <a:lnTo>
                  <a:pt x="525" y="817"/>
                </a:lnTo>
                <a:lnTo>
                  <a:pt x="525" y="730"/>
                </a:lnTo>
                <a:lnTo>
                  <a:pt x="818" y="730"/>
                </a:lnTo>
                <a:lnTo>
                  <a:pt x="818" y="817"/>
                </a:lnTo>
                <a:close/>
                <a:moveTo>
                  <a:pt x="933" y="932"/>
                </a:moveTo>
                <a:lnTo>
                  <a:pt x="933" y="117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145" y="262"/>
                </a:moveTo>
                <a:lnTo>
                  <a:pt x="145" y="350"/>
                </a:lnTo>
                <a:lnTo>
                  <a:pt x="263" y="350"/>
                </a:lnTo>
                <a:lnTo>
                  <a:pt x="263" y="467"/>
                </a:lnTo>
                <a:lnTo>
                  <a:pt x="350" y="467"/>
                </a:lnTo>
                <a:lnTo>
                  <a:pt x="350" y="350"/>
                </a:lnTo>
                <a:lnTo>
                  <a:pt x="468" y="350"/>
                </a:lnTo>
                <a:lnTo>
                  <a:pt x="468" y="262"/>
                </a:lnTo>
                <a:lnTo>
                  <a:pt x="350" y="262"/>
                </a:lnTo>
                <a:lnTo>
                  <a:pt x="350" y="145"/>
                </a:lnTo>
                <a:lnTo>
                  <a:pt x="263" y="145"/>
                </a:lnTo>
                <a:lnTo>
                  <a:pt x="263" y="262"/>
                </a:lnTo>
                <a:lnTo>
                  <a:pt x="145" y="262"/>
                </a:lnTo>
                <a:close/>
                <a:moveTo>
                  <a:pt x="933" y="0"/>
                </a:moveTo>
                <a:cubicBezTo>
                  <a:pt x="996" y="0"/>
                  <a:pt x="1050" y="54"/>
                  <a:pt x="1050" y="117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83749" y="2343944"/>
            <a:ext cx="369888" cy="406400"/>
          </a:xfrm>
          <a:custGeom>
            <a:avLst/>
            <a:gdLst>
              <a:gd name="T0" fmla="*/ 514 w 1029"/>
              <a:gd name="T1" fmla="*/ 1012 h 1128"/>
              <a:gd name="T2" fmla="*/ 514 w 1029"/>
              <a:gd name="T3" fmla="*/ 167 h 1128"/>
              <a:gd name="T4" fmla="*/ 268 w 1029"/>
              <a:gd name="T5" fmla="*/ 413 h 1128"/>
              <a:gd name="T6" fmla="*/ 164 w 1029"/>
              <a:gd name="T7" fmla="*/ 662 h 1128"/>
              <a:gd name="T8" fmla="*/ 514 w 1029"/>
              <a:gd name="T9" fmla="*/ 1012 h 1128"/>
              <a:gd name="T10" fmla="*/ 845 w 1029"/>
              <a:gd name="T11" fmla="*/ 331 h 1128"/>
              <a:gd name="T12" fmla="*/ 845 w 1029"/>
              <a:gd name="T13" fmla="*/ 990 h 1128"/>
              <a:gd name="T14" fmla="*/ 514 w 1029"/>
              <a:gd name="T15" fmla="*/ 1127 h 1128"/>
              <a:gd name="T16" fmla="*/ 183 w 1029"/>
              <a:gd name="T17" fmla="*/ 990 h 1128"/>
              <a:gd name="T18" fmla="*/ 183 w 1029"/>
              <a:gd name="T19" fmla="*/ 331 h 1128"/>
              <a:gd name="T20" fmla="*/ 514 w 1029"/>
              <a:gd name="T21" fmla="*/ 0 h 1128"/>
              <a:gd name="T22" fmla="*/ 845 w 1029"/>
              <a:gd name="T23" fmla="*/ 331 h 1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29" h="1128">
                <a:moveTo>
                  <a:pt x="514" y="1012"/>
                </a:moveTo>
                <a:lnTo>
                  <a:pt x="514" y="167"/>
                </a:lnTo>
                <a:lnTo>
                  <a:pt x="268" y="413"/>
                </a:lnTo>
                <a:cubicBezTo>
                  <a:pt x="202" y="479"/>
                  <a:pt x="164" y="569"/>
                  <a:pt x="164" y="662"/>
                </a:cubicBezTo>
                <a:cubicBezTo>
                  <a:pt x="164" y="850"/>
                  <a:pt x="326" y="1012"/>
                  <a:pt x="514" y="1012"/>
                </a:cubicBezTo>
                <a:close/>
                <a:moveTo>
                  <a:pt x="845" y="331"/>
                </a:moveTo>
                <a:cubicBezTo>
                  <a:pt x="1028" y="514"/>
                  <a:pt x="1028" y="807"/>
                  <a:pt x="845" y="990"/>
                </a:cubicBezTo>
                <a:cubicBezTo>
                  <a:pt x="754" y="1080"/>
                  <a:pt x="635" y="1127"/>
                  <a:pt x="514" y="1127"/>
                </a:cubicBezTo>
                <a:cubicBezTo>
                  <a:pt x="394" y="1127"/>
                  <a:pt x="273" y="1080"/>
                  <a:pt x="183" y="990"/>
                </a:cubicBezTo>
                <a:cubicBezTo>
                  <a:pt x="0" y="807"/>
                  <a:pt x="0" y="514"/>
                  <a:pt x="183" y="331"/>
                </a:cubicBezTo>
                <a:lnTo>
                  <a:pt x="514" y="0"/>
                </a:lnTo>
                <a:lnTo>
                  <a:pt x="845" y="33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6901" y="2334419"/>
            <a:ext cx="377825" cy="425451"/>
          </a:xfrm>
          <a:custGeom>
            <a:avLst/>
            <a:gdLst>
              <a:gd name="T0" fmla="*/ 525 w 1051"/>
              <a:gd name="T1" fmla="*/ 167 h 1182"/>
              <a:gd name="T2" fmla="*/ 391 w 1051"/>
              <a:gd name="T3" fmla="*/ 298 h 1182"/>
              <a:gd name="T4" fmla="*/ 309 w 1051"/>
              <a:gd name="T5" fmla="*/ 216 h 1182"/>
              <a:gd name="T6" fmla="*/ 525 w 1051"/>
              <a:gd name="T7" fmla="*/ 0 h 1182"/>
              <a:gd name="T8" fmla="*/ 856 w 1051"/>
              <a:gd name="T9" fmla="*/ 331 h 1182"/>
              <a:gd name="T10" fmla="*/ 949 w 1051"/>
              <a:gd name="T11" fmla="*/ 856 h 1182"/>
              <a:gd name="T12" fmla="*/ 525 w 1051"/>
              <a:gd name="T13" fmla="*/ 435 h 1182"/>
              <a:gd name="T14" fmla="*/ 525 w 1051"/>
              <a:gd name="T15" fmla="*/ 167 h 1182"/>
              <a:gd name="T16" fmla="*/ 525 w 1051"/>
              <a:gd name="T17" fmla="*/ 1012 h 1182"/>
              <a:gd name="T18" fmla="*/ 525 w 1051"/>
              <a:gd name="T19" fmla="*/ 730 h 1182"/>
              <a:gd name="T20" fmla="*/ 246 w 1051"/>
              <a:gd name="T21" fmla="*/ 451 h 1182"/>
              <a:gd name="T22" fmla="*/ 175 w 1051"/>
              <a:gd name="T23" fmla="*/ 662 h 1182"/>
              <a:gd name="T24" fmla="*/ 525 w 1051"/>
              <a:gd name="T25" fmla="*/ 1012 h 1182"/>
              <a:gd name="T26" fmla="*/ 1031 w 1051"/>
              <a:gd name="T27" fmla="*/ 1085 h 1182"/>
              <a:gd name="T28" fmla="*/ 1050 w 1051"/>
              <a:gd name="T29" fmla="*/ 1107 h 1182"/>
              <a:gd name="T30" fmla="*/ 976 w 1051"/>
              <a:gd name="T31" fmla="*/ 1181 h 1182"/>
              <a:gd name="T32" fmla="*/ 818 w 1051"/>
              <a:gd name="T33" fmla="*/ 1023 h 1182"/>
              <a:gd name="T34" fmla="*/ 525 w 1051"/>
              <a:gd name="T35" fmla="*/ 1126 h 1182"/>
              <a:gd name="T36" fmla="*/ 194 w 1051"/>
              <a:gd name="T37" fmla="*/ 990 h 1182"/>
              <a:gd name="T38" fmla="*/ 161 w 1051"/>
              <a:gd name="T39" fmla="*/ 366 h 1182"/>
              <a:gd name="T40" fmla="*/ 0 w 1051"/>
              <a:gd name="T41" fmla="*/ 205 h 1182"/>
              <a:gd name="T42" fmla="*/ 74 w 1051"/>
              <a:gd name="T43" fmla="*/ 131 h 1182"/>
              <a:gd name="T44" fmla="*/ 1031 w 1051"/>
              <a:gd name="T45" fmla="*/ 1085 h 1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182">
                <a:moveTo>
                  <a:pt x="525" y="167"/>
                </a:moveTo>
                <a:lnTo>
                  <a:pt x="391" y="298"/>
                </a:lnTo>
                <a:lnTo>
                  <a:pt x="309" y="216"/>
                </a:lnTo>
                <a:lnTo>
                  <a:pt x="525" y="0"/>
                </a:lnTo>
                <a:lnTo>
                  <a:pt x="856" y="331"/>
                </a:lnTo>
                <a:cubicBezTo>
                  <a:pt x="998" y="473"/>
                  <a:pt x="1028" y="684"/>
                  <a:pt x="949" y="856"/>
                </a:cubicBezTo>
                <a:lnTo>
                  <a:pt x="525" y="435"/>
                </a:lnTo>
                <a:lnTo>
                  <a:pt x="525" y="167"/>
                </a:lnTo>
                <a:close/>
                <a:moveTo>
                  <a:pt x="525" y="1012"/>
                </a:moveTo>
                <a:lnTo>
                  <a:pt x="525" y="730"/>
                </a:lnTo>
                <a:lnTo>
                  <a:pt x="246" y="451"/>
                </a:lnTo>
                <a:cubicBezTo>
                  <a:pt x="200" y="511"/>
                  <a:pt x="175" y="585"/>
                  <a:pt x="175" y="662"/>
                </a:cubicBezTo>
                <a:cubicBezTo>
                  <a:pt x="175" y="850"/>
                  <a:pt x="337" y="1012"/>
                  <a:pt x="525" y="1012"/>
                </a:cubicBezTo>
                <a:close/>
                <a:moveTo>
                  <a:pt x="1031" y="1085"/>
                </a:moveTo>
                <a:lnTo>
                  <a:pt x="1050" y="1107"/>
                </a:lnTo>
                <a:lnTo>
                  <a:pt x="976" y="1181"/>
                </a:lnTo>
                <a:lnTo>
                  <a:pt x="818" y="1023"/>
                </a:lnTo>
                <a:cubicBezTo>
                  <a:pt x="733" y="1091"/>
                  <a:pt x="629" y="1126"/>
                  <a:pt x="525" y="1126"/>
                </a:cubicBezTo>
                <a:cubicBezTo>
                  <a:pt x="405" y="1126"/>
                  <a:pt x="284" y="1080"/>
                  <a:pt x="194" y="990"/>
                </a:cubicBezTo>
                <a:cubicBezTo>
                  <a:pt x="25" y="818"/>
                  <a:pt x="14" y="550"/>
                  <a:pt x="161" y="366"/>
                </a:cubicBezTo>
                <a:lnTo>
                  <a:pt x="0" y="205"/>
                </a:lnTo>
                <a:lnTo>
                  <a:pt x="74" y="131"/>
                </a:lnTo>
                <a:cubicBezTo>
                  <a:pt x="392" y="450"/>
                  <a:pt x="709" y="770"/>
                  <a:pt x="1031" y="108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07544"/>
            <a:ext cx="419100" cy="420689"/>
          </a:xfrm>
          <a:custGeom>
            <a:avLst/>
            <a:gdLst>
              <a:gd name="T0" fmla="*/ 350 w 1166"/>
              <a:gd name="T1" fmla="*/ 932 h 1168"/>
              <a:gd name="T2" fmla="*/ 582 w 1166"/>
              <a:gd name="T3" fmla="*/ 1167 h 1168"/>
              <a:gd name="T4" fmla="*/ 990 w 1166"/>
              <a:gd name="T5" fmla="*/ 175 h 1168"/>
              <a:gd name="T6" fmla="*/ 875 w 1166"/>
              <a:gd name="T7" fmla="*/ 293 h 1168"/>
              <a:gd name="T8" fmla="*/ 990 w 1166"/>
              <a:gd name="T9" fmla="*/ 468 h 1168"/>
              <a:gd name="T10" fmla="*/ 875 w 1166"/>
              <a:gd name="T11" fmla="*/ 350 h 1168"/>
              <a:gd name="T12" fmla="*/ 990 w 1166"/>
              <a:gd name="T13" fmla="*/ 468 h 1168"/>
              <a:gd name="T14" fmla="*/ 815 w 1166"/>
              <a:gd name="T15" fmla="*/ 175 h 1168"/>
              <a:gd name="T16" fmla="*/ 700 w 1166"/>
              <a:gd name="T17" fmla="*/ 293 h 1168"/>
              <a:gd name="T18" fmla="*/ 815 w 1166"/>
              <a:gd name="T19" fmla="*/ 468 h 1168"/>
              <a:gd name="T20" fmla="*/ 700 w 1166"/>
              <a:gd name="T21" fmla="*/ 350 h 1168"/>
              <a:gd name="T22" fmla="*/ 815 w 1166"/>
              <a:gd name="T23" fmla="*/ 468 h 1168"/>
              <a:gd name="T24" fmla="*/ 815 w 1166"/>
              <a:gd name="T25" fmla="*/ 583 h 1168"/>
              <a:gd name="T26" fmla="*/ 350 w 1166"/>
              <a:gd name="T27" fmla="*/ 699 h 1168"/>
              <a:gd name="T28" fmla="*/ 290 w 1166"/>
              <a:gd name="T29" fmla="*/ 293 h 1168"/>
              <a:gd name="T30" fmla="*/ 175 w 1166"/>
              <a:gd name="T31" fmla="*/ 175 h 1168"/>
              <a:gd name="T32" fmla="*/ 290 w 1166"/>
              <a:gd name="T33" fmla="*/ 293 h 1168"/>
              <a:gd name="T34" fmla="*/ 290 w 1166"/>
              <a:gd name="T35" fmla="*/ 350 h 1168"/>
              <a:gd name="T36" fmla="*/ 175 w 1166"/>
              <a:gd name="T37" fmla="*/ 468 h 1168"/>
              <a:gd name="T38" fmla="*/ 350 w 1166"/>
              <a:gd name="T39" fmla="*/ 350 h 1168"/>
              <a:gd name="T40" fmla="*/ 465 w 1166"/>
              <a:gd name="T41" fmla="*/ 468 h 1168"/>
              <a:gd name="T42" fmla="*/ 350 w 1166"/>
              <a:gd name="T43" fmla="*/ 350 h 1168"/>
              <a:gd name="T44" fmla="*/ 465 w 1166"/>
              <a:gd name="T45" fmla="*/ 293 h 1168"/>
              <a:gd name="T46" fmla="*/ 350 w 1166"/>
              <a:gd name="T47" fmla="*/ 175 h 1168"/>
              <a:gd name="T48" fmla="*/ 525 w 1166"/>
              <a:gd name="T49" fmla="*/ 350 h 1168"/>
              <a:gd name="T50" fmla="*/ 640 w 1166"/>
              <a:gd name="T51" fmla="*/ 468 h 1168"/>
              <a:gd name="T52" fmla="*/ 525 w 1166"/>
              <a:gd name="T53" fmla="*/ 350 h 1168"/>
              <a:gd name="T54" fmla="*/ 640 w 1166"/>
              <a:gd name="T55" fmla="*/ 293 h 1168"/>
              <a:gd name="T56" fmla="*/ 525 w 1166"/>
              <a:gd name="T57" fmla="*/ 175 h 1168"/>
              <a:gd name="T58" fmla="*/ 1165 w 1166"/>
              <a:gd name="T59" fmla="*/ 118 h 1168"/>
              <a:gd name="T60" fmla="*/ 1050 w 1166"/>
              <a:gd name="T61" fmla="*/ 817 h 1168"/>
              <a:gd name="T62" fmla="*/ 0 w 1166"/>
              <a:gd name="T63" fmla="*/ 699 h 1168"/>
              <a:gd name="T64" fmla="*/ 115 w 1166"/>
              <a:gd name="T65" fmla="*/ 0 h 1168"/>
              <a:gd name="T66" fmla="*/ 1165 w 1166"/>
              <a:gd name="T67" fmla="*/ 11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66" h="1168">
                <a:moveTo>
                  <a:pt x="582" y="1167"/>
                </a:moveTo>
                <a:lnTo>
                  <a:pt x="350" y="932"/>
                </a:lnTo>
                <a:lnTo>
                  <a:pt x="815" y="932"/>
                </a:lnTo>
                <a:lnTo>
                  <a:pt x="582" y="1167"/>
                </a:lnTo>
                <a:close/>
                <a:moveTo>
                  <a:pt x="990" y="293"/>
                </a:moveTo>
                <a:lnTo>
                  <a:pt x="990" y="175"/>
                </a:lnTo>
                <a:lnTo>
                  <a:pt x="875" y="175"/>
                </a:lnTo>
                <a:lnTo>
                  <a:pt x="875" y="293"/>
                </a:lnTo>
                <a:lnTo>
                  <a:pt x="990" y="293"/>
                </a:lnTo>
                <a:close/>
                <a:moveTo>
                  <a:pt x="990" y="468"/>
                </a:moveTo>
                <a:lnTo>
                  <a:pt x="990" y="350"/>
                </a:lnTo>
                <a:lnTo>
                  <a:pt x="875" y="350"/>
                </a:lnTo>
                <a:lnTo>
                  <a:pt x="875" y="468"/>
                </a:lnTo>
                <a:lnTo>
                  <a:pt x="990" y="468"/>
                </a:lnTo>
                <a:close/>
                <a:moveTo>
                  <a:pt x="815" y="293"/>
                </a:moveTo>
                <a:lnTo>
                  <a:pt x="815" y="175"/>
                </a:lnTo>
                <a:lnTo>
                  <a:pt x="700" y="175"/>
                </a:lnTo>
                <a:lnTo>
                  <a:pt x="700" y="293"/>
                </a:lnTo>
                <a:lnTo>
                  <a:pt x="815" y="293"/>
                </a:lnTo>
                <a:close/>
                <a:moveTo>
                  <a:pt x="815" y="468"/>
                </a:moveTo>
                <a:lnTo>
                  <a:pt x="815" y="350"/>
                </a:lnTo>
                <a:lnTo>
                  <a:pt x="700" y="350"/>
                </a:lnTo>
                <a:lnTo>
                  <a:pt x="700" y="468"/>
                </a:lnTo>
                <a:lnTo>
                  <a:pt x="815" y="468"/>
                </a:lnTo>
                <a:close/>
                <a:moveTo>
                  <a:pt x="815" y="699"/>
                </a:moveTo>
                <a:lnTo>
                  <a:pt x="815" y="583"/>
                </a:lnTo>
                <a:lnTo>
                  <a:pt x="350" y="583"/>
                </a:lnTo>
                <a:lnTo>
                  <a:pt x="350" y="699"/>
                </a:lnTo>
                <a:lnTo>
                  <a:pt x="815" y="699"/>
                </a:lnTo>
                <a:close/>
                <a:moveTo>
                  <a:pt x="290" y="293"/>
                </a:moveTo>
                <a:lnTo>
                  <a:pt x="290" y="175"/>
                </a:lnTo>
                <a:lnTo>
                  <a:pt x="175" y="175"/>
                </a:lnTo>
                <a:lnTo>
                  <a:pt x="175" y="293"/>
                </a:lnTo>
                <a:lnTo>
                  <a:pt x="290" y="293"/>
                </a:lnTo>
                <a:close/>
                <a:moveTo>
                  <a:pt x="290" y="468"/>
                </a:moveTo>
                <a:lnTo>
                  <a:pt x="290" y="350"/>
                </a:lnTo>
                <a:lnTo>
                  <a:pt x="175" y="350"/>
                </a:lnTo>
                <a:lnTo>
                  <a:pt x="175" y="468"/>
                </a:lnTo>
                <a:lnTo>
                  <a:pt x="290" y="468"/>
                </a:lnTo>
                <a:close/>
                <a:moveTo>
                  <a:pt x="350" y="350"/>
                </a:moveTo>
                <a:lnTo>
                  <a:pt x="350" y="468"/>
                </a:lnTo>
                <a:lnTo>
                  <a:pt x="465" y="468"/>
                </a:lnTo>
                <a:lnTo>
                  <a:pt x="465" y="350"/>
                </a:lnTo>
                <a:lnTo>
                  <a:pt x="350" y="350"/>
                </a:lnTo>
                <a:close/>
                <a:moveTo>
                  <a:pt x="350" y="293"/>
                </a:moveTo>
                <a:lnTo>
                  <a:pt x="465" y="293"/>
                </a:lnTo>
                <a:lnTo>
                  <a:pt x="465" y="175"/>
                </a:lnTo>
                <a:lnTo>
                  <a:pt x="350" y="175"/>
                </a:lnTo>
                <a:lnTo>
                  <a:pt x="350" y="293"/>
                </a:lnTo>
                <a:close/>
                <a:moveTo>
                  <a:pt x="525" y="350"/>
                </a:moveTo>
                <a:lnTo>
                  <a:pt x="525" y="468"/>
                </a:lnTo>
                <a:lnTo>
                  <a:pt x="640" y="468"/>
                </a:lnTo>
                <a:lnTo>
                  <a:pt x="640" y="350"/>
                </a:lnTo>
                <a:lnTo>
                  <a:pt x="525" y="350"/>
                </a:lnTo>
                <a:close/>
                <a:moveTo>
                  <a:pt x="525" y="293"/>
                </a:moveTo>
                <a:lnTo>
                  <a:pt x="640" y="293"/>
                </a:lnTo>
                <a:lnTo>
                  <a:pt x="640" y="175"/>
                </a:lnTo>
                <a:lnTo>
                  <a:pt x="525" y="175"/>
                </a:lnTo>
                <a:lnTo>
                  <a:pt x="525" y="293"/>
                </a:lnTo>
                <a:close/>
                <a:moveTo>
                  <a:pt x="1165" y="118"/>
                </a:moveTo>
                <a:lnTo>
                  <a:pt x="1165" y="699"/>
                </a:lnTo>
                <a:cubicBezTo>
                  <a:pt x="1165" y="762"/>
                  <a:pt x="1113" y="817"/>
                  <a:pt x="1050" y="817"/>
                </a:cubicBezTo>
                <a:lnTo>
                  <a:pt x="115" y="817"/>
                </a:lnTo>
                <a:cubicBezTo>
                  <a:pt x="52" y="817"/>
                  <a:pt x="0" y="762"/>
                  <a:pt x="0" y="699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5" y="55"/>
                  <a:pt x="1165" y="11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087564" y="3239294"/>
            <a:ext cx="504825" cy="357187"/>
          </a:xfrm>
          <a:custGeom>
            <a:avLst/>
            <a:gdLst>
              <a:gd name="T0" fmla="*/ 1168 w 1401"/>
              <a:gd name="T1" fmla="*/ 699 h 992"/>
              <a:gd name="T2" fmla="*/ 1168 w 1401"/>
              <a:gd name="T3" fmla="*/ 118 h 992"/>
              <a:gd name="T4" fmla="*/ 233 w 1401"/>
              <a:gd name="T5" fmla="*/ 118 h 992"/>
              <a:gd name="T6" fmla="*/ 233 w 1401"/>
              <a:gd name="T7" fmla="*/ 699 h 992"/>
              <a:gd name="T8" fmla="*/ 1168 w 1401"/>
              <a:gd name="T9" fmla="*/ 699 h 992"/>
              <a:gd name="T10" fmla="*/ 818 w 1401"/>
              <a:gd name="T11" fmla="*/ 874 h 992"/>
              <a:gd name="T12" fmla="*/ 818 w 1401"/>
              <a:gd name="T13" fmla="*/ 816 h 992"/>
              <a:gd name="T14" fmla="*/ 583 w 1401"/>
              <a:gd name="T15" fmla="*/ 816 h 992"/>
              <a:gd name="T16" fmla="*/ 583 w 1401"/>
              <a:gd name="T17" fmla="*/ 874 h 992"/>
              <a:gd name="T18" fmla="*/ 818 w 1401"/>
              <a:gd name="T19" fmla="*/ 874 h 992"/>
              <a:gd name="T20" fmla="*/ 1400 w 1401"/>
              <a:gd name="T21" fmla="*/ 874 h 992"/>
              <a:gd name="T22" fmla="*/ 1400 w 1401"/>
              <a:gd name="T23" fmla="*/ 991 h 992"/>
              <a:gd name="T24" fmla="*/ 0 w 1401"/>
              <a:gd name="T25" fmla="*/ 991 h 992"/>
              <a:gd name="T26" fmla="*/ 0 w 1401"/>
              <a:gd name="T27" fmla="*/ 874 h 992"/>
              <a:gd name="T28" fmla="*/ 118 w 1401"/>
              <a:gd name="T29" fmla="*/ 874 h 992"/>
              <a:gd name="T30" fmla="*/ 118 w 1401"/>
              <a:gd name="T31" fmla="*/ 0 h 992"/>
              <a:gd name="T32" fmla="*/ 1283 w 1401"/>
              <a:gd name="T33" fmla="*/ 0 h 992"/>
              <a:gd name="T34" fmla="*/ 1283 w 1401"/>
              <a:gd name="T35" fmla="*/ 874 h 992"/>
              <a:gd name="T36" fmla="*/ 1400 w 1401"/>
              <a:gd name="T37" fmla="*/ 874 h 9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01" h="992">
                <a:moveTo>
                  <a:pt x="1168" y="699"/>
                </a:moveTo>
                <a:lnTo>
                  <a:pt x="1168" y="118"/>
                </a:lnTo>
                <a:lnTo>
                  <a:pt x="233" y="118"/>
                </a:lnTo>
                <a:lnTo>
                  <a:pt x="233" y="699"/>
                </a:lnTo>
                <a:lnTo>
                  <a:pt x="1168" y="699"/>
                </a:lnTo>
                <a:close/>
                <a:moveTo>
                  <a:pt x="818" y="874"/>
                </a:moveTo>
                <a:lnTo>
                  <a:pt x="818" y="816"/>
                </a:lnTo>
                <a:lnTo>
                  <a:pt x="583" y="816"/>
                </a:lnTo>
                <a:lnTo>
                  <a:pt x="583" y="874"/>
                </a:lnTo>
                <a:lnTo>
                  <a:pt x="818" y="874"/>
                </a:lnTo>
                <a:close/>
                <a:moveTo>
                  <a:pt x="1400" y="874"/>
                </a:moveTo>
                <a:lnTo>
                  <a:pt x="1400" y="991"/>
                </a:lnTo>
                <a:lnTo>
                  <a:pt x="0" y="991"/>
                </a:lnTo>
                <a:lnTo>
                  <a:pt x="0" y="874"/>
                </a:lnTo>
                <a:lnTo>
                  <a:pt x="118" y="874"/>
                </a:lnTo>
                <a:lnTo>
                  <a:pt x="118" y="0"/>
                </a:lnTo>
                <a:lnTo>
                  <a:pt x="1283" y="0"/>
                </a:lnTo>
                <a:lnTo>
                  <a:pt x="1283" y="874"/>
                </a:lnTo>
                <a:lnTo>
                  <a:pt x="1400" y="87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05162" y="3209131"/>
            <a:ext cx="419100" cy="419100"/>
          </a:xfrm>
          <a:custGeom>
            <a:avLst/>
            <a:gdLst>
              <a:gd name="T0" fmla="*/ 836 w 1165"/>
              <a:gd name="T1" fmla="*/ 699 h 1165"/>
              <a:gd name="T2" fmla="*/ 1033 w 1165"/>
              <a:gd name="T3" fmla="*/ 699 h 1165"/>
              <a:gd name="T4" fmla="*/ 1049 w 1165"/>
              <a:gd name="T5" fmla="*/ 582 h 1165"/>
              <a:gd name="T6" fmla="*/ 1033 w 1165"/>
              <a:gd name="T7" fmla="*/ 465 h 1165"/>
              <a:gd name="T8" fmla="*/ 836 w 1165"/>
              <a:gd name="T9" fmla="*/ 465 h 1165"/>
              <a:gd name="T10" fmla="*/ 844 w 1165"/>
              <a:gd name="T11" fmla="*/ 582 h 1165"/>
              <a:gd name="T12" fmla="*/ 836 w 1165"/>
              <a:gd name="T13" fmla="*/ 699 h 1165"/>
              <a:gd name="T14" fmla="*/ 732 w 1165"/>
              <a:gd name="T15" fmla="*/ 1021 h 1165"/>
              <a:gd name="T16" fmla="*/ 987 w 1165"/>
              <a:gd name="T17" fmla="*/ 814 h 1165"/>
              <a:gd name="T18" fmla="*/ 814 w 1165"/>
              <a:gd name="T19" fmla="*/ 814 h 1165"/>
              <a:gd name="T20" fmla="*/ 732 w 1165"/>
              <a:gd name="T21" fmla="*/ 1021 h 1165"/>
              <a:gd name="T22" fmla="*/ 719 w 1165"/>
              <a:gd name="T23" fmla="*/ 699 h 1165"/>
              <a:gd name="T24" fmla="*/ 727 w 1165"/>
              <a:gd name="T25" fmla="*/ 582 h 1165"/>
              <a:gd name="T26" fmla="*/ 719 w 1165"/>
              <a:gd name="T27" fmla="*/ 465 h 1165"/>
              <a:gd name="T28" fmla="*/ 445 w 1165"/>
              <a:gd name="T29" fmla="*/ 465 h 1165"/>
              <a:gd name="T30" fmla="*/ 437 w 1165"/>
              <a:gd name="T31" fmla="*/ 582 h 1165"/>
              <a:gd name="T32" fmla="*/ 445 w 1165"/>
              <a:gd name="T33" fmla="*/ 699 h 1165"/>
              <a:gd name="T34" fmla="*/ 719 w 1165"/>
              <a:gd name="T35" fmla="*/ 699 h 1165"/>
              <a:gd name="T36" fmla="*/ 582 w 1165"/>
              <a:gd name="T37" fmla="*/ 1046 h 1165"/>
              <a:gd name="T38" fmla="*/ 694 w 1165"/>
              <a:gd name="T39" fmla="*/ 814 h 1165"/>
              <a:gd name="T40" fmla="*/ 470 w 1165"/>
              <a:gd name="T41" fmla="*/ 814 h 1165"/>
              <a:gd name="T42" fmla="*/ 582 w 1165"/>
              <a:gd name="T43" fmla="*/ 1046 h 1165"/>
              <a:gd name="T44" fmla="*/ 350 w 1165"/>
              <a:gd name="T45" fmla="*/ 350 h 1165"/>
              <a:gd name="T46" fmla="*/ 432 w 1165"/>
              <a:gd name="T47" fmla="*/ 142 h 1165"/>
              <a:gd name="T48" fmla="*/ 177 w 1165"/>
              <a:gd name="T49" fmla="*/ 350 h 1165"/>
              <a:gd name="T50" fmla="*/ 350 w 1165"/>
              <a:gd name="T51" fmla="*/ 350 h 1165"/>
              <a:gd name="T52" fmla="*/ 177 w 1165"/>
              <a:gd name="T53" fmla="*/ 814 h 1165"/>
              <a:gd name="T54" fmla="*/ 432 w 1165"/>
              <a:gd name="T55" fmla="*/ 1021 h 1165"/>
              <a:gd name="T56" fmla="*/ 350 w 1165"/>
              <a:gd name="T57" fmla="*/ 814 h 1165"/>
              <a:gd name="T58" fmla="*/ 177 w 1165"/>
              <a:gd name="T59" fmla="*/ 814 h 1165"/>
              <a:gd name="T60" fmla="*/ 131 w 1165"/>
              <a:gd name="T61" fmla="*/ 699 h 1165"/>
              <a:gd name="T62" fmla="*/ 328 w 1165"/>
              <a:gd name="T63" fmla="*/ 699 h 1165"/>
              <a:gd name="T64" fmla="*/ 319 w 1165"/>
              <a:gd name="T65" fmla="*/ 582 h 1165"/>
              <a:gd name="T66" fmla="*/ 328 w 1165"/>
              <a:gd name="T67" fmla="*/ 465 h 1165"/>
              <a:gd name="T68" fmla="*/ 131 w 1165"/>
              <a:gd name="T69" fmla="*/ 465 h 1165"/>
              <a:gd name="T70" fmla="*/ 114 w 1165"/>
              <a:gd name="T71" fmla="*/ 582 h 1165"/>
              <a:gd name="T72" fmla="*/ 131 w 1165"/>
              <a:gd name="T73" fmla="*/ 699 h 1165"/>
              <a:gd name="T74" fmla="*/ 582 w 1165"/>
              <a:gd name="T75" fmla="*/ 117 h 1165"/>
              <a:gd name="T76" fmla="*/ 470 w 1165"/>
              <a:gd name="T77" fmla="*/ 350 h 1165"/>
              <a:gd name="T78" fmla="*/ 694 w 1165"/>
              <a:gd name="T79" fmla="*/ 350 h 1165"/>
              <a:gd name="T80" fmla="*/ 582 w 1165"/>
              <a:gd name="T81" fmla="*/ 117 h 1165"/>
              <a:gd name="T82" fmla="*/ 987 w 1165"/>
              <a:gd name="T83" fmla="*/ 350 h 1165"/>
              <a:gd name="T84" fmla="*/ 732 w 1165"/>
              <a:gd name="T85" fmla="*/ 142 h 1165"/>
              <a:gd name="T86" fmla="*/ 814 w 1165"/>
              <a:gd name="T87" fmla="*/ 350 h 1165"/>
              <a:gd name="T88" fmla="*/ 987 w 1165"/>
              <a:gd name="T89" fmla="*/ 350 h 1165"/>
              <a:gd name="T90" fmla="*/ 582 w 1165"/>
              <a:gd name="T91" fmla="*/ 0 h 1165"/>
              <a:gd name="T92" fmla="*/ 1164 w 1165"/>
              <a:gd name="T93" fmla="*/ 582 h 1165"/>
              <a:gd name="T94" fmla="*/ 582 w 1165"/>
              <a:gd name="T95" fmla="*/ 1164 h 1165"/>
              <a:gd name="T96" fmla="*/ 0 w 1165"/>
              <a:gd name="T97" fmla="*/ 582 h 1165"/>
              <a:gd name="T98" fmla="*/ 582 w 1165"/>
              <a:gd name="T9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65" h="1165">
                <a:moveTo>
                  <a:pt x="836" y="699"/>
                </a:moveTo>
                <a:lnTo>
                  <a:pt x="1033" y="699"/>
                </a:lnTo>
                <a:cubicBezTo>
                  <a:pt x="1041" y="660"/>
                  <a:pt x="1049" y="622"/>
                  <a:pt x="1049" y="582"/>
                </a:cubicBezTo>
                <a:cubicBezTo>
                  <a:pt x="1049" y="541"/>
                  <a:pt x="1041" y="503"/>
                  <a:pt x="1033" y="465"/>
                </a:cubicBezTo>
                <a:lnTo>
                  <a:pt x="836" y="465"/>
                </a:lnTo>
                <a:cubicBezTo>
                  <a:pt x="842" y="503"/>
                  <a:pt x="844" y="541"/>
                  <a:pt x="844" y="582"/>
                </a:cubicBezTo>
                <a:cubicBezTo>
                  <a:pt x="844" y="622"/>
                  <a:pt x="842" y="660"/>
                  <a:pt x="836" y="699"/>
                </a:cubicBezTo>
                <a:close/>
                <a:moveTo>
                  <a:pt x="732" y="1021"/>
                </a:moveTo>
                <a:cubicBezTo>
                  <a:pt x="839" y="986"/>
                  <a:pt x="932" y="909"/>
                  <a:pt x="987" y="814"/>
                </a:cubicBezTo>
                <a:lnTo>
                  <a:pt x="814" y="814"/>
                </a:lnTo>
                <a:cubicBezTo>
                  <a:pt x="795" y="887"/>
                  <a:pt x="768" y="956"/>
                  <a:pt x="732" y="1021"/>
                </a:cubicBezTo>
                <a:close/>
                <a:moveTo>
                  <a:pt x="719" y="699"/>
                </a:moveTo>
                <a:cubicBezTo>
                  <a:pt x="724" y="660"/>
                  <a:pt x="727" y="622"/>
                  <a:pt x="727" y="582"/>
                </a:cubicBezTo>
                <a:cubicBezTo>
                  <a:pt x="727" y="541"/>
                  <a:pt x="724" y="503"/>
                  <a:pt x="719" y="465"/>
                </a:cubicBezTo>
                <a:lnTo>
                  <a:pt x="445" y="465"/>
                </a:lnTo>
                <a:cubicBezTo>
                  <a:pt x="440" y="503"/>
                  <a:pt x="437" y="541"/>
                  <a:pt x="437" y="582"/>
                </a:cubicBezTo>
                <a:cubicBezTo>
                  <a:pt x="437" y="622"/>
                  <a:pt x="440" y="660"/>
                  <a:pt x="445" y="699"/>
                </a:cubicBezTo>
                <a:lnTo>
                  <a:pt x="719" y="699"/>
                </a:lnTo>
                <a:close/>
                <a:moveTo>
                  <a:pt x="582" y="1046"/>
                </a:moveTo>
                <a:cubicBezTo>
                  <a:pt x="631" y="975"/>
                  <a:pt x="669" y="898"/>
                  <a:pt x="694" y="814"/>
                </a:cubicBezTo>
                <a:lnTo>
                  <a:pt x="470" y="814"/>
                </a:lnTo>
                <a:cubicBezTo>
                  <a:pt x="494" y="898"/>
                  <a:pt x="533" y="975"/>
                  <a:pt x="582" y="1046"/>
                </a:cubicBezTo>
                <a:close/>
                <a:moveTo>
                  <a:pt x="350" y="350"/>
                </a:moveTo>
                <a:cubicBezTo>
                  <a:pt x="369" y="276"/>
                  <a:pt x="396" y="208"/>
                  <a:pt x="432" y="142"/>
                </a:cubicBezTo>
                <a:cubicBezTo>
                  <a:pt x="325" y="178"/>
                  <a:pt x="232" y="254"/>
                  <a:pt x="177" y="350"/>
                </a:cubicBezTo>
                <a:lnTo>
                  <a:pt x="350" y="350"/>
                </a:lnTo>
                <a:close/>
                <a:moveTo>
                  <a:pt x="177" y="814"/>
                </a:moveTo>
                <a:cubicBezTo>
                  <a:pt x="232" y="909"/>
                  <a:pt x="325" y="986"/>
                  <a:pt x="432" y="1021"/>
                </a:cubicBezTo>
                <a:cubicBezTo>
                  <a:pt x="396" y="956"/>
                  <a:pt x="369" y="887"/>
                  <a:pt x="350" y="814"/>
                </a:cubicBezTo>
                <a:lnTo>
                  <a:pt x="177" y="814"/>
                </a:lnTo>
                <a:close/>
                <a:moveTo>
                  <a:pt x="131" y="699"/>
                </a:moveTo>
                <a:lnTo>
                  <a:pt x="328" y="699"/>
                </a:lnTo>
                <a:cubicBezTo>
                  <a:pt x="322" y="660"/>
                  <a:pt x="319" y="622"/>
                  <a:pt x="319" y="582"/>
                </a:cubicBezTo>
                <a:cubicBezTo>
                  <a:pt x="319" y="541"/>
                  <a:pt x="322" y="503"/>
                  <a:pt x="328" y="465"/>
                </a:cubicBezTo>
                <a:lnTo>
                  <a:pt x="131" y="465"/>
                </a:lnTo>
                <a:cubicBezTo>
                  <a:pt x="123" y="503"/>
                  <a:pt x="114" y="541"/>
                  <a:pt x="114" y="582"/>
                </a:cubicBezTo>
                <a:cubicBezTo>
                  <a:pt x="114" y="622"/>
                  <a:pt x="123" y="660"/>
                  <a:pt x="131" y="699"/>
                </a:cubicBezTo>
                <a:close/>
                <a:moveTo>
                  <a:pt x="582" y="117"/>
                </a:moveTo>
                <a:cubicBezTo>
                  <a:pt x="533" y="188"/>
                  <a:pt x="494" y="265"/>
                  <a:pt x="470" y="350"/>
                </a:cubicBezTo>
                <a:lnTo>
                  <a:pt x="694" y="350"/>
                </a:lnTo>
                <a:cubicBezTo>
                  <a:pt x="669" y="265"/>
                  <a:pt x="631" y="188"/>
                  <a:pt x="582" y="117"/>
                </a:cubicBezTo>
                <a:close/>
                <a:moveTo>
                  <a:pt x="987" y="350"/>
                </a:moveTo>
                <a:cubicBezTo>
                  <a:pt x="932" y="254"/>
                  <a:pt x="839" y="178"/>
                  <a:pt x="732" y="142"/>
                </a:cubicBezTo>
                <a:cubicBezTo>
                  <a:pt x="768" y="208"/>
                  <a:pt x="795" y="276"/>
                  <a:pt x="814" y="350"/>
                </a:cubicBezTo>
                <a:lnTo>
                  <a:pt x="987" y="350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89426" y="3271043"/>
            <a:ext cx="398463" cy="293688"/>
          </a:xfrm>
          <a:custGeom>
            <a:avLst/>
            <a:gdLst>
              <a:gd name="T0" fmla="*/ 853 w 1108"/>
              <a:gd name="T1" fmla="*/ 49 h 815"/>
              <a:gd name="T2" fmla="*/ 1107 w 1108"/>
              <a:gd name="T3" fmla="*/ 407 h 815"/>
              <a:gd name="T4" fmla="*/ 853 w 1108"/>
              <a:gd name="T5" fmla="*/ 764 h 815"/>
              <a:gd name="T6" fmla="*/ 757 w 1108"/>
              <a:gd name="T7" fmla="*/ 814 h 815"/>
              <a:gd name="T8" fmla="*/ 118 w 1108"/>
              <a:gd name="T9" fmla="*/ 814 h 815"/>
              <a:gd name="T10" fmla="*/ 0 w 1108"/>
              <a:gd name="T11" fmla="*/ 699 h 815"/>
              <a:gd name="T12" fmla="*/ 0 w 1108"/>
              <a:gd name="T13" fmla="*/ 115 h 815"/>
              <a:gd name="T14" fmla="*/ 118 w 1108"/>
              <a:gd name="T15" fmla="*/ 0 h 815"/>
              <a:gd name="T16" fmla="*/ 757 w 1108"/>
              <a:gd name="T17" fmla="*/ 0 h 815"/>
              <a:gd name="T18" fmla="*/ 853 w 1108"/>
              <a:gd name="T19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08" h="815"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6" y="814"/>
                  <a:pt x="757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757" y="0"/>
                </a:lnTo>
                <a:cubicBezTo>
                  <a:pt x="796" y="0"/>
                  <a:pt x="831" y="19"/>
                  <a:pt x="853" y="49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4162" y="3271043"/>
            <a:ext cx="398462" cy="293688"/>
          </a:xfrm>
          <a:custGeom>
            <a:avLst/>
            <a:gdLst>
              <a:gd name="T0" fmla="*/ 757 w 1108"/>
              <a:gd name="T1" fmla="*/ 699 h 815"/>
              <a:gd name="T2" fmla="*/ 965 w 1108"/>
              <a:gd name="T3" fmla="*/ 407 h 815"/>
              <a:gd name="T4" fmla="*/ 757 w 1108"/>
              <a:gd name="T5" fmla="*/ 115 h 815"/>
              <a:gd name="T6" fmla="*/ 117 w 1108"/>
              <a:gd name="T7" fmla="*/ 115 h 815"/>
              <a:gd name="T8" fmla="*/ 117 w 1108"/>
              <a:gd name="T9" fmla="*/ 699 h 815"/>
              <a:gd name="T10" fmla="*/ 757 w 1108"/>
              <a:gd name="T11" fmla="*/ 699 h 815"/>
              <a:gd name="T12" fmla="*/ 853 w 1108"/>
              <a:gd name="T13" fmla="*/ 49 h 815"/>
              <a:gd name="T14" fmla="*/ 1107 w 1108"/>
              <a:gd name="T15" fmla="*/ 407 h 815"/>
              <a:gd name="T16" fmla="*/ 853 w 1108"/>
              <a:gd name="T17" fmla="*/ 764 h 815"/>
              <a:gd name="T18" fmla="*/ 757 w 1108"/>
              <a:gd name="T19" fmla="*/ 814 h 815"/>
              <a:gd name="T20" fmla="*/ 117 w 1108"/>
              <a:gd name="T21" fmla="*/ 814 h 815"/>
              <a:gd name="T22" fmla="*/ 0 w 1108"/>
              <a:gd name="T23" fmla="*/ 699 h 815"/>
              <a:gd name="T24" fmla="*/ 0 w 1108"/>
              <a:gd name="T25" fmla="*/ 115 h 815"/>
              <a:gd name="T26" fmla="*/ 117 w 1108"/>
              <a:gd name="T27" fmla="*/ 0 h 815"/>
              <a:gd name="T28" fmla="*/ 757 w 1108"/>
              <a:gd name="T29" fmla="*/ 0 h 815"/>
              <a:gd name="T30" fmla="*/ 853 w 1108"/>
              <a:gd name="T31" fmla="*/ 4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08" h="815">
                <a:moveTo>
                  <a:pt x="757" y="699"/>
                </a:moveTo>
                <a:lnTo>
                  <a:pt x="965" y="407"/>
                </a:lnTo>
                <a:lnTo>
                  <a:pt x="757" y="115"/>
                </a:lnTo>
                <a:lnTo>
                  <a:pt x="117" y="115"/>
                </a:lnTo>
                <a:lnTo>
                  <a:pt x="117" y="699"/>
                </a:lnTo>
                <a:lnTo>
                  <a:pt x="757" y="699"/>
                </a:lnTo>
                <a:close/>
                <a:moveTo>
                  <a:pt x="853" y="49"/>
                </a:moveTo>
                <a:lnTo>
                  <a:pt x="1107" y="407"/>
                </a:lnTo>
                <a:lnTo>
                  <a:pt x="853" y="764"/>
                </a:lnTo>
                <a:cubicBezTo>
                  <a:pt x="831" y="794"/>
                  <a:pt x="795" y="814"/>
                  <a:pt x="757" y="814"/>
                </a:cubicBezTo>
                <a:lnTo>
                  <a:pt x="117" y="814"/>
                </a:lnTo>
                <a:cubicBezTo>
                  <a:pt x="54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4" y="0"/>
                  <a:pt x="117" y="0"/>
                </a:cubicBezTo>
                <a:lnTo>
                  <a:pt x="757" y="0"/>
                </a:lnTo>
                <a:cubicBezTo>
                  <a:pt x="795" y="0"/>
                  <a:pt x="831" y="19"/>
                  <a:pt x="853" y="4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9062" y="3209131"/>
            <a:ext cx="336550" cy="419100"/>
          </a:xfrm>
          <a:custGeom>
            <a:avLst/>
            <a:gdLst>
              <a:gd name="T0" fmla="*/ 235 w 936"/>
              <a:gd name="T1" fmla="*/ 582 h 1165"/>
              <a:gd name="T2" fmla="*/ 350 w 936"/>
              <a:gd name="T3" fmla="*/ 582 h 1165"/>
              <a:gd name="T4" fmla="*/ 350 w 936"/>
              <a:gd name="T5" fmla="*/ 874 h 1165"/>
              <a:gd name="T6" fmla="*/ 235 w 936"/>
              <a:gd name="T7" fmla="*/ 874 h 1165"/>
              <a:gd name="T8" fmla="*/ 235 w 936"/>
              <a:gd name="T9" fmla="*/ 582 h 1165"/>
              <a:gd name="T10" fmla="*/ 235 w 936"/>
              <a:gd name="T11" fmla="*/ 175 h 1165"/>
              <a:gd name="T12" fmla="*/ 350 w 936"/>
              <a:gd name="T13" fmla="*/ 175 h 1165"/>
              <a:gd name="T14" fmla="*/ 350 w 936"/>
              <a:gd name="T15" fmla="*/ 350 h 1165"/>
              <a:gd name="T16" fmla="*/ 235 w 936"/>
              <a:gd name="T17" fmla="*/ 350 h 1165"/>
              <a:gd name="T18" fmla="*/ 235 w 936"/>
              <a:gd name="T19" fmla="*/ 175 h 1165"/>
              <a:gd name="T20" fmla="*/ 817 w 936"/>
              <a:gd name="T21" fmla="*/ 407 h 1165"/>
              <a:gd name="T22" fmla="*/ 817 w 936"/>
              <a:gd name="T23" fmla="*/ 115 h 1165"/>
              <a:gd name="T24" fmla="*/ 117 w 936"/>
              <a:gd name="T25" fmla="*/ 115 h 1165"/>
              <a:gd name="T26" fmla="*/ 117 w 936"/>
              <a:gd name="T27" fmla="*/ 407 h 1165"/>
              <a:gd name="T28" fmla="*/ 817 w 936"/>
              <a:gd name="T29" fmla="*/ 407 h 1165"/>
              <a:gd name="T30" fmla="*/ 817 w 936"/>
              <a:gd name="T31" fmla="*/ 1049 h 1165"/>
              <a:gd name="T32" fmla="*/ 817 w 936"/>
              <a:gd name="T33" fmla="*/ 522 h 1165"/>
              <a:gd name="T34" fmla="*/ 117 w 936"/>
              <a:gd name="T35" fmla="*/ 522 h 1165"/>
              <a:gd name="T36" fmla="*/ 117 w 936"/>
              <a:gd name="T37" fmla="*/ 1049 h 1165"/>
              <a:gd name="T38" fmla="*/ 817 w 936"/>
              <a:gd name="T39" fmla="*/ 1049 h 1165"/>
              <a:gd name="T40" fmla="*/ 817 w 936"/>
              <a:gd name="T41" fmla="*/ 0 h 1165"/>
              <a:gd name="T42" fmla="*/ 935 w 936"/>
              <a:gd name="T43" fmla="*/ 115 h 1165"/>
              <a:gd name="T44" fmla="*/ 935 w 936"/>
              <a:gd name="T45" fmla="*/ 1049 h 1165"/>
              <a:gd name="T46" fmla="*/ 817 w 936"/>
              <a:gd name="T47" fmla="*/ 1164 h 1165"/>
              <a:gd name="T48" fmla="*/ 117 w 936"/>
              <a:gd name="T49" fmla="*/ 1164 h 1165"/>
              <a:gd name="T50" fmla="*/ 0 w 936"/>
              <a:gd name="T51" fmla="*/ 1049 h 1165"/>
              <a:gd name="T52" fmla="*/ 0 w 936"/>
              <a:gd name="T53" fmla="*/ 115 h 1165"/>
              <a:gd name="T54" fmla="*/ 117 w 936"/>
              <a:gd name="T55" fmla="*/ 0 h 1165"/>
              <a:gd name="T56" fmla="*/ 817 w 936"/>
              <a:gd name="T5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6" h="1165">
                <a:moveTo>
                  <a:pt x="235" y="582"/>
                </a:moveTo>
                <a:lnTo>
                  <a:pt x="350" y="582"/>
                </a:lnTo>
                <a:lnTo>
                  <a:pt x="350" y="874"/>
                </a:lnTo>
                <a:lnTo>
                  <a:pt x="235" y="874"/>
                </a:lnTo>
                <a:lnTo>
                  <a:pt x="235" y="582"/>
                </a:lnTo>
                <a:close/>
                <a:moveTo>
                  <a:pt x="235" y="175"/>
                </a:moveTo>
                <a:lnTo>
                  <a:pt x="350" y="175"/>
                </a:lnTo>
                <a:lnTo>
                  <a:pt x="350" y="350"/>
                </a:lnTo>
                <a:lnTo>
                  <a:pt x="235" y="350"/>
                </a:lnTo>
                <a:lnTo>
                  <a:pt x="235" y="175"/>
                </a:lnTo>
                <a:close/>
                <a:moveTo>
                  <a:pt x="817" y="407"/>
                </a:moveTo>
                <a:lnTo>
                  <a:pt x="817" y="115"/>
                </a:lnTo>
                <a:lnTo>
                  <a:pt x="117" y="115"/>
                </a:lnTo>
                <a:lnTo>
                  <a:pt x="117" y="407"/>
                </a:lnTo>
                <a:lnTo>
                  <a:pt x="817" y="407"/>
                </a:lnTo>
                <a:close/>
                <a:moveTo>
                  <a:pt x="817" y="1049"/>
                </a:moveTo>
                <a:lnTo>
                  <a:pt x="817" y="522"/>
                </a:lnTo>
                <a:lnTo>
                  <a:pt x="117" y="522"/>
                </a:lnTo>
                <a:lnTo>
                  <a:pt x="117" y="1049"/>
                </a:lnTo>
                <a:lnTo>
                  <a:pt x="817" y="1049"/>
                </a:lnTo>
                <a:close/>
                <a:moveTo>
                  <a:pt x="817" y="0"/>
                </a:moveTo>
                <a:cubicBezTo>
                  <a:pt x="880" y="0"/>
                  <a:pt x="935" y="49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115"/>
                </a:lnTo>
                <a:cubicBezTo>
                  <a:pt x="0" y="49"/>
                  <a:pt x="54" y="0"/>
                  <a:pt x="117" y="0"/>
                </a:cubicBezTo>
                <a:lnTo>
                  <a:pt x="81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02524" y="3271043"/>
            <a:ext cx="419100" cy="293688"/>
          </a:xfrm>
          <a:custGeom>
            <a:avLst/>
            <a:gdLst>
              <a:gd name="T0" fmla="*/ 989 w 1165"/>
              <a:gd name="T1" fmla="*/ 175 h 815"/>
              <a:gd name="T2" fmla="*/ 875 w 1165"/>
              <a:gd name="T3" fmla="*/ 290 h 815"/>
              <a:gd name="T4" fmla="*/ 989 w 1165"/>
              <a:gd name="T5" fmla="*/ 464 h 815"/>
              <a:gd name="T6" fmla="*/ 875 w 1165"/>
              <a:gd name="T7" fmla="*/ 350 h 815"/>
              <a:gd name="T8" fmla="*/ 989 w 1165"/>
              <a:gd name="T9" fmla="*/ 464 h 815"/>
              <a:gd name="T10" fmla="*/ 814 w 1165"/>
              <a:gd name="T11" fmla="*/ 175 h 815"/>
              <a:gd name="T12" fmla="*/ 700 w 1165"/>
              <a:gd name="T13" fmla="*/ 290 h 815"/>
              <a:gd name="T14" fmla="*/ 814 w 1165"/>
              <a:gd name="T15" fmla="*/ 464 h 815"/>
              <a:gd name="T16" fmla="*/ 700 w 1165"/>
              <a:gd name="T17" fmla="*/ 350 h 815"/>
              <a:gd name="T18" fmla="*/ 814 w 1165"/>
              <a:gd name="T19" fmla="*/ 464 h 815"/>
              <a:gd name="T20" fmla="*/ 814 w 1165"/>
              <a:gd name="T21" fmla="*/ 581 h 815"/>
              <a:gd name="T22" fmla="*/ 350 w 1165"/>
              <a:gd name="T23" fmla="*/ 699 h 815"/>
              <a:gd name="T24" fmla="*/ 289 w 1165"/>
              <a:gd name="T25" fmla="*/ 290 h 815"/>
              <a:gd name="T26" fmla="*/ 175 w 1165"/>
              <a:gd name="T27" fmla="*/ 175 h 815"/>
              <a:gd name="T28" fmla="*/ 289 w 1165"/>
              <a:gd name="T29" fmla="*/ 290 h 815"/>
              <a:gd name="T30" fmla="*/ 289 w 1165"/>
              <a:gd name="T31" fmla="*/ 350 h 815"/>
              <a:gd name="T32" fmla="*/ 175 w 1165"/>
              <a:gd name="T33" fmla="*/ 464 h 815"/>
              <a:gd name="T34" fmla="*/ 350 w 1165"/>
              <a:gd name="T35" fmla="*/ 350 h 815"/>
              <a:gd name="T36" fmla="*/ 464 w 1165"/>
              <a:gd name="T37" fmla="*/ 464 h 815"/>
              <a:gd name="T38" fmla="*/ 350 w 1165"/>
              <a:gd name="T39" fmla="*/ 350 h 815"/>
              <a:gd name="T40" fmla="*/ 350 w 1165"/>
              <a:gd name="T41" fmla="*/ 290 h 815"/>
              <a:gd name="T42" fmla="*/ 464 w 1165"/>
              <a:gd name="T43" fmla="*/ 175 h 815"/>
              <a:gd name="T44" fmla="*/ 525 w 1165"/>
              <a:gd name="T45" fmla="*/ 350 h 815"/>
              <a:gd name="T46" fmla="*/ 639 w 1165"/>
              <a:gd name="T47" fmla="*/ 464 h 815"/>
              <a:gd name="T48" fmla="*/ 525 w 1165"/>
              <a:gd name="T49" fmla="*/ 350 h 815"/>
              <a:gd name="T50" fmla="*/ 525 w 1165"/>
              <a:gd name="T51" fmla="*/ 290 h 815"/>
              <a:gd name="T52" fmla="*/ 639 w 1165"/>
              <a:gd name="T53" fmla="*/ 175 h 815"/>
              <a:gd name="T54" fmla="*/ 1050 w 1165"/>
              <a:gd name="T55" fmla="*/ 0 h 815"/>
              <a:gd name="T56" fmla="*/ 1164 w 1165"/>
              <a:gd name="T57" fmla="*/ 699 h 815"/>
              <a:gd name="T58" fmla="*/ 114 w 1165"/>
              <a:gd name="T59" fmla="*/ 814 h 815"/>
              <a:gd name="T60" fmla="*/ 0 w 1165"/>
              <a:gd name="T61" fmla="*/ 115 h 815"/>
              <a:gd name="T62" fmla="*/ 1050 w 1165"/>
              <a:gd name="T63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5" h="815">
                <a:moveTo>
                  <a:pt x="989" y="290"/>
                </a:moveTo>
                <a:lnTo>
                  <a:pt x="989" y="175"/>
                </a:lnTo>
                <a:lnTo>
                  <a:pt x="875" y="175"/>
                </a:lnTo>
                <a:lnTo>
                  <a:pt x="875" y="290"/>
                </a:lnTo>
                <a:lnTo>
                  <a:pt x="989" y="290"/>
                </a:lnTo>
                <a:close/>
                <a:moveTo>
                  <a:pt x="989" y="464"/>
                </a:moveTo>
                <a:lnTo>
                  <a:pt x="989" y="350"/>
                </a:lnTo>
                <a:lnTo>
                  <a:pt x="875" y="350"/>
                </a:lnTo>
                <a:lnTo>
                  <a:pt x="875" y="464"/>
                </a:lnTo>
                <a:lnTo>
                  <a:pt x="989" y="464"/>
                </a:lnTo>
                <a:close/>
                <a:moveTo>
                  <a:pt x="814" y="290"/>
                </a:moveTo>
                <a:lnTo>
                  <a:pt x="814" y="175"/>
                </a:lnTo>
                <a:lnTo>
                  <a:pt x="700" y="175"/>
                </a:lnTo>
                <a:lnTo>
                  <a:pt x="700" y="290"/>
                </a:lnTo>
                <a:lnTo>
                  <a:pt x="814" y="290"/>
                </a:lnTo>
                <a:close/>
                <a:moveTo>
                  <a:pt x="814" y="464"/>
                </a:moveTo>
                <a:lnTo>
                  <a:pt x="814" y="350"/>
                </a:lnTo>
                <a:lnTo>
                  <a:pt x="700" y="350"/>
                </a:lnTo>
                <a:lnTo>
                  <a:pt x="700" y="464"/>
                </a:lnTo>
                <a:lnTo>
                  <a:pt x="814" y="464"/>
                </a:lnTo>
                <a:close/>
                <a:moveTo>
                  <a:pt x="814" y="699"/>
                </a:moveTo>
                <a:lnTo>
                  <a:pt x="814" y="581"/>
                </a:lnTo>
                <a:lnTo>
                  <a:pt x="350" y="581"/>
                </a:lnTo>
                <a:lnTo>
                  <a:pt x="350" y="699"/>
                </a:lnTo>
                <a:lnTo>
                  <a:pt x="814" y="699"/>
                </a:lnTo>
                <a:close/>
                <a:moveTo>
                  <a:pt x="289" y="290"/>
                </a:moveTo>
                <a:lnTo>
                  <a:pt x="289" y="175"/>
                </a:lnTo>
                <a:lnTo>
                  <a:pt x="175" y="175"/>
                </a:lnTo>
                <a:lnTo>
                  <a:pt x="175" y="290"/>
                </a:lnTo>
                <a:lnTo>
                  <a:pt x="289" y="290"/>
                </a:lnTo>
                <a:close/>
                <a:moveTo>
                  <a:pt x="289" y="464"/>
                </a:moveTo>
                <a:lnTo>
                  <a:pt x="289" y="350"/>
                </a:lnTo>
                <a:lnTo>
                  <a:pt x="175" y="350"/>
                </a:lnTo>
                <a:lnTo>
                  <a:pt x="175" y="464"/>
                </a:lnTo>
                <a:lnTo>
                  <a:pt x="289" y="464"/>
                </a:lnTo>
                <a:close/>
                <a:moveTo>
                  <a:pt x="350" y="350"/>
                </a:moveTo>
                <a:lnTo>
                  <a:pt x="350" y="464"/>
                </a:lnTo>
                <a:lnTo>
                  <a:pt x="464" y="464"/>
                </a:lnTo>
                <a:lnTo>
                  <a:pt x="464" y="350"/>
                </a:lnTo>
                <a:lnTo>
                  <a:pt x="350" y="350"/>
                </a:lnTo>
                <a:close/>
                <a:moveTo>
                  <a:pt x="350" y="175"/>
                </a:moveTo>
                <a:lnTo>
                  <a:pt x="350" y="290"/>
                </a:lnTo>
                <a:lnTo>
                  <a:pt x="464" y="290"/>
                </a:lnTo>
                <a:lnTo>
                  <a:pt x="464" y="175"/>
                </a:lnTo>
                <a:lnTo>
                  <a:pt x="350" y="175"/>
                </a:lnTo>
                <a:close/>
                <a:moveTo>
                  <a:pt x="525" y="350"/>
                </a:moveTo>
                <a:lnTo>
                  <a:pt x="525" y="464"/>
                </a:lnTo>
                <a:lnTo>
                  <a:pt x="639" y="464"/>
                </a:lnTo>
                <a:lnTo>
                  <a:pt x="639" y="350"/>
                </a:lnTo>
                <a:lnTo>
                  <a:pt x="525" y="350"/>
                </a:lnTo>
                <a:close/>
                <a:moveTo>
                  <a:pt x="525" y="175"/>
                </a:moveTo>
                <a:lnTo>
                  <a:pt x="525" y="290"/>
                </a:lnTo>
                <a:lnTo>
                  <a:pt x="639" y="290"/>
                </a:lnTo>
                <a:lnTo>
                  <a:pt x="639" y="175"/>
                </a:lnTo>
                <a:lnTo>
                  <a:pt x="525" y="175"/>
                </a:lnTo>
                <a:close/>
                <a:moveTo>
                  <a:pt x="1050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699"/>
                </a:lnTo>
                <a:cubicBezTo>
                  <a:pt x="1164" y="762"/>
                  <a:pt x="1112" y="814"/>
                  <a:pt x="1050" y="814"/>
                </a:cubicBezTo>
                <a:lnTo>
                  <a:pt x="114" y="814"/>
                </a:lnTo>
                <a:cubicBezTo>
                  <a:pt x="52" y="814"/>
                  <a:pt x="0" y="762"/>
                  <a:pt x="0" y="699"/>
                </a:cubicBezTo>
                <a:lnTo>
                  <a:pt x="0" y="115"/>
                </a:lnTo>
                <a:cubicBezTo>
                  <a:pt x="0" y="52"/>
                  <a:pt x="52" y="0"/>
                  <a:pt x="114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40764" y="3218658"/>
            <a:ext cx="293687" cy="398461"/>
          </a:xfrm>
          <a:custGeom>
            <a:avLst/>
            <a:gdLst>
              <a:gd name="T0" fmla="*/ 815 w 816"/>
              <a:gd name="T1" fmla="*/ 524 h 1107"/>
              <a:gd name="T2" fmla="*/ 465 w 816"/>
              <a:gd name="T3" fmla="*/ 914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4 h 1107"/>
              <a:gd name="T10" fmla="*/ 0 w 816"/>
              <a:gd name="T11" fmla="*/ 524 h 1107"/>
              <a:gd name="T12" fmla="*/ 99 w 816"/>
              <a:gd name="T13" fmla="*/ 524 h 1107"/>
              <a:gd name="T14" fmla="*/ 408 w 816"/>
              <a:gd name="T15" fmla="*/ 821 h 1107"/>
              <a:gd name="T16" fmla="*/ 717 w 816"/>
              <a:gd name="T17" fmla="*/ 524 h 1107"/>
              <a:gd name="T18" fmla="*/ 815 w 816"/>
              <a:gd name="T19" fmla="*/ 524 h 1107"/>
              <a:gd name="T20" fmla="*/ 408 w 816"/>
              <a:gd name="T21" fmla="*/ 698 h 1107"/>
              <a:gd name="T22" fmla="*/ 233 w 816"/>
              <a:gd name="T23" fmla="*/ 524 h 1107"/>
              <a:gd name="T24" fmla="*/ 233 w 816"/>
              <a:gd name="T25" fmla="*/ 175 h 1107"/>
              <a:gd name="T26" fmla="*/ 408 w 816"/>
              <a:gd name="T27" fmla="*/ 0 h 1107"/>
              <a:gd name="T28" fmla="*/ 583 w 816"/>
              <a:gd name="T29" fmla="*/ 175 h 1107"/>
              <a:gd name="T30" fmla="*/ 583 w 816"/>
              <a:gd name="T31" fmla="*/ 524 h 1107"/>
              <a:gd name="T32" fmla="*/ 408 w 816"/>
              <a:gd name="T33" fmla="*/ 698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4"/>
                </a:moveTo>
                <a:cubicBezTo>
                  <a:pt x="815" y="723"/>
                  <a:pt x="657" y="887"/>
                  <a:pt x="465" y="914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4"/>
                </a:lnTo>
                <a:cubicBezTo>
                  <a:pt x="159" y="887"/>
                  <a:pt x="0" y="723"/>
                  <a:pt x="0" y="524"/>
                </a:cubicBezTo>
                <a:lnTo>
                  <a:pt x="99" y="524"/>
                </a:lnTo>
                <a:cubicBezTo>
                  <a:pt x="99" y="698"/>
                  <a:pt x="247" y="821"/>
                  <a:pt x="408" y="821"/>
                </a:cubicBezTo>
                <a:cubicBezTo>
                  <a:pt x="570" y="821"/>
                  <a:pt x="717" y="698"/>
                  <a:pt x="717" y="524"/>
                </a:cubicBezTo>
                <a:lnTo>
                  <a:pt x="815" y="524"/>
                </a:lnTo>
                <a:close/>
                <a:moveTo>
                  <a:pt x="408" y="698"/>
                </a:moveTo>
                <a:cubicBezTo>
                  <a:pt x="313" y="698"/>
                  <a:pt x="233" y="619"/>
                  <a:pt x="233" y="524"/>
                </a:cubicBezTo>
                <a:lnTo>
                  <a:pt x="233" y="175"/>
                </a:lnTo>
                <a:cubicBezTo>
                  <a:pt x="233" y="79"/>
                  <a:pt x="313" y="0"/>
                  <a:pt x="408" y="0"/>
                </a:cubicBezTo>
                <a:cubicBezTo>
                  <a:pt x="504" y="0"/>
                  <a:pt x="583" y="79"/>
                  <a:pt x="583" y="175"/>
                </a:cubicBezTo>
                <a:lnTo>
                  <a:pt x="583" y="524"/>
                </a:lnTo>
                <a:cubicBezTo>
                  <a:pt x="583" y="619"/>
                  <a:pt x="504" y="698"/>
                  <a:pt x="408" y="69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0889" y="3291681"/>
            <a:ext cx="441325" cy="252412"/>
          </a:xfrm>
          <a:custGeom>
            <a:avLst/>
            <a:gdLst>
              <a:gd name="T0" fmla="*/ 1110 w 1226"/>
              <a:gd name="T1" fmla="*/ 0 h 700"/>
              <a:gd name="T2" fmla="*/ 1225 w 1226"/>
              <a:gd name="T3" fmla="*/ 0 h 700"/>
              <a:gd name="T4" fmla="*/ 1225 w 1226"/>
              <a:gd name="T5" fmla="*/ 699 h 700"/>
              <a:gd name="T6" fmla="*/ 1110 w 1226"/>
              <a:gd name="T7" fmla="*/ 699 h 700"/>
              <a:gd name="T8" fmla="*/ 1110 w 1226"/>
              <a:gd name="T9" fmla="*/ 0 h 700"/>
              <a:gd name="T10" fmla="*/ 618 w 1226"/>
              <a:gd name="T11" fmla="*/ 82 h 700"/>
              <a:gd name="T12" fmla="*/ 700 w 1226"/>
              <a:gd name="T13" fmla="*/ 0 h 700"/>
              <a:gd name="T14" fmla="*/ 1050 w 1226"/>
              <a:gd name="T15" fmla="*/ 350 h 700"/>
              <a:gd name="T16" fmla="*/ 700 w 1226"/>
              <a:gd name="T17" fmla="*/ 699 h 700"/>
              <a:gd name="T18" fmla="*/ 618 w 1226"/>
              <a:gd name="T19" fmla="*/ 617 h 700"/>
              <a:gd name="T20" fmla="*/ 829 w 1226"/>
              <a:gd name="T21" fmla="*/ 407 h 700"/>
              <a:gd name="T22" fmla="*/ 0 w 1226"/>
              <a:gd name="T23" fmla="*/ 407 h 700"/>
              <a:gd name="T24" fmla="*/ 0 w 1226"/>
              <a:gd name="T25" fmla="*/ 293 h 700"/>
              <a:gd name="T26" fmla="*/ 829 w 1226"/>
              <a:gd name="T27" fmla="*/ 293 h 700"/>
              <a:gd name="T28" fmla="*/ 618 w 1226"/>
              <a:gd name="T29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26" h="700">
                <a:moveTo>
                  <a:pt x="1110" y="0"/>
                </a:moveTo>
                <a:lnTo>
                  <a:pt x="1225" y="0"/>
                </a:lnTo>
                <a:lnTo>
                  <a:pt x="1225" y="699"/>
                </a:lnTo>
                <a:lnTo>
                  <a:pt x="1110" y="699"/>
                </a:lnTo>
                <a:lnTo>
                  <a:pt x="1110" y="0"/>
                </a:lnTo>
                <a:close/>
                <a:moveTo>
                  <a:pt x="618" y="82"/>
                </a:moveTo>
                <a:lnTo>
                  <a:pt x="700" y="0"/>
                </a:lnTo>
                <a:lnTo>
                  <a:pt x="1050" y="350"/>
                </a:lnTo>
                <a:lnTo>
                  <a:pt x="700" y="699"/>
                </a:lnTo>
                <a:lnTo>
                  <a:pt x="618" y="617"/>
                </a:lnTo>
                <a:lnTo>
                  <a:pt x="829" y="407"/>
                </a:lnTo>
                <a:lnTo>
                  <a:pt x="0" y="407"/>
                </a:lnTo>
                <a:lnTo>
                  <a:pt x="0" y="293"/>
                </a:lnTo>
                <a:lnTo>
                  <a:pt x="829" y="293"/>
                </a:lnTo>
                <a:lnTo>
                  <a:pt x="618" y="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36262" y="3291681"/>
            <a:ext cx="398462" cy="252412"/>
          </a:xfrm>
          <a:custGeom>
            <a:avLst/>
            <a:gdLst>
              <a:gd name="T0" fmla="*/ 989 w 1108"/>
              <a:gd name="T1" fmla="*/ 58 h 700"/>
              <a:gd name="T2" fmla="*/ 1107 w 1108"/>
              <a:gd name="T3" fmla="*/ 58 h 700"/>
              <a:gd name="T4" fmla="*/ 1107 w 1108"/>
              <a:gd name="T5" fmla="*/ 407 h 700"/>
              <a:gd name="T6" fmla="*/ 221 w 1108"/>
              <a:gd name="T7" fmla="*/ 407 h 700"/>
              <a:gd name="T8" fmla="*/ 432 w 1108"/>
              <a:gd name="T9" fmla="*/ 617 h 700"/>
              <a:gd name="T10" fmla="*/ 350 w 1108"/>
              <a:gd name="T11" fmla="*/ 699 h 700"/>
              <a:gd name="T12" fmla="*/ 0 w 1108"/>
              <a:gd name="T13" fmla="*/ 350 h 700"/>
              <a:gd name="T14" fmla="*/ 350 w 1108"/>
              <a:gd name="T15" fmla="*/ 0 h 700"/>
              <a:gd name="T16" fmla="*/ 432 w 1108"/>
              <a:gd name="T17" fmla="*/ 82 h 700"/>
              <a:gd name="T18" fmla="*/ 221 w 1108"/>
              <a:gd name="T19" fmla="*/ 293 h 700"/>
              <a:gd name="T20" fmla="*/ 989 w 1108"/>
              <a:gd name="T21" fmla="*/ 293 h 700"/>
              <a:gd name="T22" fmla="*/ 989 w 1108"/>
              <a:gd name="T23" fmla="*/ 58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08" h="700">
                <a:moveTo>
                  <a:pt x="989" y="58"/>
                </a:moveTo>
                <a:lnTo>
                  <a:pt x="1107" y="58"/>
                </a:lnTo>
                <a:lnTo>
                  <a:pt x="1107" y="407"/>
                </a:lnTo>
                <a:lnTo>
                  <a:pt x="221" y="407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  <a:lnTo>
                  <a:pt x="221" y="293"/>
                </a:lnTo>
                <a:lnTo>
                  <a:pt x="989" y="293"/>
                </a:lnTo>
                <a:lnTo>
                  <a:pt x="989" y="58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9" y="4110833"/>
            <a:ext cx="504825" cy="357187"/>
          </a:xfrm>
          <a:custGeom>
            <a:avLst/>
            <a:gdLst>
              <a:gd name="T0" fmla="*/ 700 w 1401"/>
              <a:gd name="T1" fmla="*/ 932 h 993"/>
              <a:gd name="T2" fmla="*/ 757 w 1401"/>
              <a:gd name="T3" fmla="*/ 874 h 993"/>
              <a:gd name="T4" fmla="*/ 700 w 1401"/>
              <a:gd name="T5" fmla="*/ 817 h 993"/>
              <a:gd name="T6" fmla="*/ 643 w 1401"/>
              <a:gd name="T7" fmla="*/ 874 h 993"/>
              <a:gd name="T8" fmla="*/ 700 w 1401"/>
              <a:gd name="T9" fmla="*/ 932 h 993"/>
              <a:gd name="T10" fmla="*/ 232 w 1401"/>
              <a:gd name="T11" fmla="*/ 117 h 993"/>
              <a:gd name="T12" fmla="*/ 232 w 1401"/>
              <a:gd name="T13" fmla="*/ 757 h 993"/>
              <a:gd name="T14" fmla="*/ 1168 w 1401"/>
              <a:gd name="T15" fmla="*/ 757 h 993"/>
              <a:gd name="T16" fmla="*/ 1168 w 1401"/>
              <a:gd name="T17" fmla="*/ 117 h 993"/>
              <a:gd name="T18" fmla="*/ 232 w 1401"/>
              <a:gd name="T19" fmla="*/ 117 h 993"/>
              <a:gd name="T20" fmla="*/ 1168 w 1401"/>
              <a:gd name="T21" fmla="*/ 874 h 993"/>
              <a:gd name="T22" fmla="*/ 1400 w 1401"/>
              <a:gd name="T23" fmla="*/ 874 h 993"/>
              <a:gd name="T24" fmla="*/ 1282 w 1401"/>
              <a:gd name="T25" fmla="*/ 992 h 993"/>
              <a:gd name="T26" fmla="*/ 118 w 1401"/>
              <a:gd name="T27" fmla="*/ 992 h 993"/>
              <a:gd name="T28" fmla="*/ 0 w 1401"/>
              <a:gd name="T29" fmla="*/ 874 h 993"/>
              <a:gd name="T30" fmla="*/ 232 w 1401"/>
              <a:gd name="T31" fmla="*/ 874 h 993"/>
              <a:gd name="T32" fmla="*/ 118 w 1401"/>
              <a:gd name="T33" fmla="*/ 757 h 993"/>
              <a:gd name="T34" fmla="*/ 118 w 1401"/>
              <a:gd name="T35" fmla="*/ 117 h 993"/>
              <a:gd name="T36" fmla="*/ 232 w 1401"/>
              <a:gd name="T37" fmla="*/ 0 h 993"/>
              <a:gd name="T38" fmla="*/ 1168 w 1401"/>
              <a:gd name="T39" fmla="*/ 0 h 993"/>
              <a:gd name="T40" fmla="*/ 1282 w 1401"/>
              <a:gd name="T41" fmla="*/ 117 h 993"/>
              <a:gd name="T42" fmla="*/ 1282 w 1401"/>
              <a:gd name="T43" fmla="*/ 757 h 993"/>
              <a:gd name="T44" fmla="*/ 1168 w 1401"/>
              <a:gd name="T45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01" h="993">
                <a:moveTo>
                  <a:pt x="700" y="932"/>
                </a:moveTo>
                <a:cubicBezTo>
                  <a:pt x="733" y="932"/>
                  <a:pt x="757" y="907"/>
                  <a:pt x="757" y="874"/>
                </a:cubicBezTo>
                <a:cubicBezTo>
                  <a:pt x="757" y="842"/>
                  <a:pt x="733" y="817"/>
                  <a:pt x="700" y="817"/>
                </a:cubicBezTo>
                <a:cubicBezTo>
                  <a:pt x="667" y="817"/>
                  <a:pt x="643" y="842"/>
                  <a:pt x="643" y="874"/>
                </a:cubicBezTo>
                <a:cubicBezTo>
                  <a:pt x="643" y="907"/>
                  <a:pt x="667" y="932"/>
                  <a:pt x="700" y="932"/>
                </a:cubicBezTo>
                <a:close/>
                <a:moveTo>
                  <a:pt x="232" y="117"/>
                </a:moveTo>
                <a:lnTo>
                  <a:pt x="232" y="757"/>
                </a:lnTo>
                <a:lnTo>
                  <a:pt x="1168" y="757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168" y="874"/>
                </a:moveTo>
                <a:lnTo>
                  <a:pt x="1400" y="874"/>
                </a:lnTo>
                <a:cubicBezTo>
                  <a:pt x="1400" y="937"/>
                  <a:pt x="1345" y="992"/>
                  <a:pt x="1282" y="992"/>
                </a:cubicBezTo>
                <a:lnTo>
                  <a:pt x="118" y="992"/>
                </a:lnTo>
                <a:cubicBezTo>
                  <a:pt x="55" y="992"/>
                  <a:pt x="0" y="937"/>
                  <a:pt x="0" y="874"/>
                </a:cubicBezTo>
                <a:lnTo>
                  <a:pt x="232" y="874"/>
                </a:lnTo>
                <a:cubicBezTo>
                  <a:pt x="170" y="874"/>
                  <a:pt x="118" y="820"/>
                  <a:pt x="118" y="757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757"/>
                </a:lnTo>
                <a:cubicBezTo>
                  <a:pt x="1282" y="820"/>
                  <a:pt x="1230" y="874"/>
                  <a:pt x="1168" y="87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2174" y="4079081"/>
            <a:ext cx="419100" cy="419100"/>
          </a:xfrm>
          <a:custGeom>
            <a:avLst/>
            <a:gdLst>
              <a:gd name="T0" fmla="*/ 990 w 1166"/>
              <a:gd name="T1" fmla="*/ 290 h 1166"/>
              <a:gd name="T2" fmla="*/ 990 w 1166"/>
              <a:gd name="T3" fmla="*/ 175 h 1166"/>
              <a:gd name="T4" fmla="*/ 407 w 1166"/>
              <a:gd name="T5" fmla="*/ 175 h 1166"/>
              <a:gd name="T6" fmla="*/ 407 w 1166"/>
              <a:gd name="T7" fmla="*/ 290 h 1166"/>
              <a:gd name="T8" fmla="*/ 990 w 1166"/>
              <a:gd name="T9" fmla="*/ 290 h 1166"/>
              <a:gd name="T10" fmla="*/ 757 w 1166"/>
              <a:gd name="T11" fmla="*/ 758 h 1166"/>
              <a:gd name="T12" fmla="*/ 757 w 1166"/>
              <a:gd name="T13" fmla="*/ 640 h 1166"/>
              <a:gd name="T14" fmla="*/ 407 w 1166"/>
              <a:gd name="T15" fmla="*/ 640 h 1166"/>
              <a:gd name="T16" fmla="*/ 407 w 1166"/>
              <a:gd name="T17" fmla="*/ 758 h 1166"/>
              <a:gd name="T18" fmla="*/ 757 w 1166"/>
              <a:gd name="T19" fmla="*/ 758 h 1166"/>
              <a:gd name="T20" fmla="*/ 990 w 1166"/>
              <a:gd name="T21" fmla="*/ 525 h 1166"/>
              <a:gd name="T22" fmla="*/ 990 w 1166"/>
              <a:gd name="T23" fmla="*/ 408 h 1166"/>
              <a:gd name="T24" fmla="*/ 407 w 1166"/>
              <a:gd name="T25" fmla="*/ 408 h 1166"/>
              <a:gd name="T26" fmla="*/ 407 w 1166"/>
              <a:gd name="T27" fmla="*/ 525 h 1166"/>
              <a:gd name="T28" fmla="*/ 990 w 1166"/>
              <a:gd name="T29" fmla="*/ 525 h 1166"/>
              <a:gd name="T30" fmla="*/ 1050 w 1166"/>
              <a:gd name="T31" fmla="*/ 0 h 1166"/>
              <a:gd name="T32" fmla="*/ 1165 w 1166"/>
              <a:gd name="T33" fmla="*/ 115 h 1166"/>
              <a:gd name="T34" fmla="*/ 1165 w 1166"/>
              <a:gd name="T35" fmla="*/ 815 h 1166"/>
              <a:gd name="T36" fmla="*/ 1050 w 1166"/>
              <a:gd name="T37" fmla="*/ 933 h 1166"/>
              <a:gd name="T38" fmla="*/ 350 w 1166"/>
              <a:gd name="T39" fmla="*/ 933 h 1166"/>
              <a:gd name="T40" fmla="*/ 232 w 1166"/>
              <a:gd name="T41" fmla="*/ 815 h 1166"/>
              <a:gd name="T42" fmla="*/ 232 w 1166"/>
              <a:gd name="T43" fmla="*/ 115 h 1166"/>
              <a:gd name="T44" fmla="*/ 350 w 1166"/>
              <a:gd name="T45" fmla="*/ 0 h 1166"/>
              <a:gd name="T46" fmla="*/ 1050 w 1166"/>
              <a:gd name="T47" fmla="*/ 0 h 1166"/>
              <a:gd name="T48" fmla="*/ 115 w 1166"/>
              <a:gd name="T49" fmla="*/ 233 h 1166"/>
              <a:gd name="T50" fmla="*/ 115 w 1166"/>
              <a:gd name="T51" fmla="*/ 1050 h 1166"/>
              <a:gd name="T52" fmla="*/ 932 w 1166"/>
              <a:gd name="T53" fmla="*/ 1050 h 1166"/>
              <a:gd name="T54" fmla="*/ 932 w 1166"/>
              <a:gd name="T55" fmla="*/ 1165 h 1166"/>
              <a:gd name="T56" fmla="*/ 115 w 1166"/>
              <a:gd name="T57" fmla="*/ 1165 h 1166"/>
              <a:gd name="T58" fmla="*/ 0 w 1166"/>
              <a:gd name="T59" fmla="*/ 1050 h 1166"/>
              <a:gd name="T60" fmla="*/ 0 w 1166"/>
              <a:gd name="T61" fmla="*/ 233 h 1166"/>
              <a:gd name="T62" fmla="*/ 115 w 1166"/>
              <a:gd name="T63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6" h="1166">
                <a:moveTo>
                  <a:pt x="990" y="290"/>
                </a:moveTo>
                <a:lnTo>
                  <a:pt x="990" y="175"/>
                </a:lnTo>
                <a:lnTo>
                  <a:pt x="407" y="175"/>
                </a:lnTo>
                <a:lnTo>
                  <a:pt x="407" y="290"/>
                </a:lnTo>
                <a:lnTo>
                  <a:pt x="990" y="290"/>
                </a:lnTo>
                <a:close/>
                <a:moveTo>
                  <a:pt x="757" y="758"/>
                </a:moveTo>
                <a:lnTo>
                  <a:pt x="757" y="640"/>
                </a:lnTo>
                <a:lnTo>
                  <a:pt x="407" y="640"/>
                </a:lnTo>
                <a:lnTo>
                  <a:pt x="407" y="758"/>
                </a:lnTo>
                <a:lnTo>
                  <a:pt x="757" y="758"/>
                </a:lnTo>
                <a:close/>
                <a:moveTo>
                  <a:pt x="990" y="525"/>
                </a:moveTo>
                <a:lnTo>
                  <a:pt x="990" y="408"/>
                </a:lnTo>
                <a:lnTo>
                  <a:pt x="407" y="408"/>
                </a:lnTo>
                <a:lnTo>
                  <a:pt x="40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5799" y="4079081"/>
            <a:ext cx="419100" cy="419100"/>
          </a:xfrm>
          <a:custGeom>
            <a:avLst/>
            <a:gdLst>
              <a:gd name="T0" fmla="*/ 583 w 1166"/>
              <a:gd name="T1" fmla="*/ 0 h 1166"/>
              <a:gd name="T2" fmla="*/ 1165 w 1166"/>
              <a:gd name="T3" fmla="*/ 583 h 1166"/>
              <a:gd name="T4" fmla="*/ 583 w 1166"/>
              <a:gd name="T5" fmla="*/ 1165 h 1166"/>
              <a:gd name="T6" fmla="*/ 0 w 1166"/>
              <a:gd name="T7" fmla="*/ 583 h 1166"/>
              <a:gd name="T8" fmla="*/ 583 w 1166"/>
              <a:gd name="T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6">
                <a:moveTo>
                  <a:pt x="583" y="0"/>
                </a:moveTo>
                <a:cubicBezTo>
                  <a:pt x="906" y="0"/>
                  <a:pt x="1165" y="261"/>
                  <a:pt x="1165" y="583"/>
                </a:cubicBezTo>
                <a:cubicBezTo>
                  <a:pt x="1165" y="906"/>
                  <a:pt x="906" y="1165"/>
                  <a:pt x="583" y="1165"/>
                </a:cubicBezTo>
                <a:cubicBezTo>
                  <a:pt x="260" y="1165"/>
                  <a:pt x="0" y="906"/>
                  <a:pt x="0" y="583"/>
                </a:cubicBezTo>
                <a:cubicBezTo>
                  <a:pt x="0" y="261"/>
                  <a:pt x="260" y="0"/>
                  <a:pt x="583" y="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064" y="4099719"/>
            <a:ext cx="377825" cy="377825"/>
          </a:xfrm>
          <a:custGeom>
            <a:avLst/>
            <a:gdLst>
              <a:gd name="T0" fmla="*/ 722 w 1051"/>
              <a:gd name="T1" fmla="*/ 500 h 1051"/>
              <a:gd name="T2" fmla="*/ 1050 w 1051"/>
              <a:gd name="T3" fmla="*/ 407 h 1051"/>
              <a:gd name="T4" fmla="*/ 1050 w 1051"/>
              <a:gd name="T5" fmla="*/ 525 h 1051"/>
              <a:gd name="T6" fmla="*/ 807 w 1051"/>
              <a:gd name="T7" fmla="*/ 585 h 1051"/>
              <a:gd name="T8" fmla="*/ 722 w 1051"/>
              <a:gd name="T9" fmla="*/ 500 h 1051"/>
              <a:gd name="T10" fmla="*/ 987 w 1051"/>
              <a:gd name="T11" fmla="*/ 765 h 1051"/>
              <a:gd name="T12" fmla="*/ 894 w 1051"/>
              <a:gd name="T13" fmla="*/ 672 h 1051"/>
              <a:gd name="T14" fmla="*/ 1050 w 1051"/>
              <a:gd name="T15" fmla="*/ 642 h 1051"/>
              <a:gd name="T16" fmla="*/ 1050 w 1051"/>
              <a:gd name="T17" fmla="*/ 757 h 1051"/>
              <a:gd name="T18" fmla="*/ 987 w 1051"/>
              <a:gd name="T19" fmla="*/ 765 h 1051"/>
              <a:gd name="T20" fmla="*/ 643 w 1051"/>
              <a:gd name="T21" fmla="*/ 0 h 1051"/>
              <a:gd name="T22" fmla="*/ 550 w 1051"/>
              <a:gd name="T23" fmla="*/ 328 h 1051"/>
              <a:gd name="T24" fmla="*/ 465 w 1051"/>
              <a:gd name="T25" fmla="*/ 243 h 1051"/>
              <a:gd name="T26" fmla="*/ 525 w 1051"/>
              <a:gd name="T27" fmla="*/ 0 h 1051"/>
              <a:gd name="T28" fmla="*/ 643 w 1051"/>
              <a:gd name="T29" fmla="*/ 0 h 1051"/>
              <a:gd name="T30" fmla="*/ 0 w 1051"/>
              <a:gd name="T31" fmla="*/ 74 h 1051"/>
              <a:gd name="T32" fmla="*/ 74 w 1051"/>
              <a:gd name="T33" fmla="*/ 0 h 1051"/>
              <a:gd name="T34" fmla="*/ 1050 w 1051"/>
              <a:gd name="T35" fmla="*/ 976 h 1051"/>
              <a:gd name="T36" fmla="*/ 977 w 1051"/>
              <a:gd name="T37" fmla="*/ 1050 h 1051"/>
              <a:gd name="T38" fmla="*/ 810 w 1051"/>
              <a:gd name="T39" fmla="*/ 883 h 1051"/>
              <a:gd name="T40" fmla="*/ 758 w 1051"/>
              <a:gd name="T41" fmla="*/ 1050 h 1051"/>
              <a:gd name="T42" fmla="*/ 643 w 1051"/>
              <a:gd name="T43" fmla="*/ 1050 h 1051"/>
              <a:gd name="T44" fmla="*/ 728 w 1051"/>
              <a:gd name="T45" fmla="*/ 801 h 1051"/>
              <a:gd name="T46" fmla="*/ 643 w 1051"/>
              <a:gd name="T47" fmla="*/ 719 h 1051"/>
              <a:gd name="T48" fmla="*/ 525 w 1051"/>
              <a:gd name="T49" fmla="*/ 1050 h 1051"/>
              <a:gd name="T50" fmla="*/ 408 w 1051"/>
              <a:gd name="T51" fmla="*/ 1050 h 1051"/>
              <a:gd name="T52" fmla="*/ 561 w 1051"/>
              <a:gd name="T53" fmla="*/ 634 h 1051"/>
              <a:gd name="T54" fmla="*/ 416 w 1051"/>
              <a:gd name="T55" fmla="*/ 489 h 1051"/>
              <a:gd name="T56" fmla="*/ 0 w 1051"/>
              <a:gd name="T57" fmla="*/ 642 h 1051"/>
              <a:gd name="T58" fmla="*/ 0 w 1051"/>
              <a:gd name="T59" fmla="*/ 525 h 1051"/>
              <a:gd name="T60" fmla="*/ 334 w 1051"/>
              <a:gd name="T61" fmla="*/ 407 h 1051"/>
              <a:gd name="T62" fmla="*/ 249 w 1051"/>
              <a:gd name="T63" fmla="*/ 322 h 1051"/>
              <a:gd name="T64" fmla="*/ 0 w 1051"/>
              <a:gd name="T65" fmla="*/ 407 h 1051"/>
              <a:gd name="T66" fmla="*/ 0 w 1051"/>
              <a:gd name="T67" fmla="*/ 292 h 1051"/>
              <a:gd name="T68" fmla="*/ 167 w 1051"/>
              <a:gd name="T69" fmla="*/ 240 h 1051"/>
              <a:gd name="T70" fmla="*/ 0 w 1051"/>
              <a:gd name="T71" fmla="*/ 74 h 1051"/>
              <a:gd name="T72" fmla="*/ 408 w 1051"/>
              <a:gd name="T73" fmla="*/ 0 h 1051"/>
              <a:gd name="T74" fmla="*/ 378 w 1051"/>
              <a:gd name="T75" fmla="*/ 156 h 1051"/>
              <a:gd name="T76" fmla="*/ 285 w 1051"/>
              <a:gd name="T77" fmla="*/ 63 h 1051"/>
              <a:gd name="T78" fmla="*/ 293 w 1051"/>
              <a:gd name="T79" fmla="*/ 0 h 1051"/>
              <a:gd name="T80" fmla="*/ 408 w 1051"/>
              <a:gd name="T8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51" h="1051">
                <a:moveTo>
                  <a:pt x="722" y="500"/>
                </a:moveTo>
                <a:cubicBezTo>
                  <a:pt x="818" y="443"/>
                  <a:pt x="930" y="407"/>
                  <a:pt x="1050" y="407"/>
                </a:cubicBezTo>
                <a:lnTo>
                  <a:pt x="1050" y="525"/>
                </a:lnTo>
                <a:cubicBezTo>
                  <a:pt x="963" y="525"/>
                  <a:pt x="881" y="547"/>
                  <a:pt x="807" y="585"/>
                </a:cubicBezTo>
                <a:lnTo>
                  <a:pt x="722" y="500"/>
                </a:lnTo>
                <a:close/>
                <a:moveTo>
                  <a:pt x="987" y="765"/>
                </a:moveTo>
                <a:lnTo>
                  <a:pt x="894" y="672"/>
                </a:lnTo>
                <a:cubicBezTo>
                  <a:pt x="941" y="653"/>
                  <a:pt x="996" y="642"/>
                  <a:pt x="1050" y="642"/>
                </a:cubicBezTo>
                <a:lnTo>
                  <a:pt x="1050" y="757"/>
                </a:lnTo>
                <a:cubicBezTo>
                  <a:pt x="1028" y="757"/>
                  <a:pt x="1007" y="760"/>
                  <a:pt x="987" y="765"/>
                </a:cubicBezTo>
                <a:close/>
                <a:moveTo>
                  <a:pt x="643" y="0"/>
                </a:moveTo>
                <a:cubicBezTo>
                  <a:pt x="643" y="120"/>
                  <a:pt x="607" y="232"/>
                  <a:pt x="550" y="328"/>
                </a:cubicBezTo>
                <a:lnTo>
                  <a:pt x="465" y="243"/>
                </a:lnTo>
                <a:cubicBezTo>
                  <a:pt x="503" y="169"/>
                  <a:pt x="525" y="87"/>
                  <a:pt x="525" y="0"/>
                </a:cubicBezTo>
                <a:lnTo>
                  <a:pt x="643" y="0"/>
                </a:lnTo>
                <a:close/>
                <a:moveTo>
                  <a:pt x="0" y="74"/>
                </a:moveTo>
                <a:lnTo>
                  <a:pt x="74" y="0"/>
                </a:lnTo>
                <a:lnTo>
                  <a:pt x="1050" y="976"/>
                </a:lnTo>
                <a:lnTo>
                  <a:pt x="977" y="1050"/>
                </a:lnTo>
                <a:lnTo>
                  <a:pt x="810" y="883"/>
                </a:lnTo>
                <a:cubicBezTo>
                  <a:pt x="777" y="929"/>
                  <a:pt x="758" y="987"/>
                  <a:pt x="758" y="1050"/>
                </a:cubicBezTo>
                <a:lnTo>
                  <a:pt x="643" y="1050"/>
                </a:lnTo>
                <a:cubicBezTo>
                  <a:pt x="643" y="957"/>
                  <a:pt x="676" y="869"/>
                  <a:pt x="728" y="801"/>
                </a:cubicBezTo>
                <a:lnTo>
                  <a:pt x="643" y="719"/>
                </a:lnTo>
                <a:cubicBezTo>
                  <a:pt x="569" y="809"/>
                  <a:pt x="525" y="924"/>
                  <a:pt x="525" y="1050"/>
                </a:cubicBezTo>
                <a:lnTo>
                  <a:pt x="408" y="1050"/>
                </a:lnTo>
                <a:cubicBezTo>
                  <a:pt x="408" y="891"/>
                  <a:pt x="465" y="746"/>
                  <a:pt x="561" y="634"/>
                </a:cubicBezTo>
                <a:lnTo>
                  <a:pt x="416" y="489"/>
                </a:lnTo>
                <a:cubicBezTo>
                  <a:pt x="304" y="585"/>
                  <a:pt x="159" y="642"/>
                  <a:pt x="0" y="642"/>
                </a:cubicBezTo>
                <a:lnTo>
                  <a:pt x="0" y="525"/>
                </a:lnTo>
                <a:cubicBezTo>
                  <a:pt x="126" y="525"/>
                  <a:pt x="244" y="481"/>
                  <a:pt x="334" y="407"/>
                </a:cubicBezTo>
                <a:lnTo>
                  <a:pt x="249" y="322"/>
                </a:lnTo>
                <a:cubicBezTo>
                  <a:pt x="181" y="374"/>
                  <a:pt x="93" y="407"/>
                  <a:pt x="0" y="407"/>
                </a:cubicBezTo>
                <a:lnTo>
                  <a:pt x="0" y="292"/>
                </a:lnTo>
                <a:cubicBezTo>
                  <a:pt x="63" y="292"/>
                  <a:pt x="121" y="273"/>
                  <a:pt x="167" y="240"/>
                </a:cubicBezTo>
                <a:lnTo>
                  <a:pt x="0" y="74"/>
                </a:lnTo>
                <a:close/>
                <a:moveTo>
                  <a:pt x="408" y="0"/>
                </a:moveTo>
                <a:cubicBezTo>
                  <a:pt x="408" y="55"/>
                  <a:pt x="397" y="109"/>
                  <a:pt x="378" y="156"/>
                </a:cubicBezTo>
                <a:lnTo>
                  <a:pt x="285" y="63"/>
                </a:lnTo>
                <a:cubicBezTo>
                  <a:pt x="290" y="44"/>
                  <a:pt x="293" y="22"/>
                  <a:pt x="293" y="0"/>
                </a:cubicBezTo>
                <a:lnTo>
                  <a:pt x="40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5276" y="4099719"/>
            <a:ext cx="377825" cy="377825"/>
          </a:xfrm>
          <a:custGeom>
            <a:avLst/>
            <a:gdLst>
              <a:gd name="T0" fmla="*/ 1050 w 1051"/>
              <a:gd name="T1" fmla="*/ 642 h 1051"/>
              <a:gd name="T2" fmla="*/ 1050 w 1051"/>
              <a:gd name="T3" fmla="*/ 757 h 1051"/>
              <a:gd name="T4" fmla="*/ 757 w 1051"/>
              <a:gd name="T5" fmla="*/ 1050 h 1051"/>
              <a:gd name="T6" fmla="*/ 642 w 1051"/>
              <a:gd name="T7" fmla="*/ 1050 h 1051"/>
              <a:gd name="T8" fmla="*/ 1050 w 1051"/>
              <a:gd name="T9" fmla="*/ 642 h 1051"/>
              <a:gd name="T10" fmla="*/ 875 w 1051"/>
              <a:gd name="T11" fmla="*/ 1050 h 1051"/>
              <a:gd name="T12" fmla="*/ 1050 w 1051"/>
              <a:gd name="T13" fmla="*/ 875 h 1051"/>
              <a:gd name="T14" fmla="*/ 1050 w 1051"/>
              <a:gd name="T15" fmla="*/ 1050 h 1051"/>
              <a:gd name="T16" fmla="*/ 875 w 1051"/>
              <a:gd name="T17" fmla="*/ 1050 h 1051"/>
              <a:gd name="T18" fmla="*/ 407 w 1051"/>
              <a:gd name="T19" fmla="*/ 1050 h 1051"/>
              <a:gd name="T20" fmla="*/ 1050 w 1051"/>
              <a:gd name="T21" fmla="*/ 407 h 1051"/>
              <a:gd name="T22" fmla="*/ 1050 w 1051"/>
              <a:gd name="T23" fmla="*/ 525 h 1051"/>
              <a:gd name="T24" fmla="*/ 525 w 1051"/>
              <a:gd name="T25" fmla="*/ 1050 h 1051"/>
              <a:gd name="T26" fmla="*/ 407 w 1051"/>
              <a:gd name="T27" fmla="*/ 1050 h 1051"/>
              <a:gd name="T28" fmla="*/ 0 w 1051"/>
              <a:gd name="T29" fmla="*/ 407 h 1051"/>
              <a:gd name="T30" fmla="*/ 0 w 1051"/>
              <a:gd name="T31" fmla="*/ 292 h 1051"/>
              <a:gd name="T32" fmla="*/ 292 w 1051"/>
              <a:gd name="T33" fmla="*/ 0 h 1051"/>
              <a:gd name="T34" fmla="*/ 407 w 1051"/>
              <a:gd name="T35" fmla="*/ 0 h 1051"/>
              <a:gd name="T36" fmla="*/ 0 w 1051"/>
              <a:gd name="T37" fmla="*/ 407 h 1051"/>
              <a:gd name="T38" fmla="*/ 642 w 1051"/>
              <a:gd name="T39" fmla="*/ 0 h 1051"/>
              <a:gd name="T40" fmla="*/ 0 w 1051"/>
              <a:gd name="T41" fmla="*/ 642 h 1051"/>
              <a:gd name="T42" fmla="*/ 0 w 1051"/>
              <a:gd name="T43" fmla="*/ 525 h 1051"/>
              <a:gd name="T44" fmla="*/ 525 w 1051"/>
              <a:gd name="T45" fmla="*/ 0 h 1051"/>
              <a:gd name="T46" fmla="*/ 642 w 1051"/>
              <a:gd name="T47" fmla="*/ 0 h 1051"/>
              <a:gd name="T48" fmla="*/ 175 w 1051"/>
              <a:gd name="T49" fmla="*/ 0 h 1051"/>
              <a:gd name="T50" fmla="*/ 0 w 1051"/>
              <a:gd name="T51" fmla="*/ 175 h 1051"/>
              <a:gd name="T52" fmla="*/ 0 w 1051"/>
              <a:gd name="T53" fmla="*/ 0 h 1051"/>
              <a:gd name="T54" fmla="*/ 175 w 1051"/>
              <a:gd name="T5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051">
                <a:moveTo>
                  <a:pt x="1050" y="642"/>
                </a:moveTo>
                <a:lnTo>
                  <a:pt x="1050" y="757"/>
                </a:lnTo>
                <a:cubicBezTo>
                  <a:pt x="888" y="757"/>
                  <a:pt x="757" y="888"/>
                  <a:pt x="757" y="1050"/>
                </a:cubicBezTo>
                <a:lnTo>
                  <a:pt x="642" y="1050"/>
                </a:lnTo>
                <a:cubicBezTo>
                  <a:pt x="642" y="823"/>
                  <a:pt x="823" y="642"/>
                  <a:pt x="1050" y="642"/>
                </a:cubicBezTo>
                <a:close/>
                <a:moveTo>
                  <a:pt x="875" y="1050"/>
                </a:moveTo>
                <a:cubicBezTo>
                  <a:pt x="875" y="954"/>
                  <a:pt x="954" y="875"/>
                  <a:pt x="1050" y="875"/>
                </a:cubicBezTo>
                <a:lnTo>
                  <a:pt x="1050" y="1050"/>
                </a:lnTo>
                <a:lnTo>
                  <a:pt x="875" y="1050"/>
                </a:lnTo>
                <a:close/>
                <a:moveTo>
                  <a:pt x="407" y="1050"/>
                </a:moveTo>
                <a:cubicBezTo>
                  <a:pt x="407" y="697"/>
                  <a:pt x="697" y="407"/>
                  <a:pt x="1050" y="407"/>
                </a:cubicBezTo>
                <a:lnTo>
                  <a:pt x="1050" y="525"/>
                </a:lnTo>
                <a:cubicBezTo>
                  <a:pt x="760" y="525"/>
                  <a:pt x="525" y="760"/>
                  <a:pt x="525" y="1050"/>
                </a:cubicBezTo>
                <a:lnTo>
                  <a:pt x="407" y="1050"/>
                </a:lnTo>
                <a:close/>
                <a:moveTo>
                  <a:pt x="0" y="407"/>
                </a:moveTo>
                <a:lnTo>
                  <a:pt x="0" y="292"/>
                </a:lnTo>
                <a:cubicBezTo>
                  <a:pt x="161" y="292"/>
                  <a:pt x="292" y="161"/>
                  <a:pt x="292" y="0"/>
                </a:cubicBezTo>
                <a:lnTo>
                  <a:pt x="407" y="0"/>
                </a:lnTo>
                <a:cubicBezTo>
                  <a:pt x="407" y="227"/>
                  <a:pt x="227" y="407"/>
                  <a:pt x="0" y="407"/>
                </a:cubicBezTo>
                <a:close/>
                <a:moveTo>
                  <a:pt x="642" y="0"/>
                </a:moveTo>
                <a:cubicBezTo>
                  <a:pt x="642" y="353"/>
                  <a:pt x="355" y="642"/>
                  <a:pt x="0" y="642"/>
                </a:cubicBezTo>
                <a:lnTo>
                  <a:pt x="0" y="525"/>
                </a:lnTo>
                <a:cubicBezTo>
                  <a:pt x="290" y="525"/>
                  <a:pt x="525" y="290"/>
                  <a:pt x="525" y="0"/>
                </a:cubicBezTo>
                <a:lnTo>
                  <a:pt x="642" y="0"/>
                </a:lnTo>
                <a:close/>
                <a:moveTo>
                  <a:pt x="175" y="0"/>
                </a:moveTo>
                <a:cubicBezTo>
                  <a:pt x="175" y="96"/>
                  <a:pt x="95" y="175"/>
                  <a:pt x="0" y="175"/>
                </a:cubicBezTo>
                <a:lnTo>
                  <a:pt x="0" y="0"/>
                </a:lnTo>
                <a:lnTo>
                  <a:pt x="17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8901" y="4088606"/>
            <a:ext cx="377825" cy="400050"/>
          </a:xfrm>
          <a:custGeom>
            <a:avLst/>
            <a:gdLst>
              <a:gd name="T0" fmla="*/ 525 w 1051"/>
              <a:gd name="T1" fmla="*/ 815 h 1111"/>
              <a:gd name="T2" fmla="*/ 0 w 1051"/>
              <a:gd name="T3" fmla="*/ 407 h 1111"/>
              <a:gd name="T4" fmla="*/ 525 w 1051"/>
              <a:gd name="T5" fmla="*/ 0 h 1111"/>
              <a:gd name="T6" fmla="*/ 1050 w 1051"/>
              <a:gd name="T7" fmla="*/ 407 h 1111"/>
              <a:gd name="T8" fmla="*/ 525 w 1051"/>
              <a:gd name="T9" fmla="*/ 815 h 1111"/>
              <a:gd name="T10" fmla="*/ 525 w 1051"/>
              <a:gd name="T11" fmla="*/ 965 h 1111"/>
              <a:gd name="T12" fmla="*/ 955 w 1051"/>
              <a:gd name="T13" fmla="*/ 629 h 1111"/>
              <a:gd name="T14" fmla="*/ 1050 w 1051"/>
              <a:gd name="T15" fmla="*/ 702 h 1111"/>
              <a:gd name="T16" fmla="*/ 525 w 1051"/>
              <a:gd name="T17" fmla="*/ 1110 h 1111"/>
              <a:gd name="T18" fmla="*/ 0 w 1051"/>
              <a:gd name="T19" fmla="*/ 702 h 1111"/>
              <a:gd name="T20" fmla="*/ 96 w 1051"/>
              <a:gd name="T21" fmla="*/ 629 h 1111"/>
              <a:gd name="T22" fmla="*/ 525 w 1051"/>
              <a:gd name="T23" fmla="*/ 965 h 1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1" h="1111">
                <a:moveTo>
                  <a:pt x="525" y="815"/>
                </a:moveTo>
                <a:cubicBezTo>
                  <a:pt x="350" y="679"/>
                  <a:pt x="176" y="542"/>
                  <a:pt x="0" y="407"/>
                </a:cubicBezTo>
                <a:lnTo>
                  <a:pt x="525" y="0"/>
                </a:lnTo>
                <a:lnTo>
                  <a:pt x="1050" y="407"/>
                </a:lnTo>
                <a:cubicBezTo>
                  <a:pt x="875" y="542"/>
                  <a:pt x="700" y="679"/>
                  <a:pt x="525" y="815"/>
                </a:cubicBezTo>
                <a:close/>
                <a:moveTo>
                  <a:pt x="525" y="965"/>
                </a:moveTo>
                <a:lnTo>
                  <a:pt x="955" y="629"/>
                </a:lnTo>
                <a:lnTo>
                  <a:pt x="1050" y="702"/>
                </a:lnTo>
                <a:lnTo>
                  <a:pt x="525" y="1110"/>
                </a:lnTo>
                <a:lnTo>
                  <a:pt x="0" y="702"/>
                </a:lnTo>
                <a:lnTo>
                  <a:pt x="96" y="629"/>
                </a:lnTo>
                <a:lnTo>
                  <a:pt x="525" y="96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1887" y="4077494"/>
            <a:ext cx="419100" cy="422275"/>
          </a:xfrm>
          <a:custGeom>
            <a:avLst/>
            <a:gdLst>
              <a:gd name="T0" fmla="*/ 74 w 1166"/>
              <a:gd name="T1" fmla="*/ 0 h 1171"/>
              <a:gd name="T2" fmla="*/ 1165 w 1166"/>
              <a:gd name="T3" fmla="*/ 1093 h 1171"/>
              <a:gd name="T4" fmla="*/ 1091 w 1166"/>
              <a:gd name="T5" fmla="*/ 1167 h 1171"/>
              <a:gd name="T6" fmla="*/ 872 w 1166"/>
              <a:gd name="T7" fmla="*/ 946 h 1171"/>
              <a:gd name="T8" fmla="*/ 583 w 1166"/>
              <a:gd name="T9" fmla="*/ 1170 h 1171"/>
              <a:gd name="T10" fmla="*/ 58 w 1166"/>
              <a:gd name="T11" fmla="*/ 763 h 1171"/>
              <a:gd name="T12" fmla="*/ 153 w 1166"/>
              <a:gd name="T13" fmla="*/ 689 h 1171"/>
              <a:gd name="T14" fmla="*/ 583 w 1166"/>
              <a:gd name="T15" fmla="*/ 1025 h 1171"/>
              <a:gd name="T16" fmla="*/ 788 w 1166"/>
              <a:gd name="T17" fmla="*/ 864 h 1171"/>
              <a:gd name="T18" fmla="*/ 706 w 1166"/>
              <a:gd name="T19" fmla="*/ 782 h 1171"/>
              <a:gd name="T20" fmla="*/ 583 w 1166"/>
              <a:gd name="T21" fmla="*/ 875 h 1171"/>
              <a:gd name="T22" fmla="*/ 58 w 1166"/>
              <a:gd name="T23" fmla="*/ 467 h 1171"/>
              <a:gd name="T24" fmla="*/ 246 w 1166"/>
              <a:gd name="T25" fmla="*/ 320 h 1171"/>
              <a:gd name="T26" fmla="*/ 0 w 1166"/>
              <a:gd name="T27" fmla="*/ 74 h 1171"/>
              <a:gd name="T28" fmla="*/ 74 w 1166"/>
              <a:gd name="T29" fmla="*/ 0 h 1171"/>
              <a:gd name="T30" fmla="*/ 1108 w 1166"/>
              <a:gd name="T31" fmla="*/ 467 h 1171"/>
              <a:gd name="T32" fmla="*/ 872 w 1166"/>
              <a:gd name="T33" fmla="*/ 650 h 1171"/>
              <a:gd name="T34" fmla="*/ 413 w 1166"/>
              <a:gd name="T35" fmla="*/ 191 h 1171"/>
              <a:gd name="T36" fmla="*/ 583 w 1166"/>
              <a:gd name="T37" fmla="*/ 60 h 1171"/>
              <a:gd name="T38" fmla="*/ 1108 w 1166"/>
              <a:gd name="T39" fmla="*/ 467 h 1171"/>
              <a:gd name="T40" fmla="*/ 1039 w 1166"/>
              <a:gd name="T41" fmla="*/ 817 h 1171"/>
              <a:gd name="T42" fmla="*/ 955 w 1166"/>
              <a:gd name="T43" fmla="*/ 732 h 1171"/>
              <a:gd name="T44" fmla="*/ 1023 w 1166"/>
              <a:gd name="T45" fmla="*/ 680 h 1171"/>
              <a:gd name="T46" fmla="*/ 1108 w 1166"/>
              <a:gd name="T47" fmla="*/ 763 h 1171"/>
              <a:gd name="T48" fmla="*/ 1039 w 1166"/>
              <a:gd name="T49" fmla="*/ 817 h 1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6" h="1171">
                <a:moveTo>
                  <a:pt x="74" y="0"/>
                </a:moveTo>
                <a:lnTo>
                  <a:pt x="1165" y="1093"/>
                </a:lnTo>
                <a:lnTo>
                  <a:pt x="1091" y="1167"/>
                </a:lnTo>
                <a:lnTo>
                  <a:pt x="872" y="946"/>
                </a:lnTo>
                <a:lnTo>
                  <a:pt x="583" y="1170"/>
                </a:lnTo>
                <a:lnTo>
                  <a:pt x="58" y="763"/>
                </a:lnTo>
                <a:lnTo>
                  <a:pt x="153" y="689"/>
                </a:lnTo>
                <a:lnTo>
                  <a:pt x="583" y="1025"/>
                </a:lnTo>
                <a:lnTo>
                  <a:pt x="788" y="864"/>
                </a:lnTo>
                <a:lnTo>
                  <a:pt x="706" y="782"/>
                </a:lnTo>
                <a:lnTo>
                  <a:pt x="583" y="875"/>
                </a:lnTo>
                <a:cubicBezTo>
                  <a:pt x="408" y="739"/>
                  <a:pt x="233" y="603"/>
                  <a:pt x="58" y="467"/>
                </a:cubicBezTo>
                <a:lnTo>
                  <a:pt x="246" y="320"/>
                </a:lnTo>
                <a:lnTo>
                  <a:pt x="0" y="74"/>
                </a:lnTo>
                <a:lnTo>
                  <a:pt x="74" y="0"/>
                </a:lnTo>
                <a:close/>
                <a:moveTo>
                  <a:pt x="1108" y="467"/>
                </a:moveTo>
                <a:cubicBezTo>
                  <a:pt x="1029" y="528"/>
                  <a:pt x="951" y="589"/>
                  <a:pt x="872" y="650"/>
                </a:cubicBezTo>
                <a:lnTo>
                  <a:pt x="413" y="191"/>
                </a:lnTo>
                <a:lnTo>
                  <a:pt x="583" y="60"/>
                </a:lnTo>
                <a:lnTo>
                  <a:pt x="1108" y="467"/>
                </a:lnTo>
                <a:close/>
                <a:moveTo>
                  <a:pt x="1039" y="817"/>
                </a:moveTo>
                <a:lnTo>
                  <a:pt x="955" y="732"/>
                </a:lnTo>
                <a:lnTo>
                  <a:pt x="1023" y="680"/>
                </a:lnTo>
                <a:lnTo>
                  <a:pt x="1108" y="763"/>
                </a:lnTo>
                <a:lnTo>
                  <a:pt x="1039" y="8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4887" y="4163219"/>
            <a:ext cx="260350" cy="252412"/>
          </a:xfrm>
          <a:custGeom>
            <a:avLst/>
            <a:gdLst>
              <a:gd name="T0" fmla="*/ 607 w 725"/>
              <a:gd name="T1" fmla="*/ 0 h 701"/>
              <a:gd name="T2" fmla="*/ 724 w 725"/>
              <a:gd name="T3" fmla="*/ 0 h 701"/>
              <a:gd name="T4" fmla="*/ 724 w 725"/>
              <a:gd name="T5" fmla="*/ 700 h 701"/>
              <a:gd name="T6" fmla="*/ 607 w 725"/>
              <a:gd name="T7" fmla="*/ 700 h 701"/>
              <a:gd name="T8" fmla="*/ 607 w 725"/>
              <a:gd name="T9" fmla="*/ 0 h 701"/>
              <a:gd name="T10" fmla="*/ 0 w 725"/>
              <a:gd name="T11" fmla="*/ 82 h 701"/>
              <a:gd name="T12" fmla="*/ 82 w 725"/>
              <a:gd name="T13" fmla="*/ 0 h 701"/>
              <a:gd name="T14" fmla="*/ 432 w 725"/>
              <a:gd name="T15" fmla="*/ 350 h 701"/>
              <a:gd name="T16" fmla="*/ 82 w 725"/>
              <a:gd name="T17" fmla="*/ 700 h 701"/>
              <a:gd name="T18" fmla="*/ 0 w 725"/>
              <a:gd name="T19" fmla="*/ 618 h 701"/>
              <a:gd name="T20" fmla="*/ 268 w 725"/>
              <a:gd name="T21" fmla="*/ 350 h 701"/>
              <a:gd name="T22" fmla="*/ 0 w 725"/>
              <a:gd name="T23" fmla="*/ 8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25" h="701">
                <a:moveTo>
                  <a:pt x="607" y="0"/>
                </a:moveTo>
                <a:lnTo>
                  <a:pt x="724" y="0"/>
                </a:lnTo>
                <a:lnTo>
                  <a:pt x="724" y="700"/>
                </a:lnTo>
                <a:lnTo>
                  <a:pt x="607" y="700"/>
                </a:lnTo>
                <a:lnTo>
                  <a:pt x="607" y="0"/>
                </a:lnTo>
                <a:close/>
                <a:moveTo>
                  <a:pt x="0" y="82"/>
                </a:moveTo>
                <a:lnTo>
                  <a:pt x="82" y="0"/>
                </a:lnTo>
                <a:lnTo>
                  <a:pt x="432" y="350"/>
                </a:lnTo>
                <a:lnTo>
                  <a:pt x="82" y="700"/>
                </a:lnTo>
                <a:lnTo>
                  <a:pt x="0" y="618"/>
                </a:lnTo>
                <a:lnTo>
                  <a:pt x="268" y="350"/>
                </a:lnTo>
                <a:lnTo>
                  <a:pt x="0" y="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67864" y="4120356"/>
            <a:ext cx="504825" cy="336550"/>
          </a:xfrm>
          <a:custGeom>
            <a:avLst/>
            <a:gdLst>
              <a:gd name="T0" fmla="*/ 232 w 1401"/>
              <a:gd name="T1" fmla="*/ 118 h 936"/>
              <a:gd name="T2" fmla="*/ 232 w 1401"/>
              <a:gd name="T3" fmla="*/ 700 h 936"/>
              <a:gd name="T4" fmla="*/ 1167 w 1401"/>
              <a:gd name="T5" fmla="*/ 700 h 936"/>
              <a:gd name="T6" fmla="*/ 1167 w 1401"/>
              <a:gd name="T7" fmla="*/ 118 h 936"/>
              <a:gd name="T8" fmla="*/ 232 w 1401"/>
              <a:gd name="T9" fmla="*/ 118 h 936"/>
              <a:gd name="T10" fmla="*/ 1400 w 1401"/>
              <a:gd name="T11" fmla="*/ 818 h 936"/>
              <a:gd name="T12" fmla="*/ 1400 w 1401"/>
              <a:gd name="T13" fmla="*/ 935 h 936"/>
              <a:gd name="T14" fmla="*/ 0 w 1401"/>
              <a:gd name="T15" fmla="*/ 935 h 936"/>
              <a:gd name="T16" fmla="*/ 0 w 1401"/>
              <a:gd name="T17" fmla="*/ 818 h 936"/>
              <a:gd name="T18" fmla="*/ 232 w 1401"/>
              <a:gd name="T19" fmla="*/ 818 h 936"/>
              <a:gd name="T20" fmla="*/ 117 w 1401"/>
              <a:gd name="T21" fmla="*/ 700 h 936"/>
              <a:gd name="T22" fmla="*/ 117 w 1401"/>
              <a:gd name="T23" fmla="*/ 118 h 936"/>
              <a:gd name="T24" fmla="*/ 232 w 1401"/>
              <a:gd name="T25" fmla="*/ 0 h 936"/>
              <a:gd name="T26" fmla="*/ 1167 w 1401"/>
              <a:gd name="T27" fmla="*/ 0 h 936"/>
              <a:gd name="T28" fmla="*/ 1282 w 1401"/>
              <a:gd name="T29" fmla="*/ 118 h 936"/>
              <a:gd name="T30" fmla="*/ 1282 w 1401"/>
              <a:gd name="T31" fmla="*/ 700 h 936"/>
              <a:gd name="T32" fmla="*/ 1167 w 1401"/>
              <a:gd name="T33" fmla="*/ 818 h 936"/>
              <a:gd name="T34" fmla="*/ 1400 w 1401"/>
              <a:gd name="T35" fmla="*/ 81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01" h="936">
                <a:moveTo>
                  <a:pt x="232" y="118"/>
                </a:moveTo>
                <a:lnTo>
                  <a:pt x="232" y="700"/>
                </a:lnTo>
                <a:lnTo>
                  <a:pt x="1167" y="700"/>
                </a:lnTo>
                <a:lnTo>
                  <a:pt x="1167" y="118"/>
                </a:lnTo>
                <a:lnTo>
                  <a:pt x="232" y="118"/>
                </a:lnTo>
                <a:close/>
                <a:moveTo>
                  <a:pt x="1400" y="818"/>
                </a:moveTo>
                <a:lnTo>
                  <a:pt x="1400" y="935"/>
                </a:lnTo>
                <a:lnTo>
                  <a:pt x="0" y="935"/>
                </a:lnTo>
                <a:lnTo>
                  <a:pt x="0" y="818"/>
                </a:lnTo>
                <a:lnTo>
                  <a:pt x="232" y="818"/>
                </a:lnTo>
                <a:cubicBezTo>
                  <a:pt x="169" y="818"/>
                  <a:pt x="117" y="763"/>
                  <a:pt x="117" y="700"/>
                </a:cubicBezTo>
                <a:lnTo>
                  <a:pt x="117" y="118"/>
                </a:lnTo>
                <a:cubicBezTo>
                  <a:pt x="117" y="55"/>
                  <a:pt x="169" y="0"/>
                  <a:pt x="232" y="0"/>
                </a:cubicBezTo>
                <a:lnTo>
                  <a:pt x="1167" y="0"/>
                </a:lnTo>
                <a:cubicBezTo>
                  <a:pt x="1230" y="0"/>
                  <a:pt x="1282" y="55"/>
                  <a:pt x="1282" y="118"/>
                </a:cubicBezTo>
                <a:lnTo>
                  <a:pt x="1282" y="700"/>
                </a:lnTo>
                <a:cubicBezTo>
                  <a:pt x="1282" y="763"/>
                  <a:pt x="1230" y="818"/>
                  <a:pt x="1167" y="818"/>
                </a:cubicBezTo>
                <a:lnTo>
                  <a:pt x="1400" y="8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110833"/>
            <a:ext cx="504825" cy="357187"/>
          </a:xfrm>
          <a:custGeom>
            <a:avLst/>
            <a:gdLst>
              <a:gd name="T0" fmla="*/ 232 w 1401"/>
              <a:gd name="T1" fmla="*/ 117 h 993"/>
              <a:gd name="T2" fmla="*/ 232 w 1401"/>
              <a:gd name="T3" fmla="*/ 700 h 993"/>
              <a:gd name="T4" fmla="*/ 1168 w 1401"/>
              <a:gd name="T5" fmla="*/ 700 h 993"/>
              <a:gd name="T6" fmla="*/ 1168 w 1401"/>
              <a:gd name="T7" fmla="*/ 117 h 993"/>
              <a:gd name="T8" fmla="*/ 232 w 1401"/>
              <a:gd name="T9" fmla="*/ 117 h 993"/>
              <a:gd name="T10" fmla="*/ 1400 w 1401"/>
              <a:gd name="T11" fmla="*/ 874 h 993"/>
              <a:gd name="T12" fmla="*/ 1400 w 1401"/>
              <a:gd name="T13" fmla="*/ 992 h 993"/>
              <a:gd name="T14" fmla="*/ 0 w 1401"/>
              <a:gd name="T15" fmla="*/ 992 h 993"/>
              <a:gd name="T16" fmla="*/ 0 w 1401"/>
              <a:gd name="T17" fmla="*/ 874 h 993"/>
              <a:gd name="T18" fmla="*/ 232 w 1401"/>
              <a:gd name="T19" fmla="*/ 874 h 993"/>
              <a:gd name="T20" fmla="*/ 232 w 1401"/>
              <a:gd name="T21" fmla="*/ 817 h 993"/>
              <a:gd name="T22" fmla="*/ 118 w 1401"/>
              <a:gd name="T23" fmla="*/ 699 h 993"/>
              <a:gd name="T24" fmla="*/ 118 w 1401"/>
              <a:gd name="T25" fmla="*/ 117 h 993"/>
              <a:gd name="T26" fmla="*/ 232 w 1401"/>
              <a:gd name="T27" fmla="*/ 0 h 993"/>
              <a:gd name="T28" fmla="*/ 1168 w 1401"/>
              <a:gd name="T29" fmla="*/ 0 h 993"/>
              <a:gd name="T30" fmla="*/ 1282 w 1401"/>
              <a:gd name="T31" fmla="*/ 117 h 993"/>
              <a:gd name="T32" fmla="*/ 1282 w 1401"/>
              <a:gd name="T33" fmla="*/ 699 h 993"/>
              <a:gd name="T34" fmla="*/ 1168 w 1401"/>
              <a:gd name="T35" fmla="*/ 817 h 993"/>
              <a:gd name="T36" fmla="*/ 1168 w 1401"/>
              <a:gd name="T37" fmla="*/ 874 h 993"/>
              <a:gd name="T38" fmla="*/ 1400 w 1401"/>
              <a:gd name="T39" fmla="*/ 874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01" h="993">
                <a:moveTo>
                  <a:pt x="232" y="117"/>
                </a:moveTo>
                <a:lnTo>
                  <a:pt x="232" y="700"/>
                </a:lnTo>
                <a:lnTo>
                  <a:pt x="1168" y="700"/>
                </a:lnTo>
                <a:lnTo>
                  <a:pt x="1168" y="117"/>
                </a:lnTo>
                <a:lnTo>
                  <a:pt x="232" y="117"/>
                </a:lnTo>
                <a:close/>
                <a:moveTo>
                  <a:pt x="1400" y="874"/>
                </a:moveTo>
                <a:lnTo>
                  <a:pt x="1400" y="992"/>
                </a:lnTo>
                <a:lnTo>
                  <a:pt x="0" y="992"/>
                </a:lnTo>
                <a:lnTo>
                  <a:pt x="0" y="874"/>
                </a:lnTo>
                <a:lnTo>
                  <a:pt x="232" y="874"/>
                </a:lnTo>
                <a:lnTo>
                  <a:pt x="232" y="817"/>
                </a:lnTo>
                <a:cubicBezTo>
                  <a:pt x="170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4"/>
                  <a:pt x="170" y="0"/>
                  <a:pt x="232" y="0"/>
                </a:cubicBezTo>
                <a:lnTo>
                  <a:pt x="1168" y="0"/>
                </a:lnTo>
                <a:cubicBezTo>
                  <a:pt x="1230" y="0"/>
                  <a:pt x="1282" y="54"/>
                  <a:pt x="1282" y="117"/>
                </a:cubicBezTo>
                <a:lnTo>
                  <a:pt x="1282" y="699"/>
                </a:lnTo>
                <a:cubicBezTo>
                  <a:pt x="1282" y="762"/>
                  <a:pt x="1230" y="817"/>
                  <a:pt x="1168" y="817"/>
                </a:cubicBezTo>
                <a:lnTo>
                  <a:pt x="1168" y="874"/>
                </a:lnTo>
                <a:lnTo>
                  <a:pt x="1400" y="87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950618"/>
            <a:ext cx="419100" cy="419100"/>
          </a:xfrm>
          <a:custGeom>
            <a:avLst/>
            <a:gdLst>
              <a:gd name="T0" fmla="*/ 115 w 1166"/>
              <a:gd name="T1" fmla="*/ 1050 h 1166"/>
              <a:gd name="T2" fmla="*/ 932 w 1166"/>
              <a:gd name="T3" fmla="*/ 1050 h 1166"/>
              <a:gd name="T4" fmla="*/ 932 w 1166"/>
              <a:gd name="T5" fmla="*/ 1165 h 1166"/>
              <a:gd name="T6" fmla="*/ 115 w 1166"/>
              <a:gd name="T7" fmla="*/ 1165 h 1166"/>
              <a:gd name="T8" fmla="*/ 0 w 1166"/>
              <a:gd name="T9" fmla="*/ 1050 h 1166"/>
              <a:gd name="T10" fmla="*/ 0 w 1166"/>
              <a:gd name="T11" fmla="*/ 232 h 1166"/>
              <a:gd name="T12" fmla="*/ 115 w 1166"/>
              <a:gd name="T13" fmla="*/ 232 h 1166"/>
              <a:gd name="T14" fmla="*/ 115 w 1166"/>
              <a:gd name="T15" fmla="*/ 1050 h 1166"/>
              <a:gd name="T16" fmla="*/ 932 w 1166"/>
              <a:gd name="T17" fmla="*/ 290 h 1166"/>
              <a:gd name="T18" fmla="*/ 932 w 1166"/>
              <a:gd name="T19" fmla="*/ 175 h 1166"/>
              <a:gd name="T20" fmla="*/ 700 w 1166"/>
              <a:gd name="T21" fmla="*/ 175 h 1166"/>
              <a:gd name="T22" fmla="*/ 700 w 1166"/>
              <a:gd name="T23" fmla="*/ 495 h 1166"/>
              <a:gd name="T24" fmla="*/ 612 w 1166"/>
              <a:gd name="T25" fmla="*/ 465 h 1166"/>
              <a:gd name="T26" fmla="*/ 465 w 1166"/>
              <a:gd name="T27" fmla="*/ 612 h 1166"/>
              <a:gd name="T28" fmla="*/ 612 w 1166"/>
              <a:gd name="T29" fmla="*/ 757 h 1166"/>
              <a:gd name="T30" fmla="*/ 757 w 1166"/>
              <a:gd name="T31" fmla="*/ 612 h 1166"/>
              <a:gd name="T32" fmla="*/ 757 w 1166"/>
              <a:gd name="T33" fmla="*/ 290 h 1166"/>
              <a:gd name="T34" fmla="*/ 932 w 1166"/>
              <a:gd name="T35" fmla="*/ 290 h 1166"/>
              <a:gd name="T36" fmla="*/ 1050 w 1166"/>
              <a:gd name="T37" fmla="*/ 0 h 1166"/>
              <a:gd name="T38" fmla="*/ 1165 w 1166"/>
              <a:gd name="T39" fmla="*/ 115 h 1166"/>
              <a:gd name="T40" fmla="*/ 1165 w 1166"/>
              <a:gd name="T41" fmla="*/ 815 h 1166"/>
              <a:gd name="T42" fmla="*/ 1050 w 1166"/>
              <a:gd name="T43" fmla="*/ 932 h 1166"/>
              <a:gd name="T44" fmla="*/ 350 w 1166"/>
              <a:gd name="T45" fmla="*/ 932 h 1166"/>
              <a:gd name="T46" fmla="*/ 232 w 1166"/>
              <a:gd name="T47" fmla="*/ 815 h 1166"/>
              <a:gd name="T48" fmla="*/ 232 w 1166"/>
              <a:gd name="T49" fmla="*/ 115 h 1166"/>
              <a:gd name="T50" fmla="*/ 350 w 1166"/>
              <a:gd name="T51" fmla="*/ 0 h 1166"/>
              <a:gd name="T52" fmla="*/ 1050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15" y="1050"/>
                </a:move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50"/>
                </a:lnTo>
                <a:close/>
                <a:moveTo>
                  <a:pt x="932" y="290"/>
                </a:moveTo>
                <a:lnTo>
                  <a:pt x="932" y="175"/>
                </a:lnTo>
                <a:lnTo>
                  <a:pt x="700" y="175"/>
                </a:lnTo>
                <a:lnTo>
                  <a:pt x="700" y="495"/>
                </a:lnTo>
                <a:cubicBezTo>
                  <a:pt x="675" y="476"/>
                  <a:pt x="645" y="465"/>
                  <a:pt x="612" y="465"/>
                </a:cubicBezTo>
                <a:cubicBezTo>
                  <a:pt x="533" y="465"/>
                  <a:pt x="465" y="533"/>
                  <a:pt x="465" y="612"/>
                </a:cubicBezTo>
                <a:cubicBezTo>
                  <a:pt x="465" y="692"/>
                  <a:pt x="532" y="757"/>
                  <a:pt x="612" y="757"/>
                </a:cubicBezTo>
                <a:cubicBezTo>
                  <a:pt x="691" y="757"/>
                  <a:pt x="757" y="692"/>
                  <a:pt x="757" y="612"/>
                </a:cubicBezTo>
                <a:lnTo>
                  <a:pt x="757" y="290"/>
                </a:lnTo>
                <a:lnTo>
                  <a:pt x="932" y="29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14549" y="4950618"/>
            <a:ext cx="463550" cy="419100"/>
          </a:xfrm>
          <a:custGeom>
            <a:avLst/>
            <a:gdLst>
              <a:gd name="T0" fmla="*/ 875 w 1286"/>
              <a:gd name="T1" fmla="*/ 700 h 1166"/>
              <a:gd name="T2" fmla="*/ 467 w 1286"/>
              <a:gd name="T3" fmla="*/ 932 h 1166"/>
              <a:gd name="T4" fmla="*/ 467 w 1286"/>
              <a:gd name="T5" fmla="*/ 465 h 1166"/>
              <a:gd name="T6" fmla="*/ 875 w 1286"/>
              <a:gd name="T7" fmla="*/ 700 h 1166"/>
              <a:gd name="T8" fmla="*/ 1167 w 1286"/>
              <a:gd name="T9" fmla="*/ 1050 h 1166"/>
              <a:gd name="T10" fmla="*/ 1167 w 1286"/>
              <a:gd name="T11" fmla="*/ 350 h 1166"/>
              <a:gd name="T12" fmla="*/ 117 w 1286"/>
              <a:gd name="T13" fmla="*/ 350 h 1166"/>
              <a:gd name="T14" fmla="*/ 117 w 1286"/>
              <a:gd name="T15" fmla="*/ 1050 h 1166"/>
              <a:gd name="T16" fmla="*/ 1167 w 1286"/>
              <a:gd name="T17" fmla="*/ 1050 h 1166"/>
              <a:gd name="T18" fmla="*/ 1285 w 1286"/>
              <a:gd name="T19" fmla="*/ 350 h 1166"/>
              <a:gd name="T20" fmla="*/ 1285 w 1286"/>
              <a:gd name="T21" fmla="*/ 1050 h 1166"/>
              <a:gd name="T22" fmla="*/ 1167 w 1286"/>
              <a:gd name="T23" fmla="*/ 1165 h 1166"/>
              <a:gd name="T24" fmla="*/ 117 w 1286"/>
              <a:gd name="T25" fmla="*/ 1165 h 1166"/>
              <a:gd name="T26" fmla="*/ 0 w 1286"/>
              <a:gd name="T27" fmla="*/ 1050 h 1166"/>
              <a:gd name="T28" fmla="*/ 0 w 1286"/>
              <a:gd name="T29" fmla="*/ 350 h 1166"/>
              <a:gd name="T30" fmla="*/ 117 w 1286"/>
              <a:gd name="T31" fmla="*/ 232 h 1166"/>
              <a:gd name="T32" fmla="*/ 560 w 1286"/>
              <a:gd name="T33" fmla="*/ 232 h 1166"/>
              <a:gd name="T34" fmla="*/ 369 w 1286"/>
              <a:gd name="T35" fmla="*/ 41 h 1166"/>
              <a:gd name="T36" fmla="*/ 410 w 1286"/>
              <a:gd name="T37" fmla="*/ 0 h 1166"/>
              <a:gd name="T38" fmla="*/ 642 w 1286"/>
              <a:gd name="T39" fmla="*/ 232 h 1166"/>
              <a:gd name="T40" fmla="*/ 875 w 1286"/>
              <a:gd name="T41" fmla="*/ 0 h 1166"/>
              <a:gd name="T42" fmla="*/ 916 w 1286"/>
              <a:gd name="T43" fmla="*/ 41 h 1166"/>
              <a:gd name="T44" fmla="*/ 724 w 1286"/>
              <a:gd name="T45" fmla="*/ 232 h 1166"/>
              <a:gd name="T46" fmla="*/ 1167 w 1286"/>
              <a:gd name="T47" fmla="*/ 232 h 1166"/>
              <a:gd name="T48" fmla="*/ 1285 w 1286"/>
              <a:gd name="T4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166">
                <a:moveTo>
                  <a:pt x="875" y="700"/>
                </a:moveTo>
                <a:lnTo>
                  <a:pt x="467" y="932"/>
                </a:lnTo>
                <a:lnTo>
                  <a:pt x="467" y="465"/>
                </a:lnTo>
                <a:lnTo>
                  <a:pt x="875" y="700"/>
                </a:lnTo>
                <a:close/>
                <a:moveTo>
                  <a:pt x="1167" y="1050"/>
                </a:moveTo>
                <a:lnTo>
                  <a:pt x="1167" y="350"/>
                </a:lnTo>
                <a:lnTo>
                  <a:pt x="117" y="350"/>
                </a:lnTo>
                <a:lnTo>
                  <a:pt x="117" y="1050"/>
                </a:lnTo>
                <a:lnTo>
                  <a:pt x="1167" y="1050"/>
                </a:lnTo>
                <a:close/>
                <a:moveTo>
                  <a:pt x="1285" y="350"/>
                </a:moveTo>
                <a:lnTo>
                  <a:pt x="1285" y="1050"/>
                </a:lnTo>
                <a:cubicBezTo>
                  <a:pt x="1285" y="1113"/>
                  <a:pt x="1230" y="1165"/>
                  <a:pt x="116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4"/>
                  <a:pt x="55" y="232"/>
                  <a:pt x="117" y="232"/>
                </a:cubicBezTo>
                <a:lnTo>
                  <a:pt x="560" y="232"/>
                </a:lnTo>
                <a:lnTo>
                  <a:pt x="369" y="41"/>
                </a:lnTo>
                <a:lnTo>
                  <a:pt x="410" y="0"/>
                </a:lnTo>
                <a:lnTo>
                  <a:pt x="642" y="232"/>
                </a:lnTo>
                <a:lnTo>
                  <a:pt x="875" y="0"/>
                </a:lnTo>
                <a:lnTo>
                  <a:pt x="916" y="41"/>
                </a:lnTo>
                <a:lnTo>
                  <a:pt x="724" y="232"/>
                </a:lnTo>
                <a:lnTo>
                  <a:pt x="1167" y="232"/>
                </a:lnTo>
                <a:cubicBezTo>
                  <a:pt x="1230" y="232"/>
                  <a:pt x="1285" y="284"/>
                  <a:pt x="1285" y="35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6914" y="4939508"/>
            <a:ext cx="377825" cy="441325"/>
          </a:xfrm>
          <a:custGeom>
            <a:avLst/>
            <a:gdLst>
              <a:gd name="T0" fmla="*/ 703 w 1051"/>
              <a:gd name="T1" fmla="*/ 481 h 1226"/>
              <a:gd name="T2" fmla="*/ 758 w 1051"/>
              <a:gd name="T3" fmla="*/ 350 h 1226"/>
              <a:gd name="T4" fmla="*/ 525 w 1051"/>
              <a:gd name="T5" fmla="*/ 115 h 1226"/>
              <a:gd name="T6" fmla="*/ 293 w 1051"/>
              <a:gd name="T7" fmla="*/ 350 h 1226"/>
              <a:gd name="T8" fmla="*/ 408 w 1051"/>
              <a:gd name="T9" fmla="*/ 350 h 1226"/>
              <a:gd name="T10" fmla="*/ 525 w 1051"/>
              <a:gd name="T11" fmla="*/ 232 h 1226"/>
              <a:gd name="T12" fmla="*/ 643 w 1051"/>
              <a:gd name="T13" fmla="*/ 350 h 1226"/>
              <a:gd name="T14" fmla="*/ 607 w 1051"/>
              <a:gd name="T15" fmla="*/ 432 h 1226"/>
              <a:gd name="T16" fmla="*/ 536 w 1051"/>
              <a:gd name="T17" fmla="*/ 506 h 1226"/>
              <a:gd name="T18" fmla="*/ 468 w 1051"/>
              <a:gd name="T19" fmla="*/ 670 h 1226"/>
              <a:gd name="T20" fmla="*/ 468 w 1051"/>
              <a:gd name="T21" fmla="*/ 700 h 1226"/>
              <a:gd name="T22" fmla="*/ 583 w 1051"/>
              <a:gd name="T23" fmla="*/ 700 h 1226"/>
              <a:gd name="T24" fmla="*/ 651 w 1051"/>
              <a:gd name="T25" fmla="*/ 533 h 1226"/>
              <a:gd name="T26" fmla="*/ 703 w 1051"/>
              <a:gd name="T27" fmla="*/ 481 h 1226"/>
              <a:gd name="T28" fmla="*/ 583 w 1051"/>
              <a:gd name="T29" fmla="*/ 932 h 1226"/>
              <a:gd name="T30" fmla="*/ 583 w 1051"/>
              <a:gd name="T31" fmla="*/ 815 h 1226"/>
              <a:gd name="T32" fmla="*/ 468 w 1051"/>
              <a:gd name="T33" fmla="*/ 815 h 1226"/>
              <a:gd name="T34" fmla="*/ 468 w 1051"/>
              <a:gd name="T35" fmla="*/ 932 h 1226"/>
              <a:gd name="T36" fmla="*/ 583 w 1051"/>
              <a:gd name="T37" fmla="*/ 932 h 1226"/>
              <a:gd name="T38" fmla="*/ 933 w 1051"/>
              <a:gd name="T39" fmla="*/ 0 h 1226"/>
              <a:gd name="T40" fmla="*/ 1050 w 1051"/>
              <a:gd name="T41" fmla="*/ 115 h 1226"/>
              <a:gd name="T42" fmla="*/ 1050 w 1051"/>
              <a:gd name="T43" fmla="*/ 932 h 1226"/>
              <a:gd name="T44" fmla="*/ 933 w 1051"/>
              <a:gd name="T45" fmla="*/ 1050 h 1226"/>
              <a:gd name="T46" fmla="*/ 700 w 1051"/>
              <a:gd name="T47" fmla="*/ 1050 h 1226"/>
              <a:gd name="T48" fmla="*/ 525 w 1051"/>
              <a:gd name="T49" fmla="*/ 1225 h 1226"/>
              <a:gd name="T50" fmla="*/ 350 w 1051"/>
              <a:gd name="T51" fmla="*/ 1050 h 1226"/>
              <a:gd name="T52" fmla="*/ 118 w 1051"/>
              <a:gd name="T53" fmla="*/ 1050 h 1226"/>
              <a:gd name="T54" fmla="*/ 0 w 1051"/>
              <a:gd name="T55" fmla="*/ 932 h 1226"/>
              <a:gd name="T56" fmla="*/ 0 w 1051"/>
              <a:gd name="T57" fmla="*/ 115 h 1226"/>
              <a:gd name="T58" fmla="*/ 118 w 1051"/>
              <a:gd name="T59" fmla="*/ 0 h 1226"/>
              <a:gd name="T60" fmla="*/ 933 w 1051"/>
              <a:gd name="T61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226">
                <a:moveTo>
                  <a:pt x="703" y="481"/>
                </a:moveTo>
                <a:cubicBezTo>
                  <a:pt x="736" y="448"/>
                  <a:pt x="758" y="402"/>
                  <a:pt x="758" y="350"/>
                </a:cubicBezTo>
                <a:cubicBezTo>
                  <a:pt x="758" y="221"/>
                  <a:pt x="653" y="115"/>
                  <a:pt x="525" y="115"/>
                </a:cubicBezTo>
                <a:cubicBezTo>
                  <a:pt x="396" y="115"/>
                  <a:pt x="293" y="221"/>
                  <a:pt x="293" y="350"/>
                </a:cubicBezTo>
                <a:lnTo>
                  <a:pt x="408" y="350"/>
                </a:lnTo>
                <a:cubicBezTo>
                  <a:pt x="408" y="287"/>
                  <a:pt x="463" y="232"/>
                  <a:pt x="525" y="232"/>
                </a:cubicBezTo>
                <a:cubicBezTo>
                  <a:pt x="588" y="232"/>
                  <a:pt x="643" y="287"/>
                  <a:pt x="643" y="350"/>
                </a:cubicBezTo>
                <a:cubicBezTo>
                  <a:pt x="643" y="383"/>
                  <a:pt x="629" y="410"/>
                  <a:pt x="607" y="432"/>
                </a:cubicBezTo>
                <a:lnTo>
                  <a:pt x="536" y="506"/>
                </a:lnTo>
                <a:cubicBezTo>
                  <a:pt x="495" y="550"/>
                  <a:pt x="468" y="607"/>
                  <a:pt x="468" y="670"/>
                </a:cubicBezTo>
                <a:lnTo>
                  <a:pt x="468" y="700"/>
                </a:lnTo>
                <a:lnTo>
                  <a:pt x="583" y="700"/>
                </a:lnTo>
                <a:cubicBezTo>
                  <a:pt x="583" y="612"/>
                  <a:pt x="610" y="577"/>
                  <a:pt x="651" y="533"/>
                </a:cubicBezTo>
                <a:lnTo>
                  <a:pt x="703" y="481"/>
                </a:lnTo>
                <a:close/>
                <a:moveTo>
                  <a:pt x="583" y="932"/>
                </a:moveTo>
                <a:lnTo>
                  <a:pt x="583" y="815"/>
                </a:lnTo>
                <a:lnTo>
                  <a:pt x="468" y="815"/>
                </a:lnTo>
                <a:lnTo>
                  <a:pt x="468" y="932"/>
                </a:lnTo>
                <a:lnTo>
                  <a:pt x="583" y="932"/>
                </a:lnTo>
                <a:close/>
                <a:moveTo>
                  <a:pt x="933" y="0"/>
                </a:moveTo>
                <a:cubicBezTo>
                  <a:pt x="996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700" y="1050"/>
                </a:lnTo>
                <a:lnTo>
                  <a:pt x="525" y="1225"/>
                </a:lnTo>
                <a:lnTo>
                  <a:pt x="350" y="1050"/>
                </a:ln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8001" y="5053808"/>
            <a:ext cx="377825" cy="211137"/>
          </a:xfrm>
          <a:custGeom>
            <a:avLst/>
            <a:gdLst>
              <a:gd name="T0" fmla="*/ 233 w 1051"/>
              <a:gd name="T1" fmla="*/ 0 h 586"/>
              <a:gd name="T2" fmla="*/ 1050 w 1051"/>
              <a:gd name="T3" fmla="*/ 0 h 586"/>
              <a:gd name="T4" fmla="*/ 1050 w 1051"/>
              <a:gd name="T5" fmla="*/ 117 h 586"/>
              <a:gd name="T6" fmla="*/ 233 w 1051"/>
              <a:gd name="T7" fmla="*/ 117 h 586"/>
              <a:gd name="T8" fmla="*/ 233 w 1051"/>
              <a:gd name="T9" fmla="*/ 0 h 586"/>
              <a:gd name="T10" fmla="*/ 233 w 1051"/>
              <a:gd name="T11" fmla="*/ 585 h 586"/>
              <a:gd name="T12" fmla="*/ 233 w 1051"/>
              <a:gd name="T13" fmla="*/ 467 h 586"/>
              <a:gd name="T14" fmla="*/ 1050 w 1051"/>
              <a:gd name="T15" fmla="*/ 467 h 586"/>
              <a:gd name="T16" fmla="*/ 1050 w 1051"/>
              <a:gd name="T17" fmla="*/ 585 h 586"/>
              <a:gd name="T18" fmla="*/ 233 w 1051"/>
              <a:gd name="T19" fmla="*/ 585 h 586"/>
              <a:gd name="T20" fmla="*/ 233 w 1051"/>
              <a:gd name="T21" fmla="*/ 350 h 586"/>
              <a:gd name="T22" fmla="*/ 233 w 1051"/>
              <a:gd name="T23" fmla="*/ 235 h 586"/>
              <a:gd name="T24" fmla="*/ 1050 w 1051"/>
              <a:gd name="T25" fmla="*/ 235 h 586"/>
              <a:gd name="T26" fmla="*/ 1050 w 1051"/>
              <a:gd name="T27" fmla="*/ 350 h 586"/>
              <a:gd name="T28" fmla="*/ 233 w 1051"/>
              <a:gd name="T29" fmla="*/ 350 h 586"/>
              <a:gd name="T30" fmla="*/ 0 w 1051"/>
              <a:gd name="T31" fmla="*/ 117 h 586"/>
              <a:gd name="T32" fmla="*/ 0 w 1051"/>
              <a:gd name="T33" fmla="*/ 0 h 586"/>
              <a:gd name="T34" fmla="*/ 118 w 1051"/>
              <a:gd name="T35" fmla="*/ 0 h 586"/>
              <a:gd name="T36" fmla="*/ 118 w 1051"/>
              <a:gd name="T37" fmla="*/ 117 h 586"/>
              <a:gd name="T38" fmla="*/ 0 w 1051"/>
              <a:gd name="T39" fmla="*/ 117 h 586"/>
              <a:gd name="T40" fmla="*/ 0 w 1051"/>
              <a:gd name="T41" fmla="*/ 585 h 586"/>
              <a:gd name="T42" fmla="*/ 0 w 1051"/>
              <a:gd name="T43" fmla="*/ 467 h 586"/>
              <a:gd name="T44" fmla="*/ 118 w 1051"/>
              <a:gd name="T45" fmla="*/ 467 h 586"/>
              <a:gd name="T46" fmla="*/ 118 w 1051"/>
              <a:gd name="T47" fmla="*/ 585 h 586"/>
              <a:gd name="T48" fmla="*/ 0 w 1051"/>
              <a:gd name="T49" fmla="*/ 585 h 586"/>
              <a:gd name="T50" fmla="*/ 0 w 1051"/>
              <a:gd name="T51" fmla="*/ 350 h 586"/>
              <a:gd name="T52" fmla="*/ 0 w 1051"/>
              <a:gd name="T53" fmla="*/ 235 h 586"/>
              <a:gd name="T54" fmla="*/ 118 w 1051"/>
              <a:gd name="T55" fmla="*/ 235 h 586"/>
              <a:gd name="T56" fmla="*/ 118 w 1051"/>
              <a:gd name="T57" fmla="*/ 350 h 586"/>
              <a:gd name="T58" fmla="*/ 0 w 1051"/>
              <a:gd name="T59" fmla="*/ 350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233" y="0"/>
                </a:moveTo>
                <a:lnTo>
                  <a:pt x="1050" y="0"/>
                </a:lnTo>
                <a:lnTo>
                  <a:pt x="1050" y="117"/>
                </a:lnTo>
                <a:lnTo>
                  <a:pt x="233" y="117"/>
                </a:lnTo>
                <a:lnTo>
                  <a:pt x="233" y="0"/>
                </a:lnTo>
                <a:close/>
                <a:moveTo>
                  <a:pt x="233" y="585"/>
                </a:moveTo>
                <a:lnTo>
                  <a:pt x="233" y="467"/>
                </a:lnTo>
                <a:lnTo>
                  <a:pt x="1050" y="467"/>
                </a:lnTo>
                <a:lnTo>
                  <a:pt x="1050" y="585"/>
                </a:lnTo>
                <a:lnTo>
                  <a:pt x="233" y="585"/>
                </a:lnTo>
                <a:close/>
                <a:moveTo>
                  <a:pt x="233" y="350"/>
                </a:moveTo>
                <a:lnTo>
                  <a:pt x="233" y="235"/>
                </a:lnTo>
                <a:lnTo>
                  <a:pt x="1050" y="235"/>
                </a:lnTo>
                <a:lnTo>
                  <a:pt x="1050" y="350"/>
                </a:lnTo>
                <a:lnTo>
                  <a:pt x="233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8" y="0"/>
                </a:lnTo>
                <a:lnTo>
                  <a:pt x="118" y="117"/>
                </a:lnTo>
                <a:lnTo>
                  <a:pt x="0" y="117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118" y="467"/>
                </a:lnTo>
                <a:lnTo>
                  <a:pt x="1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118" y="235"/>
                </a:lnTo>
                <a:lnTo>
                  <a:pt x="118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76862" y="4950618"/>
            <a:ext cx="419100" cy="419100"/>
          </a:xfrm>
          <a:custGeom>
            <a:avLst/>
            <a:gdLst>
              <a:gd name="T0" fmla="*/ 815 w 1166"/>
              <a:gd name="T1" fmla="*/ 232 h 1166"/>
              <a:gd name="T2" fmla="*/ 815 w 1166"/>
              <a:gd name="T3" fmla="*/ 156 h 1166"/>
              <a:gd name="T4" fmla="*/ 1009 w 1166"/>
              <a:gd name="T5" fmla="*/ 350 h 1166"/>
              <a:gd name="T6" fmla="*/ 932 w 1166"/>
              <a:gd name="T7" fmla="*/ 350 h 1166"/>
              <a:gd name="T8" fmla="*/ 815 w 1166"/>
              <a:gd name="T9" fmla="*/ 232 h 1166"/>
              <a:gd name="T10" fmla="*/ 582 w 1166"/>
              <a:gd name="T11" fmla="*/ 990 h 1166"/>
              <a:gd name="T12" fmla="*/ 875 w 1166"/>
              <a:gd name="T13" fmla="*/ 700 h 1166"/>
              <a:gd name="T14" fmla="*/ 582 w 1166"/>
              <a:gd name="T15" fmla="*/ 407 h 1166"/>
              <a:gd name="T16" fmla="*/ 290 w 1166"/>
              <a:gd name="T17" fmla="*/ 700 h 1166"/>
              <a:gd name="T18" fmla="*/ 582 w 1166"/>
              <a:gd name="T19" fmla="*/ 990 h 1166"/>
              <a:gd name="T20" fmla="*/ 1165 w 1166"/>
              <a:gd name="T21" fmla="*/ 407 h 1166"/>
              <a:gd name="T22" fmla="*/ 1165 w 1166"/>
              <a:gd name="T23" fmla="*/ 1050 h 1166"/>
              <a:gd name="T24" fmla="*/ 1050 w 1166"/>
              <a:gd name="T25" fmla="*/ 1165 h 1166"/>
              <a:gd name="T26" fmla="*/ 115 w 1166"/>
              <a:gd name="T27" fmla="*/ 1165 h 1166"/>
              <a:gd name="T28" fmla="*/ 0 w 1166"/>
              <a:gd name="T29" fmla="*/ 1050 h 1166"/>
              <a:gd name="T30" fmla="*/ 0 w 1166"/>
              <a:gd name="T31" fmla="*/ 350 h 1166"/>
              <a:gd name="T32" fmla="*/ 115 w 1166"/>
              <a:gd name="T33" fmla="*/ 232 h 1166"/>
              <a:gd name="T34" fmla="*/ 301 w 1166"/>
              <a:gd name="T35" fmla="*/ 232 h 1166"/>
              <a:gd name="T36" fmla="*/ 407 w 1166"/>
              <a:gd name="T37" fmla="*/ 115 h 1166"/>
              <a:gd name="T38" fmla="*/ 757 w 1166"/>
              <a:gd name="T39" fmla="*/ 115 h 1166"/>
              <a:gd name="T40" fmla="*/ 757 w 1166"/>
              <a:gd name="T41" fmla="*/ 290 h 1166"/>
              <a:gd name="T42" fmla="*/ 875 w 1166"/>
              <a:gd name="T43" fmla="*/ 407 h 1166"/>
              <a:gd name="T44" fmla="*/ 1165 w 1166"/>
              <a:gd name="T45" fmla="*/ 407 h 1166"/>
              <a:gd name="T46" fmla="*/ 815 w 1166"/>
              <a:gd name="T47" fmla="*/ 77 h 1166"/>
              <a:gd name="T48" fmla="*/ 815 w 1166"/>
              <a:gd name="T49" fmla="*/ 0 h 1166"/>
              <a:gd name="T50" fmla="*/ 1165 w 1166"/>
              <a:gd name="T51" fmla="*/ 350 h 1166"/>
              <a:gd name="T52" fmla="*/ 1088 w 1166"/>
              <a:gd name="T53" fmla="*/ 350 h 1166"/>
              <a:gd name="T54" fmla="*/ 815 w 1166"/>
              <a:gd name="T55" fmla="*/ 77 h 1166"/>
              <a:gd name="T56" fmla="*/ 397 w 1166"/>
              <a:gd name="T57" fmla="*/ 700 h 1166"/>
              <a:gd name="T58" fmla="*/ 582 w 1166"/>
              <a:gd name="T59" fmla="*/ 511 h 1166"/>
              <a:gd name="T60" fmla="*/ 768 w 1166"/>
              <a:gd name="T61" fmla="*/ 700 h 1166"/>
              <a:gd name="T62" fmla="*/ 582 w 1166"/>
              <a:gd name="T63" fmla="*/ 886 h 1166"/>
              <a:gd name="T64" fmla="*/ 397 w 1166"/>
              <a:gd name="T65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1166">
                <a:moveTo>
                  <a:pt x="815" y="232"/>
                </a:moveTo>
                <a:lnTo>
                  <a:pt x="815" y="156"/>
                </a:lnTo>
                <a:cubicBezTo>
                  <a:pt x="922" y="156"/>
                  <a:pt x="1009" y="243"/>
                  <a:pt x="1009" y="350"/>
                </a:cubicBezTo>
                <a:lnTo>
                  <a:pt x="932" y="350"/>
                </a:lnTo>
                <a:cubicBezTo>
                  <a:pt x="932" y="284"/>
                  <a:pt x="881" y="232"/>
                  <a:pt x="815" y="232"/>
                </a:cubicBezTo>
                <a:close/>
                <a:moveTo>
                  <a:pt x="582" y="990"/>
                </a:moveTo>
                <a:cubicBezTo>
                  <a:pt x="744" y="990"/>
                  <a:pt x="875" y="861"/>
                  <a:pt x="875" y="700"/>
                </a:cubicBezTo>
                <a:cubicBezTo>
                  <a:pt x="875" y="539"/>
                  <a:pt x="743" y="407"/>
                  <a:pt x="582" y="407"/>
                </a:cubicBezTo>
                <a:cubicBezTo>
                  <a:pt x="420" y="407"/>
                  <a:pt x="290" y="539"/>
                  <a:pt x="290" y="700"/>
                </a:cubicBezTo>
                <a:cubicBezTo>
                  <a:pt x="290" y="861"/>
                  <a:pt x="421" y="990"/>
                  <a:pt x="582" y="990"/>
                </a:cubicBezTo>
                <a:close/>
                <a:moveTo>
                  <a:pt x="1165" y="407"/>
                </a:moveTo>
                <a:lnTo>
                  <a:pt x="1165" y="1050"/>
                </a:lnTo>
                <a:cubicBezTo>
                  <a:pt x="1165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01" y="232"/>
                </a:lnTo>
                <a:lnTo>
                  <a:pt x="407" y="115"/>
                </a:lnTo>
                <a:lnTo>
                  <a:pt x="757" y="115"/>
                </a:lnTo>
                <a:lnTo>
                  <a:pt x="757" y="290"/>
                </a:lnTo>
                <a:cubicBezTo>
                  <a:pt x="823" y="290"/>
                  <a:pt x="875" y="342"/>
                  <a:pt x="875" y="407"/>
                </a:cubicBezTo>
                <a:lnTo>
                  <a:pt x="1165" y="407"/>
                </a:lnTo>
                <a:close/>
                <a:moveTo>
                  <a:pt x="815" y="77"/>
                </a:moveTo>
                <a:lnTo>
                  <a:pt x="815" y="0"/>
                </a:lnTo>
                <a:cubicBezTo>
                  <a:pt x="1009" y="0"/>
                  <a:pt x="1165" y="156"/>
                  <a:pt x="1165" y="350"/>
                </a:cubicBezTo>
                <a:lnTo>
                  <a:pt x="1088" y="350"/>
                </a:lnTo>
                <a:cubicBezTo>
                  <a:pt x="1088" y="200"/>
                  <a:pt x="965" y="77"/>
                  <a:pt x="815" y="77"/>
                </a:cubicBezTo>
                <a:close/>
                <a:moveTo>
                  <a:pt x="397" y="700"/>
                </a:moveTo>
                <a:cubicBezTo>
                  <a:pt x="397" y="596"/>
                  <a:pt x="478" y="511"/>
                  <a:pt x="582" y="511"/>
                </a:cubicBezTo>
                <a:cubicBezTo>
                  <a:pt x="685" y="511"/>
                  <a:pt x="768" y="596"/>
                  <a:pt x="768" y="700"/>
                </a:cubicBezTo>
                <a:cubicBezTo>
                  <a:pt x="768" y="804"/>
                  <a:pt x="685" y="886"/>
                  <a:pt x="582" y="886"/>
                </a:cubicBezTo>
                <a:cubicBezTo>
                  <a:pt x="478" y="886"/>
                  <a:pt x="397" y="804"/>
                  <a:pt x="397" y="70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57949" y="5053808"/>
            <a:ext cx="419100" cy="211137"/>
          </a:xfrm>
          <a:custGeom>
            <a:avLst/>
            <a:gdLst>
              <a:gd name="T0" fmla="*/ 875 w 1166"/>
              <a:gd name="T1" fmla="*/ 0 h 586"/>
              <a:gd name="T2" fmla="*/ 1165 w 1166"/>
              <a:gd name="T3" fmla="*/ 292 h 586"/>
              <a:gd name="T4" fmla="*/ 875 w 1166"/>
              <a:gd name="T5" fmla="*/ 585 h 586"/>
              <a:gd name="T6" fmla="*/ 640 w 1166"/>
              <a:gd name="T7" fmla="*/ 585 h 586"/>
              <a:gd name="T8" fmla="*/ 640 w 1166"/>
              <a:gd name="T9" fmla="*/ 473 h 586"/>
              <a:gd name="T10" fmla="*/ 875 w 1166"/>
              <a:gd name="T11" fmla="*/ 473 h 586"/>
              <a:gd name="T12" fmla="*/ 1056 w 1166"/>
              <a:gd name="T13" fmla="*/ 292 h 586"/>
              <a:gd name="T14" fmla="*/ 875 w 1166"/>
              <a:gd name="T15" fmla="*/ 112 h 586"/>
              <a:gd name="T16" fmla="*/ 640 w 1166"/>
              <a:gd name="T17" fmla="*/ 112 h 586"/>
              <a:gd name="T18" fmla="*/ 640 w 1166"/>
              <a:gd name="T19" fmla="*/ 0 h 586"/>
              <a:gd name="T20" fmla="*/ 875 w 1166"/>
              <a:gd name="T21" fmla="*/ 0 h 586"/>
              <a:gd name="T22" fmla="*/ 350 w 1166"/>
              <a:gd name="T23" fmla="*/ 350 h 586"/>
              <a:gd name="T24" fmla="*/ 350 w 1166"/>
              <a:gd name="T25" fmla="*/ 235 h 586"/>
              <a:gd name="T26" fmla="*/ 815 w 1166"/>
              <a:gd name="T27" fmla="*/ 235 h 586"/>
              <a:gd name="T28" fmla="*/ 815 w 1166"/>
              <a:gd name="T29" fmla="*/ 350 h 586"/>
              <a:gd name="T30" fmla="*/ 350 w 1166"/>
              <a:gd name="T31" fmla="*/ 350 h 586"/>
              <a:gd name="T32" fmla="*/ 109 w 1166"/>
              <a:gd name="T33" fmla="*/ 292 h 586"/>
              <a:gd name="T34" fmla="*/ 290 w 1166"/>
              <a:gd name="T35" fmla="*/ 473 h 586"/>
              <a:gd name="T36" fmla="*/ 525 w 1166"/>
              <a:gd name="T37" fmla="*/ 473 h 586"/>
              <a:gd name="T38" fmla="*/ 525 w 1166"/>
              <a:gd name="T39" fmla="*/ 585 h 586"/>
              <a:gd name="T40" fmla="*/ 290 w 1166"/>
              <a:gd name="T41" fmla="*/ 585 h 586"/>
              <a:gd name="T42" fmla="*/ 0 w 1166"/>
              <a:gd name="T43" fmla="*/ 292 h 586"/>
              <a:gd name="T44" fmla="*/ 290 w 1166"/>
              <a:gd name="T45" fmla="*/ 0 h 586"/>
              <a:gd name="T46" fmla="*/ 525 w 1166"/>
              <a:gd name="T47" fmla="*/ 0 h 586"/>
              <a:gd name="T48" fmla="*/ 525 w 1166"/>
              <a:gd name="T49" fmla="*/ 112 h 586"/>
              <a:gd name="T50" fmla="*/ 290 w 1166"/>
              <a:gd name="T51" fmla="*/ 112 h 586"/>
              <a:gd name="T52" fmla="*/ 109 w 1166"/>
              <a:gd name="T53" fmla="*/ 292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586">
                <a:moveTo>
                  <a:pt x="875" y="0"/>
                </a:moveTo>
                <a:cubicBezTo>
                  <a:pt x="1036" y="0"/>
                  <a:pt x="1165" y="131"/>
                  <a:pt x="1165" y="292"/>
                </a:cubicBezTo>
                <a:cubicBezTo>
                  <a:pt x="1165" y="454"/>
                  <a:pt x="1036" y="585"/>
                  <a:pt x="875" y="585"/>
                </a:cubicBezTo>
                <a:lnTo>
                  <a:pt x="640" y="585"/>
                </a:lnTo>
                <a:lnTo>
                  <a:pt x="640" y="473"/>
                </a:lnTo>
                <a:lnTo>
                  <a:pt x="875" y="473"/>
                </a:lnTo>
                <a:cubicBezTo>
                  <a:pt x="974" y="473"/>
                  <a:pt x="1056" y="391"/>
                  <a:pt x="1056" y="292"/>
                </a:cubicBezTo>
                <a:cubicBezTo>
                  <a:pt x="1056" y="194"/>
                  <a:pt x="974" y="112"/>
                  <a:pt x="875" y="112"/>
                </a:cubicBezTo>
                <a:lnTo>
                  <a:pt x="640" y="112"/>
                </a:lnTo>
                <a:lnTo>
                  <a:pt x="640" y="0"/>
                </a:lnTo>
                <a:lnTo>
                  <a:pt x="875" y="0"/>
                </a:lnTo>
                <a:close/>
                <a:moveTo>
                  <a:pt x="350" y="350"/>
                </a:moveTo>
                <a:lnTo>
                  <a:pt x="350" y="235"/>
                </a:lnTo>
                <a:lnTo>
                  <a:pt x="815" y="235"/>
                </a:lnTo>
                <a:lnTo>
                  <a:pt x="815" y="350"/>
                </a:lnTo>
                <a:lnTo>
                  <a:pt x="350" y="350"/>
                </a:lnTo>
                <a:close/>
                <a:moveTo>
                  <a:pt x="109" y="292"/>
                </a:moveTo>
                <a:cubicBezTo>
                  <a:pt x="109" y="391"/>
                  <a:pt x="192" y="473"/>
                  <a:pt x="290" y="473"/>
                </a:cubicBezTo>
                <a:lnTo>
                  <a:pt x="525" y="473"/>
                </a:lnTo>
                <a:lnTo>
                  <a:pt x="525" y="585"/>
                </a:lnTo>
                <a:lnTo>
                  <a:pt x="290" y="585"/>
                </a:lnTo>
                <a:cubicBezTo>
                  <a:pt x="129" y="585"/>
                  <a:pt x="0" y="454"/>
                  <a:pt x="0" y="292"/>
                </a:cubicBezTo>
                <a:cubicBezTo>
                  <a:pt x="0" y="131"/>
                  <a:pt x="129" y="0"/>
                  <a:pt x="290" y="0"/>
                </a:cubicBezTo>
                <a:lnTo>
                  <a:pt x="525" y="0"/>
                </a:lnTo>
                <a:lnTo>
                  <a:pt x="525" y="112"/>
                </a:lnTo>
                <a:lnTo>
                  <a:pt x="290" y="112"/>
                </a:lnTo>
                <a:cubicBezTo>
                  <a:pt x="192" y="112"/>
                  <a:pt x="109" y="194"/>
                  <a:pt x="109" y="29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7449" y="5107783"/>
            <a:ext cx="419100" cy="104775"/>
          </a:xfrm>
          <a:custGeom>
            <a:avLst/>
            <a:gdLst>
              <a:gd name="T0" fmla="*/ 1020 w 1166"/>
              <a:gd name="T1" fmla="*/ 0 h 290"/>
              <a:gd name="T2" fmla="*/ 1165 w 1166"/>
              <a:gd name="T3" fmla="*/ 144 h 290"/>
              <a:gd name="T4" fmla="*/ 1020 w 1166"/>
              <a:gd name="T5" fmla="*/ 289 h 290"/>
              <a:gd name="T6" fmla="*/ 886 w 1166"/>
              <a:gd name="T7" fmla="*/ 202 h 290"/>
              <a:gd name="T8" fmla="*/ 717 w 1166"/>
              <a:gd name="T9" fmla="*/ 202 h 290"/>
              <a:gd name="T10" fmla="*/ 583 w 1166"/>
              <a:gd name="T11" fmla="*/ 289 h 290"/>
              <a:gd name="T12" fmla="*/ 449 w 1166"/>
              <a:gd name="T13" fmla="*/ 202 h 290"/>
              <a:gd name="T14" fmla="*/ 279 w 1166"/>
              <a:gd name="T15" fmla="*/ 202 h 290"/>
              <a:gd name="T16" fmla="*/ 145 w 1166"/>
              <a:gd name="T17" fmla="*/ 289 h 290"/>
              <a:gd name="T18" fmla="*/ 0 w 1166"/>
              <a:gd name="T19" fmla="*/ 144 h 290"/>
              <a:gd name="T20" fmla="*/ 145 w 1166"/>
              <a:gd name="T21" fmla="*/ 0 h 290"/>
              <a:gd name="T22" fmla="*/ 279 w 1166"/>
              <a:gd name="T23" fmla="*/ 87 h 290"/>
              <a:gd name="T24" fmla="*/ 449 w 1166"/>
              <a:gd name="T25" fmla="*/ 87 h 290"/>
              <a:gd name="T26" fmla="*/ 583 w 1166"/>
              <a:gd name="T27" fmla="*/ 0 h 290"/>
              <a:gd name="T28" fmla="*/ 717 w 1166"/>
              <a:gd name="T29" fmla="*/ 87 h 290"/>
              <a:gd name="T30" fmla="*/ 886 w 1166"/>
              <a:gd name="T31" fmla="*/ 87 h 290"/>
              <a:gd name="T32" fmla="*/ 1020 w 1166"/>
              <a:gd name="T33" fmla="*/ 0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290">
                <a:moveTo>
                  <a:pt x="1020" y="0"/>
                </a:moveTo>
                <a:cubicBezTo>
                  <a:pt x="1099" y="0"/>
                  <a:pt x="1165" y="65"/>
                  <a:pt x="1165" y="144"/>
                </a:cubicBezTo>
                <a:cubicBezTo>
                  <a:pt x="1165" y="224"/>
                  <a:pt x="1099" y="289"/>
                  <a:pt x="1020" y="289"/>
                </a:cubicBezTo>
                <a:cubicBezTo>
                  <a:pt x="960" y="289"/>
                  <a:pt x="908" y="254"/>
                  <a:pt x="886" y="202"/>
                </a:cubicBezTo>
                <a:lnTo>
                  <a:pt x="717" y="202"/>
                </a:lnTo>
                <a:cubicBezTo>
                  <a:pt x="695" y="254"/>
                  <a:pt x="644" y="289"/>
                  <a:pt x="583" y="289"/>
                </a:cubicBezTo>
                <a:cubicBezTo>
                  <a:pt x="523" y="289"/>
                  <a:pt x="470" y="254"/>
                  <a:pt x="449" y="202"/>
                </a:cubicBezTo>
                <a:lnTo>
                  <a:pt x="279" y="202"/>
                </a:lnTo>
                <a:cubicBezTo>
                  <a:pt x="257" y="254"/>
                  <a:pt x="205" y="289"/>
                  <a:pt x="145" y="289"/>
                </a:cubicBezTo>
                <a:cubicBezTo>
                  <a:pt x="66" y="289"/>
                  <a:pt x="0" y="224"/>
                  <a:pt x="0" y="144"/>
                </a:cubicBezTo>
                <a:cubicBezTo>
                  <a:pt x="0" y="65"/>
                  <a:pt x="66" y="0"/>
                  <a:pt x="145" y="0"/>
                </a:cubicBezTo>
                <a:cubicBezTo>
                  <a:pt x="205" y="0"/>
                  <a:pt x="257" y="35"/>
                  <a:pt x="279" y="87"/>
                </a:cubicBezTo>
                <a:lnTo>
                  <a:pt x="449" y="87"/>
                </a:lnTo>
                <a:cubicBezTo>
                  <a:pt x="470" y="35"/>
                  <a:pt x="523" y="0"/>
                  <a:pt x="583" y="0"/>
                </a:cubicBezTo>
                <a:cubicBezTo>
                  <a:pt x="644" y="0"/>
                  <a:pt x="695" y="35"/>
                  <a:pt x="717" y="87"/>
                </a:cubicBezTo>
                <a:lnTo>
                  <a:pt x="886" y="87"/>
                </a:lnTo>
                <a:cubicBezTo>
                  <a:pt x="908" y="35"/>
                  <a:pt x="960" y="0"/>
                  <a:pt x="1020" y="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391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0 w 1051"/>
              <a:gd name="T11" fmla="*/ 525 h 936"/>
              <a:gd name="T12" fmla="*/ 0 w 1051"/>
              <a:gd name="T13" fmla="*/ 350 h 936"/>
              <a:gd name="T14" fmla="*/ 1050 w 1051"/>
              <a:gd name="T15" fmla="*/ 350 h 936"/>
              <a:gd name="T16" fmla="*/ 1050 w 1051"/>
              <a:gd name="T17" fmla="*/ 525 h 936"/>
              <a:gd name="T18" fmla="*/ 0 w 1051"/>
              <a:gd name="T19" fmla="*/ 525 h 936"/>
              <a:gd name="T20" fmla="*/ 0 w 1051"/>
              <a:gd name="T21" fmla="*/ 935 h 936"/>
              <a:gd name="T22" fmla="*/ 0 w 1051"/>
              <a:gd name="T23" fmla="*/ 875 h 936"/>
              <a:gd name="T24" fmla="*/ 1050 w 1051"/>
              <a:gd name="T25" fmla="*/ 875 h 936"/>
              <a:gd name="T26" fmla="*/ 1050 w 1051"/>
              <a:gd name="T27" fmla="*/ 935 h 936"/>
              <a:gd name="T28" fmla="*/ 0 w 1051"/>
              <a:gd name="T29" fmla="*/ 935 h 936"/>
              <a:gd name="T30" fmla="*/ 0 w 1051"/>
              <a:gd name="T31" fmla="*/ 760 h 936"/>
              <a:gd name="T32" fmla="*/ 0 w 1051"/>
              <a:gd name="T33" fmla="*/ 642 h 936"/>
              <a:gd name="T34" fmla="*/ 1050 w 1051"/>
              <a:gd name="T35" fmla="*/ 642 h 936"/>
              <a:gd name="T36" fmla="*/ 1050 w 1051"/>
              <a:gd name="T37" fmla="*/ 760 h 936"/>
              <a:gd name="T38" fmla="*/ 0 w 1051"/>
              <a:gd name="T39" fmla="*/ 76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0" y="525"/>
                </a:moveTo>
                <a:lnTo>
                  <a:pt x="0" y="350"/>
                </a:lnTo>
                <a:lnTo>
                  <a:pt x="1050" y="350"/>
                </a:lnTo>
                <a:lnTo>
                  <a:pt x="1050" y="525"/>
                </a:lnTo>
                <a:lnTo>
                  <a:pt x="0" y="525"/>
                </a:lnTo>
                <a:close/>
                <a:moveTo>
                  <a:pt x="0" y="935"/>
                </a:moveTo>
                <a:lnTo>
                  <a:pt x="0" y="875"/>
                </a:lnTo>
                <a:lnTo>
                  <a:pt x="1050" y="875"/>
                </a:lnTo>
                <a:lnTo>
                  <a:pt x="1050" y="935"/>
                </a:lnTo>
                <a:lnTo>
                  <a:pt x="0" y="935"/>
                </a:lnTo>
                <a:close/>
                <a:moveTo>
                  <a:pt x="0" y="760"/>
                </a:moveTo>
                <a:lnTo>
                  <a:pt x="0" y="642"/>
                </a:lnTo>
                <a:lnTo>
                  <a:pt x="1050" y="642"/>
                </a:lnTo>
                <a:lnTo>
                  <a:pt x="1050" y="760"/>
                </a:lnTo>
                <a:lnTo>
                  <a:pt x="0" y="76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718676" y="4991893"/>
            <a:ext cx="377825" cy="336550"/>
          </a:xfrm>
          <a:custGeom>
            <a:avLst/>
            <a:gdLst>
              <a:gd name="T0" fmla="*/ 0 w 1051"/>
              <a:gd name="T1" fmla="*/ 0 h 936"/>
              <a:gd name="T2" fmla="*/ 1050 w 1051"/>
              <a:gd name="T3" fmla="*/ 0 h 936"/>
              <a:gd name="T4" fmla="*/ 1050 w 1051"/>
              <a:gd name="T5" fmla="*/ 235 h 936"/>
              <a:gd name="T6" fmla="*/ 0 w 1051"/>
              <a:gd name="T7" fmla="*/ 235 h 936"/>
              <a:gd name="T8" fmla="*/ 0 w 1051"/>
              <a:gd name="T9" fmla="*/ 0 h 936"/>
              <a:gd name="T10" fmla="*/ 582 w 1051"/>
              <a:gd name="T11" fmla="*/ 467 h 936"/>
              <a:gd name="T12" fmla="*/ 582 w 1051"/>
              <a:gd name="T13" fmla="*/ 350 h 936"/>
              <a:gd name="T14" fmla="*/ 1050 w 1051"/>
              <a:gd name="T15" fmla="*/ 350 h 936"/>
              <a:gd name="T16" fmla="*/ 1050 w 1051"/>
              <a:gd name="T17" fmla="*/ 467 h 936"/>
              <a:gd name="T18" fmla="*/ 582 w 1051"/>
              <a:gd name="T19" fmla="*/ 467 h 936"/>
              <a:gd name="T20" fmla="*/ 0 w 1051"/>
              <a:gd name="T21" fmla="*/ 467 h 936"/>
              <a:gd name="T22" fmla="*/ 0 w 1051"/>
              <a:gd name="T23" fmla="*/ 350 h 936"/>
              <a:gd name="T24" fmla="*/ 467 w 1051"/>
              <a:gd name="T25" fmla="*/ 350 h 936"/>
              <a:gd name="T26" fmla="*/ 467 w 1051"/>
              <a:gd name="T27" fmla="*/ 467 h 936"/>
              <a:gd name="T28" fmla="*/ 0 w 1051"/>
              <a:gd name="T29" fmla="*/ 467 h 936"/>
              <a:gd name="T30" fmla="*/ 932 w 1051"/>
              <a:gd name="T31" fmla="*/ 935 h 936"/>
              <a:gd name="T32" fmla="*/ 932 w 1051"/>
              <a:gd name="T33" fmla="*/ 817 h 936"/>
              <a:gd name="T34" fmla="*/ 1050 w 1051"/>
              <a:gd name="T35" fmla="*/ 817 h 936"/>
              <a:gd name="T36" fmla="*/ 1050 w 1051"/>
              <a:gd name="T37" fmla="*/ 935 h 936"/>
              <a:gd name="T38" fmla="*/ 932 w 1051"/>
              <a:gd name="T39" fmla="*/ 935 h 936"/>
              <a:gd name="T40" fmla="*/ 700 w 1051"/>
              <a:gd name="T41" fmla="*/ 935 h 936"/>
              <a:gd name="T42" fmla="*/ 700 w 1051"/>
              <a:gd name="T43" fmla="*/ 817 h 936"/>
              <a:gd name="T44" fmla="*/ 817 w 1051"/>
              <a:gd name="T45" fmla="*/ 817 h 936"/>
              <a:gd name="T46" fmla="*/ 817 w 1051"/>
              <a:gd name="T47" fmla="*/ 935 h 936"/>
              <a:gd name="T48" fmla="*/ 700 w 1051"/>
              <a:gd name="T49" fmla="*/ 935 h 936"/>
              <a:gd name="T50" fmla="*/ 467 w 1051"/>
              <a:gd name="T51" fmla="*/ 935 h 936"/>
              <a:gd name="T52" fmla="*/ 467 w 1051"/>
              <a:gd name="T53" fmla="*/ 817 h 936"/>
              <a:gd name="T54" fmla="*/ 582 w 1051"/>
              <a:gd name="T55" fmla="*/ 817 h 936"/>
              <a:gd name="T56" fmla="*/ 582 w 1051"/>
              <a:gd name="T57" fmla="*/ 935 h 936"/>
              <a:gd name="T58" fmla="*/ 467 w 1051"/>
              <a:gd name="T59" fmla="*/ 935 h 936"/>
              <a:gd name="T60" fmla="*/ 232 w 1051"/>
              <a:gd name="T61" fmla="*/ 935 h 936"/>
              <a:gd name="T62" fmla="*/ 232 w 1051"/>
              <a:gd name="T63" fmla="*/ 817 h 936"/>
              <a:gd name="T64" fmla="*/ 350 w 1051"/>
              <a:gd name="T65" fmla="*/ 817 h 936"/>
              <a:gd name="T66" fmla="*/ 350 w 1051"/>
              <a:gd name="T67" fmla="*/ 935 h 936"/>
              <a:gd name="T68" fmla="*/ 232 w 1051"/>
              <a:gd name="T69" fmla="*/ 935 h 936"/>
              <a:gd name="T70" fmla="*/ 0 w 1051"/>
              <a:gd name="T71" fmla="*/ 935 h 936"/>
              <a:gd name="T72" fmla="*/ 0 w 1051"/>
              <a:gd name="T73" fmla="*/ 817 h 936"/>
              <a:gd name="T74" fmla="*/ 117 w 1051"/>
              <a:gd name="T75" fmla="*/ 817 h 936"/>
              <a:gd name="T76" fmla="*/ 117 w 1051"/>
              <a:gd name="T77" fmla="*/ 935 h 936"/>
              <a:gd name="T78" fmla="*/ 0 w 1051"/>
              <a:gd name="T79" fmla="*/ 935 h 936"/>
              <a:gd name="T80" fmla="*/ 757 w 1051"/>
              <a:gd name="T81" fmla="*/ 700 h 936"/>
              <a:gd name="T82" fmla="*/ 757 w 1051"/>
              <a:gd name="T83" fmla="*/ 585 h 936"/>
              <a:gd name="T84" fmla="*/ 1050 w 1051"/>
              <a:gd name="T85" fmla="*/ 585 h 936"/>
              <a:gd name="T86" fmla="*/ 1050 w 1051"/>
              <a:gd name="T87" fmla="*/ 700 h 936"/>
              <a:gd name="T88" fmla="*/ 757 w 1051"/>
              <a:gd name="T89" fmla="*/ 700 h 936"/>
              <a:gd name="T90" fmla="*/ 380 w 1051"/>
              <a:gd name="T91" fmla="*/ 700 h 936"/>
              <a:gd name="T92" fmla="*/ 380 w 1051"/>
              <a:gd name="T93" fmla="*/ 585 h 936"/>
              <a:gd name="T94" fmla="*/ 669 w 1051"/>
              <a:gd name="T95" fmla="*/ 585 h 936"/>
              <a:gd name="T96" fmla="*/ 669 w 1051"/>
              <a:gd name="T97" fmla="*/ 700 h 936"/>
              <a:gd name="T98" fmla="*/ 380 w 1051"/>
              <a:gd name="T99" fmla="*/ 700 h 936"/>
              <a:gd name="T100" fmla="*/ 0 w 1051"/>
              <a:gd name="T101" fmla="*/ 700 h 936"/>
              <a:gd name="T102" fmla="*/ 0 w 1051"/>
              <a:gd name="T103" fmla="*/ 585 h 936"/>
              <a:gd name="T104" fmla="*/ 292 w 1051"/>
              <a:gd name="T105" fmla="*/ 585 h 936"/>
              <a:gd name="T106" fmla="*/ 292 w 1051"/>
              <a:gd name="T107" fmla="*/ 700 h 936"/>
              <a:gd name="T108" fmla="*/ 0 w 1051"/>
              <a:gd name="T109" fmla="*/ 70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936">
                <a:moveTo>
                  <a:pt x="0" y="0"/>
                </a:moveTo>
                <a:lnTo>
                  <a:pt x="1050" y="0"/>
                </a:lnTo>
                <a:lnTo>
                  <a:pt x="1050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582" y="467"/>
                </a:moveTo>
                <a:lnTo>
                  <a:pt x="582" y="350"/>
                </a:lnTo>
                <a:lnTo>
                  <a:pt x="1050" y="350"/>
                </a:lnTo>
                <a:lnTo>
                  <a:pt x="1050" y="467"/>
                </a:lnTo>
                <a:lnTo>
                  <a:pt x="582" y="467"/>
                </a:lnTo>
                <a:close/>
                <a:moveTo>
                  <a:pt x="0" y="467"/>
                </a:moveTo>
                <a:lnTo>
                  <a:pt x="0" y="350"/>
                </a:lnTo>
                <a:lnTo>
                  <a:pt x="467" y="350"/>
                </a:lnTo>
                <a:lnTo>
                  <a:pt x="467" y="467"/>
                </a:lnTo>
                <a:lnTo>
                  <a:pt x="0" y="467"/>
                </a:lnTo>
                <a:close/>
                <a:moveTo>
                  <a:pt x="932" y="935"/>
                </a:moveTo>
                <a:lnTo>
                  <a:pt x="932" y="817"/>
                </a:lnTo>
                <a:lnTo>
                  <a:pt x="1050" y="817"/>
                </a:lnTo>
                <a:lnTo>
                  <a:pt x="1050" y="935"/>
                </a:lnTo>
                <a:lnTo>
                  <a:pt x="932" y="935"/>
                </a:lnTo>
                <a:close/>
                <a:moveTo>
                  <a:pt x="700" y="935"/>
                </a:moveTo>
                <a:lnTo>
                  <a:pt x="700" y="817"/>
                </a:lnTo>
                <a:lnTo>
                  <a:pt x="817" y="817"/>
                </a:lnTo>
                <a:lnTo>
                  <a:pt x="817" y="935"/>
                </a:lnTo>
                <a:lnTo>
                  <a:pt x="700" y="935"/>
                </a:lnTo>
                <a:close/>
                <a:moveTo>
                  <a:pt x="467" y="935"/>
                </a:moveTo>
                <a:lnTo>
                  <a:pt x="467" y="817"/>
                </a:lnTo>
                <a:lnTo>
                  <a:pt x="582" y="817"/>
                </a:lnTo>
                <a:lnTo>
                  <a:pt x="582" y="935"/>
                </a:lnTo>
                <a:lnTo>
                  <a:pt x="467" y="935"/>
                </a:lnTo>
                <a:close/>
                <a:moveTo>
                  <a:pt x="232" y="935"/>
                </a:moveTo>
                <a:lnTo>
                  <a:pt x="232" y="817"/>
                </a:lnTo>
                <a:lnTo>
                  <a:pt x="350" y="817"/>
                </a:lnTo>
                <a:lnTo>
                  <a:pt x="350" y="935"/>
                </a:lnTo>
                <a:lnTo>
                  <a:pt x="232" y="935"/>
                </a:lnTo>
                <a:close/>
                <a:moveTo>
                  <a:pt x="0" y="935"/>
                </a:moveTo>
                <a:lnTo>
                  <a:pt x="0" y="817"/>
                </a:lnTo>
                <a:lnTo>
                  <a:pt x="117" y="817"/>
                </a:lnTo>
                <a:lnTo>
                  <a:pt x="117" y="935"/>
                </a:lnTo>
                <a:lnTo>
                  <a:pt x="0" y="935"/>
                </a:lnTo>
                <a:close/>
                <a:moveTo>
                  <a:pt x="757" y="700"/>
                </a:moveTo>
                <a:lnTo>
                  <a:pt x="757" y="585"/>
                </a:lnTo>
                <a:lnTo>
                  <a:pt x="1050" y="585"/>
                </a:lnTo>
                <a:lnTo>
                  <a:pt x="1050" y="700"/>
                </a:lnTo>
                <a:lnTo>
                  <a:pt x="757" y="700"/>
                </a:lnTo>
                <a:close/>
                <a:moveTo>
                  <a:pt x="380" y="700"/>
                </a:moveTo>
                <a:lnTo>
                  <a:pt x="380" y="585"/>
                </a:lnTo>
                <a:lnTo>
                  <a:pt x="669" y="585"/>
                </a:lnTo>
                <a:lnTo>
                  <a:pt x="669" y="700"/>
                </a:lnTo>
                <a:lnTo>
                  <a:pt x="380" y="700"/>
                </a:lnTo>
                <a:close/>
                <a:moveTo>
                  <a:pt x="0" y="700"/>
                </a:moveTo>
                <a:lnTo>
                  <a:pt x="0" y="585"/>
                </a:lnTo>
                <a:lnTo>
                  <a:pt x="292" y="585"/>
                </a:lnTo>
                <a:lnTo>
                  <a:pt x="292" y="700"/>
                </a:lnTo>
                <a:lnTo>
                  <a:pt x="0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841039" y="4950618"/>
            <a:ext cx="293687" cy="419100"/>
          </a:xfrm>
          <a:custGeom>
            <a:avLst/>
            <a:gdLst>
              <a:gd name="T0" fmla="*/ 574 w 816"/>
              <a:gd name="T1" fmla="*/ 645 h 1166"/>
              <a:gd name="T2" fmla="*/ 700 w 816"/>
              <a:gd name="T3" fmla="*/ 407 h 1166"/>
              <a:gd name="T4" fmla="*/ 408 w 816"/>
              <a:gd name="T5" fmla="*/ 115 h 1166"/>
              <a:gd name="T6" fmla="*/ 115 w 816"/>
              <a:gd name="T7" fmla="*/ 407 h 1166"/>
              <a:gd name="T8" fmla="*/ 241 w 816"/>
              <a:gd name="T9" fmla="*/ 645 h 1166"/>
              <a:gd name="T10" fmla="*/ 290 w 816"/>
              <a:gd name="T11" fmla="*/ 681 h 1166"/>
              <a:gd name="T12" fmla="*/ 290 w 816"/>
              <a:gd name="T13" fmla="*/ 815 h 1166"/>
              <a:gd name="T14" fmla="*/ 525 w 816"/>
              <a:gd name="T15" fmla="*/ 815 h 1166"/>
              <a:gd name="T16" fmla="*/ 525 w 816"/>
              <a:gd name="T17" fmla="*/ 681 h 1166"/>
              <a:gd name="T18" fmla="*/ 574 w 816"/>
              <a:gd name="T19" fmla="*/ 645 h 1166"/>
              <a:gd name="T20" fmla="*/ 408 w 816"/>
              <a:gd name="T21" fmla="*/ 0 h 1166"/>
              <a:gd name="T22" fmla="*/ 815 w 816"/>
              <a:gd name="T23" fmla="*/ 407 h 1166"/>
              <a:gd name="T24" fmla="*/ 640 w 816"/>
              <a:gd name="T25" fmla="*/ 741 h 1166"/>
              <a:gd name="T26" fmla="*/ 640 w 816"/>
              <a:gd name="T27" fmla="*/ 875 h 1166"/>
              <a:gd name="T28" fmla="*/ 583 w 816"/>
              <a:gd name="T29" fmla="*/ 932 h 1166"/>
              <a:gd name="T30" fmla="*/ 233 w 816"/>
              <a:gd name="T31" fmla="*/ 932 h 1166"/>
              <a:gd name="T32" fmla="*/ 175 w 816"/>
              <a:gd name="T33" fmla="*/ 875 h 1166"/>
              <a:gd name="T34" fmla="*/ 175 w 816"/>
              <a:gd name="T35" fmla="*/ 741 h 1166"/>
              <a:gd name="T36" fmla="*/ 0 w 816"/>
              <a:gd name="T37" fmla="*/ 407 h 1166"/>
              <a:gd name="T38" fmla="*/ 408 w 816"/>
              <a:gd name="T39" fmla="*/ 0 h 1166"/>
              <a:gd name="T40" fmla="*/ 233 w 816"/>
              <a:gd name="T41" fmla="*/ 1107 h 1166"/>
              <a:gd name="T42" fmla="*/ 233 w 816"/>
              <a:gd name="T43" fmla="*/ 1050 h 1166"/>
              <a:gd name="T44" fmla="*/ 583 w 816"/>
              <a:gd name="T45" fmla="*/ 1050 h 1166"/>
              <a:gd name="T46" fmla="*/ 583 w 816"/>
              <a:gd name="T47" fmla="*/ 1107 h 1166"/>
              <a:gd name="T48" fmla="*/ 525 w 816"/>
              <a:gd name="T49" fmla="*/ 1165 h 1166"/>
              <a:gd name="T50" fmla="*/ 290 w 816"/>
              <a:gd name="T51" fmla="*/ 1165 h 1166"/>
              <a:gd name="T52" fmla="*/ 233 w 816"/>
              <a:gd name="T53" fmla="*/ 1107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16" h="1166">
                <a:moveTo>
                  <a:pt x="574" y="645"/>
                </a:moveTo>
                <a:cubicBezTo>
                  <a:pt x="654" y="591"/>
                  <a:pt x="700" y="503"/>
                  <a:pt x="700" y="407"/>
                </a:cubicBezTo>
                <a:cubicBezTo>
                  <a:pt x="700" y="246"/>
                  <a:pt x="570" y="115"/>
                  <a:pt x="408" y="115"/>
                </a:cubicBezTo>
                <a:cubicBezTo>
                  <a:pt x="247" y="115"/>
                  <a:pt x="115" y="246"/>
                  <a:pt x="115" y="407"/>
                </a:cubicBezTo>
                <a:cubicBezTo>
                  <a:pt x="115" y="503"/>
                  <a:pt x="162" y="591"/>
                  <a:pt x="241" y="645"/>
                </a:cubicBezTo>
                <a:lnTo>
                  <a:pt x="290" y="681"/>
                </a:lnTo>
                <a:lnTo>
                  <a:pt x="290" y="815"/>
                </a:lnTo>
                <a:lnTo>
                  <a:pt x="525" y="815"/>
                </a:lnTo>
                <a:lnTo>
                  <a:pt x="525" y="681"/>
                </a:lnTo>
                <a:lnTo>
                  <a:pt x="574" y="645"/>
                </a:lnTo>
                <a:close/>
                <a:moveTo>
                  <a:pt x="408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547"/>
                  <a:pt x="747" y="667"/>
                  <a:pt x="640" y="741"/>
                </a:cubicBezTo>
                <a:lnTo>
                  <a:pt x="640" y="875"/>
                </a:lnTo>
                <a:cubicBezTo>
                  <a:pt x="640" y="908"/>
                  <a:pt x="615" y="932"/>
                  <a:pt x="583" y="932"/>
                </a:cubicBezTo>
                <a:lnTo>
                  <a:pt x="233" y="932"/>
                </a:lnTo>
                <a:cubicBezTo>
                  <a:pt x="200" y="932"/>
                  <a:pt x="175" y="908"/>
                  <a:pt x="175" y="875"/>
                </a:cubicBezTo>
                <a:lnTo>
                  <a:pt x="175" y="741"/>
                </a:lnTo>
                <a:cubicBezTo>
                  <a:pt x="69" y="667"/>
                  <a:pt x="0" y="547"/>
                  <a:pt x="0" y="407"/>
                </a:cubicBezTo>
                <a:cubicBezTo>
                  <a:pt x="0" y="183"/>
                  <a:pt x="183" y="0"/>
                  <a:pt x="408" y="0"/>
                </a:cubicBezTo>
                <a:close/>
                <a:moveTo>
                  <a:pt x="233" y="1107"/>
                </a:moveTo>
                <a:lnTo>
                  <a:pt x="233" y="1050"/>
                </a:lnTo>
                <a:lnTo>
                  <a:pt x="583" y="1050"/>
                </a:lnTo>
                <a:lnTo>
                  <a:pt x="583" y="1107"/>
                </a:lnTo>
                <a:cubicBezTo>
                  <a:pt x="583" y="1140"/>
                  <a:pt x="558" y="1165"/>
                  <a:pt x="525" y="1165"/>
                </a:cubicBezTo>
                <a:lnTo>
                  <a:pt x="290" y="1165"/>
                </a:lnTo>
                <a:cubicBezTo>
                  <a:pt x="257" y="1165"/>
                  <a:pt x="233" y="1140"/>
                  <a:pt x="233" y="110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20568"/>
            <a:ext cx="398462" cy="419100"/>
          </a:xfrm>
          <a:custGeom>
            <a:avLst/>
            <a:gdLst>
              <a:gd name="T0" fmla="*/ 640 w 1108"/>
              <a:gd name="T1" fmla="*/ 670 h 1165"/>
              <a:gd name="T2" fmla="*/ 640 w 1108"/>
              <a:gd name="T3" fmla="*/ 989 h 1165"/>
              <a:gd name="T4" fmla="*/ 757 w 1108"/>
              <a:gd name="T5" fmla="*/ 1077 h 1165"/>
              <a:gd name="T6" fmla="*/ 757 w 1108"/>
              <a:gd name="T7" fmla="*/ 1164 h 1165"/>
              <a:gd name="T8" fmla="*/ 552 w 1108"/>
              <a:gd name="T9" fmla="*/ 1107 h 1165"/>
              <a:gd name="T10" fmla="*/ 350 w 1108"/>
              <a:gd name="T11" fmla="*/ 1164 h 1165"/>
              <a:gd name="T12" fmla="*/ 350 w 1108"/>
              <a:gd name="T13" fmla="*/ 1077 h 1165"/>
              <a:gd name="T14" fmla="*/ 465 w 1108"/>
              <a:gd name="T15" fmla="*/ 989 h 1165"/>
              <a:gd name="T16" fmla="*/ 465 w 1108"/>
              <a:gd name="T17" fmla="*/ 670 h 1165"/>
              <a:gd name="T18" fmla="*/ 0 w 1108"/>
              <a:gd name="T19" fmla="*/ 814 h 1165"/>
              <a:gd name="T20" fmla="*/ 0 w 1108"/>
              <a:gd name="T21" fmla="*/ 700 h 1165"/>
              <a:gd name="T22" fmla="*/ 465 w 1108"/>
              <a:gd name="T23" fmla="*/ 407 h 1165"/>
              <a:gd name="T24" fmla="*/ 465 w 1108"/>
              <a:gd name="T25" fmla="*/ 87 h 1165"/>
              <a:gd name="T26" fmla="*/ 552 w 1108"/>
              <a:gd name="T27" fmla="*/ 0 h 1165"/>
              <a:gd name="T28" fmla="*/ 640 w 1108"/>
              <a:gd name="T29" fmla="*/ 87 h 1165"/>
              <a:gd name="T30" fmla="*/ 640 w 1108"/>
              <a:gd name="T31" fmla="*/ 407 h 1165"/>
              <a:gd name="T32" fmla="*/ 1107 w 1108"/>
              <a:gd name="T33" fmla="*/ 700 h 1165"/>
              <a:gd name="T34" fmla="*/ 1107 w 1108"/>
              <a:gd name="T35" fmla="*/ 814 h 1165"/>
              <a:gd name="T36" fmla="*/ 640 w 1108"/>
              <a:gd name="T37" fmla="*/ 67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65">
                <a:moveTo>
                  <a:pt x="640" y="670"/>
                </a:moveTo>
                <a:lnTo>
                  <a:pt x="640" y="989"/>
                </a:lnTo>
                <a:lnTo>
                  <a:pt x="757" y="1077"/>
                </a:lnTo>
                <a:lnTo>
                  <a:pt x="757" y="1164"/>
                </a:lnTo>
                <a:lnTo>
                  <a:pt x="552" y="1107"/>
                </a:lnTo>
                <a:lnTo>
                  <a:pt x="350" y="1164"/>
                </a:lnTo>
                <a:lnTo>
                  <a:pt x="350" y="1077"/>
                </a:lnTo>
                <a:lnTo>
                  <a:pt x="465" y="989"/>
                </a:lnTo>
                <a:lnTo>
                  <a:pt x="465" y="670"/>
                </a:lnTo>
                <a:lnTo>
                  <a:pt x="0" y="814"/>
                </a:lnTo>
                <a:lnTo>
                  <a:pt x="0" y="700"/>
                </a:lnTo>
                <a:lnTo>
                  <a:pt x="465" y="407"/>
                </a:lnTo>
                <a:lnTo>
                  <a:pt x="465" y="87"/>
                </a:lnTo>
                <a:cubicBezTo>
                  <a:pt x="465" y="38"/>
                  <a:pt x="502" y="0"/>
                  <a:pt x="552" y="0"/>
                </a:cubicBezTo>
                <a:cubicBezTo>
                  <a:pt x="601" y="0"/>
                  <a:pt x="640" y="38"/>
                  <a:pt x="640" y="87"/>
                </a:cubicBezTo>
                <a:lnTo>
                  <a:pt x="640" y="407"/>
                </a:lnTo>
                <a:lnTo>
                  <a:pt x="1107" y="700"/>
                </a:lnTo>
                <a:lnTo>
                  <a:pt x="1107" y="814"/>
                </a:lnTo>
                <a:lnTo>
                  <a:pt x="640" y="67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39951" y="5841208"/>
            <a:ext cx="377825" cy="377825"/>
          </a:xfrm>
          <a:custGeom>
            <a:avLst/>
            <a:gdLst>
              <a:gd name="T0" fmla="*/ 875 w 1051"/>
              <a:gd name="T1" fmla="*/ 643 h 1051"/>
              <a:gd name="T2" fmla="*/ 875 w 1051"/>
              <a:gd name="T3" fmla="*/ 407 h 1051"/>
              <a:gd name="T4" fmla="*/ 643 w 1051"/>
              <a:gd name="T5" fmla="*/ 407 h 1051"/>
              <a:gd name="T6" fmla="*/ 643 w 1051"/>
              <a:gd name="T7" fmla="*/ 175 h 1051"/>
              <a:gd name="T8" fmla="*/ 408 w 1051"/>
              <a:gd name="T9" fmla="*/ 175 h 1051"/>
              <a:gd name="T10" fmla="*/ 408 w 1051"/>
              <a:gd name="T11" fmla="*/ 407 h 1051"/>
              <a:gd name="T12" fmla="*/ 175 w 1051"/>
              <a:gd name="T13" fmla="*/ 407 h 1051"/>
              <a:gd name="T14" fmla="*/ 175 w 1051"/>
              <a:gd name="T15" fmla="*/ 643 h 1051"/>
              <a:gd name="T16" fmla="*/ 408 w 1051"/>
              <a:gd name="T17" fmla="*/ 643 h 1051"/>
              <a:gd name="T18" fmla="*/ 408 w 1051"/>
              <a:gd name="T19" fmla="*/ 875 h 1051"/>
              <a:gd name="T20" fmla="*/ 643 w 1051"/>
              <a:gd name="T21" fmla="*/ 875 h 1051"/>
              <a:gd name="T22" fmla="*/ 643 w 1051"/>
              <a:gd name="T23" fmla="*/ 643 h 1051"/>
              <a:gd name="T24" fmla="*/ 875 w 1051"/>
              <a:gd name="T25" fmla="*/ 643 h 1051"/>
              <a:gd name="T26" fmla="*/ 933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3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3 w 1051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51">
                <a:moveTo>
                  <a:pt x="875" y="643"/>
                </a:moveTo>
                <a:lnTo>
                  <a:pt x="875" y="407"/>
                </a:lnTo>
                <a:lnTo>
                  <a:pt x="643" y="407"/>
                </a:lnTo>
                <a:lnTo>
                  <a:pt x="643" y="175"/>
                </a:lnTo>
                <a:lnTo>
                  <a:pt x="408" y="175"/>
                </a:lnTo>
                <a:lnTo>
                  <a:pt x="408" y="407"/>
                </a:lnTo>
                <a:lnTo>
                  <a:pt x="175" y="407"/>
                </a:lnTo>
                <a:lnTo>
                  <a:pt x="175" y="643"/>
                </a:lnTo>
                <a:lnTo>
                  <a:pt x="408" y="643"/>
                </a:lnTo>
                <a:lnTo>
                  <a:pt x="408" y="875"/>
                </a:lnTo>
                <a:lnTo>
                  <a:pt x="643" y="875"/>
                </a:lnTo>
                <a:lnTo>
                  <a:pt x="643" y="643"/>
                </a:lnTo>
                <a:lnTo>
                  <a:pt x="875" y="643"/>
                </a:lnTo>
                <a:close/>
                <a:moveTo>
                  <a:pt x="933" y="0"/>
                </a:moveTo>
                <a:cubicBezTo>
                  <a:pt x="996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6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30564" y="5841208"/>
            <a:ext cx="346075" cy="377825"/>
          </a:xfrm>
          <a:custGeom>
            <a:avLst/>
            <a:gdLst>
              <a:gd name="T0" fmla="*/ 818 w 963"/>
              <a:gd name="T1" fmla="*/ 407 h 1051"/>
              <a:gd name="T2" fmla="*/ 875 w 963"/>
              <a:gd name="T3" fmla="*/ 350 h 1051"/>
              <a:gd name="T4" fmla="*/ 818 w 963"/>
              <a:gd name="T5" fmla="*/ 293 h 1051"/>
              <a:gd name="T6" fmla="*/ 760 w 963"/>
              <a:gd name="T7" fmla="*/ 350 h 1051"/>
              <a:gd name="T8" fmla="*/ 818 w 963"/>
              <a:gd name="T9" fmla="*/ 407 h 1051"/>
              <a:gd name="T10" fmla="*/ 468 w 963"/>
              <a:gd name="T11" fmla="*/ 407 h 1051"/>
              <a:gd name="T12" fmla="*/ 468 w 963"/>
              <a:gd name="T13" fmla="*/ 118 h 1051"/>
              <a:gd name="T14" fmla="*/ 118 w 963"/>
              <a:gd name="T15" fmla="*/ 118 h 1051"/>
              <a:gd name="T16" fmla="*/ 118 w 963"/>
              <a:gd name="T17" fmla="*/ 407 h 1051"/>
              <a:gd name="T18" fmla="*/ 468 w 963"/>
              <a:gd name="T19" fmla="*/ 407 h 1051"/>
              <a:gd name="T20" fmla="*/ 921 w 963"/>
              <a:gd name="T21" fmla="*/ 246 h 1051"/>
              <a:gd name="T22" fmla="*/ 962 w 963"/>
              <a:gd name="T23" fmla="*/ 350 h 1051"/>
              <a:gd name="T24" fmla="*/ 962 w 963"/>
              <a:gd name="T25" fmla="*/ 905 h 1051"/>
              <a:gd name="T26" fmla="*/ 818 w 963"/>
              <a:gd name="T27" fmla="*/ 1050 h 1051"/>
              <a:gd name="T28" fmla="*/ 673 w 963"/>
              <a:gd name="T29" fmla="*/ 905 h 1051"/>
              <a:gd name="T30" fmla="*/ 673 w 963"/>
              <a:gd name="T31" fmla="*/ 613 h 1051"/>
              <a:gd name="T32" fmla="*/ 585 w 963"/>
              <a:gd name="T33" fmla="*/ 613 h 1051"/>
              <a:gd name="T34" fmla="*/ 585 w 963"/>
              <a:gd name="T35" fmla="*/ 1050 h 1051"/>
              <a:gd name="T36" fmla="*/ 0 w 963"/>
              <a:gd name="T37" fmla="*/ 1050 h 1051"/>
              <a:gd name="T38" fmla="*/ 0 w 963"/>
              <a:gd name="T39" fmla="*/ 118 h 1051"/>
              <a:gd name="T40" fmla="*/ 118 w 963"/>
              <a:gd name="T41" fmla="*/ 0 h 1051"/>
              <a:gd name="T42" fmla="*/ 468 w 963"/>
              <a:gd name="T43" fmla="*/ 0 h 1051"/>
              <a:gd name="T44" fmla="*/ 585 w 963"/>
              <a:gd name="T45" fmla="*/ 118 h 1051"/>
              <a:gd name="T46" fmla="*/ 585 w 963"/>
              <a:gd name="T47" fmla="*/ 525 h 1051"/>
              <a:gd name="T48" fmla="*/ 643 w 963"/>
              <a:gd name="T49" fmla="*/ 525 h 1051"/>
              <a:gd name="T50" fmla="*/ 760 w 963"/>
              <a:gd name="T51" fmla="*/ 643 h 1051"/>
              <a:gd name="T52" fmla="*/ 760 w 963"/>
              <a:gd name="T53" fmla="*/ 905 h 1051"/>
              <a:gd name="T54" fmla="*/ 818 w 963"/>
              <a:gd name="T55" fmla="*/ 962 h 1051"/>
              <a:gd name="T56" fmla="*/ 875 w 963"/>
              <a:gd name="T57" fmla="*/ 905 h 1051"/>
              <a:gd name="T58" fmla="*/ 875 w 963"/>
              <a:gd name="T59" fmla="*/ 484 h 1051"/>
              <a:gd name="T60" fmla="*/ 818 w 963"/>
              <a:gd name="T61" fmla="*/ 495 h 1051"/>
              <a:gd name="T62" fmla="*/ 673 w 963"/>
              <a:gd name="T63" fmla="*/ 350 h 1051"/>
              <a:gd name="T64" fmla="*/ 766 w 963"/>
              <a:gd name="T65" fmla="*/ 213 h 1051"/>
              <a:gd name="T66" fmla="*/ 643 w 963"/>
              <a:gd name="T67" fmla="*/ 90 h 1051"/>
              <a:gd name="T68" fmla="*/ 705 w 963"/>
              <a:gd name="T69" fmla="*/ 30 h 1051"/>
              <a:gd name="T70" fmla="*/ 921 w 963"/>
              <a:gd name="T71" fmla="*/ 246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63" h="1051">
                <a:moveTo>
                  <a:pt x="818" y="407"/>
                </a:moveTo>
                <a:cubicBezTo>
                  <a:pt x="850" y="407"/>
                  <a:pt x="875" y="383"/>
                  <a:pt x="875" y="350"/>
                </a:cubicBezTo>
                <a:cubicBezTo>
                  <a:pt x="875" y="317"/>
                  <a:pt x="850" y="293"/>
                  <a:pt x="818" y="293"/>
                </a:cubicBezTo>
                <a:cubicBezTo>
                  <a:pt x="785" y="293"/>
                  <a:pt x="760" y="317"/>
                  <a:pt x="760" y="350"/>
                </a:cubicBezTo>
                <a:cubicBezTo>
                  <a:pt x="760" y="383"/>
                  <a:pt x="785" y="407"/>
                  <a:pt x="818" y="407"/>
                </a:cubicBezTo>
                <a:close/>
                <a:moveTo>
                  <a:pt x="468" y="407"/>
                </a:moveTo>
                <a:lnTo>
                  <a:pt x="468" y="118"/>
                </a:lnTo>
                <a:lnTo>
                  <a:pt x="118" y="118"/>
                </a:lnTo>
                <a:lnTo>
                  <a:pt x="118" y="407"/>
                </a:lnTo>
                <a:lnTo>
                  <a:pt x="468" y="407"/>
                </a:lnTo>
                <a:close/>
                <a:moveTo>
                  <a:pt x="921" y="246"/>
                </a:moveTo>
                <a:cubicBezTo>
                  <a:pt x="949" y="274"/>
                  <a:pt x="962" y="309"/>
                  <a:pt x="962" y="350"/>
                </a:cubicBezTo>
                <a:lnTo>
                  <a:pt x="962" y="905"/>
                </a:lnTo>
                <a:cubicBezTo>
                  <a:pt x="962" y="984"/>
                  <a:pt x="897" y="1050"/>
                  <a:pt x="818" y="1050"/>
                </a:cubicBezTo>
                <a:cubicBezTo>
                  <a:pt x="738" y="1050"/>
                  <a:pt x="673" y="984"/>
                  <a:pt x="673" y="905"/>
                </a:cubicBezTo>
                <a:lnTo>
                  <a:pt x="673" y="613"/>
                </a:lnTo>
                <a:lnTo>
                  <a:pt x="585" y="613"/>
                </a:lnTo>
                <a:lnTo>
                  <a:pt x="585" y="1050"/>
                </a:lnTo>
                <a:lnTo>
                  <a:pt x="0" y="105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468" y="0"/>
                </a:lnTo>
                <a:cubicBezTo>
                  <a:pt x="530" y="0"/>
                  <a:pt x="585" y="55"/>
                  <a:pt x="585" y="118"/>
                </a:cubicBezTo>
                <a:lnTo>
                  <a:pt x="585" y="525"/>
                </a:lnTo>
                <a:lnTo>
                  <a:pt x="643" y="525"/>
                </a:lnTo>
                <a:cubicBezTo>
                  <a:pt x="705" y="525"/>
                  <a:pt x="760" y="580"/>
                  <a:pt x="760" y="643"/>
                </a:cubicBezTo>
                <a:lnTo>
                  <a:pt x="760" y="905"/>
                </a:lnTo>
                <a:cubicBezTo>
                  <a:pt x="760" y="938"/>
                  <a:pt x="785" y="962"/>
                  <a:pt x="818" y="962"/>
                </a:cubicBezTo>
                <a:cubicBezTo>
                  <a:pt x="850" y="962"/>
                  <a:pt x="875" y="938"/>
                  <a:pt x="875" y="905"/>
                </a:cubicBezTo>
                <a:lnTo>
                  <a:pt x="875" y="484"/>
                </a:lnTo>
                <a:cubicBezTo>
                  <a:pt x="856" y="492"/>
                  <a:pt x="839" y="495"/>
                  <a:pt x="818" y="495"/>
                </a:cubicBezTo>
                <a:cubicBezTo>
                  <a:pt x="738" y="495"/>
                  <a:pt x="673" y="429"/>
                  <a:pt x="673" y="350"/>
                </a:cubicBezTo>
                <a:cubicBezTo>
                  <a:pt x="673" y="287"/>
                  <a:pt x="711" y="235"/>
                  <a:pt x="766" y="213"/>
                </a:cubicBezTo>
                <a:lnTo>
                  <a:pt x="643" y="90"/>
                </a:lnTo>
                <a:lnTo>
                  <a:pt x="705" y="30"/>
                </a:lnTo>
                <a:lnTo>
                  <a:pt x="921" y="24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9426" y="5811044"/>
            <a:ext cx="377825" cy="441325"/>
          </a:xfrm>
          <a:custGeom>
            <a:avLst/>
            <a:gdLst>
              <a:gd name="T0" fmla="*/ 525 w 1051"/>
              <a:gd name="T1" fmla="*/ 262 h 1225"/>
              <a:gd name="T2" fmla="*/ 380 w 1051"/>
              <a:gd name="T3" fmla="*/ 410 h 1225"/>
              <a:gd name="T4" fmla="*/ 525 w 1051"/>
              <a:gd name="T5" fmla="*/ 555 h 1225"/>
              <a:gd name="T6" fmla="*/ 670 w 1051"/>
              <a:gd name="T7" fmla="*/ 410 h 1225"/>
              <a:gd name="T8" fmla="*/ 525 w 1051"/>
              <a:gd name="T9" fmla="*/ 262 h 1225"/>
              <a:gd name="T10" fmla="*/ 150 w 1051"/>
              <a:gd name="T11" fmla="*/ 541 h 1225"/>
              <a:gd name="T12" fmla="*/ 235 w 1051"/>
              <a:gd name="T13" fmla="*/ 410 h 1225"/>
              <a:gd name="T14" fmla="*/ 150 w 1051"/>
              <a:gd name="T15" fmla="*/ 278 h 1225"/>
              <a:gd name="T16" fmla="*/ 298 w 1051"/>
              <a:gd name="T17" fmla="*/ 131 h 1225"/>
              <a:gd name="T18" fmla="*/ 380 w 1051"/>
              <a:gd name="T19" fmla="*/ 158 h 1225"/>
              <a:gd name="T20" fmla="*/ 380 w 1051"/>
              <a:gd name="T21" fmla="*/ 147 h 1225"/>
              <a:gd name="T22" fmla="*/ 525 w 1051"/>
              <a:gd name="T23" fmla="*/ 0 h 1225"/>
              <a:gd name="T24" fmla="*/ 670 w 1051"/>
              <a:gd name="T25" fmla="*/ 147 h 1225"/>
              <a:gd name="T26" fmla="*/ 670 w 1051"/>
              <a:gd name="T27" fmla="*/ 158 h 1225"/>
              <a:gd name="T28" fmla="*/ 752 w 1051"/>
              <a:gd name="T29" fmla="*/ 131 h 1225"/>
              <a:gd name="T30" fmla="*/ 900 w 1051"/>
              <a:gd name="T31" fmla="*/ 278 h 1225"/>
              <a:gd name="T32" fmla="*/ 815 w 1051"/>
              <a:gd name="T33" fmla="*/ 410 h 1225"/>
              <a:gd name="T34" fmla="*/ 900 w 1051"/>
              <a:gd name="T35" fmla="*/ 541 h 1225"/>
              <a:gd name="T36" fmla="*/ 752 w 1051"/>
              <a:gd name="T37" fmla="*/ 686 h 1225"/>
              <a:gd name="T38" fmla="*/ 670 w 1051"/>
              <a:gd name="T39" fmla="*/ 661 h 1225"/>
              <a:gd name="T40" fmla="*/ 670 w 1051"/>
              <a:gd name="T41" fmla="*/ 672 h 1225"/>
              <a:gd name="T42" fmla="*/ 525 w 1051"/>
              <a:gd name="T43" fmla="*/ 817 h 1225"/>
              <a:gd name="T44" fmla="*/ 380 w 1051"/>
              <a:gd name="T45" fmla="*/ 672 h 1225"/>
              <a:gd name="T46" fmla="*/ 380 w 1051"/>
              <a:gd name="T47" fmla="*/ 661 h 1225"/>
              <a:gd name="T48" fmla="*/ 298 w 1051"/>
              <a:gd name="T49" fmla="*/ 686 h 1225"/>
              <a:gd name="T50" fmla="*/ 150 w 1051"/>
              <a:gd name="T51" fmla="*/ 541 h 1225"/>
              <a:gd name="T52" fmla="*/ 525 w 1051"/>
              <a:gd name="T53" fmla="*/ 1224 h 1225"/>
              <a:gd name="T54" fmla="*/ 0 w 1051"/>
              <a:gd name="T55" fmla="*/ 700 h 1225"/>
              <a:gd name="T56" fmla="*/ 525 w 1051"/>
              <a:gd name="T57" fmla="*/ 1224 h 1225"/>
              <a:gd name="T58" fmla="*/ 525 w 1051"/>
              <a:gd name="T59" fmla="*/ 1224 h 1225"/>
              <a:gd name="T60" fmla="*/ 1050 w 1051"/>
              <a:gd name="T61" fmla="*/ 700 h 1225"/>
              <a:gd name="T62" fmla="*/ 525 w 1051"/>
              <a:gd name="T63" fmla="*/ 12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225">
                <a:moveTo>
                  <a:pt x="525" y="262"/>
                </a:moveTo>
                <a:cubicBezTo>
                  <a:pt x="446" y="262"/>
                  <a:pt x="380" y="330"/>
                  <a:pt x="380" y="410"/>
                </a:cubicBezTo>
                <a:cubicBezTo>
                  <a:pt x="380" y="489"/>
                  <a:pt x="446" y="555"/>
                  <a:pt x="525" y="555"/>
                </a:cubicBezTo>
                <a:cubicBezTo>
                  <a:pt x="604" y="555"/>
                  <a:pt x="670" y="489"/>
                  <a:pt x="670" y="410"/>
                </a:cubicBezTo>
                <a:cubicBezTo>
                  <a:pt x="670" y="330"/>
                  <a:pt x="604" y="262"/>
                  <a:pt x="525" y="262"/>
                </a:cubicBezTo>
                <a:close/>
                <a:moveTo>
                  <a:pt x="150" y="541"/>
                </a:moveTo>
                <a:cubicBezTo>
                  <a:pt x="150" y="484"/>
                  <a:pt x="186" y="434"/>
                  <a:pt x="235" y="410"/>
                </a:cubicBezTo>
                <a:cubicBezTo>
                  <a:pt x="186" y="385"/>
                  <a:pt x="150" y="336"/>
                  <a:pt x="150" y="278"/>
                </a:cubicBezTo>
                <a:cubicBezTo>
                  <a:pt x="150" y="199"/>
                  <a:pt x="219" y="131"/>
                  <a:pt x="298" y="131"/>
                </a:cubicBezTo>
                <a:cubicBezTo>
                  <a:pt x="328" y="131"/>
                  <a:pt x="355" y="142"/>
                  <a:pt x="380" y="158"/>
                </a:cubicBezTo>
                <a:lnTo>
                  <a:pt x="380" y="147"/>
                </a:lnTo>
                <a:cubicBezTo>
                  <a:pt x="380" y="68"/>
                  <a:pt x="446" y="0"/>
                  <a:pt x="525" y="0"/>
                </a:cubicBezTo>
                <a:cubicBezTo>
                  <a:pt x="604" y="0"/>
                  <a:pt x="670" y="68"/>
                  <a:pt x="670" y="147"/>
                </a:cubicBezTo>
                <a:lnTo>
                  <a:pt x="670" y="158"/>
                </a:lnTo>
                <a:cubicBezTo>
                  <a:pt x="695" y="142"/>
                  <a:pt x="722" y="131"/>
                  <a:pt x="752" y="131"/>
                </a:cubicBezTo>
                <a:cubicBezTo>
                  <a:pt x="831" y="131"/>
                  <a:pt x="900" y="199"/>
                  <a:pt x="900" y="278"/>
                </a:cubicBezTo>
                <a:cubicBezTo>
                  <a:pt x="900" y="336"/>
                  <a:pt x="864" y="385"/>
                  <a:pt x="815" y="410"/>
                </a:cubicBezTo>
                <a:cubicBezTo>
                  <a:pt x="864" y="434"/>
                  <a:pt x="900" y="484"/>
                  <a:pt x="900" y="541"/>
                </a:cubicBezTo>
                <a:cubicBezTo>
                  <a:pt x="900" y="620"/>
                  <a:pt x="831" y="686"/>
                  <a:pt x="752" y="686"/>
                </a:cubicBezTo>
                <a:cubicBezTo>
                  <a:pt x="722" y="686"/>
                  <a:pt x="695" y="678"/>
                  <a:pt x="670" y="661"/>
                </a:cubicBezTo>
                <a:lnTo>
                  <a:pt x="670" y="672"/>
                </a:lnTo>
                <a:cubicBezTo>
                  <a:pt x="670" y="751"/>
                  <a:pt x="604" y="817"/>
                  <a:pt x="525" y="817"/>
                </a:cubicBezTo>
                <a:cubicBezTo>
                  <a:pt x="446" y="817"/>
                  <a:pt x="380" y="751"/>
                  <a:pt x="380" y="672"/>
                </a:cubicBezTo>
                <a:lnTo>
                  <a:pt x="380" y="661"/>
                </a:lnTo>
                <a:cubicBezTo>
                  <a:pt x="355" y="678"/>
                  <a:pt x="328" y="686"/>
                  <a:pt x="298" y="686"/>
                </a:cubicBezTo>
                <a:cubicBezTo>
                  <a:pt x="219" y="686"/>
                  <a:pt x="150" y="620"/>
                  <a:pt x="150" y="541"/>
                </a:cubicBezTo>
                <a:close/>
                <a:moveTo>
                  <a:pt x="525" y="1224"/>
                </a:moveTo>
                <a:cubicBezTo>
                  <a:pt x="235" y="1224"/>
                  <a:pt x="0" y="989"/>
                  <a:pt x="0" y="700"/>
                </a:cubicBezTo>
                <a:cubicBezTo>
                  <a:pt x="290" y="700"/>
                  <a:pt x="525" y="935"/>
                  <a:pt x="525" y="1224"/>
                </a:cubicBezTo>
                <a:close/>
                <a:moveTo>
                  <a:pt x="525" y="1224"/>
                </a:moveTo>
                <a:cubicBezTo>
                  <a:pt x="525" y="935"/>
                  <a:pt x="760" y="700"/>
                  <a:pt x="1050" y="700"/>
                </a:cubicBezTo>
                <a:cubicBezTo>
                  <a:pt x="1050" y="989"/>
                  <a:pt x="815" y="1224"/>
                  <a:pt x="525" y="122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64164" y="5820568"/>
            <a:ext cx="377825" cy="419100"/>
          </a:xfrm>
          <a:custGeom>
            <a:avLst/>
            <a:gdLst>
              <a:gd name="T0" fmla="*/ 919 w 1051"/>
              <a:gd name="T1" fmla="*/ 115 h 1165"/>
              <a:gd name="T2" fmla="*/ 131 w 1051"/>
              <a:gd name="T3" fmla="*/ 115 h 1165"/>
              <a:gd name="T4" fmla="*/ 156 w 1051"/>
              <a:gd name="T5" fmla="*/ 350 h 1165"/>
              <a:gd name="T6" fmla="*/ 894 w 1051"/>
              <a:gd name="T7" fmla="*/ 350 h 1165"/>
              <a:gd name="T8" fmla="*/ 919 w 1051"/>
              <a:gd name="T9" fmla="*/ 115 h 1165"/>
              <a:gd name="T10" fmla="*/ 525 w 1051"/>
              <a:gd name="T11" fmla="*/ 989 h 1165"/>
              <a:gd name="T12" fmla="*/ 700 w 1051"/>
              <a:gd name="T13" fmla="*/ 814 h 1165"/>
              <a:gd name="T14" fmla="*/ 525 w 1051"/>
              <a:gd name="T15" fmla="*/ 500 h 1165"/>
              <a:gd name="T16" fmla="*/ 350 w 1051"/>
              <a:gd name="T17" fmla="*/ 814 h 1165"/>
              <a:gd name="T18" fmla="*/ 525 w 1051"/>
              <a:gd name="T19" fmla="*/ 989 h 1165"/>
              <a:gd name="T20" fmla="*/ 0 w 1051"/>
              <a:gd name="T21" fmla="*/ 0 h 1165"/>
              <a:gd name="T22" fmla="*/ 1050 w 1051"/>
              <a:gd name="T23" fmla="*/ 0 h 1165"/>
              <a:gd name="T24" fmla="*/ 932 w 1051"/>
              <a:gd name="T25" fmla="*/ 1063 h 1165"/>
              <a:gd name="T26" fmla="*/ 817 w 1051"/>
              <a:gd name="T27" fmla="*/ 1164 h 1165"/>
              <a:gd name="T28" fmla="*/ 232 w 1051"/>
              <a:gd name="T29" fmla="*/ 1164 h 1165"/>
              <a:gd name="T30" fmla="*/ 117 w 1051"/>
              <a:gd name="T31" fmla="*/ 1063 h 1165"/>
              <a:gd name="T32" fmla="*/ 0 w 1051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51" h="1165">
                <a:moveTo>
                  <a:pt x="919" y="115"/>
                </a:moveTo>
                <a:lnTo>
                  <a:pt x="131" y="115"/>
                </a:lnTo>
                <a:lnTo>
                  <a:pt x="156" y="350"/>
                </a:lnTo>
                <a:lnTo>
                  <a:pt x="894" y="350"/>
                </a:lnTo>
                <a:lnTo>
                  <a:pt x="919" y="115"/>
                </a:lnTo>
                <a:close/>
                <a:moveTo>
                  <a:pt x="525" y="989"/>
                </a:moveTo>
                <a:cubicBezTo>
                  <a:pt x="620" y="989"/>
                  <a:pt x="700" y="910"/>
                  <a:pt x="700" y="814"/>
                </a:cubicBezTo>
                <a:cubicBezTo>
                  <a:pt x="700" y="697"/>
                  <a:pt x="525" y="500"/>
                  <a:pt x="525" y="500"/>
                </a:cubicBezTo>
                <a:cubicBezTo>
                  <a:pt x="525" y="500"/>
                  <a:pt x="350" y="697"/>
                  <a:pt x="350" y="814"/>
                </a:cubicBezTo>
                <a:cubicBezTo>
                  <a:pt x="350" y="910"/>
                  <a:pt x="429" y="989"/>
                  <a:pt x="525" y="989"/>
                </a:cubicBezTo>
                <a:close/>
                <a:moveTo>
                  <a:pt x="0" y="0"/>
                </a:moveTo>
                <a:lnTo>
                  <a:pt x="1050" y="0"/>
                </a:lnTo>
                <a:lnTo>
                  <a:pt x="932" y="1063"/>
                </a:lnTo>
                <a:cubicBezTo>
                  <a:pt x="924" y="1121"/>
                  <a:pt x="877" y="1164"/>
                  <a:pt x="817" y="1164"/>
                </a:cubicBezTo>
                <a:lnTo>
                  <a:pt x="232" y="1164"/>
                </a:lnTo>
                <a:cubicBezTo>
                  <a:pt x="172" y="1164"/>
                  <a:pt x="126" y="1121"/>
                  <a:pt x="117" y="1063"/>
                </a:cubicBez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8262" y="5861843"/>
            <a:ext cx="419100" cy="336550"/>
          </a:xfrm>
          <a:custGeom>
            <a:avLst/>
            <a:gdLst>
              <a:gd name="T0" fmla="*/ 815 w 1166"/>
              <a:gd name="T1" fmla="*/ 467 h 936"/>
              <a:gd name="T2" fmla="*/ 815 w 1166"/>
              <a:gd name="T3" fmla="*/ 174 h 936"/>
              <a:gd name="T4" fmla="*/ 758 w 1166"/>
              <a:gd name="T5" fmla="*/ 174 h 936"/>
              <a:gd name="T6" fmla="*/ 758 w 1166"/>
              <a:gd name="T7" fmla="*/ 292 h 936"/>
              <a:gd name="T8" fmla="*/ 700 w 1166"/>
              <a:gd name="T9" fmla="*/ 292 h 936"/>
              <a:gd name="T10" fmla="*/ 700 w 1166"/>
              <a:gd name="T11" fmla="*/ 174 h 936"/>
              <a:gd name="T12" fmla="*/ 640 w 1166"/>
              <a:gd name="T13" fmla="*/ 174 h 936"/>
              <a:gd name="T14" fmla="*/ 640 w 1166"/>
              <a:gd name="T15" fmla="*/ 349 h 936"/>
              <a:gd name="T16" fmla="*/ 758 w 1166"/>
              <a:gd name="T17" fmla="*/ 349 h 936"/>
              <a:gd name="T18" fmla="*/ 758 w 1166"/>
              <a:gd name="T19" fmla="*/ 467 h 936"/>
              <a:gd name="T20" fmla="*/ 815 w 1166"/>
              <a:gd name="T21" fmla="*/ 467 h 936"/>
              <a:gd name="T22" fmla="*/ 525 w 1166"/>
              <a:gd name="T23" fmla="*/ 349 h 936"/>
              <a:gd name="T24" fmla="*/ 525 w 1166"/>
              <a:gd name="T25" fmla="*/ 174 h 936"/>
              <a:gd name="T26" fmla="*/ 350 w 1166"/>
              <a:gd name="T27" fmla="*/ 174 h 936"/>
              <a:gd name="T28" fmla="*/ 350 w 1166"/>
              <a:gd name="T29" fmla="*/ 235 h 936"/>
              <a:gd name="T30" fmla="*/ 465 w 1166"/>
              <a:gd name="T31" fmla="*/ 235 h 936"/>
              <a:gd name="T32" fmla="*/ 465 w 1166"/>
              <a:gd name="T33" fmla="*/ 292 h 936"/>
              <a:gd name="T34" fmla="*/ 350 w 1166"/>
              <a:gd name="T35" fmla="*/ 292 h 936"/>
              <a:gd name="T36" fmla="*/ 350 w 1166"/>
              <a:gd name="T37" fmla="*/ 467 h 936"/>
              <a:gd name="T38" fmla="*/ 525 w 1166"/>
              <a:gd name="T39" fmla="*/ 467 h 936"/>
              <a:gd name="T40" fmla="*/ 525 w 1166"/>
              <a:gd name="T41" fmla="*/ 410 h 936"/>
              <a:gd name="T42" fmla="*/ 408 w 1166"/>
              <a:gd name="T43" fmla="*/ 410 h 936"/>
              <a:gd name="T44" fmla="*/ 408 w 1166"/>
              <a:gd name="T45" fmla="*/ 349 h 936"/>
              <a:gd name="T46" fmla="*/ 525 w 1166"/>
              <a:gd name="T47" fmla="*/ 349 h 936"/>
              <a:gd name="T48" fmla="*/ 990 w 1166"/>
              <a:gd name="T49" fmla="*/ 174 h 936"/>
              <a:gd name="T50" fmla="*/ 1165 w 1166"/>
              <a:gd name="T51" fmla="*/ 174 h 936"/>
              <a:gd name="T52" fmla="*/ 1165 w 1166"/>
              <a:gd name="T53" fmla="*/ 935 h 936"/>
              <a:gd name="T54" fmla="*/ 700 w 1166"/>
              <a:gd name="T55" fmla="*/ 935 h 936"/>
              <a:gd name="T56" fmla="*/ 700 w 1166"/>
              <a:gd name="T57" fmla="*/ 699 h 936"/>
              <a:gd name="T58" fmla="*/ 465 w 1166"/>
              <a:gd name="T59" fmla="*/ 699 h 936"/>
              <a:gd name="T60" fmla="*/ 465 w 1166"/>
              <a:gd name="T61" fmla="*/ 935 h 936"/>
              <a:gd name="T62" fmla="*/ 0 w 1166"/>
              <a:gd name="T63" fmla="*/ 935 h 936"/>
              <a:gd name="T64" fmla="*/ 0 w 1166"/>
              <a:gd name="T65" fmla="*/ 174 h 936"/>
              <a:gd name="T66" fmla="*/ 175 w 1166"/>
              <a:gd name="T67" fmla="*/ 174 h 936"/>
              <a:gd name="T68" fmla="*/ 175 w 1166"/>
              <a:gd name="T69" fmla="*/ 0 h 936"/>
              <a:gd name="T70" fmla="*/ 990 w 1166"/>
              <a:gd name="T71" fmla="*/ 0 h 936"/>
              <a:gd name="T72" fmla="*/ 990 w 1166"/>
              <a:gd name="T73" fmla="*/ 174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936">
                <a:moveTo>
                  <a:pt x="815" y="467"/>
                </a:moveTo>
                <a:lnTo>
                  <a:pt x="815" y="174"/>
                </a:lnTo>
                <a:lnTo>
                  <a:pt x="758" y="174"/>
                </a:lnTo>
                <a:lnTo>
                  <a:pt x="758" y="292"/>
                </a:lnTo>
                <a:lnTo>
                  <a:pt x="700" y="292"/>
                </a:lnTo>
                <a:lnTo>
                  <a:pt x="700" y="174"/>
                </a:lnTo>
                <a:lnTo>
                  <a:pt x="640" y="174"/>
                </a:lnTo>
                <a:lnTo>
                  <a:pt x="640" y="349"/>
                </a:lnTo>
                <a:lnTo>
                  <a:pt x="758" y="349"/>
                </a:lnTo>
                <a:lnTo>
                  <a:pt x="758" y="467"/>
                </a:lnTo>
                <a:lnTo>
                  <a:pt x="815" y="467"/>
                </a:lnTo>
                <a:close/>
                <a:moveTo>
                  <a:pt x="525" y="349"/>
                </a:moveTo>
                <a:lnTo>
                  <a:pt x="525" y="174"/>
                </a:lnTo>
                <a:lnTo>
                  <a:pt x="350" y="174"/>
                </a:lnTo>
                <a:lnTo>
                  <a:pt x="350" y="235"/>
                </a:lnTo>
                <a:lnTo>
                  <a:pt x="465" y="235"/>
                </a:lnTo>
                <a:lnTo>
                  <a:pt x="465" y="292"/>
                </a:lnTo>
                <a:lnTo>
                  <a:pt x="350" y="292"/>
                </a:lnTo>
                <a:lnTo>
                  <a:pt x="350" y="467"/>
                </a:lnTo>
                <a:lnTo>
                  <a:pt x="525" y="467"/>
                </a:lnTo>
                <a:lnTo>
                  <a:pt x="525" y="410"/>
                </a:lnTo>
                <a:lnTo>
                  <a:pt x="408" y="410"/>
                </a:lnTo>
                <a:lnTo>
                  <a:pt x="408" y="349"/>
                </a:lnTo>
                <a:lnTo>
                  <a:pt x="525" y="349"/>
                </a:lnTo>
                <a:close/>
                <a:moveTo>
                  <a:pt x="990" y="174"/>
                </a:moveTo>
                <a:lnTo>
                  <a:pt x="1165" y="174"/>
                </a:lnTo>
                <a:lnTo>
                  <a:pt x="1165" y="935"/>
                </a:lnTo>
                <a:lnTo>
                  <a:pt x="700" y="935"/>
                </a:lnTo>
                <a:lnTo>
                  <a:pt x="700" y="699"/>
                </a:lnTo>
                <a:lnTo>
                  <a:pt x="465" y="699"/>
                </a:lnTo>
                <a:lnTo>
                  <a:pt x="465" y="935"/>
                </a:lnTo>
                <a:lnTo>
                  <a:pt x="0" y="935"/>
                </a:lnTo>
                <a:lnTo>
                  <a:pt x="0" y="174"/>
                </a:lnTo>
                <a:lnTo>
                  <a:pt x="175" y="174"/>
                </a:lnTo>
                <a:lnTo>
                  <a:pt x="175" y="0"/>
                </a:lnTo>
                <a:lnTo>
                  <a:pt x="990" y="0"/>
                </a:lnTo>
                <a:lnTo>
                  <a:pt x="990" y="17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12051" y="5796758"/>
            <a:ext cx="377825" cy="466725"/>
          </a:xfrm>
          <a:custGeom>
            <a:avLst/>
            <a:gdLst>
              <a:gd name="T0" fmla="*/ 933 w 1051"/>
              <a:gd name="T1" fmla="*/ 1296 h 1297"/>
              <a:gd name="T2" fmla="*/ 875 w 1051"/>
              <a:gd name="T3" fmla="*/ 1236 h 1297"/>
              <a:gd name="T4" fmla="*/ 875 w 1051"/>
              <a:gd name="T5" fmla="*/ 1178 h 1297"/>
              <a:gd name="T6" fmla="*/ 175 w 1051"/>
              <a:gd name="T7" fmla="*/ 1178 h 1297"/>
              <a:gd name="T8" fmla="*/ 175 w 1051"/>
              <a:gd name="T9" fmla="*/ 1236 h 1297"/>
              <a:gd name="T10" fmla="*/ 118 w 1051"/>
              <a:gd name="T11" fmla="*/ 1296 h 1297"/>
              <a:gd name="T12" fmla="*/ 58 w 1051"/>
              <a:gd name="T13" fmla="*/ 1296 h 1297"/>
              <a:gd name="T14" fmla="*/ 0 w 1051"/>
              <a:gd name="T15" fmla="*/ 1236 h 1297"/>
              <a:gd name="T16" fmla="*/ 0 w 1051"/>
              <a:gd name="T17" fmla="*/ 771 h 1297"/>
              <a:gd name="T18" fmla="*/ 121 w 1051"/>
              <a:gd name="T19" fmla="*/ 421 h 1297"/>
              <a:gd name="T20" fmla="*/ 205 w 1051"/>
              <a:gd name="T21" fmla="*/ 361 h 1297"/>
              <a:gd name="T22" fmla="*/ 845 w 1051"/>
              <a:gd name="T23" fmla="*/ 361 h 1297"/>
              <a:gd name="T24" fmla="*/ 930 w 1051"/>
              <a:gd name="T25" fmla="*/ 421 h 1297"/>
              <a:gd name="T26" fmla="*/ 1050 w 1051"/>
              <a:gd name="T27" fmla="*/ 771 h 1297"/>
              <a:gd name="T28" fmla="*/ 1050 w 1051"/>
              <a:gd name="T29" fmla="*/ 1236 h 1297"/>
              <a:gd name="T30" fmla="*/ 993 w 1051"/>
              <a:gd name="T31" fmla="*/ 1296 h 1297"/>
              <a:gd name="T32" fmla="*/ 933 w 1051"/>
              <a:gd name="T33" fmla="*/ 1296 h 1297"/>
              <a:gd name="T34" fmla="*/ 118 w 1051"/>
              <a:gd name="T35" fmla="*/ 711 h 1297"/>
              <a:gd name="T36" fmla="*/ 933 w 1051"/>
              <a:gd name="T37" fmla="*/ 711 h 1297"/>
              <a:gd name="T38" fmla="*/ 845 w 1051"/>
              <a:gd name="T39" fmla="*/ 448 h 1297"/>
              <a:gd name="T40" fmla="*/ 205 w 1051"/>
              <a:gd name="T41" fmla="*/ 448 h 1297"/>
              <a:gd name="T42" fmla="*/ 118 w 1051"/>
              <a:gd name="T43" fmla="*/ 711 h 1297"/>
              <a:gd name="T44" fmla="*/ 845 w 1051"/>
              <a:gd name="T45" fmla="*/ 1003 h 1297"/>
              <a:gd name="T46" fmla="*/ 933 w 1051"/>
              <a:gd name="T47" fmla="*/ 916 h 1297"/>
              <a:gd name="T48" fmla="*/ 845 w 1051"/>
              <a:gd name="T49" fmla="*/ 828 h 1297"/>
              <a:gd name="T50" fmla="*/ 758 w 1051"/>
              <a:gd name="T51" fmla="*/ 916 h 1297"/>
              <a:gd name="T52" fmla="*/ 845 w 1051"/>
              <a:gd name="T53" fmla="*/ 1003 h 1297"/>
              <a:gd name="T54" fmla="*/ 205 w 1051"/>
              <a:gd name="T55" fmla="*/ 1003 h 1297"/>
              <a:gd name="T56" fmla="*/ 293 w 1051"/>
              <a:gd name="T57" fmla="*/ 916 h 1297"/>
              <a:gd name="T58" fmla="*/ 205 w 1051"/>
              <a:gd name="T59" fmla="*/ 828 h 1297"/>
              <a:gd name="T60" fmla="*/ 118 w 1051"/>
              <a:gd name="T61" fmla="*/ 916 h 1297"/>
              <a:gd name="T62" fmla="*/ 205 w 1051"/>
              <a:gd name="T63" fmla="*/ 1003 h 1297"/>
              <a:gd name="T64" fmla="*/ 233 w 1051"/>
              <a:gd name="T65" fmla="*/ 246 h 1297"/>
              <a:gd name="T66" fmla="*/ 145 w 1051"/>
              <a:gd name="T67" fmla="*/ 159 h 1297"/>
              <a:gd name="T68" fmla="*/ 233 w 1051"/>
              <a:gd name="T69" fmla="*/ 0 h 1297"/>
              <a:gd name="T70" fmla="*/ 320 w 1051"/>
              <a:gd name="T71" fmla="*/ 159 h 1297"/>
              <a:gd name="T72" fmla="*/ 233 w 1051"/>
              <a:gd name="T73" fmla="*/ 246 h 1297"/>
              <a:gd name="T74" fmla="*/ 525 w 1051"/>
              <a:gd name="T75" fmla="*/ 246 h 1297"/>
              <a:gd name="T76" fmla="*/ 438 w 1051"/>
              <a:gd name="T77" fmla="*/ 159 h 1297"/>
              <a:gd name="T78" fmla="*/ 525 w 1051"/>
              <a:gd name="T79" fmla="*/ 0 h 1297"/>
              <a:gd name="T80" fmla="*/ 613 w 1051"/>
              <a:gd name="T81" fmla="*/ 159 h 1297"/>
              <a:gd name="T82" fmla="*/ 525 w 1051"/>
              <a:gd name="T83" fmla="*/ 246 h 1297"/>
              <a:gd name="T84" fmla="*/ 818 w 1051"/>
              <a:gd name="T85" fmla="*/ 246 h 1297"/>
              <a:gd name="T86" fmla="*/ 730 w 1051"/>
              <a:gd name="T87" fmla="*/ 159 h 1297"/>
              <a:gd name="T88" fmla="*/ 818 w 1051"/>
              <a:gd name="T89" fmla="*/ 0 h 1297"/>
              <a:gd name="T90" fmla="*/ 905 w 1051"/>
              <a:gd name="T91" fmla="*/ 159 h 1297"/>
              <a:gd name="T92" fmla="*/ 818 w 1051"/>
              <a:gd name="T93" fmla="*/ 246 h 1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051" h="1297">
                <a:moveTo>
                  <a:pt x="933" y="1296"/>
                </a:moveTo>
                <a:cubicBezTo>
                  <a:pt x="900" y="1296"/>
                  <a:pt x="875" y="1269"/>
                  <a:pt x="875" y="1236"/>
                </a:cubicBezTo>
                <a:lnTo>
                  <a:pt x="875" y="1178"/>
                </a:lnTo>
                <a:lnTo>
                  <a:pt x="175" y="1178"/>
                </a:lnTo>
                <a:lnTo>
                  <a:pt x="175" y="1236"/>
                </a:lnTo>
                <a:cubicBezTo>
                  <a:pt x="175" y="1269"/>
                  <a:pt x="151" y="1296"/>
                  <a:pt x="118" y="1296"/>
                </a:cubicBezTo>
                <a:lnTo>
                  <a:pt x="58" y="1296"/>
                </a:lnTo>
                <a:cubicBezTo>
                  <a:pt x="25" y="1296"/>
                  <a:pt x="0" y="1269"/>
                  <a:pt x="0" y="1236"/>
                </a:cubicBezTo>
                <a:lnTo>
                  <a:pt x="0" y="771"/>
                </a:lnTo>
                <a:lnTo>
                  <a:pt x="121" y="421"/>
                </a:lnTo>
                <a:cubicBezTo>
                  <a:pt x="132" y="386"/>
                  <a:pt x="167" y="361"/>
                  <a:pt x="205" y="361"/>
                </a:cubicBezTo>
                <a:lnTo>
                  <a:pt x="845" y="361"/>
                </a:lnTo>
                <a:cubicBezTo>
                  <a:pt x="883" y="361"/>
                  <a:pt x="919" y="386"/>
                  <a:pt x="930" y="421"/>
                </a:cubicBezTo>
                <a:lnTo>
                  <a:pt x="1050" y="771"/>
                </a:lnTo>
                <a:lnTo>
                  <a:pt x="1050" y="1236"/>
                </a:lnTo>
                <a:cubicBezTo>
                  <a:pt x="1050" y="1269"/>
                  <a:pt x="1026" y="1296"/>
                  <a:pt x="993" y="1296"/>
                </a:cubicBezTo>
                <a:lnTo>
                  <a:pt x="933" y="1296"/>
                </a:lnTo>
                <a:close/>
                <a:moveTo>
                  <a:pt x="118" y="711"/>
                </a:moveTo>
                <a:lnTo>
                  <a:pt x="933" y="711"/>
                </a:lnTo>
                <a:lnTo>
                  <a:pt x="845" y="448"/>
                </a:lnTo>
                <a:lnTo>
                  <a:pt x="205" y="448"/>
                </a:lnTo>
                <a:lnTo>
                  <a:pt x="118" y="711"/>
                </a:lnTo>
                <a:close/>
                <a:moveTo>
                  <a:pt x="845" y="1003"/>
                </a:moveTo>
                <a:cubicBezTo>
                  <a:pt x="894" y="1003"/>
                  <a:pt x="933" y="965"/>
                  <a:pt x="933" y="916"/>
                </a:cubicBezTo>
                <a:cubicBezTo>
                  <a:pt x="933" y="867"/>
                  <a:pt x="894" y="828"/>
                  <a:pt x="845" y="828"/>
                </a:cubicBezTo>
                <a:cubicBezTo>
                  <a:pt x="796" y="828"/>
                  <a:pt x="758" y="867"/>
                  <a:pt x="758" y="916"/>
                </a:cubicBezTo>
                <a:cubicBezTo>
                  <a:pt x="758" y="965"/>
                  <a:pt x="796" y="1003"/>
                  <a:pt x="845" y="1003"/>
                </a:cubicBezTo>
                <a:close/>
                <a:moveTo>
                  <a:pt x="205" y="1003"/>
                </a:moveTo>
                <a:cubicBezTo>
                  <a:pt x="255" y="1003"/>
                  <a:pt x="293" y="965"/>
                  <a:pt x="293" y="916"/>
                </a:cubicBezTo>
                <a:cubicBezTo>
                  <a:pt x="293" y="867"/>
                  <a:pt x="255" y="828"/>
                  <a:pt x="205" y="828"/>
                </a:cubicBezTo>
                <a:cubicBezTo>
                  <a:pt x="156" y="828"/>
                  <a:pt x="118" y="867"/>
                  <a:pt x="118" y="916"/>
                </a:cubicBezTo>
                <a:cubicBezTo>
                  <a:pt x="118" y="965"/>
                  <a:pt x="156" y="1003"/>
                  <a:pt x="205" y="1003"/>
                </a:cubicBezTo>
                <a:close/>
                <a:moveTo>
                  <a:pt x="233" y="246"/>
                </a:moveTo>
                <a:cubicBezTo>
                  <a:pt x="184" y="246"/>
                  <a:pt x="145" y="208"/>
                  <a:pt x="145" y="159"/>
                </a:cubicBezTo>
                <a:cubicBezTo>
                  <a:pt x="145" y="101"/>
                  <a:pt x="233" y="0"/>
                  <a:pt x="233" y="0"/>
                </a:cubicBezTo>
                <a:cubicBezTo>
                  <a:pt x="233" y="0"/>
                  <a:pt x="320" y="101"/>
                  <a:pt x="320" y="159"/>
                </a:cubicBezTo>
                <a:cubicBezTo>
                  <a:pt x="320" y="208"/>
                  <a:pt x="282" y="246"/>
                  <a:pt x="233" y="246"/>
                </a:cubicBezTo>
                <a:close/>
                <a:moveTo>
                  <a:pt x="525" y="246"/>
                </a:moveTo>
                <a:cubicBezTo>
                  <a:pt x="476" y="246"/>
                  <a:pt x="438" y="208"/>
                  <a:pt x="438" y="159"/>
                </a:cubicBezTo>
                <a:cubicBezTo>
                  <a:pt x="438" y="101"/>
                  <a:pt x="525" y="0"/>
                  <a:pt x="525" y="0"/>
                </a:cubicBezTo>
                <a:cubicBezTo>
                  <a:pt x="525" y="0"/>
                  <a:pt x="613" y="101"/>
                  <a:pt x="613" y="159"/>
                </a:cubicBezTo>
                <a:cubicBezTo>
                  <a:pt x="613" y="208"/>
                  <a:pt x="575" y="246"/>
                  <a:pt x="525" y="246"/>
                </a:cubicBezTo>
                <a:close/>
                <a:moveTo>
                  <a:pt x="818" y="246"/>
                </a:moveTo>
                <a:cubicBezTo>
                  <a:pt x="769" y="246"/>
                  <a:pt x="730" y="208"/>
                  <a:pt x="730" y="159"/>
                </a:cubicBezTo>
                <a:cubicBezTo>
                  <a:pt x="730" y="101"/>
                  <a:pt x="818" y="0"/>
                  <a:pt x="818" y="0"/>
                </a:cubicBezTo>
                <a:cubicBezTo>
                  <a:pt x="818" y="0"/>
                  <a:pt x="905" y="101"/>
                  <a:pt x="905" y="159"/>
                </a:cubicBezTo>
                <a:cubicBezTo>
                  <a:pt x="905" y="208"/>
                  <a:pt x="867" y="246"/>
                  <a:pt x="818" y="24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6149" y="5841208"/>
            <a:ext cx="419100" cy="377825"/>
          </a:xfrm>
          <a:custGeom>
            <a:avLst/>
            <a:gdLst>
              <a:gd name="T0" fmla="*/ 0 w 1165"/>
              <a:gd name="T1" fmla="*/ 1050 h 1051"/>
              <a:gd name="T2" fmla="*/ 0 w 1165"/>
              <a:gd name="T3" fmla="*/ 932 h 1051"/>
              <a:gd name="T4" fmla="*/ 1050 w 1165"/>
              <a:gd name="T5" fmla="*/ 932 h 1051"/>
              <a:gd name="T6" fmla="*/ 1050 w 1165"/>
              <a:gd name="T7" fmla="*/ 1050 h 1051"/>
              <a:gd name="T8" fmla="*/ 0 w 1165"/>
              <a:gd name="T9" fmla="*/ 1050 h 1051"/>
              <a:gd name="T10" fmla="*/ 1050 w 1165"/>
              <a:gd name="T11" fmla="*/ 293 h 1051"/>
              <a:gd name="T12" fmla="*/ 1050 w 1165"/>
              <a:gd name="T13" fmla="*/ 118 h 1051"/>
              <a:gd name="T14" fmla="*/ 932 w 1165"/>
              <a:gd name="T15" fmla="*/ 118 h 1051"/>
              <a:gd name="T16" fmla="*/ 932 w 1165"/>
              <a:gd name="T17" fmla="*/ 293 h 1051"/>
              <a:gd name="T18" fmla="*/ 1050 w 1165"/>
              <a:gd name="T19" fmla="*/ 293 h 1051"/>
              <a:gd name="T20" fmla="*/ 1050 w 1165"/>
              <a:gd name="T21" fmla="*/ 0 h 1051"/>
              <a:gd name="T22" fmla="*/ 1164 w 1165"/>
              <a:gd name="T23" fmla="*/ 118 h 1051"/>
              <a:gd name="T24" fmla="*/ 1164 w 1165"/>
              <a:gd name="T25" fmla="*/ 293 h 1051"/>
              <a:gd name="T26" fmla="*/ 1050 w 1165"/>
              <a:gd name="T27" fmla="*/ 407 h 1051"/>
              <a:gd name="T28" fmla="*/ 932 w 1165"/>
              <a:gd name="T29" fmla="*/ 407 h 1051"/>
              <a:gd name="T30" fmla="*/ 932 w 1165"/>
              <a:gd name="T31" fmla="*/ 582 h 1051"/>
              <a:gd name="T32" fmla="*/ 700 w 1165"/>
              <a:gd name="T33" fmla="*/ 818 h 1051"/>
              <a:gd name="T34" fmla="*/ 350 w 1165"/>
              <a:gd name="T35" fmla="*/ 818 h 1051"/>
              <a:gd name="T36" fmla="*/ 115 w 1165"/>
              <a:gd name="T37" fmla="*/ 582 h 1051"/>
              <a:gd name="T38" fmla="*/ 115 w 1165"/>
              <a:gd name="T39" fmla="*/ 0 h 1051"/>
              <a:gd name="T40" fmla="*/ 1050 w 1165"/>
              <a:gd name="T4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5" h="1051">
                <a:moveTo>
                  <a:pt x="0" y="1050"/>
                </a:moveTo>
                <a:lnTo>
                  <a:pt x="0" y="932"/>
                </a:lnTo>
                <a:lnTo>
                  <a:pt x="1050" y="932"/>
                </a:lnTo>
                <a:lnTo>
                  <a:pt x="1050" y="1050"/>
                </a:lnTo>
                <a:lnTo>
                  <a:pt x="0" y="1050"/>
                </a:lnTo>
                <a:close/>
                <a:moveTo>
                  <a:pt x="1050" y="293"/>
                </a:moveTo>
                <a:lnTo>
                  <a:pt x="1050" y="118"/>
                </a:lnTo>
                <a:lnTo>
                  <a:pt x="932" y="118"/>
                </a:lnTo>
                <a:lnTo>
                  <a:pt x="932" y="293"/>
                </a:lnTo>
                <a:lnTo>
                  <a:pt x="1050" y="293"/>
                </a:lnTo>
                <a:close/>
                <a:moveTo>
                  <a:pt x="1050" y="0"/>
                </a:moveTo>
                <a:cubicBezTo>
                  <a:pt x="1115" y="0"/>
                  <a:pt x="1164" y="52"/>
                  <a:pt x="1164" y="118"/>
                </a:cubicBezTo>
                <a:lnTo>
                  <a:pt x="1164" y="293"/>
                </a:lnTo>
                <a:cubicBezTo>
                  <a:pt x="1164" y="358"/>
                  <a:pt x="1115" y="407"/>
                  <a:pt x="1050" y="407"/>
                </a:cubicBezTo>
                <a:lnTo>
                  <a:pt x="932" y="407"/>
                </a:lnTo>
                <a:lnTo>
                  <a:pt x="932" y="582"/>
                </a:lnTo>
                <a:cubicBezTo>
                  <a:pt x="932" y="711"/>
                  <a:pt x="828" y="818"/>
                  <a:pt x="700" y="818"/>
                </a:cubicBezTo>
                <a:lnTo>
                  <a:pt x="350" y="818"/>
                </a:lnTo>
                <a:cubicBezTo>
                  <a:pt x="221" y="818"/>
                  <a:pt x="115" y="711"/>
                  <a:pt x="115" y="582"/>
                </a:cubicBezTo>
                <a:lnTo>
                  <a:pt x="115" y="0"/>
                </a:ln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1526" y="5841208"/>
            <a:ext cx="377825" cy="377825"/>
          </a:xfrm>
          <a:custGeom>
            <a:avLst/>
            <a:gdLst>
              <a:gd name="T0" fmla="*/ 260 w 1051"/>
              <a:gd name="T1" fmla="*/ 232 h 1051"/>
              <a:gd name="T2" fmla="*/ 790 w 1051"/>
              <a:gd name="T3" fmla="*/ 232 h 1051"/>
              <a:gd name="T4" fmla="*/ 894 w 1051"/>
              <a:gd name="T5" fmla="*/ 118 h 1051"/>
              <a:gd name="T6" fmla="*/ 156 w 1051"/>
              <a:gd name="T7" fmla="*/ 118 h 1051"/>
              <a:gd name="T8" fmla="*/ 260 w 1051"/>
              <a:gd name="T9" fmla="*/ 232 h 1051"/>
              <a:gd name="T10" fmla="*/ 1050 w 1051"/>
              <a:gd name="T11" fmla="*/ 118 h 1051"/>
              <a:gd name="T12" fmla="*/ 582 w 1051"/>
              <a:gd name="T13" fmla="*/ 643 h 1051"/>
              <a:gd name="T14" fmla="*/ 582 w 1051"/>
              <a:gd name="T15" fmla="*/ 932 h 1051"/>
              <a:gd name="T16" fmla="*/ 875 w 1051"/>
              <a:gd name="T17" fmla="*/ 932 h 1051"/>
              <a:gd name="T18" fmla="*/ 875 w 1051"/>
              <a:gd name="T19" fmla="*/ 1050 h 1051"/>
              <a:gd name="T20" fmla="*/ 175 w 1051"/>
              <a:gd name="T21" fmla="*/ 1050 h 1051"/>
              <a:gd name="T22" fmla="*/ 175 w 1051"/>
              <a:gd name="T23" fmla="*/ 932 h 1051"/>
              <a:gd name="T24" fmla="*/ 467 w 1051"/>
              <a:gd name="T25" fmla="*/ 932 h 1051"/>
              <a:gd name="T26" fmla="*/ 467 w 1051"/>
              <a:gd name="T27" fmla="*/ 643 h 1051"/>
              <a:gd name="T28" fmla="*/ 0 w 1051"/>
              <a:gd name="T29" fmla="*/ 118 h 1051"/>
              <a:gd name="T30" fmla="*/ 0 w 1051"/>
              <a:gd name="T31" fmla="*/ 0 h 1051"/>
              <a:gd name="T32" fmla="*/ 1050 w 1051"/>
              <a:gd name="T33" fmla="*/ 0 h 1051"/>
              <a:gd name="T34" fmla="*/ 1050 w 1051"/>
              <a:gd name="T35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51">
                <a:moveTo>
                  <a:pt x="260" y="232"/>
                </a:moveTo>
                <a:lnTo>
                  <a:pt x="790" y="232"/>
                </a:lnTo>
                <a:lnTo>
                  <a:pt x="894" y="118"/>
                </a:lnTo>
                <a:lnTo>
                  <a:pt x="156" y="118"/>
                </a:lnTo>
                <a:lnTo>
                  <a:pt x="260" y="232"/>
                </a:lnTo>
                <a:close/>
                <a:moveTo>
                  <a:pt x="1050" y="118"/>
                </a:moveTo>
                <a:lnTo>
                  <a:pt x="582" y="643"/>
                </a:lnTo>
                <a:lnTo>
                  <a:pt x="582" y="932"/>
                </a:lnTo>
                <a:lnTo>
                  <a:pt x="875" y="932"/>
                </a:lnTo>
                <a:lnTo>
                  <a:pt x="875" y="1050"/>
                </a:lnTo>
                <a:lnTo>
                  <a:pt x="175" y="1050"/>
                </a:lnTo>
                <a:lnTo>
                  <a:pt x="175" y="932"/>
                </a:lnTo>
                <a:lnTo>
                  <a:pt x="467" y="932"/>
                </a:lnTo>
                <a:lnTo>
                  <a:pt x="467" y="643"/>
                </a:lnTo>
                <a:lnTo>
                  <a:pt x="0" y="118"/>
                </a:lnTo>
                <a:lnTo>
                  <a:pt x="0" y="0"/>
                </a:lnTo>
                <a:lnTo>
                  <a:pt x="1050" y="0"/>
                </a:lnTo>
                <a:lnTo>
                  <a:pt x="1050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15624" y="5861843"/>
            <a:ext cx="419100" cy="336550"/>
          </a:xfrm>
          <a:custGeom>
            <a:avLst/>
            <a:gdLst>
              <a:gd name="T0" fmla="*/ 1050 w 1166"/>
              <a:gd name="T1" fmla="*/ 817 h 936"/>
              <a:gd name="T2" fmla="*/ 1050 w 1166"/>
              <a:gd name="T3" fmla="*/ 117 h 936"/>
              <a:gd name="T4" fmla="*/ 115 w 1166"/>
              <a:gd name="T5" fmla="*/ 117 h 936"/>
              <a:gd name="T6" fmla="*/ 115 w 1166"/>
              <a:gd name="T7" fmla="*/ 817 h 936"/>
              <a:gd name="T8" fmla="*/ 1050 w 1166"/>
              <a:gd name="T9" fmla="*/ 817 h 936"/>
              <a:gd name="T10" fmla="*/ 1165 w 1166"/>
              <a:gd name="T11" fmla="*/ 117 h 936"/>
              <a:gd name="T12" fmla="*/ 1165 w 1166"/>
              <a:gd name="T13" fmla="*/ 817 h 936"/>
              <a:gd name="T14" fmla="*/ 1050 w 1166"/>
              <a:gd name="T15" fmla="*/ 935 h 936"/>
              <a:gd name="T16" fmla="*/ 115 w 1166"/>
              <a:gd name="T17" fmla="*/ 935 h 936"/>
              <a:gd name="T18" fmla="*/ 0 w 1166"/>
              <a:gd name="T19" fmla="*/ 817 h 936"/>
              <a:gd name="T20" fmla="*/ 0 w 1166"/>
              <a:gd name="T21" fmla="*/ 117 h 936"/>
              <a:gd name="T22" fmla="*/ 115 w 1166"/>
              <a:gd name="T23" fmla="*/ 0 h 936"/>
              <a:gd name="T24" fmla="*/ 1050 w 1166"/>
              <a:gd name="T25" fmla="*/ 0 h 936"/>
              <a:gd name="T26" fmla="*/ 1165 w 1166"/>
              <a:gd name="T27" fmla="*/ 117 h 936"/>
              <a:gd name="T28" fmla="*/ 525 w 1166"/>
              <a:gd name="T29" fmla="*/ 699 h 936"/>
              <a:gd name="T30" fmla="*/ 408 w 1166"/>
              <a:gd name="T31" fmla="*/ 699 h 936"/>
              <a:gd name="T32" fmla="*/ 408 w 1166"/>
              <a:gd name="T33" fmla="*/ 585 h 936"/>
              <a:gd name="T34" fmla="*/ 640 w 1166"/>
              <a:gd name="T35" fmla="*/ 585 h 936"/>
              <a:gd name="T36" fmla="*/ 640 w 1166"/>
              <a:gd name="T37" fmla="*/ 524 h 936"/>
              <a:gd name="T38" fmla="*/ 465 w 1166"/>
              <a:gd name="T39" fmla="*/ 524 h 936"/>
              <a:gd name="T40" fmla="*/ 408 w 1166"/>
              <a:gd name="T41" fmla="*/ 467 h 936"/>
              <a:gd name="T42" fmla="*/ 408 w 1166"/>
              <a:gd name="T43" fmla="*/ 292 h 936"/>
              <a:gd name="T44" fmla="*/ 465 w 1166"/>
              <a:gd name="T45" fmla="*/ 235 h 936"/>
              <a:gd name="T46" fmla="*/ 525 w 1166"/>
              <a:gd name="T47" fmla="*/ 235 h 936"/>
              <a:gd name="T48" fmla="*/ 525 w 1166"/>
              <a:gd name="T49" fmla="*/ 174 h 936"/>
              <a:gd name="T50" fmla="*/ 640 w 1166"/>
              <a:gd name="T51" fmla="*/ 174 h 936"/>
              <a:gd name="T52" fmla="*/ 640 w 1166"/>
              <a:gd name="T53" fmla="*/ 235 h 936"/>
              <a:gd name="T54" fmla="*/ 758 w 1166"/>
              <a:gd name="T55" fmla="*/ 235 h 936"/>
              <a:gd name="T56" fmla="*/ 758 w 1166"/>
              <a:gd name="T57" fmla="*/ 349 h 936"/>
              <a:gd name="T58" fmla="*/ 525 w 1166"/>
              <a:gd name="T59" fmla="*/ 349 h 936"/>
              <a:gd name="T60" fmla="*/ 525 w 1166"/>
              <a:gd name="T61" fmla="*/ 410 h 936"/>
              <a:gd name="T62" fmla="*/ 700 w 1166"/>
              <a:gd name="T63" fmla="*/ 410 h 936"/>
              <a:gd name="T64" fmla="*/ 758 w 1166"/>
              <a:gd name="T65" fmla="*/ 467 h 936"/>
              <a:gd name="T66" fmla="*/ 758 w 1166"/>
              <a:gd name="T67" fmla="*/ 642 h 936"/>
              <a:gd name="T68" fmla="*/ 700 w 1166"/>
              <a:gd name="T69" fmla="*/ 699 h 936"/>
              <a:gd name="T70" fmla="*/ 640 w 1166"/>
              <a:gd name="T71" fmla="*/ 699 h 936"/>
              <a:gd name="T72" fmla="*/ 640 w 1166"/>
              <a:gd name="T73" fmla="*/ 760 h 936"/>
              <a:gd name="T74" fmla="*/ 525 w 1166"/>
              <a:gd name="T75" fmla="*/ 760 h 936"/>
              <a:gd name="T76" fmla="*/ 525 w 1166"/>
              <a:gd name="T77" fmla="*/ 699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936">
                <a:moveTo>
                  <a:pt x="1050" y="817"/>
                </a:moveTo>
                <a:lnTo>
                  <a:pt x="1050" y="117"/>
                </a:lnTo>
                <a:lnTo>
                  <a:pt x="115" y="117"/>
                </a:lnTo>
                <a:lnTo>
                  <a:pt x="115" y="817"/>
                </a:lnTo>
                <a:lnTo>
                  <a:pt x="1050" y="817"/>
                </a:lnTo>
                <a:close/>
                <a:moveTo>
                  <a:pt x="1165" y="117"/>
                </a:moveTo>
                <a:lnTo>
                  <a:pt x="1165" y="817"/>
                </a:lnTo>
                <a:cubicBezTo>
                  <a:pt x="1165" y="883"/>
                  <a:pt x="1116" y="935"/>
                  <a:pt x="1050" y="935"/>
                </a:cubicBezTo>
                <a:lnTo>
                  <a:pt x="115" y="935"/>
                </a:lnTo>
                <a:cubicBezTo>
                  <a:pt x="49" y="935"/>
                  <a:pt x="0" y="883"/>
                  <a:pt x="0" y="817"/>
                </a:cubicBezTo>
                <a:lnTo>
                  <a:pt x="0" y="117"/>
                </a:lnTo>
                <a:cubicBezTo>
                  <a:pt x="0" y="51"/>
                  <a:pt x="49" y="0"/>
                  <a:pt x="115" y="0"/>
                </a:cubicBezTo>
                <a:lnTo>
                  <a:pt x="1050" y="0"/>
                </a:lnTo>
                <a:cubicBezTo>
                  <a:pt x="1116" y="0"/>
                  <a:pt x="1165" y="51"/>
                  <a:pt x="1165" y="117"/>
                </a:cubicBezTo>
                <a:close/>
                <a:moveTo>
                  <a:pt x="525" y="699"/>
                </a:moveTo>
                <a:lnTo>
                  <a:pt x="408" y="699"/>
                </a:lnTo>
                <a:lnTo>
                  <a:pt x="408" y="585"/>
                </a:lnTo>
                <a:lnTo>
                  <a:pt x="640" y="585"/>
                </a:lnTo>
                <a:lnTo>
                  <a:pt x="640" y="524"/>
                </a:lnTo>
                <a:lnTo>
                  <a:pt x="465" y="524"/>
                </a:lnTo>
                <a:cubicBezTo>
                  <a:pt x="432" y="524"/>
                  <a:pt x="408" y="500"/>
                  <a:pt x="408" y="467"/>
                </a:cubicBezTo>
                <a:lnTo>
                  <a:pt x="408" y="292"/>
                </a:lnTo>
                <a:cubicBezTo>
                  <a:pt x="408" y="259"/>
                  <a:pt x="432" y="235"/>
                  <a:pt x="465" y="235"/>
                </a:cubicBezTo>
                <a:lnTo>
                  <a:pt x="525" y="235"/>
                </a:lnTo>
                <a:lnTo>
                  <a:pt x="525" y="174"/>
                </a:lnTo>
                <a:lnTo>
                  <a:pt x="640" y="174"/>
                </a:lnTo>
                <a:lnTo>
                  <a:pt x="640" y="235"/>
                </a:lnTo>
                <a:lnTo>
                  <a:pt x="758" y="235"/>
                </a:lnTo>
                <a:lnTo>
                  <a:pt x="758" y="349"/>
                </a:lnTo>
                <a:lnTo>
                  <a:pt x="525" y="349"/>
                </a:lnTo>
                <a:lnTo>
                  <a:pt x="525" y="410"/>
                </a:lnTo>
                <a:lnTo>
                  <a:pt x="700" y="410"/>
                </a:lnTo>
                <a:cubicBezTo>
                  <a:pt x="733" y="410"/>
                  <a:pt x="758" y="434"/>
                  <a:pt x="758" y="467"/>
                </a:cubicBezTo>
                <a:lnTo>
                  <a:pt x="758" y="642"/>
                </a:lnTo>
                <a:cubicBezTo>
                  <a:pt x="758" y="675"/>
                  <a:pt x="733" y="699"/>
                  <a:pt x="700" y="699"/>
                </a:cubicBezTo>
                <a:lnTo>
                  <a:pt x="640" y="699"/>
                </a:lnTo>
                <a:lnTo>
                  <a:pt x="640" y="760"/>
                </a:lnTo>
                <a:lnTo>
                  <a:pt x="525" y="760"/>
                </a:lnTo>
                <a:lnTo>
                  <a:pt x="525" y="69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236921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58813"/>
            <a:ext cx="463550" cy="315914"/>
          </a:xfrm>
          <a:custGeom>
            <a:avLst/>
            <a:gdLst>
              <a:gd name="T0" fmla="*/ 1050 w 1286"/>
              <a:gd name="T1" fmla="*/ 115 h 876"/>
              <a:gd name="T2" fmla="*/ 1285 w 1286"/>
              <a:gd name="T3" fmla="*/ 350 h 876"/>
              <a:gd name="T4" fmla="*/ 1285 w 1286"/>
              <a:gd name="T5" fmla="*/ 875 h 876"/>
              <a:gd name="T6" fmla="*/ 1167 w 1286"/>
              <a:gd name="T7" fmla="*/ 875 h 876"/>
              <a:gd name="T8" fmla="*/ 1167 w 1286"/>
              <a:gd name="T9" fmla="*/ 700 h 876"/>
              <a:gd name="T10" fmla="*/ 118 w 1286"/>
              <a:gd name="T11" fmla="*/ 700 h 876"/>
              <a:gd name="T12" fmla="*/ 118 w 1286"/>
              <a:gd name="T13" fmla="*/ 875 h 876"/>
              <a:gd name="T14" fmla="*/ 0 w 1286"/>
              <a:gd name="T15" fmla="*/ 875 h 876"/>
              <a:gd name="T16" fmla="*/ 0 w 1286"/>
              <a:gd name="T17" fmla="*/ 0 h 876"/>
              <a:gd name="T18" fmla="*/ 118 w 1286"/>
              <a:gd name="T19" fmla="*/ 0 h 876"/>
              <a:gd name="T20" fmla="*/ 118 w 1286"/>
              <a:gd name="T21" fmla="*/ 525 h 876"/>
              <a:gd name="T22" fmla="*/ 585 w 1286"/>
              <a:gd name="T23" fmla="*/ 525 h 876"/>
              <a:gd name="T24" fmla="*/ 585 w 1286"/>
              <a:gd name="T25" fmla="*/ 115 h 876"/>
              <a:gd name="T26" fmla="*/ 1050 w 1286"/>
              <a:gd name="T27" fmla="*/ 115 h 876"/>
              <a:gd name="T28" fmla="*/ 350 w 1286"/>
              <a:gd name="T29" fmla="*/ 465 h 876"/>
              <a:gd name="T30" fmla="*/ 175 w 1286"/>
              <a:gd name="T31" fmla="*/ 290 h 876"/>
              <a:gd name="T32" fmla="*/ 350 w 1286"/>
              <a:gd name="T33" fmla="*/ 115 h 876"/>
              <a:gd name="T34" fmla="*/ 525 w 1286"/>
              <a:gd name="T35" fmla="*/ 290 h 876"/>
              <a:gd name="T36" fmla="*/ 350 w 1286"/>
              <a:gd name="T37" fmla="*/ 46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876">
                <a:moveTo>
                  <a:pt x="1050" y="115"/>
                </a:moveTo>
                <a:cubicBezTo>
                  <a:pt x="1178" y="115"/>
                  <a:pt x="1285" y="222"/>
                  <a:pt x="1285" y="350"/>
                </a:cubicBezTo>
                <a:lnTo>
                  <a:pt x="1285" y="875"/>
                </a:lnTo>
                <a:lnTo>
                  <a:pt x="1167" y="875"/>
                </a:lnTo>
                <a:lnTo>
                  <a:pt x="1167" y="700"/>
                </a:lnTo>
                <a:lnTo>
                  <a:pt x="118" y="700"/>
                </a:lnTo>
                <a:lnTo>
                  <a:pt x="118" y="875"/>
                </a:lnTo>
                <a:lnTo>
                  <a:pt x="0" y="875"/>
                </a:lnTo>
                <a:lnTo>
                  <a:pt x="0" y="0"/>
                </a:lnTo>
                <a:lnTo>
                  <a:pt x="118" y="0"/>
                </a:lnTo>
                <a:lnTo>
                  <a:pt x="118" y="525"/>
                </a:lnTo>
                <a:lnTo>
                  <a:pt x="585" y="525"/>
                </a:lnTo>
                <a:lnTo>
                  <a:pt x="585" y="115"/>
                </a:lnTo>
                <a:lnTo>
                  <a:pt x="1050" y="115"/>
                </a:lnTo>
                <a:close/>
                <a:moveTo>
                  <a:pt x="350" y="465"/>
                </a:moveTo>
                <a:cubicBezTo>
                  <a:pt x="254" y="465"/>
                  <a:pt x="175" y="385"/>
                  <a:pt x="175" y="290"/>
                </a:cubicBezTo>
                <a:cubicBezTo>
                  <a:pt x="175" y="194"/>
                  <a:pt x="254" y="115"/>
                  <a:pt x="350" y="115"/>
                </a:cubicBezTo>
                <a:cubicBezTo>
                  <a:pt x="446" y="115"/>
                  <a:pt x="525" y="194"/>
                  <a:pt x="525" y="290"/>
                </a:cubicBezTo>
                <a:cubicBezTo>
                  <a:pt x="525" y="386"/>
                  <a:pt x="446" y="465"/>
                  <a:pt x="350" y="46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32806" y="647701"/>
            <a:ext cx="463550" cy="336550"/>
          </a:xfrm>
          <a:custGeom>
            <a:avLst/>
            <a:gdLst>
              <a:gd name="T0" fmla="*/ 992 w 1286"/>
              <a:gd name="T1" fmla="*/ 847 h 936"/>
              <a:gd name="T2" fmla="*/ 1080 w 1286"/>
              <a:gd name="T3" fmla="*/ 760 h 936"/>
              <a:gd name="T4" fmla="*/ 992 w 1286"/>
              <a:gd name="T5" fmla="*/ 672 h 936"/>
              <a:gd name="T6" fmla="*/ 905 w 1286"/>
              <a:gd name="T7" fmla="*/ 760 h 936"/>
              <a:gd name="T8" fmla="*/ 992 w 1286"/>
              <a:gd name="T9" fmla="*/ 847 h 936"/>
              <a:gd name="T10" fmla="*/ 1080 w 1286"/>
              <a:gd name="T11" fmla="*/ 323 h 936"/>
              <a:gd name="T12" fmla="*/ 935 w 1286"/>
              <a:gd name="T13" fmla="*/ 323 h 936"/>
              <a:gd name="T14" fmla="*/ 935 w 1286"/>
              <a:gd name="T15" fmla="*/ 467 h 936"/>
              <a:gd name="T16" fmla="*/ 1195 w 1286"/>
              <a:gd name="T17" fmla="*/ 467 h 936"/>
              <a:gd name="T18" fmla="*/ 1080 w 1286"/>
              <a:gd name="T19" fmla="*/ 323 h 936"/>
              <a:gd name="T20" fmla="*/ 293 w 1286"/>
              <a:gd name="T21" fmla="*/ 847 h 936"/>
              <a:gd name="T22" fmla="*/ 380 w 1286"/>
              <a:gd name="T23" fmla="*/ 760 h 936"/>
              <a:gd name="T24" fmla="*/ 293 w 1286"/>
              <a:gd name="T25" fmla="*/ 672 h 936"/>
              <a:gd name="T26" fmla="*/ 205 w 1286"/>
              <a:gd name="T27" fmla="*/ 760 h 936"/>
              <a:gd name="T28" fmla="*/ 293 w 1286"/>
              <a:gd name="T29" fmla="*/ 847 h 936"/>
              <a:gd name="T30" fmla="*/ 1285 w 1286"/>
              <a:gd name="T31" fmla="*/ 467 h 936"/>
              <a:gd name="T32" fmla="*/ 1285 w 1286"/>
              <a:gd name="T33" fmla="*/ 760 h 936"/>
              <a:gd name="T34" fmla="*/ 1167 w 1286"/>
              <a:gd name="T35" fmla="*/ 760 h 936"/>
              <a:gd name="T36" fmla="*/ 992 w 1286"/>
              <a:gd name="T37" fmla="*/ 935 h 936"/>
              <a:gd name="T38" fmla="*/ 818 w 1286"/>
              <a:gd name="T39" fmla="*/ 760 h 936"/>
              <a:gd name="T40" fmla="*/ 468 w 1286"/>
              <a:gd name="T41" fmla="*/ 760 h 936"/>
              <a:gd name="T42" fmla="*/ 293 w 1286"/>
              <a:gd name="T43" fmla="*/ 935 h 936"/>
              <a:gd name="T44" fmla="*/ 118 w 1286"/>
              <a:gd name="T45" fmla="*/ 760 h 936"/>
              <a:gd name="T46" fmla="*/ 0 w 1286"/>
              <a:gd name="T47" fmla="*/ 760 h 936"/>
              <a:gd name="T48" fmla="*/ 0 w 1286"/>
              <a:gd name="T49" fmla="*/ 118 h 936"/>
              <a:gd name="T50" fmla="*/ 118 w 1286"/>
              <a:gd name="T51" fmla="*/ 0 h 936"/>
              <a:gd name="T52" fmla="*/ 935 w 1286"/>
              <a:gd name="T53" fmla="*/ 0 h 936"/>
              <a:gd name="T54" fmla="*/ 935 w 1286"/>
              <a:gd name="T55" fmla="*/ 235 h 936"/>
              <a:gd name="T56" fmla="*/ 1110 w 1286"/>
              <a:gd name="T57" fmla="*/ 235 h 936"/>
              <a:gd name="T58" fmla="*/ 1285 w 1286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936">
                <a:moveTo>
                  <a:pt x="992" y="847"/>
                </a:moveTo>
                <a:cubicBezTo>
                  <a:pt x="1041" y="847"/>
                  <a:pt x="1080" y="809"/>
                  <a:pt x="1080" y="760"/>
                </a:cubicBezTo>
                <a:cubicBezTo>
                  <a:pt x="1080" y="711"/>
                  <a:pt x="1041" y="672"/>
                  <a:pt x="992" y="672"/>
                </a:cubicBezTo>
                <a:cubicBezTo>
                  <a:pt x="942" y="672"/>
                  <a:pt x="905" y="711"/>
                  <a:pt x="905" y="760"/>
                </a:cubicBezTo>
                <a:cubicBezTo>
                  <a:pt x="905" y="809"/>
                  <a:pt x="942" y="847"/>
                  <a:pt x="992" y="847"/>
                </a:cubicBezTo>
                <a:close/>
                <a:moveTo>
                  <a:pt x="1080" y="323"/>
                </a:moveTo>
                <a:lnTo>
                  <a:pt x="935" y="323"/>
                </a:lnTo>
                <a:lnTo>
                  <a:pt x="935" y="467"/>
                </a:lnTo>
                <a:lnTo>
                  <a:pt x="1195" y="467"/>
                </a:lnTo>
                <a:lnTo>
                  <a:pt x="1080" y="323"/>
                </a:lnTo>
                <a:close/>
                <a:moveTo>
                  <a:pt x="293" y="847"/>
                </a:moveTo>
                <a:cubicBezTo>
                  <a:pt x="342" y="847"/>
                  <a:pt x="380" y="809"/>
                  <a:pt x="380" y="760"/>
                </a:cubicBezTo>
                <a:cubicBezTo>
                  <a:pt x="380" y="711"/>
                  <a:pt x="342" y="672"/>
                  <a:pt x="293" y="672"/>
                </a:cubicBezTo>
                <a:cubicBezTo>
                  <a:pt x="244" y="672"/>
                  <a:pt x="205" y="711"/>
                  <a:pt x="205" y="760"/>
                </a:cubicBezTo>
                <a:cubicBezTo>
                  <a:pt x="205" y="809"/>
                  <a:pt x="244" y="847"/>
                  <a:pt x="293" y="847"/>
                </a:cubicBezTo>
                <a:close/>
                <a:moveTo>
                  <a:pt x="1285" y="467"/>
                </a:moveTo>
                <a:lnTo>
                  <a:pt x="1285" y="760"/>
                </a:lnTo>
                <a:lnTo>
                  <a:pt x="1167" y="760"/>
                </a:lnTo>
                <a:cubicBezTo>
                  <a:pt x="1167" y="855"/>
                  <a:pt x="1087" y="935"/>
                  <a:pt x="992" y="935"/>
                </a:cubicBezTo>
                <a:cubicBezTo>
                  <a:pt x="896" y="935"/>
                  <a:pt x="818" y="855"/>
                  <a:pt x="818" y="760"/>
                </a:cubicBezTo>
                <a:lnTo>
                  <a:pt x="468" y="760"/>
                </a:lnTo>
                <a:cubicBezTo>
                  <a:pt x="468" y="855"/>
                  <a:pt x="388" y="935"/>
                  <a:pt x="293" y="935"/>
                </a:cubicBezTo>
                <a:cubicBezTo>
                  <a:pt x="197" y="935"/>
                  <a:pt x="118" y="855"/>
                  <a:pt x="118" y="760"/>
                </a:cubicBezTo>
                <a:lnTo>
                  <a:pt x="0" y="760"/>
                </a:ln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5" y="0"/>
                </a:lnTo>
                <a:lnTo>
                  <a:pt x="935" y="235"/>
                </a:lnTo>
                <a:lnTo>
                  <a:pt x="1110" y="235"/>
                </a:lnTo>
                <a:lnTo>
                  <a:pt x="1285" y="46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9769" y="647701"/>
            <a:ext cx="419100" cy="336550"/>
          </a:xfrm>
          <a:custGeom>
            <a:avLst/>
            <a:gdLst>
              <a:gd name="T0" fmla="*/ 789 w 1165"/>
              <a:gd name="T1" fmla="*/ 746 h 936"/>
              <a:gd name="T2" fmla="*/ 727 w 1165"/>
              <a:gd name="T3" fmla="*/ 508 h 936"/>
              <a:gd name="T4" fmla="*/ 918 w 1165"/>
              <a:gd name="T5" fmla="*/ 350 h 936"/>
              <a:gd name="T6" fmla="*/ 672 w 1165"/>
              <a:gd name="T7" fmla="*/ 336 h 936"/>
              <a:gd name="T8" fmla="*/ 582 w 1165"/>
              <a:gd name="T9" fmla="*/ 107 h 936"/>
              <a:gd name="T10" fmla="*/ 492 w 1165"/>
              <a:gd name="T11" fmla="*/ 336 h 936"/>
              <a:gd name="T12" fmla="*/ 243 w 1165"/>
              <a:gd name="T13" fmla="*/ 350 h 936"/>
              <a:gd name="T14" fmla="*/ 437 w 1165"/>
              <a:gd name="T15" fmla="*/ 508 h 936"/>
              <a:gd name="T16" fmla="*/ 374 w 1165"/>
              <a:gd name="T17" fmla="*/ 746 h 936"/>
              <a:gd name="T18" fmla="*/ 582 w 1165"/>
              <a:gd name="T19" fmla="*/ 612 h 936"/>
              <a:gd name="T20" fmla="*/ 789 w 1165"/>
              <a:gd name="T21" fmla="*/ 746 h 936"/>
              <a:gd name="T22" fmla="*/ 1049 w 1165"/>
              <a:gd name="T23" fmla="*/ 467 h 936"/>
              <a:gd name="T24" fmla="*/ 1164 w 1165"/>
              <a:gd name="T25" fmla="*/ 585 h 936"/>
              <a:gd name="T26" fmla="*/ 1164 w 1165"/>
              <a:gd name="T27" fmla="*/ 817 h 936"/>
              <a:gd name="T28" fmla="*/ 1049 w 1165"/>
              <a:gd name="T29" fmla="*/ 935 h 936"/>
              <a:gd name="T30" fmla="*/ 114 w 1165"/>
              <a:gd name="T31" fmla="*/ 935 h 936"/>
              <a:gd name="T32" fmla="*/ 0 w 1165"/>
              <a:gd name="T33" fmla="*/ 817 h 936"/>
              <a:gd name="T34" fmla="*/ 0 w 1165"/>
              <a:gd name="T35" fmla="*/ 585 h 936"/>
              <a:gd name="T36" fmla="*/ 114 w 1165"/>
              <a:gd name="T37" fmla="*/ 467 h 936"/>
              <a:gd name="T38" fmla="*/ 0 w 1165"/>
              <a:gd name="T39" fmla="*/ 350 h 936"/>
              <a:gd name="T40" fmla="*/ 0 w 1165"/>
              <a:gd name="T41" fmla="*/ 118 h 936"/>
              <a:gd name="T42" fmla="*/ 114 w 1165"/>
              <a:gd name="T43" fmla="*/ 0 h 936"/>
              <a:gd name="T44" fmla="*/ 1049 w 1165"/>
              <a:gd name="T45" fmla="*/ 0 h 936"/>
              <a:gd name="T46" fmla="*/ 1164 w 1165"/>
              <a:gd name="T47" fmla="*/ 118 h 936"/>
              <a:gd name="T48" fmla="*/ 1164 w 1165"/>
              <a:gd name="T49" fmla="*/ 350 h 936"/>
              <a:gd name="T50" fmla="*/ 1049 w 1165"/>
              <a:gd name="T51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6">
                <a:moveTo>
                  <a:pt x="789" y="746"/>
                </a:moveTo>
                <a:lnTo>
                  <a:pt x="727" y="508"/>
                </a:lnTo>
                <a:lnTo>
                  <a:pt x="918" y="350"/>
                </a:lnTo>
                <a:lnTo>
                  <a:pt x="672" y="336"/>
                </a:lnTo>
                <a:lnTo>
                  <a:pt x="582" y="107"/>
                </a:lnTo>
                <a:lnTo>
                  <a:pt x="492" y="336"/>
                </a:lnTo>
                <a:lnTo>
                  <a:pt x="243" y="350"/>
                </a:lnTo>
                <a:lnTo>
                  <a:pt x="437" y="508"/>
                </a:lnTo>
                <a:lnTo>
                  <a:pt x="374" y="746"/>
                </a:lnTo>
                <a:lnTo>
                  <a:pt x="582" y="612"/>
                </a:lnTo>
                <a:lnTo>
                  <a:pt x="789" y="746"/>
                </a:lnTo>
                <a:close/>
                <a:moveTo>
                  <a:pt x="1049" y="467"/>
                </a:moveTo>
                <a:cubicBezTo>
                  <a:pt x="1049" y="530"/>
                  <a:pt x="1101" y="585"/>
                  <a:pt x="1164" y="585"/>
                </a:cubicBez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585"/>
                </a:lnTo>
                <a:cubicBezTo>
                  <a:pt x="65" y="585"/>
                  <a:pt x="114" y="530"/>
                  <a:pt x="114" y="467"/>
                </a:cubicBezTo>
                <a:cubicBezTo>
                  <a:pt x="114" y="405"/>
                  <a:pt x="62" y="350"/>
                  <a:pt x="0" y="350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lnTo>
                  <a:pt x="1164" y="350"/>
                </a:lnTo>
                <a:cubicBezTo>
                  <a:pt x="1101" y="350"/>
                  <a:pt x="1049" y="405"/>
                  <a:pt x="1049" y="46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25146" y="606426"/>
            <a:ext cx="377825" cy="419100"/>
          </a:xfrm>
          <a:custGeom>
            <a:avLst/>
            <a:gdLst>
              <a:gd name="T0" fmla="*/ 525 w 1051"/>
              <a:gd name="T1" fmla="*/ 757 h 1165"/>
              <a:gd name="T2" fmla="*/ 642 w 1051"/>
              <a:gd name="T3" fmla="*/ 640 h 1165"/>
              <a:gd name="T4" fmla="*/ 525 w 1051"/>
              <a:gd name="T5" fmla="*/ 525 h 1165"/>
              <a:gd name="T6" fmla="*/ 407 w 1051"/>
              <a:gd name="T7" fmla="*/ 640 h 1165"/>
              <a:gd name="T8" fmla="*/ 525 w 1051"/>
              <a:gd name="T9" fmla="*/ 757 h 1165"/>
              <a:gd name="T10" fmla="*/ 232 w 1051"/>
              <a:gd name="T11" fmla="*/ 290 h 1165"/>
              <a:gd name="T12" fmla="*/ 350 w 1051"/>
              <a:gd name="T13" fmla="*/ 408 h 1165"/>
              <a:gd name="T14" fmla="*/ 467 w 1051"/>
              <a:gd name="T15" fmla="*/ 290 h 1165"/>
              <a:gd name="T16" fmla="*/ 350 w 1051"/>
              <a:gd name="T17" fmla="*/ 175 h 1165"/>
              <a:gd name="T18" fmla="*/ 232 w 1051"/>
              <a:gd name="T19" fmla="*/ 290 h 1165"/>
              <a:gd name="T20" fmla="*/ 525 w 1051"/>
              <a:gd name="T21" fmla="*/ 0 h 1165"/>
              <a:gd name="T22" fmla="*/ 1050 w 1051"/>
              <a:gd name="T23" fmla="*/ 233 h 1165"/>
              <a:gd name="T24" fmla="*/ 525 w 1051"/>
              <a:gd name="T25" fmla="*/ 1164 h 1165"/>
              <a:gd name="T26" fmla="*/ 0 w 1051"/>
              <a:gd name="T27" fmla="*/ 233 h 1165"/>
              <a:gd name="T28" fmla="*/ 525 w 1051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165">
                <a:moveTo>
                  <a:pt x="525" y="757"/>
                </a:moveTo>
                <a:cubicBezTo>
                  <a:pt x="588" y="757"/>
                  <a:pt x="642" y="703"/>
                  <a:pt x="642" y="640"/>
                </a:cubicBezTo>
                <a:cubicBezTo>
                  <a:pt x="642" y="577"/>
                  <a:pt x="588" y="525"/>
                  <a:pt x="525" y="525"/>
                </a:cubicBezTo>
                <a:cubicBezTo>
                  <a:pt x="462" y="525"/>
                  <a:pt x="407" y="577"/>
                  <a:pt x="407" y="640"/>
                </a:cubicBezTo>
                <a:cubicBezTo>
                  <a:pt x="407" y="703"/>
                  <a:pt x="462" y="757"/>
                  <a:pt x="525" y="757"/>
                </a:cubicBezTo>
                <a:close/>
                <a:moveTo>
                  <a:pt x="232" y="290"/>
                </a:moveTo>
                <a:cubicBezTo>
                  <a:pt x="232" y="353"/>
                  <a:pt x="287" y="408"/>
                  <a:pt x="350" y="408"/>
                </a:cubicBezTo>
                <a:cubicBezTo>
                  <a:pt x="413" y="408"/>
                  <a:pt x="467" y="353"/>
                  <a:pt x="467" y="290"/>
                </a:cubicBezTo>
                <a:cubicBezTo>
                  <a:pt x="467" y="227"/>
                  <a:pt x="413" y="175"/>
                  <a:pt x="350" y="175"/>
                </a:cubicBezTo>
                <a:cubicBezTo>
                  <a:pt x="287" y="175"/>
                  <a:pt x="232" y="227"/>
                  <a:pt x="232" y="290"/>
                </a:cubicBezTo>
                <a:close/>
                <a:moveTo>
                  <a:pt x="525" y="0"/>
                </a:moveTo>
                <a:cubicBezTo>
                  <a:pt x="733" y="0"/>
                  <a:pt x="921" y="91"/>
                  <a:pt x="1050" y="233"/>
                </a:cubicBezTo>
                <a:lnTo>
                  <a:pt x="525" y="1164"/>
                </a:lnTo>
                <a:lnTo>
                  <a:pt x="0" y="233"/>
                </a:lnTo>
                <a:cubicBezTo>
                  <a:pt x="129" y="91"/>
                  <a:pt x="317" y="0"/>
                  <a:pt x="525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99883" y="606428"/>
            <a:ext cx="377825" cy="420687"/>
          </a:xfrm>
          <a:custGeom>
            <a:avLst/>
            <a:gdLst>
              <a:gd name="T0" fmla="*/ 757 w 1051"/>
              <a:gd name="T1" fmla="*/ 642 h 1168"/>
              <a:gd name="T2" fmla="*/ 582 w 1051"/>
              <a:gd name="T3" fmla="*/ 642 h 1168"/>
              <a:gd name="T4" fmla="*/ 582 w 1051"/>
              <a:gd name="T5" fmla="*/ 467 h 1168"/>
              <a:gd name="T6" fmla="*/ 468 w 1051"/>
              <a:gd name="T7" fmla="*/ 467 h 1168"/>
              <a:gd name="T8" fmla="*/ 468 w 1051"/>
              <a:gd name="T9" fmla="*/ 642 h 1168"/>
              <a:gd name="T10" fmla="*/ 293 w 1051"/>
              <a:gd name="T11" fmla="*/ 642 h 1168"/>
              <a:gd name="T12" fmla="*/ 293 w 1051"/>
              <a:gd name="T13" fmla="*/ 760 h 1168"/>
              <a:gd name="T14" fmla="*/ 468 w 1051"/>
              <a:gd name="T15" fmla="*/ 760 h 1168"/>
              <a:gd name="T16" fmla="*/ 468 w 1051"/>
              <a:gd name="T17" fmla="*/ 935 h 1168"/>
              <a:gd name="T18" fmla="*/ 582 w 1051"/>
              <a:gd name="T19" fmla="*/ 935 h 1168"/>
              <a:gd name="T20" fmla="*/ 582 w 1051"/>
              <a:gd name="T21" fmla="*/ 760 h 1168"/>
              <a:gd name="T22" fmla="*/ 757 w 1051"/>
              <a:gd name="T23" fmla="*/ 760 h 1168"/>
              <a:gd name="T24" fmla="*/ 757 w 1051"/>
              <a:gd name="T25" fmla="*/ 642 h 1168"/>
              <a:gd name="T26" fmla="*/ 1050 w 1051"/>
              <a:gd name="T27" fmla="*/ 235 h 1168"/>
              <a:gd name="T28" fmla="*/ 1050 w 1051"/>
              <a:gd name="T29" fmla="*/ 350 h 1168"/>
              <a:gd name="T30" fmla="*/ 932 w 1051"/>
              <a:gd name="T31" fmla="*/ 700 h 1168"/>
              <a:gd name="T32" fmla="*/ 1050 w 1051"/>
              <a:gd name="T33" fmla="*/ 1049 h 1168"/>
              <a:gd name="T34" fmla="*/ 1050 w 1051"/>
              <a:gd name="T35" fmla="*/ 1167 h 1168"/>
              <a:gd name="T36" fmla="*/ 0 w 1051"/>
              <a:gd name="T37" fmla="*/ 1167 h 1168"/>
              <a:gd name="T38" fmla="*/ 0 w 1051"/>
              <a:gd name="T39" fmla="*/ 1049 h 1168"/>
              <a:gd name="T40" fmla="*/ 118 w 1051"/>
              <a:gd name="T41" fmla="*/ 700 h 1168"/>
              <a:gd name="T42" fmla="*/ 0 w 1051"/>
              <a:gd name="T43" fmla="*/ 350 h 1168"/>
              <a:gd name="T44" fmla="*/ 0 w 1051"/>
              <a:gd name="T45" fmla="*/ 235 h 1168"/>
              <a:gd name="T46" fmla="*/ 741 w 1051"/>
              <a:gd name="T47" fmla="*/ 235 h 1168"/>
              <a:gd name="T48" fmla="*/ 826 w 1051"/>
              <a:gd name="T49" fmla="*/ 0 h 1168"/>
              <a:gd name="T50" fmla="*/ 962 w 1051"/>
              <a:gd name="T51" fmla="*/ 52 h 1168"/>
              <a:gd name="T52" fmla="*/ 897 w 1051"/>
              <a:gd name="T53" fmla="*/ 235 h 1168"/>
              <a:gd name="T54" fmla="*/ 1050 w 1051"/>
              <a:gd name="T55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8">
                <a:moveTo>
                  <a:pt x="757" y="642"/>
                </a:moveTo>
                <a:lnTo>
                  <a:pt x="582" y="642"/>
                </a:lnTo>
                <a:lnTo>
                  <a:pt x="582" y="467"/>
                </a:lnTo>
                <a:lnTo>
                  <a:pt x="468" y="467"/>
                </a:lnTo>
                <a:lnTo>
                  <a:pt x="468" y="642"/>
                </a:lnTo>
                <a:lnTo>
                  <a:pt x="293" y="642"/>
                </a:lnTo>
                <a:lnTo>
                  <a:pt x="293" y="760"/>
                </a:lnTo>
                <a:lnTo>
                  <a:pt x="468" y="760"/>
                </a:lnTo>
                <a:lnTo>
                  <a:pt x="468" y="935"/>
                </a:lnTo>
                <a:lnTo>
                  <a:pt x="582" y="935"/>
                </a:lnTo>
                <a:lnTo>
                  <a:pt x="582" y="760"/>
                </a:lnTo>
                <a:lnTo>
                  <a:pt x="757" y="760"/>
                </a:lnTo>
                <a:lnTo>
                  <a:pt x="757" y="642"/>
                </a:lnTo>
                <a:close/>
                <a:moveTo>
                  <a:pt x="1050" y="235"/>
                </a:moveTo>
                <a:lnTo>
                  <a:pt x="1050" y="350"/>
                </a:lnTo>
                <a:lnTo>
                  <a:pt x="932" y="700"/>
                </a:lnTo>
                <a:lnTo>
                  <a:pt x="1050" y="1049"/>
                </a:lnTo>
                <a:lnTo>
                  <a:pt x="1050" y="1167"/>
                </a:lnTo>
                <a:lnTo>
                  <a:pt x="0" y="1167"/>
                </a:lnTo>
                <a:lnTo>
                  <a:pt x="0" y="1049"/>
                </a:lnTo>
                <a:lnTo>
                  <a:pt x="118" y="700"/>
                </a:lnTo>
                <a:lnTo>
                  <a:pt x="0" y="350"/>
                </a:lnTo>
                <a:lnTo>
                  <a:pt x="0" y="235"/>
                </a:lnTo>
                <a:lnTo>
                  <a:pt x="741" y="235"/>
                </a:lnTo>
                <a:lnTo>
                  <a:pt x="826" y="0"/>
                </a:lnTo>
                <a:lnTo>
                  <a:pt x="962" y="52"/>
                </a:lnTo>
                <a:lnTo>
                  <a:pt x="897" y="235"/>
                </a:lnTo>
                <a:lnTo>
                  <a:pt x="1050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527006" y="627064"/>
            <a:ext cx="273050" cy="377825"/>
          </a:xfrm>
          <a:custGeom>
            <a:avLst/>
            <a:gdLst>
              <a:gd name="T0" fmla="*/ 420 w 757"/>
              <a:gd name="T1" fmla="*/ 467 h 1050"/>
              <a:gd name="T2" fmla="*/ 535 w 757"/>
              <a:gd name="T3" fmla="*/ 350 h 1050"/>
              <a:gd name="T4" fmla="*/ 420 w 757"/>
              <a:gd name="T5" fmla="*/ 232 h 1050"/>
              <a:gd name="T6" fmla="*/ 232 w 757"/>
              <a:gd name="T7" fmla="*/ 232 h 1050"/>
              <a:gd name="T8" fmla="*/ 232 w 757"/>
              <a:gd name="T9" fmla="*/ 467 h 1050"/>
              <a:gd name="T10" fmla="*/ 420 w 757"/>
              <a:gd name="T11" fmla="*/ 467 h 1050"/>
              <a:gd name="T12" fmla="*/ 407 w 757"/>
              <a:gd name="T13" fmla="*/ 0 h 1050"/>
              <a:gd name="T14" fmla="*/ 756 w 757"/>
              <a:gd name="T15" fmla="*/ 350 h 1050"/>
              <a:gd name="T16" fmla="*/ 407 w 757"/>
              <a:gd name="T17" fmla="*/ 699 h 1050"/>
              <a:gd name="T18" fmla="*/ 232 w 757"/>
              <a:gd name="T19" fmla="*/ 699 h 1050"/>
              <a:gd name="T20" fmla="*/ 232 w 757"/>
              <a:gd name="T21" fmla="*/ 1049 h 1050"/>
              <a:gd name="T22" fmla="*/ 0 w 757"/>
              <a:gd name="T23" fmla="*/ 1049 h 1050"/>
              <a:gd name="T24" fmla="*/ 0 w 757"/>
              <a:gd name="T25" fmla="*/ 0 h 1050"/>
              <a:gd name="T26" fmla="*/ 407 w 757"/>
              <a:gd name="T2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57" h="1050">
                <a:moveTo>
                  <a:pt x="420" y="467"/>
                </a:moveTo>
                <a:cubicBezTo>
                  <a:pt x="483" y="467"/>
                  <a:pt x="535" y="412"/>
                  <a:pt x="535" y="350"/>
                </a:cubicBezTo>
                <a:cubicBezTo>
                  <a:pt x="535" y="287"/>
                  <a:pt x="483" y="232"/>
                  <a:pt x="420" y="232"/>
                </a:cubicBezTo>
                <a:lnTo>
                  <a:pt x="232" y="232"/>
                </a:lnTo>
                <a:lnTo>
                  <a:pt x="232" y="467"/>
                </a:lnTo>
                <a:lnTo>
                  <a:pt x="420" y="467"/>
                </a:lnTo>
                <a:close/>
                <a:moveTo>
                  <a:pt x="407" y="0"/>
                </a:moveTo>
                <a:cubicBezTo>
                  <a:pt x="601" y="0"/>
                  <a:pt x="756" y="156"/>
                  <a:pt x="756" y="350"/>
                </a:cubicBezTo>
                <a:cubicBezTo>
                  <a:pt x="756" y="544"/>
                  <a:pt x="601" y="699"/>
                  <a:pt x="407" y="699"/>
                </a:cubicBezTo>
                <a:lnTo>
                  <a:pt x="232" y="699"/>
                </a:lnTo>
                <a:lnTo>
                  <a:pt x="232" y="1049"/>
                </a:lnTo>
                <a:lnTo>
                  <a:pt x="0" y="1049"/>
                </a:lnTo>
                <a:lnTo>
                  <a:pt x="0" y="0"/>
                </a:lnTo>
                <a:lnTo>
                  <a:pt x="40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28719" y="606426"/>
            <a:ext cx="419100" cy="419100"/>
          </a:xfrm>
          <a:custGeom>
            <a:avLst/>
            <a:gdLst>
              <a:gd name="T0" fmla="*/ 202 w 1165"/>
              <a:gd name="T1" fmla="*/ 290 h 1165"/>
              <a:gd name="T2" fmla="*/ 290 w 1165"/>
              <a:gd name="T3" fmla="*/ 203 h 1165"/>
              <a:gd name="T4" fmla="*/ 202 w 1165"/>
              <a:gd name="T5" fmla="*/ 115 h 1165"/>
              <a:gd name="T6" fmla="*/ 115 w 1165"/>
              <a:gd name="T7" fmla="*/ 203 h 1165"/>
              <a:gd name="T8" fmla="*/ 202 w 1165"/>
              <a:gd name="T9" fmla="*/ 290 h 1165"/>
              <a:gd name="T10" fmla="*/ 1131 w 1165"/>
              <a:gd name="T11" fmla="*/ 558 h 1165"/>
              <a:gd name="T12" fmla="*/ 1164 w 1165"/>
              <a:gd name="T13" fmla="*/ 640 h 1165"/>
              <a:gd name="T14" fmla="*/ 1131 w 1165"/>
              <a:gd name="T15" fmla="*/ 722 h 1165"/>
              <a:gd name="T16" fmla="*/ 721 w 1165"/>
              <a:gd name="T17" fmla="*/ 1132 h 1165"/>
              <a:gd name="T18" fmla="*/ 639 w 1165"/>
              <a:gd name="T19" fmla="*/ 1164 h 1165"/>
              <a:gd name="T20" fmla="*/ 558 w 1165"/>
              <a:gd name="T21" fmla="*/ 1132 h 1165"/>
              <a:gd name="T22" fmla="*/ 33 w 1165"/>
              <a:gd name="T23" fmla="*/ 607 h 1165"/>
              <a:gd name="T24" fmla="*/ 0 w 1165"/>
              <a:gd name="T25" fmla="*/ 525 h 1165"/>
              <a:gd name="T26" fmla="*/ 0 w 1165"/>
              <a:gd name="T27" fmla="*/ 115 h 1165"/>
              <a:gd name="T28" fmla="*/ 115 w 1165"/>
              <a:gd name="T29" fmla="*/ 0 h 1165"/>
              <a:gd name="T30" fmla="*/ 525 w 1165"/>
              <a:gd name="T31" fmla="*/ 0 h 1165"/>
              <a:gd name="T32" fmla="*/ 607 w 1165"/>
              <a:gd name="T33" fmla="*/ 33 h 1165"/>
              <a:gd name="T34" fmla="*/ 1131 w 1165"/>
              <a:gd name="T35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202" y="290"/>
                </a:moveTo>
                <a:cubicBezTo>
                  <a:pt x="251" y="290"/>
                  <a:pt x="290" y="252"/>
                  <a:pt x="290" y="203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3" y="115"/>
                  <a:pt x="115" y="153"/>
                  <a:pt x="115" y="203"/>
                </a:cubicBezTo>
                <a:cubicBezTo>
                  <a:pt x="115" y="252"/>
                  <a:pt x="153" y="290"/>
                  <a:pt x="202" y="290"/>
                </a:cubicBezTo>
                <a:close/>
                <a:moveTo>
                  <a:pt x="1131" y="558"/>
                </a:moveTo>
                <a:cubicBezTo>
                  <a:pt x="1153" y="580"/>
                  <a:pt x="1164" y="607"/>
                  <a:pt x="1164" y="640"/>
                </a:cubicBezTo>
                <a:cubicBezTo>
                  <a:pt x="1164" y="673"/>
                  <a:pt x="1153" y="700"/>
                  <a:pt x="1131" y="722"/>
                </a:cubicBezTo>
                <a:lnTo>
                  <a:pt x="721" y="1132"/>
                </a:lnTo>
                <a:cubicBezTo>
                  <a:pt x="700" y="1154"/>
                  <a:pt x="672" y="1164"/>
                  <a:pt x="639" y="1164"/>
                </a:cubicBezTo>
                <a:cubicBezTo>
                  <a:pt x="607" y="1164"/>
                  <a:pt x="579" y="1154"/>
                  <a:pt x="558" y="1132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1" y="55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096" y="595314"/>
            <a:ext cx="377825" cy="441325"/>
          </a:xfrm>
          <a:custGeom>
            <a:avLst/>
            <a:gdLst>
              <a:gd name="T0" fmla="*/ 525 w 1051"/>
              <a:gd name="T1" fmla="*/ 700 h 1226"/>
              <a:gd name="T2" fmla="*/ 818 w 1051"/>
              <a:gd name="T3" fmla="*/ 410 h 1226"/>
              <a:gd name="T4" fmla="*/ 700 w 1051"/>
              <a:gd name="T5" fmla="*/ 410 h 1226"/>
              <a:gd name="T6" fmla="*/ 525 w 1051"/>
              <a:gd name="T7" fmla="*/ 585 h 1226"/>
              <a:gd name="T8" fmla="*/ 350 w 1051"/>
              <a:gd name="T9" fmla="*/ 410 h 1226"/>
              <a:gd name="T10" fmla="*/ 233 w 1051"/>
              <a:gd name="T11" fmla="*/ 410 h 1226"/>
              <a:gd name="T12" fmla="*/ 525 w 1051"/>
              <a:gd name="T13" fmla="*/ 700 h 1226"/>
              <a:gd name="T14" fmla="*/ 525 w 1051"/>
              <a:gd name="T15" fmla="*/ 118 h 1226"/>
              <a:gd name="T16" fmla="*/ 350 w 1051"/>
              <a:gd name="T17" fmla="*/ 293 h 1226"/>
              <a:gd name="T18" fmla="*/ 700 w 1051"/>
              <a:gd name="T19" fmla="*/ 293 h 1226"/>
              <a:gd name="T20" fmla="*/ 525 w 1051"/>
              <a:gd name="T21" fmla="*/ 118 h 1226"/>
              <a:gd name="T22" fmla="*/ 932 w 1051"/>
              <a:gd name="T23" fmla="*/ 293 h 1226"/>
              <a:gd name="T24" fmla="*/ 1050 w 1051"/>
              <a:gd name="T25" fmla="*/ 410 h 1226"/>
              <a:gd name="T26" fmla="*/ 1050 w 1051"/>
              <a:gd name="T27" fmla="*/ 1110 h 1226"/>
              <a:gd name="T28" fmla="*/ 932 w 1051"/>
              <a:gd name="T29" fmla="*/ 1225 h 1226"/>
              <a:gd name="T30" fmla="*/ 118 w 1051"/>
              <a:gd name="T31" fmla="*/ 1225 h 1226"/>
              <a:gd name="T32" fmla="*/ 0 w 1051"/>
              <a:gd name="T33" fmla="*/ 1110 h 1226"/>
              <a:gd name="T34" fmla="*/ 0 w 1051"/>
              <a:gd name="T35" fmla="*/ 410 h 1226"/>
              <a:gd name="T36" fmla="*/ 118 w 1051"/>
              <a:gd name="T37" fmla="*/ 293 h 1226"/>
              <a:gd name="T38" fmla="*/ 233 w 1051"/>
              <a:gd name="T39" fmla="*/ 293 h 1226"/>
              <a:gd name="T40" fmla="*/ 525 w 1051"/>
              <a:gd name="T41" fmla="*/ 0 h 1226"/>
              <a:gd name="T42" fmla="*/ 818 w 1051"/>
              <a:gd name="T43" fmla="*/ 293 h 1226"/>
              <a:gd name="T44" fmla="*/ 932 w 1051"/>
              <a:gd name="T45" fmla="*/ 293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6">
                <a:moveTo>
                  <a:pt x="525" y="700"/>
                </a:moveTo>
                <a:cubicBezTo>
                  <a:pt x="686" y="700"/>
                  <a:pt x="818" y="571"/>
                  <a:pt x="818" y="410"/>
                </a:cubicBezTo>
                <a:lnTo>
                  <a:pt x="700" y="410"/>
                </a:lnTo>
                <a:cubicBezTo>
                  <a:pt x="700" y="506"/>
                  <a:pt x="621" y="585"/>
                  <a:pt x="525" y="585"/>
                </a:cubicBezTo>
                <a:cubicBezTo>
                  <a:pt x="430" y="585"/>
                  <a:pt x="350" y="506"/>
                  <a:pt x="350" y="410"/>
                </a:cubicBezTo>
                <a:lnTo>
                  <a:pt x="233" y="410"/>
                </a:lnTo>
                <a:cubicBezTo>
                  <a:pt x="233" y="571"/>
                  <a:pt x="364" y="700"/>
                  <a:pt x="525" y="700"/>
                </a:cubicBezTo>
                <a:close/>
                <a:moveTo>
                  <a:pt x="525" y="118"/>
                </a:moveTo>
                <a:cubicBezTo>
                  <a:pt x="430" y="118"/>
                  <a:pt x="350" y="197"/>
                  <a:pt x="350" y="293"/>
                </a:cubicBezTo>
                <a:lnTo>
                  <a:pt x="700" y="293"/>
                </a:lnTo>
                <a:cubicBezTo>
                  <a:pt x="700" y="197"/>
                  <a:pt x="621" y="118"/>
                  <a:pt x="525" y="118"/>
                </a:cubicBezTo>
                <a:close/>
                <a:moveTo>
                  <a:pt x="932" y="293"/>
                </a:moveTo>
                <a:cubicBezTo>
                  <a:pt x="995" y="293"/>
                  <a:pt x="1050" y="347"/>
                  <a:pt x="1050" y="410"/>
                </a:cubicBezTo>
                <a:lnTo>
                  <a:pt x="1050" y="1110"/>
                </a:lnTo>
                <a:cubicBezTo>
                  <a:pt x="1050" y="1173"/>
                  <a:pt x="995" y="1225"/>
                  <a:pt x="932" y="1225"/>
                </a:cubicBezTo>
                <a:lnTo>
                  <a:pt x="118" y="1225"/>
                </a:lnTo>
                <a:cubicBezTo>
                  <a:pt x="55" y="1225"/>
                  <a:pt x="0" y="1173"/>
                  <a:pt x="0" y="1110"/>
                </a:cubicBezTo>
                <a:lnTo>
                  <a:pt x="0" y="410"/>
                </a:lnTo>
                <a:cubicBezTo>
                  <a:pt x="0" y="347"/>
                  <a:pt x="55" y="293"/>
                  <a:pt x="118" y="293"/>
                </a:cubicBezTo>
                <a:lnTo>
                  <a:pt x="233" y="293"/>
                </a:lnTo>
                <a:cubicBezTo>
                  <a:pt x="233" y="131"/>
                  <a:pt x="364" y="0"/>
                  <a:pt x="525" y="0"/>
                </a:cubicBezTo>
                <a:cubicBezTo>
                  <a:pt x="686" y="0"/>
                  <a:pt x="818" y="131"/>
                  <a:pt x="818" y="293"/>
                </a:cubicBezTo>
                <a:lnTo>
                  <a:pt x="932" y="29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00421" y="600077"/>
            <a:ext cx="377825" cy="431800"/>
          </a:xfrm>
          <a:custGeom>
            <a:avLst/>
            <a:gdLst>
              <a:gd name="T0" fmla="*/ 524 w 1050"/>
              <a:gd name="T1" fmla="*/ 350 h 1198"/>
              <a:gd name="T2" fmla="*/ 349 w 1050"/>
              <a:gd name="T3" fmla="*/ 175 h 1198"/>
              <a:gd name="T4" fmla="*/ 524 w 1050"/>
              <a:gd name="T5" fmla="*/ 0 h 1198"/>
              <a:gd name="T6" fmla="*/ 699 w 1050"/>
              <a:gd name="T7" fmla="*/ 175 h 1198"/>
              <a:gd name="T8" fmla="*/ 524 w 1050"/>
              <a:gd name="T9" fmla="*/ 350 h 1198"/>
              <a:gd name="T10" fmla="*/ 524 w 1050"/>
              <a:gd name="T11" fmla="*/ 555 h 1198"/>
              <a:gd name="T12" fmla="*/ 1049 w 1050"/>
              <a:gd name="T13" fmla="*/ 350 h 1198"/>
              <a:gd name="T14" fmla="*/ 1049 w 1050"/>
              <a:gd name="T15" fmla="*/ 989 h 1198"/>
              <a:gd name="T16" fmla="*/ 524 w 1050"/>
              <a:gd name="T17" fmla="*/ 1197 h 1198"/>
              <a:gd name="T18" fmla="*/ 0 w 1050"/>
              <a:gd name="T19" fmla="*/ 989 h 1198"/>
              <a:gd name="T20" fmla="*/ 0 w 1050"/>
              <a:gd name="T21" fmla="*/ 350 h 1198"/>
              <a:gd name="T22" fmla="*/ 524 w 1050"/>
              <a:gd name="T23" fmla="*/ 555 h 1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50" h="1198">
                <a:moveTo>
                  <a:pt x="524" y="350"/>
                </a:moveTo>
                <a:cubicBezTo>
                  <a:pt x="429" y="350"/>
                  <a:pt x="349" y="270"/>
                  <a:pt x="349" y="175"/>
                </a:cubicBezTo>
                <a:cubicBezTo>
                  <a:pt x="349" y="79"/>
                  <a:pt x="429" y="0"/>
                  <a:pt x="524" y="0"/>
                </a:cubicBezTo>
                <a:cubicBezTo>
                  <a:pt x="620" y="0"/>
                  <a:pt x="699" y="79"/>
                  <a:pt x="699" y="175"/>
                </a:cubicBezTo>
                <a:cubicBezTo>
                  <a:pt x="699" y="270"/>
                  <a:pt x="620" y="350"/>
                  <a:pt x="524" y="350"/>
                </a:cubicBezTo>
                <a:close/>
                <a:moveTo>
                  <a:pt x="524" y="555"/>
                </a:moveTo>
                <a:cubicBezTo>
                  <a:pt x="661" y="426"/>
                  <a:pt x="847" y="350"/>
                  <a:pt x="1049" y="350"/>
                </a:cubicBezTo>
                <a:lnTo>
                  <a:pt x="1049" y="989"/>
                </a:lnTo>
                <a:cubicBezTo>
                  <a:pt x="847" y="989"/>
                  <a:pt x="661" y="1068"/>
                  <a:pt x="524" y="1197"/>
                </a:cubicBezTo>
                <a:cubicBezTo>
                  <a:pt x="388" y="1068"/>
                  <a:pt x="202" y="989"/>
                  <a:pt x="0" y="989"/>
                </a:cubicBezTo>
                <a:lnTo>
                  <a:pt x="0" y="350"/>
                </a:lnTo>
                <a:cubicBezTo>
                  <a:pt x="202" y="350"/>
                  <a:pt x="388" y="426"/>
                  <a:pt x="524" y="55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95794" y="606426"/>
            <a:ext cx="336550" cy="419100"/>
          </a:xfrm>
          <a:custGeom>
            <a:avLst/>
            <a:gdLst>
              <a:gd name="T0" fmla="*/ 467 w 936"/>
              <a:gd name="T1" fmla="*/ 1050 h 1165"/>
              <a:gd name="T2" fmla="*/ 817 w 936"/>
              <a:gd name="T3" fmla="*/ 700 h 1165"/>
              <a:gd name="T4" fmla="*/ 467 w 936"/>
              <a:gd name="T5" fmla="*/ 350 h 1165"/>
              <a:gd name="T6" fmla="*/ 118 w 936"/>
              <a:gd name="T7" fmla="*/ 700 h 1165"/>
              <a:gd name="T8" fmla="*/ 467 w 936"/>
              <a:gd name="T9" fmla="*/ 1050 h 1165"/>
              <a:gd name="T10" fmla="*/ 175 w 936"/>
              <a:gd name="T11" fmla="*/ 115 h 1165"/>
              <a:gd name="T12" fmla="*/ 118 w 936"/>
              <a:gd name="T13" fmla="*/ 175 h 1165"/>
              <a:gd name="T14" fmla="*/ 175 w 936"/>
              <a:gd name="T15" fmla="*/ 233 h 1165"/>
              <a:gd name="T16" fmla="*/ 235 w 936"/>
              <a:gd name="T17" fmla="*/ 175 h 1165"/>
              <a:gd name="T18" fmla="*/ 175 w 936"/>
              <a:gd name="T19" fmla="*/ 115 h 1165"/>
              <a:gd name="T20" fmla="*/ 350 w 936"/>
              <a:gd name="T21" fmla="*/ 115 h 1165"/>
              <a:gd name="T22" fmla="*/ 292 w 936"/>
              <a:gd name="T23" fmla="*/ 175 h 1165"/>
              <a:gd name="T24" fmla="*/ 350 w 936"/>
              <a:gd name="T25" fmla="*/ 233 h 1165"/>
              <a:gd name="T26" fmla="*/ 410 w 936"/>
              <a:gd name="T27" fmla="*/ 175 h 1165"/>
              <a:gd name="T28" fmla="*/ 350 w 936"/>
              <a:gd name="T29" fmla="*/ 115 h 1165"/>
              <a:gd name="T30" fmla="*/ 817 w 936"/>
              <a:gd name="T31" fmla="*/ 0 h 1165"/>
              <a:gd name="T32" fmla="*/ 935 w 936"/>
              <a:gd name="T33" fmla="*/ 115 h 1165"/>
              <a:gd name="T34" fmla="*/ 935 w 936"/>
              <a:gd name="T35" fmla="*/ 1050 h 1165"/>
              <a:gd name="T36" fmla="*/ 817 w 936"/>
              <a:gd name="T37" fmla="*/ 1164 h 1165"/>
              <a:gd name="T38" fmla="*/ 118 w 936"/>
              <a:gd name="T39" fmla="*/ 1164 h 1165"/>
              <a:gd name="T40" fmla="*/ 0 w 936"/>
              <a:gd name="T41" fmla="*/ 1050 h 1165"/>
              <a:gd name="T42" fmla="*/ 0 w 936"/>
              <a:gd name="T43" fmla="*/ 115 h 1165"/>
              <a:gd name="T44" fmla="*/ 118 w 936"/>
              <a:gd name="T45" fmla="*/ 0 h 1165"/>
              <a:gd name="T46" fmla="*/ 817 w 936"/>
              <a:gd name="T47" fmla="*/ 0 h 1165"/>
              <a:gd name="T48" fmla="*/ 303 w 936"/>
              <a:gd name="T49" fmla="*/ 864 h 1165"/>
              <a:gd name="T50" fmla="*/ 631 w 936"/>
              <a:gd name="T51" fmla="*/ 533 h 1165"/>
              <a:gd name="T52" fmla="*/ 631 w 936"/>
              <a:gd name="T53" fmla="*/ 864 h 1165"/>
              <a:gd name="T54" fmla="*/ 303 w 936"/>
              <a:gd name="T55" fmla="*/ 8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36" h="1165">
                <a:moveTo>
                  <a:pt x="467" y="1050"/>
                </a:moveTo>
                <a:cubicBezTo>
                  <a:pt x="661" y="1050"/>
                  <a:pt x="817" y="894"/>
                  <a:pt x="817" y="700"/>
                </a:cubicBezTo>
                <a:cubicBezTo>
                  <a:pt x="817" y="506"/>
                  <a:pt x="661" y="350"/>
                  <a:pt x="467" y="350"/>
                </a:cubicBezTo>
                <a:cubicBezTo>
                  <a:pt x="273" y="350"/>
                  <a:pt x="118" y="506"/>
                  <a:pt x="118" y="700"/>
                </a:cubicBezTo>
                <a:cubicBezTo>
                  <a:pt x="118" y="894"/>
                  <a:pt x="273" y="1050"/>
                  <a:pt x="467" y="1050"/>
                </a:cubicBezTo>
                <a:close/>
                <a:moveTo>
                  <a:pt x="175" y="115"/>
                </a:moveTo>
                <a:cubicBezTo>
                  <a:pt x="142" y="115"/>
                  <a:pt x="118" y="142"/>
                  <a:pt x="118" y="175"/>
                </a:cubicBezTo>
                <a:cubicBezTo>
                  <a:pt x="118" y="208"/>
                  <a:pt x="142" y="233"/>
                  <a:pt x="175" y="233"/>
                </a:cubicBezTo>
                <a:cubicBezTo>
                  <a:pt x="208" y="233"/>
                  <a:pt x="235" y="208"/>
                  <a:pt x="235" y="175"/>
                </a:cubicBezTo>
                <a:cubicBezTo>
                  <a:pt x="235" y="142"/>
                  <a:pt x="208" y="115"/>
                  <a:pt x="175" y="115"/>
                </a:cubicBezTo>
                <a:close/>
                <a:moveTo>
                  <a:pt x="350" y="115"/>
                </a:moveTo>
                <a:cubicBezTo>
                  <a:pt x="317" y="115"/>
                  <a:pt x="292" y="142"/>
                  <a:pt x="292" y="175"/>
                </a:cubicBezTo>
                <a:cubicBezTo>
                  <a:pt x="292" y="208"/>
                  <a:pt x="317" y="233"/>
                  <a:pt x="350" y="233"/>
                </a:cubicBezTo>
                <a:cubicBezTo>
                  <a:pt x="383" y="233"/>
                  <a:pt x="410" y="208"/>
                  <a:pt x="410" y="175"/>
                </a:cubicBezTo>
                <a:cubicBezTo>
                  <a:pt x="410" y="142"/>
                  <a:pt x="383" y="115"/>
                  <a:pt x="350" y="115"/>
                </a:cubicBezTo>
                <a:close/>
                <a:moveTo>
                  <a:pt x="817" y="0"/>
                </a:moveTo>
                <a:cubicBezTo>
                  <a:pt x="883" y="0"/>
                  <a:pt x="935" y="50"/>
                  <a:pt x="935" y="115"/>
                </a:cubicBezTo>
                <a:lnTo>
                  <a:pt x="935" y="1050"/>
                </a:lnTo>
                <a:cubicBezTo>
                  <a:pt x="935" y="1115"/>
                  <a:pt x="883" y="1164"/>
                  <a:pt x="817" y="1164"/>
                </a:cubicBezTo>
                <a:lnTo>
                  <a:pt x="118" y="1164"/>
                </a:lnTo>
                <a:cubicBezTo>
                  <a:pt x="52" y="1164"/>
                  <a:pt x="0" y="1115"/>
                  <a:pt x="0" y="1050"/>
                </a:cubicBezTo>
                <a:lnTo>
                  <a:pt x="0" y="115"/>
                </a:lnTo>
                <a:cubicBezTo>
                  <a:pt x="0" y="50"/>
                  <a:pt x="52" y="0"/>
                  <a:pt x="118" y="0"/>
                </a:cubicBezTo>
                <a:lnTo>
                  <a:pt x="817" y="0"/>
                </a:lnTo>
                <a:close/>
                <a:moveTo>
                  <a:pt x="303" y="864"/>
                </a:moveTo>
                <a:lnTo>
                  <a:pt x="631" y="533"/>
                </a:lnTo>
                <a:cubicBezTo>
                  <a:pt x="722" y="623"/>
                  <a:pt x="722" y="774"/>
                  <a:pt x="631" y="864"/>
                </a:cubicBezTo>
                <a:cubicBezTo>
                  <a:pt x="541" y="954"/>
                  <a:pt x="394" y="954"/>
                  <a:pt x="303" y="86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497014"/>
            <a:ext cx="377825" cy="377825"/>
          </a:xfrm>
          <a:custGeom>
            <a:avLst/>
            <a:gdLst>
              <a:gd name="T0" fmla="*/ 118 w 1051"/>
              <a:gd name="T1" fmla="*/ 467 h 1050"/>
              <a:gd name="T2" fmla="*/ 932 w 1051"/>
              <a:gd name="T3" fmla="*/ 467 h 1050"/>
              <a:gd name="T4" fmla="*/ 845 w 1051"/>
              <a:gd name="T5" fmla="*/ 205 h 1050"/>
              <a:gd name="T6" fmla="*/ 205 w 1051"/>
              <a:gd name="T7" fmla="*/ 205 h 1050"/>
              <a:gd name="T8" fmla="*/ 118 w 1051"/>
              <a:gd name="T9" fmla="*/ 467 h 1050"/>
              <a:gd name="T10" fmla="*/ 845 w 1051"/>
              <a:gd name="T11" fmla="*/ 757 h 1050"/>
              <a:gd name="T12" fmla="*/ 932 w 1051"/>
              <a:gd name="T13" fmla="*/ 670 h 1050"/>
              <a:gd name="T14" fmla="*/ 845 w 1051"/>
              <a:gd name="T15" fmla="*/ 582 h 1050"/>
              <a:gd name="T16" fmla="*/ 757 w 1051"/>
              <a:gd name="T17" fmla="*/ 670 h 1050"/>
              <a:gd name="T18" fmla="*/ 845 w 1051"/>
              <a:gd name="T19" fmla="*/ 757 h 1050"/>
              <a:gd name="T20" fmla="*/ 205 w 1051"/>
              <a:gd name="T21" fmla="*/ 757 h 1050"/>
              <a:gd name="T22" fmla="*/ 293 w 1051"/>
              <a:gd name="T23" fmla="*/ 670 h 1050"/>
              <a:gd name="T24" fmla="*/ 205 w 1051"/>
              <a:gd name="T25" fmla="*/ 582 h 1050"/>
              <a:gd name="T26" fmla="*/ 118 w 1051"/>
              <a:gd name="T27" fmla="*/ 670 h 1050"/>
              <a:gd name="T28" fmla="*/ 205 w 1051"/>
              <a:gd name="T29" fmla="*/ 757 h 1050"/>
              <a:gd name="T30" fmla="*/ 929 w 1051"/>
              <a:gd name="T31" fmla="*/ 175 h 1050"/>
              <a:gd name="T32" fmla="*/ 1050 w 1051"/>
              <a:gd name="T33" fmla="*/ 525 h 1050"/>
              <a:gd name="T34" fmla="*/ 1050 w 1051"/>
              <a:gd name="T35" fmla="*/ 992 h 1050"/>
              <a:gd name="T36" fmla="*/ 992 w 1051"/>
              <a:gd name="T37" fmla="*/ 1049 h 1050"/>
              <a:gd name="T38" fmla="*/ 932 w 1051"/>
              <a:gd name="T39" fmla="*/ 1049 h 1050"/>
              <a:gd name="T40" fmla="*/ 875 w 1051"/>
              <a:gd name="T41" fmla="*/ 992 h 1050"/>
              <a:gd name="T42" fmla="*/ 875 w 1051"/>
              <a:gd name="T43" fmla="*/ 932 h 1050"/>
              <a:gd name="T44" fmla="*/ 175 w 1051"/>
              <a:gd name="T45" fmla="*/ 932 h 1050"/>
              <a:gd name="T46" fmla="*/ 175 w 1051"/>
              <a:gd name="T47" fmla="*/ 992 h 1050"/>
              <a:gd name="T48" fmla="*/ 118 w 1051"/>
              <a:gd name="T49" fmla="*/ 1049 h 1050"/>
              <a:gd name="T50" fmla="*/ 58 w 1051"/>
              <a:gd name="T51" fmla="*/ 1049 h 1050"/>
              <a:gd name="T52" fmla="*/ 0 w 1051"/>
              <a:gd name="T53" fmla="*/ 992 h 1050"/>
              <a:gd name="T54" fmla="*/ 0 w 1051"/>
              <a:gd name="T55" fmla="*/ 525 h 1050"/>
              <a:gd name="T56" fmla="*/ 121 w 1051"/>
              <a:gd name="T57" fmla="*/ 175 h 1050"/>
              <a:gd name="T58" fmla="*/ 205 w 1051"/>
              <a:gd name="T59" fmla="*/ 118 h 1050"/>
              <a:gd name="T60" fmla="*/ 350 w 1051"/>
              <a:gd name="T61" fmla="*/ 118 h 1050"/>
              <a:gd name="T62" fmla="*/ 350 w 1051"/>
              <a:gd name="T63" fmla="*/ 0 h 1050"/>
              <a:gd name="T64" fmla="*/ 700 w 1051"/>
              <a:gd name="T65" fmla="*/ 0 h 1050"/>
              <a:gd name="T66" fmla="*/ 700 w 1051"/>
              <a:gd name="T67" fmla="*/ 118 h 1050"/>
              <a:gd name="T68" fmla="*/ 845 w 1051"/>
              <a:gd name="T69" fmla="*/ 118 h 1050"/>
              <a:gd name="T70" fmla="*/ 929 w 1051"/>
              <a:gd name="T71" fmla="*/ 17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051" h="1050">
                <a:moveTo>
                  <a:pt x="118" y="467"/>
                </a:moveTo>
                <a:lnTo>
                  <a:pt x="932" y="467"/>
                </a:lnTo>
                <a:lnTo>
                  <a:pt x="845" y="205"/>
                </a:lnTo>
                <a:lnTo>
                  <a:pt x="205" y="205"/>
                </a:lnTo>
                <a:lnTo>
                  <a:pt x="118" y="467"/>
                </a:lnTo>
                <a:close/>
                <a:moveTo>
                  <a:pt x="845" y="757"/>
                </a:moveTo>
                <a:cubicBezTo>
                  <a:pt x="894" y="757"/>
                  <a:pt x="932" y="719"/>
                  <a:pt x="932" y="670"/>
                </a:cubicBezTo>
                <a:cubicBezTo>
                  <a:pt x="932" y="620"/>
                  <a:pt x="894" y="582"/>
                  <a:pt x="845" y="582"/>
                </a:cubicBezTo>
                <a:cubicBezTo>
                  <a:pt x="796" y="582"/>
                  <a:pt x="757" y="620"/>
                  <a:pt x="757" y="670"/>
                </a:cubicBezTo>
                <a:cubicBezTo>
                  <a:pt x="757" y="719"/>
                  <a:pt x="796" y="757"/>
                  <a:pt x="845" y="757"/>
                </a:cubicBezTo>
                <a:close/>
                <a:moveTo>
                  <a:pt x="205" y="757"/>
                </a:moveTo>
                <a:cubicBezTo>
                  <a:pt x="254" y="757"/>
                  <a:pt x="293" y="719"/>
                  <a:pt x="293" y="670"/>
                </a:cubicBezTo>
                <a:cubicBezTo>
                  <a:pt x="293" y="620"/>
                  <a:pt x="254" y="582"/>
                  <a:pt x="205" y="582"/>
                </a:cubicBezTo>
                <a:cubicBezTo>
                  <a:pt x="156" y="582"/>
                  <a:pt x="118" y="620"/>
                  <a:pt x="118" y="670"/>
                </a:cubicBezTo>
                <a:cubicBezTo>
                  <a:pt x="118" y="719"/>
                  <a:pt x="156" y="757"/>
                  <a:pt x="205" y="757"/>
                </a:cubicBezTo>
                <a:close/>
                <a:moveTo>
                  <a:pt x="929" y="175"/>
                </a:moveTo>
                <a:lnTo>
                  <a:pt x="1050" y="525"/>
                </a:lnTo>
                <a:lnTo>
                  <a:pt x="1050" y="992"/>
                </a:lnTo>
                <a:cubicBezTo>
                  <a:pt x="1050" y="1025"/>
                  <a:pt x="1025" y="1049"/>
                  <a:pt x="992" y="1049"/>
                </a:cubicBezTo>
                <a:lnTo>
                  <a:pt x="932" y="1049"/>
                </a:lnTo>
                <a:cubicBezTo>
                  <a:pt x="899" y="1049"/>
                  <a:pt x="875" y="1025"/>
                  <a:pt x="875" y="992"/>
                </a:cubicBezTo>
                <a:lnTo>
                  <a:pt x="875" y="932"/>
                </a:lnTo>
                <a:lnTo>
                  <a:pt x="175" y="932"/>
                </a:lnTo>
                <a:lnTo>
                  <a:pt x="175" y="992"/>
                </a:lnTo>
                <a:cubicBezTo>
                  <a:pt x="175" y="1025"/>
                  <a:pt x="151" y="1049"/>
                  <a:pt x="118" y="1049"/>
                </a:cubicBezTo>
                <a:lnTo>
                  <a:pt x="58" y="1049"/>
                </a:lnTo>
                <a:cubicBezTo>
                  <a:pt x="25" y="1049"/>
                  <a:pt x="0" y="1025"/>
                  <a:pt x="0" y="992"/>
                </a:cubicBezTo>
                <a:lnTo>
                  <a:pt x="0" y="525"/>
                </a:lnTo>
                <a:lnTo>
                  <a:pt x="121" y="175"/>
                </a:lnTo>
                <a:cubicBezTo>
                  <a:pt x="131" y="139"/>
                  <a:pt x="167" y="118"/>
                  <a:pt x="205" y="118"/>
                </a:cubicBez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lnTo>
                  <a:pt x="700" y="118"/>
                </a:lnTo>
                <a:lnTo>
                  <a:pt x="845" y="118"/>
                </a:lnTo>
                <a:cubicBezTo>
                  <a:pt x="883" y="118"/>
                  <a:pt x="919" y="139"/>
                  <a:pt x="929" y="17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4396" y="1497014"/>
            <a:ext cx="377825" cy="377825"/>
          </a:xfrm>
          <a:custGeom>
            <a:avLst/>
            <a:gdLst>
              <a:gd name="T0" fmla="*/ 700 w 1050"/>
              <a:gd name="T1" fmla="*/ 817 h 1050"/>
              <a:gd name="T2" fmla="*/ 700 w 1050"/>
              <a:gd name="T3" fmla="*/ 232 h 1050"/>
              <a:gd name="T4" fmla="*/ 582 w 1050"/>
              <a:gd name="T5" fmla="*/ 232 h 1050"/>
              <a:gd name="T6" fmla="*/ 582 w 1050"/>
              <a:gd name="T7" fmla="*/ 467 h 1050"/>
              <a:gd name="T8" fmla="*/ 467 w 1050"/>
              <a:gd name="T9" fmla="*/ 467 h 1050"/>
              <a:gd name="T10" fmla="*/ 467 w 1050"/>
              <a:gd name="T11" fmla="*/ 232 h 1050"/>
              <a:gd name="T12" fmla="*/ 350 w 1050"/>
              <a:gd name="T13" fmla="*/ 232 h 1050"/>
              <a:gd name="T14" fmla="*/ 350 w 1050"/>
              <a:gd name="T15" fmla="*/ 582 h 1050"/>
              <a:gd name="T16" fmla="*/ 582 w 1050"/>
              <a:gd name="T17" fmla="*/ 582 h 1050"/>
              <a:gd name="T18" fmla="*/ 582 w 1050"/>
              <a:gd name="T19" fmla="*/ 817 h 1050"/>
              <a:gd name="T20" fmla="*/ 700 w 1050"/>
              <a:gd name="T21" fmla="*/ 817 h 1050"/>
              <a:gd name="T22" fmla="*/ 932 w 1050"/>
              <a:gd name="T23" fmla="*/ 0 h 1050"/>
              <a:gd name="T24" fmla="*/ 1049 w 1050"/>
              <a:gd name="T25" fmla="*/ 118 h 1050"/>
              <a:gd name="T26" fmla="*/ 1049 w 1050"/>
              <a:gd name="T27" fmla="*/ 932 h 1050"/>
              <a:gd name="T28" fmla="*/ 932 w 1050"/>
              <a:gd name="T29" fmla="*/ 1049 h 1050"/>
              <a:gd name="T30" fmla="*/ 118 w 1050"/>
              <a:gd name="T31" fmla="*/ 1049 h 1050"/>
              <a:gd name="T32" fmla="*/ 0 w 1050"/>
              <a:gd name="T33" fmla="*/ 932 h 1050"/>
              <a:gd name="T34" fmla="*/ 0 w 1050"/>
              <a:gd name="T35" fmla="*/ 118 h 1050"/>
              <a:gd name="T36" fmla="*/ 118 w 1050"/>
              <a:gd name="T37" fmla="*/ 0 h 1050"/>
              <a:gd name="T38" fmla="*/ 932 w 1050"/>
              <a:gd name="T3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0">
                <a:moveTo>
                  <a:pt x="700" y="817"/>
                </a:moveTo>
                <a:lnTo>
                  <a:pt x="700" y="232"/>
                </a:lnTo>
                <a:lnTo>
                  <a:pt x="582" y="232"/>
                </a:lnTo>
                <a:lnTo>
                  <a:pt x="582" y="467"/>
                </a:lnTo>
                <a:lnTo>
                  <a:pt x="467" y="467"/>
                </a:lnTo>
                <a:lnTo>
                  <a:pt x="467" y="232"/>
                </a:lnTo>
                <a:lnTo>
                  <a:pt x="350" y="232"/>
                </a:lnTo>
                <a:lnTo>
                  <a:pt x="350" y="582"/>
                </a:lnTo>
                <a:lnTo>
                  <a:pt x="582" y="582"/>
                </a:lnTo>
                <a:lnTo>
                  <a:pt x="582" y="817"/>
                </a:lnTo>
                <a:lnTo>
                  <a:pt x="700" y="817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2308" y="1497014"/>
            <a:ext cx="377825" cy="377825"/>
          </a:xfrm>
          <a:custGeom>
            <a:avLst/>
            <a:gdLst>
              <a:gd name="T0" fmla="*/ 699 w 1050"/>
              <a:gd name="T1" fmla="*/ 437 h 1050"/>
              <a:gd name="T2" fmla="*/ 699 w 1050"/>
              <a:gd name="T3" fmla="*/ 350 h 1050"/>
              <a:gd name="T4" fmla="*/ 585 w 1050"/>
              <a:gd name="T5" fmla="*/ 232 h 1050"/>
              <a:gd name="T6" fmla="*/ 350 w 1050"/>
              <a:gd name="T7" fmla="*/ 232 h 1050"/>
              <a:gd name="T8" fmla="*/ 350 w 1050"/>
              <a:gd name="T9" fmla="*/ 350 h 1050"/>
              <a:gd name="T10" fmla="*/ 585 w 1050"/>
              <a:gd name="T11" fmla="*/ 350 h 1050"/>
              <a:gd name="T12" fmla="*/ 585 w 1050"/>
              <a:gd name="T13" fmla="*/ 467 h 1050"/>
              <a:gd name="T14" fmla="*/ 467 w 1050"/>
              <a:gd name="T15" fmla="*/ 467 h 1050"/>
              <a:gd name="T16" fmla="*/ 467 w 1050"/>
              <a:gd name="T17" fmla="*/ 582 h 1050"/>
              <a:gd name="T18" fmla="*/ 585 w 1050"/>
              <a:gd name="T19" fmla="*/ 582 h 1050"/>
              <a:gd name="T20" fmla="*/ 585 w 1050"/>
              <a:gd name="T21" fmla="*/ 700 h 1050"/>
              <a:gd name="T22" fmla="*/ 350 w 1050"/>
              <a:gd name="T23" fmla="*/ 700 h 1050"/>
              <a:gd name="T24" fmla="*/ 350 w 1050"/>
              <a:gd name="T25" fmla="*/ 817 h 1050"/>
              <a:gd name="T26" fmla="*/ 585 w 1050"/>
              <a:gd name="T27" fmla="*/ 817 h 1050"/>
              <a:gd name="T28" fmla="*/ 699 w 1050"/>
              <a:gd name="T29" fmla="*/ 700 h 1050"/>
              <a:gd name="T30" fmla="*/ 699 w 1050"/>
              <a:gd name="T31" fmla="*/ 612 h 1050"/>
              <a:gd name="T32" fmla="*/ 612 w 1050"/>
              <a:gd name="T33" fmla="*/ 525 h 1050"/>
              <a:gd name="T34" fmla="*/ 699 w 1050"/>
              <a:gd name="T35" fmla="*/ 437 h 1050"/>
              <a:gd name="T36" fmla="*/ 935 w 1050"/>
              <a:gd name="T37" fmla="*/ 0 h 1050"/>
              <a:gd name="T38" fmla="*/ 1049 w 1050"/>
              <a:gd name="T39" fmla="*/ 118 h 1050"/>
              <a:gd name="T40" fmla="*/ 1049 w 1050"/>
              <a:gd name="T41" fmla="*/ 932 h 1050"/>
              <a:gd name="T42" fmla="*/ 935 w 1050"/>
              <a:gd name="T43" fmla="*/ 1049 h 1050"/>
              <a:gd name="T44" fmla="*/ 117 w 1050"/>
              <a:gd name="T45" fmla="*/ 1049 h 1050"/>
              <a:gd name="T46" fmla="*/ 0 w 1050"/>
              <a:gd name="T47" fmla="*/ 932 h 1050"/>
              <a:gd name="T48" fmla="*/ 0 w 1050"/>
              <a:gd name="T49" fmla="*/ 118 h 1050"/>
              <a:gd name="T50" fmla="*/ 117 w 1050"/>
              <a:gd name="T51" fmla="*/ 0 h 1050"/>
              <a:gd name="T52" fmla="*/ 935 w 1050"/>
              <a:gd name="T5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0" h="1050">
                <a:moveTo>
                  <a:pt x="699" y="437"/>
                </a:moveTo>
                <a:lnTo>
                  <a:pt x="699" y="350"/>
                </a:lnTo>
                <a:cubicBezTo>
                  <a:pt x="699" y="284"/>
                  <a:pt x="648" y="232"/>
                  <a:pt x="585" y="232"/>
                </a:cubicBezTo>
                <a:lnTo>
                  <a:pt x="350" y="232"/>
                </a:lnTo>
                <a:lnTo>
                  <a:pt x="350" y="350"/>
                </a:lnTo>
                <a:lnTo>
                  <a:pt x="585" y="350"/>
                </a:lnTo>
                <a:lnTo>
                  <a:pt x="585" y="467"/>
                </a:lnTo>
                <a:lnTo>
                  <a:pt x="467" y="467"/>
                </a:lnTo>
                <a:lnTo>
                  <a:pt x="467" y="582"/>
                </a:lnTo>
                <a:lnTo>
                  <a:pt x="585" y="582"/>
                </a:lnTo>
                <a:lnTo>
                  <a:pt x="585" y="700"/>
                </a:lnTo>
                <a:lnTo>
                  <a:pt x="350" y="700"/>
                </a:lnTo>
                <a:lnTo>
                  <a:pt x="350" y="817"/>
                </a:lnTo>
                <a:lnTo>
                  <a:pt x="585" y="817"/>
                </a:lnTo>
                <a:cubicBezTo>
                  <a:pt x="648" y="817"/>
                  <a:pt x="699" y="765"/>
                  <a:pt x="699" y="700"/>
                </a:cubicBezTo>
                <a:lnTo>
                  <a:pt x="699" y="612"/>
                </a:lnTo>
                <a:cubicBezTo>
                  <a:pt x="699" y="563"/>
                  <a:pt x="661" y="525"/>
                  <a:pt x="612" y="525"/>
                </a:cubicBezTo>
                <a:cubicBezTo>
                  <a:pt x="661" y="525"/>
                  <a:pt x="699" y="487"/>
                  <a:pt x="699" y="437"/>
                </a:cubicBezTo>
                <a:close/>
                <a:moveTo>
                  <a:pt x="935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5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10856" y="1466853"/>
            <a:ext cx="336550" cy="441325"/>
          </a:xfrm>
          <a:custGeom>
            <a:avLst/>
            <a:gdLst>
              <a:gd name="T0" fmla="*/ 648 w 936"/>
              <a:gd name="T1" fmla="*/ 410 h 1225"/>
              <a:gd name="T2" fmla="*/ 648 w 936"/>
              <a:gd name="T3" fmla="*/ 292 h 1225"/>
              <a:gd name="T4" fmla="*/ 467 w 936"/>
              <a:gd name="T5" fmla="*/ 112 h 1225"/>
              <a:gd name="T6" fmla="*/ 287 w 936"/>
              <a:gd name="T7" fmla="*/ 292 h 1225"/>
              <a:gd name="T8" fmla="*/ 287 w 936"/>
              <a:gd name="T9" fmla="*/ 410 h 1225"/>
              <a:gd name="T10" fmla="*/ 648 w 936"/>
              <a:gd name="T11" fmla="*/ 410 h 1225"/>
              <a:gd name="T12" fmla="*/ 467 w 936"/>
              <a:gd name="T13" fmla="*/ 934 h 1225"/>
              <a:gd name="T14" fmla="*/ 585 w 936"/>
              <a:gd name="T15" fmla="*/ 817 h 1225"/>
              <a:gd name="T16" fmla="*/ 467 w 936"/>
              <a:gd name="T17" fmla="*/ 699 h 1225"/>
              <a:gd name="T18" fmla="*/ 350 w 936"/>
              <a:gd name="T19" fmla="*/ 817 h 1225"/>
              <a:gd name="T20" fmla="*/ 467 w 936"/>
              <a:gd name="T21" fmla="*/ 934 h 1225"/>
              <a:gd name="T22" fmla="*/ 935 w 936"/>
              <a:gd name="T23" fmla="*/ 524 h 1225"/>
              <a:gd name="T24" fmla="*/ 935 w 936"/>
              <a:gd name="T25" fmla="*/ 1109 h 1225"/>
              <a:gd name="T26" fmla="*/ 817 w 936"/>
              <a:gd name="T27" fmla="*/ 1224 h 1225"/>
              <a:gd name="T28" fmla="*/ 118 w 936"/>
              <a:gd name="T29" fmla="*/ 1224 h 1225"/>
              <a:gd name="T30" fmla="*/ 0 w 936"/>
              <a:gd name="T31" fmla="*/ 1109 h 1225"/>
              <a:gd name="T32" fmla="*/ 0 w 936"/>
              <a:gd name="T33" fmla="*/ 524 h 1225"/>
              <a:gd name="T34" fmla="*/ 118 w 936"/>
              <a:gd name="T35" fmla="*/ 410 h 1225"/>
              <a:gd name="T36" fmla="*/ 175 w 936"/>
              <a:gd name="T37" fmla="*/ 410 h 1225"/>
              <a:gd name="T38" fmla="*/ 175 w 936"/>
              <a:gd name="T39" fmla="*/ 292 h 1225"/>
              <a:gd name="T40" fmla="*/ 467 w 936"/>
              <a:gd name="T41" fmla="*/ 0 h 1225"/>
              <a:gd name="T42" fmla="*/ 760 w 936"/>
              <a:gd name="T43" fmla="*/ 292 h 1225"/>
              <a:gd name="T44" fmla="*/ 760 w 936"/>
              <a:gd name="T45" fmla="*/ 410 h 1225"/>
              <a:gd name="T46" fmla="*/ 817 w 936"/>
              <a:gd name="T47" fmla="*/ 410 h 1225"/>
              <a:gd name="T48" fmla="*/ 935 w 936"/>
              <a:gd name="T49" fmla="*/ 52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6" h="1225">
                <a:moveTo>
                  <a:pt x="648" y="410"/>
                </a:moveTo>
                <a:lnTo>
                  <a:pt x="648" y="292"/>
                </a:lnTo>
                <a:cubicBezTo>
                  <a:pt x="648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lnTo>
                  <a:pt x="287" y="410"/>
                </a:lnTo>
                <a:lnTo>
                  <a:pt x="648" y="410"/>
                </a:lnTo>
                <a:close/>
                <a:moveTo>
                  <a:pt x="467" y="934"/>
                </a:moveTo>
                <a:cubicBezTo>
                  <a:pt x="530" y="934"/>
                  <a:pt x="585" y="880"/>
                  <a:pt x="585" y="817"/>
                </a:cubicBezTo>
                <a:cubicBezTo>
                  <a:pt x="585" y="754"/>
                  <a:pt x="530" y="699"/>
                  <a:pt x="467" y="699"/>
                </a:cubicBezTo>
                <a:cubicBezTo>
                  <a:pt x="404" y="699"/>
                  <a:pt x="350" y="754"/>
                  <a:pt x="350" y="817"/>
                </a:cubicBezTo>
                <a:cubicBezTo>
                  <a:pt x="350" y="880"/>
                  <a:pt x="404" y="934"/>
                  <a:pt x="467" y="934"/>
                </a:cubicBezTo>
                <a:close/>
                <a:moveTo>
                  <a:pt x="935" y="524"/>
                </a:moveTo>
                <a:lnTo>
                  <a:pt x="935" y="1109"/>
                </a:lnTo>
                <a:cubicBezTo>
                  <a:pt x="935" y="1172"/>
                  <a:pt x="880" y="1224"/>
                  <a:pt x="817" y="1224"/>
                </a:cubicBezTo>
                <a:lnTo>
                  <a:pt x="118" y="1224"/>
                </a:lnTo>
                <a:cubicBezTo>
                  <a:pt x="55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5" y="410"/>
                  <a:pt x="118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5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5" y="461"/>
                  <a:pt x="935" y="52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88769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287 w 935"/>
              <a:gd name="T11" fmla="*/ 292 h 1225"/>
              <a:gd name="T12" fmla="*/ 287 w 935"/>
              <a:gd name="T13" fmla="*/ 410 h 1225"/>
              <a:gd name="T14" fmla="*/ 647 w 935"/>
              <a:gd name="T15" fmla="*/ 410 h 1225"/>
              <a:gd name="T16" fmla="*/ 647 w 935"/>
              <a:gd name="T17" fmla="*/ 292 h 1225"/>
              <a:gd name="T18" fmla="*/ 467 w 935"/>
              <a:gd name="T19" fmla="*/ 112 h 1225"/>
              <a:gd name="T20" fmla="*/ 287 w 935"/>
              <a:gd name="T21" fmla="*/ 292 h 1225"/>
              <a:gd name="T22" fmla="*/ 934 w 935"/>
              <a:gd name="T23" fmla="*/ 524 h 1225"/>
              <a:gd name="T24" fmla="*/ 934 w 935"/>
              <a:gd name="T25" fmla="*/ 1109 h 1225"/>
              <a:gd name="T26" fmla="*/ 817 w 935"/>
              <a:gd name="T27" fmla="*/ 1224 h 1225"/>
              <a:gd name="T28" fmla="*/ 117 w 935"/>
              <a:gd name="T29" fmla="*/ 1224 h 1225"/>
              <a:gd name="T30" fmla="*/ 0 w 935"/>
              <a:gd name="T31" fmla="*/ 1109 h 1225"/>
              <a:gd name="T32" fmla="*/ 0 w 935"/>
              <a:gd name="T33" fmla="*/ 524 h 1225"/>
              <a:gd name="T34" fmla="*/ 117 w 935"/>
              <a:gd name="T35" fmla="*/ 410 h 1225"/>
              <a:gd name="T36" fmla="*/ 175 w 935"/>
              <a:gd name="T37" fmla="*/ 410 h 1225"/>
              <a:gd name="T38" fmla="*/ 175 w 935"/>
              <a:gd name="T39" fmla="*/ 292 h 1225"/>
              <a:gd name="T40" fmla="*/ 467 w 935"/>
              <a:gd name="T41" fmla="*/ 0 h 1225"/>
              <a:gd name="T42" fmla="*/ 760 w 935"/>
              <a:gd name="T43" fmla="*/ 292 h 1225"/>
              <a:gd name="T44" fmla="*/ 760 w 935"/>
              <a:gd name="T45" fmla="*/ 410 h 1225"/>
              <a:gd name="T46" fmla="*/ 817 w 935"/>
              <a:gd name="T47" fmla="*/ 410 h 1225"/>
              <a:gd name="T48" fmla="*/ 934 w 935"/>
              <a:gd name="T49" fmla="*/ 524 h 1225"/>
              <a:gd name="T50" fmla="*/ 467 w 935"/>
              <a:gd name="T51" fmla="*/ 934 h 1225"/>
              <a:gd name="T52" fmla="*/ 350 w 935"/>
              <a:gd name="T53" fmla="*/ 817 h 1225"/>
              <a:gd name="T54" fmla="*/ 467 w 935"/>
              <a:gd name="T55" fmla="*/ 699 h 1225"/>
              <a:gd name="T56" fmla="*/ 585 w 935"/>
              <a:gd name="T57" fmla="*/ 817 h 1225"/>
              <a:gd name="T58" fmla="*/ 467 w 935"/>
              <a:gd name="T59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287" y="292"/>
                </a:moveTo>
                <a:lnTo>
                  <a:pt x="287" y="410"/>
                </a:ln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8" y="112"/>
                  <a:pt x="287" y="194"/>
                  <a:pt x="287" y="292"/>
                </a:cubicBezTo>
                <a:close/>
                <a:moveTo>
                  <a:pt x="934" y="524"/>
                </a:move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175" y="410"/>
                </a:lnTo>
                <a:lnTo>
                  <a:pt x="175" y="292"/>
                </a:lnTo>
                <a:cubicBezTo>
                  <a:pt x="175" y="131"/>
                  <a:pt x="306" y="0"/>
                  <a:pt x="467" y="0"/>
                </a:cubicBezTo>
                <a:cubicBezTo>
                  <a:pt x="628" y="0"/>
                  <a:pt x="760" y="131"/>
                  <a:pt x="760" y="292"/>
                </a:cubicBezTo>
                <a:lnTo>
                  <a:pt x="760" y="410"/>
                </a:lnTo>
                <a:lnTo>
                  <a:pt x="817" y="410"/>
                </a:lnTo>
                <a:cubicBezTo>
                  <a:pt x="880" y="410"/>
                  <a:pt x="934" y="461"/>
                  <a:pt x="934" y="524"/>
                </a:cubicBezTo>
                <a:close/>
                <a:moveTo>
                  <a:pt x="467" y="934"/>
                </a:moveTo>
                <a:cubicBezTo>
                  <a:pt x="404" y="934"/>
                  <a:pt x="350" y="880"/>
                  <a:pt x="350" y="817"/>
                </a:cubicBezTo>
                <a:cubicBezTo>
                  <a:pt x="350" y="754"/>
                  <a:pt x="404" y="699"/>
                  <a:pt x="467" y="699"/>
                </a:cubicBezTo>
                <a:cubicBezTo>
                  <a:pt x="530" y="699"/>
                  <a:pt x="585" y="754"/>
                  <a:pt x="585" y="817"/>
                </a:cubicBezTo>
                <a:cubicBezTo>
                  <a:pt x="585" y="880"/>
                  <a:pt x="530" y="934"/>
                  <a:pt x="467" y="93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65094" y="1466853"/>
            <a:ext cx="336550" cy="441325"/>
          </a:xfrm>
          <a:custGeom>
            <a:avLst/>
            <a:gdLst>
              <a:gd name="T0" fmla="*/ 817 w 935"/>
              <a:gd name="T1" fmla="*/ 1109 h 1225"/>
              <a:gd name="T2" fmla="*/ 817 w 935"/>
              <a:gd name="T3" fmla="*/ 524 h 1225"/>
              <a:gd name="T4" fmla="*/ 117 w 935"/>
              <a:gd name="T5" fmla="*/ 524 h 1225"/>
              <a:gd name="T6" fmla="*/ 117 w 935"/>
              <a:gd name="T7" fmla="*/ 1109 h 1225"/>
              <a:gd name="T8" fmla="*/ 817 w 935"/>
              <a:gd name="T9" fmla="*/ 1109 h 1225"/>
              <a:gd name="T10" fmla="*/ 817 w 935"/>
              <a:gd name="T11" fmla="*/ 410 h 1225"/>
              <a:gd name="T12" fmla="*/ 934 w 935"/>
              <a:gd name="T13" fmla="*/ 524 h 1225"/>
              <a:gd name="T14" fmla="*/ 934 w 935"/>
              <a:gd name="T15" fmla="*/ 1109 h 1225"/>
              <a:gd name="T16" fmla="*/ 817 w 935"/>
              <a:gd name="T17" fmla="*/ 1224 h 1225"/>
              <a:gd name="T18" fmla="*/ 117 w 935"/>
              <a:gd name="T19" fmla="*/ 1224 h 1225"/>
              <a:gd name="T20" fmla="*/ 0 w 935"/>
              <a:gd name="T21" fmla="*/ 1109 h 1225"/>
              <a:gd name="T22" fmla="*/ 0 w 935"/>
              <a:gd name="T23" fmla="*/ 524 h 1225"/>
              <a:gd name="T24" fmla="*/ 117 w 935"/>
              <a:gd name="T25" fmla="*/ 410 h 1225"/>
              <a:gd name="T26" fmla="*/ 647 w 935"/>
              <a:gd name="T27" fmla="*/ 410 h 1225"/>
              <a:gd name="T28" fmla="*/ 647 w 935"/>
              <a:gd name="T29" fmla="*/ 292 h 1225"/>
              <a:gd name="T30" fmla="*/ 467 w 935"/>
              <a:gd name="T31" fmla="*/ 112 h 1225"/>
              <a:gd name="T32" fmla="*/ 287 w 935"/>
              <a:gd name="T33" fmla="*/ 292 h 1225"/>
              <a:gd name="T34" fmla="*/ 174 w 935"/>
              <a:gd name="T35" fmla="*/ 292 h 1225"/>
              <a:gd name="T36" fmla="*/ 467 w 935"/>
              <a:gd name="T37" fmla="*/ 0 h 1225"/>
              <a:gd name="T38" fmla="*/ 759 w 935"/>
              <a:gd name="T39" fmla="*/ 292 h 1225"/>
              <a:gd name="T40" fmla="*/ 759 w 935"/>
              <a:gd name="T41" fmla="*/ 410 h 1225"/>
              <a:gd name="T42" fmla="*/ 817 w 935"/>
              <a:gd name="T43" fmla="*/ 410 h 1225"/>
              <a:gd name="T44" fmla="*/ 467 w 935"/>
              <a:gd name="T45" fmla="*/ 934 h 1225"/>
              <a:gd name="T46" fmla="*/ 349 w 935"/>
              <a:gd name="T47" fmla="*/ 817 h 1225"/>
              <a:gd name="T48" fmla="*/ 467 w 935"/>
              <a:gd name="T49" fmla="*/ 699 h 1225"/>
              <a:gd name="T50" fmla="*/ 584 w 935"/>
              <a:gd name="T51" fmla="*/ 817 h 1225"/>
              <a:gd name="T52" fmla="*/ 467 w 935"/>
              <a:gd name="T53" fmla="*/ 934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35" h="1225">
                <a:moveTo>
                  <a:pt x="817" y="1109"/>
                </a:moveTo>
                <a:lnTo>
                  <a:pt x="817" y="524"/>
                </a:lnTo>
                <a:lnTo>
                  <a:pt x="117" y="524"/>
                </a:lnTo>
                <a:lnTo>
                  <a:pt x="117" y="1109"/>
                </a:lnTo>
                <a:lnTo>
                  <a:pt x="817" y="1109"/>
                </a:lnTo>
                <a:close/>
                <a:moveTo>
                  <a:pt x="817" y="410"/>
                </a:moveTo>
                <a:cubicBezTo>
                  <a:pt x="880" y="410"/>
                  <a:pt x="934" y="461"/>
                  <a:pt x="934" y="524"/>
                </a:cubicBezTo>
                <a:lnTo>
                  <a:pt x="934" y="1109"/>
                </a:lnTo>
                <a:cubicBezTo>
                  <a:pt x="934" y="1172"/>
                  <a:pt x="880" y="1224"/>
                  <a:pt x="817" y="1224"/>
                </a:cubicBezTo>
                <a:lnTo>
                  <a:pt x="117" y="1224"/>
                </a:lnTo>
                <a:cubicBezTo>
                  <a:pt x="54" y="1224"/>
                  <a:pt x="0" y="1172"/>
                  <a:pt x="0" y="1109"/>
                </a:cubicBezTo>
                <a:lnTo>
                  <a:pt x="0" y="524"/>
                </a:lnTo>
                <a:cubicBezTo>
                  <a:pt x="0" y="461"/>
                  <a:pt x="54" y="410"/>
                  <a:pt x="117" y="410"/>
                </a:cubicBezTo>
                <a:lnTo>
                  <a:pt x="647" y="410"/>
                </a:lnTo>
                <a:lnTo>
                  <a:pt x="647" y="292"/>
                </a:lnTo>
                <a:cubicBezTo>
                  <a:pt x="647" y="194"/>
                  <a:pt x="565" y="112"/>
                  <a:pt x="467" y="112"/>
                </a:cubicBezTo>
                <a:cubicBezTo>
                  <a:pt x="369" y="112"/>
                  <a:pt x="287" y="194"/>
                  <a:pt x="287" y="292"/>
                </a:cubicBezTo>
                <a:lnTo>
                  <a:pt x="174" y="292"/>
                </a:lnTo>
                <a:cubicBezTo>
                  <a:pt x="174" y="131"/>
                  <a:pt x="306" y="0"/>
                  <a:pt x="467" y="0"/>
                </a:cubicBezTo>
                <a:cubicBezTo>
                  <a:pt x="628" y="0"/>
                  <a:pt x="759" y="131"/>
                  <a:pt x="759" y="292"/>
                </a:cubicBezTo>
                <a:lnTo>
                  <a:pt x="759" y="410"/>
                </a:lnTo>
                <a:lnTo>
                  <a:pt x="817" y="410"/>
                </a:lnTo>
                <a:close/>
                <a:moveTo>
                  <a:pt x="467" y="934"/>
                </a:moveTo>
                <a:cubicBezTo>
                  <a:pt x="404" y="934"/>
                  <a:pt x="349" y="880"/>
                  <a:pt x="349" y="817"/>
                </a:cubicBezTo>
                <a:cubicBezTo>
                  <a:pt x="349" y="754"/>
                  <a:pt x="404" y="699"/>
                  <a:pt x="467" y="699"/>
                </a:cubicBezTo>
                <a:cubicBezTo>
                  <a:pt x="530" y="699"/>
                  <a:pt x="584" y="754"/>
                  <a:pt x="584" y="817"/>
                </a:cubicBezTo>
                <a:cubicBezTo>
                  <a:pt x="584" y="880"/>
                  <a:pt x="530" y="934"/>
                  <a:pt x="467" y="93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79506" y="1455739"/>
            <a:ext cx="463550" cy="461963"/>
          </a:xfrm>
          <a:custGeom>
            <a:avLst/>
            <a:gdLst>
              <a:gd name="T0" fmla="*/ 643 w 1286"/>
              <a:gd name="T1" fmla="*/ 1049 h 1285"/>
              <a:gd name="T2" fmla="*/ 1050 w 1286"/>
              <a:gd name="T3" fmla="*/ 642 h 1285"/>
              <a:gd name="T4" fmla="*/ 643 w 1286"/>
              <a:gd name="T5" fmla="*/ 235 h 1285"/>
              <a:gd name="T6" fmla="*/ 235 w 1286"/>
              <a:gd name="T7" fmla="*/ 642 h 1285"/>
              <a:gd name="T8" fmla="*/ 643 w 1286"/>
              <a:gd name="T9" fmla="*/ 1049 h 1285"/>
              <a:gd name="T10" fmla="*/ 1165 w 1286"/>
              <a:gd name="T11" fmla="*/ 584 h 1285"/>
              <a:gd name="T12" fmla="*/ 1285 w 1286"/>
              <a:gd name="T13" fmla="*/ 584 h 1285"/>
              <a:gd name="T14" fmla="*/ 1285 w 1286"/>
              <a:gd name="T15" fmla="*/ 699 h 1285"/>
              <a:gd name="T16" fmla="*/ 1165 w 1286"/>
              <a:gd name="T17" fmla="*/ 699 h 1285"/>
              <a:gd name="T18" fmla="*/ 700 w 1286"/>
              <a:gd name="T19" fmla="*/ 1164 h 1285"/>
              <a:gd name="T20" fmla="*/ 700 w 1286"/>
              <a:gd name="T21" fmla="*/ 1284 h 1285"/>
              <a:gd name="T22" fmla="*/ 585 w 1286"/>
              <a:gd name="T23" fmla="*/ 1284 h 1285"/>
              <a:gd name="T24" fmla="*/ 585 w 1286"/>
              <a:gd name="T25" fmla="*/ 1164 h 1285"/>
              <a:gd name="T26" fmla="*/ 121 w 1286"/>
              <a:gd name="T27" fmla="*/ 699 h 1285"/>
              <a:gd name="T28" fmla="*/ 0 w 1286"/>
              <a:gd name="T29" fmla="*/ 699 h 1285"/>
              <a:gd name="T30" fmla="*/ 0 w 1286"/>
              <a:gd name="T31" fmla="*/ 584 h 1285"/>
              <a:gd name="T32" fmla="*/ 121 w 1286"/>
              <a:gd name="T33" fmla="*/ 584 h 1285"/>
              <a:gd name="T34" fmla="*/ 585 w 1286"/>
              <a:gd name="T35" fmla="*/ 120 h 1285"/>
              <a:gd name="T36" fmla="*/ 585 w 1286"/>
              <a:gd name="T37" fmla="*/ 0 h 1285"/>
              <a:gd name="T38" fmla="*/ 700 w 1286"/>
              <a:gd name="T39" fmla="*/ 0 h 1285"/>
              <a:gd name="T40" fmla="*/ 700 w 1286"/>
              <a:gd name="T41" fmla="*/ 120 h 1285"/>
              <a:gd name="T42" fmla="*/ 1165 w 1286"/>
              <a:gd name="T43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285">
                <a:moveTo>
                  <a:pt x="643" y="1049"/>
                </a:moveTo>
                <a:cubicBezTo>
                  <a:pt x="869" y="1049"/>
                  <a:pt x="1050" y="869"/>
                  <a:pt x="1050" y="642"/>
                </a:cubicBezTo>
                <a:cubicBezTo>
                  <a:pt x="1050" y="415"/>
                  <a:pt x="870" y="235"/>
                  <a:pt x="643" y="235"/>
                </a:cubicBezTo>
                <a:cubicBezTo>
                  <a:pt x="416" y="235"/>
                  <a:pt x="235" y="415"/>
                  <a:pt x="235" y="642"/>
                </a:cubicBezTo>
                <a:cubicBezTo>
                  <a:pt x="235" y="869"/>
                  <a:pt x="416" y="1049"/>
                  <a:pt x="643" y="1049"/>
                </a:cubicBezTo>
                <a:close/>
                <a:moveTo>
                  <a:pt x="1165" y="584"/>
                </a:moveTo>
                <a:lnTo>
                  <a:pt x="1285" y="584"/>
                </a:lnTo>
                <a:lnTo>
                  <a:pt x="1285" y="699"/>
                </a:lnTo>
                <a:lnTo>
                  <a:pt x="1165" y="699"/>
                </a:lnTo>
                <a:cubicBezTo>
                  <a:pt x="1137" y="942"/>
                  <a:pt x="943" y="1136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1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1" y="584"/>
                </a:lnTo>
                <a:cubicBezTo>
                  <a:pt x="148" y="341"/>
                  <a:pt x="342" y="147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5" y="58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8696" y="1477963"/>
            <a:ext cx="377825" cy="419100"/>
          </a:xfrm>
          <a:custGeom>
            <a:avLst/>
            <a:gdLst>
              <a:gd name="T0" fmla="*/ 565 w 1050"/>
              <a:gd name="T1" fmla="*/ 552 h 1165"/>
              <a:gd name="T2" fmla="*/ 1049 w 1050"/>
              <a:gd name="T3" fmla="*/ 1033 h 1165"/>
              <a:gd name="T4" fmla="*/ 975 w 1050"/>
              <a:gd name="T5" fmla="*/ 1106 h 1165"/>
              <a:gd name="T6" fmla="*/ 779 w 1050"/>
              <a:gd name="T7" fmla="*/ 912 h 1165"/>
              <a:gd name="T8" fmla="*/ 582 w 1050"/>
              <a:gd name="T9" fmla="*/ 1164 h 1165"/>
              <a:gd name="T10" fmla="*/ 175 w 1050"/>
              <a:gd name="T11" fmla="*/ 407 h 1165"/>
              <a:gd name="T12" fmla="*/ 186 w 1050"/>
              <a:gd name="T13" fmla="*/ 317 h 1165"/>
              <a:gd name="T14" fmla="*/ 0 w 1050"/>
              <a:gd name="T15" fmla="*/ 131 h 1165"/>
              <a:gd name="T16" fmla="*/ 74 w 1050"/>
              <a:gd name="T17" fmla="*/ 57 h 1165"/>
              <a:gd name="T18" fmla="*/ 560 w 1050"/>
              <a:gd name="T19" fmla="*/ 544 h 1165"/>
              <a:gd name="T20" fmla="*/ 565 w 1050"/>
              <a:gd name="T21" fmla="*/ 552 h 1165"/>
              <a:gd name="T22" fmla="*/ 475 w 1050"/>
              <a:gd name="T23" fmla="*/ 311 h 1165"/>
              <a:gd name="T24" fmla="*/ 287 w 1050"/>
              <a:gd name="T25" fmla="*/ 125 h 1165"/>
              <a:gd name="T26" fmla="*/ 582 w 1050"/>
              <a:gd name="T27" fmla="*/ 0 h 1165"/>
              <a:gd name="T28" fmla="*/ 989 w 1050"/>
              <a:gd name="T29" fmla="*/ 407 h 1165"/>
              <a:gd name="T30" fmla="*/ 891 w 1050"/>
              <a:gd name="T31" fmla="*/ 727 h 1165"/>
              <a:gd name="T32" fmla="*/ 680 w 1050"/>
              <a:gd name="T33" fmla="*/ 513 h 1165"/>
              <a:gd name="T34" fmla="*/ 727 w 1050"/>
              <a:gd name="T35" fmla="*/ 407 h 1165"/>
              <a:gd name="T36" fmla="*/ 582 w 1050"/>
              <a:gd name="T37" fmla="*/ 262 h 1165"/>
              <a:gd name="T38" fmla="*/ 475 w 1050"/>
              <a:gd name="T39" fmla="*/ 31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165">
                <a:moveTo>
                  <a:pt x="565" y="552"/>
                </a:moveTo>
                <a:cubicBezTo>
                  <a:pt x="727" y="712"/>
                  <a:pt x="889" y="872"/>
                  <a:pt x="1049" y="1033"/>
                </a:cubicBezTo>
                <a:lnTo>
                  <a:pt x="975" y="1106"/>
                </a:lnTo>
                <a:lnTo>
                  <a:pt x="779" y="912"/>
                </a:lnTo>
                <a:cubicBezTo>
                  <a:pt x="680" y="1057"/>
                  <a:pt x="582" y="1164"/>
                  <a:pt x="582" y="1164"/>
                </a:cubicBezTo>
                <a:cubicBezTo>
                  <a:pt x="582" y="1164"/>
                  <a:pt x="175" y="713"/>
                  <a:pt x="175" y="407"/>
                </a:cubicBezTo>
                <a:cubicBezTo>
                  <a:pt x="175" y="377"/>
                  <a:pt x="180" y="347"/>
                  <a:pt x="186" y="317"/>
                </a:cubicBezTo>
                <a:lnTo>
                  <a:pt x="0" y="131"/>
                </a:lnTo>
                <a:lnTo>
                  <a:pt x="74" y="57"/>
                </a:lnTo>
                <a:lnTo>
                  <a:pt x="560" y="544"/>
                </a:lnTo>
                <a:lnTo>
                  <a:pt x="565" y="552"/>
                </a:lnTo>
                <a:close/>
                <a:moveTo>
                  <a:pt x="475" y="311"/>
                </a:moveTo>
                <a:lnTo>
                  <a:pt x="287" y="125"/>
                </a:lnTo>
                <a:cubicBezTo>
                  <a:pt x="360" y="49"/>
                  <a:pt x="467" y="0"/>
                  <a:pt x="582" y="0"/>
                </a:cubicBezTo>
                <a:cubicBezTo>
                  <a:pt x="809" y="0"/>
                  <a:pt x="989" y="180"/>
                  <a:pt x="989" y="407"/>
                </a:cubicBezTo>
                <a:cubicBezTo>
                  <a:pt x="989" y="505"/>
                  <a:pt x="948" y="617"/>
                  <a:pt x="891" y="727"/>
                </a:cubicBezTo>
                <a:lnTo>
                  <a:pt x="680" y="513"/>
                </a:lnTo>
                <a:cubicBezTo>
                  <a:pt x="710" y="486"/>
                  <a:pt x="727" y="451"/>
                  <a:pt x="727" y="407"/>
                </a:cubicBezTo>
                <a:cubicBezTo>
                  <a:pt x="727" y="328"/>
                  <a:pt x="661" y="262"/>
                  <a:pt x="582" y="262"/>
                </a:cubicBezTo>
                <a:cubicBezTo>
                  <a:pt x="538" y="262"/>
                  <a:pt x="503" y="281"/>
                  <a:pt x="475" y="311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33744" y="1455739"/>
            <a:ext cx="461962" cy="461963"/>
          </a:xfrm>
          <a:custGeom>
            <a:avLst/>
            <a:gdLst>
              <a:gd name="T0" fmla="*/ 891 w 1285"/>
              <a:gd name="T1" fmla="*/ 964 h 1285"/>
              <a:gd name="T2" fmla="*/ 320 w 1285"/>
              <a:gd name="T3" fmla="*/ 393 h 1285"/>
              <a:gd name="T4" fmla="*/ 235 w 1285"/>
              <a:gd name="T5" fmla="*/ 642 h 1285"/>
              <a:gd name="T6" fmla="*/ 642 w 1285"/>
              <a:gd name="T7" fmla="*/ 1049 h 1285"/>
              <a:gd name="T8" fmla="*/ 891 w 1285"/>
              <a:gd name="T9" fmla="*/ 964 h 1285"/>
              <a:gd name="T10" fmla="*/ 118 w 1285"/>
              <a:gd name="T11" fmla="*/ 191 h 1285"/>
              <a:gd name="T12" fmla="*/ 191 w 1285"/>
              <a:gd name="T13" fmla="*/ 117 h 1285"/>
              <a:gd name="T14" fmla="*/ 1167 w 1285"/>
              <a:gd name="T15" fmla="*/ 1093 h 1285"/>
              <a:gd name="T16" fmla="*/ 1093 w 1285"/>
              <a:gd name="T17" fmla="*/ 1166 h 1285"/>
              <a:gd name="T18" fmla="*/ 973 w 1285"/>
              <a:gd name="T19" fmla="*/ 1046 h 1285"/>
              <a:gd name="T20" fmla="*/ 700 w 1285"/>
              <a:gd name="T21" fmla="*/ 1164 h 1285"/>
              <a:gd name="T22" fmla="*/ 700 w 1285"/>
              <a:gd name="T23" fmla="*/ 1284 h 1285"/>
              <a:gd name="T24" fmla="*/ 585 w 1285"/>
              <a:gd name="T25" fmla="*/ 1284 h 1285"/>
              <a:gd name="T26" fmla="*/ 585 w 1285"/>
              <a:gd name="T27" fmla="*/ 1164 h 1285"/>
              <a:gd name="T28" fmla="*/ 120 w 1285"/>
              <a:gd name="T29" fmla="*/ 699 h 1285"/>
              <a:gd name="T30" fmla="*/ 0 w 1285"/>
              <a:gd name="T31" fmla="*/ 699 h 1285"/>
              <a:gd name="T32" fmla="*/ 0 w 1285"/>
              <a:gd name="T33" fmla="*/ 584 h 1285"/>
              <a:gd name="T34" fmla="*/ 120 w 1285"/>
              <a:gd name="T35" fmla="*/ 584 h 1285"/>
              <a:gd name="T36" fmla="*/ 238 w 1285"/>
              <a:gd name="T37" fmla="*/ 311 h 1285"/>
              <a:gd name="T38" fmla="*/ 118 w 1285"/>
              <a:gd name="T39" fmla="*/ 191 h 1285"/>
              <a:gd name="T40" fmla="*/ 1164 w 1285"/>
              <a:gd name="T41" fmla="*/ 584 h 1285"/>
              <a:gd name="T42" fmla="*/ 1284 w 1285"/>
              <a:gd name="T43" fmla="*/ 584 h 1285"/>
              <a:gd name="T44" fmla="*/ 1284 w 1285"/>
              <a:gd name="T45" fmla="*/ 699 h 1285"/>
              <a:gd name="T46" fmla="*/ 1164 w 1285"/>
              <a:gd name="T47" fmla="*/ 699 h 1285"/>
              <a:gd name="T48" fmla="*/ 1107 w 1285"/>
              <a:gd name="T49" fmla="*/ 885 h 1285"/>
              <a:gd name="T50" fmla="*/ 1019 w 1285"/>
              <a:gd name="T51" fmla="*/ 798 h 1285"/>
              <a:gd name="T52" fmla="*/ 1049 w 1285"/>
              <a:gd name="T53" fmla="*/ 642 h 1285"/>
              <a:gd name="T54" fmla="*/ 642 w 1285"/>
              <a:gd name="T55" fmla="*/ 235 h 1285"/>
              <a:gd name="T56" fmla="*/ 486 w 1285"/>
              <a:gd name="T57" fmla="*/ 265 h 1285"/>
              <a:gd name="T58" fmla="*/ 399 w 1285"/>
              <a:gd name="T59" fmla="*/ 177 h 1285"/>
              <a:gd name="T60" fmla="*/ 585 w 1285"/>
              <a:gd name="T61" fmla="*/ 120 h 1285"/>
              <a:gd name="T62" fmla="*/ 585 w 1285"/>
              <a:gd name="T63" fmla="*/ 0 h 1285"/>
              <a:gd name="T64" fmla="*/ 700 w 1285"/>
              <a:gd name="T65" fmla="*/ 0 h 1285"/>
              <a:gd name="T66" fmla="*/ 700 w 1285"/>
              <a:gd name="T67" fmla="*/ 120 h 1285"/>
              <a:gd name="T68" fmla="*/ 1164 w 1285"/>
              <a:gd name="T69" fmla="*/ 58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285">
                <a:moveTo>
                  <a:pt x="891" y="964"/>
                </a:moveTo>
                <a:lnTo>
                  <a:pt x="320" y="393"/>
                </a:lnTo>
                <a:cubicBezTo>
                  <a:pt x="268" y="461"/>
                  <a:pt x="235" y="549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ubicBezTo>
                  <a:pt x="735" y="1049"/>
                  <a:pt x="823" y="1016"/>
                  <a:pt x="891" y="964"/>
                </a:cubicBezTo>
                <a:close/>
                <a:moveTo>
                  <a:pt x="118" y="191"/>
                </a:moveTo>
                <a:lnTo>
                  <a:pt x="191" y="117"/>
                </a:lnTo>
                <a:lnTo>
                  <a:pt x="1167" y="1093"/>
                </a:lnTo>
                <a:lnTo>
                  <a:pt x="1093" y="1166"/>
                </a:lnTo>
                <a:lnTo>
                  <a:pt x="973" y="1046"/>
                </a:lnTo>
                <a:cubicBezTo>
                  <a:pt x="896" y="1109"/>
                  <a:pt x="803" y="1153"/>
                  <a:pt x="700" y="1164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2" y="1136"/>
                  <a:pt x="148" y="942"/>
                  <a:pt x="120" y="699"/>
                </a:cubicBezTo>
                <a:lnTo>
                  <a:pt x="0" y="699"/>
                </a:lnTo>
                <a:lnTo>
                  <a:pt x="0" y="584"/>
                </a:lnTo>
                <a:lnTo>
                  <a:pt x="120" y="584"/>
                </a:lnTo>
                <a:cubicBezTo>
                  <a:pt x="131" y="481"/>
                  <a:pt x="175" y="388"/>
                  <a:pt x="238" y="311"/>
                </a:cubicBezTo>
                <a:lnTo>
                  <a:pt x="118" y="191"/>
                </a:lnTo>
                <a:close/>
                <a:moveTo>
                  <a:pt x="1164" y="584"/>
                </a:moveTo>
                <a:lnTo>
                  <a:pt x="1284" y="584"/>
                </a:lnTo>
                <a:lnTo>
                  <a:pt x="1284" y="699"/>
                </a:lnTo>
                <a:lnTo>
                  <a:pt x="1164" y="699"/>
                </a:lnTo>
                <a:cubicBezTo>
                  <a:pt x="1156" y="765"/>
                  <a:pt x="1137" y="830"/>
                  <a:pt x="1107" y="885"/>
                </a:cubicBezTo>
                <a:lnTo>
                  <a:pt x="1019" y="798"/>
                </a:lnTo>
                <a:cubicBezTo>
                  <a:pt x="1038" y="751"/>
                  <a:pt x="1049" y="696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588" y="235"/>
                  <a:pt x="533" y="245"/>
                  <a:pt x="486" y="265"/>
                </a:cubicBezTo>
                <a:lnTo>
                  <a:pt x="399" y="177"/>
                </a:lnTo>
                <a:cubicBezTo>
                  <a:pt x="456" y="147"/>
                  <a:pt x="519" y="128"/>
                  <a:pt x="585" y="120"/>
                </a:cubicBezTo>
                <a:lnTo>
                  <a:pt x="585" y="0"/>
                </a:lnTo>
                <a:lnTo>
                  <a:pt x="700" y="0"/>
                </a:lnTo>
                <a:lnTo>
                  <a:pt x="700" y="120"/>
                </a:lnTo>
                <a:cubicBezTo>
                  <a:pt x="943" y="147"/>
                  <a:pt x="1137" y="341"/>
                  <a:pt x="1164" y="58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4521" y="1487489"/>
            <a:ext cx="377825" cy="398463"/>
          </a:xfrm>
          <a:custGeom>
            <a:avLst/>
            <a:gdLst>
              <a:gd name="T0" fmla="*/ 932 w 1051"/>
              <a:gd name="T1" fmla="*/ 757 h 1108"/>
              <a:gd name="T2" fmla="*/ 932 w 1051"/>
              <a:gd name="T3" fmla="*/ 640 h 1108"/>
              <a:gd name="T4" fmla="*/ 817 w 1051"/>
              <a:gd name="T5" fmla="*/ 640 h 1108"/>
              <a:gd name="T6" fmla="*/ 817 w 1051"/>
              <a:gd name="T7" fmla="*/ 757 h 1108"/>
              <a:gd name="T8" fmla="*/ 932 w 1051"/>
              <a:gd name="T9" fmla="*/ 757 h 1108"/>
              <a:gd name="T10" fmla="*/ 932 w 1051"/>
              <a:gd name="T11" fmla="*/ 990 h 1108"/>
              <a:gd name="T12" fmla="*/ 932 w 1051"/>
              <a:gd name="T13" fmla="*/ 875 h 1108"/>
              <a:gd name="T14" fmla="*/ 817 w 1051"/>
              <a:gd name="T15" fmla="*/ 875 h 1108"/>
              <a:gd name="T16" fmla="*/ 817 w 1051"/>
              <a:gd name="T17" fmla="*/ 990 h 1108"/>
              <a:gd name="T18" fmla="*/ 932 w 1051"/>
              <a:gd name="T19" fmla="*/ 990 h 1108"/>
              <a:gd name="T20" fmla="*/ 582 w 1051"/>
              <a:gd name="T21" fmla="*/ 290 h 1108"/>
              <a:gd name="T22" fmla="*/ 582 w 1051"/>
              <a:gd name="T23" fmla="*/ 175 h 1108"/>
              <a:gd name="T24" fmla="*/ 468 w 1051"/>
              <a:gd name="T25" fmla="*/ 175 h 1108"/>
              <a:gd name="T26" fmla="*/ 468 w 1051"/>
              <a:gd name="T27" fmla="*/ 290 h 1108"/>
              <a:gd name="T28" fmla="*/ 582 w 1051"/>
              <a:gd name="T29" fmla="*/ 290 h 1108"/>
              <a:gd name="T30" fmla="*/ 582 w 1051"/>
              <a:gd name="T31" fmla="*/ 525 h 1108"/>
              <a:gd name="T32" fmla="*/ 582 w 1051"/>
              <a:gd name="T33" fmla="*/ 408 h 1108"/>
              <a:gd name="T34" fmla="*/ 468 w 1051"/>
              <a:gd name="T35" fmla="*/ 408 h 1108"/>
              <a:gd name="T36" fmla="*/ 468 w 1051"/>
              <a:gd name="T37" fmla="*/ 525 h 1108"/>
              <a:gd name="T38" fmla="*/ 582 w 1051"/>
              <a:gd name="T39" fmla="*/ 525 h 1108"/>
              <a:gd name="T40" fmla="*/ 582 w 1051"/>
              <a:gd name="T41" fmla="*/ 757 h 1108"/>
              <a:gd name="T42" fmla="*/ 582 w 1051"/>
              <a:gd name="T43" fmla="*/ 640 h 1108"/>
              <a:gd name="T44" fmla="*/ 468 w 1051"/>
              <a:gd name="T45" fmla="*/ 640 h 1108"/>
              <a:gd name="T46" fmla="*/ 468 w 1051"/>
              <a:gd name="T47" fmla="*/ 757 h 1108"/>
              <a:gd name="T48" fmla="*/ 582 w 1051"/>
              <a:gd name="T49" fmla="*/ 757 h 1108"/>
              <a:gd name="T50" fmla="*/ 582 w 1051"/>
              <a:gd name="T51" fmla="*/ 990 h 1108"/>
              <a:gd name="T52" fmla="*/ 582 w 1051"/>
              <a:gd name="T53" fmla="*/ 875 h 1108"/>
              <a:gd name="T54" fmla="*/ 468 w 1051"/>
              <a:gd name="T55" fmla="*/ 875 h 1108"/>
              <a:gd name="T56" fmla="*/ 468 w 1051"/>
              <a:gd name="T57" fmla="*/ 990 h 1108"/>
              <a:gd name="T58" fmla="*/ 582 w 1051"/>
              <a:gd name="T59" fmla="*/ 990 h 1108"/>
              <a:gd name="T60" fmla="*/ 233 w 1051"/>
              <a:gd name="T61" fmla="*/ 525 h 1108"/>
              <a:gd name="T62" fmla="*/ 233 w 1051"/>
              <a:gd name="T63" fmla="*/ 408 h 1108"/>
              <a:gd name="T64" fmla="*/ 118 w 1051"/>
              <a:gd name="T65" fmla="*/ 408 h 1108"/>
              <a:gd name="T66" fmla="*/ 118 w 1051"/>
              <a:gd name="T67" fmla="*/ 525 h 1108"/>
              <a:gd name="T68" fmla="*/ 233 w 1051"/>
              <a:gd name="T69" fmla="*/ 525 h 1108"/>
              <a:gd name="T70" fmla="*/ 233 w 1051"/>
              <a:gd name="T71" fmla="*/ 757 h 1108"/>
              <a:gd name="T72" fmla="*/ 233 w 1051"/>
              <a:gd name="T73" fmla="*/ 640 h 1108"/>
              <a:gd name="T74" fmla="*/ 118 w 1051"/>
              <a:gd name="T75" fmla="*/ 640 h 1108"/>
              <a:gd name="T76" fmla="*/ 118 w 1051"/>
              <a:gd name="T77" fmla="*/ 757 h 1108"/>
              <a:gd name="T78" fmla="*/ 233 w 1051"/>
              <a:gd name="T79" fmla="*/ 757 h 1108"/>
              <a:gd name="T80" fmla="*/ 233 w 1051"/>
              <a:gd name="T81" fmla="*/ 990 h 1108"/>
              <a:gd name="T82" fmla="*/ 233 w 1051"/>
              <a:gd name="T83" fmla="*/ 875 h 1108"/>
              <a:gd name="T84" fmla="*/ 118 w 1051"/>
              <a:gd name="T85" fmla="*/ 875 h 1108"/>
              <a:gd name="T86" fmla="*/ 118 w 1051"/>
              <a:gd name="T87" fmla="*/ 990 h 1108"/>
              <a:gd name="T88" fmla="*/ 233 w 1051"/>
              <a:gd name="T89" fmla="*/ 990 h 1108"/>
              <a:gd name="T90" fmla="*/ 700 w 1051"/>
              <a:gd name="T91" fmla="*/ 525 h 1108"/>
              <a:gd name="T92" fmla="*/ 1050 w 1051"/>
              <a:gd name="T93" fmla="*/ 525 h 1108"/>
              <a:gd name="T94" fmla="*/ 1050 w 1051"/>
              <a:gd name="T95" fmla="*/ 1107 h 1108"/>
              <a:gd name="T96" fmla="*/ 0 w 1051"/>
              <a:gd name="T97" fmla="*/ 1107 h 1108"/>
              <a:gd name="T98" fmla="*/ 0 w 1051"/>
              <a:gd name="T99" fmla="*/ 290 h 1108"/>
              <a:gd name="T100" fmla="*/ 350 w 1051"/>
              <a:gd name="T101" fmla="*/ 290 h 1108"/>
              <a:gd name="T102" fmla="*/ 350 w 1051"/>
              <a:gd name="T103" fmla="*/ 175 h 1108"/>
              <a:gd name="T104" fmla="*/ 525 w 1051"/>
              <a:gd name="T105" fmla="*/ 0 h 1108"/>
              <a:gd name="T106" fmla="*/ 700 w 1051"/>
              <a:gd name="T107" fmla="*/ 175 h 1108"/>
              <a:gd name="T108" fmla="*/ 700 w 1051"/>
              <a:gd name="T109" fmla="*/ 525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51" h="1108">
                <a:moveTo>
                  <a:pt x="932" y="757"/>
                </a:moveTo>
                <a:lnTo>
                  <a:pt x="932" y="640"/>
                </a:lnTo>
                <a:lnTo>
                  <a:pt x="817" y="640"/>
                </a:lnTo>
                <a:lnTo>
                  <a:pt x="817" y="757"/>
                </a:lnTo>
                <a:lnTo>
                  <a:pt x="932" y="757"/>
                </a:lnTo>
                <a:close/>
                <a:moveTo>
                  <a:pt x="932" y="990"/>
                </a:moveTo>
                <a:lnTo>
                  <a:pt x="932" y="875"/>
                </a:lnTo>
                <a:lnTo>
                  <a:pt x="817" y="875"/>
                </a:lnTo>
                <a:lnTo>
                  <a:pt x="817" y="990"/>
                </a:lnTo>
                <a:lnTo>
                  <a:pt x="932" y="990"/>
                </a:lnTo>
                <a:close/>
                <a:moveTo>
                  <a:pt x="582" y="290"/>
                </a:moveTo>
                <a:lnTo>
                  <a:pt x="582" y="175"/>
                </a:lnTo>
                <a:lnTo>
                  <a:pt x="468" y="175"/>
                </a:lnTo>
                <a:lnTo>
                  <a:pt x="468" y="290"/>
                </a:lnTo>
                <a:lnTo>
                  <a:pt x="582" y="290"/>
                </a:lnTo>
                <a:close/>
                <a:moveTo>
                  <a:pt x="582" y="525"/>
                </a:moveTo>
                <a:lnTo>
                  <a:pt x="582" y="408"/>
                </a:lnTo>
                <a:lnTo>
                  <a:pt x="468" y="408"/>
                </a:lnTo>
                <a:lnTo>
                  <a:pt x="468" y="525"/>
                </a:lnTo>
                <a:lnTo>
                  <a:pt x="582" y="525"/>
                </a:lnTo>
                <a:close/>
                <a:moveTo>
                  <a:pt x="582" y="757"/>
                </a:moveTo>
                <a:lnTo>
                  <a:pt x="582" y="640"/>
                </a:lnTo>
                <a:lnTo>
                  <a:pt x="468" y="640"/>
                </a:lnTo>
                <a:lnTo>
                  <a:pt x="468" y="757"/>
                </a:lnTo>
                <a:lnTo>
                  <a:pt x="582" y="757"/>
                </a:lnTo>
                <a:close/>
                <a:moveTo>
                  <a:pt x="582" y="990"/>
                </a:moveTo>
                <a:lnTo>
                  <a:pt x="582" y="875"/>
                </a:lnTo>
                <a:lnTo>
                  <a:pt x="468" y="875"/>
                </a:lnTo>
                <a:lnTo>
                  <a:pt x="468" y="990"/>
                </a:lnTo>
                <a:lnTo>
                  <a:pt x="582" y="990"/>
                </a:lnTo>
                <a:close/>
                <a:moveTo>
                  <a:pt x="233" y="525"/>
                </a:moveTo>
                <a:lnTo>
                  <a:pt x="233" y="408"/>
                </a:lnTo>
                <a:lnTo>
                  <a:pt x="118" y="408"/>
                </a:lnTo>
                <a:lnTo>
                  <a:pt x="118" y="525"/>
                </a:lnTo>
                <a:lnTo>
                  <a:pt x="233" y="525"/>
                </a:lnTo>
                <a:close/>
                <a:moveTo>
                  <a:pt x="233" y="757"/>
                </a:moveTo>
                <a:lnTo>
                  <a:pt x="233" y="640"/>
                </a:lnTo>
                <a:lnTo>
                  <a:pt x="118" y="640"/>
                </a:lnTo>
                <a:lnTo>
                  <a:pt x="118" y="757"/>
                </a:lnTo>
                <a:lnTo>
                  <a:pt x="233" y="757"/>
                </a:lnTo>
                <a:close/>
                <a:moveTo>
                  <a:pt x="233" y="990"/>
                </a:moveTo>
                <a:lnTo>
                  <a:pt x="233" y="875"/>
                </a:lnTo>
                <a:lnTo>
                  <a:pt x="118" y="875"/>
                </a:lnTo>
                <a:lnTo>
                  <a:pt x="118" y="990"/>
                </a:lnTo>
                <a:lnTo>
                  <a:pt x="233" y="990"/>
                </a:lnTo>
                <a:close/>
                <a:moveTo>
                  <a:pt x="700" y="525"/>
                </a:moveTo>
                <a:lnTo>
                  <a:pt x="1050" y="525"/>
                </a:lnTo>
                <a:lnTo>
                  <a:pt x="1050" y="1107"/>
                </a:lnTo>
                <a:lnTo>
                  <a:pt x="0" y="1107"/>
                </a:lnTo>
                <a:lnTo>
                  <a:pt x="0" y="290"/>
                </a:lnTo>
                <a:lnTo>
                  <a:pt x="350" y="290"/>
                </a:lnTo>
                <a:lnTo>
                  <a:pt x="350" y="175"/>
                </a:lnTo>
                <a:lnTo>
                  <a:pt x="525" y="0"/>
                </a:lnTo>
                <a:lnTo>
                  <a:pt x="700" y="175"/>
                </a:lnTo>
                <a:lnTo>
                  <a:pt x="700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7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350 w 1051"/>
              <a:gd name="T5" fmla="*/ 233 h 1051"/>
              <a:gd name="T6" fmla="*/ 350 w 1051"/>
              <a:gd name="T7" fmla="*/ 583 h 1051"/>
              <a:gd name="T8" fmla="*/ 582 w 1051"/>
              <a:gd name="T9" fmla="*/ 583 h 1051"/>
              <a:gd name="T10" fmla="*/ 582 w 1051"/>
              <a:gd name="T11" fmla="*/ 700 h 1051"/>
              <a:gd name="T12" fmla="*/ 350 w 1051"/>
              <a:gd name="T13" fmla="*/ 700 h 1051"/>
              <a:gd name="T14" fmla="*/ 350 w 1051"/>
              <a:gd name="T15" fmla="*/ 818 h 1051"/>
              <a:gd name="T16" fmla="*/ 582 w 1051"/>
              <a:gd name="T17" fmla="*/ 818 h 1051"/>
              <a:gd name="T18" fmla="*/ 700 w 1051"/>
              <a:gd name="T19" fmla="*/ 700 h 1051"/>
              <a:gd name="T20" fmla="*/ 700 w 1051"/>
              <a:gd name="T21" fmla="*/ 583 h 1051"/>
              <a:gd name="T22" fmla="*/ 582 w 1051"/>
              <a:gd name="T23" fmla="*/ 468 h 1051"/>
              <a:gd name="T24" fmla="*/ 468 w 1051"/>
              <a:gd name="T25" fmla="*/ 468 h 1051"/>
              <a:gd name="T26" fmla="*/ 468 w 1051"/>
              <a:gd name="T27" fmla="*/ 350 h 1051"/>
              <a:gd name="T28" fmla="*/ 700 w 1051"/>
              <a:gd name="T29" fmla="*/ 350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8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8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350" y="233"/>
                </a:lnTo>
                <a:lnTo>
                  <a:pt x="350" y="583"/>
                </a:lnTo>
                <a:lnTo>
                  <a:pt x="582" y="583"/>
                </a:lnTo>
                <a:lnTo>
                  <a:pt x="582" y="700"/>
                </a:lnTo>
                <a:lnTo>
                  <a:pt x="350" y="700"/>
                </a:lnTo>
                <a:lnTo>
                  <a:pt x="350" y="818"/>
                </a:ln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34396" y="2368553"/>
            <a:ext cx="377825" cy="377825"/>
          </a:xfrm>
          <a:custGeom>
            <a:avLst/>
            <a:gdLst>
              <a:gd name="T0" fmla="*/ 700 w 1050"/>
              <a:gd name="T1" fmla="*/ 932 h 1051"/>
              <a:gd name="T2" fmla="*/ 700 w 1050"/>
              <a:gd name="T3" fmla="*/ 241 h 1051"/>
              <a:gd name="T4" fmla="*/ 350 w 1050"/>
              <a:gd name="T5" fmla="*/ 118 h 1051"/>
              <a:gd name="T6" fmla="*/ 350 w 1050"/>
              <a:gd name="T7" fmla="*/ 809 h 1051"/>
              <a:gd name="T8" fmla="*/ 700 w 1050"/>
              <a:gd name="T9" fmla="*/ 932 h 1051"/>
              <a:gd name="T10" fmla="*/ 1019 w 1050"/>
              <a:gd name="T11" fmla="*/ 0 h 1051"/>
              <a:gd name="T12" fmla="*/ 1049 w 1050"/>
              <a:gd name="T13" fmla="*/ 31 h 1051"/>
              <a:gd name="T14" fmla="*/ 1049 w 1050"/>
              <a:gd name="T15" fmla="*/ 910 h 1051"/>
              <a:gd name="T16" fmla="*/ 1028 w 1050"/>
              <a:gd name="T17" fmla="*/ 938 h 1051"/>
              <a:gd name="T18" fmla="*/ 700 w 1050"/>
              <a:gd name="T19" fmla="*/ 1050 h 1051"/>
              <a:gd name="T20" fmla="*/ 350 w 1050"/>
              <a:gd name="T21" fmla="*/ 927 h 1051"/>
              <a:gd name="T22" fmla="*/ 38 w 1050"/>
              <a:gd name="T23" fmla="*/ 1047 h 1051"/>
              <a:gd name="T24" fmla="*/ 30 w 1050"/>
              <a:gd name="T25" fmla="*/ 1050 h 1051"/>
              <a:gd name="T26" fmla="*/ 0 w 1050"/>
              <a:gd name="T27" fmla="*/ 1020 h 1051"/>
              <a:gd name="T28" fmla="*/ 0 w 1050"/>
              <a:gd name="T29" fmla="*/ 140 h 1051"/>
              <a:gd name="T30" fmla="*/ 22 w 1050"/>
              <a:gd name="T31" fmla="*/ 113 h 1051"/>
              <a:gd name="T32" fmla="*/ 350 w 1050"/>
              <a:gd name="T33" fmla="*/ 0 h 1051"/>
              <a:gd name="T34" fmla="*/ 700 w 1050"/>
              <a:gd name="T35" fmla="*/ 123 h 1051"/>
              <a:gd name="T36" fmla="*/ 1011 w 1050"/>
              <a:gd name="T37" fmla="*/ 3 h 1051"/>
              <a:gd name="T38" fmla="*/ 1019 w 1050"/>
              <a:gd name="T3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0" h="1051">
                <a:moveTo>
                  <a:pt x="700" y="932"/>
                </a:moveTo>
                <a:lnTo>
                  <a:pt x="700" y="241"/>
                </a:lnTo>
                <a:lnTo>
                  <a:pt x="350" y="118"/>
                </a:lnTo>
                <a:lnTo>
                  <a:pt x="350" y="809"/>
                </a:lnTo>
                <a:lnTo>
                  <a:pt x="700" y="932"/>
                </a:lnTo>
                <a:close/>
                <a:moveTo>
                  <a:pt x="1019" y="0"/>
                </a:moveTo>
                <a:cubicBezTo>
                  <a:pt x="1036" y="0"/>
                  <a:pt x="1049" y="14"/>
                  <a:pt x="1049" y="31"/>
                </a:cubicBezTo>
                <a:lnTo>
                  <a:pt x="1049" y="910"/>
                </a:lnTo>
                <a:cubicBezTo>
                  <a:pt x="1049" y="924"/>
                  <a:pt x="1039" y="935"/>
                  <a:pt x="1028" y="938"/>
                </a:cubicBezTo>
                <a:lnTo>
                  <a:pt x="700" y="1050"/>
                </a:lnTo>
                <a:lnTo>
                  <a:pt x="350" y="927"/>
                </a:lnTo>
                <a:lnTo>
                  <a:pt x="38" y="1047"/>
                </a:lnTo>
                <a:lnTo>
                  <a:pt x="30" y="1050"/>
                </a:lnTo>
                <a:cubicBezTo>
                  <a:pt x="14" y="1050"/>
                  <a:pt x="0" y="1036"/>
                  <a:pt x="0" y="1020"/>
                </a:cubicBezTo>
                <a:lnTo>
                  <a:pt x="0" y="140"/>
                </a:lnTo>
                <a:cubicBezTo>
                  <a:pt x="0" y="126"/>
                  <a:pt x="11" y="115"/>
                  <a:pt x="22" y="113"/>
                </a:cubicBezTo>
                <a:lnTo>
                  <a:pt x="350" y="0"/>
                </a:lnTo>
                <a:lnTo>
                  <a:pt x="700" y="123"/>
                </a:lnTo>
                <a:lnTo>
                  <a:pt x="1011" y="3"/>
                </a:lnTo>
                <a:lnTo>
                  <a:pt x="1019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191669" y="2389188"/>
            <a:ext cx="419100" cy="336550"/>
          </a:xfrm>
          <a:custGeom>
            <a:avLst/>
            <a:gdLst>
              <a:gd name="T0" fmla="*/ 583 w 1166"/>
              <a:gd name="T1" fmla="*/ 410 h 935"/>
              <a:gd name="T2" fmla="*/ 1050 w 1166"/>
              <a:gd name="T3" fmla="*/ 117 h 935"/>
              <a:gd name="T4" fmla="*/ 115 w 1166"/>
              <a:gd name="T5" fmla="*/ 117 h 935"/>
              <a:gd name="T6" fmla="*/ 583 w 1166"/>
              <a:gd name="T7" fmla="*/ 410 h 935"/>
              <a:gd name="T8" fmla="*/ 1050 w 1166"/>
              <a:gd name="T9" fmla="*/ 235 h 935"/>
              <a:gd name="T10" fmla="*/ 583 w 1166"/>
              <a:gd name="T11" fmla="*/ 525 h 935"/>
              <a:gd name="T12" fmla="*/ 115 w 1166"/>
              <a:gd name="T13" fmla="*/ 235 h 935"/>
              <a:gd name="T14" fmla="*/ 115 w 1166"/>
              <a:gd name="T15" fmla="*/ 817 h 935"/>
              <a:gd name="T16" fmla="*/ 1050 w 1166"/>
              <a:gd name="T17" fmla="*/ 817 h 935"/>
              <a:gd name="T18" fmla="*/ 1050 w 1166"/>
              <a:gd name="T19" fmla="*/ 235 h 935"/>
              <a:gd name="T20" fmla="*/ 1050 w 1166"/>
              <a:gd name="T21" fmla="*/ 0 h 935"/>
              <a:gd name="T22" fmla="*/ 1165 w 1166"/>
              <a:gd name="T23" fmla="*/ 117 h 935"/>
              <a:gd name="T24" fmla="*/ 1165 w 1166"/>
              <a:gd name="T25" fmla="*/ 817 h 935"/>
              <a:gd name="T26" fmla="*/ 1050 w 1166"/>
              <a:gd name="T27" fmla="*/ 934 h 935"/>
              <a:gd name="T28" fmla="*/ 115 w 1166"/>
              <a:gd name="T29" fmla="*/ 934 h 935"/>
              <a:gd name="T30" fmla="*/ 0 w 1166"/>
              <a:gd name="T31" fmla="*/ 817 h 935"/>
              <a:gd name="T32" fmla="*/ 0 w 1166"/>
              <a:gd name="T33" fmla="*/ 117 h 935"/>
              <a:gd name="T34" fmla="*/ 115 w 1166"/>
              <a:gd name="T35" fmla="*/ 0 h 935"/>
              <a:gd name="T36" fmla="*/ 1050 w 1166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935">
                <a:moveTo>
                  <a:pt x="583" y="410"/>
                </a:moveTo>
                <a:lnTo>
                  <a:pt x="1050" y="117"/>
                </a:lnTo>
                <a:lnTo>
                  <a:pt x="115" y="117"/>
                </a:lnTo>
                <a:lnTo>
                  <a:pt x="583" y="410"/>
                </a:lnTo>
                <a:close/>
                <a:moveTo>
                  <a:pt x="1050" y="235"/>
                </a:moveTo>
                <a:lnTo>
                  <a:pt x="583" y="525"/>
                </a:lnTo>
                <a:lnTo>
                  <a:pt x="115" y="235"/>
                </a:lnTo>
                <a:lnTo>
                  <a:pt x="115" y="817"/>
                </a:lnTo>
                <a:lnTo>
                  <a:pt x="1050" y="817"/>
                </a:lnTo>
                <a:lnTo>
                  <a:pt x="1050" y="235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80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9581" y="2347913"/>
            <a:ext cx="419100" cy="419100"/>
          </a:xfrm>
          <a:custGeom>
            <a:avLst/>
            <a:gdLst>
              <a:gd name="T0" fmla="*/ 888 w 1165"/>
              <a:gd name="T1" fmla="*/ 773 h 1165"/>
              <a:gd name="T2" fmla="*/ 932 w 1165"/>
              <a:gd name="T3" fmla="*/ 670 h 1165"/>
              <a:gd name="T4" fmla="*/ 787 w 1165"/>
              <a:gd name="T5" fmla="*/ 525 h 1165"/>
              <a:gd name="T6" fmla="*/ 683 w 1165"/>
              <a:gd name="T7" fmla="*/ 566 h 1165"/>
              <a:gd name="T8" fmla="*/ 640 w 1165"/>
              <a:gd name="T9" fmla="*/ 609 h 1165"/>
              <a:gd name="T10" fmla="*/ 599 w 1165"/>
              <a:gd name="T11" fmla="*/ 566 h 1165"/>
              <a:gd name="T12" fmla="*/ 495 w 1165"/>
              <a:gd name="T13" fmla="*/ 525 h 1165"/>
              <a:gd name="T14" fmla="*/ 350 w 1165"/>
              <a:gd name="T15" fmla="*/ 670 h 1165"/>
              <a:gd name="T16" fmla="*/ 391 w 1165"/>
              <a:gd name="T17" fmla="*/ 773 h 1165"/>
              <a:gd name="T18" fmla="*/ 640 w 1165"/>
              <a:gd name="T19" fmla="*/ 1022 h 1165"/>
              <a:gd name="T20" fmla="*/ 888 w 1165"/>
              <a:gd name="T21" fmla="*/ 773 h 1165"/>
              <a:gd name="T22" fmla="*/ 202 w 1165"/>
              <a:gd name="T23" fmla="*/ 290 h 1165"/>
              <a:gd name="T24" fmla="*/ 290 w 1165"/>
              <a:gd name="T25" fmla="*/ 202 h 1165"/>
              <a:gd name="T26" fmla="*/ 202 w 1165"/>
              <a:gd name="T27" fmla="*/ 115 h 1165"/>
              <a:gd name="T28" fmla="*/ 115 w 1165"/>
              <a:gd name="T29" fmla="*/ 202 h 1165"/>
              <a:gd name="T30" fmla="*/ 202 w 1165"/>
              <a:gd name="T31" fmla="*/ 290 h 1165"/>
              <a:gd name="T32" fmla="*/ 1132 w 1165"/>
              <a:gd name="T33" fmla="*/ 558 h 1165"/>
              <a:gd name="T34" fmla="*/ 1164 w 1165"/>
              <a:gd name="T35" fmla="*/ 640 h 1165"/>
              <a:gd name="T36" fmla="*/ 1132 w 1165"/>
              <a:gd name="T37" fmla="*/ 721 h 1165"/>
              <a:gd name="T38" fmla="*/ 722 w 1165"/>
              <a:gd name="T39" fmla="*/ 1131 h 1165"/>
              <a:gd name="T40" fmla="*/ 640 w 1165"/>
              <a:gd name="T41" fmla="*/ 1164 h 1165"/>
              <a:gd name="T42" fmla="*/ 558 w 1165"/>
              <a:gd name="T43" fmla="*/ 1131 h 1165"/>
              <a:gd name="T44" fmla="*/ 33 w 1165"/>
              <a:gd name="T45" fmla="*/ 607 h 1165"/>
              <a:gd name="T46" fmla="*/ 0 w 1165"/>
              <a:gd name="T47" fmla="*/ 525 h 1165"/>
              <a:gd name="T48" fmla="*/ 0 w 1165"/>
              <a:gd name="T49" fmla="*/ 115 h 1165"/>
              <a:gd name="T50" fmla="*/ 115 w 1165"/>
              <a:gd name="T51" fmla="*/ 0 h 1165"/>
              <a:gd name="T52" fmla="*/ 525 w 1165"/>
              <a:gd name="T53" fmla="*/ 0 h 1165"/>
              <a:gd name="T54" fmla="*/ 607 w 1165"/>
              <a:gd name="T55" fmla="*/ 33 h 1165"/>
              <a:gd name="T56" fmla="*/ 1132 w 1165"/>
              <a:gd name="T57" fmla="*/ 558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165">
                <a:moveTo>
                  <a:pt x="888" y="773"/>
                </a:moveTo>
                <a:cubicBezTo>
                  <a:pt x="916" y="746"/>
                  <a:pt x="932" y="711"/>
                  <a:pt x="932" y="670"/>
                </a:cubicBezTo>
                <a:cubicBezTo>
                  <a:pt x="932" y="590"/>
                  <a:pt x="867" y="525"/>
                  <a:pt x="787" y="525"/>
                </a:cubicBezTo>
                <a:cubicBezTo>
                  <a:pt x="746" y="525"/>
                  <a:pt x="711" y="538"/>
                  <a:pt x="683" y="566"/>
                </a:cubicBezTo>
                <a:lnTo>
                  <a:pt x="640" y="609"/>
                </a:lnTo>
                <a:lnTo>
                  <a:pt x="599" y="566"/>
                </a:lnTo>
                <a:cubicBezTo>
                  <a:pt x="571" y="538"/>
                  <a:pt x="536" y="525"/>
                  <a:pt x="495" y="525"/>
                </a:cubicBezTo>
                <a:cubicBezTo>
                  <a:pt x="416" y="525"/>
                  <a:pt x="350" y="590"/>
                  <a:pt x="350" y="670"/>
                </a:cubicBezTo>
                <a:cubicBezTo>
                  <a:pt x="350" y="711"/>
                  <a:pt x="364" y="746"/>
                  <a:pt x="391" y="773"/>
                </a:cubicBezTo>
                <a:lnTo>
                  <a:pt x="640" y="1022"/>
                </a:lnTo>
                <a:lnTo>
                  <a:pt x="888" y="773"/>
                </a:lnTo>
                <a:close/>
                <a:moveTo>
                  <a:pt x="202" y="290"/>
                </a:moveTo>
                <a:cubicBezTo>
                  <a:pt x="252" y="290"/>
                  <a:pt x="290" y="251"/>
                  <a:pt x="290" y="202"/>
                </a:cubicBezTo>
                <a:cubicBezTo>
                  <a:pt x="290" y="153"/>
                  <a:pt x="251" y="115"/>
                  <a:pt x="202" y="115"/>
                </a:cubicBezTo>
                <a:cubicBezTo>
                  <a:pt x="152" y="115"/>
                  <a:pt x="115" y="153"/>
                  <a:pt x="115" y="202"/>
                </a:cubicBezTo>
                <a:cubicBezTo>
                  <a:pt x="115" y="251"/>
                  <a:pt x="153" y="290"/>
                  <a:pt x="202" y="290"/>
                </a:cubicBezTo>
                <a:close/>
                <a:moveTo>
                  <a:pt x="1132" y="558"/>
                </a:moveTo>
                <a:cubicBezTo>
                  <a:pt x="1154" y="579"/>
                  <a:pt x="1164" y="607"/>
                  <a:pt x="1164" y="640"/>
                </a:cubicBezTo>
                <a:cubicBezTo>
                  <a:pt x="1164" y="672"/>
                  <a:pt x="1154" y="700"/>
                  <a:pt x="1132" y="721"/>
                </a:cubicBezTo>
                <a:lnTo>
                  <a:pt x="722" y="1131"/>
                </a:lnTo>
                <a:cubicBezTo>
                  <a:pt x="700" y="1153"/>
                  <a:pt x="673" y="1164"/>
                  <a:pt x="640" y="1164"/>
                </a:cubicBezTo>
                <a:cubicBezTo>
                  <a:pt x="607" y="1164"/>
                  <a:pt x="580" y="1153"/>
                  <a:pt x="558" y="1131"/>
                </a:cubicBezTo>
                <a:lnTo>
                  <a:pt x="33" y="607"/>
                </a:lnTo>
                <a:cubicBezTo>
                  <a:pt x="11" y="585"/>
                  <a:pt x="0" y="558"/>
                  <a:pt x="0" y="525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525" y="0"/>
                </a:lnTo>
                <a:cubicBezTo>
                  <a:pt x="558" y="0"/>
                  <a:pt x="585" y="11"/>
                  <a:pt x="607" y="33"/>
                </a:cubicBezTo>
                <a:lnTo>
                  <a:pt x="1132" y="55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5906" y="2400303"/>
            <a:ext cx="419100" cy="314325"/>
          </a:xfrm>
          <a:custGeom>
            <a:avLst/>
            <a:gdLst>
              <a:gd name="T0" fmla="*/ 0 w 1165"/>
              <a:gd name="T1" fmla="*/ 377 h 875"/>
              <a:gd name="T2" fmla="*/ 377 w 1165"/>
              <a:gd name="T3" fmla="*/ 0 h 875"/>
              <a:gd name="T4" fmla="*/ 582 w 1165"/>
              <a:gd name="T5" fmla="*/ 0 h 875"/>
              <a:gd name="T6" fmla="*/ 582 w 1165"/>
              <a:gd name="T7" fmla="*/ 115 h 875"/>
              <a:gd name="T8" fmla="*/ 377 w 1165"/>
              <a:gd name="T9" fmla="*/ 115 h 875"/>
              <a:gd name="T10" fmla="*/ 115 w 1165"/>
              <a:gd name="T11" fmla="*/ 377 h 875"/>
              <a:gd name="T12" fmla="*/ 377 w 1165"/>
              <a:gd name="T13" fmla="*/ 639 h 875"/>
              <a:gd name="T14" fmla="*/ 407 w 1165"/>
              <a:gd name="T15" fmla="*/ 639 h 875"/>
              <a:gd name="T16" fmla="*/ 407 w 1165"/>
              <a:gd name="T17" fmla="*/ 525 h 875"/>
              <a:gd name="T18" fmla="*/ 582 w 1165"/>
              <a:gd name="T19" fmla="*/ 699 h 875"/>
              <a:gd name="T20" fmla="*/ 407 w 1165"/>
              <a:gd name="T21" fmla="*/ 874 h 875"/>
              <a:gd name="T22" fmla="*/ 407 w 1165"/>
              <a:gd name="T23" fmla="*/ 757 h 875"/>
              <a:gd name="T24" fmla="*/ 377 w 1165"/>
              <a:gd name="T25" fmla="*/ 757 h 875"/>
              <a:gd name="T26" fmla="*/ 0 w 1165"/>
              <a:gd name="T27" fmla="*/ 377 h 875"/>
              <a:gd name="T28" fmla="*/ 700 w 1165"/>
              <a:gd name="T29" fmla="*/ 639 h 875"/>
              <a:gd name="T30" fmla="*/ 1164 w 1165"/>
              <a:gd name="T31" fmla="*/ 639 h 875"/>
              <a:gd name="T32" fmla="*/ 1164 w 1165"/>
              <a:gd name="T33" fmla="*/ 757 h 875"/>
              <a:gd name="T34" fmla="*/ 700 w 1165"/>
              <a:gd name="T35" fmla="*/ 757 h 875"/>
              <a:gd name="T36" fmla="*/ 700 w 1165"/>
              <a:gd name="T37" fmla="*/ 639 h 875"/>
              <a:gd name="T38" fmla="*/ 700 w 1165"/>
              <a:gd name="T39" fmla="*/ 320 h 875"/>
              <a:gd name="T40" fmla="*/ 1164 w 1165"/>
              <a:gd name="T41" fmla="*/ 320 h 875"/>
              <a:gd name="T42" fmla="*/ 1164 w 1165"/>
              <a:gd name="T43" fmla="*/ 437 h 875"/>
              <a:gd name="T44" fmla="*/ 700 w 1165"/>
              <a:gd name="T45" fmla="*/ 437 h 875"/>
              <a:gd name="T46" fmla="*/ 700 w 1165"/>
              <a:gd name="T47" fmla="*/ 320 h 875"/>
              <a:gd name="T48" fmla="*/ 700 w 1165"/>
              <a:gd name="T49" fmla="*/ 0 h 875"/>
              <a:gd name="T50" fmla="*/ 1164 w 1165"/>
              <a:gd name="T51" fmla="*/ 0 h 875"/>
              <a:gd name="T52" fmla="*/ 1164 w 1165"/>
              <a:gd name="T53" fmla="*/ 115 h 875"/>
              <a:gd name="T54" fmla="*/ 700 w 1165"/>
              <a:gd name="T55" fmla="*/ 115 h 875"/>
              <a:gd name="T56" fmla="*/ 700 w 1165"/>
              <a:gd name="T57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875">
                <a:moveTo>
                  <a:pt x="0" y="377"/>
                </a:moveTo>
                <a:cubicBezTo>
                  <a:pt x="0" y="169"/>
                  <a:pt x="169" y="0"/>
                  <a:pt x="377" y="0"/>
                </a:cubicBezTo>
                <a:lnTo>
                  <a:pt x="582" y="0"/>
                </a:lnTo>
                <a:lnTo>
                  <a:pt x="582" y="115"/>
                </a:lnTo>
                <a:lnTo>
                  <a:pt x="377" y="115"/>
                </a:lnTo>
                <a:cubicBezTo>
                  <a:pt x="232" y="115"/>
                  <a:pt x="115" y="232"/>
                  <a:pt x="115" y="377"/>
                </a:cubicBezTo>
                <a:cubicBezTo>
                  <a:pt x="115" y="522"/>
                  <a:pt x="232" y="639"/>
                  <a:pt x="377" y="639"/>
                </a:cubicBezTo>
                <a:lnTo>
                  <a:pt x="407" y="639"/>
                </a:lnTo>
                <a:lnTo>
                  <a:pt x="407" y="525"/>
                </a:lnTo>
                <a:lnTo>
                  <a:pt x="582" y="699"/>
                </a:lnTo>
                <a:lnTo>
                  <a:pt x="407" y="874"/>
                </a:lnTo>
                <a:lnTo>
                  <a:pt x="407" y="757"/>
                </a:lnTo>
                <a:lnTo>
                  <a:pt x="377" y="757"/>
                </a:lnTo>
                <a:cubicBezTo>
                  <a:pt x="169" y="757"/>
                  <a:pt x="0" y="585"/>
                  <a:pt x="0" y="377"/>
                </a:cubicBezTo>
                <a:close/>
                <a:moveTo>
                  <a:pt x="700" y="639"/>
                </a:moveTo>
                <a:lnTo>
                  <a:pt x="1164" y="639"/>
                </a:lnTo>
                <a:lnTo>
                  <a:pt x="1164" y="757"/>
                </a:lnTo>
                <a:lnTo>
                  <a:pt x="700" y="757"/>
                </a:lnTo>
                <a:lnTo>
                  <a:pt x="700" y="639"/>
                </a:lnTo>
                <a:close/>
                <a:moveTo>
                  <a:pt x="700" y="320"/>
                </a:moveTo>
                <a:lnTo>
                  <a:pt x="1164" y="320"/>
                </a:lnTo>
                <a:lnTo>
                  <a:pt x="1164" y="437"/>
                </a:lnTo>
                <a:lnTo>
                  <a:pt x="700" y="437"/>
                </a:lnTo>
                <a:lnTo>
                  <a:pt x="700" y="320"/>
                </a:lnTo>
                <a:close/>
                <a:moveTo>
                  <a:pt x="700" y="0"/>
                </a:moveTo>
                <a:lnTo>
                  <a:pt x="1164" y="0"/>
                </a:lnTo>
                <a:lnTo>
                  <a:pt x="1164" y="115"/>
                </a:lnTo>
                <a:lnTo>
                  <a:pt x="700" y="115"/>
                </a:lnTo>
                <a:lnTo>
                  <a:pt x="70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23819" y="2347913"/>
            <a:ext cx="419100" cy="419100"/>
          </a:xfrm>
          <a:custGeom>
            <a:avLst/>
            <a:gdLst>
              <a:gd name="T0" fmla="*/ 582 w 1165"/>
              <a:gd name="T1" fmla="*/ 1049 h 1165"/>
              <a:gd name="T2" fmla="*/ 1049 w 1165"/>
              <a:gd name="T3" fmla="*/ 582 h 1165"/>
              <a:gd name="T4" fmla="*/ 582 w 1165"/>
              <a:gd name="T5" fmla="*/ 115 h 1165"/>
              <a:gd name="T6" fmla="*/ 115 w 1165"/>
              <a:gd name="T7" fmla="*/ 582 h 1165"/>
              <a:gd name="T8" fmla="*/ 582 w 1165"/>
              <a:gd name="T9" fmla="*/ 1049 h 1165"/>
              <a:gd name="T10" fmla="*/ 582 w 1165"/>
              <a:gd name="T11" fmla="*/ 0 h 1165"/>
              <a:gd name="T12" fmla="*/ 1164 w 1165"/>
              <a:gd name="T13" fmla="*/ 582 h 1165"/>
              <a:gd name="T14" fmla="*/ 1164 w 1165"/>
              <a:gd name="T15" fmla="*/ 1049 h 1165"/>
              <a:gd name="T16" fmla="*/ 1049 w 1165"/>
              <a:gd name="T17" fmla="*/ 1164 h 1165"/>
              <a:gd name="T18" fmla="*/ 582 w 1165"/>
              <a:gd name="T19" fmla="*/ 1164 h 1165"/>
              <a:gd name="T20" fmla="*/ 0 w 1165"/>
              <a:gd name="T21" fmla="*/ 582 h 1165"/>
              <a:gd name="T22" fmla="*/ 582 w 1165"/>
              <a:gd name="T23" fmla="*/ 0 h 1165"/>
              <a:gd name="T24" fmla="*/ 639 w 1165"/>
              <a:gd name="T25" fmla="*/ 290 h 1165"/>
              <a:gd name="T26" fmla="*/ 639 w 1165"/>
              <a:gd name="T27" fmla="*/ 525 h 1165"/>
              <a:gd name="T28" fmla="*/ 874 w 1165"/>
              <a:gd name="T29" fmla="*/ 525 h 1165"/>
              <a:gd name="T30" fmla="*/ 874 w 1165"/>
              <a:gd name="T31" fmla="*/ 640 h 1165"/>
              <a:gd name="T32" fmla="*/ 639 w 1165"/>
              <a:gd name="T33" fmla="*/ 640 h 1165"/>
              <a:gd name="T34" fmla="*/ 639 w 1165"/>
              <a:gd name="T35" fmla="*/ 875 h 1165"/>
              <a:gd name="T36" fmla="*/ 524 w 1165"/>
              <a:gd name="T37" fmla="*/ 875 h 1165"/>
              <a:gd name="T38" fmla="*/ 524 w 1165"/>
              <a:gd name="T39" fmla="*/ 640 h 1165"/>
              <a:gd name="T40" fmla="*/ 289 w 1165"/>
              <a:gd name="T41" fmla="*/ 640 h 1165"/>
              <a:gd name="T42" fmla="*/ 289 w 1165"/>
              <a:gd name="T43" fmla="*/ 525 h 1165"/>
              <a:gd name="T44" fmla="*/ 524 w 1165"/>
              <a:gd name="T45" fmla="*/ 525 h 1165"/>
              <a:gd name="T46" fmla="*/ 524 w 1165"/>
              <a:gd name="T47" fmla="*/ 290 h 1165"/>
              <a:gd name="T48" fmla="*/ 639 w 1165"/>
              <a:gd name="T49" fmla="*/ 29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5">
                <a:moveTo>
                  <a:pt x="582" y="1049"/>
                </a:moveTo>
                <a:cubicBezTo>
                  <a:pt x="839" y="1049"/>
                  <a:pt x="1049" y="839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4" y="0"/>
                  <a:pt x="1164" y="260"/>
                  <a:pt x="1164" y="582"/>
                </a:cubicBezTo>
                <a:lnTo>
                  <a:pt x="1164" y="1049"/>
                </a:lnTo>
                <a:cubicBezTo>
                  <a:pt x="1164" y="1112"/>
                  <a:pt x="1112" y="1164"/>
                  <a:pt x="1049" y="1164"/>
                </a:cubicBezTo>
                <a:lnTo>
                  <a:pt x="582" y="1164"/>
                </a:lnTo>
                <a:cubicBezTo>
                  <a:pt x="259" y="1164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639" y="290"/>
                </a:moveTo>
                <a:lnTo>
                  <a:pt x="639" y="525"/>
                </a:lnTo>
                <a:lnTo>
                  <a:pt x="874" y="525"/>
                </a:lnTo>
                <a:lnTo>
                  <a:pt x="874" y="640"/>
                </a:lnTo>
                <a:lnTo>
                  <a:pt x="639" y="640"/>
                </a:lnTo>
                <a:lnTo>
                  <a:pt x="639" y="875"/>
                </a:lnTo>
                <a:lnTo>
                  <a:pt x="524" y="875"/>
                </a:lnTo>
                <a:lnTo>
                  <a:pt x="524" y="640"/>
                </a:lnTo>
                <a:lnTo>
                  <a:pt x="289" y="640"/>
                </a:lnTo>
                <a:lnTo>
                  <a:pt x="289" y="525"/>
                </a:lnTo>
                <a:lnTo>
                  <a:pt x="524" y="525"/>
                </a:lnTo>
                <a:lnTo>
                  <a:pt x="524" y="290"/>
                </a:lnTo>
                <a:lnTo>
                  <a:pt x="639" y="29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79506" y="2441578"/>
            <a:ext cx="463550" cy="231775"/>
          </a:xfrm>
          <a:custGeom>
            <a:avLst/>
            <a:gdLst>
              <a:gd name="T0" fmla="*/ 643 w 1286"/>
              <a:gd name="T1" fmla="*/ 0 h 643"/>
              <a:gd name="T2" fmla="*/ 1285 w 1286"/>
              <a:gd name="T3" fmla="*/ 642 h 643"/>
              <a:gd name="T4" fmla="*/ 1167 w 1286"/>
              <a:gd name="T5" fmla="*/ 642 h 643"/>
              <a:gd name="T6" fmla="*/ 643 w 1286"/>
              <a:gd name="T7" fmla="*/ 118 h 643"/>
              <a:gd name="T8" fmla="*/ 118 w 1286"/>
              <a:gd name="T9" fmla="*/ 642 h 643"/>
              <a:gd name="T10" fmla="*/ 0 w 1286"/>
              <a:gd name="T11" fmla="*/ 642 h 643"/>
              <a:gd name="T12" fmla="*/ 643 w 1286"/>
              <a:gd name="T13" fmla="*/ 0 h 643"/>
              <a:gd name="T14" fmla="*/ 643 w 1286"/>
              <a:gd name="T15" fmla="*/ 232 h 643"/>
              <a:gd name="T16" fmla="*/ 1050 w 1286"/>
              <a:gd name="T17" fmla="*/ 642 h 643"/>
              <a:gd name="T18" fmla="*/ 935 w 1286"/>
              <a:gd name="T19" fmla="*/ 642 h 643"/>
              <a:gd name="T20" fmla="*/ 643 w 1286"/>
              <a:gd name="T21" fmla="*/ 350 h 643"/>
              <a:gd name="T22" fmla="*/ 350 w 1286"/>
              <a:gd name="T23" fmla="*/ 642 h 643"/>
              <a:gd name="T24" fmla="*/ 235 w 1286"/>
              <a:gd name="T25" fmla="*/ 642 h 643"/>
              <a:gd name="T26" fmla="*/ 643 w 1286"/>
              <a:gd name="T27" fmla="*/ 232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643">
                <a:moveTo>
                  <a:pt x="643" y="0"/>
                </a:moveTo>
                <a:cubicBezTo>
                  <a:pt x="995" y="0"/>
                  <a:pt x="1285" y="290"/>
                  <a:pt x="1285" y="642"/>
                </a:cubicBezTo>
                <a:lnTo>
                  <a:pt x="1167" y="642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2"/>
                </a:cubicBezTo>
                <a:lnTo>
                  <a:pt x="0" y="642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643" y="232"/>
                </a:moveTo>
                <a:cubicBezTo>
                  <a:pt x="867" y="232"/>
                  <a:pt x="1050" y="418"/>
                  <a:pt x="1050" y="642"/>
                </a:cubicBezTo>
                <a:lnTo>
                  <a:pt x="935" y="642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2"/>
                </a:cubicBezTo>
                <a:lnTo>
                  <a:pt x="235" y="642"/>
                </a:lnTo>
                <a:cubicBezTo>
                  <a:pt x="235" y="418"/>
                  <a:pt x="419" y="232"/>
                  <a:pt x="643" y="23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98696" y="2368553"/>
            <a:ext cx="377825" cy="377825"/>
          </a:xfrm>
          <a:custGeom>
            <a:avLst/>
            <a:gdLst>
              <a:gd name="T0" fmla="*/ 699 w 1050"/>
              <a:gd name="T1" fmla="*/ 468 h 1051"/>
              <a:gd name="T2" fmla="*/ 699 w 1050"/>
              <a:gd name="T3" fmla="*/ 350 h 1051"/>
              <a:gd name="T4" fmla="*/ 582 w 1050"/>
              <a:gd name="T5" fmla="*/ 233 h 1051"/>
              <a:gd name="T6" fmla="*/ 350 w 1050"/>
              <a:gd name="T7" fmla="*/ 233 h 1051"/>
              <a:gd name="T8" fmla="*/ 350 w 1050"/>
              <a:gd name="T9" fmla="*/ 350 h 1051"/>
              <a:gd name="T10" fmla="*/ 582 w 1050"/>
              <a:gd name="T11" fmla="*/ 350 h 1051"/>
              <a:gd name="T12" fmla="*/ 582 w 1050"/>
              <a:gd name="T13" fmla="*/ 468 h 1051"/>
              <a:gd name="T14" fmla="*/ 467 w 1050"/>
              <a:gd name="T15" fmla="*/ 468 h 1051"/>
              <a:gd name="T16" fmla="*/ 350 w 1050"/>
              <a:gd name="T17" fmla="*/ 583 h 1051"/>
              <a:gd name="T18" fmla="*/ 350 w 1050"/>
              <a:gd name="T19" fmla="*/ 818 h 1051"/>
              <a:gd name="T20" fmla="*/ 699 w 1050"/>
              <a:gd name="T21" fmla="*/ 818 h 1051"/>
              <a:gd name="T22" fmla="*/ 699 w 1050"/>
              <a:gd name="T23" fmla="*/ 700 h 1051"/>
              <a:gd name="T24" fmla="*/ 467 w 1050"/>
              <a:gd name="T25" fmla="*/ 700 h 1051"/>
              <a:gd name="T26" fmla="*/ 467 w 1050"/>
              <a:gd name="T27" fmla="*/ 583 h 1051"/>
              <a:gd name="T28" fmla="*/ 582 w 1050"/>
              <a:gd name="T29" fmla="*/ 583 h 1051"/>
              <a:gd name="T30" fmla="*/ 699 w 1050"/>
              <a:gd name="T31" fmla="*/ 468 h 1051"/>
              <a:gd name="T32" fmla="*/ 932 w 1050"/>
              <a:gd name="T33" fmla="*/ 0 h 1051"/>
              <a:gd name="T34" fmla="*/ 1049 w 1050"/>
              <a:gd name="T35" fmla="*/ 118 h 1051"/>
              <a:gd name="T36" fmla="*/ 1049 w 1050"/>
              <a:gd name="T37" fmla="*/ 932 h 1051"/>
              <a:gd name="T38" fmla="*/ 932 w 1050"/>
              <a:gd name="T39" fmla="*/ 1050 h 1051"/>
              <a:gd name="T40" fmla="*/ 117 w 1050"/>
              <a:gd name="T41" fmla="*/ 1050 h 1051"/>
              <a:gd name="T42" fmla="*/ 0 w 1050"/>
              <a:gd name="T43" fmla="*/ 932 h 1051"/>
              <a:gd name="T44" fmla="*/ 0 w 1050"/>
              <a:gd name="T45" fmla="*/ 118 h 1051"/>
              <a:gd name="T46" fmla="*/ 117 w 1050"/>
              <a:gd name="T47" fmla="*/ 0 h 1051"/>
              <a:gd name="T48" fmla="*/ 932 w 105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1">
                <a:moveTo>
                  <a:pt x="699" y="468"/>
                </a:moveTo>
                <a:lnTo>
                  <a:pt x="699" y="350"/>
                </a:lnTo>
                <a:cubicBezTo>
                  <a:pt x="699" y="285"/>
                  <a:pt x="645" y="233"/>
                  <a:pt x="582" y="233"/>
                </a:cubicBezTo>
                <a:lnTo>
                  <a:pt x="350" y="233"/>
                </a:lnTo>
                <a:lnTo>
                  <a:pt x="350" y="350"/>
                </a:lnTo>
                <a:lnTo>
                  <a:pt x="582" y="350"/>
                </a:lnTo>
                <a:lnTo>
                  <a:pt x="582" y="468"/>
                </a:lnTo>
                <a:lnTo>
                  <a:pt x="467" y="468"/>
                </a:lnTo>
                <a:cubicBezTo>
                  <a:pt x="404" y="468"/>
                  <a:pt x="350" y="517"/>
                  <a:pt x="350" y="583"/>
                </a:cubicBezTo>
                <a:lnTo>
                  <a:pt x="350" y="818"/>
                </a:lnTo>
                <a:lnTo>
                  <a:pt x="699" y="818"/>
                </a:lnTo>
                <a:lnTo>
                  <a:pt x="699" y="700"/>
                </a:lnTo>
                <a:lnTo>
                  <a:pt x="467" y="700"/>
                </a:lnTo>
                <a:lnTo>
                  <a:pt x="467" y="583"/>
                </a:lnTo>
                <a:lnTo>
                  <a:pt x="582" y="583"/>
                </a:lnTo>
                <a:cubicBezTo>
                  <a:pt x="645" y="583"/>
                  <a:pt x="699" y="533"/>
                  <a:pt x="699" y="468"/>
                </a:cubicBez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6608" y="2368553"/>
            <a:ext cx="377825" cy="377825"/>
          </a:xfrm>
          <a:custGeom>
            <a:avLst/>
            <a:gdLst>
              <a:gd name="T0" fmla="*/ 642 w 1050"/>
              <a:gd name="T1" fmla="*/ 818 h 1051"/>
              <a:gd name="T2" fmla="*/ 642 w 1050"/>
              <a:gd name="T3" fmla="*/ 233 h 1051"/>
              <a:gd name="T4" fmla="*/ 407 w 1050"/>
              <a:gd name="T5" fmla="*/ 233 h 1051"/>
              <a:gd name="T6" fmla="*/ 407 w 1050"/>
              <a:gd name="T7" fmla="*/ 350 h 1051"/>
              <a:gd name="T8" fmla="*/ 524 w 1050"/>
              <a:gd name="T9" fmla="*/ 350 h 1051"/>
              <a:gd name="T10" fmla="*/ 524 w 1050"/>
              <a:gd name="T11" fmla="*/ 818 h 1051"/>
              <a:gd name="T12" fmla="*/ 642 w 1050"/>
              <a:gd name="T13" fmla="*/ 818 h 1051"/>
              <a:gd name="T14" fmla="*/ 931 w 1050"/>
              <a:gd name="T15" fmla="*/ 0 h 1051"/>
              <a:gd name="T16" fmla="*/ 1049 w 1050"/>
              <a:gd name="T17" fmla="*/ 118 h 1051"/>
              <a:gd name="T18" fmla="*/ 1049 w 1050"/>
              <a:gd name="T19" fmla="*/ 932 h 1051"/>
              <a:gd name="T20" fmla="*/ 931 w 1050"/>
              <a:gd name="T21" fmla="*/ 1050 h 1051"/>
              <a:gd name="T22" fmla="*/ 117 w 1050"/>
              <a:gd name="T23" fmla="*/ 1050 h 1051"/>
              <a:gd name="T24" fmla="*/ 0 w 1050"/>
              <a:gd name="T25" fmla="*/ 932 h 1051"/>
              <a:gd name="T26" fmla="*/ 0 w 1050"/>
              <a:gd name="T27" fmla="*/ 118 h 1051"/>
              <a:gd name="T28" fmla="*/ 117 w 1050"/>
              <a:gd name="T29" fmla="*/ 0 h 1051"/>
              <a:gd name="T30" fmla="*/ 931 w 1050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051">
                <a:moveTo>
                  <a:pt x="642" y="818"/>
                </a:moveTo>
                <a:lnTo>
                  <a:pt x="642" y="233"/>
                </a:lnTo>
                <a:lnTo>
                  <a:pt x="407" y="233"/>
                </a:lnTo>
                <a:lnTo>
                  <a:pt x="407" y="350"/>
                </a:lnTo>
                <a:lnTo>
                  <a:pt x="524" y="350"/>
                </a:lnTo>
                <a:lnTo>
                  <a:pt x="524" y="818"/>
                </a:lnTo>
                <a:lnTo>
                  <a:pt x="642" y="818"/>
                </a:lnTo>
                <a:close/>
                <a:moveTo>
                  <a:pt x="931" y="0"/>
                </a:moveTo>
                <a:cubicBezTo>
                  <a:pt x="994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4" y="1050"/>
                  <a:pt x="931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931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68553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233 h 1051"/>
              <a:gd name="T4" fmla="*/ 468 w 1051"/>
              <a:gd name="T5" fmla="*/ 233 h 1051"/>
              <a:gd name="T6" fmla="*/ 350 w 1051"/>
              <a:gd name="T7" fmla="*/ 350 h 1051"/>
              <a:gd name="T8" fmla="*/ 350 w 1051"/>
              <a:gd name="T9" fmla="*/ 700 h 1051"/>
              <a:gd name="T10" fmla="*/ 468 w 1051"/>
              <a:gd name="T11" fmla="*/ 818 h 1051"/>
              <a:gd name="T12" fmla="*/ 582 w 1051"/>
              <a:gd name="T13" fmla="*/ 818 h 1051"/>
              <a:gd name="T14" fmla="*/ 700 w 1051"/>
              <a:gd name="T15" fmla="*/ 700 h 1051"/>
              <a:gd name="T16" fmla="*/ 700 w 1051"/>
              <a:gd name="T17" fmla="*/ 583 h 1051"/>
              <a:gd name="T18" fmla="*/ 582 w 1051"/>
              <a:gd name="T19" fmla="*/ 468 h 1051"/>
              <a:gd name="T20" fmla="*/ 468 w 1051"/>
              <a:gd name="T21" fmla="*/ 468 h 1051"/>
              <a:gd name="T22" fmla="*/ 468 w 1051"/>
              <a:gd name="T23" fmla="*/ 350 h 1051"/>
              <a:gd name="T24" fmla="*/ 700 w 1051"/>
              <a:gd name="T25" fmla="*/ 350 h 1051"/>
              <a:gd name="T26" fmla="*/ 932 w 1051"/>
              <a:gd name="T27" fmla="*/ 0 h 1051"/>
              <a:gd name="T28" fmla="*/ 1050 w 1051"/>
              <a:gd name="T29" fmla="*/ 118 h 1051"/>
              <a:gd name="T30" fmla="*/ 1050 w 1051"/>
              <a:gd name="T31" fmla="*/ 932 h 1051"/>
              <a:gd name="T32" fmla="*/ 932 w 1051"/>
              <a:gd name="T33" fmla="*/ 1050 h 1051"/>
              <a:gd name="T34" fmla="*/ 118 w 1051"/>
              <a:gd name="T35" fmla="*/ 1050 h 1051"/>
              <a:gd name="T36" fmla="*/ 0 w 1051"/>
              <a:gd name="T37" fmla="*/ 932 h 1051"/>
              <a:gd name="T38" fmla="*/ 0 w 1051"/>
              <a:gd name="T39" fmla="*/ 118 h 1051"/>
              <a:gd name="T40" fmla="*/ 118 w 1051"/>
              <a:gd name="T41" fmla="*/ 0 h 1051"/>
              <a:gd name="T42" fmla="*/ 932 w 1051"/>
              <a:gd name="T43" fmla="*/ 0 h 1051"/>
              <a:gd name="T44" fmla="*/ 468 w 1051"/>
              <a:gd name="T45" fmla="*/ 700 h 1051"/>
              <a:gd name="T46" fmla="*/ 468 w 1051"/>
              <a:gd name="T47" fmla="*/ 583 h 1051"/>
              <a:gd name="T48" fmla="*/ 582 w 1051"/>
              <a:gd name="T49" fmla="*/ 583 h 1051"/>
              <a:gd name="T50" fmla="*/ 582 w 1051"/>
              <a:gd name="T51" fmla="*/ 700 h 1051"/>
              <a:gd name="T52" fmla="*/ 468 w 1051"/>
              <a:gd name="T53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233"/>
                </a:lnTo>
                <a:lnTo>
                  <a:pt x="468" y="233"/>
                </a:lnTo>
                <a:cubicBezTo>
                  <a:pt x="405" y="233"/>
                  <a:pt x="350" y="285"/>
                  <a:pt x="350" y="350"/>
                </a:cubicBezTo>
                <a:lnTo>
                  <a:pt x="350" y="700"/>
                </a:lnTo>
                <a:cubicBezTo>
                  <a:pt x="350" y="766"/>
                  <a:pt x="405" y="818"/>
                  <a:pt x="468" y="818"/>
                </a:cubicBezTo>
                <a:lnTo>
                  <a:pt x="582" y="818"/>
                </a:lnTo>
                <a:cubicBezTo>
                  <a:pt x="645" y="818"/>
                  <a:pt x="700" y="766"/>
                  <a:pt x="700" y="700"/>
                </a:cubicBezTo>
                <a:lnTo>
                  <a:pt x="700" y="583"/>
                </a:lnTo>
                <a:cubicBezTo>
                  <a:pt x="700" y="517"/>
                  <a:pt x="645" y="468"/>
                  <a:pt x="582" y="468"/>
                </a:cubicBezTo>
                <a:lnTo>
                  <a:pt x="468" y="468"/>
                </a:lnTo>
                <a:lnTo>
                  <a:pt x="468" y="350"/>
                </a:lnTo>
                <a:lnTo>
                  <a:pt x="700" y="350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68" y="700"/>
                </a:moveTo>
                <a:lnTo>
                  <a:pt x="468" y="583"/>
                </a:lnTo>
                <a:lnTo>
                  <a:pt x="582" y="583"/>
                </a:lnTo>
                <a:lnTo>
                  <a:pt x="582" y="700"/>
                </a:lnTo>
                <a:lnTo>
                  <a:pt x="468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198814"/>
            <a:ext cx="419100" cy="460375"/>
          </a:xfrm>
          <a:custGeom>
            <a:avLst/>
            <a:gdLst>
              <a:gd name="T0" fmla="*/ 1164 w 1165"/>
              <a:gd name="T1" fmla="*/ 467 h 1281"/>
              <a:gd name="T2" fmla="*/ 1164 w 1165"/>
              <a:gd name="T3" fmla="*/ 1166 h 1281"/>
              <a:gd name="T4" fmla="*/ 1050 w 1165"/>
              <a:gd name="T5" fmla="*/ 1280 h 1281"/>
              <a:gd name="T6" fmla="*/ 115 w 1165"/>
              <a:gd name="T7" fmla="*/ 1280 h 1281"/>
              <a:gd name="T8" fmla="*/ 0 w 1165"/>
              <a:gd name="T9" fmla="*/ 1166 h 1281"/>
              <a:gd name="T10" fmla="*/ 0 w 1165"/>
              <a:gd name="T11" fmla="*/ 467 h 1281"/>
              <a:gd name="T12" fmla="*/ 115 w 1165"/>
              <a:gd name="T13" fmla="*/ 349 h 1281"/>
              <a:gd name="T14" fmla="*/ 233 w 1165"/>
              <a:gd name="T15" fmla="*/ 349 h 1281"/>
              <a:gd name="T16" fmla="*/ 233 w 1165"/>
              <a:gd name="T17" fmla="*/ 0 h 1281"/>
              <a:gd name="T18" fmla="*/ 700 w 1165"/>
              <a:gd name="T19" fmla="*/ 0 h 1281"/>
              <a:gd name="T20" fmla="*/ 700 w 1165"/>
              <a:gd name="T21" fmla="*/ 232 h 1281"/>
              <a:gd name="T22" fmla="*/ 350 w 1165"/>
              <a:gd name="T23" fmla="*/ 232 h 1281"/>
              <a:gd name="T24" fmla="*/ 350 w 1165"/>
              <a:gd name="T25" fmla="*/ 698 h 1281"/>
              <a:gd name="T26" fmla="*/ 465 w 1165"/>
              <a:gd name="T27" fmla="*/ 698 h 1281"/>
              <a:gd name="T28" fmla="*/ 465 w 1165"/>
              <a:gd name="T29" fmla="*/ 349 h 1281"/>
              <a:gd name="T30" fmla="*/ 1050 w 1165"/>
              <a:gd name="T31" fmla="*/ 349 h 1281"/>
              <a:gd name="T32" fmla="*/ 1164 w 1165"/>
              <a:gd name="T33" fmla="*/ 467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281">
                <a:moveTo>
                  <a:pt x="1164" y="467"/>
                </a:moveTo>
                <a:lnTo>
                  <a:pt x="1164" y="1166"/>
                </a:lnTo>
                <a:cubicBezTo>
                  <a:pt x="1164" y="1228"/>
                  <a:pt x="1113" y="1280"/>
                  <a:pt x="1050" y="1280"/>
                </a:cubicBezTo>
                <a:lnTo>
                  <a:pt x="115" y="1280"/>
                </a:lnTo>
                <a:cubicBezTo>
                  <a:pt x="52" y="1280"/>
                  <a:pt x="0" y="1228"/>
                  <a:pt x="0" y="1166"/>
                </a:cubicBezTo>
                <a:lnTo>
                  <a:pt x="0" y="467"/>
                </a:lnTo>
                <a:cubicBezTo>
                  <a:pt x="0" y="404"/>
                  <a:pt x="52" y="349"/>
                  <a:pt x="115" y="349"/>
                </a:cubicBezTo>
                <a:lnTo>
                  <a:pt x="233" y="349"/>
                </a:lnTo>
                <a:lnTo>
                  <a:pt x="233" y="0"/>
                </a:lnTo>
                <a:lnTo>
                  <a:pt x="700" y="0"/>
                </a:lnTo>
                <a:lnTo>
                  <a:pt x="700" y="232"/>
                </a:lnTo>
                <a:lnTo>
                  <a:pt x="350" y="232"/>
                </a:lnTo>
                <a:lnTo>
                  <a:pt x="350" y="698"/>
                </a:lnTo>
                <a:lnTo>
                  <a:pt x="465" y="698"/>
                </a:lnTo>
                <a:lnTo>
                  <a:pt x="465" y="349"/>
                </a:lnTo>
                <a:lnTo>
                  <a:pt x="1050" y="349"/>
                </a:lnTo>
                <a:cubicBezTo>
                  <a:pt x="1113" y="349"/>
                  <a:pt x="1164" y="404"/>
                  <a:pt x="1164" y="467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9631" y="3219451"/>
            <a:ext cx="419100" cy="419100"/>
          </a:xfrm>
          <a:custGeom>
            <a:avLst/>
            <a:gdLst>
              <a:gd name="T0" fmla="*/ 175 w 1166"/>
              <a:gd name="T1" fmla="*/ 699 h 1165"/>
              <a:gd name="T2" fmla="*/ 990 w 1166"/>
              <a:gd name="T3" fmla="*/ 699 h 1165"/>
              <a:gd name="T4" fmla="*/ 727 w 1166"/>
              <a:gd name="T5" fmla="*/ 350 h 1165"/>
              <a:gd name="T6" fmla="*/ 525 w 1166"/>
              <a:gd name="T7" fmla="*/ 612 h 1165"/>
              <a:gd name="T8" fmla="*/ 377 w 1166"/>
              <a:gd name="T9" fmla="*/ 438 h 1165"/>
              <a:gd name="T10" fmla="*/ 175 w 1166"/>
              <a:gd name="T11" fmla="*/ 699 h 1165"/>
              <a:gd name="T12" fmla="*/ 1050 w 1166"/>
              <a:gd name="T13" fmla="*/ 0 h 1165"/>
              <a:gd name="T14" fmla="*/ 1165 w 1166"/>
              <a:gd name="T15" fmla="*/ 115 h 1165"/>
              <a:gd name="T16" fmla="*/ 1165 w 1166"/>
              <a:gd name="T17" fmla="*/ 814 h 1165"/>
              <a:gd name="T18" fmla="*/ 1050 w 1166"/>
              <a:gd name="T19" fmla="*/ 931 h 1165"/>
              <a:gd name="T20" fmla="*/ 233 w 1166"/>
              <a:gd name="T21" fmla="*/ 931 h 1165"/>
              <a:gd name="T22" fmla="*/ 0 w 1166"/>
              <a:gd name="T23" fmla="*/ 1164 h 1165"/>
              <a:gd name="T24" fmla="*/ 0 w 1166"/>
              <a:gd name="T25" fmla="*/ 115 h 1165"/>
              <a:gd name="T26" fmla="*/ 115 w 1166"/>
              <a:gd name="T27" fmla="*/ 0 h 1165"/>
              <a:gd name="T28" fmla="*/ 1050 w 116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175" y="699"/>
                </a:moveTo>
                <a:lnTo>
                  <a:pt x="990" y="699"/>
                </a:lnTo>
                <a:lnTo>
                  <a:pt x="727" y="350"/>
                </a:lnTo>
                <a:lnTo>
                  <a:pt x="525" y="612"/>
                </a:lnTo>
                <a:lnTo>
                  <a:pt x="377" y="438"/>
                </a:lnTo>
                <a:lnTo>
                  <a:pt x="175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6281" y="3228978"/>
            <a:ext cx="293688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407 w 816"/>
              <a:gd name="T21" fmla="*/ 699 h 1107"/>
              <a:gd name="T22" fmla="*/ 233 w 816"/>
              <a:gd name="T23" fmla="*/ 525 h 1107"/>
              <a:gd name="T24" fmla="*/ 233 w 816"/>
              <a:gd name="T25" fmla="*/ 175 h 1107"/>
              <a:gd name="T26" fmla="*/ 407 w 816"/>
              <a:gd name="T27" fmla="*/ 0 h 1107"/>
              <a:gd name="T28" fmla="*/ 582 w 816"/>
              <a:gd name="T29" fmla="*/ 175 h 1107"/>
              <a:gd name="T30" fmla="*/ 582 w 816"/>
              <a:gd name="T31" fmla="*/ 525 h 1107"/>
              <a:gd name="T32" fmla="*/ 407 w 816"/>
              <a:gd name="T33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96571" y="3228978"/>
            <a:ext cx="377825" cy="398461"/>
          </a:xfrm>
          <a:custGeom>
            <a:avLst/>
            <a:gdLst>
              <a:gd name="T0" fmla="*/ 74 w 1050"/>
              <a:gd name="T1" fmla="*/ 58 h 1107"/>
              <a:gd name="T2" fmla="*/ 1049 w 1050"/>
              <a:gd name="T3" fmla="*/ 1032 h 1107"/>
              <a:gd name="T4" fmla="*/ 975 w 1050"/>
              <a:gd name="T5" fmla="*/ 1106 h 1107"/>
              <a:gd name="T6" fmla="*/ 732 w 1050"/>
              <a:gd name="T7" fmla="*/ 863 h 1107"/>
              <a:gd name="T8" fmla="*/ 582 w 1050"/>
              <a:gd name="T9" fmla="*/ 915 h 1107"/>
              <a:gd name="T10" fmla="*/ 582 w 1050"/>
              <a:gd name="T11" fmla="*/ 1106 h 1107"/>
              <a:gd name="T12" fmla="*/ 467 w 1050"/>
              <a:gd name="T13" fmla="*/ 1106 h 1107"/>
              <a:gd name="T14" fmla="*/ 467 w 1050"/>
              <a:gd name="T15" fmla="*/ 915 h 1107"/>
              <a:gd name="T16" fmla="*/ 117 w 1050"/>
              <a:gd name="T17" fmla="*/ 525 h 1107"/>
              <a:gd name="T18" fmla="*/ 216 w 1050"/>
              <a:gd name="T19" fmla="*/ 525 h 1107"/>
              <a:gd name="T20" fmla="*/ 524 w 1050"/>
              <a:gd name="T21" fmla="*/ 819 h 1107"/>
              <a:gd name="T22" fmla="*/ 658 w 1050"/>
              <a:gd name="T23" fmla="*/ 789 h 1107"/>
              <a:gd name="T24" fmla="*/ 563 w 1050"/>
              <a:gd name="T25" fmla="*/ 693 h 1107"/>
              <a:gd name="T26" fmla="*/ 524 w 1050"/>
              <a:gd name="T27" fmla="*/ 699 h 1107"/>
              <a:gd name="T28" fmla="*/ 350 w 1050"/>
              <a:gd name="T29" fmla="*/ 525 h 1107"/>
              <a:gd name="T30" fmla="*/ 350 w 1050"/>
              <a:gd name="T31" fmla="*/ 481 h 1107"/>
              <a:gd name="T32" fmla="*/ 0 w 1050"/>
              <a:gd name="T33" fmla="*/ 131 h 1107"/>
              <a:gd name="T34" fmla="*/ 74 w 1050"/>
              <a:gd name="T35" fmla="*/ 58 h 1107"/>
              <a:gd name="T36" fmla="*/ 699 w 1050"/>
              <a:gd name="T37" fmla="*/ 533 h 1107"/>
              <a:gd name="T38" fmla="*/ 350 w 1050"/>
              <a:gd name="T39" fmla="*/ 186 h 1107"/>
              <a:gd name="T40" fmla="*/ 350 w 1050"/>
              <a:gd name="T41" fmla="*/ 175 h 1107"/>
              <a:gd name="T42" fmla="*/ 524 w 1050"/>
              <a:gd name="T43" fmla="*/ 0 h 1107"/>
              <a:gd name="T44" fmla="*/ 699 w 1050"/>
              <a:gd name="T45" fmla="*/ 175 h 1107"/>
              <a:gd name="T46" fmla="*/ 699 w 1050"/>
              <a:gd name="T47" fmla="*/ 533 h 1107"/>
              <a:gd name="T48" fmla="*/ 932 w 1050"/>
              <a:gd name="T49" fmla="*/ 525 h 1107"/>
              <a:gd name="T50" fmla="*/ 880 w 1050"/>
              <a:gd name="T51" fmla="*/ 715 h 1107"/>
              <a:gd name="T52" fmla="*/ 809 w 1050"/>
              <a:gd name="T53" fmla="*/ 641 h 1107"/>
              <a:gd name="T54" fmla="*/ 833 w 1050"/>
              <a:gd name="T55" fmla="*/ 525 h 1107"/>
              <a:gd name="T56" fmla="*/ 932 w 1050"/>
              <a:gd name="T57" fmla="*/ 525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50" h="1107">
                <a:moveTo>
                  <a:pt x="74" y="58"/>
                </a:moveTo>
                <a:lnTo>
                  <a:pt x="1049" y="1032"/>
                </a:lnTo>
                <a:lnTo>
                  <a:pt x="975" y="1106"/>
                </a:lnTo>
                <a:lnTo>
                  <a:pt x="732" y="863"/>
                </a:lnTo>
                <a:cubicBezTo>
                  <a:pt x="688" y="890"/>
                  <a:pt x="634" y="906"/>
                  <a:pt x="582" y="915"/>
                </a:cubicBezTo>
                <a:lnTo>
                  <a:pt x="582" y="1106"/>
                </a:lnTo>
                <a:lnTo>
                  <a:pt x="467" y="1106"/>
                </a:lnTo>
                <a:lnTo>
                  <a:pt x="467" y="915"/>
                </a:lnTo>
                <a:cubicBezTo>
                  <a:pt x="276" y="887"/>
                  <a:pt x="117" y="723"/>
                  <a:pt x="117" y="525"/>
                </a:cubicBezTo>
                <a:lnTo>
                  <a:pt x="216" y="525"/>
                </a:lnTo>
                <a:cubicBezTo>
                  <a:pt x="216" y="699"/>
                  <a:pt x="363" y="819"/>
                  <a:pt x="524" y="819"/>
                </a:cubicBezTo>
                <a:cubicBezTo>
                  <a:pt x="571" y="819"/>
                  <a:pt x="617" y="808"/>
                  <a:pt x="658" y="789"/>
                </a:cubicBezTo>
                <a:lnTo>
                  <a:pt x="563" y="693"/>
                </a:lnTo>
                <a:cubicBezTo>
                  <a:pt x="552" y="696"/>
                  <a:pt x="538" y="699"/>
                  <a:pt x="524" y="699"/>
                </a:cubicBezTo>
                <a:cubicBezTo>
                  <a:pt x="429" y="699"/>
                  <a:pt x="350" y="619"/>
                  <a:pt x="350" y="525"/>
                </a:cubicBezTo>
                <a:lnTo>
                  <a:pt x="350" y="481"/>
                </a:lnTo>
                <a:lnTo>
                  <a:pt x="0" y="131"/>
                </a:lnTo>
                <a:lnTo>
                  <a:pt x="74" y="58"/>
                </a:lnTo>
                <a:close/>
                <a:moveTo>
                  <a:pt x="699" y="533"/>
                </a:moveTo>
                <a:lnTo>
                  <a:pt x="350" y="186"/>
                </a:lnTo>
                <a:lnTo>
                  <a:pt x="350" y="175"/>
                </a:lnTo>
                <a:cubicBezTo>
                  <a:pt x="350" y="79"/>
                  <a:pt x="428" y="0"/>
                  <a:pt x="524" y="0"/>
                </a:cubicBezTo>
                <a:cubicBezTo>
                  <a:pt x="619" y="0"/>
                  <a:pt x="699" y="79"/>
                  <a:pt x="699" y="175"/>
                </a:cubicBezTo>
                <a:lnTo>
                  <a:pt x="699" y="533"/>
                </a:lnTo>
                <a:close/>
                <a:moveTo>
                  <a:pt x="932" y="525"/>
                </a:moveTo>
                <a:cubicBezTo>
                  <a:pt x="932" y="592"/>
                  <a:pt x="913" y="658"/>
                  <a:pt x="880" y="715"/>
                </a:cubicBezTo>
                <a:lnTo>
                  <a:pt x="809" y="641"/>
                </a:lnTo>
                <a:cubicBezTo>
                  <a:pt x="825" y="606"/>
                  <a:pt x="833" y="568"/>
                  <a:pt x="833" y="525"/>
                </a:cubicBezTo>
                <a:lnTo>
                  <a:pt x="932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10996" y="3228978"/>
            <a:ext cx="293687" cy="398461"/>
          </a:xfrm>
          <a:custGeom>
            <a:avLst/>
            <a:gdLst>
              <a:gd name="T0" fmla="*/ 815 w 816"/>
              <a:gd name="T1" fmla="*/ 525 h 1107"/>
              <a:gd name="T2" fmla="*/ 465 w 816"/>
              <a:gd name="T3" fmla="*/ 915 h 1107"/>
              <a:gd name="T4" fmla="*/ 465 w 816"/>
              <a:gd name="T5" fmla="*/ 1106 h 1107"/>
              <a:gd name="T6" fmla="*/ 350 w 816"/>
              <a:gd name="T7" fmla="*/ 1106 h 1107"/>
              <a:gd name="T8" fmla="*/ 350 w 816"/>
              <a:gd name="T9" fmla="*/ 915 h 1107"/>
              <a:gd name="T10" fmla="*/ 0 w 816"/>
              <a:gd name="T11" fmla="*/ 525 h 1107"/>
              <a:gd name="T12" fmla="*/ 99 w 816"/>
              <a:gd name="T13" fmla="*/ 525 h 1107"/>
              <a:gd name="T14" fmla="*/ 407 w 816"/>
              <a:gd name="T15" fmla="*/ 819 h 1107"/>
              <a:gd name="T16" fmla="*/ 716 w 816"/>
              <a:gd name="T17" fmla="*/ 525 h 1107"/>
              <a:gd name="T18" fmla="*/ 815 w 816"/>
              <a:gd name="T19" fmla="*/ 525 h 1107"/>
              <a:gd name="T20" fmla="*/ 336 w 816"/>
              <a:gd name="T21" fmla="*/ 170 h 1107"/>
              <a:gd name="T22" fmla="*/ 336 w 816"/>
              <a:gd name="T23" fmla="*/ 530 h 1107"/>
              <a:gd name="T24" fmla="*/ 407 w 816"/>
              <a:gd name="T25" fmla="*/ 598 h 1107"/>
              <a:gd name="T26" fmla="*/ 476 w 816"/>
              <a:gd name="T27" fmla="*/ 530 h 1107"/>
              <a:gd name="T28" fmla="*/ 479 w 816"/>
              <a:gd name="T29" fmla="*/ 170 h 1107"/>
              <a:gd name="T30" fmla="*/ 408 w 816"/>
              <a:gd name="T31" fmla="*/ 98 h 1107"/>
              <a:gd name="T32" fmla="*/ 336 w 816"/>
              <a:gd name="T33" fmla="*/ 170 h 1107"/>
              <a:gd name="T34" fmla="*/ 407 w 816"/>
              <a:gd name="T35" fmla="*/ 699 h 1107"/>
              <a:gd name="T36" fmla="*/ 233 w 816"/>
              <a:gd name="T37" fmla="*/ 525 h 1107"/>
              <a:gd name="T38" fmla="*/ 233 w 816"/>
              <a:gd name="T39" fmla="*/ 175 h 1107"/>
              <a:gd name="T40" fmla="*/ 407 w 816"/>
              <a:gd name="T41" fmla="*/ 0 h 1107"/>
              <a:gd name="T42" fmla="*/ 582 w 816"/>
              <a:gd name="T43" fmla="*/ 175 h 1107"/>
              <a:gd name="T44" fmla="*/ 582 w 816"/>
              <a:gd name="T45" fmla="*/ 525 h 1107"/>
              <a:gd name="T46" fmla="*/ 407 w 816"/>
              <a:gd name="T47" fmla="*/ 699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07">
                <a:moveTo>
                  <a:pt x="815" y="525"/>
                </a:moveTo>
                <a:cubicBezTo>
                  <a:pt x="815" y="723"/>
                  <a:pt x="656" y="887"/>
                  <a:pt x="465" y="915"/>
                </a:cubicBezTo>
                <a:lnTo>
                  <a:pt x="465" y="1106"/>
                </a:lnTo>
                <a:lnTo>
                  <a:pt x="350" y="1106"/>
                </a:lnTo>
                <a:lnTo>
                  <a:pt x="350" y="915"/>
                </a:lnTo>
                <a:cubicBezTo>
                  <a:pt x="159" y="887"/>
                  <a:pt x="0" y="723"/>
                  <a:pt x="0" y="525"/>
                </a:cubicBezTo>
                <a:lnTo>
                  <a:pt x="99" y="525"/>
                </a:lnTo>
                <a:cubicBezTo>
                  <a:pt x="99" y="699"/>
                  <a:pt x="245" y="819"/>
                  <a:pt x="407" y="819"/>
                </a:cubicBezTo>
                <a:cubicBezTo>
                  <a:pt x="568" y="819"/>
                  <a:pt x="716" y="699"/>
                  <a:pt x="716" y="525"/>
                </a:cubicBezTo>
                <a:lnTo>
                  <a:pt x="815" y="525"/>
                </a:lnTo>
                <a:close/>
                <a:moveTo>
                  <a:pt x="336" y="170"/>
                </a:moveTo>
                <a:lnTo>
                  <a:pt x="336" y="530"/>
                </a:lnTo>
                <a:cubicBezTo>
                  <a:pt x="336" y="568"/>
                  <a:pt x="368" y="598"/>
                  <a:pt x="407" y="598"/>
                </a:cubicBezTo>
                <a:cubicBezTo>
                  <a:pt x="445" y="598"/>
                  <a:pt x="476" y="568"/>
                  <a:pt x="476" y="530"/>
                </a:cubicBezTo>
                <a:lnTo>
                  <a:pt x="479" y="170"/>
                </a:lnTo>
                <a:cubicBezTo>
                  <a:pt x="479" y="131"/>
                  <a:pt x="446" y="98"/>
                  <a:pt x="408" y="98"/>
                </a:cubicBezTo>
                <a:cubicBezTo>
                  <a:pt x="369" y="98"/>
                  <a:pt x="336" y="131"/>
                  <a:pt x="336" y="170"/>
                </a:cubicBezTo>
                <a:close/>
                <a:moveTo>
                  <a:pt x="407" y="699"/>
                </a:moveTo>
                <a:cubicBezTo>
                  <a:pt x="312" y="699"/>
                  <a:pt x="233" y="619"/>
                  <a:pt x="233" y="525"/>
                </a:cubicBezTo>
                <a:lnTo>
                  <a:pt x="233" y="175"/>
                </a:lnTo>
                <a:cubicBezTo>
                  <a:pt x="233" y="79"/>
                  <a:pt x="311" y="0"/>
                  <a:pt x="407" y="0"/>
                </a:cubicBezTo>
                <a:cubicBezTo>
                  <a:pt x="502" y="0"/>
                  <a:pt x="582" y="79"/>
                  <a:pt x="582" y="175"/>
                </a:cubicBezTo>
                <a:lnTo>
                  <a:pt x="582" y="525"/>
                </a:lnTo>
                <a:cubicBezTo>
                  <a:pt x="582" y="619"/>
                  <a:pt x="503" y="699"/>
                  <a:pt x="407" y="69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20644" y="3219451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3 h 1165"/>
              <a:gd name="T4" fmla="*/ 233 w 1166"/>
              <a:gd name="T5" fmla="*/ 233 h 1165"/>
              <a:gd name="T6" fmla="*/ 233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8 h 1165"/>
              <a:gd name="T14" fmla="*/ 233 w 1166"/>
              <a:gd name="T15" fmla="*/ 408 h 1165"/>
              <a:gd name="T16" fmla="*/ 233 w 1166"/>
              <a:gd name="T17" fmla="*/ 525 h 1165"/>
              <a:gd name="T18" fmla="*/ 932 w 1166"/>
              <a:gd name="T19" fmla="*/ 525 h 1165"/>
              <a:gd name="T20" fmla="*/ 932 w 1166"/>
              <a:gd name="T21" fmla="*/ 699 h 1165"/>
              <a:gd name="T22" fmla="*/ 932 w 1166"/>
              <a:gd name="T23" fmla="*/ 582 h 1165"/>
              <a:gd name="T24" fmla="*/ 233 w 1166"/>
              <a:gd name="T25" fmla="*/ 582 h 1165"/>
              <a:gd name="T26" fmla="*/ 233 w 1166"/>
              <a:gd name="T27" fmla="*/ 699 h 1165"/>
              <a:gd name="T28" fmla="*/ 932 w 1166"/>
              <a:gd name="T29" fmla="*/ 699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1 h 1165"/>
              <a:gd name="T38" fmla="*/ 233 w 1166"/>
              <a:gd name="T39" fmla="*/ 931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3"/>
                </a:lnTo>
                <a:lnTo>
                  <a:pt x="233" y="233"/>
                </a:lnTo>
                <a:lnTo>
                  <a:pt x="233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8"/>
                </a:lnTo>
                <a:lnTo>
                  <a:pt x="233" y="408"/>
                </a:lnTo>
                <a:lnTo>
                  <a:pt x="233" y="525"/>
                </a:lnTo>
                <a:lnTo>
                  <a:pt x="932" y="525"/>
                </a:lnTo>
                <a:close/>
                <a:moveTo>
                  <a:pt x="932" y="699"/>
                </a:moveTo>
                <a:lnTo>
                  <a:pt x="932" y="582"/>
                </a:lnTo>
                <a:lnTo>
                  <a:pt x="233" y="582"/>
                </a:lnTo>
                <a:lnTo>
                  <a:pt x="233" y="699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233" y="931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68408" y="3251201"/>
            <a:ext cx="269875" cy="354012"/>
          </a:xfrm>
          <a:custGeom>
            <a:avLst/>
            <a:gdLst>
              <a:gd name="T0" fmla="*/ 112 w 750"/>
              <a:gd name="T1" fmla="*/ 262 h 983"/>
              <a:gd name="T2" fmla="*/ 375 w 750"/>
              <a:gd name="T3" fmla="*/ 0 h 983"/>
              <a:gd name="T4" fmla="*/ 637 w 750"/>
              <a:gd name="T5" fmla="*/ 262 h 983"/>
              <a:gd name="T6" fmla="*/ 432 w 750"/>
              <a:gd name="T7" fmla="*/ 262 h 983"/>
              <a:gd name="T8" fmla="*/ 432 w 750"/>
              <a:gd name="T9" fmla="*/ 633 h 983"/>
              <a:gd name="T10" fmla="*/ 82 w 750"/>
              <a:gd name="T11" fmla="*/ 982 h 983"/>
              <a:gd name="T12" fmla="*/ 0 w 750"/>
              <a:gd name="T13" fmla="*/ 900 h 983"/>
              <a:gd name="T14" fmla="*/ 317 w 750"/>
              <a:gd name="T15" fmla="*/ 586 h 983"/>
              <a:gd name="T16" fmla="*/ 317 w 750"/>
              <a:gd name="T17" fmla="*/ 262 h 983"/>
              <a:gd name="T18" fmla="*/ 112 w 750"/>
              <a:gd name="T19" fmla="*/ 262 h 983"/>
              <a:gd name="T20" fmla="*/ 667 w 750"/>
              <a:gd name="T21" fmla="*/ 982 h 983"/>
              <a:gd name="T22" fmla="*/ 467 w 750"/>
              <a:gd name="T23" fmla="*/ 786 h 983"/>
              <a:gd name="T24" fmla="*/ 549 w 750"/>
              <a:gd name="T25" fmla="*/ 704 h 983"/>
              <a:gd name="T26" fmla="*/ 749 w 750"/>
              <a:gd name="T27" fmla="*/ 900 h 983"/>
              <a:gd name="T28" fmla="*/ 667 w 750"/>
              <a:gd name="T29" fmla="*/ 982 h 9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50" h="983">
                <a:moveTo>
                  <a:pt x="112" y="262"/>
                </a:moveTo>
                <a:lnTo>
                  <a:pt x="375" y="0"/>
                </a:lnTo>
                <a:lnTo>
                  <a:pt x="637" y="262"/>
                </a:lnTo>
                <a:lnTo>
                  <a:pt x="432" y="262"/>
                </a:lnTo>
                <a:lnTo>
                  <a:pt x="432" y="633"/>
                </a:lnTo>
                <a:lnTo>
                  <a:pt x="82" y="982"/>
                </a:lnTo>
                <a:lnTo>
                  <a:pt x="0" y="900"/>
                </a:lnTo>
                <a:lnTo>
                  <a:pt x="317" y="586"/>
                </a:lnTo>
                <a:lnTo>
                  <a:pt x="317" y="262"/>
                </a:lnTo>
                <a:lnTo>
                  <a:pt x="112" y="262"/>
                </a:lnTo>
                <a:close/>
                <a:moveTo>
                  <a:pt x="667" y="982"/>
                </a:moveTo>
                <a:lnTo>
                  <a:pt x="467" y="786"/>
                </a:lnTo>
                <a:lnTo>
                  <a:pt x="549" y="704"/>
                </a:lnTo>
                <a:lnTo>
                  <a:pt x="749" y="900"/>
                </a:lnTo>
                <a:lnTo>
                  <a:pt x="667" y="9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87583" y="3303588"/>
            <a:ext cx="377825" cy="252412"/>
          </a:xfrm>
          <a:custGeom>
            <a:avLst/>
            <a:gdLst>
              <a:gd name="T0" fmla="*/ 0 w 1050"/>
              <a:gd name="T1" fmla="*/ 0 h 699"/>
              <a:gd name="T2" fmla="*/ 1049 w 1050"/>
              <a:gd name="T3" fmla="*/ 0 h 699"/>
              <a:gd name="T4" fmla="*/ 1049 w 1050"/>
              <a:gd name="T5" fmla="*/ 117 h 699"/>
              <a:gd name="T6" fmla="*/ 0 w 1050"/>
              <a:gd name="T7" fmla="*/ 117 h 699"/>
              <a:gd name="T8" fmla="*/ 0 w 1050"/>
              <a:gd name="T9" fmla="*/ 0 h 699"/>
              <a:gd name="T10" fmla="*/ 0 w 1050"/>
              <a:gd name="T11" fmla="*/ 406 h 699"/>
              <a:gd name="T12" fmla="*/ 0 w 1050"/>
              <a:gd name="T13" fmla="*/ 292 h 699"/>
              <a:gd name="T14" fmla="*/ 1049 w 1050"/>
              <a:gd name="T15" fmla="*/ 292 h 699"/>
              <a:gd name="T16" fmla="*/ 1049 w 1050"/>
              <a:gd name="T17" fmla="*/ 406 h 699"/>
              <a:gd name="T18" fmla="*/ 0 w 1050"/>
              <a:gd name="T19" fmla="*/ 406 h 699"/>
              <a:gd name="T20" fmla="*/ 0 w 1050"/>
              <a:gd name="T21" fmla="*/ 698 h 699"/>
              <a:gd name="T22" fmla="*/ 0 w 1050"/>
              <a:gd name="T23" fmla="*/ 581 h 699"/>
              <a:gd name="T24" fmla="*/ 1049 w 1050"/>
              <a:gd name="T25" fmla="*/ 581 h 699"/>
              <a:gd name="T26" fmla="*/ 1049 w 1050"/>
              <a:gd name="T27" fmla="*/ 698 h 699"/>
              <a:gd name="T28" fmla="*/ 0 w 1050"/>
              <a:gd name="T29" fmla="*/ 69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699">
                <a:moveTo>
                  <a:pt x="0" y="0"/>
                </a:moveTo>
                <a:lnTo>
                  <a:pt x="1049" y="0"/>
                </a:lnTo>
                <a:lnTo>
                  <a:pt x="1049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0" y="406"/>
                </a:moveTo>
                <a:lnTo>
                  <a:pt x="0" y="292"/>
                </a:lnTo>
                <a:lnTo>
                  <a:pt x="1049" y="292"/>
                </a:lnTo>
                <a:lnTo>
                  <a:pt x="1049" y="406"/>
                </a:lnTo>
                <a:lnTo>
                  <a:pt x="0" y="406"/>
                </a:lnTo>
                <a:close/>
                <a:moveTo>
                  <a:pt x="0" y="698"/>
                </a:moveTo>
                <a:lnTo>
                  <a:pt x="0" y="581"/>
                </a:lnTo>
                <a:lnTo>
                  <a:pt x="1049" y="581"/>
                </a:lnTo>
                <a:lnTo>
                  <a:pt x="1049" y="698"/>
                </a:lnTo>
                <a:lnTo>
                  <a:pt x="0" y="69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60733" y="3240089"/>
            <a:ext cx="377825" cy="377825"/>
          </a:xfrm>
          <a:custGeom>
            <a:avLst/>
            <a:gdLst>
              <a:gd name="T0" fmla="*/ 817 w 1050"/>
              <a:gd name="T1" fmla="*/ 816 h 1049"/>
              <a:gd name="T2" fmla="*/ 817 w 1050"/>
              <a:gd name="T3" fmla="*/ 232 h 1049"/>
              <a:gd name="T4" fmla="*/ 232 w 1050"/>
              <a:gd name="T5" fmla="*/ 232 h 1049"/>
              <a:gd name="T6" fmla="*/ 232 w 1050"/>
              <a:gd name="T7" fmla="*/ 816 h 1049"/>
              <a:gd name="T8" fmla="*/ 817 w 1050"/>
              <a:gd name="T9" fmla="*/ 816 h 1049"/>
              <a:gd name="T10" fmla="*/ 1049 w 1050"/>
              <a:gd name="T11" fmla="*/ 467 h 1049"/>
              <a:gd name="T12" fmla="*/ 932 w 1050"/>
              <a:gd name="T13" fmla="*/ 467 h 1049"/>
              <a:gd name="T14" fmla="*/ 932 w 1050"/>
              <a:gd name="T15" fmla="*/ 581 h 1049"/>
              <a:gd name="T16" fmla="*/ 1049 w 1050"/>
              <a:gd name="T17" fmla="*/ 581 h 1049"/>
              <a:gd name="T18" fmla="*/ 1049 w 1050"/>
              <a:gd name="T19" fmla="*/ 698 h 1049"/>
              <a:gd name="T20" fmla="*/ 932 w 1050"/>
              <a:gd name="T21" fmla="*/ 698 h 1049"/>
              <a:gd name="T22" fmla="*/ 932 w 1050"/>
              <a:gd name="T23" fmla="*/ 816 h 1049"/>
              <a:gd name="T24" fmla="*/ 817 w 1050"/>
              <a:gd name="T25" fmla="*/ 931 h 1049"/>
              <a:gd name="T26" fmla="*/ 700 w 1050"/>
              <a:gd name="T27" fmla="*/ 931 h 1049"/>
              <a:gd name="T28" fmla="*/ 700 w 1050"/>
              <a:gd name="T29" fmla="*/ 1048 h 1049"/>
              <a:gd name="T30" fmla="*/ 582 w 1050"/>
              <a:gd name="T31" fmla="*/ 1048 h 1049"/>
              <a:gd name="T32" fmla="*/ 582 w 1050"/>
              <a:gd name="T33" fmla="*/ 931 h 1049"/>
              <a:gd name="T34" fmla="*/ 467 w 1050"/>
              <a:gd name="T35" fmla="*/ 931 h 1049"/>
              <a:gd name="T36" fmla="*/ 467 w 1050"/>
              <a:gd name="T37" fmla="*/ 1048 h 1049"/>
              <a:gd name="T38" fmla="*/ 350 w 1050"/>
              <a:gd name="T39" fmla="*/ 1048 h 1049"/>
              <a:gd name="T40" fmla="*/ 350 w 1050"/>
              <a:gd name="T41" fmla="*/ 931 h 1049"/>
              <a:gd name="T42" fmla="*/ 232 w 1050"/>
              <a:gd name="T43" fmla="*/ 931 h 1049"/>
              <a:gd name="T44" fmla="*/ 117 w 1050"/>
              <a:gd name="T45" fmla="*/ 816 h 1049"/>
              <a:gd name="T46" fmla="*/ 117 w 1050"/>
              <a:gd name="T47" fmla="*/ 698 h 1049"/>
              <a:gd name="T48" fmla="*/ 0 w 1050"/>
              <a:gd name="T49" fmla="*/ 698 h 1049"/>
              <a:gd name="T50" fmla="*/ 0 w 1050"/>
              <a:gd name="T51" fmla="*/ 581 h 1049"/>
              <a:gd name="T52" fmla="*/ 117 w 1050"/>
              <a:gd name="T53" fmla="*/ 581 h 1049"/>
              <a:gd name="T54" fmla="*/ 117 w 1050"/>
              <a:gd name="T55" fmla="*/ 467 h 1049"/>
              <a:gd name="T56" fmla="*/ 0 w 1050"/>
              <a:gd name="T57" fmla="*/ 467 h 1049"/>
              <a:gd name="T58" fmla="*/ 0 w 1050"/>
              <a:gd name="T59" fmla="*/ 350 h 1049"/>
              <a:gd name="T60" fmla="*/ 117 w 1050"/>
              <a:gd name="T61" fmla="*/ 350 h 1049"/>
              <a:gd name="T62" fmla="*/ 117 w 1050"/>
              <a:gd name="T63" fmla="*/ 232 h 1049"/>
              <a:gd name="T64" fmla="*/ 232 w 1050"/>
              <a:gd name="T65" fmla="*/ 117 h 1049"/>
              <a:gd name="T66" fmla="*/ 350 w 1050"/>
              <a:gd name="T67" fmla="*/ 117 h 1049"/>
              <a:gd name="T68" fmla="*/ 350 w 1050"/>
              <a:gd name="T69" fmla="*/ 0 h 1049"/>
              <a:gd name="T70" fmla="*/ 467 w 1050"/>
              <a:gd name="T71" fmla="*/ 0 h 1049"/>
              <a:gd name="T72" fmla="*/ 467 w 1050"/>
              <a:gd name="T73" fmla="*/ 117 h 1049"/>
              <a:gd name="T74" fmla="*/ 582 w 1050"/>
              <a:gd name="T75" fmla="*/ 117 h 1049"/>
              <a:gd name="T76" fmla="*/ 582 w 1050"/>
              <a:gd name="T77" fmla="*/ 0 h 1049"/>
              <a:gd name="T78" fmla="*/ 700 w 1050"/>
              <a:gd name="T79" fmla="*/ 0 h 1049"/>
              <a:gd name="T80" fmla="*/ 700 w 1050"/>
              <a:gd name="T81" fmla="*/ 117 h 1049"/>
              <a:gd name="T82" fmla="*/ 817 w 1050"/>
              <a:gd name="T83" fmla="*/ 117 h 1049"/>
              <a:gd name="T84" fmla="*/ 932 w 1050"/>
              <a:gd name="T85" fmla="*/ 232 h 1049"/>
              <a:gd name="T86" fmla="*/ 932 w 1050"/>
              <a:gd name="T87" fmla="*/ 350 h 1049"/>
              <a:gd name="T88" fmla="*/ 1049 w 1050"/>
              <a:gd name="T89" fmla="*/ 350 h 1049"/>
              <a:gd name="T90" fmla="*/ 1049 w 1050"/>
              <a:gd name="T91" fmla="*/ 467 h 1049"/>
              <a:gd name="T92" fmla="*/ 582 w 1050"/>
              <a:gd name="T93" fmla="*/ 581 h 1049"/>
              <a:gd name="T94" fmla="*/ 582 w 1050"/>
              <a:gd name="T95" fmla="*/ 467 h 1049"/>
              <a:gd name="T96" fmla="*/ 467 w 1050"/>
              <a:gd name="T97" fmla="*/ 467 h 1049"/>
              <a:gd name="T98" fmla="*/ 467 w 1050"/>
              <a:gd name="T99" fmla="*/ 581 h 1049"/>
              <a:gd name="T100" fmla="*/ 582 w 1050"/>
              <a:gd name="T101" fmla="*/ 581 h 1049"/>
              <a:gd name="T102" fmla="*/ 700 w 1050"/>
              <a:gd name="T103" fmla="*/ 350 h 1049"/>
              <a:gd name="T104" fmla="*/ 700 w 1050"/>
              <a:gd name="T105" fmla="*/ 698 h 1049"/>
              <a:gd name="T106" fmla="*/ 350 w 1050"/>
              <a:gd name="T107" fmla="*/ 698 h 1049"/>
              <a:gd name="T108" fmla="*/ 350 w 1050"/>
              <a:gd name="T109" fmla="*/ 350 h 1049"/>
              <a:gd name="T110" fmla="*/ 700 w 1050"/>
              <a:gd name="T111" fmla="*/ 350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50" h="1049">
                <a:moveTo>
                  <a:pt x="817" y="816"/>
                </a:moveTo>
                <a:lnTo>
                  <a:pt x="817" y="232"/>
                </a:lnTo>
                <a:lnTo>
                  <a:pt x="232" y="232"/>
                </a:lnTo>
                <a:lnTo>
                  <a:pt x="232" y="816"/>
                </a:lnTo>
                <a:lnTo>
                  <a:pt x="817" y="816"/>
                </a:lnTo>
                <a:close/>
                <a:moveTo>
                  <a:pt x="1049" y="467"/>
                </a:moveTo>
                <a:lnTo>
                  <a:pt x="932" y="467"/>
                </a:lnTo>
                <a:lnTo>
                  <a:pt x="932" y="581"/>
                </a:lnTo>
                <a:lnTo>
                  <a:pt x="1049" y="581"/>
                </a:lnTo>
                <a:lnTo>
                  <a:pt x="1049" y="698"/>
                </a:lnTo>
                <a:lnTo>
                  <a:pt x="932" y="698"/>
                </a:lnTo>
                <a:lnTo>
                  <a:pt x="932" y="816"/>
                </a:lnTo>
                <a:cubicBezTo>
                  <a:pt x="932" y="879"/>
                  <a:pt x="880" y="931"/>
                  <a:pt x="817" y="931"/>
                </a:cubicBezTo>
                <a:lnTo>
                  <a:pt x="700" y="931"/>
                </a:lnTo>
                <a:lnTo>
                  <a:pt x="700" y="1048"/>
                </a:lnTo>
                <a:lnTo>
                  <a:pt x="582" y="1048"/>
                </a:lnTo>
                <a:lnTo>
                  <a:pt x="582" y="931"/>
                </a:lnTo>
                <a:lnTo>
                  <a:pt x="467" y="931"/>
                </a:lnTo>
                <a:lnTo>
                  <a:pt x="467" y="1048"/>
                </a:lnTo>
                <a:lnTo>
                  <a:pt x="350" y="1048"/>
                </a:lnTo>
                <a:lnTo>
                  <a:pt x="350" y="931"/>
                </a:lnTo>
                <a:lnTo>
                  <a:pt x="232" y="931"/>
                </a:lnTo>
                <a:cubicBezTo>
                  <a:pt x="169" y="931"/>
                  <a:pt x="117" y="879"/>
                  <a:pt x="117" y="816"/>
                </a:cubicBezTo>
                <a:lnTo>
                  <a:pt x="117" y="698"/>
                </a:lnTo>
                <a:lnTo>
                  <a:pt x="0" y="698"/>
                </a:lnTo>
                <a:lnTo>
                  <a:pt x="0" y="581"/>
                </a:lnTo>
                <a:lnTo>
                  <a:pt x="117" y="581"/>
                </a:lnTo>
                <a:lnTo>
                  <a:pt x="117" y="467"/>
                </a:lnTo>
                <a:lnTo>
                  <a:pt x="0" y="467"/>
                </a:lnTo>
                <a:lnTo>
                  <a:pt x="0" y="350"/>
                </a:lnTo>
                <a:lnTo>
                  <a:pt x="117" y="350"/>
                </a:lnTo>
                <a:lnTo>
                  <a:pt x="117" y="232"/>
                </a:lnTo>
                <a:cubicBezTo>
                  <a:pt x="117" y="169"/>
                  <a:pt x="169" y="117"/>
                  <a:pt x="232" y="117"/>
                </a:cubicBezTo>
                <a:lnTo>
                  <a:pt x="350" y="117"/>
                </a:lnTo>
                <a:lnTo>
                  <a:pt x="350" y="0"/>
                </a:lnTo>
                <a:lnTo>
                  <a:pt x="467" y="0"/>
                </a:lnTo>
                <a:lnTo>
                  <a:pt x="467" y="117"/>
                </a:lnTo>
                <a:lnTo>
                  <a:pt x="582" y="117"/>
                </a:lnTo>
                <a:lnTo>
                  <a:pt x="582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cubicBezTo>
                  <a:pt x="880" y="117"/>
                  <a:pt x="932" y="169"/>
                  <a:pt x="932" y="232"/>
                </a:cubicBezTo>
                <a:lnTo>
                  <a:pt x="932" y="350"/>
                </a:lnTo>
                <a:lnTo>
                  <a:pt x="1049" y="350"/>
                </a:lnTo>
                <a:lnTo>
                  <a:pt x="1049" y="467"/>
                </a:lnTo>
                <a:close/>
                <a:moveTo>
                  <a:pt x="582" y="581"/>
                </a:moveTo>
                <a:lnTo>
                  <a:pt x="582" y="467"/>
                </a:lnTo>
                <a:lnTo>
                  <a:pt x="467" y="467"/>
                </a:lnTo>
                <a:lnTo>
                  <a:pt x="467" y="581"/>
                </a:lnTo>
                <a:lnTo>
                  <a:pt x="582" y="581"/>
                </a:lnTo>
                <a:close/>
                <a:moveTo>
                  <a:pt x="700" y="350"/>
                </a:moveTo>
                <a:lnTo>
                  <a:pt x="700" y="698"/>
                </a:lnTo>
                <a:lnTo>
                  <a:pt x="350" y="698"/>
                </a:lnTo>
                <a:lnTo>
                  <a:pt x="350" y="350"/>
                </a:lnTo>
                <a:lnTo>
                  <a:pt x="700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3244" y="3260726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8 h 935"/>
              <a:gd name="T4" fmla="*/ 582 w 1165"/>
              <a:gd name="T5" fmla="*/ 410 h 935"/>
              <a:gd name="T6" fmla="*/ 114 w 1165"/>
              <a:gd name="T7" fmla="*/ 118 h 935"/>
              <a:gd name="T8" fmla="*/ 114 w 1165"/>
              <a:gd name="T9" fmla="*/ 235 h 935"/>
              <a:gd name="T10" fmla="*/ 582 w 1165"/>
              <a:gd name="T11" fmla="*/ 524 h 935"/>
              <a:gd name="T12" fmla="*/ 1049 w 1165"/>
              <a:gd name="T13" fmla="*/ 235 h 935"/>
              <a:gd name="T14" fmla="*/ 1164 w 1165"/>
              <a:gd name="T15" fmla="*/ 118 h 935"/>
              <a:gd name="T16" fmla="*/ 1164 w 1165"/>
              <a:gd name="T17" fmla="*/ 816 h 935"/>
              <a:gd name="T18" fmla="*/ 1049 w 1165"/>
              <a:gd name="T19" fmla="*/ 934 h 935"/>
              <a:gd name="T20" fmla="*/ 114 w 1165"/>
              <a:gd name="T21" fmla="*/ 934 h 935"/>
              <a:gd name="T22" fmla="*/ 0 w 1165"/>
              <a:gd name="T23" fmla="*/ 816 h 935"/>
              <a:gd name="T24" fmla="*/ 0 w 1165"/>
              <a:gd name="T25" fmla="*/ 118 h 935"/>
              <a:gd name="T26" fmla="*/ 114 w 1165"/>
              <a:gd name="T27" fmla="*/ 0 h 935"/>
              <a:gd name="T28" fmla="*/ 1049 w 1165"/>
              <a:gd name="T29" fmla="*/ 0 h 935"/>
              <a:gd name="T30" fmla="*/ 1164 w 1165"/>
              <a:gd name="T31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8"/>
                </a:lnTo>
                <a:lnTo>
                  <a:pt x="582" y="410"/>
                </a:lnTo>
                <a:lnTo>
                  <a:pt x="114" y="118"/>
                </a:lnTo>
                <a:lnTo>
                  <a:pt x="114" y="235"/>
                </a:lnTo>
                <a:lnTo>
                  <a:pt x="582" y="524"/>
                </a:lnTo>
                <a:lnTo>
                  <a:pt x="1049" y="235"/>
                </a:lnTo>
                <a:close/>
                <a:moveTo>
                  <a:pt x="1164" y="118"/>
                </a:moveTo>
                <a:lnTo>
                  <a:pt x="1164" y="816"/>
                </a:lnTo>
                <a:cubicBezTo>
                  <a:pt x="1164" y="879"/>
                  <a:pt x="1112" y="934"/>
                  <a:pt x="1049" y="934"/>
                </a:cubicBezTo>
                <a:lnTo>
                  <a:pt x="114" y="934"/>
                </a:lnTo>
                <a:cubicBezTo>
                  <a:pt x="51" y="934"/>
                  <a:pt x="0" y="879"/>
                  <a:pt x="0" y="816"/>
                </a:cubicBezTo>
                <a:lnTo>
                  <a:pt x="0" y="118"/>
                </a:lnTo>
                <a:cubicBezTo>
                  <a:pt x="0" y="55"/>
                  <a:pt x="51" y="0"/>
                  <a:pt x="114" y="0"/>
                </a:cubicBezTo>
                <a:lnTo>
                  <a:pt x="1049" y="0"/>
                </a:lnTo>
                <a:cubicBezTo>
                  <a:pt x="1112" y="0"/>
                  <a:pt x="1164" y="55"/>
                  <a:pt x="1164" y="11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89401"/>
            <a:ext cx="419100" cy="419100"/>
          </a:xfrm>
          <a:custGeom>
            <a:avLst/>
            <a:gdLst>
              <a:gd name="T0" fmla="*/ 1164 w 1165"/>
              <a:gd name="T1" fmla="*/ 115 h 1165"/>
              <a:gd name="T2" fmla="*/ 1164 w 1165"/>
              <a:gd name="T3" fmla="*/ 1164 h 1165"/>
              <a:gd name="T4" fmla="*/ 932 w 1165"/>
              <a:gd name="T5" fmla="*/ 932 h 1165"/>
              <a:gd name="T6" fmla="*/ 115 w 1165"/>
              <a:gd name="T7" fmla="*/ 932 h 1165"/>
              <a:gd name="T8" fmla="*/ 0 w 1165"/>
              <a:gd name="T9" fmla="*/ 814 h 1165"/>
              <a:gd name="T10" fmla="*/ 0 w 1165"/>
              <a:gd name="T11" fmla="*/ 115 h 1165"/>
              <a:gd name="T12" fmla="*/ 115 w 1165"/>
              <a:gd name="T13" fmla="*/ 0 h 1165"/>
              <a:gd name="T14" fmla="*/ 1050 w 1165"/>
              <a:gd name="T15" fmla="*/ 0 h 1165"/>
              <a:gd name="T16" fmla="*/ 1164 w 1165"/>
              <a:gd name="T1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5">
                <a:moveTo>
                  <a:pt x="1164" y="115"/>
                </a:moveTo>
                <a:lnTo>
                  <a:pt x="1164" y="1164"/>
                </a:lnTo>
                <a:lnTo>
                  <a:pt x="932" y="932"/>
                </a:lnTo>
                <a:lnTo>
                  <a:pt x="115" y="932"/>
                </a:lnTo>
                <a:cubicBezTo>
                  <a:pt x="52" y="932"/>
                  <a:pt x="0" y="877"/>
                  <a:pt x="0" y="814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ubicBezTo>
                  <a:pt x="1113" y="0"/>
                  <a:pt x="1164" y="52"/>
                  <a:pt x="1164" y="115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089946" y="4152901"/>
            <a:ext cx="503237" cy="293688"/>
          </a:xfrm>
          <a:custGeom>
            <a:avLst/>
            <a:gdLst>
              <a:gd name="T0" fmla="*/ 1107 w 1400"/>
              <a:gd name="T1" fmla="*/ 699 h 815"/>
              <a:gd name="T2" fmla="*/ 1282 w 1400"/>
              <a:gd name="T3" fmla="*/ 524 h 815"/>
              <a:gd name="T4" fmla="*/ 1107 w 1400"/>
              <a:gd name="T5" fmla="*/ 349 h 815"/>
              <a:gd name="T6" fmla="*/ 932 w 1400"/>
              <a:gd name="T7" fmla="*/ 524 h 815"/>
              <a:gd name="T8" fmla="*/ 1107 w 1400"/>
              <a:gd name="T9" fmla="*/ 699 h 815"/>
              <a:gd name="T10" fmla="*/ 457 w 1400"/>
              <a:gd name="T11" fmla="*/ 582 h 815"/>
              <a:gd name="T12" fmla="*/ 293 w 1400"/>
              <a:gd name="T13" fmla="*/ 582 h 815"/>
              <a:gd name="T14" fmla="*/ 293 w 1400"/>
              <a:gd name="T15" fmla="*/ 464 h 815"/>
              <a:gd name="T16" fmla="*/ 457 w 1400"/>
              <a:gd name="T17" fmla="*/ 464 h 815"/>
              <a:gd name="T18" fmla="*/ 293 w 1400"/>
              <a:gd name="T19" fmla="*/ 349 h 815"/>
              <a:gd name="T20" fmla="*/ 118 w 1400"/>
              <a:gd name="T21" fmla="*/ 524 h 815"/>
              <a:gd name="T22" fmla="*/ 293 w 1400"/>
              <a:gd name="T23" fmla="*/ 699 h 815"/>
              <a:gd name="T24" fmla="*/ 457 w 1400"/>
              <a:gd name="T25" fmla="*/ 582 h 815"/>
              <a:gd name="T26" fmla="*/ 1134 w 1400"/>
              <a:gd name="T27" fmla="*/ 235 h 815"/>
              <a:gd name="T28" fmla="*/ 1399 w 1400"/>
              <a:gd name="T29" fmla="*/ 524 h 815"/>
              <a:gd name="T30" fmla="*/ 1107 w 1400"/>
              <a:gd name="T31" fmla="*/ 814 h 815"/>
              <a:gd name="T32" fmla="*/ 817 w 1400"/>
              <a:gd name="T33" fmla="*/ 524 h 815"/>
              <a:gd name="T34" fmla="*/ 834 w 1400"/>
              <a:gd name="T35" fmla="*/ 421 h 815"/>
              <a:gd name="T36" fmla="*/ 672 w 1400"/>
              <a:gd name="T37" fmla="*/ 582 h 815"/>
              <a:gd name="T38" fmla="*/ 577 w 1400"/>
              <a:gd name="T39" fmla="*/ 582 h 815"/>
              <a:gd name="T40" fmla="*/ 293 w 1400"/>
              <a:gd name="T41" fmla="*/ 814 h 815"/>
              <a:gd name="T42" fmla="*/ 0 w 1400"/>
              <a:gd name="T43" fmla="*/ 524 h 815"/>
              <a:gd name="T44" fmla="*/ 293 w 1400"/>
              <a:gd name="T45" fmla="*/ 232 h 815"/>
              <a:gd name="T46" fmla="*/ 968 w 1400"/>
              <a:gd name="T47" fmla="*/ 232 h 815"/>
              <a:gd name="T48" fmla="*/ 850 w 1400"/>
              <a:gd name="T49" fmla="*/ 114 h 815"/>
              <a:gd name="T50" fmla="*/ 642 w 1400"/>
              <a:gd name="T51" fmla="*/ 114 h 815"/>
              <a:gd name="T52" fmla="*/ 642 w 1400"/>
              <a:gd name="T53" fmla="*/ 0 h 815"/>
              <a:gd name="T54" fmla="*/ 899 w 1400"/>
              <a:gd name="T55" fmla="*/ 0 h 815"/>
              <a:gd name="T56" fmla="*/ 1134 w 1400"/>
              <a:gd name="T57" fmla="*/ 23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00" h="815">
                <a:moveTo>
                  <a:pt x="1107" y="699"/>
                </a:moveTo>
                <a:cubicBezTo>
                  <a:pt x="1203" y="699"/>
                  <a:pt x="1282" y="620"/>
                  <a:pt x="1282" y="524"/>
                </a:cubicBezTo>
                <a:cubicBezTo>
                  <a:pt x="1282" y="429"/>
                  <a:pt x="1203" y="349"/>
                  <a:pt x="1107" y="349"/>
                </a:cubicBezTo>
                <a:cubicBezTo>
                  <a:pt x="1011" y="349"/>
                  <a:pt x="932" y="429"/>
                  <a:pt x="932" y="524"/>
                </a:cubicBezTo>
                <a:cubicBezTo>
                  <a:pt x="932" y="620"/>
                  <a:pt x="1011" y="699"/>
                  <a:pt x="1107" y="699"/>
                </a:cubicBezTo>
                <a:close/>
                <a:moveTo>
                  <a:pt x="457" y="582"/>
                </a:moveTo>
                <a:lnTo>
                  <a:pt x="293" y="582"/>
                </a:lnTo>
                <a:lnTo>
                  <a:pt x="293" y="464"/>
                </a:lnTo>
                <a:lnTo>
                  <a:pt x="457" y="464"/>
                </a:lnTo>
                <a:cubicBezTo>
                  <a:pt x="432" y="396"/>
                  <a:pt x="366" y="349"/>
                  <a:pt x="293" y="349"/>
                </a:cubicBezTo>
                <a:cubicBezTo>
                  <a:pt x="197" y="349"/>
                  <a:pt x="118" y="429"/>
                  <a:pt x="118" y="524"/>
                </a:cubicBezTo>
                <a:cubicBezTo>
                  <a:pt x="118" y="620"/>
                  <a:pt x="197" y="699"/>
                  <a:pt x="293" y="699"/>
                </a:cubicBezTo>
                <a:cubicBezTo>
                  <a:pt x="366" y="699"/>
                  <a:pt x="432" y="650"/>
                  <a:pt x="457" y="582"/>
                </a:cubicBezTo>
                <a:close/>
                <a:moveTo>
                  <a:pt x="1134" y="235"/>
                </a:moveTo>
                <a:cubicBezTo>
                  <a:pt x="1285" y="246"/>
                  <a:pt x="1399" y="369"/>
                  <a:pt x="1399" y="524"/>
                </a:cubicBezTo>
                <a:cubicBezTo>
                  <a:pt x="1399" y="688"/>
                  <a:pt x="1271" y="814"/>
                  <a:pt x="1107" y="814"/>
                </a:cubicBezTo>
                <a:cubicBezTo>
                  <a:pt x="943" y="814"/>
                  <a:pt x="817" y="688"/>
                  <a:pt x="817" y="524"/>
                </a:cubicBezTo>
                <a:cubicBezTo>
                  <a:pt x="817" y="489"/>
                  <a:pt x="823" y="453"/>
                  <a:pt x="834" y="421"/>
                </a:cubicBezTo>
                <a:lnTo>
                  <a:pt x="672" y="582"/>
                </a:lnTo>
                <a:lnTo>
                  <a:pt x="577" y="582"/>
                </a:lnTo>
                <a:cubicBezTo>
                  <a:pt x="549" y="716"/>
                  <a:pt x="435" y="814"/>
                  <a:pt x="293" y="814"/>
                </a:cubicBezTo>
                <a:cubicBezTo>
                  <a:pt x="129" y="814"/>
                  <a:pt x="0" y="688"/>
                  <a:pt x="0" y="524"/>
                </a:cubicBezTo>
                <a:cubicBezTo>
                  <a:pt x="0" y="360"/>
                  <a:pt x="129" y="232"/>
                  <a:pt x="293" y="232"/>
                </a:cubicBezTo>
                <a:lnTo>
                  <a:pt x="968" y="232"/>
                </a:lnTo>
                <a:lnTo>
                  <a:pt x="850" y="114"/>
                </a:lnTo>
                <a:lnTo>
                  <a:pt x="642" y="114"/>
                </a:lnTo>
                <a:lnTo>
                  <a:pt x="642" y="0"/>
                </a:lnTo>
                <a:lnTo>
                  <a:pt x="899" y="0"/>
                </a:lnTo>
                <a:lnTo>
                  <a:pt x="1134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66271" y="4110039"/>
            <a:ext cx="503237" cy="377825"/>
          </a:xfrm>
          <a:custGeom>
            <a:avLst/>
            <a:gdLst>
              <a:gd name="T0" fmla="*/ 1106 w 1400"/>
              <a:gd name="T1" fmla="*/ 612 h 1051"/>
              <a:gd name="T2" fmla="*/ 1194 w 1400"/>
              <a:gd name="T3" fmla="*/ 525 h 1051"/>
              <a:gd name="T4" fmla="*/ 1106 w 1400"/>
              <a:gd name="T5" fmla="*/ 437 h 1051"/>
              <a:gd name="T6" fmla="*/ 1019 w 1400"/>
              <a:gd name="T7" fmla="*/ 525 h 1051"/>
              <a:gd name="T8" fmla="*/ 1106 w 1400"/>
              <a:gd name="T9" fmla="*/ 612 h 1051"/>
              <a:gd name="T10" fmla="*/ 817 w 1400"/>
              <a:gd name="T11" fmla="*/ 612 h 1051"/>
              <a:gd name="T12" fmla="*/ 904 w 1400"/>
              <a:gd name="T13" fmla="*/ 525 h 1051"/>
              <a:gd name="T14" fmla="*/ 817 w 1400"/>
              <a:gd name="T15" fmla="*/ 437 h 1051"/>
              <a:gd name="T16" fmla="*/ 729 w 1400"/>
              <a:gd name="T17" fmla="*/ 525 h 1051"/>
              <a:gd name="T18" fmla="*/ 817 w 1400"/>
              <a:gd name="T19" fmla="*/ 612 h 1051"/>
              <a:gd name="T20" fmla="*/ 524 w 1400"/>
              <a:gd name="T21" fmla="*/ 612 h 1051"/>
              <a:gd name="T22" fmla="*/ 612 w 1400"/>
              <a:gd name="T23" fmla="*/ 525 h 1051"/>
              <a:gd name="T24" fmla="*/ 524 w 1400"/>
              <a:gd name="T25" fmla="*/ 437 h 1051"/>
              <a:gd name="T26" fmla="*/ 437 w 1400"/>
              <a:gd name="T27" fmla="*/ 525 h 1051"/>
              <a:gd name="T28" fmla="*/ 524 w 1400"/>
              <a:gd name="T29" fmla="*/ 612 h 1051"/>
              <a:gd name="T30" fmla="*/ 1281 w 1400"/>
              <a:gd name="T31" fmla="*/ 0 h 1051"/>
              <a:gd name="T32" fmla="*/ 1399 w 1400"/>
              <a:gd name="T33" fmla="*/ 118 h 1051"/>
              <a:gd name="T34" fmla="*/ 1399 w 1400"/>
              <a:gd name="T35" fmla="*/ 932 h 1051"/>
              <a:gd name="T36" fmla="*/ 1281 w 1400"/>
              <a:gd name="T37" fmla="*/ 1050 h 1051"/>
              <a:gd name="T38" fmla="*/ 412 w 1400"/>
              <a:gd name="T39" fmla="*/ 1050 h 1051"/>
              <a:gd name="T40" fmla="*/ 314 w 1400"/>
              <a:gd name="T41" fmla="*/ 998 h 1051"/>
              <a:gd name="T42" fmla="*/ 0 w 1400"/>
              <a:gd name="T43" fmla="*/ 525 h 1051"/>
              <a:gd name="T44" fmla="*/ 314 w 1400"/>
              <a:gd name="T45" fmla="*/ 52 h 1051"/>
              <a:gd name="T46" fmla="*/ 407 w 1400"/>
              <a:gd name="T47" fmla="*/ 0 h 1051"/>
              <a:gd name="T48" fmla="*/ 1281 w 1400"/>
              <a:gd name="T4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051">
                <a:moveTo>
                  <a:pt x="1106" y="612"/>
                </a:moveTo>
                <a:cubicBezTo>
                  <a:pt x="1156" y="612"/>
                  <a:pt x="1194" y="574"/>
                  <a:pt x="1194" y="525"/>
                </a:cubicBezTo>
                <a:cubicBezTo>
                  <a:pt x="1194" y="476"/>
                  <a:pt x="1155" y="437"/>
                  <a:pt x="1106" y="437"/>
                </a:cubicBezTo>
                <a:cubicBezTo>
                  <a:pt x="1056" y="437"/>
                  <a:pt x="1019" y="476"/>
                  <a:pt x="1019" y="525"/>
                </a:cubicBezTo>
                <a:cubicBezTo>
                  <a:pt x="1019" y="574"/>
                  <a:pt x="1057" y="612"/>
                  <a:pt x="1106" y="612"/>
                </a:cubicBezTo>
                <a:close/>
                <a:moveTo>
                  <a:pt x="817" y="612"/>
                </a:moveTo>
                <a:cubicBezTo>
                  <a:pt x="866" y="612"/>
                  <a:pt x="904" y="574"/>
                  <a:pt x="904" y="525"/>
                </a:cubicBezTo>
                <a:cubicBezTo>
                  <a:pt x="904" y="476"/>
                  <a:pt x="866" y="437"/>
                  <a:pt x="817" y="437"/>
                </a:cubicBezTo>
                <a:cubicBezTo>
                  <a:pt x="768" y="437"/>
                  <a:pt x="729" y="476"/>
                  <a:pt x="729" y="525"/>
                </a:cubicBezTo>
                <a:cubicBezTo>
                  <a:pt x="729" y="574"/>
                  <a:pt x="768" y="612"/>
                  <a:pt x="817" y="612"/>
                </a:cubicBezTo>
                <a:close/>
                <a:moveTo>
                  <a:pt x="524" y="612"/>
                </a:moveTo>
                <a:cubicBezTo>
                  <a:pt x="573" y="612"/>
                  <a:pt x="612" y="574"/>
                  <a:pt x="612" y="525"/>
                </a:cubicBezTo>
                <a:cubicBezTo>
                  <a:pt x="612" y="476"/>
                  <a:pt x="573" y="437"/>
                  <a:pt x="524" y="437"/>
                </a:cubicBezTo>
                <a:cubicBezTo>
                  <a:pt x="475" y="437"/>
                  <a:pt x="437" y="476"/>
                  <a:pt x="437" y="525"/>
                </a:cubicBezTo>
                <a:cubicBezTo>
                  <a:pt x="437" y="574"/>
                  <a:pt x="475" y="612"/>
                  <a:pt x="524" y="612"/>
                </a:cubicBezTo>
                <a:close/>
                <a:moveTo>
                  <a:pt x="1281" y="0"/>
                </a:moveTo>
                <a:cubicBezTo>
                  <a:pt x="1344" y="0"/>
                  <a:pt x="1399" y="55"/>
                  <a:pt x="1399" y="118"/>
                </a:cubicBezTo>
                <a:lnTo>
                  <a:pt x="1399" y="932"/>
                </a:lnTo>
                <a:cubicBezTo>
                  <a:pt x="1399" y="995"/>
                  <a:pt x="1344" y="1050"/>
                  <a:pt x="1281" y="1050"/>
                </a:cubicBezTo>
                <a:lnTo>
                  <a:pt x="412" y="1050"/>
                </a:lnTo>
                <a:cubicBezTo>
                  <a:pt x="371" y="1050"/>
                  <a:pt x="336" y="1028"/>
                  <a:pt x="314" y="998"/>
                </a:cubicBezTo>
                <a:lnTo>
                  <a:pt x="0" y="525"/>
                </a:lnTo>
                <a:lnTo>
                  <a:pt x="314" y="52"/>
                </a:lnTo>
                <a:cubicBezTo>
                  <a:pt x="336" y="22"/>
                  <a:pt x="366" y="0"/>
                  <a:pt x="407" y="0"/>
                </a:cubicBezTo>
                <a:lnTo>
                  <a:pt x="1281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450558" y="4130676"/>
            <a:ext cx="85725" cy="336550"/>
          </a:xfrm>
          <a:custGeom>
            <a:avLst/>
            <a:gdLst>
              <a:gd name="T0" fmla="*/ 118 w 236"/>
              <a:gd name="T1" fmla="*/ 699 h 935"/>
              <a:gd name="T2" fmla="*/ 235 w 236"/>
              <a:gd name="T3" fmla="*/ 817 h 935"/>
              <a:gd name="T4" fmla="*/ 118 w 236"/>
              <a:gd name="T5" fmla="*/ 934 h 935"/>
              <a:gd name="T6" fmla="*/ 0 w 236"/>
              <a:gd name="T7" fmla="*/ 817 h 935"/>
              <a:gd name="T8" fmla="*/ 118 w 236"/>
              <a:gd name="T9" fmla="*/ 699 h 935"/>
              <a:gd name="T10" fmla="*/ 118 w 236"/>
              <a:gd name="T11" fmla="*/ 349 h 935"/>
              <a:gd name="T12" fmla="*/ 235 w 236"/>
              <a:gd name="T13" fmla="*/ 467 h 935"/>
              <a:gd name="T14" fmla="*/ 118 w 236"/>
              <a:gd name="T15" fmla="*/ 584 h 935"/>
              <a:gd name="T16" fmla="*/ 0 w 236"/>
              <a:gd name="T17" fmla="*/ 467 h 935"/>
              <a:gd name="T18" fmla="*/ 118 w 236"/>
              <a:gd name="T19" fmla="*/ 349 h 935"/>
              <a:gd name="T20" fmla="*/ 118 w 236"/>
              <a:gd name="T21" fmla="*/ 235 h 935"/>
              <a:gd name="T22" fmla="*/ 0 w 236"/>
              <a:gd name="T23" fmla="*/ 117 h 935"/>
              <a:gd name="T24" fmla="*/ 118 w 236"/>
              <a:gd name="T25" fmla="*/ 0 h 935"/>
              <a:gd name="T26" fmla="*/ 235 w 236"/>
              <a:gd name="T27" fmla="*/ 117 h 935"/>
              <a:gd name="T28" fmla="*/ 118 w 236"/>
              <a:gd name="T29" fmla="*/ 235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6" h="935">
                <a:moveTo>
                  <a:pt x="118" y="699"/>
                </a:moveTo>
                <a:cubicBezTo>
                  <a:pt x="180" y="699"/>
                  <a:pt x="235" y="755"/>
                  <a:pt x="235" y="817"/>
                </a:cubicBezTo>
                <a:cubicBezTo>
                  <a:pt x="235" y="880"/>
                  <a:pt x="180" y="934"/>
                  <a:pt x="118" y="934"/>
                </a:cubicBezTo>
                <a:cubicBezTo>
                  <a:pt x="55" y="934"/>
                  <a:pt x="0" y="880"/>
                  <a:pt x="0" y="817"/>
                </a:cubicBezTo>
                <a:cubicBezTo>
                  <a:pt x="0" y="755"/>
                  <a:pt x="55" y="699"/>
                  <a:pt x="118" y="699"/>
                </a:cubicBezTo>
                <a:close/>
                <a:moveTo>
                  <a:pt x="118" y="349"/>
                </a:moveTo>
                <a:cubicBezTo>
                  <a:pt x="180" y="349"/>
                  <a:pt x="235" y="404"/>
                  <a:pt x="235" y="467"/>
                </a:cubicBezTo>
                <a:cubicBezTo>
                  <a:pt x="235" y="530"/>
                  <a:pt x="180" y="584"/>
                  <a:pt x="118" y="584"/>
                </a:cubicBezTo>
                <a:cubicBezTo>
                  <a:pt x="55" y="584"/>
                  <a:pt x="0" y="530"/>
                  <a:pt x="0" y="467"/>
                </a:cubicBezTo>
                <a:cubicBezTo>
                  <a:pt x="0" y="404"/>
                  <a:pt x="55" y="349"/>
                  <a:pt x="118" y="349"/>
                </a:cubicBezTo>
                <a:close/>
                <a:moveTo>
                  <a:pt x="118" y="235"/>
                </a:moveTo>
                <a:cubicBezTo>
                  <a:pt x="55" y="235"/>
                  <a:pt x="0" y="180"/>
                  <a:pt x="0" y="117"/>
                </a:cubicBezTo>
                <a:cubicBezTo>
                  <a:pt x="0" y="54"/>
                  <a:pt x="55" y="0"/>
                  <a:pt x="118" y="0"/>
                </a:cubicBezTo>
                <a:cubicBezTo>
                  <a:pt x="180" y="0"/>
                  <a:pt x="235" y="54"/>
                  <a:pt x="235" y="117"/>
                </a:cubicBezTo>
                <a:cubicBezTo>
                  <a:pt x="235" y="180"/>
                  <a:pt x="180" y="235"/>
                  <a:pt x="118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99881" y="4256089"/>
            <a:ext cx="336550" cy="85725"/>
          </a:xfrm>
          <a:custGeom>
            <a:avLst/>
            <a:gdLst>
              <a:gd name="T0" fmla="*/ 467 w 935"/>
              <a:gd name="T1" fmla="*/ 0 h 236"/>
              <a:gd name="T2" fmla="*/ 585 w 935"/>
              <a:gd name="T3" fmla="*/ 118 h 236"/>
              <a:gd name="T4" fmla="*/ 467 w 935"/>
              <a:gd name="T5" fmla="*/ 235 h 236"/>
              <a:gd name="T6" fmla="*/ 349 w 935"/>
              <a:gd name="T7" fmla="*/ 118 h 236"/>
              <a:gd name="T8" fmla="*/ 467 w 935"/>
              <a:gd name="T9" fmla="*/ 0 h 236"/>
              <a:gd name="T10" fmla="*/ 817 w 935"/>
              <a:gd name="T11" fmla="*/ 0 h 236"/>
              <a:gd name="T12" fmla="*/ 934 w 935"/>
              <a:gd name="T13" fmla="*/ 118 h 236"/>
              <a:gd name="T14" fmla="*/ 817 w 935"/>
              <a:gd name="T15" fmla="*/ 235 h 236"/>
              <a:gd name="T16" fmla="*/ 699 w 935"/>
              <a:gd name="T17" fmla="*/ 118 h 236"/>
              <a:gd name="T18" fmla="*/ 817 w 935"/>
              <a:gd name="T19" fmla="*/ 0 h 236"/>
              <a:gd name="T20" fmla="*/ 117 w 935"/>
              <a:gd name="T21" fmla="*/ 0 h 236"/>
              <a:gd name="T22" fmla="*/ 235 w 935"/>
              <a:gd name="T23" fmla="*/ 118 h 236"/>
              <a:gd name="T24" fmla="*/ 117 w 935"/>
              <a:gd name="T25" fmla="*/ 235 h 236"/>
              <a:gd name="T26" fmla="*/ 0 w 935"/>
              <a:gd name="T27" fmla="*/ 118 h 236"/>
              <a:gd name="T28" fmla="*/ 117 w 935"/>
              <a:gd name="T29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236">
                <a:moveTo>
                  <a:pt x="467" y="0"/>
                </a:moveTo>
                <a:cubicBezTo>
                  <a:pt x="530" y="0"/>
                  <a:pt x="585" y="55"/>
                  <a:pt x="585" y="118"/>
                </a:cubicBezTo>
                <a:cubicBezTo>
                  <a:pt x="585" y="181"/>
                  <a:pt x="530" y="235"/>
                  <a:pt x="467" y="235"/>
                </a:cubicBezTo>
                <a:cubicBezTo>
                  <a:pt x="404" y="235"/>
                  <a:pt x="349" y="181"/>
                  <a:pt x="349" y="118"/>
                </a:cubicBezTo>
                <a:cubicBezTo>
                  <a:pt x="349" y="55"/>
                  <a:pt x="404" y="0"/>
                  <a:pt x="467" y="0"/>
                </a:cubicBezTo>
                <a:close/>
                <a:moveTo>
                  <a:pt x="817" y="0"/>
                </a:moveTo>
                <a:cubicBezTo>
                  <a:pt x="880" y="0"/>
                  <a:pt x="934" y="55"/>
                  <a:pt x="934" y="118"/>
                </a:cubicBezTo>
                <a:cubicBezTo>
                  <a:pt x="934" y="181"/>
                  <a:pt x="880" y="235"/>
                  <a:pt x="817" y="235"/>
                </a:cubicBezTo>
                <a:cubicBezTo>
                  <a:pt x="754" y="235"/>
                  <a:pt x="699" y="181"/>
                  <a:pt x="699" y="118"/>
                </a:cubicBezTo>
                <a:cubicBezTo>
                  <a:pt x="699" y="55"/>
                  <a:pt x="754" y="0"/>
                  <a:pt x="817" y="0"/>
                </a:cubicBezTo>
                <a:close/>
                <a:moveTo>
                  <a:pt x="117" y="0"/>
                </a:moveTo>
                <a:cubicBezTo>
                  <a:pt x="180" y="0"/>
                  <a:pt x="235" y="55"/>
                  <a:pt x="235" y="118"/>
                </a:cubicBezTo>
                <a:cubicBezTo>
                  <a:pt x="235" y="181"/>
                  <a:pt x="180" y="235"/>
                  <a:pt x="117" y="235"/>
                </a:cubicBezTo>
                <a:cubicBezTo>
                  <a:pt x="54" y="235"/>
                  <a:pt x="0" y="181"/>
                  <a:pt x="0" y="118"/>
                </a:cubicBezTo>
                <a:cubicBezTo>
                  <a:pt x="0" y="55"/>
                  <a:pt x="54" y="0"/>
                  <a:pt x="117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33344" y="4089401"/>
            <a:ext cx="419100" cy="419100"/>
          </a:xfrm>
          <a:custGeom>
            <a:avLst/>
            <a:gdLst>
              <a:gd name="T0" fmla="*/ 582 w 1166"/>
              <a:gd name="T1" fmla="*/ 699 h 1165"/>
              <a:gd name="T2" fmla="*/ 880 w 1166"/>
              <a:gd name="T3" fmla="*/ 902 h 1165"/>
              <a:gd name="T4" fmla="*/ 285 w 1166"/>
              <a:gd name="T5" fmla="*/ 902 h 1165"/>
              <a:gd name="T6" fmla="*/ 582 w 1166"/>
              <a:gd name="T7" fmla="*/ 699 h 1165"/>
              <a:gd name="T8" fmla="*/ 377 w 1166"/>
              <a:gd name="T9" fmla="*/ 524 h 1165"/>
              <a:gd name="T10" fmla="*/ 290 w 1166"/>
              <a:gd name="T11" fmla="*/ 437 h 1165"/>
              <a:gd name="T12" fmla="*/ 377 w 1166"/>
              <a:gd name="T13" fmla="*/ 350 h 1165"/>
              <a:gd name="T14" fmla="*/ 465 w 1166"/>
              <a:gd name="T15" fmla="*/ 437 h 1165"/>
              <a:gd name="T16" fmla="*/ 377 w 1166"/>
              <a:gd name="T17" fmla="*/ 524 h 1165"/>
              <a:gd name="T18" fmla="*/ 787 w 1166"/>
              <a:gd name="T19" fmla="*/ 524 h 1165"/>
              <a:gd name="T20" fmla="*/ 700 w 1166"/>
              <a:gd name="T21" fmla="*/ 437 h 1165"/>
              <a:gd name="T22" fmla="*/ 787 w 1166"/>
              <a:gd name="T23" fmla="*/ 350 h 1165"/>
              <a:gd name="T24" fmla="*/ 875 w 1166"/>
              <a:gd name="T25" fmla="*/ 437 h 1165"/>
              <a:gd name="T26" fmla="*/ 787 w 1166"/>
              <a:gd name="T27" fmla="*/ 524 h 1165"/>
              <a:gd name="T28" fmla="*/ 582 w 1166"/>
              <a:gd name="T29" fmla="*/ 1049 h 1165"/>
              <a:gd name="T30" fmla="*/ 1050 w 1166"/>
              <a:gd name="T31" fmla="*/ 582 h 1165"/>
              <a:gd name="T32" fmla="*/ 582 w 1166"/>
              <a:gd name="T33" fmla="*/ 115 h 1165"/>
              <a:gd name="T34" fmla="*/ 115 w 1166"/>
              <a:gd name="T35" fmla="*/ 582 h 1165"/>
              <a:gd name="T36" fmla="*/ 582 w 1166"/>
              <a:gd name="T37" fmla="*/ 1049 h 1165"/>
              <a:gd name="T38" fmla="*/ 582 w 1166"/>
              <a:gd name="T39" fmla="*/ 0 h 1165"/>
              <a:gd name="T40" fmla="*/ 1165 w 1166"/>
              <a:gd name="T41" fmla="*/ 582 h 1165"/>
              <a:gd name="T42" fmla="*/ 582 w 1166"/>
              <a:gd name="T43" fmla="*/ 1164 h 1165"/>
              <a:gd name="T44" fmla="*/ 0 w 1166"/>
              <a:gd name="T45" fmla="*/ 582 h 1165"/>
              <a:gd name="T46" fmla="*/ 582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2" y="699"/>
                </a:moveTo>
                <a:cubicBezTo>
                  <a:pt x="719" y="699"/>
                  <a:pt x="834" y="781"/>
                  <a:pt x="880" y="902"/>
                </a:cubicBezTo>
                <a:lnTo>
                  <a:pt x="285" y="902"/>
                </a:lnTo>
                <a:cubicBezTo>
                  <a:pt x="331" y="781"/>
                  <a:pt x="446" y="699"/>
                  <a:pt x="582" y="699"/>
                </a:cubicBezTo>
                <a:close/>
                <a:moveTo>
                  <a:pt x="377" y="524"/>
                </a:moveTo>
                <a:cubicBezTo>
                  <a:pt x="328" y="524"/>
                  <a:pt x="290" y="486"/>
                  <a:pt x="290" y="437"/>
                </a:cubicBezTo>
                <a:cubicBezTo>
                  <a:pt x="290" y="388"/>
                  <a:pt x="328" y="350"/>
                  <a:pt x="377" y="350"/>
                </a:cubicBezTo>
                <a:cubicBezTo>
                  <a:pt x="427" y="350"/>
                  <a:pt x="465" y="388"/>
                  <a:pt x="465" y="437"/>
                </a:cubicBezTo>
                <a:cubicBezTo>
                  <a:pt x="465" y="486"/>
                  <a:pt x="427" y="524"/>
                  <a:pt x="377" y="524"/>
                </a:cubicBezTo>
                <a:close/>
                <a:moveTo>
                  <a:pt x="787" y="524"/>
                </a:moveTo>
                <a:cubicBezTo>
                  <a:pt x="738" y="524"/>
                  <a:pt x="700" y="486"/>
                  <a:pt x="700" y="437"/>
                </a:cubicBezTo>
                <a:cubicBezTo>
                  <a:pt x="700" y="388"/>
                  <a:pt x="738" y="350"/>
                  <a:pt x="787" y="350"/>
                </a:cubicBezTo>
                <a:cubicBezTo>
                  <a:pt x="837" y="350"/>
                  <a:pt x="875" y="388"/>
                  <a:pt x="875" y="437"/>
                </a:cubicBezTo>
                <a:cubicBezTo>
                  <a:pt x="875" y="486"/>
                  <a:pt x="837" y="524"/>
                  <a:pt x="787" y="524"/>
                </a:cubicBezTo>
                <a:close/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08081" y="4110039"/>
            <a:ext cx="419100" cy="377825"/>
          </a:xfrm>
          <a:custGeom>
            <a:avLst/>
            <a:gdLst>
              <a:gd name="T0" fmla="*/ 1049 w 1165"/>
              <a:gd name="T1" fmla="*/ 232 h 1051"/>
              <a:gd name="T2" fmla="*/ 582 w 1165"/>
              <a:gd name="T3" fmla="*/ 232 h 1051"/>
              <a:gd name="T4" fmla="*/ 582 w 1165"/>
              <a:gd name="T5" fmla="*/ 293 h 1051"/>
              <a:gd name="T6" fmla="*/ 289 w 1165"/>
              <a:gd name="T7" fmla="*/ 582 h 1051"/>
              <a:gd name="T8" fmla="*/ 582 w 1165"/>
              <a:gd name="T9" fmla="*/ 875 h 1051"/>
              <a:gd name="T10" fmla="*/ 582 w 1165"/>
              <a:gd name="T11" fmla="*/ 771 h 1051"/>
              <a:gd name="T12" fmla="*/ 396 w 1165"/>
              <a:gd name="T13" fmla="*/ 582 h 1051"/>
              <a:gd name="T14" fmla="*/ 582 w 1165"/>
              <a:gd name="T15" fmla="*/ 396 h 1051"/>
              <a:gd name="T16" fmla="*/ 582 w 1165"/>
              <a:gd name="T17" fmla="*/ 771 h 1051"/>
              <a:gd name="T18" fmla="*/ 768 w 1165"/>
              <a:gd name="T19" fmla="*/ 582 h 1051"/>
              <a:gd name="T20" fmla="*/ 582 w 1165"/>
              <a:gd name="T21" fmla="*/ 396 h 1051"/>
              <a:gd name="T22" fmla="*/ 582 w 1165"/>
              <a:gd name="T23" fmla="*/ 293 h 1051"/>
              <a:gd name="T24" fmla="*/ 874 w 1165"/>
              <a:gd name="T25" fmla="*/ 582 h 1051"/>
              <a:gd name="T26" fmla="*/ 582 w 1165"/>
              <a:gd name="T27" fmla="*/ 875 h 1051"/>
              <a:gd name="T28" fmla="*/ 582 w 1165"/>
              <a:gd name="T29" fmla="*/ 932 h 1051"/>
              <a:gd name="T30" fmla="*/ 1049 w 1165"/>
              <a:gd name="T31" fmla="*/ 932 h 1051"/>
              <a:gd name="T32" fmla="*/ 1049 w 1165"/>
              <a:gd name="T33" fmla="*/ 232 h 1051"/>
              <a:gd name="T34" fmla="*/ 1164 w 1165"/>
              <a:gd name="T35" fmla="*/ 232 h 1051"/>
              <a:gd name="T36" fmla="*/ 1164 w 1165"/>
              <a:gd name="T37" fmla="*/ 932 h 1051"/>
              <a:gd name="T38" fmla="*/ 1049 w 1165"/>
              <a:gd name="T39" fmla="*/ 1050 h 1051"/>
              <a:gd name="T40" fmla="*/ 114 w 1165"/>
              <a:gd name="T41" fmla="*/ 1050 h 1051"/>
              <a:gd name="T42" fmla="*/ 0 w 1165"/>
              <a:gd name="T43" fmla="*/ 932 h 1051"/>
              <a:gd name="T44" fmla="*/ 0 w 1165"/>
              <a:gd name="T45" fmla="*/ 232 h 1051"/>
              <a:gd name="T46" fmla="*/ 114 w 1165"/>
              <a:gd name="T47" fmla="*/ 118 h 1051"/>
              <a:gd name="T48" fmla="*/ 303 w 1165"/>
              <a:gd name="T49" fmla="*/ 118 h 1051"/>
              <a:gd name="T50" fmla="*/ 407 w 1165"/>
              <a:gd name="T51" fmla="*/ 0 h 1051"/>
              <a:gd name="T52" fmla="*/ 757 w 1165"/>
              <a:gd name="T53" fmla="*/ 0 h 1051"/>
              <a:gd name="T54" fmla="*/ 861 w 1165"/>
              <a:gd name="T55" fmla="*/ 118 h 1051"/>
              <a:gd name="T56" fmla="*/ 1049 w 1165"/>
              <a:gd name="T57" fmla="*/ 118 h 1051"/>
              <a:gd name="T58" fmla="*/ 1164 w 1165"/>
              <a:gd name="T59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5" h="1051">
                <a:moveTo>
                  <a:pt x="1049" y="232"/>
                </a:moveTo>
                <a:lnTo>
                  <a:pt x="582" y="232"/>
                </a:lnTo>
                <a:lnTo>
                  <a:pt x="582" y="293"/>
                </a:lnTo>
                <a:cubicBezTo>
                  <a:pt x="418" y="293"/>
                  <a:pt x="289" y="418"/>
                  <a:pt x="289" y="582"/>
                </a:cubicBezTo>
                <a:cubicBezTo>
                  <a:pt x="289" y="746"/>
                  <a:pt x="418" y="875"/>
                  <a:pt x="582" y="875"/>
                </a:cubicBezTo>
                <a:lnTo>
                  <a:pt x="582" y="771"/>
                </a:lnTo>
                <a:cubicBezTo>
                  <a:pt x="478" y="771"/>
                  <a:pt x="396" y="686"/>
                  <a:pt x="396" y="582"/>
                </a:cubicBezTo>
                <a:cubicBezTo>
                  <a:pt x="396" y="478"/>
                  <a:pt x="478" y="396"/>
                  <a:pt x="582" y="396"/>
                </a:cubicBezTo>
                <a:lnTo>
                  <a:pt x="582" y="771"/>
                </a:lnTo>
                <a:cubicBezTo>
                  <a:pt x="686" y="771"/>
                  <a:pt x="768" y="686"/>
                  <a:pt x="768" y="582"/>
                </a:cubicBezTo>
                <a:cubicBezTo>
                  <a:pt x="768" y="478"/>
                  <a:pt x="686" y="396"/>
                  <a:pt x="582" y="396"/>
                </a:cubicBezTo>
                <a:lnTo>
                  <a:pt x="582" y="293"/>
                </a:lnTo>
                <a:cubicBezTo>
                  <a:pt x="746" y="293"/>
                  <a:pt x="874" y="418"/>
                  <a:pt x="874" y="582"/>
                </a:cubicBezTo>
                <a:cubicBezTo>
                  <a:pt x="874" y="746"/>
                  <a:pt x="746" y="875"/>
                  <a:pt x="582" y="875"/>
                </a:cubicBezTo>
                <a:lnTo>
                  <a:pt x="582" y="932"/>
                </a:lnTo>
                <a:lnTo>
                  <a:pt x="1049" y="932"/>
                </a:lnTo>
                <a:lnTo>
                  <a:pt x="1049" y="232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49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8"/>
                  <a:pt x="114" y="118"/>
                </a:cubicBezTo>
                <a:lnTo>
                  <a:pt x="303" y="118"/>
                </a:lnTo>
                <a:lnTo>
                  <a:pt x="407" y="0"/>
                </a:lnTo>
                <a:lnTo>
                  <a:pt x="757" y="0"/>
                </a:lnTo>
                <a:lnTo>
                  <a:pt x="861" y="118"/>
                </a:lnTo>
                <a:lnTo>
                  <a:pt x="1049" y="118"/>
                </a:lnTo>
                <a:cubicBezTo>
                  <a:pt x="1112" y="118"/>
                  <a:pt x="1164" y="170"/>
                  <a:pt x="1164" y="23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625683" y="4110039"/>
            <a:ext cx="333375" cy="377825"/>
          </a:xfrm>
          <a:custGeom>
            <a:avLst/>
            <a:gdLst>
              <a:gd name="T0" fmla="*/ 74 w 925"/>
              <a:gd name="T1" fmla="*/ 63 h 1051"/>
              <a:gd name="T2" fmla="*/ 924 w 925"/>
              <a:gd name="T3" fmla="*/ 916 h 1051"/>
              <a:gd name="T4" fmla="*/ 850 w 925"/>
              <a:gd name="T5" fmla="*/ 989 h 1051"/>
              <a:gd name="T6" fmla="*/ 722 w 925"/>
              <a:gd name="T7" fmla="*/ 858 h 1051"/>
              <a:gd name="T8" fmla="*/ 580 w 925"/>
              <a:gd name="T9" fmla="*/ 924 h 1051"/>
              <a:gd name="T10" fmla="*/ 580 w 925"/>
              <a:gd name="T11" fmla="*/ 1050 h 1051"/>
              <a:gd name="T12" fmla="*/ 405 w 925"/>
              <a:gd name="T13" fmla="*/ 1050 h 1051"/>
              <a:gd name="T14" fmla="*/ 405 w 925"/>
              <a:gd name="T15" fmla="*/ 924 h 1051"/>
              <a:gd name="T16" fmla="*/ 189 w 925"/>
              <a:gd name="T17" fmla="*/ 700 h 1051"/>
              <a:gd name="T18" fmla="*/ 317 w 925"/>
              <a:gd name="T19" fmla="*/ 700 h 1051"/>
              <a:gd name="T20" fmla="*/ 492 w 925"/>
              <a:gd name="T21" fmla="*/ 823 h 1051"/>
              <a:gd name="T22" fmla="*/ 632 w 925"/>
              <a:gd name="T23" fmla="*/ 768 h 1051"/>
              <a:gd name="T24" fmla="*/ 427 w 925"/>
              <a:gd name="T25" fmla="*/ 566 h 1051"/>
              <a:gd name="T26" fmla="*/ 200 w 925"/>
              <a:gd name="T27" fmla="*/ 336 h 1051"/>
              <a:gd name="T28" fmla="*/ 0 w 925"/>
              <a:gd name="T29" fmla="*/ 137 h 1051"/>
              <a:gd name="T30" fmla="*/ 74 w 925"/>
              <a:gd name="T31" fmla="*/ 63 h 1051"/>
              <a:gd name="T32" fmla="*/ 402 w 925"/>
              <a:gd name="T33" fmla="*/ 243 h 1051"/>
              <a:gd name="T34" fmla="*/ 317 w 925"/>
              <a:gd name="T35" fmla="*/ 159 h 1051"/>
              <a:gd name="T36" fmla="*/ 405 w 925"/>
              <a:gd name="T37" fmla="*/ 126 h 1051"/>
              <a:gd name="T38" fmla="*/ 405 w 925"/>
              <a:gd name="T39" fmla="*/ 0 h 1051"/>
              <a:gd name="T40" fmla="*/ 580 w 925"/>
              <a:gd name="T41" fmla="*/ 0 h 1051"/>
              <a:gd name="T42" fmla="*/ 580 w 925"/>
              <a:gd name="T43" fmla="*/ 129 h 1051"/>
              <a:gd name="T44" fmla="*/ 766 w 925"/>
              <a:gd name="T45" fmla="*/ 350 h 1051"/>
              <a:gd name="T46" fmla="*/ 637 w 925"/>
              <a:gd name="T47" fmla="*/ 350 h 1051"/>
              <a:gd name="T48" fmla="*/ 492 w 925"/>
              <a:gd name="T49" fmla="*/ 227 h 1051"/>
              <a:gd name="T50" fmla="*/ 402 w 925"/>
              <a:gd name="T51" fmla="*/ 24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25" h="1051">
                <a:moveTo>
                  <a:pt x="74" y="63"/>
                </a:moveTo>
                <a:lnTo>
                  <a:pt x="924" y="916"/>
                </a:lnTo>
                <a:lnTo>
                  <a:pt x="850" y="989"/>
                </a:lnTo>
                <a:lnTo>
                  <a:pt x="722" y="858"/>
                </a:lnTo>
                <a:cubicBezTo>
                  <a:pt x="686" y="891"/>
                  <a:pt x="634" y="913"/>
                  <a:pt x="580" y="924"/>
                </a:cubicBezTo>
                <a:lnTo>
                  <a:pt x="580" y="1050"/>
                </a:lnTo>
                <a:lnTo>
                  <a:pt x="405" y="1050"/>
                </a:lnTo>
                <a:lnTo>
                  <a:pt x="405" y="924"/>
                </a:lnTo>
                <a:cubicBezTo>
                  <a:pt x="293" y="899"/>
                  <a:pt x="197" y="828"/>
                  <a:pt x="189" y="700"/>
                </a:cubicBezTo>
                <a:lnTo>
                  <a:pt x="317" y="700"/>
                </a:lnTo>
                <a:cubicBezTo>
                  <a:pt x="323" y="768"/>
                  <a:pt x="372" y="823"/>
                  <a:pt x="492" y="823"/>
                </a:cubicBezTo>
                <a:cubicBezTo>
                  <a:pt x="572" y="823"/>
                  <a:pt x="613" y="795"/>
                  <a:pt x="632" y="768"/>
                </a:cubicBezTo>
                <a:lnTo>
                  <a:pt x="427" y="566"/>
                </a:lnTo>
                <a:cubicBezTo>
                  <a:pt x="290" y="525"/>
                  <a:pt x="200" y="457"/>
                  <a:pt x="200" y="336"/>
                </a:cubicBezTo>
                <a:lnTo>
                  <a:pt x="0" y="137"/>
                </a:lnTo>
                <a:lnTo>
                  <a:pt x="74" y="63"/>
                </a:lnTo>
                <a:close/>
                <a:moveTo>
                  <a:pt x="402" y="243"/>
                </a:moveTo>
                <a:lnTo>
                  <a:pt x="317" y="159"/>
                </a:lnTo>
                <a:cubicBezTo>
                  <a:pt x="345" y="145"/>
                  <a:pt x="375" y="134"/>
                  <a:pt x="405" y="126"/>
                </a:cubicBezTo>
                <a:lnTo>
                  <a:pt x="405" y="0"/>
                </a:lnTo>
                <a:lnTo>
                  <a:pt x="580" y="0"/>
                </a:lnTo>
                <a:lnTo>
                  <a:pt x="580" y="129"/>
                </a:lnTo>
                <a:cubicBezTo>
                  <a:pt x="703" y="159"/>
                  <a:pt x="763" y="249"/>
                  <a:pt x="766" y="350"/>
                </a:cubicBezTo>
                <a:lnTo>
                  <a:pt x="637" y="350"/>
                </a:lnTo>
                <a:cubicBezTo>
                  <a:pt x="634" y="276"/>
                  <a:pt x="596" y="227"/>
                  <a:pt x="492" y="227"/>
                </a:cubicBezTo>
                <a:cubicBezTo>
                  <a:pt x="457" y="227"/>
                  <a:pt x="427" y="232"/>
                  <a:pt x="402" y="24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57556" y="4089401"/>
            <a:ext cx="419100" cy="419100"/>
          </a:xfrm>
          <a:custGeom>
            <a:avLst/>
            <a:gdLst>
              <a:gd name="T0" fmla="*/ 848 w 1166"/>
              <a:gd name="T1" fmla="*/ 754 h 1165"/>
              <a:gd name="T2" fmla="*/ 602 w 1166"/>
              <a:gd name="T3" fmla="*/ 524 h 1165"/>
              <a:gd name="T4" fmla="*/ 449 w 1166"/>
              <a:gd name="T5" fmla="*/ 412 h 1165"/>
              <a:gd name="T6" fmla="*/ 588 w 1166"/>
              <a:gd name="T7" fmla="*/ 317 h 1165"/>
              <a:gd name="T8" fmla="*/ 717 w 1166"/>
              <a:gd name="T9" fmla="*/ 426 h 1165"/>
              <a:gd name="T10" fmla="*/ 831 w 1166"/>
              <a:gd name="T11" fmla="*/ 426 h 1165"/>
              <a:gd name="T12" fmla="*/ 665 w 1166"/>
              <a:gd name="T13" fmla="*/ 229 h 1165"/>
              <a:gd name="T14" fmla="*/ 665 w 1166"/>
              <a:gd name="T15" fmla="*/ 115 h 1165"/>
              <a:gd name="T16" fmla="*/ 509 w 1166"/>
              <a:gd name="T17" fmla="*/ 115 h 1165"/>
              <a:gd name="T18" fmla="*/ 509 w 1166"/>
              <a:gd name="T19" fmla="*/ 229 h 1165"/>
              <a:gd name="T20" fmla="*/ 328 w 1166"/>
              <a:gd name="T21" fmla="*/ 415 h 1165"/>
              <a:gd name="T22" fmla="*/ 572 w 1166"/>
              <a:gd name="T23" fmla="*/ 628 h 1165"/>
              <a:gd name="T24" fmla="*/ 727 w 1166"/>
              <a:gd name="T25" fmla="*/ 754 h 1165"/>
              <a:gd name="T26" fmla="*/ 588 w 1166"/>
              <a:gd name="T27" fmla="*/ 847 h 1165"/>
              <a:gd name="T28" fmla="*/ 432 w 1166"/>
              <a:gd name="T29" fmla="*/ 738 h 1165"/>
              <a:gd name="T30" fmla="*/ 318 w 1166"/>
              <a:gd name="T31" fmla="*/ 738 h 1165"/>
              <a:gd name="T32" fmla="*/ 509 w 1166"/>
              <a:gd name="T33" fmla="*/ 934 h 1165"/>
              <a:gd name="T34" fmla="*/ 509 w 1166"/>
              <a:gd name="T35" fmla="*/ 1049 h 1165"/>
              <a:gd name="T36" fmla="*/ 665 w 1166"/>
              <a:gd name="T37" fmla="*/ 1049 h 1165"/>
              <a:gd name="T38" fmla="*/ 665 w 1166"/>
              <a:gd name="T39" fmla="*/ 937 h 1165"/>
              <a:gd name="T40" fmla="*/ 848 w 1166"/>
              <a:gd name="T41" fmla="*/ 754 h 1165"/>
              <a:gd name="T42" fmla="*/ 583 w 1166"/>
              <a:gd name="T43" fmla="*/ 0 h 1165"/>
              <a:gd name="T44" fmla="*/ 1165 w 1166"/>
              <a:gd name="T45" fmla="*/ 582 h 1165"/>
              <a:gd name="T46" fmla="*/ 583 w 1166"/>
              <a:gd name="T47" fmla="*/ 1164 h 1165"/>
              <a:gd name="T48" fmla="*/ 0 w 1166"/>
              <a:gd name="T49" fmla="*/ 582 h 1165"/>
              <a:gd name="T50" fmla="*/ 583 w 1166"/>
              <a:gd name="T5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165">
                <a:moveTo>
                  <a:pt x="848" y="754"/>
                </a:moveTo>
                <a:cubicBezTo>
                  <a:pt x="848" y="606"/>
                  <a:pt x="719" y="555"/>
                  <a:pt x="602" y="524"/>
                </a:cubicBezTo>
                <a:cubicBezTo>
                  <a:pt x="484" y="494"/>
                  <a:pt x="449" y="462"/>
                  <a:pt x="449" y="412"/>
                </a:cubicBezTo>
                <a:cubicBezTo>
                  <a:pt x="449" y="358"/>
                  <a:pt x="501" y="317"/>
                  <a:pt x="588" y="317"/>
                </a:cubicBezTo>
                <a:cubicBezTo>
                  <a:pt x="681" y="317"/>
                  <a:pt x="714" y="360"/>
                  <a:pt x="717" y="426"/>
                </a:cubicBezTo>
                <a:lnTo>
                  <a:pt x="831" y="426"/>
                </a:lnTo>
                <a:cubicBezTo>
                  <a:pt x="829" y="336"/>
                  <a:pt x="774" y="257"/>
                  <a:pt x="665" y="229"/>
                </a:cubicBezTo>
                <a:lnTo>
                  <a:pt x="665" y="115"/>
                </a:lnTo>
                <a:lnTo>
                  <a:pt x="509" y="115"/>
                </a:lnTo>
                <a:lnTo>
                  <a:pt x="509" y="229"/>
                </a:lnTo>
                <a:cubicBezTo>
                  <a:pt x="408" y="251"/>
                  <a:pt x="328" y="314"/>
                  <a:pt x="328" y="415"/>
                </a:cubicBezTo>
                <a:cubicBezTo>
                  <a:pt x="328" y="535"/>
                  <a:pt x="427" y="593"/>
                  <a:pt x="572" y="628"/>
                </a:cubicBezTo>
                <a:cubicBezTo>
                  <a:pt x="703" y="658"/>
                  <a:pt x="727" y="705"/>
                  <a:pt x="727" y="754"/>
                </a:cubicBezTo>
                <a:cubicBezTo>
                  <a:pt x="727" y="790"/>
                  <a:pt x="703" y="847"/>
                  <a:pt x="588" y="847"/>
                </a:cubicBezTo>
                <a:cubicBezTo>
                  <a:pt x="481" y="847"/>
                  <a:pt x="438" y="798"/>
                  <a:pt x="432" y="738"/>
                </a:cubicBezTo>
                <a:lnTo>
                  <a:pt x="318" y="738"/>
                </a:lnTo>
                <a:cubicBezTo>
                  <a:pt x="323" y="850"/>
                  <a:pt x="410" y="912"/>
                  <a:pt x="509" y="934"/>
                </a:cubicBezTo>
                <a:lnTo>
                  <a:pt x="509" y="1049"/>
                </a:lnTo>
                <a:lnTo>
                  <a:pt x="665" y="1049"/>
                </a:lnTo>
                <a:lnTo>
                  <a:pt x="665" y="937"/>
                </a:lnTo>
                <a:cubicBezTo>
                  <a:pt x="766" y="918"/>
                  <a:pt x="848" y="861"/>
                  <a:pt x="848" y="754"/>
                </a:cubicBezTo>
                <a:close/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60"/>
                  <a:pt x="261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4519" y="4108451"/>
            <a:ext cx="379412" cy="379412"/>
          </a:xfrm>
          <a:custGeom>
            <a:avLst/>
            <a:gdLst>
              <a:gd name="T0" fmla="*/ 1033 w 1056"/>
              <a:gd name="T1" fmla="*/ 240 h 1056"/>
              <a:gd name="T2" fmla="*/ 927 w 1056"/>
              <a:gd name="T3" fmla="*/ 347 h 1056"/>
              <a:gd name="T4" fmla="*/ 708 w 1056"/>
              <a:gd name="T5" fmla="*/ 128 h 1056"/>
              <a:gd name="T6" fmla="*/ 815 w 1056"/>
              <a:gd name="T7" fmla="*/ 22 h 1056"/>
              <a:gd name="T8" fmla="*/ 897 w 1056"/>
              <a:gd name="T9" fmla="*/ 22 h 1056"/>
              <a:gd name="T10" fmla="*/ 1033 w 1056"/>
              <a:gd name="T11" fmla="*/ 158 h 1056"/>
              <a:gd name="T12" fmla="*/ 1033 w 1056"/>
              <a:gd name="T13" fmla="*/ 240 h 1056"/>
              <a:gd name="T14" fmla="*/ 0 w 1056"/>
              <a:gd name="T15" fmla="*/ 836 h 1056"/>
              <a:gd name="T16" fmla="*/ 645 w 1056"/>
              <a:gd name="T17" fmla="*/ 191 h 1056"/>
              <a:gd name="T18" fmla="*/ 864 w 1056"/>
              <a:gd name="T19" fmla="*/ 410 h 1056"/>
              <a:gd name="T20" fmla="*/ 219 w 1056"/>
              <a:gd name="T21" fmla="*/ 1055 h 1056"/>
              <a:gd name="T22" fmla="*/ 0 w 1056"/>
              <a:gd name="T23" fmla="*/ 1055 h 1056"/>
              <a:gd name="T24" fmla="*/ 0 w 1056"/>
              <a:gd name="T25" fmla="*/ 836 h 10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6" h="1056">
                <a:moveTo>
                  <a:pt x="1033" y="240"/>
                </a:moveTo>
                <a:lnTo>
                  <a:pt x="927" y="347"/>
                </a:lnTo>
                <a:lnTo>
                  <a:pt x="708" y="128"/>
                </a:lnTo>
                <a:lnTo>
                  <a:pt x="815" y="22"/>
                </a:lnTo>
                <a:cubicBezTo>
                  <a:pt x="837" y="0"/>
                  <a:pt x="875" y="0"/>
                  <a:pt x="897" y="22"/>
                </a:cubicBezTo>
                <a:lnTo>
                  <a:pt x="1033" y="158"/>
                </a:lnTo>
                <a:cubicBezTo>
                  <a:pt x="1055" y="180"/>
                  <a:pt x="1055" y="218"/>
                  <a:pt x="1033" y="240"/>
                </a:cubicBezTo>
                <a:close/>
                <a:moveTo>
                  <a:pt x="0" y="836"/>
                </a:moveTo>
                <a:lnTo>
                  <a:pt x="645" y="191"/>
                </a:lnTo>
                <a:lnTo>
                  <a:pt x="864" y="410"/>
                </a:lnTo>
                <a:lnTo>
                  <a:pt x="219" y="1055"/>
                </a:lnTo>
                <a:lnTo>
                  <a:pt x="0" y="1055"/>
                </a:lnTo>
                <a:lnTo>
                  <a:pt x="0" y="83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40302"/>
            <a:ext cx="336550" cy="460375"/>
          </a:xfrm>
          <a:custGeom>
            <a:avLst/>
            <a:gdLst>
              <a:gd name="T0" fmla="*/ 410 w 936"/>
              <a:gd name="T1" fmla="*/ 0 h 1280"/>
              <a:gd name="T2" fmla="*/ 410 w 936"/>
              <a:gd name="T3" fmla="*/ 462 h 1280"/>
              <a:gd name="T4" fmla="*/ 0 w 936"/>
              <a:gd name="T5" fmla="*/ 462 h 1280"/>
              <a:gd name="T6" fmla="*/ 410 w 936"/>
              <a:gd name="T7" fmla="*/ 0 h 1280"/>
              <a:gd name="T8" fmla="*/ 0 w 936"/>
              <a:gd name="T9" fmla="*/ 811 h 1280"/>
              <a:gd name="T10" fmla="*/ 0 w 936"/>
              <a:gd name="T11" fmla="*/ 579 h 1280"/>
              <a:gd name="T12" fmla="*/ 935 w 936"/>
              <a:gd name="T13" fmla="*/ 579 h 1280"/>
              <a:gd name="T14" fmla="*/ 935 w 936"/>
              <a:gd name="T15" fmla="*/ 811 h 1280"/>
              <a:gd name="T16" fmla="*/ 468 w 936"/>
              <a:gd name="T17" fmla="*/ 1279 h 1280"/>
              <a:gd name="T18" fmla="*/ 0 w 936"/>
              <a:gd name="T19" fmla="*/ 811 h 1280"/>
              <a:gd name="T20" fmla="*/ 525 w 936"/>
              <a:gd name="T21" fmla="*/ 0 h 1280"/>
              <a:gd name="T22" fmla="*/ 935 w 936"/>
              <a:gd name="T23" fmla="*/ 462 h 1280"/>
              <a:gd name="T24" fmla="*/ 525 w 936"/>
              <a:gd name="T25" fmla="*/ 462 h 1280"/>
              <a:gd name="T26" fmla="*/ 525 w 936"/>
              <a:gd name="T27" fmla="*/ 0 h 1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6" h="1280">
                <a:moveTo>
                  <a:pt x="410" y="0"/>
                </a:moveTo>
                <a:lnTo>
                  <a:pt x="410" y="462"/>
                </a:lnTo>
                <a:lnTo>
                  <a:pt x="0" y="462"/>
                </a:lnTo>
                <a:cubicBezTo>
                  <a:pt x="0" y="224"/>
                  <a:pt x="181" y="27"/>
                  <a:pt x="410" y="0"/>
                </a:cubicBezTo>
                <a:close/>
                <a:moveTo>
                  <a:pt x="0" y="811"/>
                </a:moveTo>
                <a:lnTo>
                  <a:pt x="0" y="579"/>
                </a:lnTo>
                <a:lnTo>
                  <a:pt x="935" y="579"/>
                </a:lnTo>
                <a:lnTo>
                  <a:pt x="935" y="811"/>
                </a:lnTo>
                <a:cubicBezTo>
                  <a:pt x="935" y="1068"/>
                  <a:pt x="725" y="1279"/>
                  <a:pt x="468" y="1279"/>
                </a:cubicBezTo>
                <a:cubicBezTo>
                  <a:pt x="211" y="1279"/>
                  <a:pt x="0" y="1068"/>
                  <a:pt x="0" y="811"/>
                </a:cubicBezTo>
                <a:close/>
                <a:moveTo>
                  <a:pt x="525" y="0"/>
                </a:moveTo>
                <a:cubicBezTo>
                  <a:pt x="755" y="27"/>
                  <a:pt x="935" y="224"/>
                  <a:pt x="935" y="462"/>
                </a:cubicBezTo>
                <a:lnTo>
                  <a:pt x="525" y="462"/>
                </a:lnTo>
                <a:lnTo>
                  <a:pt x="52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56619" y="4962527"/>
            <a:ext cx="296862" cy="415925"/>
          </a:xfrm>
          <a:custGeom>
            <a:avLst/>
            <a:gdLst>
              <a:gd name="T0" fmla="*/ 465 w 826"/>
              <a:gd name="T1" fmla="*/ 815 h 1157"/>
              <a:gd name="T2" fmla="*/ 465 w 826"/>
              <a:gd name="T3" fmla="*/ 1041 h 1157"/>
              <a:gd name="T4" fmla="*/ 814 w 826"/>
              <a:gd name="T5" fmla="*/ 1041 h 1157"/>
              <a:gd name="T6" fmla="*/ 814 w 826"/>
              <a:gd name="T7" fmla="*/ 1156 h 1157"/>
              <a:gd name="T8" fmla="*/ 0 w 826"/>
              <a:gd name="T9" fmla="*/ 1156 h 1157"/>
              <a:gd name="T10" fmla="*/ 0 w 826"/>
              <a:gd name="T11" fmla="*/ 1041 h 1157"/>
              <a:gd name="T12" fmla="*/ 350 w 826"/>
              <a:gd name="T13" fmla="*/ 1041 h 1157"/>
              <a:gd name="T14" fmla="*/ 350 w 826"/>
              <a:gd name="T15" fmla="*/ 812 h 1157"/>
              <a:gd name="T16" fmla="*/ 8 w 826"/>
              <a:gd name="T17" fmla="*/ 410 h 1157"/>
              <a:gd name="T18" fmla="*/ 418 w 826"/>
              <a:gd name="T19" fmla="*/ 0 h 1157"/>
              <a:gd name="T20" fmla="*/ 825 w 826"/>
              <a:gd name="T21" fmla="*/ 410 h 1157"/>
              <a:gd name="T22" fmla="*/ 465 w 826"/>
              <a:gd name="T23" fmla="*/ 815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6" h="1157">
                <a:moveTo>
                  <a:pt x="465" y="815"/>
                </a:moveTo>
                <a:lnTo>
                  <a:pt x="465" y="1041"/>
                </a:lnTo>
                <a:lnTo>
                  <a:pt x="814" y="1041"/>
                </a:lnTo>
                <a:lnTo>
                  <a:pt x="814" y="1156"/>
                </a:lnTo>
                <a:lnTo>
                  <a:pt x="0" y="1156"/>
                </a:lnTo>
                <a:lnTo>
                  <a:pt x="0" y="1041"/>
                </a:lnTo>
                <a:lnTo>
                  <a:pt x="350" y="1041"/>
                </a:lnTo>
                <a:lnTo>
                  <a:pt x="350" y="812"/>
                </a:lnTo>
                <a:cubicBezTo>
                  <a:pt x="156" y="779"/>
                  <a:pt x="8" y="612"/>
                  <a:pt x="8" y="410"/>
                </a:cubicBezTo>
                <a:cubicBezTo>
                  <a:pt x="8" y="183"/>
                  <a:pt x="191" y="0"/>
                  <a:pt x="418" y="0"/>
                </a:cubicBezTo>
                <a:cubicBezTo>
                  <a:pt x="645" y="0"/>
                  <a:pt x="825" y="183"/>
                  <a:pt x="825" y="410"/>
                </a:cubicBezTo>
                <a:cubicBezTo>
                  <a:pt x="825" y="621"/>
                  <a:pt x="667" y="790"/>
                  <a:pt x="465" y="815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74208" y="4962527"/>
            <a:ext cx="423863" cy="415925"/>
          </a:xfrm>
          <a:custGeom>
            <a:avLst/>
            <a:gdLst>
              <a:gd name="T0" fmla="*/ 145 w 1176"/>
              <a:gd name="T1" fmla="*/ 517 h 1157"/>
              <a:gd name="T2" fmla="*/ 58 w 1176"/>
              <a:gd name="T3" fmla="*/ 429 h 1157"/>
              <a:gd name="T4" fmla="*/ 145 w 1176"/>
              <a:gd name="T5" fmla="*/ 342 h 1157"/>
              <a:gd name="T6" fmla="*/ 233 w 1176"/>
              <a:gd name="T7" fmla="*/ 429 h 1157"/>
              <a:gd name="T8" fmla="*/ 145 w 1176"/>
              <a:gd name="T9" fmla="*/ 517 h 1157"/>
              <a:gd name="T10" fmla="*/ 1175 w 1176"/>
              <a:gd name="T11" fmla="*/ 410 h 1157"/>
              <a:gd name="T12" fmla="*/ 815 w 1176"/>
              <a:gd name="T13" fmla="*/ 815 h 1157"/>
              <a:gd name="T14" fmla="*/ 815 w 1176"/>
              <a:gd name="T15" fmla="*/ 1041 h 1157"/>
              <a:gd name="T16" fmla="*/ 990 w 1176"/>
              <a:gd name="T17" fmla="*/ 1041 h 1157"/>
              <a:gd name="T18" fmla="*/ 990 w 1176"/>
              <a:gd name="T19" fmla="*/ 1156 h 1157"/>
              <a:gd name="T20" fmla="*/ 58 w 1176"/>
              <a:gd name="T21" fmla="*/ 1156 h 1157"/>
              <a:gd name="T22" fmla="*/ 58 w 1176"/>
              <a:gd name="T23" fmla="*/ 867 h 1157"/>
              <a:gd name="T24" fmla="*/ 0 w 1176"/>
              <a:gd name="T25" fmla="*/ 867 h 1157"/>
              <a:gd name="T26" fmla="*/ 0 w 1176"/>
              <a:gd name="T27" fmla="*/ 632 h 1157"/>
              <a:gd name="T28" fmla="*/ 58 w 1176"/>
              <a:gd name="T29" fmla="*/ 574 h 1157"/>
              <a:gd name="T30" fmla="*/ 233 w 1176"/>
              <a:gd name="T31" fmla="*/ 574 h 1157"/>
              <a:gd name="T32" fmla="*/ 290 w 1176"/>
              <a:gd name="T33" fmla="*/ 632 h 1157"/>
              <a:gd name="T34" fmla="*/ 290 w 1176"/>
              <a:gd name="T35" fmla="*/ 867 h 1157"/>
              <a:gd name="T36" fmla="*/ 233 w 1176"/>
              <a:gd name="T37" fmla="*/ 867 h 1157"/>
              <a:gd name="T38" fmla="*/ 233 w 1176"/>
              <a:gd name="T39" fmla="*/ 1041 h 1157"/>
              <a:gd name="T40" fmla="*/ 700 w 1176"/>
              <a:gd name="T41" fmla="*/ 1041 h 1157"/>
              <a:gd name="T42" fmla="*/ 700 w 1176"/>
              <a:gd name="T43" fmla="*/ 812 h 1157"/>
              <a:gd name="T44" fmla="*/ 358 w 1176"/>
              <a:gd name="T45" fmla="*/ 410 h 1157"/>
              <a:gd name="T46" fmla="*/ 768 w 1176"/>
              <a:gd name="T47" fmla="*/ 0 h 1157"/>
              <a:gd name="T48" fmla="*/ 1175 w 1176"/>
              <a:gd name="T49" fmla="*/ 410 h 1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76" h="1157">
                <a:moveTo>
                  <a:pt x="145" y="517"/>
                </a:moveTo>
                <a:cubicBezTo>
                  <a:pt x="96" y="517"/>
                  <a:pt x="58" y="478"/>
                  <a:pt x="58" y="429"/>
                </a:cubicBezTo>
                <a:cubicBezTo>
                  <a:pt x="58" y="380"/>
                  <a:pt x="96" y="342"/>
                  <a:pt x="145" y="342"/>
                </a:cubicBezTo>
                <a:cubicBezTo>
                  <a:pt x="194" y="342"/>
                  <a:pt x="233" y="380"/>
                  <a:pt x="233" y="429"/>
                </a:cubicBezTo>
                <a:cubicBezTo>
                  <a:pt x="233" y="478"/>
                  <a:pt x="194" y="517"/>
                  <a:pt x="145" y="517"/>
                </a:cubicBezTo>
                <a:close/>
                <a:moveTo>
                  <a:pt x="1175" y="410"/>
                </a:moveTo>
                <a:cubicBezTo>
                  <a:pt x="1175" y="621"/>
                  <a:pt x="1017" y="790"/>
                  <a:pt x="815" y="815"/>
                </a:cubicBezTo>
                <a:lnTo>
                  <a:pt x="815" y="1041"/>
                </a:lnTo>
                <a:lnTo>
                  <a:pt x="990" y="1041"/>
                </a:lnTo>
                <a:lnTo>
                  <a:pt x="990" y="1156"/>
                </a:lnTo>
                <a:lnTo>
                  <a:pt x="58" y="1156"/>
                </a:lnTo>
                <a:lnTo>
                  <a:pt x="58" y="867"/>
                </a:lnTo>
                <a:lnTo>
                  <a:pt x="0" y="867"/>
                </a:lnTo>
                <a:lnTo>
                  <a:pt x="0" y="632"/>
                </a:lnTo>
                <a:cubicBezTo>
                  <a:pt x="0" y="599"/>
                  <a:pt x="25" y="574"/>
                  <a:pt x="58" y="574"/>
                </a:cubicBezTo>
                <a:lnTo>
                  <a:pt x="233" y="574"/>
                </a:lnTo>
                <a:cubicBezTo>
                  <a:pt x="265" y="574"/>
                  <a:pt x="290" y="599"/>
                  <a:pt x="290" y="632"/>
                </a:cubicBezTo>
                <a:lnTo>
                  <a:pt x="290" y="867"/>
                </a:lnTo>
                <a:lnTo>
                  <a:pt x="233" y="867"/>
                </a:lnTo>
                <a:lnTo>
                  <a:pt x="233" y="1041"/>
                </a:lnTo>
                <a:lnTo>
                  <a:pt x="700" y="1041"/>
                </a:lnTo>
                <a:lnTo>
                  <a:pt x="700" y="812"/>
                </a:lnTo>
                <a:cubicBezTo>
                  <a:pt x="506" y="779"/>
                  <a:pt x="358" y="612"/>
                  <a:pt x="358" y="410"/>
                </a:cubicBezTo>
                <a:cubicBezTo>
                  <a:pt x="358" y="183"/>
                  <a:pt x="541" y="0"/>
                  <a:pt x="768" y="0"/>
                </a:cubicBezTo>
                <a:cubicBezTo>
                  <a:pt x="995" y="0"/>
                  <a:pt x="1175" y="183"/>
                  <a:pt x="1175" y="41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34658" y="4938714"/>
            <a:ext cx="461963" cy="461963"/>
          </a:xfrm>
          <a:custGeom>
            <a:avLst/>
            <a:gdLst>
              <a:gd name="T0" fmla="*/ 642 w 1285"/>
              <a:gd name="T1" fmla="*/ 1049 h 1285"/>
              <a:gd name="T2" fmla="*/ 1049 w 1285"/>
              <a:gd name="T3" fmla="*/ 642 h 1285"/>
              <a:gd name="T4" fmla="*/ 642 w 1285"/>
              <a:gd name="T5" fmla="*/ 235 h 1285"/>
              <a:gd name="T6" fmla="*/ 235 w 1285"/>
              <a:gd name="T7" fmla="*/ 642 h 1285"/>
              <a:gd name="T8" fmla="*/ 642 w 1285"/>
              <a:gd name="T9" fmla="*/ 1049 h 1285"/>
              <a:gd name="T10" fmla="*/ 1164 w 1285"/>
              <a:gd name="T11" fmla="*/ 585 h 1285"/>
              <a:gd name="T12" fmla="*/ 1284 w 1285"/>
              <a:gd name="T13" fmla="*/ 585 h 1285"/>
              <a:gd name="T14" fmla="*/ 1284 w 1285"/>
              <a:gd name="T15" fmla="*/ 700 h 1285"/>
              <a:gd name="T16" fmla="*/ 1164 w 1285"/>
              <a:gd name="T17" fmla="*/ 700 h 1285"/>
              <a:gd name="T18" fmla="*/ 699 w 1285"/>
              <a:gd name="T19" fmla="*/ 1164 h 1285"/>
              <a:gd name="T20" fmla="*/ 699 w 1285"/>
              <a:gd name="T21" fmla="*/ 1284 h 1285"/>
              <a:gd name="T22" fmla="*/ 585 w 1285"/>
              <a:gd name="T23" fmla="*/ 1284 h 1285"/>
              <a:gd name="T24" fmla="*/ 585 w 1285"/>
              <a:gd name="T25" fmla="*/ 1164 h 1285"/>
              <a:gd name="T26" fmla="*/ 120 w 1285"/>
              <a:gd name="T27" fmla="*/ 700 h 1285"/>
              <a:gd name="T28" fmla="*/ 0 w 1285"/>
              <a:gd name="T29" fmla="*/ 700 h 1285"/>
              <a:gd name="T30" fmla="*/ 0 w 1285"/>
              <a:gd name="T31" fmla="*/ 585 h 1285"/>
              <a:gd name="T32" fmla="*/ 120 w 1285"/>
              <a:gd name="T33" fmla="*/ 585 h 1285"/>
              <a:gd name="T34" fmla="*/ 585 w 1285"/>
              <a:gd name="T35" fmla="*/ 120 h 1285"/>
              <a:gd name="T36" fmla="*/ 585 w 1285"/>
              <a:gd name="T37" fmla="*/ 0 h 1285"/>
              <a:gd name="T38" fmla="*/ 699 w 1285"/>
              <a:gd name="T39" fmla="*/ 0 h 1285"/>
              <a:gd name="T40" fmla="*/ 699 w 1285"/>
              <a:gd name="T41" fmla="*/ 120 h 1285"/>
              <a:gd name="T42" fmla="*/ 1164 w 1285"/>
              <a:gd name="T43" fmla="*/ 585 h 1285"/>
              <a:gd name="T44" fmla="*/ 642 w 1285"/>
              <a:gd name="T45" fmla="*/ 410 h 1285"/>
              <a:gd name="T46" fmla="*/ 874 w 1285"/>
              <a:gd name="T47" fmla="*/ 642 h 1285"/>
              <a:gd name="T48" fmla="*/ 642 w 1285"/>
              <a:gd name="T49" fmla="*/ 875 h 1285"/>
              <a:gd name="T50" fmla="*/ 410 w 1285"/>
              <a:gd name="T51" fmla="*/ 642 h 1285"/>
              <a:gd name="T52" fmla="*/ 642 w 1285"/>
              <a:gd name="T53" fmla="*/ 41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85">
                <a:moveTo>
                  <a:pt x="642" y="1049"/>
                </a:moveTo>
                <a:cubicBezTo>
                  <a:pt x="869" y="1049"/>
                  <a:pt x="1049" y="869"/>
                  <a:pt x="1049" y="642"/>
                </a:cubicBezTo>
                <a:cubicBezTo>
                  <a:pt x="1049" y="415"/>
                  <a:pt x="869" y="235"/>
                  <a:pt x="642" y="235"/>
                </a:cubicBezTo>
                <a:cubicBezTo>
                  <a:pt x="415" y="235"/>
                  <a:pt x="235" y="415"/>
                  <a:pt x="235" y="642"/>
                </a:cubicBezTo>
                <a:cubicBezTo>
                  <a:pt x="235" y="869"/>
                  <a:pt x="415" y="1049"/>
                  <a:pt x="642" y="1049"/>
                </a:cubicBezTo>
                <a:close/>
                <a:moveTo>
                  <a:pt x="1164" y="585"/>
                </a:moveTo>
                <a:lnTo>
                  <a:pt x="1284" y="585"/>
                </a:lnTo>
                <a:lnTo>
                  <a:pt x="1284" y="700"/>
                </a:lnTo>
                <a:lnTo>
                  <a:pt x="1164" y="700"/>
                </a:lnTo>
                <a:cubicBezTo>
                  <a:pt x="1137" y="943"/>
                  <a:pt x="943" y="1137"/>
                  <a:pt x="699" y="1164"/>
                </a:cubicBezTo>
                <a:lnTo>
                  <a:pt x="699" y="1284"/>
                </a:lnTo>
                <a:lnTo>
                  <a:pt x="585" y="1284"/>
                </a:lnTo>
                <a:lnTo>
                  <a:pt x="585" y="1164"/>
                </a:lnTo>
                <a:cubicBezTo>
                  <a:pt x="341" y="1137"/>
                  <a:pt x="147" y="943"/>
                  <a:pt x="120" y="700"/>
                </a:cubicBezTo>
                <a:lnTo>
                  <a:pt x="0" y="700"/>
                </a:lnTo>
                <a:lnTo>
                  <a:pt x="0" y="585"/>
                </a:lnTo>
                <a:lnTo>
                  <a:pt x="120" y="585"/>
                </a:lnTo>
                <a:cubicBezTo>
                  <a:pt x="147" y="342"/>
                  <a:pt x="341" y="148"/>
                  <a:pt x="585" y="120"/>
                </a:cubicBezTo>
                <a:lnTo>
                  <a:pt x="585" y="0"/>
                </a:lnTo>
                <a:lnTo>
                  <a:pt x="699" y="0"/>
                </a:lnTo>
                <a:lnTo>
                  <a:pt x="699" y="120"/>
                </a:lnTo>
                <a:cubicBezTo>
                  <a:pt x="943" y="148"/>
                  <a:pt x="1137" y="342"/>
                  <a:pt x="1164" y="585"/>
                </a:cubicBezTo>
                <a:close/>
                <a:moveTo>
                  <a:pt x="642" y="410"/>
                </a:moveTo>
                <a:cubicBezTo>
                  <a:pt x="771" y="410"/>
                  <a:pt x="874" y="514"/>
                  <a:pt x="874" y="642"/>
                </a:cubicBezTo>
                <a:cubicBezTo>
                  <a:pt x="874" y="771"/>
                  <a:pt x="770" y="875"/>
                  <a:pt x="642" y="875"/>
                </a:cubicBezTo>
                <a:cubicBezTo>
                  <a:pt x="513" y="875"/>
                  <a:pt x="410" y="771"/>
                  <a:pt x="410" y="642"/>
                </a:cubicBezTo>
                <a:cubicBezTo>
                  <a:pt x="410" y="514"/>
                  <a:pt x="514" y="410"/>
                  <a:pt x="642" y="41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14158" y="4981577"/>
            <a:ext cx="461963" cy="377825"/>
          </a:xfrm>
          <a:custGeom>
            <a:avLst/>
            <a:gdLst>
              <a:gd name="T0" fmla="*/ 410 w 1285"/>
              <a:gd name="T1" fmla="*/ 699 h 1050"/>
              <a:gd name="T2" fmla="*/ 585 w 1285"/>
              <a:gd name="T3" fmla="*/ 524 h 1050"/>
              <a:gd name="T4" fmla="*/ 642 w 1285"/>
              <a:gd name="T5" fmla="*/ 535 h 1050"/>
              <a:gd name="T6" fmla="*/ 642 w 1285"/>
              <a:gd name="T7" fmla="*/ 174 h 1050"/>
              <a:gd name="T8" fmla="*/ 935 w 1285"/>
              <a:gd name="T9" fmla="*/ 174 h 1050"/>
              <a:gd name="T10" fmla="*/ 935 w 1285"/>
              <a:gd name="T11" fmla="*/ 292 h 1050"/>
              <a:gd name="T12" fmla="*/ 760 w 1285"/>
              <a:gd name="T13" fmla="*/ 292 h 1050"/>
              <a:gd name="T14" fmla="*/ 760 w 1285"/>
              <a:gd name="T15" fmla="*/ 702 h 1050"/>
              <a:gd name="T16" fmla="*/ 585 w 1285"/>
              <a:gd name="T17" fmla="*/ 874 h 1050"/>
              <a:gd name="T18" fmla="*/ 410 w 1285"/>
              <a:gd name="T19" fmla="*/ 699 h 1050"/>
              <a:gd name="T20" fmla="*/ 1167 w 1285"/>
              <a:gd name="T21" fmla="*/ 931 h 1050"/>
              <a:gd name="T22" fmla="*/ 1167 w 1285"/>
              <a:gd name="T23" fmla="*/ 117 h 1050"/>
              <a:gd name="T24" fmla="*/ 118 w 1285"/>
              <a:gd name="T25" fmla="*/ 117 h 1050"/>
              <a:gd name="T26" fmla="*/ 118 w 1285"/>
              <a:gd name="T27" fmla="*/ 931 h 1050"/>
              <a:gd name="T28" fmla="*/ 1167 w 1285"/>
              <a:gd name="T29" fmla="*/ 931 h 1050"/>
              <a:gd name="T30" fmla="*/ 1167 w 1285"/>
              <a:gd name="T31" fmla="*/ 0 h 1050"/>
              <a:gd name="T32" fmla="*/ 1284 w 1285"/>
              <a:gd name="T33" fmla="*/ 117 h 1050"/>
              <a:gd name="T34" fmla="*/ 1284 w 1285"/>
              <a:gd name="T35" fmla="*/ 931 h 1050"/>
              <a:gd name="T36" fmla="*/ 1167 w 1285"/>
              <a:gd name="T37" fmla="*/ 1049 h 1050"/>
              <a:gd name="T38" fmla="*/ 118 w 1285"/>
              <a:gd name="T39" fmla="*/ 1049 h 1050"/>
              <a:gd name="T40" fmla="*/ 0 w 1285"/>
              <a:gd name="T41" fmla="*/ 931 h 1050"/>
              <a:gd name="T42" fmla="*/ 0 w 1285"/>
              <a:gd name="T43" fmla="*/ 117 h 1050"/>
              <a:gd name="T44" fmla="*/ 118 w 1285"/>
              <a:gd name="T45" fmla="*/ 0 h 1050"/>
              <a:gd name="T46" fmla="*/ 1167 w 1285"/>
              <a:gd name="T47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0">
                <a:moveTo>
                  <a:pt x="410" y="699"/>
                </a:moveTo>
                <a:cubicBezTo>
                  <a:pt x="410" y="603"/>
                  <a:pt x="489" y="524"/>
                  <a:pt x="585" y="524"/>
                </a:cubicBezTo>
                <a:cubicBezTo>
                  <a:pt x="604" y="524"/>
                  <a:pt x="623" y="530"/>
                  <a:pt x="642" y="535"/>
                </a:cubicBezTo>
                <a:lnTo>
                  <a:pt x="642" y="174"/>
                </a:lnTo>
                <a:lnTo>
                  <a:pt x="935" y="174"/>
                </a:lnTo>
                <a:lnTo>
                  <a:pt x="935" y="292"/>
                </a:lnTo>
                <a:lnTo>
                  <a:pt x="760" y="292"/>
                </a:lnTo>
                <a:lnTo>
                  <a:pt x="760" y="702"/>
                </a:lnTo>
                <a:cubicBezTo>
                  <a:pt x="760" y="797"/>
                  <a:pt x="681" y="874"/>
                  <a:pt x="585" y="874"/>
                </a:cubicBezTo>
                <a:cubicBezTo>
                  <a:pt x="489" y="874"/>
                  <a:pt x="410" y="795"/>
                  <a:pt x="410" y="699"/>
                </a:cubicBezTo>
                <a:close/>
                <a:moveTo>
                  <a:pt x="1167" y="931"/>
                </a:moveTo>
                <a:lnTo>
                  <a:pt x="1167" y="117"/>
                </a:lnTo>
                <a:lnTo>
                  <a:pt x="118" y="117"/>
                </a:lnTo>
                <a:lnTo>
                  <a:pt x="118" y="931"/>
                </a:lnTo>
                <a:lnTo>
                  <a:pt x="1167" y="931"/>
                </a:lnTo>
                <a:close/>
                <a:moveTo>
                  <a:pt x="1167" y="0"/>
                </a:moveTo>
                <a:cubicBezTo>
                  <a:pt x="1230" y="0"/>
                  <a:pt x="1284" y="54"/>
                  <a:pt x="1284" y="117"/>
                </a:cubicBezTo>
                <a:lnTo>
                  <a:pt x="1284" y="931"/>
                </a:lnTo>
                <a:cubicBezTo>
                  <a:pt x="1284" y="994"/>
                  <a:pt x="1230" y="1049"/>
                  <a:pt x="1167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98433" y="4981577"/>
            <a:ext cx="252413" cy="377825"/>
          </a:xfrm>
          <a:custGeom>
            <a:avLst/>
            <a:gdLst>
              <a:gd name="T0" fmla="*/ 349 w 700"/>
              <a:gd name="T1" fmla="*/ 0 h 1050"/>
              <a:gd name="T2" fmla="*/ 699 w 700"/>
              <a:gd name="T3" fmla="*/ 0 h 1050"/>
              <a:gd name="T4" fmla="*/ 699 w 700"/>
              <a:gd name="T5" fmla="*/ 232 h 1050"/>
              <a:gd name="T6" fmla="*/ 467 w 700"/>
              <a:gd name="T7" fmla="*/ 232 h 1050"/>
              <a:gd name="T8" fmla="*/ 467 w 700"/>
              <a:gd name="T9" fmla="*/ 817 h 1050"/>
              <a:gd name="T10" fmla="*/ 232 w 700"/>
              <a:gd name="T11" fmla="*/ 1049 h 1050"/>
              <a:gd name="T12" fmla="*/ 0 w 700"/>
              <a:gd name="T13" fmla="*/ 817 h 1050"/>
              <a:gd name="T14" fmla="*/ 232 w 700"/>
              <a:gd name="T15" fmla="*/ 582 h 1050"/>
              <a:gd name="T16" fmla="*/ 349 w 700"/>
              <a:gd name="T17" fmla="*/ 614 h 1050"/>
              <a:gd name="T18" fmla="*/ 349 w 700"/>
              <a:gd name="T1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0" h="1050">
                <a:moveTo>
                  <a:pt x="349" y="0"/>
                </a:moveTo>
                <a:lnTo>
                  <a:pt x="699" y="0"/>
                </a:lnTo>
                <a:lnTo>
                  <a:pt x="699" y="232"/>
                </a:lnTo>
                <a:lnTo>
                  <a:pt x="467" y="232"/>
                </a:lnTo>
                <a:lnTo>
                  <a:pt x="467" y="817"/>
                </a:lnTo>
                <a:cubicBezTo>
                  <a:pt x="467" y="945"/>
                  <a:pt x="360" y="1049"/>
                  <a:pt x="232" y="1049"/>
                </a:cubicBezTo>
                <a:cubicBezTo>
                  <a:pt x="103" y="1049"/>
                  <a:pt x="0" y="946"/>
                  <a:pt x="0" y="817"/>
                </a:cubicBezTo>
                <a:cubicBezTo>
                  <a:pt x="0" y="689"/>
                  <a:pt x="103" y="582"/>
                  <a:pt x="232" y="582"/>
                </a:cubicBezTo>
                <a:cubicBezTo>
                  <a:pt x="276" y="582"/>
                  <a:pt x="314" y="595"/>
                  <a:pt x="349" y="614"/>
                </a:cubicBezTo>
                <a:lnTo>
                  <a:pt x="349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93794" y="5029203"/>
            <a:ext cx="419100" cy="282575"/>
          </a:xfrm>
          <a:custGeom>
            <a:avLst/>
            <a:gdLst>
              <a:gd name="T0" fmla="*/ 1165 w 1166"/>
              <a:gd name="T1" fmla="*/ 112 h 785"/>
              <a:gd name="T2" fmla="*/ 987 w 1166"/>
              <a:gd name="T3" fmla="*/ 312 h 785"/>
              <a:gd name="T4" fmla="*/ 1107 w 1166"/>
              <a:gd name="T5" fmla="*/ 670 h 785"/>
              <a:gd name="T6" fmla="*/ 990 w 1166"/>
              <a:gd name="T7" fmla="*/ 670 h 785"/>
              <a:gd name="T8" fmla="*/ 905 w 1166"/>
              <a:gd name="T9" fmla="*/ 404 h 785"/>
              <a:gd name="T10" fmla="*/ 670 w 1166"/>
              <a:gd name="T11" fmla="*/ 670 h 785"/>
              <a:gd name="T12" fmla="*/ 438 w 1166"/>
              <a:gd name="T13" fmla="*/ 435 h 785"/>
              <a:gd name="T14" fmla="*/ 88 w 1166"/>
              <a:gd name="T15" fmla="*/ 784 h 785"/>
              <a:gd name="T16" fmla="*/ 0 w 1166"/>
              <a:gd name="T17" fmla="*/ 697 h 785"/>
              <a:gd name="T18" fmla="*/ 438 w 1166"/>
              <a:gd name="T19" fmla="*/ 260 h 785"/>
              <a:gd name="T20" fmla="*/ 670 w 1166"/>
              <a:gd name="T21" fmla="*/ 495 h 785"/>
              <a:gd name="T22" fmla="*/ 837 w 1166"/>
              <a:gd name="T23" fmla="*/ 303 h 785"/>
              <a:gd name="T24" fmla="*/ 443 w 1166"/>
              <a:gd name="T25" fmla="*/ 115 h 785"/>
              <a:gd name="T26" fmla="*/ 82 w 1166"/>
              <a:gd name="T27" fmla="*/ 257 h 785"/>
              <a:gd name="T28" fmla="*/ 0 w 1166"/>
              <a:gd name="T29" fmla="*/ 175 h 785"/>
              <a:gd name="T30" fmla="*/ 443 w 1166"/>
              <a:gd name="T31" fmla="*/ 0 h 785"/>
              <a:gd name="T32" fmla="*/ 916 w 1166"/>
              <a:gd name="T33" fmla="*/ 216 h 785"/>
              <a:gd name="T34" fmla="*/ 1083 w 1166"/>
              <a:gd name="T35" fmla="*/ 30 h 785"/>
              <a:gd name="T36" fmla="*/ 1165 w 1166"/>
              <a:gd name="T37" fmla="*/ 112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785">
                <a:moveTo>
                  <a:pt x="1165" y="112"/>
                </a:moveTo>
                <a:lnTo>
                  <a:pt x="987" y="312"/>
                </a:lnTo>
                <a:cubicBezTo>
                  <a:pt x="1050" y="413"/>
                  <a:pt x="1094" y="536"/>
                  <a:pt x="1107" y="670"/>
                </a:cubicBezTo>
                <a:lnTo>
                  <a:pt x="990" y="670"/>
                </a:lnTo>
                <a:cubicBezTo>
                  <a:pt x="979" y="574"/>
                  <a:pt x="949" y="484"/>
                  <a:pt x="905" y="404"/>
                </a:cubicBezTo>
                <a:lnTo>
                  <a:pt x="670" y="670"/>
                </a:lnTo>
                <a:lnTo>
                  <a:pt x="438" y="435"/>
                </a:lnTo>
                <a:lnTo>
                  <a:pt x="88" y="784"/>
                </a:lnTo>
                <a:lnTo>
                  <a:pt x="0" y="697"/>
                </a:lnTo>
                <a:lnTo>
                  <a:pt x="438" y="260"/>
                </a:lnTo>
                <a:lnTo>
                  <a:pt x="670" y="495"/>
                </a:lnTo>
                <a:lnTo>
                  <a:pt x="837" y="303"/>
                </a:lnTo>
                <a:cubicBezTo>
                  <a:pt x="738" y="189"/>
                  <a:pt x="602" y="115"/>
                  <a:pt x="443" y="115"/>
                </a:cubicBezTo>
                <a:cubicBezTo>
                  <a:pt x="307" y="115"/>
                  <a:pt x="181" y="169"/>
                  <a:pt x="82" y="257"/>
                </a:cubicBezTo>
                <a:lnTo>
                  <a:pt x="0" y="175"/>
                </a:lnTo>
                <a:cubicBezTo>
                  <a:pt x="121" y="68"/>
                  <a:pt x="274" y="0"/>
                  <a:pt x="443" y="0"/>
                </a:cubicBezTo>
                <a:cubicBezTo>
                  <a:pt x="632" y="0"/>
                  <a:pt x="796" y="82"/>
                  <a:pt x="916" y="216"/>
                </a:cubicBezTo>
                <a:lnTo>
                  <a:pt x="1083" y="30"/>
                </a:lnTo>
                <a:lnTo>
                  <a:pt x="1165" y="11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73294" y="5002213"/>
            <a:ext cx="419100" cy="336550"/>
          </a:xfrm>
          <a:custGeom>
            <a:avLst/>
            <a:gdLst>
              <a:gd name="T0" fmla="*/ 869 w 1165"/>
              <a:gd name="T1" fmla="*/ 464 h 936"/>
              <a:gd name="T2" fmla="*/ 989 w 1165"/>
              <a:gd name="T3" fmla="*/ 410 h 936"/>
              <a:gd name="T4" fmla="*/ 869 w 1165"/>
              <a:gd name="T5" fmla="*/ 355 h 936"/>
              <a:gd name="T6" fmla="*/ 814 w 1165"/>
              <a:gd name="T7" fmla="*/ 235 h 936"/>
              <a:gd name="T8" fmla="*/ 759 w 1165"/>
              <a:gd name="T9" fmla="*/ 355 h 936"/>
              <a:gd name="T10" fmla="*/ 639 w 1165"/>
              <a:gd name="T11" fmla="*/ 410 h 936"/>
              <a:gd name="T12" fmla="*/ 759 w 1165"/>
              <a:gd name="T13" fmla="*/ 464 h 936"/>
              <a:gd name="T14" fmla="*/ 814 w 1165"/>
              <a:gd name="T15" fmla="*/ 585 h 936"/>
              <a:gd name="T16" fmla="*/ 869 w 1165"/>
              <a:gd name="T17" fmla="*/ 464 h 936"/>
              <a:gd name="T18" fmla="*/ 538 w 1165"/>
              <a:gd name="T19" fmla="*/ 656 h 936"/>
              <a:gd name="T20" fmla="*/ 699 w 1165"/>
              <a:gd name="T21" fmla="*/ 585 h 936"/>
              <a:gd name="T22" fmla="*/ 538 w 1165"/>
              <a:gd name="T23" fmla="*/ 511 h 936"/>
              <a:gd name="T24" fmla="*/ 464 w 1165"/>
              <a:gd name="T25" fmla="*/ 350 h 936"/>
              <a:gd name="T26" fmla="*/ 393 w 1165"/>
              <a:gd name="T27" fmla="*/ 511 h 936"/>
              <a:gd name="T28" fmla="*/ 232 w 1165"/>
              <a:gd name="T29" fmla="*/ 585 h 936"/>
              <a:gd name="T30" fmla="*/ 393 w 1165"/>
              <a:gd name="T31" fmla="*/ 656 h 936"/>
              <a:gd name="T32" fmla="*/ 464 w 1165"/>
              <a:gd name="T33" fmla="*/ 817 h 936"/>
              <a:gd name="T34" fmla="*/ 538 w 1165"/>
              <a:gd name="T35" fmla="*/ 656 h 936"/>
              <a:gd name="T36" fmla="*/ 931 w 1165"/>
              <a:gd name="T37" fmla="*/ 0 h 936"/>
              <a:gd name="T38" fmla="*/ 1164 w 1165"/>
              <a:gd name="T39" fmla="*/ 0 h 936"/>
              <a:gd name="T40" fmla="*/ 1164 w 1165"/>
              <a:gd name="T41" fmla="*/ 817 h 936"/>
              <a:gd name="T42" fmla="*/ 1049 w 1165"/>
              <a:gd name="T43" fmla="*/ 935 h 936"/>
              <a:gd name="T44" fmla="*/ 114 w 1165"/>
              <a:gd name="T45" fmla="*/ 935 h 936"/>
              <a:gd name="T46" fmla="*/ 0 w 1165"/>
              <a:gd name="T47" fmla="*/ 817 h 936"/>
              <a:gd name="T48" fmla="*/ 0 w 1165"/>
              <a:gd name="T49" fmla="*/ 117 h 936"/>
              <a:gd name="T50" fmla="*/ 114 w 1165"/>
              <a:gd name="T51" fmla="*/ 0 h 936"/>
              <a:gd name="T52" fmla="*/ 175 w 1165"/>
              <a:gd name="T53" fmla="*/ 0 h 936"/>
              <a:gd name="T54" fmla="*/ 289 w 1165"/>
              <a:gd name="T55" fmla="*/ 175 h 936"/>
              <a:gd name="T56" fmla="*/ 464 w 1165"/>
              <a:gd name="T57" fmla="*/ 175 h 936"/>
              <a:gd name="T58" fmla="*/ 349 w 1165"/>
              <a:gd name="T59" fmla="*/ 0 h 936"/>
              <a:gd name="T60" fmla="*/ 464 w 1165"/>
              <a:gd name="T61" fmla="*/ 0 h 936"/>
              <a:gd name="T62" fmla="*/ 582 w 1165"/>
              <a:gd name="T63" fmla="*/ 175 h 936"/>
              <a:gd name="T64" fmla="*/ 757 w 1165"/>
              <a:gd name="T65" fmla="*/ 175 h 936"/>
              <a:gd name="T66" fmla="*/ 639 w 1165"/>
              <a:gd name="T67" fmla="*/ 0 h 936"/>
              <a:gd name="T68" fmla="*/ 757 w 1165"/>
              <a:gd name="T69" fmla="*/ 0 h 936"/>
              <a:gd name="T70" fmla="*/ 874 w 1165"/>
              <a:gd name="T71" fmla="*/ 175 h 936"/>
              <a:gd name="T72" fmla="*/ 1049 w 1165"/>
              <a:gd name="T73" fmla="*/ 175 h 936"/>
              <a:gd name="T74" fmla="*/ 931 w 1165"/>
              <a:gd name="T7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165" h="936">
                <a:moveTo>
                  <a:pt x="869" y="464"/>
                </a:moveTo>
                <a:lnTo>
                  <a:pt x="989" y="410"/>
                </a:lnTo>
                <a:lnTo>
                  <a:pt x="869" y="355"/>
                </a:lnTo>
                <a:lnTo>
                  <a:pt x="814" y="235"/>
                </a:lnTo>
                <a:lnTo>
                  <a:pt x="759" y="355"/>
                </a:lnTo>
                <a:lnTo>
                  <a:pt x="639" y="410"/>
                </a:lnTo>
                <a:lnTo>
                  <a:pt x="759" y="464"/>
                </a:lnTo>
                <a:lnTo>
                  <a:pt x="814" y="585"/>
                </a:lnTo>
                <a:lnTo>
                  <a:pt x="869" y="464"/>
                </a:lnTo>
                <a:close/>
                <a:moveTo>
                  <a:pt x="538" y="656"/>
                </a:moveTo>
                <a:lnTo>
                  <a:pt x="699" y="585"/>
                </a:lnTo>
                <a:lnTo>
                  <a:pt x="538" y="511"/>
                </a:lnTo>
                <a:lnTo>
                  <a:pt x="464" y="350"/>
                </a:lnTo>
                <a:lnTo>
                  <a:pt x="393" y="511"/>
                </a:lnTo>
                <a:lnTo>
                  <a:pt x="232" y="585"/>
                </a:lnTo>
                <a:lnTo>
                  <a:pt x="393" y="656"/>
                </a:lnTo>
                <a:lnTo>
                  <a:pt x="464" y="817"/>
                </a:lnTo>
                <a:lnTo>
                  <a:pt x="538" y="656"/>
                </a:lnTo>
                <a:close/>
                <a:moveTo>
                  <a:pt x="931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4" y="0"/>
                </a:cubicBezTo>
                <a:lnTo>
                  <a:pt x="175" y="0"/>
                </a:lnTo>
                <a:lnTo>
                  <a:pt x="289" y="175"/>
                </a:lnTo>
                <a:lnTo>
                  <a:pt x="464" y="175"/>
                </a:lnTo>
                <a:lnTo>
                  <a:pt x="349" y="0"/>
                </a:lnTo>
                <a:lnTo>
                  <a:pt x="464" y="0"/>
                </a:lnTo>
                <a:lnTo>
                  <a:pt x="582" y="175"/>
                </a:lnTo>
                <a:lnTo>
                  <a:pt x="757" y="175"/>
                </a:lnTo>
                <a:lnTo>
                  <a:pt x="639" y="0"/>
                </a:lnTo>
                <a:lnTo>
                  <a:pt x="757" y="0"/>
                </a:lnTo>
                <a:lnTo>
                  <a:pt x="874" y="175"/>
                </a:lnTo>
                <a:lnTo>
                  <a:pt x="1049" y="175"/>
                </a:lnTo>
                <a:lnTo>
                  <a:pt x="931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4381" y="5002213"/>
            <a:ext cx="419100" cy="336550"/>
          </a:xfrm>
          <a:custGeom>
            <a:avLst/>
            <a:gdLst>
              <a:gd name="T0" fmla="*/ 932 w 1165"/>
              <a:gd name="T1" fmla="*/ 0 h 936"/>
              <a:gd name="T2" fmla="*/ 1164 w 1165"/>
              <a:gd name="T3" fmla="*/ 0 h 936"/>
              <a:gd name="T4" fmla="*/ 1164 w 1165"/>
              <a:gd name="T5" fmla="*/ 817 h 936"/>
              <a:gd name="T6" fmla="*/ 1049 w 1165"/>
              <a:gd name="T7" fmla="*/ 935 h 936"/>
              <a:gd name="T8" fmla="*/ 115 w 1165"/>
              <a:gd name="T9" fmla="*/ 935 h 936"/>
              <a:gd name="T10" fmla="*/ 0 w 1165"/>
              <a:gd name="T11" fmla="*/ 817 h 936"/>
              <a:gd name="T12" fmla="*/ 0 w 1165"/>
              <a:gd name="T13" fmla="*/ 117 h 936"/>
              <a:gd name="T14" fmla="*/ 115 w 1165"/>
              <a:gd name="T15" fmla="*/ 0 h 936"/>
              <a:gd name="T16" fmla="*/ 175 w 1165"/>
              <a:gd name="T17" fmla="*/ 0 h 936"/>
              <a:gd name="T18" fmla="*/ 289 w 1165"/>
              <a:gd name="T19" fmla="*/ 235 h 936"/>
              <a:gd name="T20" fmla="*/ 464 w 1165"/>
              <a:gd name="T21" fmla="*/ 235 h 936"/>
              <a:gd name="T22" fmla="*/ 350 w 1165"/>
              <a:gd name="T23" fmla="*/ 0 h 936"/>
              <a:gd name="T24" fmla="*/ 464 w 1165"/>
              <a:gd name="T25" fmla="*/ 0 h 936"/>
              <a:gd name="T26" fmla="*/ 582 w 1165"/>
              <a:gd name="T27" fmla="*/ 235 h 936"/>
              <a:gd name="T28" fmla="*/ 757 w 1165"/>
              <a:gd name="T29" fmla="*/ 235 h 936"/>
              <a:gd name="T30" fmla="*/ 639 w 1165"/>
              <a:gd name="T31" fmla="*/ 0 h 936"/>
              <a:gd name="T32" fmla="*/ 757 w 1165"/>
              <a:gd name="T33" fmla="*/ 0 h 936"/>
              <a:gd name="T34" fmla="*/ 874 w 1165"/>
              <a:gd name="T35" fmla="*/ 235 h 936"/>
              <a:gd name="T36" fmla="*/ 1049 w 1165"/>
              <a:gd name="T37" fmla="*/ 235 h 936"/>
              <a:gd name="T38" fmla="*/ 932 w 1165"/>
              <a:gd name="T3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5" h="936">
                <a:moveTo>
                  <a:pt x="932" y="0"/>
                </a:moveTo>
                <a:lnTo>
                  <a:pt x="1164" y="0"/>
                </a:lnTo>
                <a:lnTo>
                  <a:pt x="1164" y="817"/>
                </a:lnTo>
                <a:cubicBezTo>
                  <a:pt x="1164" y="880"/>
                  <a:pt x="1112" y="935"/>
                  <a:pt x="1049" y="935"/>
                </a:cubicBezTo>
                <a:lnTo>
                  <a:pt x="115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175" y="0"/>
                </a:lnTo>
                <a:lnTo>
                  <a:pt x="289" y="235"/>
                </a:lnTo>
                <a:lnTo>
                  <a:pt x="464" y="235"/>
                </a:lnTo>
                <a:lnTo>
                  <a:pt x="350" y="0"/>
                </a:lnTo>
                <a:lnTo>
                  <a:pt x="464" y="0"/>
                </a:lnTo>
                <a:lnTo>
                  <a:pt x="582" y="235"/>
                </a:lnTo>
                <a:lnTo>
                  <a:pt x="757" y="235"/>
                </a:lnTo>
                <a:lnTo>
                  <a:pt x="639" y="0"/>
                </a:lnTo>
                <a:lnTo>
                  <a:pt x="757" y="0"/>
                </a:lnTo>
                <a:lnTo>
                  <a:pt x="874" y="235"/>
                </a:lnTo>
                <a:lnTo>
                  <a:pt x="1049" y="235"/>
                </a:lnTo>
                <a:lnTo>
                  <a:pt x="932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4521" y="4981577"/>
            <a:ext cx="377825" cy="377825"/>
          </a:xfrm>
          <a:custGeom>
            <a:avLst/>
            <a:gdLst>
              <a:gd name="T0" fmla="*/ 757 w 1051"/>
              <a:gd name="T1" fmla="*/ 407 h 1050"/>
              <a:gd name="T2" fmla="*/ 525 w 1051"/>
              <a:gd name="T3" fmla="*/ 642 h 1050"/>
              <a:gd name="T4" fmla="*/ 293 w 1051"/>
              <a:gd name="T5" fmla="*/ 407 h 1050"/>
              <a:gd name="T6" fmla="*/ 407 w 1051"/>
              <a:gd name="T7" fmla="*/ 407 h 1050"/>
              <a:gd name="T8" fmla="*/ 407 w 1051"/>
              <a:gd name="T9" fmla="*/ 232 h 1050"/>
              <a:gd name="T10" fmla="*/ 642 w 1051"/>
              <a:gd name="T11" fmla="*/ 232 h 1050"/>
              <a:gd name="T12" fmla="*/ 642 w 1051"/>
              <a:gd name="T13" fmla="*/ 407 h 1050"/>
              <a:gd name="T14" fmla="*/ 757 w 1051"/>
              <a:gd name="T15" fmla="*/ 407 h 1050"/>
              <a:gd name="T16" fmla="*/ 932 w 1051"/>
              <a:gd name="T17" fmla="*/ 699 h 1050"/>
              <a:gd name="T18" fmla="*/ 932 w 1051"/>
              <a:gd name="T19" fmla="*/ 117 h 1050"/>
              <a:gd name="T20" fmla="*/ 115 w 1051"/>
              <a:gd name="T21" fmla="*/ 117 h 1050"/>
              <a:gd name="T22" fmla="*/ 115 w 1051"/>
              <a:gd name="T23" fmla="*/ 699 h 1050"/>
              <a:gd name="T24" fmla="*/ 350 w 1051"/>
              <a:gd name="T25" fmla="*/ 699 h 1050"/>
              <a:gd name="T26" fmla="*/ 525 w 1051"/>
              <a:gd name="T27" fmla="*/ 874 h 1050"/>
              <a:gd name="T28" fmla="*/ 700 w 1051"/>
              <a:gd name="T29" fmla="*/ 699 h 1050"/>
              <a:gd name="T30" fmla="*/ 932 w 1051"/>
              <a:gd name="T31" fmla="*/ 699 h 1050"/>
              <a:gd name="T32" fmla="*/ 932 w 1051"/>
              <a:gd name="T33" fmla="*/ 0 h 1050"/>
              <a:gd name="T34" fmla="*/ 1050 w 1051"/>
              <a:gd name="T35" fmla="*/ 117 h 1050"/>
              <a:gd name="T36" fmla="*/ 1050 w 1051"/>
              <a:gd name="T37" fmla="*/ 931 h 1050"/>
              <a:gd name="T38" fmla="*/ 932 w 1051"/>
              <a:gd name="T39" fmla="*/ 1049 h 1050"/>
              <a:gd name="T40" fmla="*/ 115 w 1051"/>
              <a:gd name="T41" fmla="*/ 1049 h 1050"/>
              <a:gd name="T42" fmla="*/ 0 w 1051"/>
              <a:gd name="T43" fmla="*/ 931 h 1050"/>
              <a:gd name="T44" fmla="*/ 0 w 1051"/>
              <a:gd name="T45" fmla="*/ 117 h 1050"/>
              <a:gd name="T46" fmla="*/ 115 w 1051"/>
              <a:gd name="T47" fmla="*/ 0 h 1050"/>
              <a:gd name="T48" fmla="*/ 932 w 1051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757" y="407"/>
                </a:moveTo>
                <a:lnTo>
                  <a:pt x="525" y="642"/>
                </a:lnTo>
                <a:lnTo>
                  <a:pt x="293" y="407"/>
                </a:lnTo>
                <a:lnTo>
                  <a:pt x="407" y="407"/>
                </a:lnTo>
                <a:lnTo>
                  <a:pt x="407" y="232"/>
                </a:lnTo>
                <a:lnTo>
                  <a:pt x="642" y="232"/>
                </a:lnTo>
                <a:lnTo>
                  <a:pt x="642" y="407"/>
                </a:lnTo>
                <a:lnTo>
                  <a:pt x="757" y="407"/>
                </a:lnTo>
                <a:close/>
                <a:moveTo>
                  <a:pt x="932" y="699"/>
                </a:moveTo>
                <a:lnTo>
                  <a:pt x="932" y="117"/>
                </a:lnTo>
                <a:lnTo>
                  <a:pt x="115" y="117"/>
                </a:lnTo>
                <a:lnTo>
                  <a:pt x="115" y="699"/>
                </a:lnTo>
                <a:lnTo>
                  <a:pt x="350" y="699"/>
                </a:lnTo>
                <a:cubicBezTo>
                  <a:pt x="350" y="795"/>
                  <a:pt x="429" y="874"/>
                  <a:pt x="525" y="874"/>
                </a:cubicBezTo>
                <a:cubicBezTo>
                  <a:pt x="621" y="874"/>
                  <a:pt x="700" y="795"/>
                  <a:pt x="700" y="699"/>
                </a:cubicBezTo>
                <a:lnTo>
                  <a:pt x="932" y="699"/>
                </a:lnTo>
                <a:close/>
                <a:moveTo>
                  <a:pt x="932" y="0"/>
                </a:moveTo>
                <a:cubicBezTo>
                  <a:pt x="995" y="0"/>
                  <a:pt x="1050" y="54"/>
                  <a:pt x="1050" y="117"/>
                </a:cubicBezTo>
                <a:lnTo>
                  <a:pt x="1050" y="931"/>
                </a:lnTo>
                <a:cubicBezTo>
                  <a:pt x="1050" y="994"/>
                  <a:pt x="995" y="1049"/>
                  <a:pt x="932" y="1049"/>
                </a:cubicBezTo>
                <a:lnTo>
                  <a:pt x="115" y="1049"/>
                </a:lnTo>
                <a:cubicBezTo>
                  <a:pt x="49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4"/>
                  <a:pt x="49" y="0"/>
                  <a:pt x="115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915026"/>
            <a:ext cx="155575" cy="252412"/>
          </a:xfrm>
          <a:custGeom>
            <a:avLst/>
            <a:gdLst>
              <a:gd name="T0" fmla="*/ 432 w 433"/>
              <a:gd name="T1" fmla="*/ 82 h 700"/>
              <a:gd name="T2" fmla="*/ 164 w 433"/>
              <a:gd name="T3" fmla="*/ 350 h 700"/>
              <a:gd name="T4" fmla="*/ 432 w 433"/>
              <a:gd name="T5" fmla="*/ 617 h 700"/>
              <a:gd name="T6" fmla="*/ 350 w 433"/>
              <a:gd name="T7" fmla="*/ 699 h 700"/>
              <a:gd name="T8" fmla="*/ 0 w 433"/>
              <a:gd name="T9" fmla="*/ 350 h 700"/>
              <a:gd name="T10" fmla="*/ 350 w 433"/>
              <a:gd name="T11" fmla="*/ 0 h 700"/>
              <a:gd name="T12" fmla="*/ 432 w 433"/>
              <a:gd name="T13" fmla="*/ 8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432" y="82"/>
                </a:moveTo>
                <a:lnTo>
                  <a:pt x="164" y="350"/>
                </a:lnTo>
                <a:lnTo>
                  <a:pt x="432" y="617"/>
                </a:lnTo>
                <a:lnTo>
                  <a:pt x="350" y="699"/>
                </a:lnTo>
                <a:lnTo>
                  <a:pt x="0" y="350"/>
                </a:lnTo>
                <a:lnTo>
                  <a:pt x="350" y="0"/>
                </a:lnTo>
                <a:lnTo>
                  <a:pt x="432" y="8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28031" y="5842003"/>
            <a:ext cx="419100" cy="398461"/>
          </a:xfrm>
          <a:custGeom>
            <a:avLst/>
            <a:gdLst>
              <a:gd name="T0" fmla="*/ 525 w 1166"/>
              <a:gd name="T1" fmla="*/ 905 h 1108"/>
              <a:gd name="T2" fmla="*/ 758 w 1166"/>
              <a:gd name="T3" fmla="*/ 670 h 1108"/>
              <a:gd name="T4" fmla="*/ 525 w 1166"/>
              <a:gd name="T5" fmla="*/ 437 h 1108"/>
              <a:gd name="T6" fmla="*/ 465 w 1166"/>
              <a:gd name="T7" fmla="*/ 495 h 1108"/>
              <a:gd name="T8" fmla="*/ 640 w 1166"/>
              <a:gd name="T9" fmla="*/ 670 h 1108"/>
              <a:gd name="T10" fmla="*/ 465 w 1166"/>
              <a:gd name="T11" fmla="*/ 845 h 1108"/>
              <a:gd name="T12" fmla="*/ 525 w 1166"/>
              <a:gd name="T13" fmla="*/ 905 h 1108"/>
              <a:gd name="T14" fmla="*/ 465 w 1166"/>
              <a:gd name="T15" fmla="*/ 118 h 1108"/>
              <a:gd name="T16" fmla="*/ 465 w 1166"/>
              <a:gd name="T17" fmla="*/ 232 h 1108"/>
              <a:gd name="T18" fmla="*/ 700 w 1166"/>
              <a:gd name="T19" fmla="*/ 232 h 1108"/>
              <a:gd name="T20" fmla="*/ 700 w 1166"/>
              <a:gd name="T21" fmla="*/ 118 h 1108"/>
              <a:gd name="T22" fmla="*/ 465 w 1166"/>
              <a:gd name="T23" fmla="*/ 118 h 1108"/>
              <a:gd name="T24" fmla="*/ 700 w 1166"/>
              <a:gd name="T25" fmla="*/ 0 h 1108"/>
              <a:gd name="T26" fmla="*/ 815 w 1166"/>
              <a:gd name="T27" fmla="*/ 118 h 1108"/>
              <a:gd name="T28" fmla="*/ 815 w 1166"/>
              <a:gd name="T29" fmla="*/ 232 h 1108"/>
              <a:gd name="T30" fmla="*/ 1050 w 1166"/>
              <a:gd name="T31" fmla="*/ 232 h 1108"/>
              <a:gd name="T32" fmla="*/ 1165 w 1166"/>
              <a:gd name="T33" fmla="*/ 350 h 1108"/>
              <a:gd name="T34" fmla="*/ 1165 w 1166"/>
              <a:gd name="T35" fmla="*/ 992 h 1108"/>
              <a:gd name="T36" fmla="*/ 1050 w 1166"/>
              <a:gd name="T37" fmla="*/ 1107 h 1108"/>
              <a:gd name="T38" fmla="*/ 115 w 1166"/>
              <a:gd name="T39" fmla="*/ 1107 h 1108"/>
              <a:gd name="T40" fmla="*/ 0 w 1166"/>
              <a:gd name="T41" fmla="*/ 992 h 1108"/>
              <a:gd name="T42" fmla="*/ 0 w 1166"/>
              <a:gd name="T43" fmla="*/ 350 h 1108"/>
              <a:gd name="T44" fmla="*/ 115 w 1166"/>
              <a:gd name="T45" fmla="*/ 232 h 1108"/>
              <a:gd name="T46" fmla="*/ 350 w 1166"/>
              <a:gd name="T47" fmla="*/ 232 h 1108"/>
              <a:gd name="T48" fmla="*/ 350 w 1166"/>
              <a:gd name="T49" fmla="*/ 118 h 1108"/>
              <a:gd name="T50" fmla="*/ 465 w 1166"/>
              <a:gd name="T51" fmla="*/ 0 h 1108"/>
              <a:gd name="T52" fmla="*/ 700 w 1166"/>
              <a:gd name="T5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08">
                <a:moveTo>
                  <a:pt x="525" y="905"/>
                </a:moveTo>
                <a:lnTo>
                  <a:pt x="758" y="670"/>
                </a:lnTo>
                <a:lnTo>
                  <a:pt x="525" y="437"/>
                </a:lnTo>
                <a:lnTo>
                  <a:pt x="465" y="495"/>
                </a:lnTo>
                <a:lnTo>
                  <a:pt x="640" y="670"/>
                </a:lnTo>
                <a:lnTo>
                  <a:pt x="465" y="845"/>
                </a:lnTo>
                <a:lnTo>
                  <a:pt x="525" y="905"/>
                </a:lnTo>
                <a:close/>
                <a:moveTo>
                  <a:pt x="465" y="118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8"/>
                </a:lnTo>
                <a:lnTo>
                  <a:pt x="465" y="118"/>
                </a:lnTo>
                <a:close/>
                <a:moveTo>
                  <a:pt x="700" y="0"/>
                </a:moveTo>
                <a:cubicBezTo>
                  <a:pt x="764" y="0"/>
                  <a:pt x="815" y="53"/>
                  <a:pt x="815" y="118"/>
                </a:cubicBezTo>
                <a:lnTo>
                  <a:pt x="815" y="232"/>
                </a:lnTo>
                <a:lnTo>
                  <a:pt x="1050" y="232"/>
                </a:lnTo>
                <a:cubicBezTo>
                  <a:pt x="1113" y="232"/>
                  <a:pt x="1165" y="287"/>
                  <a:pt x="1165" y="350"/>
                </a:cubicBezTo>
                <a:lnTo>
                  <a:pt x="1165" y="992"/>
                </a:lnTo>
                <a:cubicBezTo>
                  <a:pt x="1165" y="1055"/>
                  <a:pt x="1113" y="1107"/>
                  <a:pt x="1050" y="1107"/>
                </a:cubicBezTo>
                <a:lnTo>
                  <a:pt x="115" y="1107"/>
                </a:lnTo>
                <a:cubicBezTo>
                  <a:pt x="52" y="1107"/>
                  <a:pt x="0" y="1055"/>
                  <a:pt x="0" y="992"/>
                </a:cubicBezTo>
                <a:lnTo>
                  <a:pt x="0" y="350"/>
                </a:lnTo>
                <a:cubicBezTo>
                  <a:pt x="0" y="287"/>
                  <a:pt x="52" y="232"/>
                  <a:pt x="115" y="232"/>
                </a:cubicBezTo>
                <a:lnTo>
                  <a:pt x="350" y="232"/>
                </a:lnTo>
                <a:lnTo>
                  <a:pt x="350" y="118"/>
                </a:lnTo>
                <a:cubicBezTo>
                  <a:pt x="350" y="55"/>
                  <a:pt x="402" y="0"/>
                  <a:pt x="465" y="0"/>
                </a:cubicBezTo>
                <a:lnTo>
                  <a:pt x="70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09119" y="5821363"/>
            <a:ext cx="461962" cy="439738"/>
          </a:xfrm>
          <a:custGeom>
            <a:avLst/>
            <a:gdLst>
              <a:gd name="T0" fmla="*/ 699 w 1285"/>
              <a:gd name="T1" fmla="*/ 667 h 1220"/>
              <a:gd name="T2" fmla="*/ 699 w 1285"/>
              <a:gd name="T3" fmla="*/ 317 h 1220"/>
              <a:gd name="T4" fmla="*/ 585 w 1285"/>
              <a:gd name="T5" fmla="*/ 317 h 1220"/>
              <a:gd name="T6" fmla="*/ 585 w 1285"/>
              <a:gd name="T7" fmla="*/ 667 h 1220"/>
              <a:gd name="T8" fmla="*/ 699 w 1285"/>
              <a:gd name="T9" fmla="*/ 667 h 1220"/>
              <a:gd name="T10" fmla="*/ 699 w 1285"/>
              <a:gd name="T11" fmla="*/ 902 h 1220"/>
              <a:gd name="T12" fmla="*/ 699 w 1285"/>
              <a:gd name="T13" fmla="*/ 784 h 1220"/>
              <a:gd name="T14" fmla="*/ 585 w 1285"/>
              <a:gd name="T15" fmla="*/ 784 h 1220"/>
              <a:gd name="T16" fmla="*/ 585 w 1285"/>
              <a:gd name="T17" fmla="*/ 902 h 1220"/>
              <a:gd name="T18" fmla="*/ 699 w 1285"/>
              <a:gd name="T19" fmla="*/ 902 h 1220"/>
              <a:gd name="T20" fmla="*/ 1284 w 1285"/>
              <a:gd name="T21" fmla="*/ 610 h 1220"/>
              <a:gd name="T22" fmla="*/ 1142 w 1285"/>
              <a:gd name="T23" fmla="*/ 771 h 1220"/>
              <a:gd name="T24" fmla="*/ 1161 w 1285"/>
              <a:gd name="T25" fmla="*/ 987 h 1220"/>
              <a:gd name="T26" fmla="*/ 951 w 1285"/>
              <a:gd name="T27" fmla="*/ 1033 h 1220"/>
              <a:gd name="T28" fmla="*/ 841 w 1285"/>
              <a:gd name="T29" fmla="*/ 1219 h 1220"/>
              <a:gd name="T30" fmla="*/ 642 w 1285"/>
              <a:gd name="T31" fmla="*/ 1134 h 1220"/>
              <a:gd name="T32" fmla="*/ 442 w 1285"/>
              <a:gd name="T33" fmla="*/ 1219 h 1220"/>
              <a:gd name="T34" fmla="*/ 333 w 1285"/>
              <a:gd name="T35" fmla="*/ 1036 h 1220"/>
              <a:gd name="T36" fmla="*/ 123 w 1285"/>
              <a:gd name="T37" fmla="*/ 987 h 1220"/>
              <a:gd name="T38" fmla="*/ 142 w 1285"/>
              <a:gd name="T39" fmla="*/ 771 h 1220"/>
              <a:gd name="T40" fmla="*/ 0 w 1285"/>
              <a:gd name="T41" fmla="*/ 610 h 1220"/>
              <a:gd name="T42" fmla="*/ 142 w 1285"/>
              <a:gd name="T43" fmla="*/ 446 h 1220"/>
              <a:gd name="T44" fmla="*/ 123 w 1285"/>
              <a:gd name="T45" fmla="*/ 232 h 1220"/>
              <a:gd name="T46" fmla="*/ 333 w 1285"/>
              <a:gd name="T47" fmla="*/ 186 h 1220"/>
              <a:gd name="T48" fmla="*/ 442 w 1285"/>
              <a:gd name="T49" fmla="*/ 0 h 1220"/>
              <a:gd name="T50" fmla="*/ 642 w 1285"/>
              <a:gd name="T51" fmla="*/ 85 h 1220"/>
              <a:gd name="T52" fmla="*/ 841 w 1285"/>
              <a:gd name="T53" fmla="*/ 0 h 1220"/>
              <a:gd name="T54" fmla="*/ 951 w 1285"/>
              <a:gd name="T55" fmla="*/ 186 h 1220"/>
              <a:gd name="T56" fmla="*/ 1161 w 1285"/>
              <a:gd name="T57" fmla="*/ 232 h 1220"/>
              <a:gd name="T58" fmla="*/ 1142 w 1285"/>
              <a:gd name="T59" fmla="*/ 448 h 1220"/>
              <a:gd name="T60" fmla="*/ 1284 w 1285"/>
              <a:gd name="T61" fmla="*/ 61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85" h="1220">
                <a:moveTo>
                  <a:pt x="699" y="667"/>
                </a:moveTo>
                <a:lnTo>
                  <a:pt x="699" y="317"/>
                </a:lnTo>
                <a:lnTo>
                  <a:pt x="585" y="317"/>
                </a:lnTo>
                <a:lnTo>
                  <a:pt x="585" y="667"/>
                </a:lnTo>
                <a:lnTo>
                  <a:pt x="699" y="667"/>
                </a:lnTo>
                <a:close/>
                <a:moveTo>
                  <a:pt x="699" y="902"/>
                </a:moveTo>
                <a:lnTo>
                  <a:pt x="699" y="784"/>
                </a:lnTo>
                <a:lnTo>
                  <a:pt x="585" y="784"/>
                </a:lnTo>
                <a:lnTo>
                  <a:pt x="585" y="902"/>
                </a:lnTo>
                <a:lnTo>
                  <a:pt x="699" y="902"/>
                </a:lnTo>
                <a:close/>
                <a:moveTo>
                  <a:pt x="1284" y="610"/>
                </a:moveTo>
                <a:lnTo>
                  <a:pt x="1142" y="771"/>
                </a:lnTo>
                <a:lnTo>
                  <a:pt x="1161" y="987"/>
                </a:lnTo>
                <a:lnTo>
                  <a:pt x="951" y="1033"/>
                </a:lnTo>
                <a:lnTo>
                  <a:pt x="841" y="1219"/>
                </a:lnTo>
                <a:lnTo>
                  <a:pt x="642" y="1134"/>
                </a:lnTo>
                <a:lnTo>
                  <a:pt x="442" y="1219"/>
                </a:lnTo>
                <a:lnTo>
                  <a:pt x="333" y="1036"/>
                </a:lnTo>
                <a:lnTo>
                  <a:pt x="123" y="987"/>
                </a:lnTo>
                <a:lnTo>
                  <a:pt x="142" y="771"/>
                </a:lnTo>
                <a:lnTo>
                  <a:pt x="0" y="610"/>
                </a:lnTo>
                <a:lnTo>
                  <a:pt x="142" y="446"/>
                </a:lnTo>
                <a:lnTo>
                  <a:pt x="123" y="232"/>
                </a:lnTo>
                <a:lnTo>
                  <a:pt x="333" y="186"/>
                </a:lnTo>
                <a:lnTo>
                  <a:pt x="442" y="0"/>
                </a:lnTo>
                <a:lnTo>
                  <a:pt x="642" y="85"/>
                </a:lnTo>
                <a:lnTo>
                  <a:pt x="841" y="0"/>
                </a:lnTo>
                <a:lnTo>
                  <a:pt x="951" y="186"/>
                </a:lnTo>
                <a:lnTo>
                  <a:pt x="1161" y="232"/>
                </a:lnTo>
                <a:lnTo>
                  <a:pt x="1142" y="448"/>
                </a:lnTo>
                <a:lnTo>
                  <a:pt x="1284" y="61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198144" y="5846764"/>
            <a:ext cx="488950" cy="387350"/>
          </a:xfrm>
          <a:custGeom>
            <a:avLst/>
            <a:gdLst>
              <a:gd name="T0" fmla="*/ 1170 w 1356"/>
              <a:gd name="T1" fmla="*/ 463 h 1078"/>
              <a:gd name="T2" fmla="*/ 1172 w 1356"/>
              <a:gd name="T3" fmla="*/ 465 h 1078"/>
              <a:gd name="T4" fmla="*/ 677 w 1356"/>
              <a:gd name="T5" fmla="*/ 1077 h 1078"/>
              <a:gd name="T6" fmla="*/ 183 w 1356"/>
              <a:gd name="T7" fmla="*/ 465 h 1078"/>
              <a:gd name="T8" fmla="*/ 185 w 1356"/>
              <a:gd name="T9" fmla="*/ 463 h 1078"/>
              <a:gd name="T10" fmla="*/ 0 w 1356"/>
              <a:gd name="T11" fmla="*/ 233 h 1078"/>
              <a:gd name="T12" fmla="*/ 677 w 1356"/>
              <a:gd name="T13" fmla="*/ 0 h 1078"/>
              <a:gd name="T14" fmla="*/ 1355 w 1356"/>
              <a:gd name="T15" fmla="*/ 233 h 1078"/>
              <a:gd name="T16" fmla="*/ 1170 w 1356"/>
              <a:gd name="T17" fmla="*/ 463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56" h="1078">
                <a:moveTo>
                  <a:pt x="1170" y="463"/>
                </a:moveTo>
                <a:cubicBezTo>
                  <a:pt x="1171" y="464"/>
                  <a:pt x="1171" y="464"/>
                  <a:pt x="1172" y="465"/>
                </a:cubicBezTo>
                <a:lnTo>
                  <a:pt x="677" y="1077"/>
                </a:lnTo>
                <a:lnTo>
                  <a:pt x="183" y="465"/>
                </a:lnTo>
                <a:cubicBezTo>
                  <a:pt x="183" y="464"/>
                  <a:pt x="184" y="464"/>
                  <a:pt x="185" y="463"/>
                </a:cubicBezTo>
                <a:lnTo>
                  <a:pt x="0" y="233"/>
                </a:lnTo>
                <a:cubicBezTo>
                  <a:pt x="27" y="213"/>
                  <a:pt x="286" y="0"/>
                  <a:pt x="677" y="0"/>
                </a:cubicBezTo>
                <a:cubicBezTo>
                  <a:pt x="1067" y="0"/>
                  <a:pt x="1328" y="213"/>
                  <a:pt x="1355" y="233"/>
                </a:cubicBezTo>
                <a:lnTo>
                  <a:pt x="1170" y="463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12569" y="5821364"/>
            <a:ext cx="461962" cy="441325"/>
          </a:xfrm>
          <a:custGeom>
            <a:avLst/>
            <a:gdLst>
              <a:gd name="T0" fmla="*/ 1167 w 1285"/>
              <a:gd name="T1" fmla="*/ 875 h 1226"/>
              <a:gd name="T2" fmla="*/ 1167 w 1285"/>
              <a:gd name="T3" fmla="*/ 787 h 1226"/>
              <a:gd name="T4" fmla="*/ 1079 w 1285"/>
              <a:gd name="T5" fmla="*/ 700 h 1226"/>
              <a:gd name="T6" fmla="*/ 992 w 1285"/>
              <a:gd name="T7" fmla="*/ 787 h 1226"/>
              <a:gd name="T8" fmla="*/ 992 w 1285"/>
              <a:gd name="T9" fmla="*/ 875 h 1226"/>
              <a:gd name="T10" fmla="*/ 1167 w 1285"/>
              <a:gd name="T11" fmla="*/ 875 h 1226"/>
              <a:gd name="T12" fmla="*/ 1224 w 1285"/>
              <a:gd name="T13" fmla="*/ 875 h 1226"/>
              <a:gd name="T14" fmla="*/ 1284 w 1285"/>
              <a:gd name="T15" fmla="*/ 935 h 1226"/>
              <a:gd name="T16" fmla="*/ 1284 w 1285"/>
              <a:gd name="T17" fmla="*/ 1167 h 1226"/>
              <a:gd name="T18" fmla="*/ 1224 w 1285"/>
              <a:gd name="T19" fmla="*/ 1225 h 1226"/>
              <a:gd name="T20" fmla="*/ 934 w 1285"/>
              <a:gd name="T21" fmla="*/ 1225 h 1226"/>
              <a:gd name="T22" fmla="*/ 874 w 1285"/>
              <a:gd name="T23" fmla="*/ 1167 h 1226"/>
              <a:gd name="T24" fmla="*/ 874 w 1285"/>
              <a:gd name="T25" fmla="*/ 935 h 1226"/>
              <a:gd name="T26" fmla="*/ 934 w 1285"/>
              <a:gd name="T27" fmla="*/ 875 h 1226"/>
              <a:gd name="T28" fmla="*/ 934 w 1285"/>
              <a:gd name="T29" fmla="*/ 787 h 1226"/>
              <a:gd name="T30" fmla="*/ 1079 w 1285"/>
              <a:gd name="T31" fmla="*/ 643 h 1226"/>
              <a:gd name="T32" fmla="*/ 1224 w 1285"/>
              <a:gd name="T33" fmla="*/ 787 h 1226"/>
              <a:gd name="T34" fmla="*/ 1224 w 1285"/>
              <a:gd name="T35" fmla="*/ 875 h 1226"/>
              <a:gd name="T36" fmla="*/ 1079 w 1285"/>
              <a:gd name="T37" fmla="*/ 525 h 1226"/>
              <a:gd name="T38" fmla="*/ 817 w 1285"/>
              <a:gd name="T39" fmla="*/ 787 h 1226"/>
              <a:gd name="T40" fmla="*/ 817 w 1285"/>
              <a:gd name="T41" fmla="*/ 804 h 1226"/>
              <a:gd name="T42" fmla="*/ 759 w 1285"/>
              <a:gd name="T43" fmla="*/ 935 h 1226"/>
              <a:gd name="T44" fmla="*/ 759 w 1285"/>
              <a:gd name="T45" fmla="*/ 1110 h 1226"/>
              <a:gd name="T46" fmla="*/ 0 w 1285"/>
              <a:gd name="T47" fmla="*/ 1110 h 1226"/>
              <a:gd name="T48" fmla="*/ 1109 w 1285"/>
              <a:gd name="T49" fmla="*/ 0 h 1226"/>
              <a:gd name="T50" fmla="*/ 1109 w 1285"/>
              <a:gd name="T51" fmla="*/ 528 h 1226"/>
              <a:gd name="T52" fmla="*/ 1079 w 1285"/>
              <a:gd name="T53" fmla="*/ 525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5" h="1226">
                <a:moveTo>
                  <a:pt x="1167" y="875"/>
                </a:moveTo>
                <a:lnTo>
                  <a:pt x="1167" y="787"/>
                </a:lnTo>
                <a:cubicBezTo>
                  <a:pt x="1167" y="738"/>
                  <a:pt x="1128" y="700"/>
                  <a:pt x="1079" y="700"/>
                </a:cubicBezTo>
                <a:cubicBezTo>
                  <a:pt x="1030" y="700"/>
                  <a:pt x="992" y="738"/>
                  <a:pt x="992" y="787"/>
                </a:cubicBezTo>
                <a:lnTo>
                  <a:pt x="992" y="875"/>
                </a:lnTo>
                <a:lnTo>
                  <a:pt x="1167" y="875"/>
                </a:lnTo>
                <a:close/>
                <a:moveTo>
                  <a:pt x="1224" y="875"/>
                </a:moveTo>
                <a:cubicBezTo>
                  <a:pt x="1257" y="875"/>
                  <a:pt x="1284" y="902"/>
                  <a:pt x="1284" y="935"/>
                </a:cubicBezTo>
                <a:lnTo>
                  <a:pt x="1284" y="1167"/>
                </a:lnTo>
                <a:cubicBezTo>
                  <a:pt x="1284" y="1200"/>
                  <a:pt x="1257" y="1225"/>
                  <a:pt x="1224" y="1225"/>
                </a:cubicBezTo>
                <a:lnTo>
                  <a:pt x="934" y="1225"/>
                </a:lnTo>
                <a:cubicBezTo>
                  <a:pt x="901" y="1225"/>
                  <a:pt x="874" y="1200"/>
                  <a:pt x="874" y="1167"/>
                </a:cubicBezTo>
                <a:lnTo>
                  <a:pt x="874" y="935"/>
                </a:lnTo>
                <a:cubicBezTo>
                  <a:pt x="874" y="902"/>
                  <a:pt x="901" y="875"/>
                  <a:pt x="934" y="875"/>
                </a:cubicBezTo>
                <a:lnTo>
                  <a:pt x="934" y="787"/>
                </a:lnTo>
                <a:cubicBezTo>
                  <a:pt x="934" y="708"/>
                  <a:pt x="1000" y="643"/>
                  <a:pt x="1079" y="643"/>
                </a:cubicBezTo>
                <a:cubicBezTo>
                  <a:pt x="1158" y="643"/>
                  <a:pt x="1224" y="708"/>
                  <a:pt x="1224" y="787"/>
                </a:cubicBezTo>
                <a:lnTo>
                  <a:pt x="1224" y="875"/>
                </a:lnTo>
                <a:close/>
                <a:moveTo>
                  <a:pt x="1079" y="525"/>
                </a:moveTo>
                <a:cubicBezTo>
                  <a:pt x="934" y="525"/>
                  <a:pt x="817" y="643"/>
                  <a:pt x="817" y="787"/>
                </a:cubicBezTo>
                <a:lnTo>
                  <a:pt x="817" y="804"/>
                </a:lnTo>
                <a:cubicBezTo>
                  <a:pt x="781" y="837"/>
                  <a:pt x="759" y="883"/>
                  <a:pt x="759" y="935"/>
                </a:cubicBezTo>
                <a:lnTo>
                  <a:pt x="759" y="1110"/>
                </a:lnTo>
                <a:lnTo>
                  <a:pt x="0" y="1110"/>
                </a:lnTo>
                <a:lnTo>
                  <a:pt x="1109" y="0"/>
                </a:lnTo>
                <a:lnTo>
                  <a:pt x="1109" y="528"/>
                </a:lnTo>
                <a:cubicBezTo>
                  <a:pt x="1098" y="528"/>
                  <a:pt x="1090" y="525"/>
                  <a:pt x="1079" y="52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4294" y="5864228"/>
            <a:ext cx="461962" cy="339725"/>
          </a:xfrm>
          <a:custGeom>
            <a:avLst/>
            <a:gdLst>
              <a:gd name="T0" fmla="*/ 235 w 1285"/>
              <a:gd name="T1" fmla="*/ 533 h 944"/>
              <a:gd name="T2" fmla="*/ 661 w 1285"/>
              <a:gd name="T3" fmla="*/ 367 h 944"/>
              <a:gd name="T4" fmla="*/ 585 w 1285"/>
              <a:gd name="T5" fmla="*/ 533 h 944"/>
              <a:gd name="T6" fmla="*/ 350 w 1285"/>
              <a:gd name="T7" fmla="*/ 651 h 944"/>
              <a:gd name="T8" fmla="*/ 235 w 1285"/>
              <a:gd name="T9" fmla="*/ 533 h 944"/>
              <a:gd name="T10" fmla="*/ 935 w 1285"/>
              <a:gd name="T11" fmla="*/ 651 h 944"/>
              <a:gd name="T12" fmla="*/ 864 w 1285"/>
              <a:gd name="T13" fmla="*/ 593 h 944"/>
              <a:gd name="T14" fmla="*/ 896 w 1285"/>
              <a:gd name="T15" fmla="*/ 424 h 944"/>
              <a:gd name="T16" fmla="*/ 1049 w 1285"/>
              <a:gd name="T17" fmla="*/ 533 h 944"/>
              <a:gd name="T18" fmla="*/ 935 w 1285"/>
              <a:gd name="T19" fmla="*/ 651 h 944"/>
              <a:gd name="T20" fmla="*/ 1167 w 1285"/>
              <a:gd name="T21" fmla="*/ 419 h 944"/>
              <a:gd name="T22" fmla="*/ 926 w 1285"/>
              <a:gd name="T23" fmla="*/ 257 h 944"/>
              <a:gd name="T24" fmla="*/ 956 w 1285"/>
              <a:gd name="T25" fmla="*/ 93 h 944"/>
              <a:gd name="T26" fmla="*/ 1284 w 1285"/>
              <a:gd name="T27" fmla="*/ 301 h 944"/>
              <a:gd name="T28" fmla="*/ 1167 w 1285"/>
              <a:gd name="T29" fmla="*/ 419 h 944"/>
              <a:gd name="T30" fmla="*/ 0 w 1285"/>
              <a:gd name="T31" fmla="*/ 301 h 944"/>
              <a:gd name="T32" fmla="*/ 801 w 1285"/>
              <a:gd name="T33" fmla="*/ 50 h 944"/>
              <a:gd name="T34" fmla="*/ 732 w 1285"/>
              <a:gd name="T35" fmla="*/ 205 h 944"/>
              <a:gd name="T36" fmla="*/ 117 w 1285"/>
              <a:gd name="T37" fmla="*/ 419 h 944"/>
              <a:gd name="T38" fmla="*/ 0 w 1285"/>
              <a:gd name="T39" fmla="*/ 301 h 944"/>
              <a:gd name="T40" fmla="*/ 899 w 1285"/>
              <a:gd name="T41" fmla="*/ 96 h 944"/>
              <a:gd name="T42" fmla="*/ 757 w 1285"/>
              <a:gd name="T43" fmla="*/ 848 h 944"/>
              <a:gd name="T44" fmla="*/ 757 w 1285"/>
              <a:gd name="T45" fmla="*/ 850 h 944"/>
              <a:gd name="T46" fmla="*/ 642 w 1285"/>
              <a:gd name="T47" fmla="*/ 943 h 944"/>
              <a:gd name="T48" fmla="*/ 525 w 1285"/>
              <a:gd name="T49" fmla="*/ 826 h 944"/>
              <a:gd name="T50" fmla="*/ 538 w 1285"/>
              <a:gd name="T51" fmla="*/ 768 h 944"/>
              <a:gd name="T52" fmla="*/ 842 w 1285"/>
              <a:gd name="T53" fmla="*/ 91 h 944"/>
              <a:gd name="T54" fmla="*/ 869 w 1285"/>
              <a:gd name="T55" fmla="*/ 69 h 944"/>
              <a:gd name="T56" fmla="*/ 899 w 1285"/>
              <a:gd name="T57" fmla="*/ 96 h 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85" h="944">
                <a:moveTo>
                  <a:pt x="235" y="533"/>
                </a:moveTo>
                <a:cubicBezTo>
                  <a:pt x="353" y="416"/>
                  <a:pt x="508" y="361"/>
                  <a:pt x="661" y="367"/>
                </a:cubicBezTo>
                <a:lnTo>
                  <a:pt x="585" y="533"/>
                </a:lnTo>
                <a:cubicBezTo>
                  <a:pt x="500" y="544"/>
                  <a:pt x="415" y="585"/>
                  <a:pt x="350" y="651"/>
                </a:cubicBezTo>
                <a:lnTo>
                  <a:pt x="235" y="533"/>
                </a:lnTo>
                <a:close/>
                <a:moveTo>
                  <a:pt x="935" y="651"/>
                </a:moveTo>
                <a:cubicBezTo>
                  <a:pt x="913" y="629"/>
                  <a:pt x="888" y="610"/>
                  <a:pt x="864" y="593"/>
                </a:cubicBezTo>
                <a:lnTo>
                  <a:pt x="896" y="424"/>
                </a:lnTo>
                <a:cubicBezTo>
                  <a:pt x="951" y="451"/>
                  <a:pt x="1003" y="487"/>
                  <a:pt x="1049" y="533"/>
                </a:cubicBezTo>
                <a:lnTo>
                  <a:pt x="935" y="651"/>
                </a:lnTo>
                <a:close/>
                <a:moveTo>
                  <a:pt x="1167" y="419"/>
                </a:moveTo>
                <a:cubicBezTo>
                  <a:pt x="1096" y="348"/>
                  <a:pt x="1014" y="293"/>
                  <a:pt x="926" y="257"/>
                </a:cubicBezTo>
                <a:lnTo>
                  <a:pt x="956" y="93"/>
                </a:lnTo>
                <a:cubicBezTo>
                  <a:pt x="1077" y="137"/>
                  <a:pt x="1189" y="205"/>
                  <a:pt x="1284" y="301"/>
                </a:cubicBezTo>
                <a:lnTo>
                  <a:pt x="1167" y="419"/>
                </a:lnTo>
                <a:close/>
                <a:moveTo>
                  <a:pt x="0" y="301"/>
                </a:moveTo>
                <a:cubicBezTo>
                  <a:pt x="219" y="82"/>
                  <a:pt x="519" y="0"/>
                  <a:pt x="801" y="50"/>
                </a:cubicBezTo>
                <a:lnTo>
                  <a:pt x="732" y="205"/>
                </a:lnTo>
                <a:cubicBezTo>
                  <a:pt x="514" y="178"/>
                  <a:pt x="284" y="252"/>
                  <a:pt x="117" y="419"/>
                </a:cubicBezTo>
                <a:lnTo>
                  <a:pt x="0" y="301"/>
                </a:lnTo>
                <a:close/>
                <a:moveTo>
                  <a:pt x="899" y="96"/>
                </a:moveTo>
                <a:lnTo>
                  <a:pt x="757" y="848"/>
                </a:lnTo>
                <a:lnTo>
                  <a:pt x="757" y="850"/>
                </a:lnTo>
                <a:cubicBezTo>
                  <a:pt x="746" y="902"/>
                  <a:pt x="697" y="943"/>
                  <a:pt x="642" y="943"/>
                </a:cubicBezTo>
                <a:cubicBezTo>
                  <a:pt x="577" y="943"/>
                  <a:pt x="525" y="891"/>
                  <a:pt x="525" y="826"/>
                </a:cubicBezTo>
                <a:cubicBezTo>
                  <a:pt x="525" y="807"/>
                  <a:pt x="530" y="785"/>
                  <a:pt x="538" y="768"/>
                </a:cubicBezTo>
                <a:lnTo>
                  <a:pt x="842" y="91"/>
                </a:lnTo>
                <a:cubicBezTo>
                  <a:pt x="846" y="78"/>
                  <a:pt x="854" y="69"/>
                  <a:pt x="869" y="69"/>
                </a:cubicBezTo>
                <a:cubicBezTo>
                  <a:pt x="885" y="69"/>
                  <a:pt x="899" y="80"/>
                  <a:pt x="899" y="9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38244" y="5832476"/>
            <a:ext cx="419100" cy="419100"/>
          </a:xfrm>
          <a:custGeom>
            <a:avLst/>
            <a:gdLst>
              <a:gd name="T0" fmla="*/ 1164 w 1165"/>
              <a:gd name="T1" fmla="*/ 1164 h 1165"/>
              <a:gd name="T2" fmla="*/ 0 w 1165"/>
              <a:gd name="T3" fmla="*/ 1164 h 1165"/>
              <a:gd name="T4" fmla="*/ 1164 w 1165"/>
              <a:gd name="T5" fmla="*/ 0 h 1165"/>
              <a:gd name="T6" fmla="*/ 1164 w 1165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5" h="1165">
                <a:moveTo>
                  <a:pt x="1164" y="1164"/>
                </a:moveTo>
                <a:lnTo>
                  <a:pt x="0" y="1164"/>
                </a:lnTo>
                <a:lnTo>
                  <a:pt x="1164" y="0"/>
                </a:lnTo>
                <a:lnTo>
                  <a:pt x="1164" y="1164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0608" y="5853114"/>
            <a:ext cx="377825" cy="377825"/>
          </a:xfrm>
          <a:custGeom>
            <a:avLst/>
            <a:gdLst>
              <a:gd name="T0" fmla="*/ 1050 w 1051"/>
              <a:gd name="T1" fmla="*/ 0 h 1050"/>
              <a:gd name="T2" fmla="*/ 610 w 1051"/>
              <a:gd name="T3" fmla="*/ 1049 h 1050"/>
              <a:gd name="T4" fmla="*/ 552 w 1051"/>
              <a:gd name="T5" fmla="*/ 1049 h 1050"/>
              <a:gd name="T6" fmla="*/ 399 w 1051"/>
              <a:gd name="T7" fmla="*/ 650 h 1050"/>
              <a:gd name="T8" fmla="*/ 0 w 1051"/>
              <a:gd name="T9" fmla="*/ 497 h 1050"/>
              <a:gd name="T10" fmla="*/ 0 w 1051"/>
              <a:gd name="T11" fmla="*/ 440 h 1050"/>
              <a:gd name="T12" fmla="*/ 1050 w 1051"/>
              <a:gd name="T1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1050">
                <a:moveTo>
                  <a:pt x="1050" y="0"/>
                </a:moveTo>
                <a:lnTo>
                  <a:pt x="610" y="1049"/>
                </a:lnTo>
                <a:lnTo>
                  <a:pt x="552" y="1049"/>
                </a:lnTo>
                <a:lnTo>
                  <a:pt x="399" y="650"/>
                </a:lnTo>
                <a:lnTo>
                  <a:pt x="0" y="497"/>
                </a:lnTo>
                <a:lnTo>
                  <a:pt x="0" y="440"/>
                </a:lnTo>
                <a:lnTo>
                  <a:pt x="105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794083" y="5842003"/>
            <a:ext cx="315913" cy="398461"/>
          </a:xfrm>
          <a:custGeom>
            <a:avLst/>
            <a:gdLst>
              <a:gd name="T0" fmla="*/ 437 w 876"/>
              <a:gd name="T1" fmla="*/ 0 h 1108"/>
              <a:gd name="T2" fmla="*/ 875 w 876"/>
              <a:gd name="T3" fmla="*/ 1066 h 1108"/>
              <a:gd name="T4" fmla="*/ 834 w 876"/>
              <a:gd name="T5" fmla="*/ 1107 h 1108"/>
              <a:gd name="T6" fmla="*/ 437 w 876"/>
              <a:gd name="T7" fmla="*/ 932 h 1108"/>
              <a:gd name="T8" fmla="*/ 41 w 876"/>
              <a:gd name="T9" fmla="*/ 1107 h 1108"/>
              <a:gd name="T10" fmla="*/ 0 w 876"/>
              <a:gd name="T11" fmla="*/ 1066 h 1108"/>
              <a:gd name="T12" fmla="*/ 437 w 876"/>
              <a:gd name="T13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6" h="1108">
                <a:moveTo>
                  <a:pt x="437" y="0"/>
                </a:moveTo>
                <a:lnTo>
                  <a:pt x="875" y="1066"/>
                </a:lnTo>
                <a:lnTo>
                  <a:pt x="834" y="1107"/>
                </a:lnTo>
                <a:lnTo>
                  <a:pt x="437" y="932"/>
                </a:lnTo>
                <a:lnTo>
                  <a:pt x="41" y="1107"/>
                </a:lnTo>
                <a:lnTo>
                  <a:pt x="0" y="1066"/>
                </a:lnTo>
                <a:lnTo>
                  <a:pt x="437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976771" y="5915026"/>
            <a:ext cx="155575" cy="252412"/>
          </a:xfrm>
          <a:custGeom>
            <a:avLst/>
            <a:gdLst>
              <a:gd name="T0" fmla="*/ 82 w 433"/>
              <a:gd name="T1" fmla="*/ 0 h 700"/>
              <a:gd name="T2" fmla="*/ 432 w 433"/>
              <a:gd name="T3" fmla="*/ 350 h 700"/>
              <a:gd name="T4" fmla="*/ 82 w 433"/>
              <a:gd name="T5" fmla="*/ 699 h 700"/>
              <a:gd name="T6" fmla="*/ 0 w 433"/>
              <a:gd name="T7" fmla="*/ 617 h 700"/>
              <a:gd name="T8" fmla="*/ 268 w 433"/>
              <a:gd name="T9" fmla="*/ 350 h 700"/>
              <a:gd name="T10" fmla="*/ 0 w 433"/>
              <a:gd name="T11" fmla="*/ 82 h 700"/>
              <a:gd name="T12" fmla="*/ 82 w 433"/>
              <a:gd name="T1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33" h="700">
                <a:moveTo>
                  <a:pt x="82" y="0"/>
                </a:moveTo>
                <a:lnTo>
                  <a:pt x="432" y="350"/>
                </a:lnTo>
                <a:lnTo>
                  <a:pt x="82" y="699"/>
                </a:lnTo>
                <a:lnTo>
                  <a:pt x="0" y="617"/>
                </a:lnTo>
                <a:lnTo>
                  <a:pt x="268" y="350"/>
                </a:lnTo>
                <a:lnTo>
                  <a:pt x="0" y="82"/>
                </a:lnTo>
                <a:lnTo>
                  <a:pt x="82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792508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862" y="618332"/>
            <a:ext cx="419100" cy="419100"/>
          </a:xfrm>
          <a:custGeom>
            <a:avLst/>
            <a:gdLst>
              <a:gd name="T0" fmla="*/ 932 w 1165"/>
              <a:gd name="T1" fmla="*/ 932 h 1166"/>
              <a:gd name="T2" fmla="*/ 233 w 1165"/>
              <a:gd name="T3" fmla="*/ 932 h 1166"/>
              <a:gd name="T4" fmla="*/ 233 w 1165"/>
              <a:gd name="T5" fmla="*/ 233 h 1166"/>
              <a:gd name="T6" fmla="*/ 465 w 1165"/>
              <a:gd name="T7" fmla="*/ 233 h 1166"/>
              <a:gd name="T8" fmla="*/ 465 w 1165"/>
              <a:gd name="T9" fmla="*/ 350 h 1166"/>
              <a:gd name="T10" fmla="*/ 350 w 1165"/>
              <a:gd name="T11" fmla="*/ 350 h 1166"/>
              <a:gd name="T12" fmla="*/ 350 w 1165"/>
              <a:gd name="T13" fmla="*/ 815 h 1166"/>
              <a:gd name="T14" fmla="*/ 815 w 1165"/>
              <a:gd name="T15" fmla="*/ 815 h 1166"/>
              <a:gd name="T16" fmla="*/ 815 w 1165"/>
              <a:gd name="T17" fmla="*/ 350 h 1166"/>
              <a:gd name="T18" fmla="*/ 640 w 1165"/>
              <a:gd name="T19" fmla="*/ 350 h 1166"/>
              <a:gd name="T20" fmla="*/ 640 w 1165"/>
              <a:gd name="T21" fmla="*/ 481 h 1166"/>
              <a:gd name="T22" fmla="*/ 700 w 1165"/>
              <a:gd name="T23" fmla="*/ 582 h 1166"/>
              <a:gd name="T24" fmla="*/ 582 w 1165"/>
              <a:gd name="T25" fmla="*/ 700 h 1166"/>
              <a:gd name="T26" fmla="*/ 465 w 1165"/>
              <a:gd name="T27" fmla="*/ 582 h 1166"/>
              <a:gd name="T28" fmla="*/ 525 w 1165"/>
              <a:gd name="T29" fmla="*/ 481 h 1166"/>
              <a:gd name="T30" fmla="*/ 525 w 1165"/>
              <a:gd name="T31" fmla="*/ 350 h 1166"/>
              <a:gd name="T32" fmla="*/ 640 w 1165"/>
              <a:gd name="T33" fmla="*/ 233 h 1166"/>
              <a:gd name="T34" fmla="*/ 932 w 1165"/>
              <a:gd name="T35" fmla="*/ 233 h 1166"/>
              <a:gd name="T36" fmla="*/ 932 w 1165"/>
              <a:gd name="T37" fmla="*/ 932 h 1166"/>
              <a:gd name="T38" fmla="*/ 1050 w 1165"/>
              <a:gd name="T39" fmla="*/ 1050 h 1166"/>
              <a:gd name="T40" fmla="*/ 1050 w 1165"/>
              <a:gd name="T41" fmla="*/ 115 h 1166"/>
              <a:gd name="T42" fmla="*/ 115 w 1165"/>
              <a:gd name="T43" fmla="*/ 115 h 1166"/>
              <a:gd name="T44" fmla="*/ 115 w 1165"/>
              <a:gd name="T45" fmla="*/ 1050 h 1166"/>
              <a:gd name="T46" fmla="*/ 1050 w 1165"/>
              <a:gd name="T47" fmla="*/ 1050 h 1166"/>
              <a:gd name="T48" fmla="*/ 1050 w 1165"/>
              <a:gd name="T49" fmla="*/ 0 h 1166"/>
              <a:gd name="T50" fmla="*/ 1164 w 1165"/>
              <a:gd name="T51" fmla="*/ 115 h 1166"/>
              <a:gd name="T52" fmla="*/ 1164 w 1165"/>
              <a:gd name="T53" fmla="*/ 1050 h 1166"/>
              <a:gd name="T54" fmla="*/ 1050 w 1165"/>
              <a:gd name="T55" fmla="*/ 1165 h 1166"/>
              <a:gd name="T56" fmla="*/ 115 w 1165"/>
              <a:gd name="T57" fmla="*/ 1165 h 1166"/>
              <a:gd name="T58" fmla="*/ 0 w 1165"/>
              <a:gd name="T59" fmla="*/ 1050 h 1166"/>
              <a:gd name="T60" fmla="*/ 0 w 1165"/>
              <a:gd name="T61" fmla="*/ 115 h 1166"/>
              <a:gd name="T62" fmla="*/ 115 w 1165"/>
              <a:gd name="T63" fmla="*/ 0 h 1166"/>
              <a:gd name="T64" fmla="*/ 1050 w 1165"/>
              <a:gd name="T6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5" h="1166">
                <a:moveTo>
                  <a:pt x="932" y="932"/>
                </a:moveTo>
                <a:lnTo>
                  <a:pt x="233" y="932"/>
                </a:lnTo>
                <a:lnTo>
                  <a:pt x="233" y="233"/>
                </a:lnTo>
                <a:lnTo>
                  <a:pt x="465" y="233"/>
                </a:lnTo>
                <a:lnTo>
                  <a:pt x="465" y="350"/>
                </a:lnTo>
                <a:lnTo>
                  <a:pt x="350" y="350"/>
                </a:lnTo>
                <a:lnTo>
                  <a:pt x="350" y="815"/>
                </a:lnTo>
                <a:lnTo>
                  <a:pt x="815" y="815"/>
                </a:lnTo>
                <a:lnTo>
                  <a:pt x="815" y="350"/>
                </a:lnTo>
                <a:lnTo>
                  <a:pt x="640" y="350"/>
                </a:lnTo>
                <a:lnTo>
                  <a:pt x="640" y="481"/>
                </a:lnTo>
                <a:cubicBezTo>
                  <a:pt x="675" y="501"/>
                  <a:pt x="700" y="539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39"/>
                  <a:pt x="489" y="501"/>
                  <a:pt x="525" y="481"/>
                </a:cubicBezTo>
                <a:lnTo>
                  <a:pt x="525" y="350"/>
                </a:lnTo>
                <a:cubicBezTo>
                  <a:pt x="525" y="287"/>
                  <a:pt x="577" y="233"/>
                  <a:pt x="640" y="233"/>
                </a:cubicBezTo>
                <a:lnTo>
                  <a:pt x="932" y="233"/>
                </a:lnTo>
                <a:lnTo>
                  <a:pt x="932" y="932"/>
                </a:lnTo>
                <a:close/>
                <a:moveTo>
                  <a:pt x="1050" y="1050"/>
                </a:moveTo>
                <a:lnTo>
                  <a:pt x="1050" y="115"/>
                </a:lnTo>
                <a:lnTo>
                  <a:pt x="115" y="115"/>
                </a:lnTo>
                <a:lnTo>
                  <a:pt x="115" y="1050"/>
                </a:lnTo>
                <a:lnTo>
                  <a:pt x="1050" y="1050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1050"/>
                </a:lnTo>
                <a:cubicBezTo>
                  <a:pt x="1164" y="1113"/>
                  <a:pt x="1113" y="1165"/>
                  <a:pt x="105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74874" y="623096"/>
            <a:ext cx="336550" cy="409575"/>
          </a:xfrm>
          <a:custGeom>
            <a:avLst/>
            <a:gdLst>
              <a:gd name="T0" fmla="*/ 818 w 936"/>
              <a:gd name="T1" fmla="*/ 787 h 1138"/>
              <a:gd name="T2" fmla="*/ 935 w 936"/>
              <a:gd name="T3" fmla="*/ 905 h 1138"/>
              <a:gd name="T4" fmla="*/ 935 w 936"/>
              <a:gd name="T5" fmla="*/ 962 h 1138"/>
              <a:gd name="T6" fmla="*/ 0 w 936"/>
              <a:gd name="T7" fmla="*/ 962 h 1138"/>
              <a:gd name="T8" fmla="*/ 0 w 936"/>
              <a:gd name="T9" fmla="*/ 905 h 1138"/>
              <a:gd name="T10" fmla="*/ 118 w 936"/>
              <a:gd name="T11" fmla="*/ 787 h 1138"/>
              <a:gd name="T12" fmla="*/ 118 w 936"/>
              <a:gd name="T13" fmla="*/ 497 h 1138"/>
              <a:gd name="T14" fmla="*/ 380 w 936"/>
              <a:gd name="T15" fmla="*/ 129 h 1138"/>
              <a:gd name="T16" fmla="*/ 380 w 936"/>
              <a:gd name="T17" fmla="*/ 88 h 1138"/>
              <a:gd name="T18" fmla="*/ 468 w 936"/>
              <a:gd name="T19" fmla="*/ 0 h 1138"/>
              <a:gd name="T20" fmla="*/ 555 w 936"/>
              <a:gd name="T21" fmla="*/ 88 h 1138"/>
              <a:gd name="T22" fmla="*/ 555 w 936"/>
              <a:gd name="T23" fmla="*/ 129 h 1138"/>
              <a:gd name="T24" fmla="*/ 818 w 936"/>
              <a:gd name="T25" fmla="*/ 497 h 1138"/>
              <a:gd name="T26" fmla="*/ 818 w 936"/>
              <a:gd name="T27" fmla="*/ 787 h 1138"/>
              <a:gd name="T28" fmla="*/ 468 w 936"/>
              <a:gd name="T29" fmla="*/ 1137 h 1138"/>
              <a:gd name="T30" fmla="*/ 350 w 936"/>
              <a:gd name="T31" fmla="*/ 1022 h 1138"/>
              <a:gd name="T32" fmla="*/ 585 w 936"/>
              <a:gd name="T33" fmla="*/ 1022 h 1138"/>
              <a:gd name="T34" fmla="*/ 468 w 936"/>
              <a:gd name="T35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36" h="1138">
                <a:moveTo>
                  <a:pt x="818" y="787"/>
                </a:moveTo>
                <a:lnTo>
                  <a:pt x="935" y="905"/>
                </a:lnTo>
                <a:lnTo>
                  <a:pt x="935" y="962"/>
                </a:lnTo>
                <a:lnTo>
                  <a:pt x="0" y="962"/>
                </a:lnTo>
                <a:lnTo>
                  <a:pt x="0" y="905"/>
                </a:lnTo>
                <a:lnTo>
                  <a:pt x="118" y="787"/>
                </a:lnTo>
                <a:lnTo>
                  <a:pt x="118" y="497"/>
                </a:lnTo>
                <a:cubicBezTo>
                  <a:pt x="118" y="317"/>
                  <a:pt x="214" y="170"/>
                  <a:pt x="380" y="129"/>
                </a:cubicBezTo>
                <a:lnTo>
                  <a:pt x="380" y="88"/>
                </a:lnTo>
                <a:cubicBezTo>
                  <a:pt x="380" y="38"/>
                  <a:pt x="419" y="0"/>
                  <a:pt x="468" y="0"/>
                </a:cubicBezTo>
                <a:cubicBezTo>
                  <a:pt x="517" y="0"/>
                  <a:pt x="555" y="38"/>
                  <a:pt x="555" y="88"/>
                </a:cubicBezTo>
                <a:lnTo>
                  <a:pt x="555" y="129"/>
                </a:lnTo>
                <a:cubicBezTo>
                  <a:pt x="722" y="170"/>
                  <a:pt x="818" y="320"/>
                  <a:pt x="818" y="497"/>
                </a:cubicBezTo>
                <a:lnTo>
                  <a:pt x="818" y="787"/>
                </a:lnTo>
                <a:close/>
                <a:moveTo>
                  <a:pt x="468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1" y="1137"/>
                  <a:pt x="468" y="113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51199" y="623096"/>
            <a:ext cx="336550" cy="409575"/>
          </a:xfrm>
          <a:custGeom>
            <a:avLst/>
            <a:gdLst>
              <a:gd name="T0" fmla="*/ 612 w 935"/>
              <a:gd name="T1" fmla="*/ 426 h 1138"/>
              <a:gd name="T2" fmla="*/ 612 w 935"/>
              <a:gd name="T3" fmla="*/ 323 h 1138"/>
              <a:gd name="T4" fmla="*/ 322 w 935"/>
              <a:gd name="T5" fmla="*/ 323 h 1138"/>
              <a:gd name="T6" fmla="*/ 322 w 935"/>
              <a:gd name="T7" fmla="*/ 426 h 1138"/>
              <a:gd name="T8" fmla="*/ 484 w 935"/>
              <a:gd name="T9" fmla="*/ 426 h 1138"/>
              <a:gd name="T10" fmla="*/ 322 w 935"/>
              <a:gd name="T11" fmla="*/ 626 h 1138"/>
              <a:gd name="T12" fmla="*/ 322 w 935"/>
              <a:gd name="T13" fmla="*/ 730 h 1138"/>
              <a:gd name="T14" fmla="*/ 612 w 935"/>
              <a:gd name="T15" fmla="*/ 730 h 1138"/>
              <a:gd name="T16" fmla="*/ 612 w 935"/>
              <a:gd name="T17" fmla="*/ 626 h 1138"/>
              <a:gd name="T18" fmla="*/ 451 w 935"/>
              <a:gd name="T19" fmla="*/ 626 h 1138"/>
              <a:gd name="T20" fmla="*/ 612 w 935"/>
              <a:gd name="T21" fmla="*/ 426 h 1138"/>
              <a:gd name="T22" fmla="*/ 817 w 935"/>
              <a:gd name="T23" fmla="*/ 787 h 1138"/>
              <a:gd name="T24" fmla="*/ 934 w 935"/>
              <a:gd name="T25" fmla="*/ 905 h 1138"/>
              <a:gd name="T26" fmla="*/ 934 w 935"/>
              <a:gd name="T27" fmla="*/ 962 h 1138"/>
              <a:gd name="T28" fmla="*/ 0 w 935"/>
              <a:gd name="T29" fmla="*/ 962 h 1138"/>
              <a:gd name="T30" fmla="*/ 0 w 935"/>
              <a:gd name="T31" fmla="*/ 905 h 1138"/>
              <a:gd name="T32" fmla="*/ 117 w 935"/>
              <a:gd name="T33" fmla="*/ 787 h 1138"/>
              <a:gd name="T34" fmla="*/ 117 w 935"/>
              <a:gd name="T35" fmla="*/ 497 h 1138"/>
              <a:gd name="T36" fmla="*/ 380 w 935"/>
              <a:gd name="T37" fmla="*/ 129 h 1138"/>
              <a:gd name="T38" fmla="*/ 380 w 935"/>
              <a:gd name="T39" fmla="*/ 88 h 1138"/>
              <a:gd name="T40" fmla="*/ 467 w 935"/>
              <a:gd name="T41" fmla="*/ 0 h 1138"/>
              <a:gd name="T42" fmla="*/ 555 w 935"/>
              <a:gd name="T43" fmla="*/ 88 h 1138"/>
              <a:gd name="T44" fmla="*/ 555 w 935"/>
              <a:gd name="T45" fmla="*/ 129 h 1138"/>
              <a:gd name="T46" fmla="*/ 817 w 935"/>
              <a:gd name="T47" fmla="*/ 497 h 1138"/>
              <a:gd name="T48" fmla="*/ 817 w 935"/>
              <a:gd name="T49" fmla="*/ 787 h 1138"/>
              <a:gd name="T50" fmla="*/ 467 w 935"/>
              <a:gd name="T51" fmla="*/ 1137 h 1138"/>
              <a:gd name="T52" fmla="*/ 350 w 935"/>
              <a:gd name="T53" fmla="*/ 1022 h 1138"/>
              <a:gd name="T54" fmla="*/ 585 w 935"/>
              <a:gd name="T55" fmla="*/ 1022 h 1138"/>
              <a:gd name="T56" fmla="*/ 467 w 935"/>
              <a:gd name="T5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35" h="1138">
                <a:moveTo>
                  <a:pt x="612" y="426"/>
                </a:moveTo>
                <a:lnTo>
                  <a:pt x="612" y="323"/>
                </a:lnTo>
                <a:lnTo>
                  <a:pt x="322" y="323"/>
                </a:lnTo>
                <a:lnTo>
                  <a:pt x="322" y="426"/>
                </a:lnTo>
                <a:lnTo>
                  <a:pt x="484" y="426"/>
                </a:lnTo>
                <a:lnTo>
                  <a:pt x="322" y="626"/>
                </a:lnTo>
                <a:lnTo>
                  <a:pt x="322" y="730"/>
                </a:lnTo>
                <a:lnTo>
                  <a:pt x="612" y="730"/>
                </a:lnTo>
                <a:lnTo>
                  <a:pt x="612" y="626"/>
                </a:lnTo>
                <a:lnTo>
                  <a:pt x="451" y="626"/>
                </a:lnTo>
                <a:lnTo>
                  <a:pt x="612" y="426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20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5" y="38"/>
                  <a:pt x="555" y="88"/>
                </a:cubicBezTo>
                <a:lnTo>
                  <a:pt x="555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2" y="1137"/>
                  <a:pt x="350" y="1085"/>
                  <a:pt x="350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14824" y="623096"/>
            <a:ext cx="357188" cy="409575"/>
          </a:xfrm>
          <a:custGeom>
            <a:avLst/>
            <a:gdLst>
              <a:gd name="T0" fmla="*/ 817 w 993"/>
              <a:gd name="T1" fmla="*/ 711 h 1138"/>
              <a:gd name="T2" fmla="*/ 295 w 993"/>
              <a:gd name="T3" fmla="*/ 161 h 1138"/>
              <a:gd name="T4" fmla="*/ 336 w 993"/>
              <a:gd name="T5" fmla="*/ 142 h 1138"/>
              <a:gd name="T6" fmla="*/ 338 w 993"/>
              <a:gd name="T7" fmla="*/ 142 h 1138"/>
              <a:gd name="T8" fmla="*/ 355 w 993"/>
              <a:gd name="T9" fmla="*/ 134 h 1138"/>
              <a:gd name="T10" fmla="*/ 379 w 993"/>
              <a:gd name="T11" fmla="*/ 129 h 1138"/>
              <a:gd name="T12" fmla="*/ 379 w 993"/>
              <a:gd name="T13" fmla="*/ 88 h 1138"/>
              <a:gd name="T14" fmla="*/ 467 w 993"/>
              <a:gd name="T15" fmla="*/ 0 h 1138"/>
              <a:gd name="T16" fmla="*/ 554 w 993"/>
              <a:gd name="T17" fmla="*/ 88 h 1138"/>
              <a:gd name="T18" fmla="*/ 554 w 993"/>
              <a:gd name="T19" fmla="*/ 129 h 1138"/>
              <a:gd name="T20" fmla="*/ 817 w 993"/>
              <a:gd name="T21" fmla="*/ 497 h 1138"/>
              <a:gd name="T22" fmla="*/ 817 w 993"/>
              <a:gd name="T23" fmla="*/ 711 h 1138"/>
              <a:gd name="T24" fmla="*/ 467 w 993"/>
              <a:gd name="T25" fmla="*/ 1137 h 1138"/>
              <a:gd name="T26" fmla="*/ 349 w 993"/>
              <a:gd name="T27" fmla="*/ 1022 h 1138"/>
              <a:gd name="T28" fmla="*/ 584 w 993"/>
              <a:gd name="T29" fmla="*/ 1022 h 1138"/>
              <a:gd name="T30" fmla="*/ 467 w 993"/>
              <a:gd name="T31" fmla="*/ 1137 h 1138"/>
              <a:gd name="T32" fmla="*/ 224 w 993"/>
              <a:gd name="T33" fmla="*/ 213 h 1138"/>
              <a:gd name="T34" fmla="*/ 992 w 993"/>
              <a:gd name="T35" fmla="*/ 1006 h 1138"/>
              <a:gd name="T36" fmla="*/ 918 w 993"/>
              <a:gd name="T37" fmla="*/ 1080 h 1138"/>
              <a:gd name="T38" fmla="*/ 800 w 993"/>
              <a:gd name="T39" fmla="*/ 962 h 1138"/>
              <a:gd name="T40" fmla="*/ 0 w 993"/>
              <a:gd name="T41" fmla="*/ 962 h 1138"/>
              <a:gd name="T42" fmla="*/ 0 w 993"/>
              <a:gd name="T43" fmla="*/ 905 h 1138"/>
              <a:gd name="T44" fmla="*/ 117 w 993"/>
              <a:gd name="T45" fmla="*/ 787 h 1138"/>
              <a:gd name="T46" fmla="*/ 117 w 993"/>
              <a:gd name="T47" fmla="*/ 495 h 1138"/>
              <a:gd name="T48" fmla="*/ 164 w 993"/>
              <a:gd name="T49" fmla="*/ 295 h 1138"/>
              <a:gd name="T50" fmla="*/ 0 w 993"/>
              <a:gd name="T51" fmla="*/ 134 h 1138"/>
              <a:gd name="T52" fmla="*/ 73 w 993"/>
              <a:gd name="T53" fmla="*/ 57 h 1138"/>
              <a:gd name="T54" fmla="*/ 224 w 993"/>
              <a:gd name="T55" fmla="*/ 21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3" h="1138">
                <a:moveTo>
                  <a:pt x="817" y="711"/>
                </a:moveTo>
                <a:lnTo>
                  <a:pt x="295" y="161"/>
                </a:lnTo>
                <a:cubicBezTo>
                  <a:pt x="308" y="156"/>
                  <a:pt x="322" y="148"/>
                  <a:pt x="336" y="142"/>
                </a:cubicBezTo>
                <a:lnTo>
                  <a:pt x="338" y="142"/>
                </a:lnTo>
                <a:lnTo>
                  <a:pt x="355" y="134"/>
                </a:lnTo>
                <a:cubicBezTo>
                  <a:pt x="363" y="131"/>
                  <a:pt x="371" y="131"/>
                  <a:pt x="379" y="129"/>
                </a:cubicBezTo>
                <a:lnTo>
                  <a:pt x="379" y="88"/>
                </a:lnTo>
                <a:cubicBezTo>
                  <a:pt x="379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69"/>
                  <a:pt x="817" y="317"/>
                  <a:pt x="817" y="497"/>
                </a:cubicBezTo>
                <a:lnTo>
                  <a:pt x="817" y="711"/>
                </a:lnTo>
                <a:close/>
                <a:moveTo>
                  <a:pt x="467" y="1137"/>
                </a:moveTo>
                <a:cubicBezTo>
                  <a:pt x="401" y="1137"/>
                  <a:pt x="349" y="1088"/>
                  <a:pt x="349" y="1022"/>
                </a:cubicBezTo>
                <a:lnTo>
                  <a:pt x="584" y="1022"/>
                </a:lnTo>
                <a:cubicBezTo>
                  <a:pt x="584" y="1088"/>
                  <a:pt x="532" y="1137"/>
                  <a:pt x="467" y="1137"/>
                </a:cubicBezTo>
                <a:close/>
                <a:moveTo>
                  <a:pt x="224" y="213"/>
                </a:moveTo>
                <a:cubicBezTo>
                  <a:pt x="480" y="478"/>
                  <a:pt x="737" y="741"/>
                  <a:pt x="992" y="1006"/>
                </a:cubicBezTo>
                <a:lnTo>
                  <a:pt x="918" y="1080"/>
                </a:lnTo>
                <a:lnTo>
                  <a:pt x="800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5"/>
                </a:lnTo>
                <a:cubicBezTo>
                  <a:pt x="117" y="421"/>
                  <a:pt x="133" y="353"/>
                  <a:pt x="164" y="295"/>
                </a:cubicBezTo>
                <a:lnTo>
                  <a:pt x="0" y="134"/>
                </a:lnTo>
                <a:lnTo>
                  <a:pt x="73" y="57"/>
                </a:lnTo>
                <a:lnTo>
                  <a:pt x="224" y="21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400674" y="623096"/>
            <a:ext cx="336550" cy="409575"/>
          </a:xfrm>
          <a:custGeom>
            <a:avLst/>
            <a:gdLst>
              <a:gd name="T0" fmla="*/ 699 w 935"/>
              <a:gd name="T1" fmla="*/ 497 h 1138"/>
              <a:gd name="T2" fmla="*/ 467 w 935"/>
              <a:gd name="T3" fmla="*/ 235 h 1138"/>
              <a:gd name="T4" fmla="*/ 235 w 935"/>
              <a:gd name="T5" fmla="*/ 497 h 1138"/>
              <a:gd name="T6" fmla="*/ 235 w 935"/>
              <a:gd name="T7" fmla="*/ 847 h 1138"/>
              <a:gd name="T8" fmla="*/ 699 w 935"/>
              <a:gd name="T9" fmla="*/ 847 h 1138"/>
              <a:gd name="T10" fmla="*/ 699 w 935"/>
              <a:gd name="T11" fmla="*/ 497 h 1138"/>
              <a:gd name="T12" fmla="*/ 817 w 935"/>
              <a:gd name="T13" fmla="*/ 787 h 1138"/>
              <a:gd name="T14" fmla="*/ 934 w 935"/>
              <a:gd name="T15" fmla="*/ 905 h 1138"/>
              <a:gd name="T16" fmla="*/ 934 w 935"/>
              <a:gd name="T17" fmla="*/ 962 h 1138"/>
              <a:gd name="T18" fmla="*/ 0 w 935"/>
              <a:gd name="T19" fmla="*/ 962 h 1138"/>
              <a:gd name="T20" fmla="*/ 0 w 935"/>
              <a:gd name="T21" fmla="*/ 905 h 1138"/>
              <a:gd name="T22" fmla="*/ 117 w 935"/>
              <a:gd name="T23" fmla="*/ 787 h 1138"/>
              <a:gd name="T24" fmla="*/ 117 w 935"/>
              <a:gd name="T25" fmla="*/ 497 h 1138"/>
              <a:gd name="T26" fmla="*/ 380 w 935"/>
              <a:gd name="T27" fmla="*/ 129 h 1138"/>
              <a:gd name="T28" fmla="*/ 380 w 935"/>
              <a:gd name="T29" fmla="*/ 88 h 1138"/>
              <a:gd name="T30" fmla="*/ 467 w 935"/>
              <a:gd name="T31" fmla="*/ 0 h 1138"/>
              <a:gd name="T32" fmla="*/ 554 w 935"/>
              <a:gd name="T33" fmla="*/ 88 h 1138"/>
              <a:gd name="T34" fmla="*/ 554 w 935"/>
              <a:gd name="T35" fmla="*/ 129 h 1138"/>
              <a:gd name="T36" fmla="*/ 817 w 935"/>
              <a:gd name="T37" fmla="*/ 497 h 1138"/>
              <a:gd name="T38" fmla="*/ 817 w 935"/>
              <a:gd name="T39" fmla="*/ 787 h 1138"/>
              <a:gd name="T40" fmla="*/ 467 w 935"/>
              <a:gd name="T41" fmla="*/ 1137 h 1138"/>
              <a:gd name="T42" fmla="*/ 349 w 935"/>
              <a:gd name="T43" fmla="*/ 1022 h 1138"/>
              <a:gd name="T44" fmla="*/ 585 w 935"/>
              <a:gd name="T45" fmla="*/ 1022 h 1138"/>
              <a:gd name="T46" fmla="*/ 467 w 935"/>
              <a:gd name="T47" fmla="*/ 113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5" h="1138">
                <a:moveTo>
                  <a:pt x="699" y="497"/>
                </a:moveTo>
                <a:cubicBezTo>
                  <a:pt x="699" y="353"/>
                  <a:pt x="612" y="235"/>
                  <a:pt x="467" y="235"/>
                </a:cubicBezTo>
                <a:cubicBezTo>
                  <a:pt x="322" y="235"/>
                  <a:pt x="235" y="353"/>
                  <a:pt x="235" y="497"/>
                </a:cubicBezTo>
                <a:lnTo>
                  <a:pt x="235" y="847"/>
                </a:lnTo>
                <a:lnTo>
                  <a:pt x="699" y="847"/>
                </a:lnTo>
                <a:lnTo>
                  <a:pt x="699" y="497"/>
                </a:lnTo>
                <a:close/>
                <a:moveTo>
                  <a:pt x="817" y="787"/>
                </a:moveTo>
                <a:lnTo>
                  <a:pt x="934" y="905"/>
                </a:lnTo>
                <a:lnTo>
                  <a:pt x="934" y="962"/>
                </a:lnTo>
                <a:lnTo>
                  <a:pt x="0" y="962"/>
                </a:lnTo>
                <a:lnTo>
                  <a:pt x="0" y="905"/>
                </a:lnTo>
                <a:lnTo>
                  <a:pt x="117" y="787"/>
                </a:lnTo>
                <a:lnTo>
                  <a:pt x="117" y="497"/>
                </a:lnTo>
                <a:cubicBezTo>
                  <a:pt x="117" y="317"/>
                  <a:pt x="213" y="170"/>
                  <a:pt x="380" y="129"/>
                </a:cubicBezTo>
                <a:lnTo>
                  <a:pt x="380" y="88"/>
                </a:lnTo>
                <a:cubicBezTo>
                  <a:pt x="380" y="38"/>
                  <a:pt x="418" y="0"/>
                  <a:pt x="467" y="0"/>
                </a:cubicBezTo>
                <a:cubicBezTo>
                  <a:pt x="516" y="0"/>
                  <a:pt x="554" y="38"/>
                  <a:pt x="554" y="88"/>
                </a:cubicBezTo>
                <a:lnTo>
                  <a:pt x="554" y="129"/>
                </a:lnTo>
                <a:cubicBezTo>
                  <a:pt x="721" y="170"/>
                  <a:pt x="817" y="320"/>
                  <a:pt x="817" y="497"/>
                </a:cubicBezTo>
                <a:lnTo>
                  <a:pt x="817" y="787"/>
                </a:lnTo>
                <a:close/>
                <a:moveTo>
                  <a:pt x="467" y="1137"/>
                </a:moveTo>
                <a:cubicBezTo>
                  <a:pt x="404" y="1137"/>
                  <a:pt x="349" y="1085"/>
                  <a:pt x="349" y="1022"/>
                </a:cubicBezTo>
                <a:lnTo>
                  <a:pt x="585" y="1022"/>
                </a:lnTo>
                <a:cubicBezTo>
                  <a:pt x="585" y="1085"/>
                  <a:pt x="530" y="1137"/>
                  <a:pt x="467" y="113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4137" y="623096"/>
            <a:ext cx="419100" cy="409575"/>
          </a:xfrm>
          <a:custGeom>
            <a:avLst/>
            <a:gdLst>
              <a:gd name="T0" fmla="*/ 582 w 1166"/>
              <a:gd name="T1" fmla="*/ 1137 h 1138"/>
              <a:gd name="T2" fmla="*/ 465 w 1166"/>
              <a:gd name="T3" fmla="*/ 1022 h 1138"/>
              <a:gd name="T4" fmla="*/ 697 w 1166"/>
              <a:gd name="T5" fmla="*/ 1022 h 1138"/>
              <a:gd name="T6" fmla="*/ 582 w 1166"/>
              <a:gd name="T7" fmla="*/ 1137 h 1138"/>
              <a:gd name="T8" fmla="*/ 932 w 1166"/>
              <a:gd name="T9" fmla="*/ 497 h 1138"/>
              <a:gd name="T10" fmla="*/ 932 w 1166"/>
              <a:gd name="T11" fmla="*/ 787 h 1138"/>
              <a:gd name="T12" fmla="*/ 1050 w 1166"/>
              <a:gd name="T13" fmla="*/ 905 h 1138"/>
              <a:gd name="T14" fmla="*/ 1050 w 1166"/>
              <a:gd name="T15" fmla="*/ 962 h 1138"/>
              <a:gd name="T16" fmla="*/ 115 w 1166"/>
              <a:gd name="T17" fmla="*/ 962 h 1138"/>
              <a:gd name="T18" fmla="*/ 115 w 1166"/>
              <a:gd name="T19" fmla="*/ 905 h 1138"/>
              <a:gd name="T20" fmla="*/ 233 w 1166"/>
              <a:gd name="T21" fmla="*/ 787 h 1138"/>
              <a:gd name="T22" fmla="*/ 233 w 1166"/>
              <a:gd name="T23" fmla="*/ 497 h 1138"/>
              <a:gd name="T24" fmla="*/ 495 w 1166"/>
              <a:gd name="T25" fmla="*/ 129 h 1138"/>
              <a:gd name="T26" fmla="*/ 495 w 1166"/>
              <a:gd name="T27" fmla="*/ 88 h 1138"/>
              <a:gd name="T28" fmla="*/ 582 w 1166"/>
              <a:gd name="T29" fmla="*/ 0 h 1138"/>
              <a:gd name="T30" fmla="*/ 670 w 1166"/>
              <a:gd name="T31" fmla="*/ 88 h 1138"/>
              <a:gd name="T32" fmla="*/ 670 w 1166"/>
              <a:gd name="T33" fmla="*/ 129 h 1138"/>
              <a:gd name="T34" fmla="*/ 932 w 1166"/>
              <a:gd name="T35" fmla="*/ 497 h 1138"/>
              <a:gd name="T36" fmla="*/ 1047 w 1166"/>
              <a:gd name="T37" fmla="*/ 467 h 1138"/>
              <a:gd name="T38" fmla="*/ 842 w 1166"/>
              <a:gd name="T39" fmla="*/ 93 h 1138"/>
              <a:gd name="T40" fmla="*/ 924 w 1166"/>
              <a:gd name="T41" fmla="*/ 11 h 1138"/>
              <a:gd name="T42" fmla="*/ 1165 w 1166"/>
              <a:gd name="T43" fmla="*/ 467 h 1138"/>
              <a:gd name="T44" fmla="*/ 1047 w 1166"/>
              <a:gd name="T45" fmla="*/ 467 h 1138"/>
              <a:gd name="T46" fmla="*/ 326 w 1166"/>
              <a:gd name="T47" fmla="*/ 93 h 1138"/>
              <a:gd name="T48" fmla="*/ 118 w 1166"/>
              <a:gd name="T49" fmla="*/ 467 h 1138"/>
              <a:gd name="T50" fmla="*/ 0 w 1166"/>
              <a:gd name="T51" fmla="*/ 467 h 1138"/>
              <a:gd name="T52" fmla="*/ 241 w 1166"/>
              <a:gd name="T53" fmla="*/ 11 h 1138"/>
              <a:gd name="T54" fmla="*/ 326 w 1166"/>
              <a:gd name="T55" fmla="*/ 93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38">
                <a:moveTo>
                  <a:pt x="582" y="1137"/>
                </a:moveTo>
                <a:cubicBezTo>
                  <a:pt x="517" y="1137"/>
                  <a:pt x="465" y="1085"/>
                  <a:pt x="465" y="1022"/>
                </a:cubicBezTo>
                <a:lnTo>
                  <a:pt x="697" y="1022"/>
                </a:lnTo>
                <a:cubicBezTo>
                  <a:pt x="697" y="1090"/>
                  <a:pt x="646" y="1137"/>
                  <a:pt x="582" y="1137"/>
                </a:cubicBezTo>
                <a:close/>
                <a:moveTo>
                  <a:pt x="932" y="497"/>
                </a:moveTo>
                <a:lnTo>
                  <a:pt x="932" y="787"/>
                </a:lnTo>
                <a:lnTo>
                  <a:pt x="1050" y="905"/>
                </a:lnTo>
                <a:lnTo>
                  <a:pt x="1050" y="962"/>
                </a:lnTo>
                <a:lnTo>
                  <a:pt x="115" y="962"/>
                </a:lnTo>
                <a:lnTo>
                  <a:pt x="115" y="905"/>
                </a:lnTo>
                <a:lnTo>
                  <a:pt x="233" y="787"/>
                </a:lnTo>
                <a:lnTo>
                  <a:pt x="233" y="497"/>
                </a:lnTo>
                <a:cubicBezTo>
                  <a:pt x="233" y="317"/>
                  <a:pt x="328" y="170"/>
                  <a:pt x="495" y="129"/>
                </a:cubicBezTo>
                <a:lnTo>
                  <a:pt x="495" y="88"/>
                </a:lnTo>
                <a:cubicBezTo>
                  <a:pt x="495" y="38"/>
                  <a:pt x="533" y="0"/>
                  <a:pt x="582" y="0"/>
                </a:cubicBezTo>
                <a:cubicBezTo>
                  <a:pt x="632" y="0"/>
                  <a:pt x="670" y="38"/>
                  <a:pt x="670" y="88"/>
                </a:cubicBezTo>
                <a:lnTo>
                  <a:pt x="670" y="129"/>
                </a:lnTo>
                <a:cubicBezTo>
                  <a:pt x="837" y="170"/>
                  <a:pt x="932" y="320"/>
                  <a:pt x="932" y="497"/>
                </a:cubicBezTo>
                <a:close/>
                <a:moveTo>
                  <a:pt x="1047" y="467"/>
                </a:moveTo>
                <a:cubicBezTo>
                  <a:pt x="1039" y="312"/>
                  <a:pt x="960" y="178"/>
                  <a:pt x="842" y="93"/>
                </a:cubicBezTo>
                <a:lnTo>
                  <a:pt x="924" y="11"/>
                </a:lnTo>
                <a:cubicBezTo>
                  <a:pt x="1063" y="118"/>
                  <a:pt x="1156" y="282"/>
                  <a:pt x="1165" y="467"/>
                </a:cubicBezTo>
                <a:lnTo>
                  <a:pt x="1047" y="467"/>
                </a:lnTo>
                <a:close/>
                <a:moveTo>
                  <a:pt x="326" y="93"/>
                </a:moveTo>
                <a:cubicBezTo>
                  <a:pt x="205" y="178"/>
                  <a:pt x="126" y="312"/>
                  <a:pt x="118" y="467"/>
                </a:cubicBezTo>
                <a:lnTo>
                  <a:pt x="0" y="467"/>
                </a:lnTo>
                <a:cubicBezTo>
                  <a:pt x="9" y="282"/>
                  <a:pt x="101" y="118"/>
                  <a:pt x="241" y="11"/>
                </a:cubicBezTo>
                <a:lnTo>
                  <a:pt x="326" y="9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08874" y="659607"/>
            <a:ext cx="419100" cy="336550"/>
          </a:xfrm>
          <a:custGeom>
            <a:avLst/>
            <a:gdLst>
              <a:gd name="T0" fmla="*/ 757 w 1165"/>
              <a:gd name="T1" fmla="*/ 88 h 936"/>
              <a:gd name="T2" fmla="*/ 757 w 1165"/>
              <a:gd name="T3" fmla="*/ 410 h 936"/>
              <a:gd name="T4" fmla="*/ 1076 w 1165"/>
              <a:gd name="T5" fmla="*/ 410 h 936"/>
              <a:gd name="T6" fmla="*/ 757 w 1165"/>
              <a:gd name="T7" fmla="*/ 88 h 936"/>
              <a:gd name="T8" fmla="*/ 1164 w 1165"/>
              <a:gd name="T9" fmla="*/ 350 h 936"/>
              <a:gd name="T10" fmla="*/ 1164 w 1165"/>
              <a:gd name="T11" fmla="*/ 817 h 936"/>
              <a:gd name="T12" fmla="*/ 1049 w 1165"/>
              <a:gd name="T13" fmla="*/ 932 h 936"/>
              <a:gd name="T14" fmla="*/ 114 w 1165"/>
              <a:gd name="T15" fmla="*/ 935 h 936"/>
              <a:gd name="T16" fmla="*/ 0 w 1165"/>
              <a:gd name="T17" fmla="*/ 817 h 936"/>
              <a:gd name="T18" fmla="*/ 0 w 1165"/>
              <a:gd name="T19" fmla="*/ 118 h 936"/>
              <a:gd name="T20" fmla="*/ 114 w 1165"/>
              <a:gd name="T21" fmla="*/ 0 h 936"/>
              <a:gd name="T22" fmla="*/ 814 w 1165"/>
              <a:gd name="T23" fmla="*/ 0 h 936"/>
              <a:gd name="T24" fmla="*/ 1164 w 1165"/>
              <a:gd name="T25" fmla="*/ 35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5" h="936">
                <a:moveTo>
                  <a:pt x="757" y="88"/>
                </a:moveTo>
                <a:lnTo>
                  <a:pt x="757" y="410"/>
                </a:lnTo>
                <a:lnTo>
                  <a:pt x="1076" y="410"/>
                </a:lnTo>
                <a:lnTo>
                  <a:pt x="757" y="88"/>
                </a:lnTo>
                <a:close/>
                <a:moveTo>
                  <a:pt x="1164" y="350"/>
                </a:moveTo>
                <a:lnTo>
                  <a:pt x="1164" y="817"/>
                </a:lnTo>
                <a:cubicBezTo>
                  <a:pt x="1164" y="880"/>
                  <a:pt x="1112" y="932"/>
                  <a:pt x="1049" y="932"/>
                </a:cubicBezTo>
                <a:lnTo>
                  <a:pt x="114" y="935"/>
                </a:lnTo>
                <a:cubicBezTo>
                  <a:pt x="52" y="935"/>
                  <a:pt x="0" y="880"/>
                  <a:pt x="0" y="817"/>
                </a:cubicBezTo>
                <a:lnTo>
                  <a:pt x="0" y="118"/>
                </a:lnTo>
                <a:cubicBezTo>
                  <a:pt x="0" y="55"/>
                  <a:pt x="52" y="0"/>
                  <a:pt x="114" y="0"/>
                </a:cubicBezTo>
                <a:lnTo>
                  <a:pt x="814" y="0"/>
                </a:lnTo>
                <a:lnTo>
                  <a:pt x="1164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24887" y="618332"/>
            <a:ext cx="336550" cy="419100"/>
          </a:xfrm>
          <a:custGeom>
            <a:avLst/>
            <a:gdLst>
              <a:gd name="T0" fmla="*/ 525 w 936"/>
              <a:gd name="T1" fmla="*/ 408 h 1166"/>
              <a:gd name="T2" fmla="*/ 847 w 936"/>
              <a:gd name="T3" fmla="*/ 408 h 1166"/>
              <a:gd name="T4" fmla="*/ 525 w 936"/>
              <a:gd name="T5" fmla="*/ 88 h 1166"/>
              <a:gd name="T6" fmla="*/ 525 w 936"/>
              <a:gd name="T7" fmla="*/ 408 h 1166"/>
              <a:gd name="T8" fmla="*/ 699 w 936"/>
              <a:gd name="T9" fmla="*/ 815 h 1166"/>
              <a:gd name="T10" fmla="*/ 699 w 936"/>
              <a:gd name="T11" fmla="*/ 700 h 1166"/>
              <a:gd name="T12" fmla="*/ 525 w 936"/>
              <a:gd name="T13" fmla="*/ 700 h 1166"/>
              <a:gd name="T14" fmla="*/ 525 w 936"/>
              <a:gd name="T15" fmla="*/ 525 h 1166"/>
              <a:gd name="T16" fmla="*/ 410 w 936"/>
              <a:gd name="T17" fmla="*/ 525 h 1166"/>
              <a:gd name="T18" fmla="*/ 410 w 936"/>
              <a:gd name="T19" fmla="*/ 700 h 1166"/>
              <a:gd name="T20" fmla="*/ 235 w 936"/>
              <a:gd name="T21" fmla="*/ 700 h 1166"/>
              <a:gd name="T22" fmla="*/ 235 w 936"/>
              <a:gd name="T23" fmla="*/ 815 h 1166"/>
              <a:gd name="T24" fmla="*/ 410 w 936"/>
              <a:gd name="T25" fmla="*/ 815 h 1166"/>
              <a:gd name="T26" fmla="*/ 410 w 936"/>
              <a:gd name="T27" fmla="*/ 990 h 1166"/>
              <a:gd name="T28" fmla="*/ 525 w 936"/>
              <a:gd name="T29" fmla="*/ 990 h 1166"/>
              <a:gd name="T30" fmla="*/ 525 w 936"/>
              <a:gd name="T31" fmla="*/ 815 h 1166"/>
              <a:gd name="T32" fmla="*/ 699 w 936"/>
              <a:gd name="T33" fmla="*/ 815 h 1166"/>
              <a:gd name="T34" fmla="*/ 585 w 936"/>
              <a:gd name="T35" fmla="*/ 0 h 1166"/>
              <a:gd name="T36" fmla="*/ 935 w 936"/>
              <a:gd name="T37" fmla="*/ 350 h 1166"/>
              <a:gd name="T38" fmla="*/ 935 w 936"/>
              <a:gd name="T39" fmla="*/ 1050 h 1166"/>
              <a:gd name="T40" fmla="*/ 817 w 936"/>
              <a:gd name="T41" fmla="*/ 1165 h 1166"/>
              <a:gd name="T42" fmla="*/ 117 w 936"/>
              <a:gd name="T43" fmla="*/ 1165 h 1166"/>
              <a:gd name="T44" fmla="*/ 0 w 936"/>
              <a:gd name="T45" fmla="*/ 1050 h 1166"/>
              <a:gd name="T46" fmla="*/ 3 w 936"/>
              <a:gd name="T47" fmla="*/ 115 h 1166"/>
              <a:gd name="T48" fmla="*/ 117 w 936"/>
              <a:gd name="T49" fmla="*/ 0 h 1166"/>
              <a:gd name="T50" fmla="*/ 585 w 936"/>
              <a:gd name="T5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36" h="1166">
                <a:moveTo>
                  <a:pt x="525" y="408"/>
                </a:moveTo>
                <a:lnTo>
                  <a:pt x="847" y="408"/>
                </a:lnTo>
                <a:lnTo>
                  <a:pt x="525" y="88"/>
                </a:lnTo>
                <a:lnTo>
                  <a:pt x="525" y="408"/>
                </a:lnTo>
                <a:close/>
                <a:moveTo>
                  <a:pt x="699" y="815"/>
                </a:moveTo>
                <a:lnTo>
                  <a:pt x="699" y="700"/>
                </a:lnTo>
                <a:lnTo>
                  <a:pt x="525" y="700"/>
                </a:lnTo>
                <a:lnTo>
                  <a:pt x="525" y="525"/>
                </a:lnTo>
                <a:lnTo>
                  <a:pt x="410" y="525"/>
                </a:lnTo>
                <a:lnTo>
                  <a:pt x="410" y="700"/>
                </a:lnTo>
                <a:lnTo>
                  <a:pt x="235" y="700"/>
                </a:lnTo>
                <a:lnTo>
                  <a:pt x="235" y="815"/>
                </a:lnTo>
                <a:lnTo>
                  <a:pt x="410" y="815"/>
                </a:lnTo>
                <a:lnTo>
                  <a:pt x="410" y="990"/>
                </a:lnTo>
                <a:lnTo>
                  <a:pt x="525" y="990"/>
                </a:lnTo>
                <a:lnTo>
                  <a:pt x="525" y="815"/>
                </a:lnTo>
                <a:lnTo>
                  <a:pt x="699" y="815"/>
                </a:ln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7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115"/>
                </a:lnTo>
                <a:cubicBezTo>
                  <a:pt x="3" y="52"/>
                  <a:pt x="55" y="0"/>
                  <a:pt x="117" y="0"/>
                </a:cubicBezTo>
                <a:lnTo>
                  <a:pt x="58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8349" y="618332"/>
            <a:ext cx="419100" cy="419100"/>
          </a:xfrm>
          <a:custGeom>
            <a:avLst/>
            <a:gdLst>
              <a:gd name="T0" fmla="*/ 952 w 1166"/>
              <a:gd name="T1" fmla="*/ 869 h 1166"/>
              <a:gd name="T2" fmla="*/ 1050 w 1166"/>
              <a:gd name="T3" fmla="*/ 582 h 1166"/>
              <a:gd name="T4" fmla="*/ 583 w 1166"/>
              <a:gd name="T5" fmla="*/ 115 h 1166"/>
              <a:gd name="T6" fmla="*/ 296 w 1166"/>
              <a:gd name="T7" fmla="*/ 214 h 1166"/>
              <a:gd name="T8" fmla="*/ 952 w 1166"/>
              <a:gd name="T9" fmla="*/ 869 h 1166"/>
              <a:gd name="T10" fmla="*/ 583 w 1166"/>
              <a:gd name="T11" fmla="*/ 1050 h 1166"/>
              <a:gd name="T12" fmla="*/ 870 w 1166"/>
              <a:gd name="T13" fmla="*/ 951 h 1166"/>
              <a:gd name="T14" fmla="*/ 214 w 1166"/>
              <a:gd name="T15" fmla="*/ 296 h 1166"/>
              <a:gd name="T16" fmla="*/ 115 w 1166"/>
              <a:gd name="T17" fmla="*/ 582 h 1166"/>
              <a:gd name="T18" fmla="*/ 583 w 1166"/>
              <a:gd name="T19" fmla="*/ 1050 h 1166"/>
              <a:gd name="T20" fmla="*/ 583 w 1166"/>
              <a:gd name="T21" fmla="*/ 0 h 1166"/>
              <a:gd name="T22" fmla="*/ 1165 w 1166"/>
              <a:gd name="T23" fmla="*/ 582 h 1166"/>
              <a:gd name="T24" fmla="*/ 583 w 1166"/>
              <a:gd name="T25" fmla="*/ 1165 h 1166"/>
              <a:gd name="T26" fmla="*/ 0 w 1166"/>
              <a:gd name="T27" fmla="*/ 582 h 1166"/>
              <a:gd name="T28" fmla="*/ 583 w 1166"/>
              <a:gd name="T2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952" y="869"/>
                </a:moveTo>
                <a:cubicBezTo>
                  <a:pt x="1014" y="790"/>
                  <a:pt x="1050" y="689"/>
                  <a:pt x="1050" y="582"/>
                </a:cubicBezTo>
                <a:cubicBezTo>
                  <a:pt x="1050" y="326"/>
                  <a:pt x="839" y="115"/>
                  <a:pt x="583" y="115"/>
                </a:cubicBezTo>
                <a:cubicBezTo>
                  <a:pt x="476" y="115"/>
                  <a:pt x="375" y="151"/>
                  <a:pt x="296" y="214"/>
                </a:cubicBezTo>
                <a:lnTo>
                  <a:pt x="952" y="869"/>
                </a:lnTo>
                <a:close/>
                <a:moveTo>
                  <a:pt x="583" y="1050"/>
                </a:moveTo>
                <a:cubicBezTo>
                  <a:pt x="689" y="1050"/>
                  <a:pt x="790" y="1014"/>
                  <a:pt x="870" y="951"/>
                </a:cubicBezTo>
                <a:lnTo>
                  <a:pt x="214" y="296"/>
                </a:lnTo>
                <a:cubicBezTo>
                  <a:pt x="151" y="375"/>
                  <a:pt x="115" y="476"/>
                  <a:pt x="115" y="582"/>
                </a:cubicBezTo>
                <a:cubicBezTo>
                  <a:pt x="115" y="839"/>
                  <a:pt x="326" y="1050"/>
                  <a:pt x="583" y="1050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6" y="1165"/>
                  <a:pt x="583" y="1165"/>
                </a:cubicBezTo>
                <a:cubicBezTo>
                  <a:pt x="261" y="1165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55314" y="596107"/>
            <a:ext cx="377825" cy="463550"/>
          </a:xfrm>
          <a:custGeom>
            <a:avLst/>
            <a:gdLst>
              <a:gd name="T0" fmla="*/ 345 w 1051"/>
              <a:gd name="T1" fmla="*/ 293 h 1286"/>
              <a:gd name="T2" fmla="*/ 345 w 1051"/>
              <a:gd name="T3" fmla="*/ 364 h 1286"/>
              <a:gd name="T4" fmla="*/ 238 w 1051"/>
              <a:gd name="T5" fmla="*/ 257 h 1286"/>
              <a:gd name="T6" fmla="*/ 525 w 1051"/>
              <a:gd name="T7" fmla="*/ 0 h 1286"/>
              <a:gd name="T8" fmla="*/ 817 w 1051"/>
              <a:gd name="T9" fmla="*/ 293 h 1286"/>
              <a:gd name="T10" fmla="*/ 817 w 1051"/>
              <a:gd name="T11" fmla="*/ 410 h 1286"/>
              <a:gd name="T12" fmla="*/ 875 w 1051"/>
              <a:gd name="T13" fmla="*/ 410 h 1286"/>
              <a:gd name="T14" fmla="*/ 992 w 1051"/>
              <a:gd name="T15" fmla="*/ 525 h 1286"/>
              <a:gd name="T16" fmla="*/ 992 w 1051"/>
              <a:gd name="T17" fmla="*/ 1011 h 1286"/>
              <a:gd name="T18" fmla="*/ 388 w 1051"/>
              <a:gd name="T19" fmla="*/ 410 h 1286"/>
              <a:gd name="T20" fmla="*/ 705 w 1051"/>
              <a:gd name="T21" fmla="*/ 410 h 1286"/>
              <a:gd name="T22" fmla="*/ 705 w 1051"/>
              <a:gd name="T23" fmla="*/ 293 h 1286"/>
              <a:gd name="T24" fmla="*/ 525 w 1051"/>
              <a:gd name="T25" fmla="*/ 112 h 1286"/>
              <a:gd name="T26" fmla="*/ 345 w 1051"/>
              <a:gd name="T27" fmla="*/ 293 h 1286"/>
              <a:gd name="T28" fmla="*/ 1050 w 1051"/>
              <a:gd name="T29" fmla="*/ 1214 h 1286"/>
              <a:gd name="T30" fmla="*/ 979 w 1051"/>
              <a:gd name="T31" fmla="*/ 1285 h 1286"/>
              <a:gd name="T32" fmla="*/ 913 w 1051"/>
              <a:gd name="T33" fmla="*/ 1219 h 1286"/>
              <a:gd name="T34" fmla="*/ 875 w 1051"/>
              <a:gd name="T35" fmla="*/ 1225 h 1286"/>
              <a:gd name="T36" fmla="*/ 175 w 1051"/>
              <a:gd name="T37" fmla="*/ 1225 h 1286"/>
              <a:gd name="T38" fmla="*/ 58 w 1051"/>
              <a:gd name="T39" fmla="*/ 1110 h 1286"/>
              <a:gd name="T40" fmla="*/ 58 w 1051"/>
              <a:gd name="T41" fmla="*/ 525 h 1286"/>
              <a:gd name="T42" fmla="*/ 121 w 1051"/>
              <a:gd name="T43" fmla="*/ 424 h 1286"/>
              <a:gd name="T44" fmla="*/ 0 w 1051"/>
              <a:gd name="T45" fmla="*/ 306 h 1286"/>
              <a:gd name="T46" fmla="*/ 71 w 1051"/>
              <a:gd name="T47" fmla="*/ 235 h 1286"/>
              <a:gd name="T48" fmla="*/ 1050 w 1051"/>
              <a:gd name="T49" fmla="*/ 121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286">
                <a:moveTo>
                  <a:pt x="345" y="293"/>
                </a:moveTo>
                <a:lnTo>
                  <a:pt x="345" y="364"/>
                </a:lnTo>
                <a:lnTo>
                  <a:pt x="238" y="257"/>
                </a:lnTo>
                <a:cubicBezTo>
                  <a:pt x="254" y="112"/>
                  <a:pt x="375" y="0"/>
                  <a:pt x="525" y="0"/>
                </a:cubicBezTo>
                <a:cubicBezTo>
                  <a:pt x="686" y="0"/>
                  <a:pt x="817" y="131"/>
                  <a:pt x="817" y="293"/>
                </a:cubicBezTo>
                <a:lnTo>
                  <a:pt x="817" y="410"/>
                </a:lnTo>
                <a:lnTo>
                  <a:pt x="875" y="410"/>
                </a:lnTo>
                <a:cubicBezTo>
                  <a:pt x="938" y="410"/>
                  <a:pt x="992" y="462"/>
                  <a:pt x="992" y="525"/>
                </a:cubicBezTo>
                <a:lnTo>
                  <a:pt x="992" y="1011"/>
                </a:lnTo>
                <a:lnTo>
                  <a:pt x="388" y="410"/>
                </a:lnTo>
                <a:lnTo>
                  <a:pt x="705" y="410"/>
                </a:lnTo>
                <a:lnTo>
                  <a:pt x="705" y="293"/>
                </a:lnTo>
                <a:cubicBezTo>
                  <a:pt x="705" y="194"/>
                  <a:pt x="623" y="112"/>
                  <a:pt x="525" y="112"/>
                </a:cubicBezTo>
                <a:cubicBezTo>
                  <a:pt x="427" y="112"/>
                  <a:pt x="345" y="194"/>
                  <a:pt x="345" y="293"/>
                </a:cubicBezTo>
                <a:close/>
                <a:moveTo>
                  <a:pt x="1050" y="1214"/>
                </a:moveTo>
                <a:lnTo>
                  <a:pt x="979" y="1285"/>
                </a:lnTo>
                <a:lnTo>
                  <a:pt x="913" y="1219"/>
                </a:lnTo>
                <a:cubicBezTo>
                  <a:pt x="902" y="1222"/>
                  <a:pt x="888" y="1225"/>
                  <a:pt x="875" y="1225"/>
                </a:cubicBezTo>
                <a:lnTo>
                  <a:pt x="175" y="1225"/>
                </a:lnTo>
                <a:cubicBezTo>
                  <a:pt x="112" y="1225"/>
                  <a:pt x="58" y="1173"/>
                  <a:pt x="58" y="1110"/>
                </a:cubicBezTo>
                <a:lnTo>
                  <a:pt x="58" y="525"/>
                </a:lnTo>
                <a:cubicBezTo>
                  <a:pt x="58" y="481"/>
                  <a:pt x="85" y="443"/>
                  <a:pt x="121" y="424"/>
                </a:cubicBezTo>
                <a:lnTo>
                  <a:pt x="0" y="306"/>
                </a:lnTo>
                <a:lnTo>
                  <a:pt x="71" y="235"/>
                </a:lnTo>
                <a:lnTo>
                  <a:pt x="1050" y="121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862" y="1488282"/>
            <a:ext cx="419100" cy="419100"/>
          </a:xfrm>
          <a:custGeom>
            <a:avLst/>
            <a:gdLst>
              <a:gd name="T0" fmla="*/ 484 w 1165"/>
              <a:gd name="T1" fmla="*/ 699 h 1165"/>
              <a:gd name="T2" fmla="*/ 875 w 1165"/>
              <a:gd name="T3" fmla="*/ 309 h 1165"/>
              <a:gd name="T4" fmla="*/ 793 w 1165"/>
              <a:gd name="T5" fmla="*/ 227 h 1165"/>
              <a:gd name="T6" fmla="*/ 484 w 1165"/>
              <a:gd name="T7" fmla="*/ 535 h 1165"/>
              <a:gd name="T8" fmla="*/ 372 w 1165"/>
              <a:gd name="T9" fmla="*/ 423 h 1165"/>
              <a:gd name="T10" fmla="*/ 290 w 1165"/>
              <a:gd name="T11" fmla="*/ 505 h 1165"/>
              <a:gd name="T12" fmla="*/ 484 w 1165"/>
              <a:gd name="T13" fmla="*/ 699 h 1165"/>
              <a:gd name="T14" fmla="*/ 875 w 1165"/>
              <a:gd name="T15" fmla="*/ 932 h 1165"/>
              <a:gd name="T16" fmla="*/ 875 w 1165"/>
              <a:gd name="T17" fmla="*/ 814 h 1165"/>
              <a:gd name="T18" fmla="*/ 290 w 1165"/>
              <a:gd name="T19" fmla="*/ 814 h 1165"/>
              <a:gd name="T20" fmla="*/ 290 w 1165"/>
              <a:gd name="T21" fmla="*/ 932 h 1165"/>
              <a:gd name="T22" fmla="*/ 875 w 1165"/>
              <a:gd name="T23" fmla="*/ 932 h 1165"/>
              <a:gd name="T24" fmla="*/ 582 w 1165"/>
              <a:gd name="T25" fmla="*/ 0 h 1165"/>
              <a:gd name="T26" fmla="*/ 1164 w 1165"/>
              <a:gd name="T27" fmla="*/ 582 h 1165"/>
              <a:gd name="T28" fmla="*/ 582 w 1165"/>
              <a:gd name="T29" fmla="*/ 1164 h 1165"/>
              <a:gd name="T30" fmla="*/ 0 w 1165"/>
              <a:gd name="T31" fmla="*/ 582 h 1165"/>
              <a:gd name="T32" fmla="*/ 582 w 1165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5" h="1165">
                <a:moveTo>
                  <a:pt x="484" y="699"/>
                </a:moveTo>
                <a:lnTo>
                  <a:pt x="875" y="309"/>
                </a:lnTo>
                <a:lnTo>
                  <a:pt x="793" y="227"/>
                </a:lnTo>
                <a:lnTo>
                  <a:pt x="484" y="535"/>
                </a:lnTo>
                <a:lnTo>
                  <a:pt x="372" y="423"/>
                </a:lnTo>
                <a:lnTo>
                  <a:pt x="290" y="505"/>
                </a:lnTo>
                <a:lnTo>
                  <a:pt x="484" y="699"/>
                </a:lnTo>
                <a:close/>
                <a:moveTo>
                  <a:pt x="875" y="932"/>
                </a:moveTo>
                <a:lnTo>
                  <a:pt x="875" y="814"/>
                </a:lnTo>
                <a:lnTo>
                  <a:pt x="290" y="814"/>
                </a:lnTo>
                <a:lnTo>
                  <a:pt x="290" y="932"/>
                </a:lnTo>
                <a:lnTo>
                  <a:pt x="875" y="932"/>
                </a:lnTo>
                <a:close/>
                <a:moveTo>
                  <a:pt x="582" y="0"/>
                </a:moveTo>
                <a:cubicBezTo>
                  <a:pt x="902" y="0"/>
                  <a:pt x="1164" y="262"/>
                  <a:pt x="1164" y="582"/>
                </a:cubicBezTo>
                <a:cubicBezTo>
                  <a:pt x="1164" y="902"/>
                  <a:pt x="902" y="1164"/>
                  <a:pt x="582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08201" y="1447008"/>
            <a:ext cx="461963" cy="503236"/>
          </a:xfrm>
          <a:custGeom>
            <a:avLst/>
            <a:gdLst>
              <a:gd name="T0" fmla="*/ 1284 w 1285"/>
              <a:gd name="T1" fmla="*/ 320 h 1400"/>
              <a:gd name="T2" fmla="*/ 1284 w 1285"/>
              <a:gd name="T3" fmla="*/ 1167 h 1400"/>
              <a:gd name="T4" fmla="*/ 1049 w 1285"/>
              <a:gd name="T5" fmla="*/ 1399 h 1400"/>
              <a:gd name="T6" fmla="*/ 625 w 1285"/>
              <a:gd name="T7" fmla="*/ 1399 h 1400"/>
              <a:gd name="T8" fmla="*/ 459 w 1285"/>
              <a:gd name="T9" fmla="*/ 1331 h 1400"/>
              <a:gd name="T10" fmla="*/ 0 w 1285"/>
              <a:gd name="T11" fmla="*/ 864 h 1400"/>
              <a:gd name="T12" fmla="*/ 76 w 1285"/>
              <a:gd name="T13" fmla="*/ 793 h 1400"/>
              <a:gd name="T14" fmla="*/ 122 w 1285"/>
              <a:gd name="T15" fmla="*/ 776 h 1400"/>
              <a:gd name="T16" fmla="*/ 158 w 1285"/>
              <a:gd name="T17" fmla="*/ 785 h 1400"/>
              <a:gd name="T18" fmla="*/ 409 w 1285"/>
              <a:gd name="T19" fmla="*/ 927 h 1400"/>
              <a:gd name="T20" fmla="*/ 409 w 1285"/>
              <a:gd name="T21" fmla="*/ 233 h 1400"/>
              <a:gd name="T22" fmla="*/ 497 w 1285"/>
              <a:gd name="T23" fmla="*/ 145 h 1400"/>
              <a:gd name="T24" fmla="*/ 584 w 1285"/>
              <a:gd name="T25" fmla="*/ 233 h 1400"/>
              <a:gd name="T26" fmla="*/ 584 w 1285"/>
              <a:gd name="T27" fmla="*/ 642 h 1400"/>
              <a:gd name="T28" fmla="*/ 642 w 1285"/>
              <a:gd name="T29" fmla="*/ 642 h 1400"/>
              <a:gd name="T30" fmla="*/ 642 w 1285"/>
              <a:gd name="T31" fmla="*/ 88 h 1400"/>
              <a:gd name="T32" fmla="*/ 729 w 1285"/>
              <a:gd name="T33" fmla="*/ 0 h 1400"/>
              <a:gd name="T34" fmla="*/ 817 w 1285"/>
              <a:gd name="T35" fmla="*/ 88 h 1400"/>
              <a:gd name="T36" fmla="*/ 817 w 1285"/>
              <a:gd name="T37" fmla="*/ 642 h 1400"/>
              <a:gd name="T38" fmla="*/ 874 w 1285"/>
              <a:gd name="T39" fmla="*/ 642 h 1400"/>
              <a:gd name="T40" fmla="*/ 874 w 1285"/>
              <a:gd name="T41" fmla="*/ 145 h 1400"/>
              <a:gd name="T42" fmla="*/ 962 w 1285"/>
              <a:gd name="T43" fmla="*/ 58 h 1400"/>
              <a:gd name="T44" fmla="*/ 1049 w 1285"/>
              <a:gd name="T45" fmla="*/ 145 h 1400"/>
              <a:gd name="T46" fmla="*/ 1049 w 1285"/>
              <a:gd name="T47" fmla="*/ 642 h 1400"/>
              <a:gd name="T48" fmla="*/ 1109 w 1285"/>
              <a:gd name="T49" fmla="*/ 642 h 1400"/>
              <a:gd name="T50" fmla="*/ 1109 w 1285"/>
              <a:gd name="T51" fmla="*/ 320 h 1400"/>
              <a:gd name="T52" fmla="*/ 1197 w 1285"/>
              <a:gd name="T53" fmla="*/ 233 h 1400"/>
              <a:gd name="T54" fmla="*/ 1284 w 1285"/>
              <a:gd name="T55" fmla="*/ 320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5" h="1400">
                <a:moveTo>
                  <a:pt x="1284" y="320"/>
                </a:moveTo>
                <a:lnTo>
                  <a:pt x="1284" y="1167"/>
                </a:lnTo>
                <a:cubicBezTo>
                  <a:pt x="1284" y="1296"/>
                  <a:pt x="1177" y="1399"/>
                  <a:pt x="1049" y="1399"/>
                </a:cubicBezTo>
                <a:lnTo>
                  <a:pt x="625" y="1399"/>
                </a:lnTo>
                <a:cubicBezTo>
                  <a:pt x="562" y="1399"/>
                  <a:pt x="502" y="1375"/>
                  <a:pt x="459" y="1331"/>
                </a:cubicBezTo>
                <a:lnTo>
                  <a:pt x="0" y="864"/>
                </a:lnTo>
                <a:cubicBezTo>
                  <a:pt x="0" y="864"/>
                  <a:pt x="73" y="793"/>
                  <a:pt x="76" y="793"/>
                </a:cubicBezTo>
                <a:cubicBezTo>
                  <a:pt x="90" y="782"/>
                  <a:pt x="106" y="776"/>
                  <a:pt x="122" y="776"/>
                </a:cubicBezTo>
                <a:cubicBezTo>
                  <a:pt x="136" y="776"/>
                  <a:pt x="147" y="779"/>
                  <a:pt x="158" y="785"/>
                </a:cubicBezTo>
                <a:cubicBezTo>
                  <a:pt x="161" y="785"/>
                  <a:pt x="409" y="927"/>
                  <a:pt x="409" y="927"/>
                </a:cubicBezTo>
                <a:lnTo>
                  <a:pt x="409" y="233"/>
                </a:lnTo>
                <a:cubicBezTo>
                  <a:pt x="409" y="183"/>
                  <a:pt x="448" y="145"/>
                  <a:pt x="497" y="145"/>
                </a:cubicBezTo>
                <a:cubicBezTo>
                  <a:pt x="546" y="145"/>
                  <a:pt x="584" y="183"/>
                  <a:pt x="584" y="233"/>
                </a:cubicBezTo>
                <a:lnTo>
                  <a:pt x="584" y="642"/>
                </a:lnTo>
                <a:lnTo>
                  <a:pt x="642" y="642"/>
                </a:lnTo>
                <a:lnTo>
                  <a:pt x="642" y="88"/>
                </a:lnTo>
                <a:cubicBezTo>
                  <a:pt x="642" y="39"/>
                  <a:pt x="680" y="0"/>
                  <a:pt x="729" y="0"/>
                </a:cubicBezTo>
                <a:cubicBezTo>
                  <a:pt x="778" y="0"/>
                  <a:pt x="817" y="39"/>
                  <a:pt x="817" y="88"/>
                </a:cubicBezTo>
                <a:lnTo>
                  <a:pt x="817" y="642"/>
                </a:lnTo>
                <a:lnTo>
                  <a:pt x="874" y="642"/>
                </a:lnTo>
                <a:lnTo>
                  <a:pt x="874" y="145"/>
                </a:lnTo>
                <a:cubicBezTo>
                  <a:pt x="874" y="96"/>
                  <a:pt x="912" y="58"/>
                  <a:pt x="962" y="58"/>
                </a:cubicBezTo>
                <a:cubicBezTo>
                  <a:pt x="1011" y="58"/>
                  <a:pt x="1049" y="96"/>
                  <a:pt x="1049" y="145"/>
                </a:cubicBezTo>
                <a:lnTo>
                  <a:pt x="1049" y="642"/>
                </a:lnTo>
                <a:lnTo>
                  <a:pt x="1109" y="642"/>
                </a:lnTo>
                <a:lnTo>
                  <a:pt x="1109" y="320"/>
                </a:lnTo>
                <a:cubicBezTo>
                  <a:pt x="1109" y="271"/>
                  <a:pt x="1147" y="233"/>
                  <a:pt x="1197" y="233"/>
                </a:cubicBezTo>
                <a:cubicBezTo>
                  <a:pt x="1246" y="233"/>
                  <a:pt x="1284" y="271"/>
                  <a:pt x="1284" y="32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19451" y="1508921"/>
            <a:ext cx="377825" cy="377825"/>
          </a:xfrm>
          <a:custGeom>
            <a:avLst/>
            <a:gdLst>
              <a:gd name="T0" fmla="*/ 845 w 1051"/>
              <a:gd name="T1" fmla="*/ 525 h 1051"/>
              <a:gd name="T2" fmla="*/ 932 w 1051"/>
              <a:gd name="T3" fmla="*/ 437 h 1051"/>
              <a:gd name="T4" fmla="*/ 845 w 1051"/>
              <a:gd name="T5" fmla="*/ 350 h 1051"/>
              <a:gd name="T6" fmla="*/ 757 w 1051"/>
              <a:gd name="T7" fmla="*/ 437 h 1051"/>
              <a:gd name="T8" fmla="*/ 845 w 1051"/>
              <a:gd name="T9" fmla="*/ 525 h 1051"/>
              <a:gd name="T10" fmla="*/ 670 w 1051"/>
              <a:gd name="T11" fmla="*/ 293 h 1051"/>
              <a:gd name="T12" fmla="*/ 757 w 1051"/>
              <a:gd name="T13" fmla="*/ 205 h 1051"/>
              <a:gd name="T14" fmla="*/ 670 w 1051"/>
              <a:gd name="T15" fmla="*/ 118 h 1051"/>
              <a:gd name="T16" fmla="*/ 582 w 1051"/>
              <a:gd name="T17" fmla="*/ 205 h 1051"/>
              <a:gd name="T18" fmla="*/ 670 w 1051"/>
              <a:gd name="T19" fmla="*/ 293 h 1051"/>
              <a:gd name="T20" fmla="*/ 380 w 1051"/>
              <a:gd name="T21" fmla="*/ 293 h 1051"/>
              <a:gd name="T22" fmla="*/ 468 w 1051"/>
              <a:gd name="T23" fmla="*/ 205 h 1051"/>
              <a:gd name="T24" fmla="*/ 380 w 1051"/>
              <a:gd name="T25" fmla="*/ 118 h 1051"/>
              <a:gd name="T26" fmla="*/ 293 w 1051"/>
              <a:gd name="T27" fmla="*/ 205 h 1051"/>
              <a:gd name="T28" fmla="*/ 380 w 1051"/>
              <a:gd name="T29" fmla="*/ 293 h 1051"/>
              <a:gd name="T30" fmla="*/ 205 w 1051"/>
              <a:gd name="T31" fmla="*/ 525 h 1051"/>
              <a:gd name="T32" fmla="*/ 293 w 1051"/>
              <a:gd name="T33" fmla="*/ 437 h 1051"/>
              <a:gd name="T34" fmla="*/ 205 w 1051"/>
              <a:gd name="T35" fmla="*/ 350 h 1051"/>
              <a:gd name="T36" fmla="*/ 118 w 1051"/>
              <a:gd name="T37" fmla="*/ 437 h 1051"/>
              <a:gd name="T38" fmla="*/ 205 w 1051"/>
              <a:gd name="T39" fmla="*/ 525 h 1051"/>
              <a:gd name="T40" fmla="*/ 525 w 1051"/>
              <a:gd name="T41" fmla="*/ 0 h 1051"/>
              <a:gd name="T42" fmla="*/ 1050 w 1051"/>
              <a:gd name="T43" fmla="*/ 467 h 1051"/>
              <a:gd name="T44" fmla="*/ 757 w 1051"/>
              <a:gd name="T45" fmla="*/ 757 h 1051"/>
              <a:gd name="T46" fmla="*/ 656 w 1051"/>
              <a:gd name="T47" fmla="*/ 757 h 1051"/>
              <a:gd name="T48" fmla="*/ 569 w 1051"/>
              <a:gd name="T49" fmla="*/ 845 h 1051"/>
              <a:gd name="T50" fmla="*/ 591 w 1051"/>
              <a:gd name="T51" fmla="*/ 902 h 1051"/>
              <a:gd name="T52" fmla="*/ 613 w 1051"/>
              <a:gd name="T53" fmla="*/ 962 h 1051"/>
              <a:gd name="T54" fmla="*/ 525 w 1051"/>
              <a:gd name="T55" fmla="*/ 1050 h 1051"/>
              <a:gd name="T56" fmla="*/ 0 w 1051"/>
              <a:gd name="T57" fmla="*/ 525 h 1051"/>
              <a:gd name="T58" fmla="*/ 525 w 1051"/>
              <a:gd name="T59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845" y="525"/>
                </a:moveTo>
                <a:cubicBezTo>
                  <a:pt x="894" y="525"/>
                  <a:pt x="932" y="486"/>
                  <a:pt x="932" y="437"/>
                </a:cubicBezTo>
                <a:cubicBezTo>
                  <a:pt x="932" y="387"/>
                  <a:pt x="894" y="350"/>
                  <a:pt x="845" y="350"/>
                </a:cubicBezTo>
                <a:cubicBezTo>
                  <a:pt x="796" y="350"/>
                  <a:pt x="757" y="387"/>
                  <a:pt x="757" y="437"/>
                </a:cubicBezTo>
                <a:cubicBezTo>
                  <a:pt x="757" y="486"/>
                  <a:pt x="796" y="525"/>
                  <a:pt x="845" y="525"/>
                </a:cubicBezTo>
                <a:close/>
                <a:moveTo>
                  <a:pt x="670" y="293"/>
                </a:moveTo>
                <a:cubicBezTo>
                  <a:pt x="719" y="293"/>
                  <a:pt x="757" y="254"/>
                  <a:pt x="757" y="205"/>
                </a:cubicBezTo>
                <a:cubicBezTo>
                  <a:pt x="757" y="156"/>
                  <a:pt x="719" y="118"/>
                  <a:pt x="670" y="118"/>
                </a:cubicBezTo>
                <a:cubicBezTo>
                  <a:pt x="621" y="118"/>
                  <a:pt x="582" y="156"/>
                  <a:pt x="582" y="205"/>
                </a:cubicBezTo>
                <a:cubicBezTo>
                  <a:pt x="582" y="254"/>
                  <a:pt x="621" y="293"/>
                  <a:pt x="670" y="293"/>
                </a:cubicBezTo>
                <a:close/>
                <a:moveTo>
                  <a:pt x="380" y="293"/>
                </a:moveTo>
                <a:cubicBezTo>
                  <a:pt x="429" y="293"/>
                  <a:pt x="468" y="254"/>
                  <a:pt x="468" y="205"/>
                </a:cubicBezTo>
                <a:cubicBezTo>
                  <a:pt x="468" y="156"/>
                  <a:pt x="429" y="118"/>
                  <a:pt x="380" y="118"/>
                </a:cubicBezTo>
                <a:cubicBezTo>
                  <a:pt x="331" y="118"/>
                  <a:pt x="293" y="156"/>
                  <a:pt x="293" y="205"/>
                </a:cubicBezTo>
                <a:cubicBezTo>
                  <a:pt x="293" y="254"/>
                  <a:pt x="331" y="293"/>
                  <a:pt x="380" y="293"/>
                </a:cubicBezTo>
                <a:close/>
                <a:moveTo>
                  <a:pt x="205" y="525"/>
                </a:moveTo>
                <a:cubicBezTo>
                  <a:pt x="255" y="525"/>
                  <a:pt x="293" y="486"/>
                  <a:pt x="293" y="437"/>
                </a:cubicBezTo>
                <a:cubicBezTo>
                  <a:pt x="293" y="387"/>
                  <a:pt x="254" y="350"/>
                  <a:pt x="205" y="350"/>
                </a:cubicBezTo>
                <a:cubicBezTo>
                  <a:pt x="155" y="350"/>
                  <a:pt x="118" y="387"/>
                  <a:pt x="118" y="437"/>
                </a:cubicBezTo>
                <a:cubicBezTo>
                  <a:pt x="118" y="486"/>
                  <a:pt x="156" y="525"/>
                  <a:pt x="205" y="525"/>
                </a:cubicBezTo>
                <a:close/>
                <a:moveTo>
                  <a:pt x="525" y="0"/>
                </a:moveTo>
                <a:cubicBezTo>
                  <a:pt x="815" y="0"/>
                  <a:pt x="1050" y="211"/>
                  <a:pt x="1050" y="467"/>
                </a:cubicBezTo>
                <a:cubicBezTo>
                  <a:pt x="1050" y="629"/>
                  <a:pt x="919" y="757"/>
                  <a:pt x="757" y="757"/>
                </a:cubicBezTo>
                <a:lnTo>
                  <a:pt x="656" y="757"/>
                </a:lnTo>
                <a:cubicBezTo>
                  <a:pt x="607" y="757"/>
                  <a:pt x="569" y="795"/>
                  <a:pt x="569" y="845"/>
                </a:cubicBezTo>
                <a:cubicBezTo>
                  <a:pt x="569" y="866"/>
                  <a:pt x="577" y="886"/>
                  <a:pt x="591" y="902"/>
                </a:cubicBezTo>
                <a:cubicBezTo>
                  <a:pt x="604" y="918"/>
                  <a:pt x="613" y="940"/>
                  <a:pt x="613" y="962"/>
                </a:cubicBezTo>
                <a:cubicBezTo>
                  <a:pt x="613" y="1011"/>
                  <a:pt x="574" y="1050"/>
                  <a:pt x="525" y="1050"/>
                </a:cubicBezTo>
                <a:cubicBezTo>
                  <a:pt x="235" y="1050"/>
                  <a:pt x="0" y="814"/>
                  <a:pt x="0" y="525"/>
                </a:cubicBezTo>
                <a:cubicBezTo>
                  <a:pt x="0" y="235"/>
                  <a:pt x="235" y="0"/>
                  <a:pt x="525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270374" y="1531144"/>
            <a:ext cx="419100" cy="336550"/>
          </a:xfrm>
          <a:custGeom>
            <a:avLst/>
            <a:gdLst>
              <a:gd name="T0" fmla="*/ 861 w 1166"/>
              <a:gd name="T1" fmla="*/ 828 h 935"/>
              <a:gd name="T2" fmla="*/ 943 w 1166"/>
              <a:gd name="T3" fmla="*/ 746 h 935"/>
              <a:gd name="T4" fmla="*/ 774 w 1166"/>
              <a:gd name="T5" fmla="*/ 576 h 935"/>
              <a:gd name="T6" fmla="*/ 815 w 1166"/>
              <a:gd name="T7" fmla="*/ 437 h 935"/>
              <a:gd name="T8" fmla="*/ 552 w 1166"/>
              <a:gd name="T9" fmla="*/ 174 h 935"/>
              <a:gd name="T10" fmla="*/ 290 w 1166"/>
              <a:gd name="T11" fmla="*/ 437 h 935"/>
              <a:gd name="T12" fmla="*/ 552 w 1166"/>
              <a:gd name="T13" fmla="*/ 699 h 935"/>
              <a:gd name="T14" fmla="*/ 692 w 1166"/>
              <a:gd name="T15" fmla="*/ 658 h 935"/>
              <a:gd name="T16" fmla="*/ 861 w 1166"/>
              <a:gd name="T17" fmla="*/ 828 h 935"/>
              <a:gd name="T18" fmla="*/ 1050 w 1166"/>
              <a:gd name="T19" fmla="*/ 0 h 935"/>
              <a:gd name="T20" fmla="*/ 1165 w 1166"/>
              <a:gd name="T21" fmla="*/ 117 h 935"/>
              <a:gd name="T22" fmla="*/ 1165 w 1166"/>
              <a:gd name="T23" fmla="*/ 817 h 935"/>
              <a:gd name="T24" fmla="*/ 1050 w 1166"/>
              <a:gd name="T25" fmla="*/ 934 h 935"/>
              <a:gd name="T26" fmla="*/ 115 w 1166"/>
              <a:gd name="T27" fmla="*/ 934 h 935"/>
              <a:gd name="T28" fmla="*/ 0 w 1166"/>
              <a:gd name="T29" fmla="*/ 817 h 935"/>
              <a:gd name="T30" fmla="*/ 0 w 1166"/>
              <a:gd name="T31" fmla="*/ 117 h 935"/>
              <a:gd name="T32" fmla="*/ 115 w 1166"/>
              <a:gd name="T33" fmla="*/ 0 h 935"/>
              <a:gd name="T34" fmla="*/ 1050 w 1166"/>
              <a:gd name="T35" fmla="*/ 0 h 935"/>
              <a:gd name="T36" fmla="*/ 552 w 1166"/>
              <a:gd name="T37" fmla="*/ 292 h 935"/>
              <a:gd name="T38" fmla="*/ 700 w 1166"/>
              <a:gd name="T39" fmla="*/ 437 h 935"/>
              <a:gd name="T40" fmla="*/ 552 w 1166"/>
              <a:gd name="T41" fmla="*/ 584 h 935"/>
              <a:gd name="T42" fmla="*/ 408 w 1166"/>
              <a:gd name="T43" fmla="*/ 437 h 935"/>
              <a:gd name="T44" fmla="*/ 552 w 1166"/>
              <a:gd name="T45" fmla="*/ 29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935">
                <a:moveTo>
                  <a:pt x="861" y="828"/>
                </a:moveTo>
                <a:lnTo>
                  <a:pt x="943" y="746"/>
                </a:lnTo>
                <a:lnTo>
                  <a:pt x="774" y="576"/>
                </a:lnTo>
                <a:cubicBezTo>
                  <a:pt x="798" y="535"/>
                  <a:pt x="815" y="489"/>
                  <a:pt x="815" y="437"/>
                </a:cubicBezTo>
                <a:cubicBezTo>
                  <a:pt x="815" y="292"/>
                  <a:pt x="697" y="174"/>
                  <a:pt x="552" y="174"/>
                </a:cubicBezTo>
                <a:cubicBezTo>
                  <a:pt x="407" y="174"/>
                  <a:pt x="290" y="292"/>
                  <a:pt x="290" y="437"/>
                </a:cubicBezTo>
                <a:cubicBezTo>
                  <a:pt x="290" y="582"/>
                  <a:pt x="408" y="699"/>
                  <a:pt x="552" y="699"/>
                </a:cubicBezTo>
                <a:cubicBezTo>
                  <a:pt x="604" y="699"/>
                  <a:pt x="651" y="683"/>
                  <a:pt x="692" y="658"/>
                </a:cubicBezTo>
                <a:lnTo>
                  <a:pt x="861" y="828"/>
                </a:lnTo>
                <a:close/>
                <a:moveTo>
                  <a:pt x="1050" y="0"/>
                </a:moveTo>
                <a:cubicBezTo>
                  <a:pt x="1113" y="0"/>
                  <a:pt x="1165" y="54"/>
                  <a:pt x="1165" y="117"/>
                </a:cubicBezTo>
                <a:lnTo>
                  <a:pt x="1165" y="817"/>
                </a:lnTo>
                <a:cubicBezTo>
                  <a:pt x="1165" y="879"/>
                  <a:pt x="1113" y="934"/>
                  <a:pt x="1050" y="934"/>
                </a:cubicBezTo>
                <a:lnTo>
                  <a:pt x="115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1050" y="0"/>
                </a:lnTo>
                <a:close/>
                <a:moveTo>
                  <a:pt x="552" y="292"/>
                </a:moveTo>
                <a:cubicBezTo>
                  <a:pt x="632" y="292"/>
                  <a:pt x="700" y="358"/>
                  <a:pt x="700" y="437"/>
                </a:cubicBezTo>
                <a:cubicBezTo>
                  <a:pt x="700" y="516"/>
                  <a:pt x="631" y="584"/>
                  <a:pt x="552" y="584"/>
                </a:cubicBezTo>
                <a:cubicBezTo>
                  <a:pt x="472" y="584"/>
                  <a:pt x="408" y="516"/>
                  <a:pt x="408" y="437"/>
                </a:cubicBezTo>
                <a:cubicBezTo>
                  <a:pt x="408" y="358"/>
                  <a:pt x="473" y="292"/>
                  <a:pt x="552" y="29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9" y="1508921"/>
            <a:ext cx="377825" cy="377825"/>
          </a:xfrm>
          <a:custGeom>
            <a:avLst/>
            <a:gdLst>
              <a:gd name="T0" fmla="*/ 932 w 1050"/>
              <a:gd name="T1" fmla="*/ 0 h 1051"/>
              <a:gd name="T2" fmla="*/ 1049 w 1050"/>
              <a:gd name="T3" fmla="*/ 118 h 1051"/>
              <a:gd name="T4" fmla="*/ 1049 w 1050"/>
              <a:gd name="T5" fmla="*/ 467 h 1051"/>
              <a:gd name="T6" fmla="*/ 757 w 1050"/>
              <a:gd name="T7" fmla="*/ 467 h 1051"/>
              <a:gd name="T8" fmla="*/ 817 w 1050"/>
              <a:gd name="T9" fmla="*/ 232 h 1051"/>
              <a:gd name="T10" fmla="*/ 582 w 1050"/>
              <a:gd name="T11" fmla="*/ 293 h 1051"/>
              <a:gd name="T12" fmla="*/ 582 w 1050"/>
              <a:gd name="T13" fmla="*/ 0 h 1051"/>
              <a:gd name="T14" fmla="*/ 932 w 1050"/>
              <a:gd name="T15" fmla="*/ 0 h 1051"/>
              <a:gd name="T16" fmla="*/ 817 w 1050"/>
              <a:gd name="T17" fmla="*/ 817 h 1051"/>
              <a:gd name="T18" fmla="*/ 757 w 1050"/>
              <a:gd name="T19" fmla="*/ 582 h 1051"/>
              <a:gd name="T20" fmla="*/ 1049 w 1050"/>
              <a:gd name="T21" fmla="*/ 582 h 1051"/>
              <a:gd name="T22" fmla="*/ 1049 w 1050"/>
              <a:gd name="T23" fmla="*/ 932 h 1051"/>
              <a:gd name="T24" fmla="*/ 932 w 1050"/>
              <a:gd name="T25" fmla="*/ 1050 h 1051"/>
              <a:gd name="T26" fmla="*/ 582 w 1050"/>
              <a:gd name="T27" fmla="*/ 1050 h 1051"/>
              <a:gd name="T28" fmla="*/ 582 w 1050"/>
              <a:gd name="T29" fmla="*/ 757 h 1051"/>
              <a:gd name="T30" fmla="*/ 817 w 1050"/>
              <a:gd name="T31" fmla="*/ 817 h 1051"/>
              <a:gd name="T32" fmla="*/ 292 w 1050"/>
              <a:gd name="T33" fmla="*/ 582 h 1051"/>
              <a:gd name="T34" fmla="*/ 232 w 1050"/>
              <a:gd name="T35" fmla="*/ 817 h 1051"/>
              <a:gd name="T36" fmla="*/ 467 w 1050"/>
              <a:gd name="T37" fmla="*/ 757 h 1051"/>
              <a:gd name="T38" fmla="*/ 467 w 1050"/>
              <a:gd name="T39" fmla="*/ 1050 h 1051"/>
              <a:gd name="T40" fmla="*/ 118 w 1050"/>
              <a:gd name="T41" fmla="*/ 1050 h 1051"/>
              <a:gd name="T42" fmla="*/ 0 w 1050"/>
              <a:gd name="T43" fmla="*/ 932 h 1051"/>
              <a:gd name="T44" fmla="*/ 0 w 1050"/>
              <a:gd name="T45" fmla="*/ 582 h 1051"/>
              <a:gd name="T46" fmla="*/ 292 w 1050"/>
              <a:gd name="T47" fmla="*/ 582 h 1051"/>
              <a:gd name="T48" fmla="*/ 0 w 1050"/>
              <a:gd name="T49" fmla="*/ 118 h 1051"/>
              <a:gd name="T50" fmla="*/ 118 w 1050"/>
              <a:gd name="T51" fmla="*/ 0 h 1051"/>
              <a:gd name="T52" fmla="*/ 467 w 1050"/>
              <a:gd name="T53" fmla="*/ 0 h 1051"/>
              <a:gd name="T54" fmla="*/ 467 w 1050"/>
              <a:gd name="T55" fmla="*/ 293 h 1051"/>
              <a:gd name="T56" fmla="*/ 232 w 1050"/>
              <a:gd name="T57" fmla="*/ 232 h 1051"/>
              <a:gd name="T58" fmla="*/ 292 w 1050"/>
              <a:gd name="T59" fmla="*/ 467 h 1051"/>
              <a:gd name="T60" fmla="*/ 0 w 1050"/>
              <a:gd name="T61" fmla="*/ 467 h 1051"/>
              <a:gd name="T62" fmla="*/ 0 w 1050"/>
              <a:gd name="T63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0" h="1051"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467"/>
                </a:lnTo>
                <a:lnTo>
                  <a:pt x="757" y="467"/>
                </a:lnTo>
                <a:lnTo>
                  <a:pt x="817" y="232"/>
                </a:lnTo>
                <a:lnTo>
                  <a:pt x="582" y="293"/>
                </a:lnTo>
                <a:lnTo>
                  <a:pt x="582" y="0"/>
                </a:lnTo>
                <a:lnTo>
                  <a:pt x="932" y="0"/>
                </a:lnTo>
                <a:close/>
                <a:moveTo>
                  <a:pt x="817" y="817"/>
                </a:moveTo>
                <a:lnTo>
                  <a:pt x="757" y="582"/>
                </a:lnTo>
                <a:lnTo>
                  <a:pt x="1049" y="582"/>
                </a:ln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582" y="1050"/>
                </a:lnTo>
                <a:lnTo>
                  <a:pt x="582" y="757"/>
                </a:lnTo>
                <a:lnTo>
                  <a:pt x="817" y="817"/>
                </a:lnTo>
                <a:close/>
                <a:moveTo>
                  <a:pt x="292" y="582"/>
                </a:moveTo>
                <a:lnTo>
                  <a:pt x="232" y="817"/>
                </a:lnTo>
                <a:lnTo>
                  <a:pt x="467" y="757"/>
                </a:lnTo>
                <a:lnTo>
                  <a:pt x="467" y="1050"/>
                </a:ln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582"/>
                </a:lnTo>
                <a:lnTo>
                  <a:pt x="292" y="582"/>
                </a:lnTo>
                <a:close/>
                <a:moveTo>
                  <a:pt x="0" y="118"/>
                </a:moveTo>
                <a:cubicBezTo>
                  <a:pt x="0" y="55"/>
                  <a:pt x="55" y="0"/>
                  <a:pt x="118" y="0"/>
                </a:cubicBezTo>
                <a:lnTo>
                  <a:pt x="467" y="0"/>
                </a:lnTo>
                <a:lnTo>
                  <a:pt x="467" y="293"/>
                </a:lnTo>
                <a:lnTo>
                  <a:pt x="232" y="232"/>
                </a:lnTo>
                <a:lnTo>
                  <a:pt x="292" y="467"/>
                </a:lnTo>
                <a:lnTo>
                  <a:pt x="0" y="467"/>
                </a:lnTo>
                <a:lnTo>
                  <a:pt x="0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389687" y="1467646"/>
            <a:ext cx="461962" cy="461963"/>
          </a:xfrm>
          <a:custGeom>
            <a:avLst/>
            <a:gdLst>
              <a:gd name="T0" fmla="*/ 760 w 1285"/>
              <a:gd name="T1" fmla="*/ 817 h 1285"/>
              <a:gd name="T2" fmla="*/ 760 w 1285"/>
              <a:gd name="T3" fmla="*/ 992 h 1285"/>
              <a:gd name="T4" fmla="*/ 935 w 1285"/>
              <a:gd name="T5" fmla="*/ 992 h 1285"/>
              <a:gd name="T6" fmla="*/ 642 w 1285"/>
              <a:gd name="T7" fmla="*/ 1284 h 1285"/>
              <a:gd name="T8" fmla="*/ 350 w 1285"/>
              <a:gd name="T9" fmla="*/ 992 h 1285"/>
              <a:gd name="T10" fmla="*/ 525 w 1285"/>
              <a:gd name="T11" fmla="*/ 992 h 1285"/>
              <a:gd name="T12" fmla="*/ 525 w 1285"/>
              <a:gd name="T13" fmla="*/ 817 h 1285"/>
              <a:gd name="T14" fmla="*/ 760 w 1285"/>
              <a:gd name="T15" fmla="*/ 817 h 1285"/>
              <a:gd name="T16" fmla="*/ 1284 w 1285"/>
              <a:gd name="T17" fmla="*/ 642 h 1285"/>
              <a:gd name="T18" fmla="*/ 992 w 1285"/>
              <a:gd name="T19" fmla="*/ 934 h 1285"/>
              <a:gd name="T20" fmla="*/ 992 w 1285"/>
              <a:gd name="T21" fmla="*/ 759 h 1285"/>
              <a:gd name="T22" fmla="*/ 817 w 1285"/>
              <a:gd name="T23" fmla="*/ 759 h 1285"/>
              <a:gd name="T24" fmla="*/ 817 w 1285"/>
              <a:gd name="T25" fmla="*/ 524 h 1285"/>
              <a:gd name="T26" fmla="*/ 992 w 1285"/>
              <a:gd name="T27" fmla="*/ 524 h 1285"/>
              <a:gd name="T28" fmla="*/ 992 w 1285"/>
              <a:gd name="T29" fmla="*/ 349 h 1285"/>
              <a:gd name="T30" fmla="*/ 1284 w 1285"/>
              <a:gd name="T31" fmla="*/ 642 h 1285"/>
              <a:gd name="T32" fmla="*/ 467 w 1285"/>
              <a:gd name="T33" fmla="*/ 524 h 1285"/>
              <a:gd name="T34" fmla="*/ 467 w 1285"/>
              <a:gd name="T35" fmla="*/ 759 h 1285"/>
              <a:gd name="T36" fmla="*/ 292 w 1285"/>
              <a:gd name="T37" fmla="*/ 759 h 1285"/>
              <a:gd name="T38" fmla="*/ 292 w 1285"/>
              <a:gd name="T39" fmla="*/ 934 h 1285"/>
              <a:gd name="T40" fmla="*/ 0 w 1285"/>
              <a:gd name="T41" fmla="*/ 642 h 1285"/>
              <a:gd name="T42" fmla="*/ 292 w 1285"/>
              <a:gd name="T43" fmla="*/ 349 h 1285"/>
              <a:gd name="T44" fmla="*/ 292 w 1285"/>
              <a:gd name="T45" fmla="*/ 524 h 1285"/>
              <a:gd name="T46" fmla="*/ 467 w 1285"/>
              <a:gd name="T47" fmla="*/ 524 h 1285"/>
              <a:gd name="T48" fmla="*/ 525 w 1285"/>
              <a:gd name="T49" fmla="*/ 467 h 1285"/>
              <a:gd name="T50" fmla="*/ 525 w 1285"/>
              <a:gd name="T51" fmla="*/ 292 h 1285"/>
              <a:gd name="T52" fmla="*/ 350 w 1285"/>
              <a:gd name="T53" fmla="*/ 292 h 1285"/>
              <a:gd name="T54" fmla="*/ 642 w 1285"/>
              <a:gd name="T55" fmla="*/ 0 h 1285"/>
              <a:gd name="T56" fmla="*/ 935 w 1285"/>
              <a:gd name="T57" fmla="*/ 292 h 1285"/>
              <a:gd name="T58" fmla="*/ 760 w 1285"/>
              <a:gd name="T59" fmla="*/ 292 h 1285"/>
              <a:gd name="T60" fmla="*/ 760 w 1285"/>
              <a:gd name="T61" fmla="*/ 467 h 1285"/>
              <a:gd name="T62" fmla="*/ 525 w 1285"/>
              <a:gd name="T63" fmla="*/ 467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5" h="1285">
                <a:moveTo>
                  <a:pt x="760" y="817"/>
                </a:moveTo>
                <a:lnTo>
                  <a:pt x="760" y="992"/>
                </a:lnTo>
                <a:lnTo>
                  <a:pt x="935" y="992"/>
                </a:lnTo>
                <a:lnTo>
                  <a:pt x="642" y="1284"/>
                </a:lnTo>
                <a:lnTo>
                  <a:pt x="350" y="992"/>
                </a:lnTo>
                <a:lnTo>
                  <a:pt x="525" y="992"/>
                </a:lnTo>
                <a:lnTo>
                  <a:pt x="525" y="817"/>
                </a:lnTo>
                <a:lnTo>
                  <a:pt x="760" y="817"/>
                </a:lnTo>
                <a:close/>
                <a:moveTo>
                  <a:pt x="1284" y="642"/>
                </a:moveTo>
                <a:lnTo>
                  <a:pt x="992" y="934"/>
                </a:lnTo>
                <a:lnTo>
                  <a:pt x="992" y="759"/>
                </a:lnTo>
                <a:lnTo>
                  <a:pt x="817" y="759"/>
                </a:lnTo>
                <a:lnTo>
                  <a:pt x="817" y="524"/>
                </a:lnTo>
                <a:lnTo>
                  <a:pt x="992" y="524"/>
                </a:lnTo>
                <a:lnTo>
                  <a:pt x="992" y="349"/>
                </a:lnTo>
                <a:lnTo>
                  <a:pt x="1284" y="642"/>
                </a:lnTo>
                <a:close/>
                <a:moveTo>
                  <a:pt x="467" y="524"/>
                </a:moveTo>
                <a:lnTo>
                  <a:pt x="467" y="759"/>
                </a:lnTo>
                <a:lnTo>
                  <a:pt x="292" y="759"/>
                </a:lnTo>
                <a:lnTo>
                  <a:pt x="292" y="934"/>
                </a:lnTo>
                <a:lnTo>
                  <a:pt x="0" y="642"/>
                </a:lnTo>
                <a:lnTo>
                  <a:pt x="292" y="349"/>
                </a:lnTo>
                <a:lnTo>
                  <a:pt x="292" y="524"/>
                </a:lnTo>
                <a:lnTo>
                  <a:pt x="467" y="524"/>
                </a:lnTo>
                <a:close/>
                <a:moveTo>
                  <a:pt x="525" y="467"/>
                </a:moveTo>
                <a:lnTo>
                  <a:pt x="525" y="292"/>
                </a:lnTo>
                <a:lnTo>
                  <a:pt x="350" y="292"/>
                </a:lnTo>
                <a:lnTo>
                  <a:pt x="642" y="0"/>
                </a:lnTo>
                <a:lnTo>
                  <a:pt x="935" y="292"/>
                </a:lnTo>
                <a:lnTo>
                  <a:pt x="760" y="292"/>
                </a:lnTo>
                <a:lnTo>
                  <a:pt x="760" y="467"/>
                </a:lnTo>
                <a:lnTo>
                  <a:pt x="525" y="46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00939" y="1508921"/>
            <a:ext cx="377825" cy="377825"/>
          </a:xfrm>
          <a:custGeom>
            <a:avLst/>
            <a:gdLst>
              <a:gd name="T0" fmla="*/ 642 w 1050"/>
              <a:gd name="T1" fmla="*/ 0 h 1051"/>
              <a:gd name="T2" fmla="*/ 1049 w 1050"/>
              <a:gd name="T3" fmla="*/ 0 h 1051"/>
              <a:gd name="T4" fmla="*/ 1049 w 1050"/>
              <a:gd name="T5" fmla="*/ 407 h 1051"/>
              <a:gd name="T6" fmla="*/ 932 w 1050"/>
              <a:gd name="T7" fmla="*/ 407 h 1051"/>
              <a:gd name="T8" fmla="*/ 932 w 1050"/>
              <a:gd name="T9" fmla="*/ 200 h 1051"/>
              <a:gd name="T10" fmla="*/ 360 w 1050"/>
              <a:gd name="T11" fmla="*/ 771 h 1051"/>
              <a:gd name="T12" fmla="*/ 278 w 1050"/>
              <a:gd name="T13" fmla="*/ 689 h 1051"/>
              <a:gd name="T14" fmla="*/ 850 w 1050"/>
              <a:gd name="T15" fmla="*/ 118 h 1051"/>
              <a:gd name="T16" fmla="*/ 642 w 1050"/>
              <a:gd name="T17" fmla="*/ 118 h 1051"/>
              <a:gd name="T18" fmla="*/ 642 w 1050"/>
              <a:gd name="T19" fmla="*/ 0 h 1051"/>
              <a:gd name="T20" fmla="*/ 932 w 1050"/>
              <a:gd name="T21" fmla="*/ 932 h 1051"/>
              <a:gd name="T22" fmla="*/ 932 w 1050"/>
              <a:gd name="T23" fmla="*/ 525 h 1051"/>
              <a:gd name="T24" fmla="*/ 1049 w 1050"/>
              <a:gd name="T25" fmla="*/ 525 h 1051"/>
              <a:gd name="T26" fmla="*/ 1049 w 1050"/>
              <a:gd name="T27" fmla="*/ 932 h 1051"/>
              <a:gd name="T28" fmla="*/ 932 w 1050"/>
              <a:gd name="T29" fmla="*/ 1050 h 1051"/>
              <a:gd name="T30" fmla="*/ 117 w 1050"/>
              <a:gd name="T31" fmla="*/ 1050 h 1051"/>
              <a:gd name="T32" fmla="*/ 0 w 1050"/>
              <a:gd name="T33" fmla="*/ 932 h 1051"/>
              <a:gd name="T34" fmla="*/ 0 w 1050"/>
              <a:gd name="T35" fmla="*/ 118 h 1051"/>
              <a:gd name="T36" fmla="*/ 117 w 1050"/>
              <a:gd name="T37" fmla="*/ 0 h 1051"/>
              <a:gd name="T38" fmla="*/ 524 w 1050"/>
              <a:gd name="T39" fmla="*/ 0 h 1051"/>
              <a:gd name="T40" fmla="*/ 524 w 1050"/>
              <a:gd name="T41" fmla="*/ 118 h 1051"/>
              <a:gd name="T42" fmla="*/ 117 w 1050"/>
              <a:gd name="T43" fmla="*/ 118 h 1051"/>
              <a:gd name="T44" fmla="*/ 117 w 1050"/>
              <a:gd name="T45" fmla="*/ 932 h 1051"/>
              <a:gd name="T46" fmla="*/ 932 w 1050"/>
              <a:gd name="T47" fmla="*/ 9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0" h="1051">
                <a:moveTo>
                  <a:pt x="64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200"/>
                </a:lnTo>
                <a:lnTo>
                  <a:pt x="360" y="771"/>
                </a:lnTo>
                <a:lnTo>
                  <a:pt x="278" y="689"/>
                </a:lnTo>
                <a:lnTo>
                  <a:pt x="850" y="118"/>
                </a:lnTo>
                <a:lnTo>
                  <a:pt x="642" y="118"/>
                </a:lnTo>
                <a:lnTo>
                  <a:pt x="642" y="0"/>
                </a:lnTo>
                <a:close/>
                <a:moveTo>
                  <a:pt x="932" y="932"/>
                </a:moveTo>
                <a:lnTo>
                  <a:pt x="932" y="525"/>
                </a:lnTo>
                <a:lnTo>
                  <a:pt x="1049" y="525"/>
                </a:lnTo>
                <a:lnTo>
                  <a:pt x="1049" y="932"/>
                </a:lnTo>
                <a:cubicBezTo>
                  <a:pt x="1049" y="995"/>
                  <a:pt x="994" y="1050"/>
                  <a:pt x="932" y="1050"/>
                </a:cubicBezTo>
                <a:lnTo>
                  <a:pt x="117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524" y="0"/>
                </a:lnTo>
                <a:lnTo>
                  <a:pt x="524" y="118"/>
                </a:lnTo>
                <a:lnTo>
                  <a:pt x="117" y="118"/>
                </a:lnTo>
                <a:lnTo>
                  <a:pt x="117" y="932"/>
                </a:lnTo>
                <a:lnTo>
                  <a:pt x="932" y="9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2501" y="1531144"/>
            <a:ext cx="377825" cy="336550"/>
          </a:xfrm>
          <a:custGeom>
            <a:avLst/>
            <a:gdLst>
              <a:gd name="T0" fmla="*/ 525 w 1051"/>
              <a:gd name="T1" fmla="*/ 349 h 935"/>
              <a:gd name="T2" fmla="*/ 757 w 1051"/>
              <a:gd name="T3" fmla="*/ 584 h 935"/>
              <a:gd name="T4" fmla="*/ 582 w 1051"/>
              <a:gd name="T5" fmla="*/ 584 h 935"/>
              <a:gd name="T6" fmla="*/ 582 w 1051"/>
              <a:gd name="T7" fmla="*/ 934 h 935"/>
              <a:gd name="T8" fmla="*/ 467 w 1051"/>
              <a:gd name="T9" fmla="*/ 934 h 935"/>
              <a:gd name="T10" fmla="*/ 467 w 1051"/>
              <a:gd name="T11" fmla="*/ 584 h 935"/>
              <a:gd name="T12" fmla="*/ 293 w 1051"/>
              <a:gd name="T13" fmla="*/ 584 h 935"/>
              <a:gd name="T14" fmla="*/ 525 w 1051"/>
              <a:gd name="T15" fmla="*/ 349 h 935"/>
              <a:gd name="T16" fmla="*/ 1050 w 1051"/>
              <a:gd name="T17" fmla="*/ 117 h 935"/>
              <a:gd name="T18" fmla="*/ 1050 w 1051"/>
              <a:gd name="T19" fmla="*/ 817 h 935"/>
              <a:gd name="T20" fmla="*/ 932 w 1051"/>
              <a:gd name="T21" fmla="*/ 934 h 935"/>
              <a:gd name="T22" fmla="*/ 700 w 1051"/>
              <a:gd name="T23" fmla="*/ 934 h 935"/>
              <a:gd name="T24" fmla="*/ 700 w 1051"/>
              <a:gd name="T25" fmla="*/ 817 h 935"/>
              <a:gd name="T26" fmla="*/ 932 w 1051"/>
              <a:gd name="T27" fmla="*/ 817 h 935"/>
              <a:gd name="T28" fmla="*/ 932 w 1051"/>
              <a:gd name="T29" fmla="*/ 235 h 935"/>
              <a:gd name="T30" fmla="*/ 118 w 1051"/>
              <a:gd name="T31" fmla="*/ 235 h 935"/>
              <a:gd name="T32" fmla="*/ 118 w 1051"/>
              <a:gd name="T33" fmla="*/ 817 h 935"/>
              <a:gd name="T34" fmla="*/ 350 w 1051"/>
              <a:gd name="T35" fmla="*/ 817 h 935"/>
              <a:gd name="T36" fmla="*/ 350 w 1051"/>
              <a:gd name="T37" fmla="*/ 934 h 935"/>
              <a:gd name="T38" fmla="*/ 118 w 1051"/>
              <a:gd name="T39" fmla="*/ 934 h 935"/>
              <a:gd name="T40" fmla="*/ 0 w 1051"/>
              <a:gd name="T41" fmla="*/ 817 h 935"/>
              <a:gd name="T42" fmla="*/ 0 w 1051"/>
              <a:gd name="T43" fmla="*/ 117 h 935"/>
              <a:gd name="T44" fmla="*/ 118 w 1051"/>
              <a:gd name="T45" fmla="*/ 0 h 935"/>
              <a:gd name="T46" fmla="*/ 932 w 1051"/>
              <a:gd name="T47" fmla="*/ 0 h 935"/>
              <a:gd name="T48" fmla="*/ 1050 w 1051"/>
              <a:gd name="T49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5">
                <a:moveTo>
                  <a:pt x="525" y="349"/>
                </a:moveTo>
                <a:lnTo>
                  <a:pt x="757" y="584"/>
                </a:lnTo>
                <a:lnTo>
                  <a:pt x="582" y="584"/>
                </a:lnTo>
                <a:lnTo>
                  <a:pt x="582" y="934"/>
                </a:lnTo>
                <a:lnTo>
                  <a:pt x="467" y="934"/>
                </a:lnTo>
                <a:lnTo>
                  <a:pt x="467" y="584"/>
                </a:lnTo>
                <a:lnTo>
                  <a:pt x="293" y="584"/>
                </a:lnTo>
                <a:lnTo>
                  <a:pt x="525" y="349"/>
                </a:lnTo>
                <a:close/>
                <a:moveTo>
                  <a:pt x="1050" y="117"/>
                </a:moveTo>
                <a:lnTo>
                  <a:pt x="1050" y="817"/>
                </a:lnTo>
                <a:cubicBezTo>
                  <a:pt x="1050" y="879"/>
                  <a:pt x="995" y="934"/>
                  <a:pt x="932" y="934"/>
                </a:cubicBezTo>
                <a:lnTo>
                  <a:pt x="700" y="934"/>
                </a:lnTo>
                <a:lnTo>
                  <a:pt x="700" y="817"/>
                </a:lnTo>
                <a:lnTo>
                  <a:pt x="932" y="817"/>
                </a:lnTo>
                <a:lnTo>
                  <a:pt x="932" y="235"/>
                </a:lnTo>
                <a:lnTo>
                  <a:pt x="118" y="235"/>
                </a:lnTo>
                <a:lnTo>
                  <a:pt x="118" y="817"/>
                </a:lnTo>
                <a:lnTo>
                  <a:pt x="350" y="817"/>
                </a:lnTo>
                <a:lnTo>
                  <a:pt x="350" y="934"/>
                </a:lnTo>
                <a:lnTo>
                  <a:pt x="118" y="934"/>
                </a:lnTo>
                <a:cubicBezTo>
                  <a:pt x="52" y="934"/>
                  <a:pt x="0" y="879"/>
                  <a:pt x="0" y="817"/>
                </a:cubicBezTo>
                <a:lnTo>
                  <a:pt x="0" y="117"/>
                </a:lnTo>
                <a:cubicBezTo>
                  <a:pt x="0" y="54"/>
                  <a:pt x="52" y="0"/>
                  <a:pt x="118" y="0"/>
                </a:cubicBezTo>
                <a:lnTo>
                  <a:pt x="932" y="0"/>
                </a:lnTo>
                <a:cubicBezTo>
                  <a:pt x="998" y="0"/>
                  <a:pt x="1050" y="54"/>
                  <a:pt x="1050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63112" y="1496220"/>
            <a:ext cx="336550" cy="406400"/>
          </a:xfrm>
          <a:custGeom>
            <a:avLst/>
            <a:gdLst>
              <a:gd name="T0" fmla="*/ 117 w 935"/>
              <a:gd name="T1" fmla="*/ 680 h 1127"/>
              <a:gd name="T2" fmla="*/ 817 w 935"/>
              <a:gd name="T3" fmla="*/ 680 h 1127"/>
              <a:gd name="T4" fmla="*/ 713 w 935"/>
              <a:gd name="T5" fmla="*/ 426 h 1127"/>
              <a:gd name="T6" fmla="*/ 467 w 935"/>
              <a:gd name="T7" fmla="*/ 169 h 1127"/>
              <a:gd name="T8" fmla="*/ 221 w 935"/>
              <a:gd name="T9" fmla="*/ 423 h 1127"/>
              <a:gd name="T10" fmla="*/ 117 w 935"/>
              <a:gd name="T11" fmla="*/ 680 h 1127"/>
              <a:gd name="T12" fmla="*/ 798 w 935"/>
              <a:gd name="T13" fmla="*/ 331 h 1127"/>
              <a:gd name="T14" fmla="*/ 934 w 935"/>
              <a:gd name="T15" fmla="*/ 658 h 1127"/>
              <a:gd name="T16" fmla="*/ 798 w 935"/>
              <a:gd name="T17" fmla="*/ 989 h 1127"/>
              <a:gd name="T18" fmla="*/ 467 w 935"/>
              <a:gd name="T19" fmla="*/ 1126 h 1127"/>
              <a:gd name="T20" fmla="*/ 136 w 935"/>
              <a:gd name="T21" fmla="*/ 989 h 1127"/>
              <a:gd name="T22" fmla="*/ 0 w 935"/>
              <a:gd name="T23" fmla="*/ 658 h 1127"/>
              <a:gd name="T24" fmla="*/ 136 w 935"/>
              <a:gd name="T25" fmla="*/ 331 h 1127"/>
              <a:gd name="T26" fmla="*/ 467 w 935"/>
              <a:gd name="T27" fmla="*/ 0 h 1127"/>
              <a:gd name="T28" fmla="*/ 798 w 935"/>
              <a:gd name="T29" fmla="*/ 331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5" h="1127">
                <a:moveTo>
                  <a:pt x="117" y="680"/>
                </a:moveTo>
                <a:lnTo>
                  <a:pt x="817" y="680"/>
                </a:lnTo>
                <a:cubicBezTo>
                  <a:pt x="817" y="563"/>
                  <a:pt x="779" y="492"/>
                  <a:pt x="713" y="426"/>
                </a:cubicBezTo>
                <a:lnTo>
                  <a:pt x="467" y="169"/>
                </a:lnTo>
                <a:lnTo>
                  <a:pt x="221" y="423"/>
                </a:lnTo>
                <a:cubicBezTo>
                  <a:pt x="156" y="489"/>
                  <a:pt x="117" y="563"/>
                  <a:pt x="117" y="680"/>
                </a:cubicBezTo>
                <a:close/>
                <a:moveTo>
                  <a:pt x="798" y="331"/>
                </a:moveTo>
                <a:cubicBezTo>
                  <a:pt x="888" y="421"/>
                  <a:pt x="934" y="540"/>
                  <a:pt x="934" y="658"/>
                </a:cubicBezTo>
                <a:cubicBezTo>
                  <a:pt x="934" y="775"/>
                  <a:pt x="888" y="899"/>
                  <a:pt x="798" y="989"/>
                </a:cubicBezTo>
                <a:cubicBezTo>
                  <a:pt x="708" y="1079"/>
                  <a:pt x="587" y="1126"/>
                  <a:pt x="467" y="1126"/>
                </a:cubicBezTo>
                <a:cubicBezTo>
                  <a:pt x="347" y="1126"/>
                  <a:pt x="227" y="1079"/>
                  <a:pt x="136" y="989"/>
                </a:cubicBezTo>
                <a:cubicBezTo>
                  <a:pt x="46" y="899"/>
                  <a:pt x="0" y="775"/>
                  <a:pt x="0" y="658"/>
                </a:cubicBezTo>
                <a:cubicBezTo>
                  <a:pt x="0" y="540"/>
                  <a:pt x="46" y="421"/>
                  <a:pt x="136" y="331"/>
                </a:cubicBezTo>
                <a:lnTo>
                  <a:pt x="467" y="0"/>
                </a:lnTo>
                <a:lnTo>
                  <a:pt x="798" y="33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669587" y="1508921"/>
            <a:ext cx="463550" cy="377825"/>
          </a:xfrm>
          <a:custGeom>
            <a:avLst/>
            <a:gdLst>
              <a:gd name="T0" fmla="*/ 875 w 1286"/>
              <a:gd name="T1" fmla="*/ 467 h 1050"/>
              <a:gd name="T2" fmla="*/ 468 w 1286"/>
              <a:gd name="T3" fmla="*/ 700 h 1050"/>
              <a:gd name="T4" fmla="*/ 468 w 1286"/>
              <a:gd name="T5" fmla="*/ 232 h 1050"/>
              <a:gd name="T6" fmla="*/ 875 w 1286"/>
              <a:gd name="T7" fmla="*/ 467 h 1050"/>
              <a:gd name="T8" fmla="*/ 1167 w 1286"/>
              <a:gd name="T9" fmla="*/ 817 h 1050"/>
              <a:gd name="T10" fmla="*/ 1167 w 1286"/>
              <a:gd name="T11" fmla="*/ 118 h 1050"/>
              <a:gd name="T12" fmla="*/ 118 w 1286"/>
              <a:gd name="T13" fmla="*/ 118 h 1050"/>
              <a:gd name="T14" fmla="*/ 118 w 1286"/>
              <a:gd name="T15" fmla="*/ 817 h 1050"/>
              <a:gd name="T16" fmla="*/ 1167 w 1286"/>
              <a:gd name="T17" fmla="*/ 817 h 1050"/>
              <a:gd name="T18" fmla="*/ 1167 w 1286"/>
              <a:gd name="T19" fmla="*/ 0 h 1050"/>
              <a:gd name="T20" fmla="*/ 1285 w 1286"/>
              <a:gd name="T21" fmla="*/ 118 h 1050"/>
              <a:gd name="T22" fmla="*/ 1282 w 1286"/>
              <a:gd name="T23" fmla="*/ 817 h 1050"/>
              <a:gd name="T24" fmla="*/ 1167 w 1286"/>
              <a:gd name="T25" fmla="*/ 932 h 1050"/>
              <a:gd name="T26" fmla="*/ 875 w 1286"/>
              <a:gd name="T27" fmla="*/ 932 h 1050"/>
              <a:gd name="T28" fmla="*/ 875 w 1286"/>
              <a:gd name="T29" fmla="*/ 1049 h 1050"/>
              <a:gd name="T30" fmla="*/ 410 w 1286"/>
              <a:gd name="T31" fmla="*/ 1049 h 1050"/>
              <a:gd name="T32" fmla="*/ 410 w 1286"/>
              <a:gd name="T33" fmla="*/ 932 h 1050"/>
              <a:gd name="T34" fmla="*/ 118 w 1286"/>
              <a:gd name="T35" fmla="*/ 932 h 1050"/>
              <a:gd name="T36" fmla="*/ 0 w 1286"/>
              <a:gd name="T37" fmla="*/ 817 h 1050"/>
              <a:gd name="T38" fmla="*/ 0 w 1286"/>
              <a:gd name="T39" fmla="*/ 118 h 1050"/>
              <a:gd name="T40" fmla="*/ 118 w 1286"/>
              <a:gd name="T41" fmla="*/ 0 h 1050"/>
              <a:gd name="T42" fmla="*/ 1167 w 1286"/>
              <a:gd name="T43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0">
                <a:moveTo>
                  <a:pt x="875" y="467"/>
                </a:moveTo>
                <a:lnTo>
                  <a:pt x="468" y="700"/>
                </a:lnTo>
                <a:lnTo>
                  <a:pt x="468" y="232"/>
                </a:lnTo>
                <a:lnTo>
                  <a:pt x="875" y="467"/>
                </a:lnTo>
                <a:close/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0" y="1049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862" y="2401094"/>
            <a:ext cx="419100" cy="336550"/>
          </a:xfrm>
          <a:custGeom>
            <a:avLst/>
            <a:gdLst>
              <a:gd name="T0" fmla="*/ 1132 w 1165"/>
              <a:gd name="T1" fmla="*/ 0 h 935"/>
              <a:gd name="T2" fmla="*/ 1164 w 1165"/>
              <a:gd name="T3" fmla="*/ 38 h 935"/>
              <a:gd name="T4" fmla="*/ 1164 w 1165"/>
              <a:gd name="T5" fmla="*/ 896 h 935"/>
              <a:gd name="T6" fmla="*/ 1132 w 1165"/>
              <a:gd name="T7" fmla="*/ 934 h 935"/>
              <a:gd name="T8" fmla="*/ 1115 w 1165"/>
              <a:gd name="T9" fmla="*/ 929 h 935"/>
              <a:gd name="T10" fmla="*/ 582 w 1165"/>
              <a:gd name="T11" fmla="*/ 833 h 935"/>
              <a:gd name="T12" fmla="*/ 49 w 1165"/>
              <a:gd name="T13" fmla="*/ 929 h 935"/>
              <a:gd name="T14" fmla="*/ 33 w 1165"/>
              <a:gd name="T15" fmla="*/ 934 h 935"/>
              <a:gd name="T16" fmla="*/ 0 w 1165"/>
              <a:gd name="T17" fmla="*/ 896 h 935"/>
              <a:gd name="T18" fmla="*/ 0 w 1165"/>
              <a:gd name="T19" fmla="*/ 38 h 935"/>
              <a:gd name="T20" fmla="*/ 33 w 1165"/>
              <a:gd name="T21" fmla="*/ 0 h 935"/>
              <a:gd name="T22" fmla="*/ 49 w 1165"/>
              <a:gd name="T23" fmla="*/ 5 h 935"/>
              <a:gd name="T24" fmla="*/ 582 w 1165"/>
              <a:gd name="T25" fmla="*/ 101 h 935"/>
              <a:gd name="T26" fmla="*/ 1115 w 1165"/>
              <a:gd name="T27" fmla="*/ 5 h 935"/>
              <a:gd name="T28" fmla="*/ 1132 w 1165"/>
              <a:gd name="T29" fmla="*/ 0 h 935"/>
              <a:gd name="T30" fmla="*/ 1050 w 1165"/>
              <a:gd name="T31" fmla="*/ 150 h 935"/>
              <a:gd name="T32" fmla="*/ 582 w 1165"/>
              <a:gd name="T33" fmla="*/ 216 h 935"/>
              <a:gd name="T34" fmla="*/ 115 w 1165"/>
              <a:gd name="T35" fmla="*/ 150 h 935"/>
              <a:gd name="T36" fmla="*/ 115 w 1165"/>
              <a:gd name="T37" fmla="*/ 784 h 935"/>
              <a:gd name="T38" fmla="*/ 582 w 1165"/>
              <a:gd name="T39" fmla="*/ 719 h 935"/>
              <a:gd name="T40" fmla="*/ 1050 w 1165"/>
              <a:gd name="T41" fmla="*/ 784 h 935"/>
              <a:gd name="T42" fmla="*/ 1050 w 1165"/>
              <a:gd name="T43" fmla="*/ 15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935">
                <a:moveTo>
                  <a:pt x="1132" y="0"/>
                </a:moveTo>
                <a:cubicBezTo>
                  <a:pt x="1151" y="0"/>
                  <a:pt x="1164" y="14"/>
                  <a:pt x="1164" y="38"/>
                </a:cubicBezTo>
                <a:lnTo>
                  <a:pt x="1164" y="896"/>
                </a:lnTo>
                <a:cubicBezTo>
                  <a:pt x="1164" y="921"/>
                  <a:pt x="1151" y="934"/>
                  <a:pt x="1132" y="934"/>
                </a:cubicBezTo>
                <a:cubicBezTo>
                  <a:pt x="1126" y="934"/>
                  <a:pt x="1121" y="932"/>
                  <a:pt x="1115" y="929"/>
                </a:cubicBezTo>
                <a:cubicBezTo>
                  <a:pt x="943" y="866"/>
                  <a:pt x="762" y="833"/>
                  <a:pt x="582" y="833"/>
                </a:cubicBezTo>
                <a:cubicBezTo>
                  <a:pt x="401" y="833"/>
                  <a:pt x="222" y="866"/>
                  <a:pt x="49" y="929"/>
                </a:cubicBezTo>
                <a:cubicBezTo>
                  <a:pt x="44" y="932"/>
                  <a:pt x="39" y="934"/>
                  <a:pt x="33" y="934"/>
                </a:cubicBezTo>
                <a:cubicBezTo>
                  <a:pt x="14" y="934"/>
                  <a:pt x="0" y="918"/>
                  <a:pt x="0" y="896"/>
                </a:cubicBezTo>
                <a:lnTo>
                  <a:pt x="0" y="38"/>
                </a:lnTo>
                <a:cubicBezTo>
                  <a:pt x="0" y="14"/>
                  <a:pt x="14" y="0"/>
                  <a:pt x="33" y="0"/>
                </a:cubicBezTo>
                <a:cubicBezTo>
                  <a:pt x="39" y="0"/>
                  <a:pt x="44" y="3"/>
                  <a:pt x="49" y="5"/>
                </a:cubicBezTo>
                <a:cubicBezTo>
                  <a:pt x="222" y="68"/>
                  <a:pt x="401" y="101"/>
                  <a:pt x="582" y="101"/>
                </a:cubicBezTo>
                <a:cubicBezTo>
                  <a:pt x="762" y="101"/>
                  <a:pt x="943" y="68"/>
                  <a:pt x="1115" y="5"/>
                </a:cubicBezTo>
                <a:cubicBezTo>
                  <a:pt x="1121" y="3"/>
                  <a:pt x="1126" y="0"/>
                  <a:pt x="1132" y="0"/>
                </a:cubicBezTo>
                <a:close/>
                <a:moveTo>
                  <a:pt x="1050" y="150"/>
                </a:moveTo>
                <a:cubicBezTo>
                  <a:pt x="899" y="197"/>
                  <a:pt x="740" y="216"/>
                  <a:pt x="582" y="216"/>
                </a:cubicBezTo>
                <a:cubicBezTo>
                  <a:pt x="423" y="216"/>
                  <a:pt x="265" y="194"/>
                  <a:pt x="115" y="150"/>
                </a:cubicBezTo>
                <a:lnTo>
                  <a:pt x="115" y="784"/>
                </a:lnTo>
                <a:cubicBezTo>
                  <a:pt x="265" y="740"/>
                  <a:pt x="423" y="719"/>
                  <a:pt x="582" y="719"/>
                </a:cubicBezTo>
                <a:cubicBezTo>
                  <a:pt x="740" y="719"/>
                  <a:pt x="899" y="740"/>
                  <a:pt x="1050" y="784"/>
                </a:cubicBezTo>
                <a:lnTo>
                  <a:pt x="1050" y="1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4551" y="2423320"/>
            <a:ext cx="461963" cy="293688"/>
          </a:xfrm>
          <a:custGeom>
            <a:avLst/>
            <a:gdLst>
              <a:gd name="T0" fmla="*/ 905 w 1285"/>
              <a:gd name="T1" fmla="*/ 87 h 815"/>
              <a:gd name="T2" fmla="*/ 787 w 1285"/>
              <a:gd name="T3" fmla="*/ 202 h 815"/>
              <a:gd name="T4" fmla="*/ 905 w 1285"/>
              <a:gd name="T5" fmla="*/ 320 h 815"/>
              <a:gd name="T6" fmla="*/ 1022 w 1285"/>
              <a:gd name="T7" fmla="*/ 202 h 815"/>
              <a:gd name="T8" fmla="*/ 905 w 1285"/>
              <a:gd name="T9" fmla="*/ 87 h 815"/>
              <a:gd name="T10" fmla="*/ 905 w 1285"/>
              <a:gd name="T11" fmla="*/ 407 h 815"/>
              <a:gd name="T12" fmla="*/ 700 w 1285"/>
              <a:gd name="T13" fmla="*/ 202 h 815"/>
              <a:gd name="T14" fmla="*/ 905 w 1285"/>
              <a:gd name="T15" fmla="*/ 0 h 815"/>
              <a:gd name="T16" fmla="*/ 1109 w 1285"/>
              <a:gd name="T17" fmla="*/ 202 h 815"/>
              <a:gd name="T18" fmla="*/ 905 w 1285"/>
              <a:gd name="T19" fmla="*/ 407 h 815"/>
              <a:gd name="T20" fmla="*/ 380 w 1285"/>
              <a:gd name="T21" fmla="*/ 87 h 815"/>
              <a:gd name="T22" fmla="*/ 262 w 1285"/>
              <a:gd name="T23" fmla="*/ 202 h 815"/>
              <a:gd name="T24" fmla="*/ 380 w 1285"/>
              <a:gd name="T25" fmla="*/ 320 h 815"/>
              <a:gd name="T26" fmla="*/ 497 w 1285"/>
              <a:gd name="T27" fmla="*/ 202 h 815"/>
              <a:gd name="T28" fmla="*/ 380 w 1285"/>
              <a:gd name="T29" fmla="*/ 87 h 815"/>
              <a:gd name="T30" fmla="*/ 380 w 1285"/>
              <a:gd name="T31" fmla="*/ 407 h 815"/>
              <a:gd name="T32" fmla="*/ 175 w 1285"/>
              <a:gd name="T33" fmla="*/ 202 h 815"/>
              <a:gd name="T34" fmla="*/ 380 w 1285"/>
              <a:gd name="T35" fmla="*/ 0 h 815"/>
              <a:gd name="T36" fmla="*/ 585 w 1285"/>
              <a:gd name="T37" fmla="*/ 202 h 815"/>
              <a:gd name="T38" fmla="*/ 380 w 1285"/>
              <a:gd name="T39" fmla="*/ 407 h 815"/>
              <a:gd name="T40" fmla="*/ 1197 w 1285"/>
              <a:gd name="T41" fmla="*/ 727 h 815"/>
              <a:gd name="T42" fmla="*/ 1197 w 1285"/>
              <a:gd name="T43" fmla="*/ 656 h 815"/>
              <a:gd name="T44" fmla="*/ 905 w 1285"/>
              <a:gd name="T45" fmla="*/ 552 h 815"/>
              <a:gd name="T46" fmla="*/ 730 w 1285"/>
              <a:gd name="T47" fmla="*/ 585 h 815"/>
              <a:gd name="T48" fmla="*/ 760 w 1285"/>
              <a:gd name="T49" fmla="*/ 656 h 815"/>
              <a:gd name="T50" fmla="*/ 760 w 1285"/>
              <a:gd name="T51" fmla="*/ 727 h 815"/>
              <a:gd name="T52" fmla="*/ 1197 w 1285"/>
              <a:gd name="T53" fmla="*/ 727 h 815"/>
              <a:gd name="T54" fmla="*/ 672 w 1285"/>
              <a:gd name="T55" fmla="*/ 727 h 815"/>
              <a:gd name="T56" fmla="*/ 672 w 1285"/>
              <a:gd name="T57" fmla="*/ 656 h 815"/>
              <a:gd name="T58" fmla="*/ 380 w 1285"/>
              <a:gd name="T59" fmla="*/ 552 h 815"/>
              <a:gd name="T60" fmla="*/ 87 w 1285"/>
              <a:gd name="T61" fmla="*/ 656 h 815"/>
              <a:gd name="T62" fmla="*/ 87 w 1285"/>
              <a:gd name="T63" fmla="*/ 727 h 815"/>
              <a:gd name="T64" fmla="*/ 672 w 1285"/>
              <a:gd name="T65" fmla="*/ 727 h 815"/>
              <a:gd name="T66" fmla="*/ 905 w 1285"/>
              <a:gd name="T67" fmla="*/ 465 h 815"/>
              <a:gd name="T68" fmla="*/ 1284 w 1285"/>
              <a:gd name="T69" fmla="*/ 656 h 815"/>
              <a:gd name="T70" fmla="*/ 1284 w 1285"/>
              <a:gd name="T71" fmla="*/ 814 h 815"/>
              <a:gd name="T72" fmla="*/ 0 w 1285"/>
              <a:gd name="T73" fmla="*/ 814 h 815"/>
              <a:gd name="T74" fmla="*/ 0 w 1285"/>
              <a:gd name="T75" fmla="*/ 656 h 815"/>
              <a:gd name="T76" fmla="*/ 380 w 1285"/>
              <a:gd name="T77" fmla="*/ 465 h 815"/>
              <a:gd name="T78" fmla="*/ 642 w 1285"/>
              <a:gd name="T79" fmla="*/ 525 h 815"/>
              <a:gd name="T80" fmla="*/ 905 w 1285"/>
              <a:gd name="T81" fmla="*/ 46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85" h="815">
                <a:moveTo>
                  <a:pt x="905" y="87"/>
                </a:moveTo>
                <a:cubicBezTo>
                  <a:pt x="842" y="87"/>
                  <a:pt x="787" y="139"/>
                  <a:pt x="787" y="202"/>
                </a:cubicBezTo>
                <a:cubicBezTo>
                  <a:pt x="787" y="265"/>
                  <a:pt x="842" y="320"/>
                  <a:pt x="905" y="320"/>
                </a:cubicBezTo>
                <a:cubicBezTo>
                  <a:pt x="967" y="320"/>
                  <a:pt x="1022" y="265"/>
                  <a:pt x="1022" y="202"/>
                </a:cubicBezTo>
                <a:cubicBezTo>
                  <a:pt x="1022" y="139"/>
                  <a:pt x="967" y="87"/>
                  <a:pt x="905" y="87"/>
                </a:cubicBezTo>
                <a:close/>
                <a:moveTo>
                  <a:pt x="905" y="407"/>
                </a:moveTo>
                <a:cubicBezTo>
                  <a:pt x="792" y="407"/>
                  <a:pt x="700" y="314"/>
                  <a:pt x="700" y="202"/>
                </a:cubicBezTo>
                <a:cubicBezTo>
                  <a:pt x="700" y="90"/>
                  <a:pt x="792" y="0"/>
                  <a:pt x="905" y="0"/>
                </a:cubicBezTo>
                <a:cubicBezTo>
                  <a:pt x="1017" y="0"/>
                  <a:pt x="1109" y="90"/>
                  <a:pt x="1109" y="202"/>
                </a:cubicBezTo>
                <a:cubicBezTo>
                  <a:pt x="1109" y="314"/>
                  <a:pt x="1017" y="407"/>
                  <a:pt x="905" y="407"/>
                </a:cubicBezTo>
                <a:close/>
                <a:moveTo>
                  <a:pt x="380" y="87"/>
                </a:moveTo>
                <a:cubicBezTo>
                  <a:pt x="317" y="87"/>
                  <a:pt x="262" y="139"/>
                  <a:pt x="262" y="202"/>
                </a:cubicBezTo>
                <a:cubicBezTo>
                  <a:pt x="262" y="265"/>
                  <a:pt x="317" y="320"/>
                  <a:pt x="380" y="320"/>
                </a:cubicBezTo>
                <a:cubicBezTo>
                  <a:pt x="443" y="320"/>
                  <a:pt x="497" y="265"/>
                  <a:pt x="497" y="202"/>
                </a:cubicBezTo>
                <a:cubicBezTo>
                  <a:pt x="497" y="139"/>
                  <a:pt x="443" y="87"/>
                  <a:pt x="380" y="87"/>
                </a:cubicBezTo>
                <a:close/>
                <a:moveTo>
                  <a:pt x="380" y="407"/>
                </a:moveTo>
                <a:cubicBezTo>
                  <a:pt x="268" y="407"/>
                  <a:pt x="175" y="314"/>
                  <a:pt x="175" y="202"/>
                </a:cubicBezTo>
                <a:cubicBezTo>
                  <a:pt x="175" y="90"/>
                  <a:pt x="268" y="0"/>
                  <a:pt x="380" y="0"/>
                </a:cubicBezTo>
                <a:cubicBezTo>
                  <a:pt x="492" y="0"/>
                  <a:pt x="585" y="90"/>
                  <a:pt x="585" y="202"/>
                </a:cubicBezTo>
                <a:cubicBezTo>
                  <a:pt x="585" y="314"/>
                  <a:pt x="492" y="407"/>
                  <a:pt x="380" y="407"/>
                </a:cubicBezTo>
                <a:close/>
                <a:moveTo>
                  <a:pt x="1197" y="727"/>
                </a:moveTo>
                <a:lnTo>
                  <a:pt x="1197" y="656"/>
                </a:lnTo>
                <a:cubicBezTo>
                  <a:pt x="1197" y="623"/>
                  <a:pt x="1047" y="552"/>
                  <a:pt x="905" y="552"/>
                </a:cubicBezTo>
                <a:cubicBezTo>
                  <a:pt x="842" y="552"/>
                  <a:pt x="782" y="568"/>
                  <a:pt x="730" y="585"/>
                </a:cubicBezTo>
                <a:cubicBezTo>
                  <a:pt x="749" y="607"/>
                  <a:pt x="760" y="629"/>
                  <a:pt x="760" y="656"/>
                </a:cubicBezTo>
                <a:lnTo>
                  <a:pt x="760" y="727"/>
                </a:lnTo>
                <a:lnTo>
                  <a:pt x="1197" y="727"/>
                </a:lnTo>
                <a:close/>
                <a:moveTo>
                  <a:pt x="672" y="727"/>
                </a:moveTo>
                <a:lnTo>
                  <a:pt x="672" y="656"/>
                </a:lnTo>
                <a:cubicBezTo>
                  <a:pt x="672" y="623"/>
                  <a:pt x="522" y="552"/>
                  <a:pt x="380" y="552"/>
                </a:cubicBezTo>
                <a:cubicBezTo>
                  <a:pt x="238" y="552"/>
                  <a:pt x="87" y="623"/>
                  <a:pt x="87" y="656"/>
                </a:cubicBezTo>
                <a:lnTo>
                  <a:pt x="87" y="727"/>
                </a:lnTo>
                <a:lnTo>
                  <a:pt x="672" y="727"/>
                </a:lnTo>
                <a:close/>
                <a:moveTo>
                  <a:pt x="905" y="465"/>
                </a:moveTo>
                <a:cubicBezTo>
                  <a:pt x="1030" y="465"/>
                  <a:pt x="1284" y="530"/>
                  <a:pt x="1284" y="656"/>
                </a:cubicBezTo>
                <a:lnTo>
                  <a:pt x="1284" y="814"/>
                </a:lnTo>
                <a:lnTo>
                  <a:pt x="0" y="814"/>
                </a:lnTo>
                <a:lnTo>
                  <a:pt x="0" y="656"/>
                </a:lnTo>
                <a:cubicBezTo>
                  <a:pt x="0" y="530"/>
                  <a:pt x="254" y="465"/>
                  <a:pt x="380" y="465"/>
                </a:cubicBezTo>
                <a:cubicBezTo>
                  <a:pt x="451" y="465"/>
                  <a:pt x="557" y="486"/>
                  <a:pt x="642" y="525"/>
                </a:cubicBezTo>
                <a:cubicBezTo>
                  <a:pt x="727" y="486"/>
                  <a:pt x="833" y="465"/>
                  <a:pt x="905" y="46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3099" y="2401094"/>
            <a:ext cx="419100" cy="336550"/>
          </a:xfrm>
          <a:custGeom>
            <a:avLst/>
            <a:gdLst>
              <a:gd name="T0" fmla="*/ 1049 w 1165"/>
              <a:gd name="T1" fmla="*/ 235 h 935"/>
              <a:gd name="T2" fmla="*/ 1049 w 1165"/>
              <a:gd name="T3" fmla="*/ 117 h 935"/>
              <a:gd name="T4" fmla="*/ 115 w 1165"/>
              <a:gd name="T5" fmla="*/ 117 h 935"/>
              <a:gd name="T6" fmla="*/ 115 w 1165"/>
              <a:gd name="T7" fmla="*/ 235 h 935"/>
              <a:gd name="T8" fmla="*/ 1049 w 1165"/>
              <a:gd name="T9" fmla="*/ 235 h 935"/>
              <a:gd name="T10" fmla="*/ 1049 w 1165"/>
              <a:gd name="T11" fmla="*/ 817 h 935"/>
              <a:gd name="T12" fmla="*/ 1049 w 1165"/>
              <a:gd name="T13" fmla="*/ 467 h 935"/>
              <a:gd name="T14" fmla="*/ 115 w 1165"/>
              <a:gd name="T15" fmla="*/ 467 h 935"/>
              <a:gd name="T16" fmla="*/ 115 w 1165"/>
              <a:gd name="T17" fmla="*/ 817 h 935"/>
              <a:gd name="T18" fmla="*/ 1049 w 1165"/>
              <a:gd name="T19" fmla="*/ 817 h 935"/>
              <a:gd name="T20" fmla="*/ 1049 w 1165"/>
              <a:gd name="T21" fmla="*/ 0 h 935"/>
              <a:gd name="T22" fmla="*/ 1164 w 1165"/>
              <a:gd name="T23" fmla="*/ 117 h 935"/>
              <a:gd name="T24" fmla="*/ 1164 w 1165"/>
              <a:gd name="T25" fmla="*/ 817 h 935"/>
              <a:gd name="T26" fmla="*/ 1049 w 1165"/>
              <a:gd name="T27" fmla="*/ 934 h 935"/>
              <a:gd name="T28" fmla="*/ 115 w 1165"/>
              <a:gd name="T29" fmla="*/ 934 h 935"/>
              <a:gd name="T30" fmla="*/ 0 w 1165"/>
              <a:gd name="T31" fmla="*/ 817 h 935"/>
              <a:gd name="T32" fmla="*/ 0 w 1165"/>
              <a:gd name="T33" fmla="*/ 117 h 935"/>
              <a:gd name="T34" fmla="*/ 115 w 1165"/>
              <a:gd name="T35" fmla="*/ 0 h 935"/>
              <a:gd name="T36" fmla="*/ 1049 w 1165"/>
              <a:gd name="T37" fmla="*/ 0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935">
                <a:moveTo>
                  <a:pt x="1049" y="235"/>
                </a:moveTo>
                <a:lnTo>
                  <a:pt x="1049" y="117"/>
                </a:lnTo>
                <a:lnTo>
                  <a:pt x="115" y="117"/>
                </a:lnTo>
                <a:lnTo>
                  <a:pt x="115" y="235"/>
                </a:lnTo>
                <a:lnTo>
                  <a:pt x="1049" y="235"/>
                </a:lnTo>
                <a:close/>
                <a:moveTo>
                  <a:pt x="1049" y="817"/>
                </a:moveTo>
                <a:lnTo>
                  <a:pt x="1049" y="467"/>
                </a:lnTo>
                <a:lnTo>
                  <a:pt x="115" y="467"/>
                </a:lnTo>
                <a:lnTo>
                  <a:pt x="115" y="817"/>
                </a:lnTo>
                <a:lnTo>
                  <a:pt x="1049" y="817"/>
                </a:lnTo>
                <a:close/>
                <a:moveTo>
                  <a:pt x="1049" y="0"/>
                </a:moveTo>
                <a:cubicBezTo>
                  <a:pt x="1115" y="0"/>
                  <a:pt x="1164" y="52"/>
                  <a:pt x="1164" y="117"/>
                </a:cubicBezTo>
                <a:lnTo>
                  <a:pt x="1164" y="817"/>
                </a:lnTo>
                <a:cubicBezTo>
                  <a:pt x="1164" y="883"/>
                  <a:pt x="1115" y="934"/>
                  <a:pt x="1049" y="934"/>
                </a:cubicBezTo>
                <a:lnTo>
                  <a:pt x="115" y="934"/>
                </a:lnTo>
                <a:cubicBezTo>
                  <a:pt x="49" y="934"/>
                  <a:pt x="0" y="883"/>
                  <a:pt x="0" y="817"/>
                </a:cubicBezTo>
                <a:lnTo>
                  <a:pt x="0" y="117"/>
                </a:lnTo>
                <a:cubicBezTo>
                  <a:pt x="0" y="52"/>
                  <a:pt x="49" y="0"/>
                  <a:pt x="115" y="0"/>
                </a:cubicBezTo>
                <a:lnTo>
                  <a:pt x="1049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75151" y="2423320"/>
            <a:ext cx="252413" cy="293688"/>
          </a:xfrm>
          <a:custGeom>
            <a:avLst/>
            <a:gdLst>
              <a:gd name="T0" fmla="*/ 467 w 701"/>
              <a:gd name="T1" fmla="*/ 0 h 815"/>
              <a:gd name="T2" fmla="*/ 700 w 701"/>
              <a:gd name="T3" fmla="*/ 0 h 815"/>
              <a:gd name="T4" fmla="*/ 700 w 701"/>
              <a:gd name="T5" fmla="*/ 814 h 815"/>
              <a:gd name="T6" fmla="*/ 467 w 701"/>
              <a:gd name="T7" fmla="*/ 814 h 815"/>
              <a:gd name="T8" fmla="*/ 467 w 701"/>
              <a:gd name="T9" fmla="*/ 0 h 815"/>
              <a:gd name="T10" fmla="*/ 0 w 701"/>
              <a:gd name="T11" fmla="*/ 814 h 815"/>
              <a:gd name="T12" fmla="*/ 0 w 701"/>
              <a:gd name="T13" fmla="*/ 0 h 815"/>
              <a:gd name="T14" fmla="*/ 232 w 701"/>
              <a:gd name="T15" fmla="*/ 0 h 815"/>
              <a:gd name="T16" fmla="*/ 232 w 701"/>
              <a:gd name="T17" fmla="*/ 814 h 815"/>
              <a:gd name="T18" fmla="*/ 0 w 701"/>
              <a:gd name="T19" fmla="*/ 814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1" h="815">
                <a:moveTo>
                  <a:pt x="467" y="0"/>
                </a:moveTo>
                <a:lnTo>
                  <a:pt x="700" y="0"/>
                </a:lnTo>
                <a:lnTo>
                  <a:pt x="700" y="814"/>
                </a:lnTo>
                <a:lnTo>
                  <a:pt x="467" y="814"/>
                </a:lnTo>
                <a:lnTo>
                  <a:pt x="467" y="0"/>
                </a:lnTo>
                <a:close/>
                <a:moveTo>
                  <a:pt x="0" y="814"/>
                </a:moveTo>
                <a:lnTo>
                  <a:pt x="0" y="0"/>
                </a:lnTo>
                <a:lnTo>
                  <a:pt x="232" y="0"/>
                </a:lnTo>
                <a:lnTo>
                  <a:pt x="232" y="814"/>
                </a:lnTo>
                <a:lnTo>
                  <a:pt x="0" y="81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8924" y="2359819"/>
            <a:ext cx="419100" cy="419100"/>
          </a:xfrm>
          <a:custGeom>
            <a:avLst/>
            <a:gdLst>
              <a:gd name="T0" fmla="*/ 640 w 1166"/>
              <a:gd name="T1" fmla="*/ 814 h 1165"/>
              <a:gd name="T2" fmla="*/ 640 w 1166"/>
              <a:gd name="T3" fmla="*/ 350 h 1165"/>
              <a:gd name="T4" fmla="*/ 757 w 1166"/>
              <a:gd name="T5" fmla="*/ 350 h 1165"/>
              <a:gd name="T6" fmla="*/ 757 w 1166"/>
              <a:gd name="T7" fmla="*/ 814 h 1165"/>
              <a:gd name="T8" fmla="*/ 640 w 1166"/>
              <a:gd name="T9" fmla="*/ 814 h 1165"/>
              <a:gd name="T10" fmla="*/ 583 w 1166"/>
              <a:gd name="T11" fmla="*/ 1049 h 1165"/>
              <a:gd name="T12" fmla="*/ 1050 w 1166"/>
              <a:gd name="T13" fmla="*/ 582 h 1165"/>
              <a:gd name="T14" fmla="*/ 583 w 1166"/>
              <a:gd name="T15" fmla="*/ 115 h 1165"/>
              <a:gd name="T16" fmla="*/ 115 w 1166"/>
              <a:gd name="T17" fmla="*/ 582 h 1165"/>
              <a:gd name="T18" fmla="*/ 583 w 1166"/>
              <a:gd name="T19" fmla="*/ 1049 h 1165"/>
              <a:gd name="T20" fmla="*/ 583 w 1166"/>
              <a:gd name="T21" fmla="*/ 0 h 1165"/>
              <a:gd name="T22" fmla="*/ 1165 w 1166"/>
              <a:gd name="T23" fmla="*/ 582 h 1165"/>
              <a:gd name="T24" fmla="*/ 583 w 1166"/>
              <a:gd name="T25" fmla="*/ 1164 h 1165"/>
              <a:gd name="T26" fmla="*/ 0 w 1166"/>
              <a:gd name="T27" fmla="*/ 582 h 1165"/>
              <a:gd name="T28" fmla="*/ 583 w 1166"/>
              <a:gd name="T29" fmla="*/ 0 h 1165"/>
              <a:gd name="T30" fmla="*/ 408 w 1166"/>
              <a:gd name="T31" fmla="*/ 814 h 1165"/>
              <a:gd name="T32" fmla="*/ 408 w 1166"/>
              <a:gd name="T33" fmla="*/ 350 h 1165"/>
              <a:gd name="T34" fmla="*/ 525 w 1166"/>
              <a:gd name="T35" fmla="*/ 350 h 1165"/>
              <a:gd name="T36" fmla="*/ 525 w 1166"/>
              <a:gd name="T37" fmla="*/ 814 h 1165"/>
              <a:gd name="T38" fmla="*/ 408 w 1166"/>
              <a:gd name="T39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65">
                <a:moveTo>
                  <a:pt x="640" y="814"/>
                </a:moveTo>
                <a:lnTo>
                  <a:pt x="640" y="350"/>
                </a:lnTo>
                <a:lnTo>
                  <a:pt x="757" y="350"/>
                </a:lnTo>
                <a:lnTo>
                  <a:pt x="757" y="814"/>
                </a:lnTo>
                <a:lnTo>
                  <a:pt x="640" y="814"/>
                </a:lnTo>
                <a:close/>
                <a:moveTo>
                  <a:pt x="583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5"/>
                  <a:pt x="583" y="115"/>
                </a:cubicBezTo>
                <a:cubicBezTo>
                  <a:pt x="326" y="115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4"/>
                  <a:pt x="583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  <a:moveTo>
                  <a:pt x="408" y="814"/>
                </a:moveTo>
                <a:lnTo>
                  <a:pt x="408" y="350"/>
                </a:lnTo>
                <a:lnTo>
                  <a:pt x="525" y="350"/>
                </a:lnTo>
                <a:lnTo>
                  <a:pt x="525" y="814"/>
                </a:lnTo>
                <a:lnTo>
                  <a:pt x="408" y="81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359819"/>
            <a:ext cx="419100" cy="419100"/>
          </a:xfrm>
          <a:custGeom>
            <a:avLst/>
            <a:gdLst>
              <a:gd name="T0" fmla="*/ 757 w 1165"/>
              <a:gd name="T1" fmla="*/ 814 h 1165"/>
              <a:gd name="T2" fmla="*/ 757 w 1165"/>
              <a:gd name="T3" fmla="*/ 350 h 1165"/>
              <a:gd name="T4" fmla="*/ 640 w 1165"/>
              <a:gd name="T5" fmla="*/ 350 h 1165"/>
              <a:gd name="T6" fmla="*/ 640 w 1165"/>
              <a:gd name="T7" fmla="*/ 814 h 1165"/>
              <a:gd name="T8" fmla="*/ 757 w 1165"/>
              <a:gd name="T9" fmla="*/ 814 h 1165"/>
              <a:gd name="T10" fmla="*/ 525 w 1165"/>
              <a:gd name="T11" fmla="*/ 814 h 1165"/>
              <a:gd name="T12" fmla="*/ 525 w 1165"/>
              <a:gd name="T13" fmla="*/ 350 h 1165"/>
              <a:gd name="T14" fmla="*/ 407 w 1165"/>
              <a:gd name="T15" fmla="*/ 350 h 1165"/>
              <a:gd name="T16" fmla="*/ 407 w 1165"/>
              <a:gd name="T17" fmla="*/ 814 h 1165"/>
              <a:gd name="T18" fmla="*/ 525 w 1165"/>
              <a:gd name="T19" fmla="*/ 814 h 1165"/>
              <a:gd name="T20" fmla="*/ 582 w 1165"/>
              <a:gd name="T21" fmla="*/ 0 h 1165"/>
              <a:gd name="T22" fmla="*/ 1164 w 1165"/>
              <a:gd name="T23" fmla="*/ 582 h 1165"/>
              <a:gd name="T24" fmla="*/ 582 w 1165"/>
              <a:gd name="T25" fmla="*/ 1164 h 1165"/>
              <a:gd name="T26" fmla="*/ 0 w 1165"/>
              <a:gd name="T27" fmla="*/ 582 h 1165"/>
              <a:gd name="T28" fmla="*/ 582 w 1165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5" h="1165">
                <a:moveTo>
                  <a:pt x="757" y="814"/>
                </a:moveTo>
                <a:lnTo>
                  <a:pt x="757" y="350"/>
                </a:lnTo>
                <a:lnTo>
                  <a:pt x="640" y="350"/>
                </a:lnTo>
                <a:lnTo>
                  <a:pt x="640" y="814"/>
                </a:lnTo>
                <a:lnTo>
                  <a:pt x="757" y="814"/>
                </a:lnTo>
                <a:close/>
                <a:moveTo>
                  <a:pt x="525" y="814"/>
                </a:moveTo>
                <a:lnTo>
                  <a:pt x="525" y="350"/>
                </a:lnTo>
                <a:lnTo>
                  <a:pt x="407" y="350"/>
                </a:lnTo>
                <a:lnTo>
                  <a:pt x="407" y="814"/>
                </a:lnTo>
                <a:lnTo>
                  <a:pt x="525" y="814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4"/>
                  <a:pt x="582" y="1164"/>
                </a:cubicBezTo>
                <a:cubicBezTo>
                  <a:pt x="260" y="1164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23162" y="2380458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4 w 1165"/>
              <a:gd name="T3" fmla="*/ 582 h 1050"/>
              <a:gd name="T4" fmla="*/ 869 w 1165"/>
              <a:gd name="T5" fmla="*/ 524 h 1050"/>
              <a:gd name="T6" fmla="*/ 746 w 1165"/>
              <a:gd name="T7" fmla="*/ 524 h 1050"/>
              <a:gd name="T8" fmla="*/ 757 w 1165"/>
              <a:gd name="T9" fmla="*/ 582 h 1050"/>
              <a:gd name="T10" fmla="*/ 582 w 1165"/>
              <a:gd name="T11" fmla="*/ 756 h 1050"/>
              <a:gd name="T12" fmla="*/ 350 w 1165"/>
              <a:gd name="T13" fmla="*/ 756 h 1050"/>
              <a:gd name="T14" fmla="*/ 582 w 1165"/>
              <a:gd name="T15" fmla="*/ 874 h 1050"/>
              <a:gd name="T16" fmla="*/ 582 w 1165"/>
              <a:gd name="T17" fmla="*/ 289 h 1050"/>
              <a:gd name="T18" fmla="*/ 290 w 1165"/>
              <a:gd name="T19" fmla="*/ 582 h 1050"/>
              <a:gd name="T20" fmla="*/ 295 w 1165"/>
              <a:gd name="T21" fmla="*/ 639 h 1050"/>
              <a:gd name="T22" fmla="*/ 418 w 1165"/>
              <a:gd name="T23" fmla="*/ 639 h 1050"/>
              <a:gd name="T24" fmla="*/ 407 w 1165"/>
              <a:gd name="T25" fmla="*/ 582 h 1050"/>
              <a:gd name="T26" fmla="*/ 582 w 1165"/>
              <a:gd name="T27" fmla="*/ 407 h 1050"/>
              <a:gd name="T28" fmla="*/ 814 w 1165"/>
              <a:gd name="T29" fmla="*/ 407 h 1050"/>
              <a:gd name="T30" fmla="*/ 582 w 1165"/>
              <a:gd name="T31" fmla="*/ 289 h 1050"/>
              <a:gd name="T32" fmla="*/ 1164 w 1165"/>
              <a:gd name="T33" fmla="*/ 232 h 1050"/>
              <a:gd name="T34" fmla="*/ 1164 w 1165"/>
              <a:gd name="T35" fmla="*/ 931 h 1050"/>
              <a:gd name="T36" fmla="*/ 1049 w 1165"/>
              <a:gd name="T37" fmla="*/ 1049 h 1050"/>
              <a:gd name="T38" fmla="*/ 115 w 1165"/>
              <a:gd name="T39" fmla="*/ 1049 h 1050"/>
              <a:gd name="T40" fmla="*/ 0 w 1165"/>
              <a:gd name="T41" fmla="*/ 931 h 1050"/>
              <a:gd name="T42" fmla="*/ 0 w 1165"/>
              <a:gd name="T43" fmla="*/ 232 h 1050"/>
              <a:gd name="T44" fmla="*/ 115 w 1165"/>
              <a:gd name="T45" fmla="*/ 114 h 1050"/>
              <a:gd name="T46" fmla="*/ 301 w 1165"/>
              <a:gd name="T47" fmla="*/ 114 h 1050"/>
              <a:gd name="T48" fmla="*/ 407 w 1165"/>
              <a:gd name="T49" fmla="*/ 0 h 1050"/>
              <a:gd name="T50" fmla="*/ 757 w 1165"/>
              <a:gd name="T51" fmla="*/ 0 h 1050"/>
              <a:gd name="T52" fmla="*/ 864 w 1165"/>
              <a:gd name="T53" fmla="*/ 114 h 1050"/>
              <a:gd name="T54" fmla="*/ 1049 w 1165"/>
              <a:gd name="T55" fmla="*/ 114 h 1050"/>
              <a:gd name="T56" fmla="*/ 1164 w 1165"/>
              <a:gd name="T57" fmla="*/ 2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3" y="874"/>
                  <a:pt x="874" y="743"/>
                  <a:pt x="874" y="582"/>
                </a:cubicBezTo>
                <a:cubicBezTo>
                  <a:pt x="874" y="562"/>
                  <a:pt x="872" y="543"/>
                  <a:pt x="869" y="524"/>
                </a:cubicBezTo>
                <a:lnTo>
                  <a:pt x="746" y="524"/>
                </a:lnTo>
                <a:cubicBezTo>
                  <a:pt x="751" y="543"/>
                  <a:pt x="757" y="562"/>
                  <a:pt x="757" y="582"/>
                </a:cubicBezTo>
                <a:cubicBezTo>
                  <a:pt x="757" y="677"/>
                  <a:pt x="678" y="756"/>
                  <a:pt x="582" y="756"/>
                </a:cubicBezTo>
                <a:lnTo>
                  <a:pt x="350" y="756"/>
                </a:lnTo>
                <a:cubicBezTo>
                  <a:pt x="404" y="828"/>
                  <a:pt x="486" y="874"/>
                  <a:pt x="582" y="874"/>
                </a:cubicBezTo>
                <a:close/>
                <a:moveTo>
                  <a:pt x="582" y="289"/>
                </a:moveTo>
                <a:cubicBezTo>
                  <a:pt x="421" y="289"/>
                  <a:pt x="290" y="420"/>
                  <a:pt x="290" y="582"/>
                </a:cubicBezTo>
                <a:cubicBezTo>
                  <a:pt x="290" y="601"/>
                  <a:pt x="292" y="620"/>
                  <a:pt x="295" y="639"/>
                </a:cubicBezTo>
                <a:lnTo>
                  <a:pt x="418" y="639"/>
                </a:lnTo>
                <a:cubicBezTo>
                  <a:pt x="413" y="620"/>
                  <a:pt x="407" y="601"/>
                  <a:pt x="407" y="582"/>
                </a:cubicBezTo>
                <a:cubicBezTo>
                  <a:pt x="407" y="486"/>
                  <a:pt x="486" y="407"/>
                  <a:pt x="582" y="407"/>
                </a:cubicBezTo>
                <a:lnTo>
                  <a:pt x="814" y="407"/>
                </a:lnTo>
                <a:cubicBezTo>
                  <a:pt x="760" y="336"/>
                  <a:pt x="678" y="289"/>
                  <a:pt x="582" y="289"/>
                </a:cubicBezTo>
                <a:close/>
                <a:moveTo>
                  <a:pt x="1164" y="232"/>
                </a:moveTo>
                <a:lnTo>
                  <a:pt x="1164" y="931"/>
                </a:lnTo>
                <a:cubicBezTo>
                  <a:pt x="1164" y="994"/>
                  <a:pt x="1112" y="1049"/>
                  <a:pt x="1049" y="1049"/>
                </a:cubicBezTo>
                <a:lnTo>
                  <a:pt x="115" y="1049"/>
                </a:lnTo>
                <a:cubicBezTo>
                  <a:pt x="52" y="1049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4"/>
                  <a:pt x="115" y="114"/>
                </a:cubicBezTo>
                <a:lnTo>
                  <a:pt x="301" y="114"/>
                </a:lnTo>
                <a:lnTo>
                  <a:pt x="407" y="0"/>
                </a:lnTo>
                <a:lnTo>
                  <a:pt x="757" y="0"/>
                </a:lnTo>
                <a:lnTo>
                  <a:pt x="864" y="114"/>
                </a:lnTo>
                <a:lnTo>
                  <a:pt x="1049" y="114"/>
                </a:lnTo>
                <a:cubicBezTo>
                  <a:pt x="1112" y="114"/>
                  <a:pt x="1164" y="169"/>
                  <a:pt x="1164" y="23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78851" y="2401094"/>
            <a:ext cx="461963" cy="336550"/>
          </a:xfrm>
          <a:custGeom>
            <a:avLst/>
            <a:gdLst>
              <a:gd name="T0" fmla="*/ 437 w 1285"/>
              <a:gd name="T1" fmla="*/ 497 h 935"/>
              <a:gd name="T2" fmla="*/ 235 w 1285"/>
              <a:gd name="T3" fmla="*/ 760 h 935"/>
              <a:gd name="T4" fmla="*/ 1049 w 1285"/>
              <a:gd name="T5" fmla="*/ 760 h 935"/>
              <a:gd name="T6" fmla="*/ 787 w 1285"/>
              <a:gd name="T7" fmla="*/ 410 h 935"/>
              <a:gd name="T8" fmla="*/ 584 w 1285"/>
              <a:gd name="T9" fmla="*/ 672 h 935"/>
              <a:gd name="T10" fmla="*/ 437 w 1285"/>
              <a:gd name="T11" fmla="*/ 497 h 935"/>
              <a:gd name="T12" fmla="*/ 1284 w 1285"/>
              <a:gd name="T13" fmla="*/ 817 h 935"/>
              <a:gd name="T14" fmla="*/ 1167 w 1285"/>
              <a:gd name="T15" fmla="*/ 934 h 935"/>
              <a:gd name="T16" fmla="*/ 117 w 1285"/>
              <a:gd name="T17" fmla="*/ 934 h 935"/>
              <a:gd name="T18" fmla="*/ 0 w 1285"/>
              <a:gd name="T19" fmla="*/ 817 h 935"/>
              <a:gd name="T20" fmla="*/ 0 w 1285"/>
              <a:gd name="T21" fmla="*/ 117 h 935"/>
              <a:gd name="T22" fmla="*/ 117 w 1285"/>
              <a:gd name="T23" fmla="*/ 0 h 935"/>
              <a:gd name="T24" fmla="*/ 1167 w 1285"/>
              <a:gd name="T25" fmla="*/ 0 h 935"/>
              <a:gd name="T26" fmla="*/ 1284 w 1285"/>
              <a:gd name="T27" fmla="*/ 117 h 935"/>
              <a:gd name="T28" fmla="*/ 1284 w 1285"/>
              <a:gd name="T29" fmla="*/ 8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935">
                <a:moveTo>
                  <a:pt x="437" y="497"/>
                </a:moveTo>
                <a:lnTo>
                  <a:pt x="235" y="760"/>
                </a:lnTo>
                <a:lnTo>
                  <a:pt x="1049" y="760"/>
                </a:lnTo>
                <a:lnTo>
                  <a:pt x="787" y="410"/>
                </a:lnTo>
                <a:lnTo>
                  <a:pt x="584" y="672"/>
                </a:lnTo>
                <a:lnTo>
                  <a:pt x="437" y="497"/>
                </a:lnTo>
                <a:close/>
                <a:moveTo>
                  <a:pt x="1284" y="817"/>
                </a:moveTo>
                <a:cubicBezTo>
                  <a:pt x="1284" y="880"/>
                  <a:pt x="1229" y="934"/>
                  <a:pt x="1167" y="934"/>
                </a:cubicBezTo>
                <a:lnTo>
                  <a:pt x="117" y="934"/>
                </a:lnTo>
                <a:cubicBezTo>
                  <a:pt x="54" y="934"/>
                  <a:pt x="0" y="880"/>
                  <a:pt x="0" y="817"/>
                </a:cubicBezTo>
                <a:lnTo>
                  <a:pt x="0" y="117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ubicBezTo>
                  <a:pt x="1229" y="0"/>
                  <a:pt x="1284" y="55"/>
                  <a:pt x="1284" y="117"/>
                </a:cubicBezTo>
                <a:lnTo>
                  <a:pt x="1284" y="8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77399" y="2401094"/>
            <a:ext cx="419100" cy="336550"/>
          </a:xfrm>
          <a:custGeom>
            <a:avLst/>
            <a:gdLst>
              <a:gd name="T0" fmla="*/ 582 w 1165"/>
              <a:gd name="T1" fmla="*/ 0 h 935"/>
              <a:gd name="T2" fmla="*/ 1046 w 1165"/>
              <a:gd name="T3" fmla="*/ 44 h 935"/>
              <a:gd name="T4" fmla="*/ 1098 w 1165"/>
              <a:gd name="T5" fmla="*/ 52 h 935"/>
              <a:gd name="T6" fmla="*/ 1115 w 1165"/>
              <a:gd name="T7" fmla="*/ 104 h 935"/>
              <a:gd name="T8" fmla="*/ 1164 w 1165"/>
              <a:gd name="T9" fmla="*/ 467 h 935"/>
              <a:gd name="T10" fmla="*/ 1115 w 1165"/>
              <a:gd name="T11" fmla="*/ 831 h 935"/>
              <a:gd name="T12" fmla="*/ 1098 w 1165"/>
              <a:gd name="T13" fmla="*/ 883 h 935"/>
              <a:gd name="T14" fmla="*/ 1046 w 1165"/>
              <a:gd name="T15" fmla="*/ 891 h 935"/>
              <a:gd name="T16" fmla="*/ 582 w 1165"/>
              <a:gd name="T17" fmla="*/ 934 h 935"/>
              <a:gd name="T18" fmla="*/ 117 w 1165"/>
              <a:gd name="T19" fmla="*/ 891 h 935"/>
              <a:gd name="T20" fmla="*/ 65 w 1165"/>
              <a:gd name="T21" fmla="*/ 883 h 935"/>
              <a:gd name="T22" fmla="*/ 49 w 1165"/>
              <a:gd name="T23" fmla="*/ 831 h 935"/>
              <a:gd name="T24" fmla="*/ 0 w 1165"/>
              <a:gd name="T25" fmla="*/ 467 h 935"/>
              <a:gd name="T26" fmla="*/ 49 w 1165"/>
              <a:gd name="T27" fmla="*/ 104 h 935"/>
              <a:gd name="T28" fmla="*/ 65 w 1165"/>
              <a:gd name="T29" fmla="*/ 52 h 935"/>
              <a:gd name="T30" fmla="*/ 117 w 1165"/>
              <a:gd name="T31" fmla="*/ 44 h 935"/>
              <a:gd name="T32" fmla="*/ 582 w 1165"/>
              <a:gd name="T33" fmla="*/ 0 h 935"/>
              <a:gd name="T34" fmla="*/ 582 w 1165"/>
              <a:gd name="T35" fmla="*/ 117 h 935"/>
              <a:gd name="T36" fmla="*/ 155 w 1165"/>
              <a:gd name="T37" fmla="*/ 156 h 935"/>
              <a:gd name="T38" fmla="*/ 114 w 1165"/>
              <a:gd name="T39" fmla="*/ 467 h 935"/>
              <a:gd name="T40" fmla="*/ 155 w 1165"/>
              <a:gd name="T41" fmla="*/ 779 h 935"/>
              <a:gd name="T42" fmla="*/ 582 w 1165"/>
              <a:gd name="T43" fmla="*/ 817 h 935"/>
              <a:gd name="T44" fmla="*/ 1008 w 1165"/>
              <a:gd name="T45" fmla="*/ 779 h 935"/>
              <a:gd name="T46" fmla="*/ 1049 w 1165"/>
              <a:gd name="T47" fmla="*/ 467 h 935"/>
              <a:gd name="T48" fmla="*/ 1008 w 1165"/>
              <a:gd name="T49" fmla="*/ 156 h 935"/>
              <a:gd name="T50" fmla="*/ 582 w 1165"/>
              <a:gd name="T51" fmla="*/ 11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935">
                <a:moveTo>
                  <a:pt x="582" y="0"/>
                </a:moveTo>
                <a:cubicBezTo>
                  <a:pt x="740" y="0"/>
                  <a:pt x="888" y="16"/>
                  <a:pt x="1046" y="44"/>
                </a:cubicBezTo>
                <a:lnTo>
                  <a:pt x="1098" y="52"/>
                </a:lnTo>
                <a:lnTo>
                  <a:pt x="1115" y="104"/>
                </a:lnTo>
                <a:cubicBezTo>
                  <a:pt x="1147" y="224"/>
                  <a:pt x="1164" y="347"/>
                  <a:pt x="1164" y="467"/>
                </a:cubicBezTo>
                <a:cubicBezTo>
                  <a:pt x="1164" y="587"/>
                  <a:pt x="1147" y="710"/>
                  <a:pt x="1115" y="831"/>
                </a:cubicBezTo>
                <a:lnTo>
                  <a:pt x="1098" y="883"/>
                </a:lnTo>
                <a:lnTo>
                  <a:pt x="1046" y="891"/>
                </a:lnTo>
                <a:cubicBezTo>
                  <a:pt x="888" y="918"/>
                  <a:pt x="741" y="934"/>
                  <a:pt x="582" y="934"/>
                </a:cubicBezTo>
                <a:cubicBezTo>
                  <a:pt x="424" y="934"/>
                  <a:pt x="276" y="918"/>
                  <a:pt x="117" y="891"/>
                </a:cubicBezTo>
                <a:lnTo>
                  <a:pt x="65" y="883"/>
                </a:lnTo>
                <a:lnTo>
                  <a:pt x="49" y="831"/>
                </a:lnTo>
                <a:cubicBezTo>
                  <a:pt x="16" y="710"/>
                  <a:pt x="0" y="587"/>
                  <a:pt x="0" y="467"/>
                </a:cubicBezTo>
                <a:cubicBezTo>
                  <a:pt x="0" y="347"/>
                  <a:pt x="16" y="224"/>
                  <a:pt x="49" y="104"/>
                </a:cubicBezTo>
                <a:lnTo>
                  <a:pt x="65" y="52"/>
                </a:lnTo>
                <a:lnTo>
                  <a:pt x="117" y="44"/>
                </a:lnTo>
                <a:cubicBezTo>
                  <a:pt x="276" y="16"/>
                  <a:pt x="423" y="0"/>
                  <a:pt x="582" y="0"/>
                </a:cubicBezTo>
                <a:close/>
                <a:moveTo>
                  <a:pt x="582" y="117"/>
                </a:moveTo>
                <a:cubicBezTo>
                  <a:pt x="440" y="117"/>
                  <a:pt x="306" y="131"/>
                  <a:pt x="155" y="156"/>
                </a:cubicBezTo>
                <a:cubicBezTo>
                  <a:pt x="128" y="259"/>
                  <a:pt x="114" y="363"/>
                  <a:pt x="114" y="467"/>
                </a:cubicBezTo>
                <a:cubicBezTo>
                  <a:pt x="114" y="571"/>
                  <a:pt x="128" y="675"/>
                  <a:pt x="155" y="779"/>
                </a:cubicBezTo>
                <a:cubicBezTo>
                  <a:pt x="306" y="803"/>
                  <a:pt x="440" y="817"/>
                  <a:pt x="582" y="817"/>
                </a:cubicBezTo>
                <a:cubicBezTo>
                  <a:pt x="724" y="817"/>
                  <a:pt x="858" y="803"/>
                  <a:pt x="1008" y="779"/>
                </a:cubicBezTo>
                <a:cubicBezTo>
                  <a:pt x="1035" y="675"/>
                  <a:pt x="1049" y="571"/>
                  <a:pt x="1049" y="467"/>
                </a:cubicBezTo>
                <a:cubicBezTo>
                  <a:pt x="1049" y="363"/>
                  <a:pt x="1035" y="259"/>
                  <a:pt x="1008" y="156"/>
                </a:cubicBezTo>
                <a:cubicBezTo>
                  <a:pt x="858" y="131"/>
                  <a:pt x="724" y="117"/>
                  <a:pt x="582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96587" y="2359819"/>
            <a:ext cx="336550" cy="419100"/>
          </a:xfrm>
          <a:custGeom>
            <a:avLst/>
            <a:gdLst>
              <a:gd name="T0" fmla="*/ 150 w 936"/>
              <a:gd name="T1" fmla="*/ 1049 h 1165"/>
              <a:gd name="T2" fmla="*/ 784 w 936"/>
              <a:gd name="T3" fmla="*/ 1049 h 1165"/>
              <a:gd name="T4" fmla="*/ 719 w 936"/>
              <a:gd name="T5" fmla="*/ 582 h 1165"/>
              <a:gd name="T6" fmla="*/ 784 w 936"/>
              <a:gd name="T7" fmla="*/ 115 h 1165"/>
              <a:gd name="T8" fmla="*/ 150 w 936"/>
              <a:gd name="T9" fmla="*/ 115 h 1165"/>
              <a:gd name="T10" fmla="*/ 216 w 936"/>
              <a:gd name="T11" fmla="*/ 582 h 1165"/>
              <a:gd name="T12" fmla="*/ 150 w 936"/>
              <a:gd name="T13" fmla="*/ 1049 h 1165"/>
              <a:gd name="T14" fmla="*/ 929 w 936"/>
              <a:gd name="T15" fmla="*/ 1115 h 1165"/>
              <a:gd name="T16" fmla="*/ 935 w 936"/>
              <a:gd name="T17" fmla="*/ 1131 h 1165"/>
              <a:gd name="T18" fmla="*/ 896 w 936"/>
              <a:gd name="T19" fmla="*/ 1164 h 1165"/>
              <a:gd name="T20" fmla="*/ 38 w 936"/>
              <a:gd name="T21" fmla="*/ 1164 h 1165"/>
              <a:gd name="T22" fmla="*/ 0 w 936"/>
              <a:gd name="T23" fmla="*/ 1131 h 1165"/>
              <a:gd name="T24" fmla="*/ 6 w 936"/>
              <a:gd name="T25" fmla="*/ 1115 h 1165"/>
              <a:gd name="T26" fmla="*/ 101 w 936"/>
              <a:gd name="T27" fmla="*/ 582 h 1165"/>
              <a:gd name="T28" fmla="*/ 6 w 936"/>
              <a:gd name="T29" fmla="*/ 49 h 1165"/>
              <a:gd name="T30" fmla="*/ 0 w 936"/>
              <a:gd name="T31" fmla="*/ 33 h 1165"/>
              <a:gd name="T32" fmla="*/ 38 w 936"/>
              <a:gd name="T33" fmla="*/ 0 h 1165"/>
              <a:gd name="T34" fmla="*/ 896 w 936"/>
              <a:gd name="T35" fmla="*/ 0 h 1165"/>
              <a:gd name="T36" fmla="*/ 935 w 936"/>
              <a:gd name="T37" fmla="*/ 33 h 1165"/>
              <a:gd name="T38" fmla="*/ 929 w 936"/>
              <a:gd name="T39" fmla="*/ 49 h 1165"/>
              <a:gd name="T40" fmla="*/ 834 w 936"/>
              <a:gd name="T41" fmla="*/ 582 h 1165"/>
              <a:gd name="T42" fmla="*/ 929 w 936"/>
              <a:gd name="T43" fmla="*/ 1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6" h="1165">
                <a:moveTo>
                  <a:pt x="150" y="1049"/>
                </a:moveTo>
                <a:lnTo>
                  <a:pt x="784" y="1049"/>
                </a:lnTo>
                <a:cubicBezTo>
                  <a:pt x="741" y="899"/>
                  <a:pt x="719" y="740"/>
                  <a:pt x="719" y="582"/>
                </a:cubicBezTo>
                <a:cubicBezTo>
                  <a:pt x="719" y="423"/>
                  <a:pt x="741" y="265"/>
                  <a:pt x="784" y="115"/>
                </a:cubicBezTo>
                <a:lnTo>
                  <a:pt x="150" y="115"/>
                </a:lnTo>
                <a:cubicBezTo>
                  <a:pt x="194" y="265"/>
                  <a:pt x="216" y="423"/>
                  <a:pt x="216" y="582"/>
                </a:cubicBezTo>
                <a:cubicBezTo>
                  <a:pt x="216" y="740"/>
                  <a:pt x="194" y="899"/>
                  <a:pt x="150" y="1049"/>
                </a:cubicBezTo>
                <a:close/>
                <a:moveTo>
                  <a:pt x="929" y="1115"/>
                </a:moveTo>
                <a:cubicBezTo>
                  <a:pt x="932" y="1121"/>
                  <a:pt x="935" y="1126"/>
                  <a:pt x="935" y="1131"/>
                </a:cubicBezTo>
                <a:cubicBezTo>
                  <a:pt x="935" y="1151"/>
                  <a:pt x="918" y="1164"/>
                  <a:pt x="896" y="1164"/>
                </a:cubicBezTo>
                <a:lnTo>
                  <a:pt x="38" y="1164"/>
                </a:lnTo>
                <a:cubicBezTo>
                  <a:pt x="14" y="1164"/>
                  <a:pt x="0" y="1151"/>
                  <a:pt x="0" y="1131"/>
                </a:cubicBezTo>
                <a:cubicBezTo>
                  <a:pt x="0" y="1126"/>
                  <a:pt x="3" y="1121"/>
                  <a:pt x="6" y="1115"/>
                </a:cubicBezTo>
                <a:cubicBezTo>
                  <a:pt x="68" y="943"/>
                  <a:pt x="101" y="762"/>
                  <a:pt x="101" y="582"/>
                </a:cubicBezTo>
                <a:cubicBezTo>
                  <a:pt x="101" y="401"/>
                  <a:pt x="68" y="221"/>
                  <a:pt x="6" y="49"/>
                </a:cubicBezTo>
                <a:cubicBezTo>
                  <a:pt x="3" y="44"/>
                  <a:pt x="0" y="38"/>
                  <a:pt x="0" y="33"/>
                </a:cubicBezTo>
                <a:cubicBezTo>
                  <a:pt x="0" y="14"/>
                  <a:pt x="14" y="0"/>
                  <a:pt x="38" y="0"/>
                </a:cubicBezTo>
                <a:lnTo>
                  <a:pt x="896" y="0"/>
                </a:lnTo>
                <a:cubicBezTo>
                  <a:pt x="921" y="0"/>
                  <a:pt x="935" y="14"/>
                  <a:pt x="935" y="33"/>
                </a:cubicBezTo>
                <a:cubicBezTo>
                  <a:pt x="935" y="38"/>
                  <a:pt x="932" y="44"/>
                  <a:pt x="929" y="49"/>
                </a:cubicBezTo>
                <a:cubicBezTo>
                  <a:pt x="866" y="221"/>
                  <a:pt x="834" y="401"/>
                  <a:pt x="834" y="582"/>
                </a:cubicBezTo>
                <a:cubicBezTo>
                  <a:pt x="834" y="762"/>
                  <a:pt x="866" y="943"/>
                  <a:pt x="929" y="111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862" y="3293269"/>
            <a:ext cx="463550" cy="293688"/>
          </a:xfrm>
          <a:custGeom>
            <a:avLst/>
            <a:gdLst>
              <a:gd name="T0" fmla="*/ 875 w 1286"/>
              <a:gd name="T1" fmla="*/ 464 h 815"/>
              <a:gd name="T2" fmla="*/ 1285 w 1286"/>
              <a:gd name="T3" fmla="*/ 669 h 815"/>
              <a:gd name="T4" fmla="*/ 1285 w 1286"/>
              <a:gd name="T5" fmla="*/ 814 h 815"/>
              <a:gd name="T6" fmla="*/ 935 w 1286"/>
              <a:gd name="T7" fmla="*/ 814 h 815"/>
              <a:gd name="T8" fmla="*/ 935 w 1286"/>
              <a:gd name="T9" fmla="*/ 669 h 815"/>
              <a:gd name="T10" fmla="*/ 820 w 1286"/>
              <a:gd name="T11" fmla="*/ 467 h 815"/>
              <a:gd name="T12" fmla="*/ 875 w 1286"/>
              <a:gd name="T13" fmla="*/ 464 h 815"/>
              <a:gd name="T14" fmla="*/ 410 w 1286"/>
              <a:gd name="T15" fmla="*/ 464 h 815"/>
              <a:gd name="T16" fmla="*/ 817 w 1286"/>
              <a:gd name="T17" fmla="*/ 669 h 815"/>
              <a:gd name="T18" fmla="*/ 817 w 1286"/>
              <a:gd name="T19" fmla="*/ 814 h 815"/>
              <a:gd name="T20" fmla="*/ 0 w 1286"/>
              <a:gd name="T21" fmla="*/ 814 h 815"/>
              <a:gd name="T22" fmla="*/ 0 w 1286"/>
              <a:gd name="T23" fmla="*/ 669 h 815"/>
              <a:gd name="T24" fmla="*/ 410 w 1286"/>
              <a:gd name="T25" fmla="*/ 464 h 815"/>
              <a:gd name="T26" fmla="*/ 410 w 1286"/>
              <a:gd name="T27" fmla="*/ 350 h 815"/>
              <a:gd name="T28" fmla="*/ 235 w 1286"/>
              <a:gd name="T29" fmla="*/ 175 h 815"/>
              <a:gd name="T30" fmla="*/ 410 w 1286"/>
              <a:gd name="T31" fmla="*/ 0 h 815"/>
              <a:gd name="T32" fmla="*/ 582 w 1286"/>
              <a:gd name="T33" fmla="*/ 175 h 815"/>
              <a:gd name="T34" fmla="*/ 410 w 1286"/>
              <a:gd name="T35" fmla="*/ 350 h 815"/>
              <a:gd name="T36" fmla="*/ 875 w 1286"/>
              <a:gd name="T37" fmla="*/ 350 h 815"/>
              <a:gd name="T38" fmla="*/ 700 w 1286"/>
              <a:gd name="T39" fmla="*/ 175 h 815"/>
              <a:gd name="T40" fmla="*/ 875 w 1286"/>
              <a:gd name="T41" fmla="*/ 0 h 815"/>
              <a:gd name="T42" fmla="*/ 1050 w 1286"/>
              <a:gd name="T43" fmla="*/ 175 h 815"/>
              <a:gd name="T44" fmla="*/ 875 w 1286"/>
              <a:gd name="T45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815">
                <a:moveTo>
                  <a:pt x="875" y="464"/>
                </a:moveTo>
                <a:cubicBezTo>
                  <a:pt x="1011" y="464"/>
                  <a:pt x="1285" y="532"/>
                  <a:pt x="1285" y="669"/>
                </a:cubicBezTo>
                <a:lnTo>
                  <a:pt x="1285" y="814"/>
                </a:lnTo>
                <a:lnTo>
                  <a:pt x="935" y="814"/>
                </a:lnTo>
                <a:lnTo>
                  <a:pt x="935" y="669"/>
                </a:lnTo>
                <a:cubicBezTo>
                  <a:pt x="935" y="581"/>
                  <a:pt x="888" y="516"/>
                  <a:pt x="820" y="467"/>
                </a:cubicBezTo>
                <a:cubicBezTo>
                  <a:pt x="839" y="464"/>
                  <a:pt x="858" y="464"/>
                  <a:pt x="875" y="464"/>
                </a:cubicBezTo>
                <a:close/>
                <a:moveTo>
                  <a:pt x="410" y="464"/>
                </a:moveTo>
                <a:cubicBezTo>
                  <a:pt x="547" y="464"/>
                  <a:pt x="817" y="532"/>
                  <a:pt x="817" y="669"/>
                </a:cubicBezTo>
                <a:lnTo>
                  <a:pt x="81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2"/>
                  <a:pt x="274" y="464"/>
                  <a:pt x="410" y="464"/>
                </a:cubicBezTo>
                <a:close/>
                <a:moveTo>
                  <a:pt x="410" y="350"/>
                </a:moveTo>
                <a:cubicBezTo>
                  <a:pt x="315" y="350"/>
                  <a:pt x="235" y="270"/>
                  <a:pt x="235" y="175"/>
                </a:cubicBezTo>
                <a:cubicBezTo>
                  <a:pt x="235" y="79"/>
                  <a:pt x="314" y="0"/>
                  <a:pt x="410" y="0"/>
                </a:cubicBezTo>
                <a:cubicBezTo>
                  <a:pt x="505" y="0"/>
                  <a:pt x="582" y="80"/>
                  <a:pt x="582" y="175"/>
                </a:cubicBezTo>
                <a:cubicBezTo>
                  <a:pt x="582" y="271"/>
                  <a:pt x="506" y="350"/>
                  <a:pt x="410" y="350"/>
                </a:cubicBezTo>
                <a:close/>
                <a:moveTo>
                  <a:pt x="875" y="350"/>
                </a:moveTo>
                <a:cubicBezTo>
                  <a:pt x="779" y="350"/>
                  <a:pt x="700" y="270"/>
                  <a:pt x="700" y="175"/>
                </a:cubicBezTo>
                <a:cubicBezTo>
                  <a:pt x="700" y="79"/>
                  <a:pt x="779" y="0"/>
                  <a:pt x="875" y="0"/>
                </a:cubicBezTo>
                <a:cubicBezTo>
                  <a:pt x="970" y="0"/>
                  <a:pt x="1050" y="80"/>
                  <a:pt x="1050" y="175"/>
                </a:cubicBezTo>
                <a:cubicBezTo>
                  <a:pt x="1050" y="271"/>
                  <a:pt x="970" y="350"/>
                  <a:pt x="875" y="35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52649" y="3251996"/>
            <a:ext cx="419100" cy="377825"/>
          </a:xfrm>
          <a:custGeom>
            <a:avLst/>
            <a:gdLst>
              <a:gd name="T0" fmla="*/ 700 w 1165"/>
              <a:gd name="T1" fmla="*/ 581 h 1049"/>
              <a:gd name="T2" fmla="*/ 700 w 1165"/>
              <a:gd name="T3" fmla="*/ 350 h 1049"/>
              <a:gd name="T4" fmla="*/ 582 w 1165"/>
              <a:gd name="T5" fmla="*/ 232 h 1049"/>
              <a:gd name="T6" fmla="*/ 465 w 1165"/>
              <a:gd name="T7" fmla="*/ 350 h 1049"/>
              <a:gd name="T8" fmla="*/ 465 w 1165"/>
              <a:gd name="T9" fmla="*/ 581 h 1049"/>
              <a:gd name="T10" fmla="*/ 582 w 1165"/>
              <a:gd name="T11" fmla="*/ 698 h 1049"/>
              <a:gd name="T12" fmla="*/ 700 w 1165"/>
              <a:gd name="T13" fmla="*/ 581 h 1049"/>
              <a:gd name="T14" fmla="*/ 1050 w 1165"/>
              <a:gd name="T15" fmla="*/ 117 h 1049"/>
              <a:gd name="T16" fmla="*/ 1164 w 1165"/>
              <a:gd name="T17" fmla="*/ 232 h 1049"/>
              <a:gd name="T18" fmla="*/ 1164 w 1165"/>
              <a:gd name="T19" fmla="*/ 931 h 1049"/>
              <a:gd name="T20" fmla="*/ 1050 w 1165"/>
              <a:gd name="T21" fmla="*/ 1048 h 1049"/>
              <a:gd name="T22" fmla="*/ 640 w 1165"/>
              <a:gd name="T23" fmla="*/ 1048 h 1049"/>
              <a:gd name="T24" fmla="*/ 640 w 1165"/>
              <a:gd name="T25" fmla="*/ 925 h 1049"/>
              <a:gd name="T26" fmla="*/ 932 w 1165"/>
              <a:gd name="T27" fmla="*/ 581 h 1049"/>
              <a:gd name="T28" fmla="*/ 815 w 1165"/>
              <a:gd name="T29" fmla="*/ 581 h 1049"/>
              <a:gd name="T30" fmla="*/ 582 w 1165"/>
              <a:gd name="T31" fmla="*/ 816 h 1049"/>
              <a:gd name="T32" fmla="*/ 350 w 1165"/>
              <a:gd name="T33" fmla="*/ 581 h 1049"/>
              <a:gd name="T34" fmla="*/ 232 w 1165"/>
              <a:gd name="T35" fmla="*/ 581 h 1049"/>
              <a:gd name="T36" fmla="*/ 525 w 1165"/>
              <a:gd name="T37" fmla="*/ 925 h 1049"/>
              <a:gd name="T38" fmla="*/ 525 w 1165"/>
              <a:gd name="T39" fmla="*/ 1048 h 1049"/>
              <a:gd name="T40" fmla="*/ 115 w 1165"/>
              <a:gd name="T41" fmla="*/ 1048 h 1049"/>
              <a:gd name="T42" fmla="*/ 0 w 1165"/>
              <a:gd name="T43" fmla="*/ 931 h 1049"/>
              <a:gd name="T44" fmla="*/ 0 w 1165"/>
              <a:gd name="T45" fmla="*/ 232 h 1049"/>
              <a:gd name="T46" fmla="*/ 115 w 1165"/>
              <a:gd name="T47" fmla="*/ 117 h 1049"/>
              <a:gd name="T48" fmla="*/ 301 w 1165"/>
              <a:gd name="T49" fmla="*/ 117 h 1049"/>
              <a:gd name="T50" fmla="*/ 407 w 1165"/>
              <a:gd name="T51" fmla="*/ 0 h 1049"/>
              <a:gd name="T52" fmla="*/ 757 w 1165"/>
              <a:gd name="T53" fmla="*/ 0 h 1049"/>
              <a:gd name="T54" fmla="*/ 864 w 1165"/>
              <a:gd name="T55" fmla="*/ 117 h 1049"/>
              <a:gd name="T56" fmla="*/ 1050 w 1165"/>
              <a:gd name="T57" fmla="*/ 117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5" h="1049">
                <a:moveTo>
                  <a:pt x="700" y="581"/>
                </a:moveTo>
                <a:lnTo>
                  <a:pt x="700" y="350"/>
                </a:lnTo>
                <a:cubicBezTo>
                  <a:pt x="700" y="287"/>
                  <a:pt x="645" y="232"/>
                  <a:pt x="582" y="232"/>
                </a:cubicBezTo>
                <a:cubicBezTo>
                  <a:pt x="519" y="232"/>
                  <a:pt x="465" y="287"/>
                  <a:pt x="465" y="350"/>
                </a:cubicBezTo>
                <a:lnTo>
                  <a:pt x="465" y="581"/>
                </a:lnTo>
                <a:cubicBezTo>
                  <a:pt x="465" y="644"/>
                  <a:pt x="519" y="698"/>
                  <a:pt x="582" y="698"/>
                </a:cubicBezTo>
                <a:cubicBezTo>
                  <a:pt x="645" y="698"/>
                  <a:pt x="700" y="644"/>
                  <a:pt x="700" y="581"/>
                </a:cubicBezTo>
                <a:close/>
                <a:moveTo>
                  <a:pt x="1050" y="117"/>
                </a:moveTo>
                <a:cubicBezTo>
                  <a:pt x="1112" y="117"/>
                  <a:pt x="1164" y="169"/>
                  <a:pt x="1164" y="232"/>
                </a:cubicBezTo>
                <a:lnTo>
                  <a:pt x="1164" y="931"/>
                </a:lnTo>
                <a:cubicBezTo>
                  <a:pt x="1164" y="994"/>
                  <a:pt x="1112" y="1048"/>
                  <a:pt x="1050" y="1048"/>
                </a:cubicBezTo>
                <a:lnTo>
                  <a:pt x="640" y="1048"/>
                </a:lnTo>
                <a:lnTo>
                  <a:pt x="640" y="925"/>
                </a:lnTo>
                <a:cubicBezTo>
                  <a:pt x="804" y="898"/>
                  <a:pt x="932" y="753"/>
                  <a:pt x="932" y="581"/>
                </a:cubicBezTo>
                <a:lnTo>
                  <a:pt x="815" y="581"/>
                </a:lnTo>
                <a:cubicBezTo>
                  <a:pt x="815" y="709"/>
                  <a:pt x="710" y="816"/>
                  <a:pt x="582" y="816"/>
                </a:cubicBezTo>
                <a:cubicBezTo>
                  <a:pt x="453" y="816"/>
                  <a:pt x="350" y="709"/>
                  <a:pt x="350" y="581"/>
                </a:cubicBezTo>
                <a:lnTo>
                  <a:pt x="232" y="581"/>
                </a:lnTo>
                <a:cubicBezTo>
                  <a:pt x="232" y="753"/>
                  <a:pt x="361" y="898"/>
                  <a:pt x="525" y="925"/>
                </a:cubicBezTo>
                <a:lnTo>
                  <a:pt x="525" y="1048"/>
                </a:lnTo>
                <a:lnTo>
                  <a:pt x="115" y="1048"/>
                </a:lnTo>
                <a:cubicBezTo>
                  <a:pt x="52" y="1048"/>
                  <a:pt x="0" y="994"/>
                  <a:pt x="0" y="931"/>
                </a:cubicBezTo>
                <a:lnTo>
                  <a:pt x="0" y="232"/>
                </a:lnTo>
                <a:cubicBezTo>
                  <a:pt x="0" y="169"/>
                  <a:pt x="52" y="117"/>
                  <a:pt x="115" y="117"/>
                </a:cubicBezTo>
                <a:lnTo>
                  <a:pt x="301" y="117"/>
                </a:lnTo>
                <a:lnTo>
                  <a:pt x="407" y="0"/>
                </a:lnTo>
                <a:lnTo>
                  <a:pt x="757" y="0"/>
                </a:lnTo>
                <a:lnTo>
                  <a:pt x="864" y="117"/>
                </a:lnTo>
                <a:lnTo>
                  <a:pt x="1050" y="1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7074" y="3272632"/>
            <a:ext cx="336550" cy="336550"/>
          </a:xfrm>
          <a:custGeom>
            <a:avLst/>
            <a:gdLst>
              <a:gd name="T0" fmla="*/ 467 w 935"/>
              <a:gd name="T1" fmla="*/ 524 h 935"/>
              <a:gd name="T2" fmla="*/ 934 w 935"/>
              <a:gd name="T3" fmla="*/ 759 h 935"/>
              <a:gd name="T4" fmla="*/ 934 w 935"/>
              <a:gd name="T5" fmla="*/ 934 h 935"/>
              <a:gd name="T6" fmla="*/ 0 w 935"/>
              <a:gd name="T7" fmla="*/ 934 h 935"/>
              <a:gd name="T8" fmla="*/ 0 w 935"/>
              <a:gd name="T9" fmla="*/ 759 h 935"/>
              <a:gd name="T10" fmla="*/ 467 w 935"/>
              <a:gd name="T11" fmla="*/ 524 h 935"/>
              <a:gd name="T12" fmla="*/ 467 w 935"/>
              <a:gd name="T13" fmla="*/ 0 h 935"/>
              <a:gd name="T14" fmla="*/ 699 w 935"/>
              <a:gd name="T15" fmla="*/ 235 h 935"/>
              <a:gd name="T16" fmla="*/ 467 w 935"/>
              <a:gd name="T17" fmla="*/ 467 h 935"/>
              <a:gd name="T18" fmla="*/ 235 w 935"/>
              <a:gd name="T19" fmla="*/ 235 h 935"/>
              <a:gd name="T20" fmla="*/ 467 w 935"/>
              <a:gd name="T21" fmla="*/ 0 h 935"/>
              <a:gd name="T22" fmla="*/ 467 w 935"/>
              <a:gd name="T23" fmla="*/ 636 h 935"/>
              <a:gd name="T24" fmla="*/ 112 w 935"/>
              <a:gd name="T25" fmla="*/ 759 h 935"/>
              <a:gd name="T26" fmla="*/ 112 w 935"/>
              <a:gd name="T27" fmla="*/ 822 h 935"/>
              <a:gd name="T28" fmla="*/ 822 w 935"/>
              <a:gd name="T29" fmla="*/ 822 h 935"/>
              <a:gd name="T30" fmla="*/ 822 w 935"/>
              <a:gd name="T31" fmla="*/ 759 h 935"/>
              <a:gd name="T32" fmla="*/ 467 w 935"/>
              <a:gd name="T33" fmla="*/ 636 h 935"/>
              <a:gd name="T34" fmla="*/ 467 w 935"/>
              <a:gd name="T35" fmla="*/ 112 h 935"/>
              <a:gd name="T36" fmla="*/ 344 w 935"/>
              <a:gd name="T37" fmla="*/ 235 h 935"/>
              <a:gd name="T38" fmla="*/ 467 w 935"/>
              <a:gd name="T39" fmla="*/ 356 h 935"/>
              <a:gd name="T40" fmla="*/ 590 w 935"/>
              <a:gd name="T41" fmla="*/ 235 h 935"/>
              <a:gd name="T42" fmla="*/ 467 w 935"/>
              <a:gd name="T43" fmla="*/ 112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35" h="935">
                <a:moveTo>
                  <a:pt x="467" y="524"/>
                </a:moveTo>
                <a:cubicBezTo>
                  <a:pt x="623" y="524"/>
                  <a:pt x="934" y="603"/>
                  <a:pt x="934" y="759"/>
                </a:cubicBezTo>
                <a:lnTo>
                  <a:pt x="934" y="934"/>
                </a:lnTo>
                <a:lnTo>
                  <a:pt x="0" y="934"/>
                </a:lnTo>
                <a:lnTo>
                  <a:pt x="0" y="759"/>
                </a:lnTo>
                <a:cubicBezTo>
                  <a:pt x="0" y="603"/>
                  <a:pt x="311" y="524"/>
                  <a:pt x="467" y="524"/>
                </a:cubicBezTo>
                <a:close/>
                <a:moveTo>
                  <a:pt x="467" y="0"/>
                </a:moveTo>
                <a:cubicBezTo>
                  <a:pt x="595" y="0"/>
                  <a:pt x="699" y="106"/>
                  <a:pt x="699" y="235"/>
                </a:cubicBezTo>
                <a:cubicBezTo>
                  <a:pt x="699" y="363"/>
                  <a:pt x="595" y="467"/>
                  <a:pt x="467" y="467"/>
                </a:cubicBezTo>
                <a:cubicBezTo>
                  <a:pt x="338" y="467"/>
                  <a:pt x="235" y="363"/>
                  <a:pt x="235" y="235"/>
                </a:cubicBezTo>
                <a:cubicBezTo>
                  <a:pt x="235" y="106"/>
                  <a:pt x="338" y="0"/>
                  <a:pt x="467" y="0"/>
                </a:cubicBezTo>
                <a:close/>
                <a:moveTo>
                  <a:pt x="467" y="636"/>
                </a:moveTo>
                <a:cubicBezTo>
                  <a:pt x="295" y="636"/>
                  <a:pt x="112" y="721"/>
                  <a:pt x="112" y="759"/>
                </a:cubicBezTo>
                <a:lnTo>
                  <a:pt x="112" y="822"/>
                </a:lnTo>
                <a:lnTo>
                  <a:pt x="822" y="822"/>
                </a:lnTo>
                <a:lnTo>
                  <a:pt x="822" y="759"/>
                </a:lnTo>
                <a:cubicBezTo>
                  <a:pt x="822" y="721"/>
                  <a:pt x="639" y="636"/>
                  <a:pt x="467" y="636"/>
                </a:cubicBezTo>
                <a:close/>
                <a:moveTo>
                  <a:pt x="467" y="112"/>
                </a:moveTo>
                <a:cubicBezTo>
                  <a:pt x="399" y="112"/>
                  <a:pt x="344" y="166"/>
                  <a:pt x="344" y="235"/>
                </a:cubicBezTo>
                <a:cubicBezTo>
                  <a:pt x="344" y="303"/>
                  <a:pt x="399" y="356"/>
                  <a:pt x="467" y="356"/>
                </a:cubicBezTo>
                <a:cubicBezTo>
                  <a:pt x="535" y="356"/>
                  <a:pt x="590" y="303"/>
                  <a:pt x="590" y="235"/>
                </a:cubicBezTo>
                <a:cubicBezTo>
                  <a:pt x="590" y="166"/>
                  <a:pt x="535" y="112"/>
                  <a:pt x="467" y="11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3272632"/>
            <a:ext cx="463550" cy="336550"/>
          </a:xfrm>
          <a:custGeom>
            <a:avLst/>
            <a:gdLst>
              <a:gd name="T0" fmla="*/ 818 w 1286"/>
              <a:gd name="T1" fmla="*/ 584 h 935"/>
              <a:gd name="T2" fmla="*/ 1285 w 1286"/>
              <a:gd name="T3" fmla="*/ 816 h 935"/>
              <a:gd name="T4" fmla="*/ 1285 w 1286"/>
              <a:gd name="T5" fmla="*/ 934 h 935"/>
              <a:gd name="T6" fmla="*/ 350 w 1286"/>
              <a:gd name="T7" fmla="*/ 934 h 935"/>
              <a:gd name="T8" fmla="*/ 350 w 1286"/>
              <a:gd name="T9" fmla="*/ 816 h 935"/>
              <a:gd name="T10" fmla="*/ 818 w 1286"/>
              <a:gd name="T11" fmla="*/ 584 h 935"/>
              <a:gd name="T12" fmla="*/ 293 w 1286"/>
              <a:gd name="T13" fmla="*/ 350 h 935"/>
              <a:gd name="T14" fmla="*/ 468 w 1286"/>
              <a:gd name="T15" fmla="*/ 350 h 935"/>
              <a:gd name="T16" fmla="*/ 468 w 1286"/>
              <a:gd name="T17" fmla="*/ 467 h 935"/>
              <a:gd name="T18" fmla="*/ 293 w 1286"/>
              <a:gd name="T19" fmla="*/ 467 h 935"/>
              <a:gd name="T20" fmla="*/ 293 w 1286"/>
              <a:gd name="T21" fmla="*/ 641 h 935"/>
              <a:gd name="T22" fmla="*/ 175 w 1286"/>
              <a:gd name="T23" fmla="*/ 641 h 935"/>
              <a:gd name="T24" fmla="*/ 175 w 1286"/>
              <a:gd name="T25" fmla="*/ 467 h 935"/>
              <a:gd name="T26" fmla="*/ 0 w 1286"/>
              <a:gd name="T27" fmla="*/ 467 h 935"/>
              <a:gd name="T28" fmla="*/ 0 w 1286"/>
              <a:gd name="T29" fmla="*/ 350 h 935"/>
              <a:gd name="T30" fmla="*/ 175 w 1286"/>
              <a:gd name="T31" fmla="*/ 350 h 935"/>
              <a:gd name="T32" fmla="*/ 175 w 1286"/>
              <a:gd name="T33" fmla="*/ 175 h 935"/>
              <a:gd name="T34" fmla="*/ 293 w 1286"/>
              <a:gd name="T35" fmla="*/ 175 h 935"/>
              <a:gd name="T36" fmla="*/ 293 w 1286"/>
              <a:gd name="T37" fmla="*/ 350 h 935"/>
              <a:gd name="T38" fmla="*/ 818 w 1286"/>
              <a:gd name="T39" fmla="*/ 467 h 935"/>
              <a:gd name="T40" fmla="*/ 585 w 1286"/>
              <a:gd name="T41" fmla="*/ 235 h 935"/>
              <a:gd name="T42" fmla="*/ 818 w 1286"/>
              <a:gd name="T43" fmla="*/ 0 h 935"/>
              <a:gd name="T44" fmla="*/ 1050 w 1286"/>
              <a:gd name="T45" fmla="*/ 235 h 935"/>
              <a:gd name="T46" fmla="*/ 818 w 1286"/>
              <a:gd name="T47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935">
                <a:moveTo>
                  <a:pt x="818" y="584"/>
                </a:moveTo>
                <a:cubicBezTo>
                  <a:pt x="973" y="584"/>
                  <a:pt x="1285" y="661"/>
                  <a:pt x="1285" y="816"/>
                </a:cubicBezTo>
                <a:lnTo>
                  <a:pt x="1285" y="934"/>
                </a:lnTo>
                <a:lnTo>
                  <a:pt x="350" y="934"/>
                </a:lnTo>
                <a:lnTo>
                  <a:pt x="350" y="816"/>
                </a:lnTo>
                <a:cubicBezTo>
                  <a:pt x="350" y="661"/>
                  <a:pt x="662" y="584"/>
                  <a:pt x="818" y="584"/>
                </a:cubicBezTo>
                <a:close/>
                <a:moveTo>
                  <a:pt x="293" y="350"/>
                </a:moveTo>
                <a:lnTo>
                  <a:pt x="468" y="350"/>
                </a:lnTo>
                <a:lnTo>
                  <a:pt x="468" y="467"/>
                </a:lnTo>
                <a:lnTo>
                  <a:pt x="293" y="467"/>
                </a:lnTo>
                <a:lnTo>
                  <a:pt x="293" y="641"/>
                </a:lnTo>
                <a:lnTo>
                  <a:pt x="175" y="641"/>
                </a:lnTo>
                <a:lnTo>
                  <a:pt x="175" y="467"/>
                </a:lnTo>
                <a:lnTo>
                  <a:pt x="0" y="467"/>
                </a:lnTo>
                <a:lnTo>
                  <a:pt x="0" y="350"/>
                </a:lnTo>
                <a:lnTo>
                  <a:pt x="175" y="350"/>
                </a:lnTo>
                <a:lnTo>
                  <a:pt x="175" y="175"/>
                </a:lnTo>
                <a:lnTo>
                  <a:pt x="293" y="175"/>
                </a:lnTo>
                <a:lnTo>
                  <a:pt x="293" y="350"/>
                </a:lnTo>
                <a:close/>
                <a:moveTo>
                  <a:pt x="818" y="467"/>
                </a:moveTo>
                <a:cubicBezTo>
                  <a:pt x="689" y="467"/>
                  <a:pt x="585" y="363"/>
                  <a:pt x="585" y="235"/>
                </a:cubicBezTo>
                <a:cubicBezTo>
                  <a:pt x="585" y="106"/>
                  <a:pt x="689" y="0"/>
                  <a:pt x="818" y="0"/>
                </a:cubicBezTo>
                <a:cubicBezTo>
                  <a:pt x="946" y="0"/>
                  <a:pt x="1050" y="107"/>
                  <a:pt x="1050" y="235"/>
                </a:cubicBezTo>
                <a:cubicBezTo>
                  <a:pt x="1050" y="364"/>
                  <a:pt x="946" y="467"/>
                  <a:pt x="818" y="46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9239" y="3240884"/>
            <a:ext cx="503237" cy="398461"/>
          </a:xfrm>
          <a:custGeom>
            <a:avLst/>
            <a:gdLst>
              <a:gd name="T0" fmla="*/ 642 w 1400"/>
              <a:gd name="T1" fmla="*/ 293 h 1107"/>
              <a:gd name="T2" fmla="*/ 757 w 1400"/>
              <a:gd name="T3" fmla="*/ 293 h 1107"/>
              <a:gd name="T4" fmla="*/ 757 w 1400"/>
              <a:gd name="T5" fmla="*/ 175 h 1107"/>
              <a:gd name="T6" fmla="*/ 642 w 1400"/>
              <a:gd name="T7" fmla="*/ 175 h 1107"/>
              <a:gd name="T8" fmla="*/ 642 w 1400"/>
              <a:gd name="T9" fmla="*/ 293 h 1107"/>
              <a:gd name="T10" fmla="*/ 757 w 1400"/>
              <a:gd name="T11" fmla="*/ 756 h 1107"/>
              <a:gd name="T12" fmla="*/ 757 w 1400"/>
              <a:gd name="T13" fmla="*/ 407 h 1107"/>
              <a:gd name="T14" fmla="*/ 642 w 1400"/>
              <a:gd name="T15" fmla="*/ 407 h 1107"/>
              <a:gd name="T16" fmla="*/ 642 w 1400"/>
              <a:gd name="T17" fmla="*/ 756 h 1107"/>
              <a:gd name="T18" fmla="*/ 757 w 1400"/>
              <a:gd name="T19" fmla="*/ 756 h 1107"/>
              <a:gd name="T20" fmla="*/ 699 w 1400"/>
              <a:gd name="T21" fmla="*/ 0 h 1107"/>
              <a:gd name="T22" fmla="*/ 1399 w 1400"/>
              <a:gd name="T23" fmla="*/ 249 h 1107"/>
              <a:gd name="T24" fmla="*/ 699 w 1400"/>
              <a:gd name="T25" fmla="*/ 1106 h 1107"/>
              <a:gd name="T26" fmla="*/ 0 w 1400"/>
              <a:gd name="T27" fmla="*/ 246 h 1107"/>
              <a:gd name="T28" fmla="*/ 699 w 1400"/>
              <a:gd name="T29" fmla="*/ 0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00" h="1107">
                <a:moveTo>
                  <a:pt x="642" y="293"/>
                </a:moveTo>
                <a:lnTo>
                  <a:pt x="757" y="293"/>
                </a:lnTo>
                <a:lnTo>
                  <a:pt x="757" y="175"/>
                </a:lnTo>
                <a:lnTo>
                  <a:pt x="642" y="175"/>
                </a:lnTo>
                <a:lnTo>
                  <a:pt x="642" y="293"/>
                </a:lnTo>
                <a:close/>
                <a:moveTo>
                  <a:pt x="757" y="756"/>
                </a:moveTo>
                <a:lnTo>
                  <a:pt x="757" y="407"/>
                </a:lnTo>
                <a:lnTo>
                  <a:pt x="642" y="407"/>
                </a:lnTo>
                <a:lnTo>
                  <a:pt x="642" y="756"/>
                </a:lnTo>
                <a:lnTo>
                  <a:pt x="757" y="756"/>
                </a:lnTo>
                <a:close/>
                <a:moveTo>
                  <a:pt x="699" y="0"/>
                </a:moveTo>
                <a:cubicBezTo>
                  <a:pt x="995" y="0"/>
                  <a:pt x="1216" y="109"/>
                  <a:pt x="1399" y="249"/>
                </a:cubicBezTo>
                <a:lnTo>
                  <a:pt x="699" y="1106"/>
                </a:lnTo>
                <a:lnTo>
                  <a:pt x="0" y="246"/>
                </a:lnTo>
                <a:cubicBezTo>
                  <a:pt x="183" y="107"/>
                  <a:pt x="404" y="0"/>
                  <a:pt x="699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64301" y="3251996"/>
            <a:ext cx="377825" cy="377825"/>
          </a:xfrm>
          <a:custGeom>
            <a:avLst/>
            <a:gdLst>
              <a:gd name="T0" fmla="*/ 525 w 1051"/>
              <a:gd name="T1" fmla="*/ 0 h 1049"/>
              <a:gd name="T2" fmla="*/ 1050 w 1051"/>
              <a:gd name="T3" fmla="*/ 0 h 1049"/>
              <a:gd name="T4" fmla="*/ 1050 w 1051"/>
              <a:gd name="T5" fmla="*/ 407 h 1049"/>
              <a:gd name="T6" fmla="*/ 700 w 1051"/>
              <a:gd name="T7" fmla="*/ 407 h 1049"/>
              <a:gd name="T8" fmla="*/ 525 w 1051"/>
              <a:gd name="T9" fmla="*/ 581 h 1049"/>
              <a:gd name="T10" fmla="*/ 525 w 1051"/>
              <a:gd name="T11" fmla="*/ 0 h 1049"/>
              <a:gd name="T12" fmla="*/ 992 w 1051"/>
              <a:gd name="T13" fmla="*/ 728 h 1049"/>
              <a:gd name="T14" fmla="*/ 1050 w 1051"/>
              <a:gd name="T15" fmla="*/ 786 h 1049"/>
              <a:gd name="T16" fmla="*/ 1050 w 1051"/>
              <a:gd name="T17" fmla="*/ 991 h 1049"/>
              <a:gd name="T18" fmla="*/ 992 w 1051"/>
              <a:gd name="T19" fmla="*/ 1048 h 1049"/>
              <a:gd name="T20" fmla="*/ 0 w 1051"/>
              <a:gd name="T21" fmla="*/ 57 h 1049"/>
              <a:gd name="T22" fmla="*/ 58 w 1051"/>
              <a:gd name="T23" fmla="*/ 0 h 1049"/>
              <a:gd name="T24" fmla="*/ 263 w 1051"/>
              <a:gd name="T25" fmla="*/ 0 h 1049"/>
              <a:gd name="T26" fmla="*/ 320 w 1051"/>
              <a:gd name="T27" fmla="*/ 57 h 1049"/>
              <a:gd name="T28" fmla="*/ 353 w 1051"/>
              <a:gd name="T29" fmla="*/ 265 h 1049"/>
              <a:gd name="T30" fmla="*/ 339 w 1051"/>
              <a:gd name="T31" fmla="*/ 325 h 1049"/>
              <a:gd name="T32" fmla="*/ 211 w 1051"/>
              <a:gd name="T33" fmla="*/ 454 h 1049"/>
              <a:gd name="T34" fmla="*/ 596 w 1051"/>
              <a:gd name="T35" fmla="*/ 838 h 1049"/>
              <a:gd name="T36" fmla="*/ 725 w 1051"/>
              <a:gd name="T37" fmla="*/ 709 h 1049"/>
              <a:gd name="T38" fmla="*/ 785 w 1051"/>
              <a:gd name="T39" fmla="*/ 696 h 1049"/>
              <a:gd name="T40" fmla="*/ 992 w 1051"/>
              <a:gd name="T41" fmla="*/ 729 h 1049"/>
              <a:gd name="T42" fmla="*/ 992 w 1051"/>
              <a:gd name="T43" fmla="*/ 728 h 10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1049">
                <a:moveTo>
                  <a:pt x="525" y="0"/>
                </a:moveTo>
                <a:lnTo>
                  <a:pt x="1050" y="0"/>
                </a:lnTo>
                <a:lnTo>
                  <a:pt x="1050" y="407"/>
                </a:lnTo>
                <a:lnTo>
                  <a:pt x="700" y="407"/>
                </a:lnTo>
                <a:lnTo>
                  <a:pt x="525" y="581"/>
                </a:lnTo>
                <a:lnTo>
                  <a:pt x="525" y="0"/>
                </a:lnTo>
                <a:close/>
                <a:moveTo>
                  <a:pt x="992" y="728"/>
                </a:moveTo>
                <a:cubicBezTo>
                  <a:pt x="1025" y="728"/>
                  <a:pt x="1050" y="753"/>
                  <a:pt x="1050" y="786"/>
                </a:cubicBezTo>
                <a:lnTo>
                  <a:pt x="1050" y="991"/>
                </a:lnTo>
                <a:cubicBezTo>
                  <a:pt x="1050" y="1024"/>
                  <a:pt x="1025" y="1048"/>
                  <a:pt x="992" y="1048"/>
                </a:cubicBezTo>
                <a:cubicBezTo>
                  <a:pt x="446" y="1048"/>
                  <a:pt x="0" y="603"/>
                  <a:pt x="0" y="57"/>
                </a:cubicBezTo>
                <a:cubicBezTo>
                  <a:pt x="0" y="24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16"/>
                  <a:pt x="432" y="753"/>
                  <a:pt x="596" y="838"/>
                </a:cubicBezTo>
                <a:lnTo>
                  <a:pt x="725" y="709"/>
                </a:lnTo>
                <a:cubicBezTo>
                  <a:pt x="741" y="693"/>
                  <a:pt x="766" y="690"/>
                  <a:pt x="785" y="696"/>
                </a:cubicBezTo>
                <a:cubicBezTo>
                  <a:pt x="850" y="718"/>
                  <a:pt x="919" y="729"/>
                  <a:pt x="992" y="729"/>
                </a:cubicBezTo>
                <a:lnTo>
                  <a:pt x="992" y="72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73949" y="3231357"/>
            <a:ext cx="503238" cy="419100"/>
          </a:xfrm>
          <a:custGeom>
            <a:avLst/>
            <a:gdLst>
              <a:gd name="T0" fmla="*/ 407 w 1400"/>
              <a:gd name="T1" fmla="*/ 756 h 1165"/>
              <a:gd name="T2" fmla="*/ 1225 w 1400"/>
              <a:gd name="T3" fmla="*/ 756 h 1165"/>
              <a:gd name="T4" fmla="*/ 1020 w 1400"/>
              <a:gd name="T5" fmla="*/ 495 h 1165"/>
              <a:gd name="T6" fmla="*/ 875 w 1400"/>
              <a:gd name="T7" fmla="*/ 669 h 1165"/>
              <a:gd name="T8" fmla="*/ 670 w 1400"/>
              <a:gd name="T9" fmla="*/ 408 h 1165"/>
              <a:gd name="T10" fmla="*/ 407 w 1400"/>
              <a:gd name="T11" fmla="*/ 756 h 1165"/>
              <a:gd name="T12" fmla="*/ 1282 w 1400"/>
              <a:gd name="T13" fmla="*/ 115 h 1165"/>
              <a:gd name="T14" fmla="*/ 1399 w 1400"/>
              <a:gd name="T15" fmla="*/ 233 h 1165"/>
              <a:gd name="T16" fmla="*/ 1399 w 1400"/>
              <a:gd name="T17" fmla="*/ 814 h 1165"/>
              <a:gd name="T18" fmla="*/ 1282 w 1400"/>
              <a:gd name="T19" fmla="*/ 931 h 1165"/>
              <a:gd name="T20" fmla="*/ 350 w 1400"/>
              <a:gd name="T21" fmla="*/ 931 h 1165"/>
              <a:gd name="T22" fmla="*/ 233 w 1400"/>
              <a:gd name="T23" fmla="*/ 814 h 1165"/>
              <a:gd name="T24" fmla="*/ 235 w 1400"/>
              <a:gd name="T25" fmla="*/ 115 h 1165"/>
              <a:gd name="T26" fmla="*/ 350 w 1400"/>
              <a:gd name="T27" fmla="*/ 0 h 1165"/>
              <a:gd name="T28" fmla="*/ 700 w 1400"/>
              <a:gd name="T29" fmla="*/ 0 h 1165"/>
              <a:gd name="T30" fmla="*/ 817 w 1400"/>
              <a:gd name="T31" fmla="*/ 115 h 1165"/>
              <a:gd name="T32" fmla="*/ 1282 w 1400"/>
              <a:gd name="T33" fmla="*/ 115 h 1165"/>
              <a:gd name="T34" fmla="*/ 118 w 1400"/>
              <a:gd name="T35" fmla="*/ 233 h 1165"/>
              <a:gd name="T36" fmla="*/ 118 w 1400"/>
              <a:gd name="T37" fmla="*/ 1049 h 1165"/>
              <a:gd name="T38" fmla="*/ 1167 w 1400"/>
              <a:gd name="T39" fmla="*/ 1049 h 1165"/>
              <a:gd name="T40" fmla="*/ 1167 w 1400"/>
              <a:gd name="T41" fmla="*/ 1164 h 1165"/>
              <a:gd name="T42" fmla="*/ 118 w 1400"/>
              <a:gd name="T43" fmla="*/ 1164 h 1165"/>
              <a:gd name="T44" fmla="*/ 0 w 1400"/>
              <a:gd name="T45" fmla="*/ 1049 h 1165"/>
              <a:gd name="T46" fmla="*/ 0 w 1400"/>
              <a:gd name="T47" fmla="*/ 233 h 1165"/>
              <a:gd name="T48" fmla="*/ 118 w 1400"/>
              <a:gd name="T49" fmla="*/ 233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0" h="1165">
                <a:moveTo>
                  <a:pt x="407" y="756"/>
                </a:moveTo>
                <a:lnTo>
                  <a:pt x="1225" y="756"/>
                </a:lnTo>
                <a:lnTo>
                  <a:pt x="1020" y="495"/>
                </a:lnTo>
                <a:lnTo>
                  <a:pt x="875" y="669"/>
                </a:lnTo>
                <a:lnTo>
                  <a:pt x="670" y="408"/>
                </a:lnTo>
                <a:lnTo>
                  <a:pt x="407" y="756"/>
                </a:lnTo>
                <a:close/>
                <a:moveTo>
                  <a:pt x="1282" y="115"/>
                </a:moveTo>
                <a:cubicBezTo>
                  <a:pt x="1345" y="115"/>
                  <a:pt x="1399" y="170"/>
                  <a:pt x="1399" y="233"/>
                </a:cubicBezTo>
                <a:lnTo>
                  <a:pt x="1399" y="814"/>
                </a:lnTo>
                <a:cubicBezTo>
                  <a:pt x="1399" y="877"/>
                  <a:pt x="1345" y="931"/>
                  <a:pt x="1282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5" y="115"/>
                </a:lnTo>
                <a:cubicBezTo>
                  <a:pt x="235" y="52"/>
                  <a:pt x="287" y="0"/>
                  <a:pt x="350" y="0"/>
                </a:cubicBezTo>
                <a:lnTo>
                  <a:pt x="700" y="0"/>
                </a:lnTo>
                <a:lnTo>
                  <a:pt x="817" y="115"/>
                </a:lnTo>
                <a:lnTo>
                  <a:pt x="1282" y="115"/>
                </a:lnTo>
                <a:close/>
                <a:moveTo>
                  <a:pt x="118" y="233"/>
                </a:moveTo>
                <a:lnTo>
                  <a:pt x="118" y="1049"/>
                </a:lnTo>
                <a:lnTo>
                  <a:pt x="1167" y="1049"/>
                </a:lnTo>
                <a:lnTo>
                  <a:pt x="1167" y="1164"/>
                </a:ln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233"/>
                </a:lnTo>
                <a:lnTo>
                  <a:pt x="118" y="23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651874" y="3209132"/>
            <a:ext cx="293688" cy="461963"/>
          </a:xfrm>
          <a:custGeom>
            <a:avLst/>
            <a:gdLst>
              <a:gd name="T0" fmla="*/ 700 w 816"/>
              <a:gd name="T1" fmla="*/ 1049 h 1285"/>
              <a:gd name="T2" fmla="*/ 700 w 816"/>
              <a:gd name="T3" fmla="*/ 235 h 1285"/>
              <a:gd name="T4" fmla="*/ 115 w 816"/>
              <a:gd name="T5" fmla="*/ 235 h 1285"/>
              <a:gd name="T6" fmla="*/ 115 w 816"/>
              <a:gd name="T7" fmla="*/ 1049 h 1285"/>
              <a:gd name="T8" fmla="*/ 700 w 816"/>
              <a:gd name="T9" fmla="*/ 1049 h 1285"/>
              <a:gd name="T10" fmla="*/ 700 w 816"/>
              <a:gd name="T11" fmla="*/ 3 h 1285"/>
              <a:gd name="T12" fmla="*/ 815 w 816"/>
              <a:gd name="T13" fmla="*/ 118 h 1285"/>
              <a:gd name="T14" fmla="*/ 815 w 816"/>
              <a:gd name="T15" fmla="*/ 1166 h 1285"/>
              <a:gd name="T16" fmla="*/ 700 w 816"/>
              <a:gd name="T17" fmla="*/ 1284 h 1285"/>
              <a:gd name="T18" fmla="*/ 115 w 816"/>
              <a:gd name="T19" fmla="*/ 1284 h 1285"/>
              <a:gd name="T20" fmla="*/ 0 w 816"/>
              <a:gd name="T21" fmla="*/ 1166 h 1285"/>
              <a:gd name="T22" fmla="*/ 0 w 816"/>
              <a:gd name="T23" fmla="*/ 118 h 1285"/>
              <a:gd name="T24" fmla="*/ 115 w 816"/>
              <a:gd name="T25" fmla="*/ 0 h 1285"/>
              <a:gd name="T26" fmla="*/ 700 w 816"/>
              <a:gd name="T27" fmla="*/ 3 h 1285"/>
              <a:gd name="T28" fmla="*/ 465 w 816"/>
              <a:gd name="T29" fmla="*/ 585 h 1285"/>
              <a:gd name="T30" fmla="*/ 465 w 816"/>
              <a:gd name="T31" fmla="*/ 934 h 1285"/>
              <a:gd name="T32" fmla="*/ 350 w 816"/>
              <a:gd name="T33" fmla="*/ 934 h 1285"/>
              <a:gd name="T34" fmla="*/ 350 w 816"/>
              <a:gd name="T35" fmla="*/ 585 h 1285"/>
              <a:gd name="T36" fmla="*/ 465 w 816"/>
              <a:gd name="T37" fmla="*/ 585 h 1285"/>
              <a:gd name="T38" fmla="*/ 465 w 816"/>
              <a:gd name="T39" fmla="*/ 350 h 1285"/>
              <a:gd name="T40" fmla="*/ 465 w 816"/>
              <a:gd name="T41" fmla="*/ 468 h 1285"/>
              <a:gd name="T42" fmla="*/ 350 w 816"/>
              <a:gd name="T43" fmla="*/ 468 h 1285"/>
              <a:gd name="T44" fmla="*/ 350 w 816"/>
              <a:gd name="T45" fmla="*/ 350 h 1285"/>
              <a:gd name="T46" fmla="*/ 465 w 816"/>
              <a:gd name="T47" fmla="*/ 35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285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8"/>
                </a:cubicBezTo>
                <a:lnTo>
                  <a:pt x="815" y="1166"/>
                </a:lnTo>
                <a:cubicBezTo>
                  <a:pt x="815" y="1229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29"/>
                  <a:pt x="0" y="1166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  <a:moveTo>
                  <a:pt x="465" y="585"/>
                </a:moveTo>
                <a:lnTo>
                  <a:pt x="465" y="934"/>
                </a:lnTo>
                <a:lnTo>
                  <a:pt x="350" y="934"/>
                </a:lnTo>
                <a:lnTo>
                  <a:pt x="350" y="585"/>
                </a:lnTo>
                <a:lnTo>
                  <a:pt x="465" y="585"/>
                </a:lnTo>
                <a:close/>
                <a:moveTo>
                  <a:pt x="465" y="350"/>
                </a:moveTo>
                <a:lnTo>
                  <a:pt x="465" y="468"/>
                </a:lnTo>
                <a:lnTo>
                  <a:pt x="350" y="468"/>
                </a:lnTo>
                <a:lnTo>
                  <a:pt x="350" y="350"/>
                </a:lnTo>
                <a:lnTo>
                  <a:pt x="465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20249" y="3188494"/>
            <a:ext cx="501650" cy="503238"/>
          </a:xfrm>
          <a:custGeom>
            <a:avLst/>
            <a:gdLst>
              <a:gd name="T0" fmla="*/ 1107 w 1392"/>
              <a:gd name="T1" fmla="*/ 1193 h 1399"/>
              <a:gd name="T2" fmla="*/ 1194 w 1392"/>
              <a:gd name="T3" fmla="*/ 1106 h 1399"/>
              <a:gd name="T4" fmla="*/ 1107 w 1392"/>
              <a:gd name="T5" fmla="*/ 1018 h 1399"/>
              <a:gd name="T6" fmla="*/ 1020 w 1392"/>
              <a:gd name="T7" fmla="*/ 1106 h 1399"/>
              <a:gd name="T8" fmla="*/ 1107 w 1392"/>
              <a:gd name="T9" fmla="*/ 1193 h 1399"/>
              <a:gd name="T10" fmla="*/ 1323 w 1392"/>
              <a:gd name="T11" fmla="*/ 1136 h 1399"/>
              <a:gd name="T12" fmla="*/ 1386 w 1392"/>
              <a:gd name="T13" fmla="*/ 1182 h 1399"/>
              <a:gd name="T14" fmla="*/ 1389 w 1392"/>
              <a:gd name="T15" fmla="*/ 1201 h 1399"/>
              <a:gd name="T16" fmla="*/ 1331 w 1392"/>
              <a:gd name="T17" fmla="*/ 1303 h 1399"/>
              <a:gd name="T18" fmla="*/ 1312 w 1392"/>
              <a:gd name="T19" fmla="*/ 1311 h 1399"/>
              <a:gd name="T20" fmla="*/ 1241 w 1392"/>
              <a:gd name="T21" fmla="*/ 1281 h 1399"/>
              <a:gd name="T22" fmla="*/ 1192 w 1392"/>
              <a:gd name="T23" fmla="*/ 1308 h 1399"/>
              <a:gd name="T24" fmla="*/ 1181 w 1392"/>
              <a:gd name="T25" fmla="*/ 1387 h 1399"/>
              <a:gd name="T26" fmla="*/ 1164 w 1392"/>
              <a:gd name="T27" fmla="*/ 1398 h 1399"/>
              <a:gd name="T28" fmla="*/ 1050 w 1392"/>
              <a:gd name="T29" fmla="*/ 1398 h 1399"/>
              <a:gd name="T30" fmla="*/ 1033 w 1392"/>
              <a:gd name="T31" fmla="*/ 1387 h 1399"/>
              <a:gd name="T32" fmla="*/ 1022 w 1392"/>
              <a:gd name="T33" fmla="*/ 1308 h 1399"/>
              <a:gd name="T34" fmla="*/ 973 w 1392"/>
              <a:gd name="T35" fmla="*/ 1281 h 1399"/>
              <a:gd name="T36" fmla="*/ 902 w 1392"/>
              <a:gd name="T37" fmla="*/ 1311 h 1399"/>
              <a:gd name="T38" fmla="*/ 883 w 1392"/>
              <a:gd name="T39" fmla="*/ 1303 h 1399"/>
              <a:gd name="T40" fmla="*/ 826 w 1392"/>
              <a:gd name="T41" fmla="*/ 1201 h 1399"/>
              <a:gd name="T42" fmla="*/ 828 w 1392"/>
              <a:gd name="T43" fmla="*/ 1182 h 1399"/>
              <a:gd name="T44" fmla="*/ 891 w 1392"/>
              <a:gd name="T45" fmla="*/ 1136 h 1399"/>
              <a:gd name="T46" fmla="*/ 888 w 1392"/>
              <a:gd name="T47" fmla="*/ 1106 h 1399"/>
              <a:gd name="T48" fmla="*/ 891 w 1392"/>
              <a:gd name="T49" fmla="*/ 1078 h 1399"/>
              <a:gd name="T50" fmla="*/ 828 w 1392"/>
              <a:gd name="T51" fmla="*/ 1029 h 1399"/>
              <a:gd name="T52" fmla="*/ 826 w 1392"/>
              <a:gd name="T53" fmla="*/ 1010 h 1399"/>
              <a:gd name="T54" fmla="*/ 883 w 1392"/>
              <a:gd name="T55" fmla="*/ 909 h 1399"/>
              <a:gd name="T56" fmla="*/ 902 w 1392"/>
              <a:gd name="T57" fmla="*/ 903 h 1399"/>
              <a:gd name="T58" fmla="*/ 973 w 1392"/>
              <a:gd name="T59" fmla="*/ 934 h 1399"/>
              <a:gd name="T60" fmla="*/ 1022 w 1392"/>
              <a:gd name="T61" fmla="*/ 903 h 1399"/>
              <a:gd name="T62" fmla="*/ 1033 w 1392"/>
              <a:gd name="T63" fmla="*/ 827 h 1399"/>
              <a:gd name="T64" fmla="*/ 1050 w 1392"/>
              <a:gd name="T65" fmla="*/ 816 h 1399"/>
              <a:gd name="T66" fmla="*/ 1164 w 1392"/>
              <a:gd name="T67" fmla="*/ 816 h 1399"/>
              <a:gd name="T68" fmla="*/ 1181 w 1392"/>
              <a:gd name="T69" fmla="*/ 827 h 1399"/>
              <a:gd name="T70" fmla="*/ 1192 w 1392"/>
              <a:gd name="T71" fmla="*/ 903 h 1399"/>
              <a:gd name="T72" fmla="*/ 1241 w 1392"/>
              <a:gd name="T73" fmla="*/ 934 h 1399"/>
              <a:gd name="T74" fmla="*/ 1312 w 1392"/>
              <a:gd name="T75" fmla="*/ 903 h 1399"/>
              <a:gd name="T76" fmla="*/ 1331 w 1392"/>
              <a:gd name="T77" fmla="*/ 909 h 1399"/>
              <a:gd name="T78" fmla="*/ 1389 w 1392"/>
              <a:gd name="T79" fmla="*/ 1010 h 1399"/>
              <a:gd name="T80" fmla="*/ 1386 w 1392"/>
              <a:gd name="T81" fmla="*/ 1029 h 1399"/>
              <a:gd name="T82" fmla="*/ 1323 w 1392"/>
              <a:gd name="T83" fmla="*/ 1078 h 1399"/>
              <a:gd name="T84" fmla="*/ 1326 w 1392"/>
              <a:gd name="T85" fmla="*/ 1106 h 1399"/>
              <a:gd name="T86" fmla="*/ 1323 w 1392"/>
              <a:gd name="T87" fmla="*/ 1136 h 1399"/>
              <a:gd name="T88" fmla="*/ 1107 w 1392"/>
              <a:gd name="T89" fmla="*/ 670 h 1399"/>
              <a:gd name="T90" fmla="*/ 670 w 1392"/>
              <a:gd name="T91" fmla="*/ 1106 h 1399"/>
              <a:gd name="T92" fmla="*/ 675 w 1392"/>
              <a:gd name="T93" fmla="*/ 1166 h 1399"/>
              <a:gd name="T94" fmla="*/ 0 w 1392"/>
              <a:gd name="T95" fmla="*/ 1166 h 1399"/>
              <a:gd name="T96" fmla="*/ 1167 w 1392"/>
              <a:gd name="T97" fmla="*/ 0 h 1399"/>
              <a:gd name="T98" fmla="*/ 1164 w 1392"/>
              <a:gd name="T99" fmla="*/ 674 h 1399"/>
              <a:gd name="T100" fmla="*/ 1107 w 1392"/>
              <a:gd name="T101" fmla="*/ 670 h 1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2" h="1399">
                <a:moveTo>
                  <a:pt x="1107" y="1193"/>
                </a:moveTo>
                <a:cubicBezTo>
                  <a:pt x="1156" y="1193"/>
                  <a:pt x="1194" y="1155"/>
                  <a:pt x="1194" y="1106"/>
                </a:cubicBezTo>
                <a:cubicBezTo>
                  <a:pt x="1194" y="1057"/>
                  <a:pt x="1156" y="1018"/>
                  <a:pt x="1107" y="1018"/>
                </a:cubicBezTo>
                <a:cubicBezTo>
                  <a:pt x="1058" y="1018"/>
                  <a:pt x="1020" y="1057"/>
                  <a:pt x="1020" y="1106"/>
                </a:cubicBezTo>
                <a:cubicBezTo>
                  <a:pt x="1020" y="1155"/>
                  <a:pt x="1058" y="1193"/>
                  <a:pt x="1107" y="1193"/>
                </a:cubicBezTo>
                <a:close/>
                <a:moveTo>
                  <a:pt x="1323" y="1136"/>
                </a:moveTo>
                <a:lnTo>
                  <a:pt x="1386" y="1182"/>
                </a:lnTo>
                <a:cubicBezTo>
                  <a:pt x="1391" y="1188"/>
                  <a:pt x="1391" y="1196"/>
                  <a:pt x="1389" y="1201"/>
                </a:cubicBezTo>
                <a:lnTo>
                  <a:pt x="1331" y="1303"/>
                </a:lnTo>
                <a:cubicBezTo>
                  <a:pt x="1328" y="1308"/>
                  <a:pt x="1317" y="1313"/>
                  <a:pt x="1312" y="1311"/>
                </a:cubicBezTo>
                <a:lnTo>
                  <a:pt x="1241" y="1281"/>
                </a:lnTo>
                <a:cubicBezTo>
                  <a:pt x="1227" y="1292"/>
                  <a:pt x="1208" y="1300"/>
                  <a:pt x="1192" y="1308"/>
                </a:cubicBezTo>
                <a:lnTo>
                  <a:pt x="1181" y="1387"/>
                </a:lnTo>
                <a:cubicBezTo>
                  <a:pt x="1181" y="1395"/>
                  <a:pt x="1173" y="1398"/>
                  <a:pt x="1164" y="1398"/>
                </a:cubicBezTo>
                <a:lnTo>
                  <a:pt x="1050" y="1398"/>
                </a:lnTo>
                <a:cubicBezTo>
                  <a:pt x="1041" y="1398"/>
                  <a:pt x="1033" y="1395"/>
                  <a:pt x="1033" y="1387"/>
                </a:cubicBezTo>
                <a:lnTo>
                  <a:pt x="1022" y="1308"/>
                </a:lnTo>
                <a:cubicBezTo>
                  <a:pt x="1003" y="1300"/>
                  <a:pt x="990" y="1292"/>
                  <a:pt x="973" y="1281"/>
                </a:cubicBezTo>
                <a:lnTo>
                  <a:pt x="902" y="1311"/>
                </a:lnTo>
                <a:cubicBezTo>
                  <a:pt x="894" y="1313"/>
                  <a:pt x="886" y="1308"/>
                  <a:pt x="883" y="1303"/>
                </a:cubicBezTo>
                <a:lnTo>
                  <a:pt x="826" y="1201"/>
                </a:lnTo>
                <a:cubicBezTo>
                  <a:pt x="823" y="1196"/>
                  <a:pt x="823" y="1188"/>
                  <a:pt x="828" y="1182"/>
                </a:cubicBezTo>
                <a:lnTo>
                  <a:pt x="891" y="1136"/>
                </a:lnTo>
                <a:cubicBezTo>
                  <a:pt x="891" y="1128"/>
                  <a:pt x="888" y="1117"/>
                  <a:pt x="888" y="1106"/>
                </a:cubicBezTo>
                <a:cubicBezTo>
                  <a:pt x="888" y="1095"/>
                  <a:pt x="891" y="1087"/>
                  <a:pt x="891" y="1078"/>
                </a:cubicBezTo>
                <a:lnTo>
                  <a:pt x="828" y="1029"/>
                </a:lnTo>
                <a:cubicBezTo>
                  <a:pt x="823" y="1024"/>
                  <a:pt x="823" y="1016"/>
                  <a:pt x="826" y="1010"/>
                </a:cubicBezTo>
                <a:lnTo>
                  <a:pt x="883" y="909"/>
                </a:lnTo>
                <a:cubicBezTo>
                  <a:pt x="886" y="903"/>
                  <a:pt x="897" y="901"/>
                  <a:pt x="902" y="903"/>
                </a:cubicBezTo>
                <a:lnTo>
                  <a:pt x="973" y="934"/>
                </a:lnTo>
                <a:cubicBezTo>
                  <a:pt x="990" y="923"/>
                  <a:pt x="1006" y="912"/>
                  <a:pt x="1022" y="903"/>
                </a:cubicBezTo>
                <a:lnTo>
                  <a:pt x="1033" y="827"/>
                </a:lnTo>
                <a:cubicBezTo>
                  <a:pt x="1033" y="819"/>
                  <a:pt x="1041" y="816"/>
                  <a:pt x="1050" y="816"/>
                </a:cubicBezTo>
                <a:lnTo>
                  <a:pt x="1164" y="816"/>
                </a:lnTo>
                <a:cubicBezTo>
                  <a:pt x="1173" y="816"/>
                  <a:pt x="1181" y="819"/>
                  <a:pt x="1181" y="827"/>
                </a:cubicBezTo>
                <a:lnTo>
                  <a:pt x="1192" y="903"/>
                </a:lnTo>
                <a:cubicBezTo>
                  <a:pt x="1211" y="912"/>
                  <a:pt x="1225" y="923"/>
                  <a:pt x="1241" y="934"/>
                </a:cubicBezTo>
                <a:lnTo>
                  <a:pt x="1312" y="903"/>
                </a:lnTo>
                <a:cubicBezTo>
                  <a:pt x="1320" y="901"/>
                  <a:pt x="1328" y="903"/>
                  <a:pt x="1331" y="909"/>
                </a:cubicBezTo>
                <a:lnTo>
                  <a:pt x="1389" y="1010"/>
                </a:lnTo>
                <a:cubicBezTo>
                  <a:pt x="1391" y="1016"/>
                  <a:pt x="1391" y="1024"/>
                  <a:pt x="1386" y="1029"/>
                </a:cubicBezTo>
                <a:lnTo>
                  <a:pt x="1323" y="1078"/>
                </a:lnTo>
                <a:cubicBezTo>
                  <a:pt x="1326" y="1087"/>
                  <a:pt x="1326" y="1095"/>
                  <a:pt x="1326" y="1106"/>
                </a:cubicBezTo>
                <a:cubicBezTo>
                  <a:pt x="1326" y="1117"/>
                  <a:pt x="1323" y="1128"/>
                  <a:pt x="1323" y="1136"/>
                </a:cubicBezTo>
                <a:close/>
                <a:moveTo>
                  <a:pt x="1107" y="670"/>
                </a:moveTo>
                <a:cubicBezTo>
                  <a:pt x="867" y="670"/>
                  <a:pt x="670" y="865"/>
                  <a:pt x="670" y="1106"/>
                </a:cubicBezTo>
                <a:cubicBezTo>
                  <a:pt x="670" y="1125"/>
                  <a:pt x="673" y="1147"/>
                  <a:pt x="675" y="1166"/>
                </a:cubicBezTo>
                <a:lnTo>
                  <a:pt x="0" y="1166"/>
                </a:lnTo>
                <a:lnTo>
                  <a:pt x="1167" y="0"/>
                </a:lnTo>
                <a:lnTo>
                  <a:pt x="1164" y="674"/>
                </a:lnTo>
                <a:cubicBezTo>
                  <a:pt x="1145" y="671"/>
                  <a:pt x="1126" y="670"/>
                  <a:pt x="1107" y="67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55314" y="3229770"/>
            <a:ext cx="377825" cy="420689"/>
          </a:xfrm>
          <a:custGeom>
            <a:avLst/>
            <a:gdLst>
              <a:gd name="T0" fmla="*/ 875 w 1051"/>
              <a:gd name="T1" fmla="*/ 991 h 1167"/>
              <a:gd name="T2" fmla="*/ 875 w 1051"/>
              <a:gd name="T3" fmla="*/ 934 h 1167"/>
              <a:gd name="T4" fmla="*/ 525 w 1051"/>
              <a:gd name="T5" fmla="*/ 753 h 1167"/>
              <a:gd name="T6" fmla="*/ 175 w 1051"/>
              <a:gd name="T7" fmla="*/ 934 h 1167"/>
              <a:gd name="T8" fmla="*/ 175 w 1051"/>
              <a:gd name="T9" fmla="*/ 991 h 1167"/>
              <a:gd name="T10" fmla="*/ 875 w 1051"/>
              <a:gd name="T11" fmla="*/ 991 h 1167"/>
              <a:gd name="T12" fmla="*/ 525 w 1051"/>
              <a:gd name="T13" fmla="*/ 293 h 1167"/>
              <a:gd name="T14" fmla="*/ 350 w 1051"/>
              <a:gd name="T15" fmla="*/ 467 h 1167"/>
              <a:gd name="T16" fmla="*/ 525 w 1051"/>
              <a:gd name="T17" fmla="*/ 641 h 1167"/>
              <a:gd name="T18" fmla="*/ 700 w 1051"/>
              <a:gd name="T19" fmla="*/ 467 h 1167"/>
              <a:gd name="T20" fmla="*/ 525 w 1051"/>
              <a:gd name="T21" fmla="*/ 293 h 1167"/>
              <a:gd name="T22" fmla="*/ 932 w 1051"/>
              <a:gd name="T23" fmla="*/ 118 h 1167"/>
              <a:gd name="T24" fmla="*/ 932 w 1051"/>
              <a:gd name="T25" fmla="*/ 118 h 1167"/>
              <a:gd name="T26" fmla="*/ 932 w 1051"/>
              <a:gd name="T27" fmla="*/ 118 h 1167"/>
              <a:gd name="T28" fmla="*/ 1050 w 1051"/>
              <a:gd name="T29" fmla="*/ 235 h 1167"/>
              <a:gd name="T30" fmla="*/ 1050 w 1051"/>
              <a:gd name="T31" fmla="*/ 1048 h 1167"/>
              <a:gd name="T32" fmla="*/ 932 w 1051"/>
              <a:gd name="T33" fmla="*/ 1166 h 1167"/>
              <a:gd name="T34" fmla="*/ 118 w 1051"/>
              <a:gd name="T35" fmla="*/ 1166 h 1167"/>
              <a:gd name="T36" fmla="*/ 0 w 1051"/>
              <a:gd name="T37" fmla="*/ 1048 h 1167"/>
              <a:gd name="T38" fmla="*/ 0 w 1051"/>
              <a:gd name="T39" fmla="*/ 235 h 1167"/>
              <a:gd name="T40" fmla="*/ 118 w 1051"/>
              <a:gd name="T41" fmla="*/ 118 h 1167"/>
              <a:gd name="T42" fmla="*/ 175 w 1051"/>
              <a:gd name="T43" fmla="*/ 118 h 1167"/>
              <a:gd name="T44" fmla="*/ 175 w 1051"/>
              <a:gd name="T45" fmla="*/ 0 h 1167"/>
              <a:gd name="T46" fmla="*/ 293 w 1051"/>
              <a:gd name="T47" fmla="*/ 0 h 1167"/>
              <a:gd name="T48" fmla="*/ 293 w 1051"/>
              <a:gd name="T49" fmla="*/ 118 h 1167"/>
              <a:gd name="T50" fmla="*/ 757 w 1051"/>
              <a:gd name="T51" fmla="*/ 118 h 1167"/>
              <a:gd name="T52" fmla="*/ 757 w 1051"/>
              <a:gd name="T53" fmla="*/ 0 h 1167"/>
              <a:gd name="T54" fmla="*/ 875 w 1051"/>
              <a:gd name="T55" fmla="*/ 0 h 1167"/>
              <a:gd name="T56" fmla="*/ 875 w 1051"/>
              <a:gd name="T57" fmla="*/ 118 h 1167"/>
              <a:gd name="T58" fmla="*/ 932 w 1051"/>
              <a:gd name="T59" fmla="*/ 118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167">
                <a:moveTo>
                  <a:pt x="875" y="991"/>
                </a:moveTo>
                <a:lnTo>
                  <a:pt x="875" y="934"/>
                </a:lnTo>
                <a:cubicBezTo>
                  <a:pt x="875" y="816"/>
                  <a:pt x="643" y="753"/>
                  <a:pt x="525" y="753"/>
                </a:cubicBezTo>
                <a:cubicBezTo>
                  <a:pt x="408" y="753"/>
                  <a:pt x="175" y="816"/>
                  <a:pt x="175" y="934"/>
                </a:cubicBezTo>
                <a:lnTo>
                  <a:pt x="175" y="991"/>
                </a:lnTo>
                <a:lnTo>
                  <a:pt x="875" y="991"/>
                </a:lnTo>
                <a:close/>
                <a:moveTo>
                  <a:pt x="525" y="293"/>
                </a:moveTo>
                <a:cubicBezTo>
                  <a:pt x="429" y="293"/>
                  <a:pt x="350" y="371"/>
                  <a:pt x="350" y="467"/>
                </a:cubicBezTo>
                <a:cubicBezTo>
                  <a:pt x="350" y="562"/>
                  <a:pt x="429" y="641"/>
                  <a:pt x="525" y="641"/>
                </a:cubicBezTo>
                <a:cubicBezTo>
                  <a:pt x="621" y="641"/>
                  <a:pt x="700" y="562"/>
                  <a:pt x="700" y="467"/>
                </a:cubicBezTo>
                <a:cubicBezTo>
                  <a:pt x="700" y="371"/>
                  <a:pt x="621" y="293"/>
                  <a:pt x="525" y="293"/>
                </a:cubicBezTo>
                <a:close/>
                <a:moveTo>
                  <a:pt x="932" y="118"/>
                </a:moveTo>
                <a:lnTo>
                  <a:pt x="932" y="118"/>
                </a:lnTo>
                <a:lnTo>
                  <a:pt x="932" y="118"/>
                </a:lnTo>
                <a:cubicBezTo>
                  <a:pt x="995" y="118"/>
                  <a:pt x="1050" y="172"/>
                  <a:pt x="1050" y="235"/>
                </a:cubicBezTo>
                <a:lnTo>
                  <a:pt x="1050" y="1048"/>
                </a:lnTo>
                <a:cubicBezTo>
                  <a:pt x="1050" y="1111"/>
                  <a:pt x="995" y="1166"/>
                  <a:pt x="932" y="1166"/>
                </a:cubicBezTo>
                <a:lnTo>
                  <a:pt x="118" y="1166"/>
                </a:lnTo>
                <a:cubicBezTo>
                  <a:pt x="52" y="1166"/>
                  <a:pt x="0" y="1111"/>
                  <a:pt x="0" y="1048"/>
                </a:cubicBezTo>
                <a:lnTo>
                  <a:pt x="0" y="235"/>
                </a:lnTo>
                <a:cubicBezTo>
                  <a:pt x="0" y="172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864" y="4101308"/>
            <a:ext cx="293687" cy="419100"/>
          </a:xfrm>
          <a:custGeom>
            <a:avLst/>
            <a:gdLst>
              <a:gd name="T0" fmla="*/ 407 w 816"/>
              <a:gd name="T1" fmla="*/ 699 h 1165"/>
              <a:gd name="T2" fmla="*/ 640 w 816"/>
              <a:gd name="T3" fmla="*/ 574 h 1165"/>
              <a:gd name="T4" fmla="*/ 407 w 816"/>
              <a:gd name="T5" fmla="*/ 453 h 1165"/>
              <a:gd name="T6" fmla="*/ 175 w 816"/>
              <a:gd name="T7" fmla="*/ 574 h 1165"/>
              <a:gd name="T8" fmla="*/ 407 w 816"/>
              <a:gd name="T9" fmla="*/ 699 h 1165"/>
              <a:gd name="T10" fmla="*/ 407 w 816"/>
              <a:gd name="T11" fmla="*/ 115 h 1165"/>
              <a:gd name="T12" fmla="*/ 290 w 816"/>
              <a:gd name="T13" fmla="*/ 232 h 1165"/>
              <a:gd name="T14" fmla="*/ 407 w 816"/>
              <a:gd name="T15" fmla="*/ 350 h 1165"/>
              <a:gd name="T16" fmla="*/ 525 w 816"/>
              <a:gd name="T17" fmla="*/ 232 h 1165"/>
              <a:gd name="T18" fmla="*/ 407 w 816"/>
              <a:gd name="T19" fmla="*/ 115 h 1165"/>
              <a:gd name="T20" fmla="*/ 407 w 816"/>
              <a:gd name="T21" fmla="*/ 0 h 1165"/>
              <a:gd name="T22" fmla="*/ 815 w 816"/>
              <a:gd name="T23" fmla="*/ 407 h 1165"/>
              <a:gd name="T24" fmla="*/ 407 w 816"/>
              <a:gd name="T25" fmla="*/ 1164 h 1165"/>
              <a:gd name="T26" fmla="*/ 0 w 816"/>
              <a:gd name="T27" fmla="*/ 407 h 1165"/>
              <a:gd name="T28" fmla="*/ 407 w 816"/>
              <a:gd name="T2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5">
                <a:moveTo>
                  <a:pt x="407" y="699"/>
                </a:moveTo>
                <a:cubicBezTo>
                  <a:pt x="506" y="699"/>
                  <a:pt x="591" y="650"/>
                  <a:pt x="640" y="574"/>
                </a:cubicBezTo>
                <a:cubicBezTo>
                  <a:pt x="640" y="497"/>
                  <a:pt x="483" y="453"/>
                  <a:pt x="407" y="453"/>
                </a:cubicBezTo>
                <a:cubicBezTo>
                  <a:pt x="330" y="453"/>
                  <a:pt x="175" y="497"/>
                  <a:pt x="175" y="574"/>
                </a:cubicBezTo>
                <a:cubicBezTo>
                  <a:pt x="224" y="650"/>
                  <a:pt x="309" y="699"/>
                  <a:pt x="407" y="699"/>
                </a:cubicBezTo>
                <a:close/>
                <a:moveTo>
                  <a:pt x="407" y="115"/>
                </a:moveTo>
                <a:cubicBezTo>
                  <a:pt x="345" y="115"/>
                  <a:pt x="290" y="169"/>
                  <a:pt x="290" y="232"/>
                </a:cubicBezTo>
                <a:cubicBezTo>
                  <a:pt x="290" y="298"/>
                  <a:pt x="345" y="350"/>
                  <a:pt x="407" y="350"/>
                </a:cubicBezTo>
                <a:cubicBezTo>
                  <a:pt x="470" y="350"/>
                  <a:pt x="525" y="298"/>
                  <a:pt x="525" y="232"/>
                </a:cubicBezTo>
                <a:cubicBezTo>
                  <a:pt x="525" y="169"/>
                  <a:pt x="470" y="115"/>
                  <a:pt x="407" y="115"/>
                </a:cubicBezTo>
                <a:close/>
                <a:moveTo>
                  <a:pt x="407" y="0"/>
                </a:moveTo>
                <a:cubicBezTo>
                  <a:pt x="632" y="0"/>
                  <a:pt x="815" y="183"/>
                  <a:pt x="815" y="407"/>
                </a:cubicBezTo>
                <a:cubicBezTo>
                  <a:pt x="815" y="713"/>
                  <a:pt x="407" y="1164"/>
                  <a:pt x="407" y="1164"/>
                </a:cubicBezTo>
                <a:cubicBezTo>
                  <a:pt x="407" y="1164"/>
                  <a:pt x="0" y="713"/>
                  <a:pt x="0" y="407"/>
                </a:cubicBezTo>
                <a:cubicBezTo>
                  <a:pt x="0" y="183"/>
                  <a:pt x="183" y="0"/>
                  <a:pt x="407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51062" y="4080671"/>
            <a:ext cx="273050" cy="461963"/>
          </a:xfrm>
          <a:custGeom>
            <a:avLst/>
            <a:gdLst>
              <a:gd name="T0" fmla="*/ 639 w 758"/>
              <a:gd name="T1" fmla="*/ 992 h 1285"/>
              <a:gd name="T2" fmla="*/ 639 w 758"/>
              <a:gd name="T3" fmla="*/ 175 h 1285"/>
              <a:gd name="T4" fmla="*/ 115 w 758"/>
              <a:gd name="T5" fmla="*/ 175 h 1285"/>
              <a:gd name="T6" fmla="*/ 115 w 758"/>
              <a:gd name="T7" fmla="*/ 992 h 1285"/>
              <a:gd name="T8" fmla="*/ 639 w 758"/>
              <a:gd name="T9" fmla="*/ 992 h 1285"/>
              <a:gd name="T10" fmla="*/ 377 w 758"/>
              <a:gd name="T11" fmla="*/ 1224 h 1285"/>
              <a:gd name="T12" fmla="*/ 464 w 758"/>
              <a:gd name="T13" fmla="*/ 1137 h 1285"/>
              <a:gd name="T14" fmla="*/ 377 w 758"/>
              <a:gd name="T15" fmla="*/ 1049 h 1285"/>
              <a:gd name="T16" fmla="*/ 290 w 758"/>
              <a:gd name="T17" fmla="*/ 1137 h 1285"/>
              <a:gd name="T18" fmla="*/ 377 w 758"/>
              <a:gd name="T19" fmla="*/ 1224 h 1285"/>
              <a:gd name="T20" fmla="*/ 612 w 758"/>
              <a:gd name="T21" fmla="*/ 0 h 1285"/>
              <a:gd name="T22" fmla="*/ 757 w 758"/>
              <a:gd name="T23" fmla="*/ 147 h 1285"/>
              <a:gd name="T24" fmla="*/ 757 w 758"/>
              <a:gd name="T25" fmla="*/ 1137 h 1285"/>
              <a:gd name="T26" fmla="*/ 612 w 758"/>
              <a:gd name="T27" fmla="*/ 1284 h 1285"/>
              <a:gd name="T28" fmla="*/ 145 w 758"/>
              <a:gd name="T29" fmla="*/ 1284 h 1285"/>
              <a:gd name="T30" fmla="*/ 0 w 758"/>
              <a:gd name="T31" fmla="*/ 1137 h 1285"/>
              <a:gd name="T32" fmla="*/ 0 w 758"/>
              <a:gd name="T33" fmla="*/ 147 h 1285"/>
              <a:gd name="T34" fmla="*/ 145 w 758"/>
              <a:gd name="T35" fmla="*/ 0 h 1285"/>
              <a:gd name="T36" fmla="*/ 612 w 758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8" h="1285">
                <a:moveTo>
                  <a:pt x="639" y="992"/>
                </a:moveTo>
                <a:lnTo>
                  <a:pt x="639" y="175"/>
                </a:lnTo>
                <a:lnTo>
                  <a:pt x="115" y="175"/>
                </a:lnTo>
                <a:lnTo>
                  <a:pt x="115" y="992"/>
                </a:lnTo>
                <a:lnTo>
                  <a:pt x="639" y="992"/>
                </a:lnTo>
                <a:close/>
                <a:moveTo>
                  <a:pt x="377" y="1224"/>
                </a:moveTo>
                <a:cubicBezTo>
                  <a:pt x="426" y="1224"/>
                  <a:pt x="464" y="1187"/>
                  <a:pt x="464" y="1137"/>
                </a:cubicBezTo>
                <a:cubicBezTo>
                  <a:pt x="464" y="1088"/>
                  <a:pt x="426" y="1049"/>
                  <a:pt x="377" y="1049"/>
                </a:cubicBezTo>
                <a:cubicBezTo>
                  <a:pt x="328" y="1049"/>
                  <a:pt x="290" y="1088"/>
                  <a:pt x="290" y="1137"/>
                </a:cubicBezTo>
                <a:cubicBezTo>
                  <a:pt x="290" y="1187"/>
                  <a:pt x="328" y="1224"/>
                  <a:pt x="377" y="1224"/>
                </a:cubicBezTo>
                <a:close/>
                <a:moveTo>
                  <a:pt x="612" y="0"/>
                </a:moveTo>
                <a:cubicBezTo>
                  <a:pt x="691" y="0"/>
                  <a:pt x="757" y="68"/>
                  <a:pt x="757" y="147"/>
                </a:cubicBezTo>
                <a:lnTo>
                  <a:pt x="757" y="1137"/>
                </a:lnTo>
                <a:cubicBezTo>
                  <a:pt x="757" y="1216"/>
                  <a:pt x="691" y="1284"/>
                  <a:pt x="612" y="1284"/>
                </a:cubicBezTo>
                <a:lnTo>
                  <a:pt x="145" y="1284"/>
                </a:lnTo>
                <a:cubicBezTo>
                  <a:pt x="65" y="1284"/>
                  <a:pt x="0" y="1216"/>
                  <a:pt x="0" y="1137"/>
                </a:cubicBezTo>
                <a:lnTo>
                  <a:pt x="0" y="147"/>
                </a:lnTo>
                <a:cubicBezTo>
                  <a:pt x="0" y="68"/>
                  <a:pt x="65" y="0"/>
                  <a:pt x="145" y="0"/>
                </a:cubicBezTo>
                <a:lnTo>
                  <a:pt x="61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181351" y="4121946"/>
            <a:ext cx="377825" cy="377825"/>
          </a:xfrm>
          <a:custGeom>
            <a:avLst/>
            <a:gdLst>
              <a:gd name="T0" fmla="*/ 700 w 1051"/>
              <a:gd name="T1" fmla="*/ 525 h 1051"/>
              <a:gd name="T2" fmla="*/ 525 w 1051"/>
              <a:gd name="T3" fmla="*/ 350 h 1051"/>
              <a:gd name="T4" fmla="*/ 525 w 1051"/>
              <a:gd name="T5" fmla="*/ 233 h 1051"/>
              <a:gd name="T6" fmla="*/ 818 w 1051"/>
              <a:gd name="T7" fmla="*/ 525 h 1051"/>
              <a:gd name="T8" fmla="*/ 700 w 1051"/>
              <a:gd name="T9" fmla="*/ 525 h 1051"/>
              <a:gd name="T10" fmla="*/ 932 w 1051"/>
              <a:gd name="T11" fmla="*/ 525 h 1051"/>
              <a:gd name="T12" fmla="*/ 525 w 1051"/>
              <a:gd name="T13" fmla="*/ 118 h 1051"/>
              <a:gd name="T14" fmla="*/ 525 w 1051"/>
              <a:gd name="T15" fmla="*/ 0 h 1051"/>
              <a:gd name="T16" fmla="*/ 1050 w 1051"/>
              <a:gd name="T17" fmla="*/ 525 h 1051"/>
              <a:gd name="T18" fmla="*/ 932 w 1051"/>
              <a:gd name="T19" fmla="*/ 525 h 1051"/>
              <a:gd name="T20" fmla="*/ 992 w 1051"/>
              <a:gd name="T21" fmla="*/ 730 h 1051"/>
              <a:gd name="T22" fmla="*/ 1050 w 1051"/>
              <a:gd name="T23" fmla="*/ 787 h 1051"/>
              <a:gd name="T24" fmla="*/ 1050 w 1051"/>
              <a:gd name="T25" fmla="*/ 992 h 1051"/>
              <a:gd name="T26" fmla="*/ 992 w 1051"/>
              <a:gd name="T27" fmla="*/ 1050 h 1051"/>
              <a:gd name="T28" fmla="*/ 0 w 1051"/>
              <a:gd name="T29" fmla="*/ 58 h 1051"/>
              <a:gd name="T30" fmla="*/ 58 w 1051"/>
              <a:gd name="T31" fmla="*/ 0 h 1051"/>
              <a:gd name="T32" fmla="*/ 263 w 1051"/>
              <a:gd name="T33" fmla="*/ 0 h 1051"/>
              <a:gd name="T34" fmla="*/ 320 w 1051"/>
              <a:gd name="T35" fmla="*/ 58 h 1051"/>
              <a:gd name="T36" fmla="*/ 353 w 1051"/>
              <a:gd name="T37" fmla="*/ 265 h 1051"/>
              <a:gd name="T38" fmla="*/ 339 w 1051"/>
              <a:gd name="T39" fmla="*/ 325 h 1051"/>
              <a:gd name="T40" fmla="*/ 211 w 1051"/>
              <a:gd name="T41" fmla="*/ 454 h 1051"/>
              <a:gd name="T42" fmla="*/ 596 w 1051"/>
              <a:gd name="T43" fmla="*/ 839 h 1051"/>
              <a:gd name="T44" fmla="*/ 725 w 1051"/>
              <a:gd name="T45" fmla="*/ 711 h 1051"/>
              <a:gd name="T46" fmla="*/ 785 w 1051"/>
              <a:gd name="T47" fmla="*/ 697 h 1051"/>
              <a:gd name="T48" fmla="*/ 992 w 1051"/>
              <a:gd name="T49" fmla="*/ 73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700" y="525"/>
                </a:moveTo>
                <a:cubicBezTo>
                  <a:pt x="700" y="429"/>
                  <a:pt x="621" y="350"/>
                  <a:pt x="525" y="350"/>
                </a:cubicBezTo>
                <a:lnTo>
                  <a:pt x="525" y="233"/>
                </a:lnTo>
                <a:cubicBezTo>
                  <a:pt x="686" y="233"/>
                  <a:pt x="818" y="364"/>
                  <a:pt x="818" y="525"/>
                </a:cubicBezTo>
                <a:lnTo>
                  <a:pt x="700" y="525"/>
                </a:lnTo>
                <a:close/>
                <a:moveTo>
                  <a:pt x="932" y="525"/>
                </a:moveTo>
                <a:cubicBezTo>
                  <a:pt x="932" y="298"/>
                  <a:pt x="752" y="118"/>
                  <a:pt x="525" y="118"/>
                </a:cubicBezTo>
                <a:lnTo>
                  <a:pt x="525" y="0"/>
                </a:lnTo>
                <a:cubicBezTo>
                  <a:pt x="815" y="0"/>
                  <a:pt x="1050" y="235"/>
                  <a:pt x="1050" y="525"/>
                </a:cubicBezTo>
                <a:lnTo>
                  <a:pt x="932" y="525"/>
                </a:lnTo>
                <a:close/>
                <a:moveTo>
                  <a:pt x="992" y="730"/>
                </a:moveTo>
                <a:cubicBezTo>
                  <a:pt x="1025" y="730"/>
                  <a:pt x="1050" y="754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6" y="0"/>
                  <a:pt x="320" y="25"/>
                  <a:pt x="320" y="58"/>
                </a:cubicBezTo>
                <a:cubicBezTo>
                  <a:pt x="320" y="131"/>
                  <a:pt x="331" y="200"/>
                  <a:pt x="353" y="265"/>
                </a:cubicBezTo>
                <a:cubicBezTo>
                  <a:pt x="358" y="284"/>
                  <a:pt x="356" y="309"/>
                  <a:pt x="339" y="325"/>
                </a:cubicBezTo>
                <a:lnTo>
                  <a:pt x="211" y="454"/>
                </a:lnTo>
                <a:cubicBezTo>
                  <a:pt x="296" y="621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4"/>
                  <a:pt x="766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41799" y="4101309"/>
            <a:ext cx="420688" cy="420687"/>
          </a:xfrm>
          <a:custGeom>
            <a:avLst/>
            <a:gdLst>
              <a:gd name="T0" fmla="*/ 992 w 1167"/>
              <a:gd name="T1" fmla="*/ 848 h 1168"/>
              <a:gd name="T2" fmla="*/ 1049 w 1167"/>
              <a:gd name="T3" fmla="*/ 905 h 1168"/>
              <a:gd name="T4" fmla="*/ 1049 w 1167"/>
              <a:gd name="T5" fmla="*/ 1110 h 1168"/>
              <a:gd name="T6" fmla="*/ 992 w 1167"/>
              <a:gd name="T7" fmla="*/ 1167 h 1168"/>
              <a:gd name="T8" fmla="*/ 0 w 1167"/>
              <a:gd name="T9" fmla="*/ 175 h 1168"/>
              <a:gd name="T10" fmla="*/ 57 w 1167"/>
              <a:gd name="T11" fmla="*/ 118 h 1168"/>
              <a:gd name="T12" fmla="*/ 262 w 1167"/>
              <a:gd name="T13" fmla="*/ 118 h 1168"/>
              <a:gd name="T14" fmla="*/ 319 w 1167"/>
              <a:gd name="T15" fmla="*/ 175 h 1168"/>
              <a:gd name="T16" fmla="*/ 352 w 1167"/>
              <a:gd name="T17" fmla="*/ 383 h 1168"/>
              <a:gd name="T18" fmla="*/ 338 w 1167"/>
              <a:gd name="T19" fmla="*/ 443 h 1168"/>
              <a:gd name="T20" fmla="*/ 210 w 1167"/>
              <a:gd name="T21" fmla="*/ 572 h 1168"/>
              <a:gd name="T22" fmla="*/ 595 w 1167"/>
              <a:gd name="T23" fmla="*/ 957 h 1168"/>
              <a:gd name="T24" fmla="*/ 724 w 1167"/>
              <a:gd name="T25" fmla="*/ 829 h 1168"/>
              <a:gd name="T26" fmla="*/ 784 w 1167"/>
              <a:gd name="T27" fmla="*/ 815 h 1168"/>
              <a:gd name="T28" fmla="*/ 992 w 1167"/>
              <a:gd name="T29" fmla="*/ 848 h 1168"/>
              <a:gd name="T30" fmla="*/ 874 w 1167"/>
              <a:gd name="T31" fmla="*/ 585 h 1168"/>
              <a:gd name="T32" fmla="*/ 874 w 1167"/>
              <a:gd name="T33" fmla="*/ 410 h 1168"/>
              <a:gd name="T34" fmla="*/ 642 w 1167"/>
              <a:gd name="T35" fmla="*/ 410 h 1168"/>
              <a:gd name="T36" fmla="*/ 642 w 1167"/>
              <a:gd name="T37" fmla="*/ 175 h 1168"/>
              <a:gd name="T38" fmla="*/ 874 w 1167"/>
              <a:gd name="T39" fmla="*/ 175 h 1168"/>
              <a:gd name="T40" fmla="*/ 874 w 1167"/>
              <a:gd name="T41" fmla="*/ 0 h 1168"/>
              <a:gd name="T42" fmla="*/ 1166 w 1167"/>
              <a:gd name="T43" fmla="*/ 293 h 1168"/>
              <a:gd name="T44" fmla="*/ 874 w 1167"/>
              <a:gd name="T45" fmla="*/ 58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7" h="1168">
                <a:moveTo>
                  <a:pt x="992" y="848"/>
                </a:moveTo>
                <a:cubicBezTo>
                  <a:pt x="1024" y="848"/>
                  <a:pt x="1049" y="872"/>
                  <a:pt x="1049" y="905"/>
                </a:cubicBezTo>
                <a:lnTo>
                  <a:pt x="1049" y="1110"/>
                </a:lnTo>
                <a:cubicBezTo>
                  <a:pt x="1049" y="1143"/>
                  <a:pt x="1024" y="1167"/>
                  <a:pt x="992" y="1167"/>
                </a:cubicBezTo>
                <a:cubicBezTo>
                  <a:pt x="445" y="1167"/>
                  <a:pt x="0" y="722"/>
                  <a:pt x="0" y="175"/>
                </a:cubicBezTo>
                <a:cubicBezTo>
                  <a:pt x="0" y="143"/>
                  <a:pt x="24" y="118"/>
                  <a:pt x="57" y="118"/>
                </a:cubicBezTo>
                <a:lnTo>
                  <a:pt x="262" y="118"/>
                </a:lnTo>
                <a:cubicBezTo>
                  <a:pt x="295" y="118"/>
                  <a:pt x="319" y="143"/>
                  <a:pt x="319" y="175"/>
                </a:cubicBezTo>
                <a:cubicBezTo>
                  <a:pt x="319" y="249"/>
                  <a:pt x="330" y="317"/>
                  <a:pt x="352" y="383"/>
                </a:cubicBezTo>
                <a:cubicBezTo>
                  <a:pt x="358" y="402"/>
                  <a:pt x="355" y="427"/>
                  <a:pt x="338" y="443"/>
                </a:cubicBezTo>
                <a:lnTo>
                  <a:pt x="210" y="572"/>
                </a:lnTo>
                <a:cubicBezTo>
                  <a:pt x="295" y="738"/>
                  <a:pt x="431" y="872"/>
                  <a:pt x="595" y="957"/>
                </a:cubicBezTo>
                <a:lnTo>
                  <a:pt x="724" y="829"/>
                </a:lnTo>
                <a:cubicBezTo>
                  <a:pt x="740" y="812"/>
                  <a:pt x="765" y="809"/>
                  <a:pt x="784" y="815"/>
                </a:cubicBezTo>
                <a:cubicBezTo>
                  <a:pt x="849" y="837"/>
                  <a:pt x="918" y="848"/>
                  <a:pt x="992" y="848"/>
                </a:cubicBezTo>
                <a:close/>
                <a:moveTo>
                  <a:pt x="874" y="585"/>
                </a:moveTo>
                <a:lnTo>
                  <a:pt x="874" y="410"/>
                </a:lnTo>
                <a:lnTo>
                  <a:pt x="642" y="410"/>
                </a:lnTo>
                <a:lnTo>
                  <a:pt x="642" y="175"/>
                </a:lnTo>
                <a:lnTo>
                  <a:pt x="874" y="175"/>
                </a:lnTo>
                <a:lnTo>
                  <a:pt x="874" y="0"/>
                </a:lnTo>
                <a:lnTo>
                  <a:pt x="1166" y="293"/>
                </a:lnTo>
                <a:lnTo>
                  <a:pt x="874" y="58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45114" y="4101309"/>
            <a:ext cx="377825" cy="420687"/>
          </a:xfrm>
          <a:custGeom>
            <a:avLst/>
            <a:gdLst>
              <a:gd name="T0" fmla="*/ 992 w 1051"/>
              <a:gd name="T1" fmla="*/ 848 h 1168"/>
              <a:gd name="T2" fmla="*/ 1050 w 1051"/>
              <a:gd name="T3" fmla="*/ 905 h 1168"/>
              <a:gd name="T4" fmla="*/ 1050 w 1051"/>
              <a:gd name="T5" fmla="*/ 1110 h 1168"/>
              <a:gd name="T6" fmla="*/ 992 w 1051"/>
              <a:gd name="T7" fmla="*/ 1167 h 1168"/>
              <a:gd name="T8" fmla="*/ 0 w 1051"/>
              <a:gd name="T9" fmla="*/ 175 h 1168"/>
              <a:gd name="T10" fmla="*/ 58 w 1051"/>
              <a:gd name="T11" fmla="*/ 118 h 1168"/>
              <a:gd name="T12" fmla="*/ 262 w 1051"/>
              <a:gd name="T13" fmla="*/ 118 h 1168"/>
              <a:gd name="T14" fmla="*/ 320 w 1051"/>
              <a:gd name="T15" fmla="*/ 175 h 1168"/>
              <a:gd name="T16" fmla="*/ 353 w 1051"/>
              <a:gd name="T17" fmla="*/ 383 h 1168"/>
              <a:gd name="T18" fmla="*/ 339 w 1051"/>
              <a:gd name="T19" fmla="*/ 443 h 1168"/>
              <a:gd name="T20" fmla="*/ 211 w 1051"/>
              <a:gd name="T21" fmla="*/ 572 h 1168"/>
              <a:gd name="T22" fmla="*/ 596 w 1051"/>
              <a:gd name="T23" fmla="*/ 957 h 1168"/>
              <a:gd name="T24" fmla="*/ 724 w 1051"/>
              <a:gd name="T25" fmla="*/ 829 h 1168"/>
              <a:gd name="T26" fmla="*/ 784 w 1051"/>
              <a:gd name="T27" fmla="*/ 815 h 1168"/>
              <a:gd name="T28" fmla="*/ 992 w 1051"/>
              <a:gd name="T29" fmla="*/ 848 h 1168"/>
              <a:gd name="T30" fmla="*/ 875 w 1051"/>
              <a:gd name="T31" fmla="*/ 364 h 1168"/>
              <a:gd name="T32" fmla="*/ 875 w 1051"/>
              <a:gd name="T33" fmla="*/ 473 h 1168"/>
              <a:gd name="T34" fmla="*/ 929 w 1051"/>
              <a:gd name="T35" fmla="*/ 419 h 1168"/>
              <a:gd name="T36" fmla="*/ 875 w 1051"/>
              <a:gd name="T37" fmla="*/ 364 h 1168"/>
              <a:gd name="T38" fmla="*/ 875 w 1051"/>
              <a:gd name="T39" fmla="*/ 113 h 1168"/>
              <a:gd name="T40" fmla="*/ 875 w 1051"/>
              <a:gd name="T41" fmla="*/ 222 h 1168"/>
              <a:gd name="T42" fmla="*/ 929 w 1051"/>
              <a:gd name="T43" fmla="*/ 167 h 1168"/>
              <a:gd name="T44" fmla="*/ 875 w 1051"/>
              <a:gd name="T45" fmla="*/ 113 h 1168"/>
              <a:gd name="T46" fmla="*/ 683 w 1051"/>
              <a:gd name="T47" fmla="*/ 498 h 1168"/>
              <a:gd name="T48" fmla="*/ 642 w 1051"/>
              <a:gd name="T49" fmla="*/ 457 h 1168"/>
              <a:gd name="T50" fmla="*/ 804 w 1051"/>
              <a:gd name="T51" fmla="*/ 293 h 1168"/>
              <a:gd name="T52" fmla="*/ 642 w 1051"/>
              <a:gd name="T53" fmla="*/ 129 h 1168"/>
              <a:gd name="T54" fmla="*/ 683 w 1051"/>
              <a:gd name="T55" fmla="*/ 88 h 1168"/>
              <a:gd name="T56" fmla="*/ 817 w 1051"/>
              <a:gd name="T57" fmla="*/ 222 h 1168"/>
              <a:gd name="T58" fmla="*/ 817 w 1051"/>
              <a:gd name="T59" fmla="*/ 0 h 1168"/>
              <a:gd name="T60" fmla="*/ 845 w 1051"/>
              <a:gd name="T61" fmla="*/ 0 h 1168"/>
              <a:gd name="T62" fmla="*/ 1011 w 1051"/>
              <a:gd name="T63" fmla="*/ 167 h 1168"/>
              <a:gd name="T64" fmla="*/ 886 w 1051"/>
              <a:gd name="T65" fmla="*/ 293 h 1168"/>
              <a:gd name="T66" fmla="*/ 1011 w 1051"/>
              <a:gd name="T67" fmla="*/ 419 h 1168"/>
              <a:gd name="T68" fmla="*/ 845 w 1051"/>
              <a:gd name="T69" fmla="*/ 585 h 1168"/>
              <a:gd name="T70" fmla="*/ 817 w 1051"/>
              <a:gd name="T71" fmla="*/ 585 h 1168"/>
              <a:gd name="T72" fmla="*/ 817 w 1051"/>
              <a:gd name="T73" fmla="*/ 364 h 1168"/>
              <a:gd name="T74" fmla="*/ 683 w 1051"/>
              <a:gd name="T75" fmla="*/ 498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51" h="1168">
                <a:moveTo>
                  <a:pt x="992" y="848"/>
                </a:moveTo>
                <a:cubicBezTo>
                  <a:pt x="1025" y="848"/>
                  <a:pt x="1050" y="872"/>
                  <a:pt x="1050" y="905"/>
                </a:cubicBezTo>
                <a:lnTo>
                  <a:pt x="1050" y="1110"/>
                </a:lnTo>
                <a:cubicBezTo>
                  <a:pt x="1050" y="1143"/>
                  <a:pt x="1025" y="1167"/>
                  <a:pt x="992" y="1167"/>
                </a:cubicBezTo>
                <a:cubicBezTo>
                  <a:pt x="446" y="1167"/>
                  <a:pt x="0" y="722"/>
                  <a:pt x="0" y="175"/>
                </a:cubicBezTo>
                <a:cubicBezTo>
                  <a:pt x="0" y="143"/>
                  <a:pt x="25" y="118"/>
                  <a:pt x="58" y="118"/>
                </a:cubicBezTo>
                <a:lnTo>
                  <a:pt x="262" y="118"/>
                </a:lnTo>
                <a:cubicBezTo>
                  <a:pt x="295" y="118"/>
                  <a:pt x="320" y="143"/>
                  <a:pt x="320" y="175"/>
                </a:cubicBezTo>
                <a:cubicBezTo>
                  <a:pt x="320" y="249"/>
                  <a:pt x="331" y="317"/>
                  <a:pt x="353" y="383"/>
                </a:cubicBezTo>
                <a:cubicBezTo>
                  <a:pt x="358" y="402"/>
                  <a:pt x="355" y="427"/>
                  <a:pt x="339" y="443"/>
                </a:cubicBezTo>
                <a:lnTo>
                  <a:pt x="211" y="572"/>
                </a:lnTo>
                <a:cubicBezTo>
                  <a:pt x="295" y="738"/>
                  <a:pt x="432" y="872"/>
                  <a:pt x="596" y="957"/>
                </a:cubicBezTo>
                <a:lnTo>
                  <a:pt x="724" y="829"/>
                </a:lnTo>
                <a:cubicBezTo>
                  <a:pt x="741" y="812"/>
                  <a:pt x="765" y="809"/>
                  <a:pt x="784" y="815"/>
                </a:cubicBezTo>
                <a:cubicBezTo>
                  <a:pt x="850" y="837"/>
                  <a:pt x="918" y="848"/>
                  <a:pt x="992" y="848"/>
                </a:cubicBezTo>
                <a:close/>
                <a:moveTo>
                  <a:pt x="875" y="364"/>
                </a:moveTo>
                <a:lnTo>
                  <a:pt x="875" y="473"/>
                </a:lnTo>
                <a:lnTo>
                  <a:pt x="929" y="419"/>
                </a:lnTo>
                <a:lnTo>
                  <a:pt x="875" y="364"/>
                </a:lnTo>
                <a:close/>
                <a:moveTo>
                  <a:pt x="875" y="113"/>
                </a:moveTo>
                <a:lnTo>
                  <a:pt x="875" y="222"/>
                </a:lnTo>
                <a:lnTo>
                  <a:pt x="929" y="167"/>
                </a:lnTo>
                <a:lnTo>
                  <a:pt x="875" y="113"/>
                </a:lnTo>
                <a:close/>
                <a:moveTo>
                  <a:pt x="683" y="498"/>
                </a:moveTo>
                <a:lnTo>
                  <a:pt x="642" y="457"/>
                </a:lnTo>
                <a:lnTo>
                  <a:pt x="804" y="293"/>
                </a:lnTo>
                <a:lnTo>
                  <a:pt x="642" y="129"/>
                </a:lnTo>
                <a:lnTo>
                  <a:pt x="683" y="88"/>
                </a:lnTo>
                <a:lnTo>
                  <a:pt x="817" y="222"/>
                </a:lnTo>
                <a:lnTo>
                  <a:pt x="817" y="0"/>
                </a:lnTo>
                <a:lnTo>
                  <a:pt x="845" y="0"/>
                </a:lnTo>
                <a:lnTo>
                  <a:pt x="1011" y="167"/>
                </a:lnTo>
                <a:lnTo>
                  <a:pt x="886" y="293"/>
                </a:lnTo>
                <a:lnTo>
                  <a:pt x="1011" y="419"/>
                </a:lnTo>
                <a:lnTo>
                  <a:pt x="845" y="585"/>
                </a:lnTo>
                <a:lnTo>
                  <a:pt x="817" y="585"/>
                </a:lnTo>
                <a:lnTo>
                  <a:pt x="817" y="364"/>
                </a:lnTo>
                <a:lnTo>
                  <a:pt x="683" y="49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69064" y="4080671"/>
            <a:ext cx="293687" cy="461963"/>
          </a:xfrm>
          <a:custGeom>
            <a:avLst/>
            <a:gdLst>
              <a:gd name="T0" fmla="*/ 714 w 816"/>
              <a:gd name="T1" fmla="*/ 992 h 1285"/>
              <a:gd name="T2" fmla="*/ 714 w 816"/>
              <a:gd name="T3" fmla="*/ 175 h 1285"/>
              <a:gd name="T4" fmla="*/ 102 w 816"/>
              <a:gd name="T5" fmla="*/ 175 h 1285"/>
              <a:gd name="T6" fmla="*/ 102 w 816"/>
              <a:gd name="T7" fmla="*/ 992 h 1285"/>
              <a:gd name="T8" fmla="*/ 714 w 816"/>
              <a:gd name="T9" fmla="*/ 992 h 1285"/>
              <a:gd name="T10" fmla="*/ 525 w 816"/>
              <a:gd name="T11" fmla="*/ 1167 h 1285"/>
              <a:gd name="T12" fmla="*/ 525 w 816"/>
              <a:gd name="T13" fmla="*/ 1109 h 1285"/>
              <a:gd name="T14" fmla="*/ 290 w 816"/>
              <a:gd name="T15" fmla="*/ 1109 h 1285"/>
              <a:gd name="T16" fmla="*/ 290 w 816"/>
              <a:gd name="T17" fmla="*/ 1167 h 1285"/>
              <a:gd name="T18" fmla="*/ 525 w 816"/>
              <a:gd name="T19" fmla="*/ 1167 h 1285"/>
              <a:gd name="T20" fmla="*/ 640 w 816"/>
              <a:gd name="T21" fmla="*/ 0 h 1285"/>
              <a:gd name="T22" fmla="*/ 815 w 816"/>
              <a:gd name="T23" fmla="*/ 175 h 1285"/>
              <a:gd name="T24" fmla="*/ 815 w 816"/>
              <a:gd name="T25" fmla="*/ 1109 h 1285"/>
              <a:gd name="T26" fmla="*/ 640 w 816"/>
              <a:gd name="T27" fmla="*/ 1284 h 1285"/>
              <a:gd name="T28" fmla="*/ 175 w 816"/>
              <a:gd name="T29" fmla="*/ 1284 h 1285"/>
              <a:gd name="T30" fmla="*/ 0 w 816"/>
              <a:gd name="T31" fmla="*/ 1109 h 1285"/>
              <a:gd name="T32" fmla="*/ 0 w 816"/>
              <a:gd name="T33" fmla="*/ 175 h 1285"/>
              <a:gd name="T34" fmla="*/ 175 w 816"/>
              <a:gd name="T35" fmla="*/ 0 h 1285"/>
              <a:gd name="T36" fmla="*/ 640 w 816"/>
              <a:gd name="T37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16" h="1285">
                <a:moveTo>
                  <a:pt x="714" y="992"/>
                </a:moveTo>
                <a:lnTo>
                  <a:pt x="714" y="175"/>
                </a:lnTo>
                <a:lnTo>
                  <a:pt x="102" y="175"/>
                </a:lnTo>
                <a:lnTo>
                  <a:pt x="102" y="992"/>
                </a:lnTo>
                <a:lnTo>
                  <a:pt x="714" y="992"/>
                </a:lnTo>
                <a:close/>
                <a:moveTo>
                  <a:pt x="525" y="1167"/>
                </a:moveTo>
                <a:lnTo>
                  <a:pt x="525" y="1109"/>
                </a:lnTo>
                <a:lnTo>
                  <a:pt x="290" y="1109"/>
                </a:lnTo>
                <a:lnTo>
                  <a:pt x="290" y="1167"/>
                </a:lnTo>
                <a:lnTo>
                  <a:pt x="525" y="1167"/>
                </a:lnTo>
                <a:close/>
                <a:moveTo>
                  <a:pt x="640" y="0"/>
                </a:moveTo>
                <a:cubicBezTo>
                  <a:pt x="736" y="0"/>
                  <a:pt x="815" y="79"/>
                  <a:pt x="815" y="175"/>
                </a:cubicBezTo>
                <a:lnTo>
                  <a:pt x="815" y="1109"/>
                </a:lnTo>
                <a:cubicBezTo>
                  <a:pt x="815" y="1205"/>
                  <a:pt x="736" y="1284"/>
                  <a:pt x="640" y="1284"/>
                </a:cubicBezTo>
                <a:lnTo>
                  <a:pt x="175" y="1284"/>
                </a:lnTo>
                <a:cubicBezTo>
                  <a:pt x="80" y="1284"/>
                  <a:pt x="0" y="1205"/>
                  <a:pt x="0" y="1109"/>
                </a:cubicBezTo>
                <a:lnTo>
                  <a:pt x="0" y="175"/>
                </a:lnTo>
                <a:cubicBezTo>
                  <a:pt x="0" y="79"/>
                  <a:pt x="80" y="0"/>
                  <a:pt x="175" y="0"/>
                </a:cubicBezTo>
                <a:lnTo>
                  <a:pt x="64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88237" y="4110834"/>
            <a:ext cx="419100" cy="401637"/>
          </a:xfrm>
          <a:custGeom>
            <a:avLst/>
            <a:gdLst>
              <a:gd name="T0" fmla="*/ 894 w 1166"/>
              <a:gd name="T1" fmla="*/ 691 h 1116"/>
              <a:gd name="T2" fmla="*/ 1047 w 1166"/>
              <a:gd name="T3" fmla="*/ 970 h 1116"/>
              <a:gd name="T4" fmla="*/ 910 w 1166"/>
              <a:gd name="T5" fmla="*/ 1107 h 1116"/>
              <a:gd name="T6" fmla="*/ 588 w 1166"/>
              <a:gd name="T7" fmla="*/ 1082 h 1116"/>
              <a:gd name="T8" fmla="*/ 577 w 1166"/>
              <a:gd name="T9" fmla="*/ 1082 h 1116"/>
              <a:gd name="T10" fmla="*/ 255 w 1166"/>
              <a:gd name="T11" fmla="*/ 1107 h 1116"/>
              <a:gd name="T12" fmla="*/ 118 w 1166"/>
              <a:gd name="T13" fmla="*/ 970 h 1116"/>
              <a:gd name="T14" fmla="*/ 271 w 1166"/>
              <a:gd name="T15" fmla="*/ 691 h 1116"/>
              <a:gd name="T16" fmla="*/ 416 w 1166"/>
              <a:gd name="T17" fmla="*/ 522 h 1116"/>
              <a:gd name="T18" fmla="*/ 517 w 1166"/>
              <a:gd name="T19" fmla="*/ 445 h 1116"/>
              <a:gd name="T20" fmla="*/ 536 w 1166"/>
              <a:gd name="T21" fmla="*/ 440 h 1116"/>
              <a:gd name="T22" fmla="*/ 583 w 1166"/>
              <a:gd name="T23" fmla="*/ 437 h 1116"/>
              <a:gd name="T24" fmla="*/ 629 w 1166"/>
              <a:gd name="T25" fmla="*/ 440 h 1116"/>
              <a:gd name="T26" fmla="*/ 648 w 1166"/>
              <a:gd name="T27" fmla="*/ 445 h 1116"/>
              <a:gd name="T28" fmla="*/ 749 w 1166"/>
              <a:gd name="T29" fmla="*/ 522 h 1116"/>
              <a:gd name="T30" fmla="*/ 894 w 1166"/>
              <a:gd name="T31" fmla="*/ 691 h 1116"/>
              <a:gd name="T32" fmla="*/ 875 w 1166"/>
              <a:gd name="T33" fmla="*/ 380 h 1116"/>
              <a:gd name="T34" fmla="*/ 1020 w 1166"/>
              <a:gd name="T35" fmla="*/ 232 h 1116"/>
              <a:gd name="T36" fmla="*/ 1165 w 1166"/>
              <a:gd name="T37" fmla="*/ 380 h 1116"/>
              <a:gd name="T38" fmla="*/ 1020 w 1166"/>
              <a:gd name="T39" fmla="*/ 525 h 1116"/>
              <a:gd name="T40" fmla="*/ 875 w 1166"/>
              <a:gd name="T41" fmla="*/ 380 h 1116"/>
              <a:gd name="T42" fmla="*/ 613 w 1166"/>
              <a:gd name="T43" fmla="*/ 145 h 1116"/>
              <a:gd name="T44" fmla="*/ 757 w 1166"/>
              <a:gd name="T45" fmla="*/ 0 h 1116"/>
              <a:gd name="T46" fmla="*/ 902 w 1166"/>
              <a:gd name="T47" fmla="*/ 145 h 1116"/>
              <a:gd name="T48" fmla="*/ 757 w 1166"/>
              <a:gd name="T49" fmla="*/ 292 h 1116"/>
              <a:gd name="T50" fmla="*/ 613 w 1166"/>
              <a:gd name="T51" fmla="*/ 145 h 1116"/>
              <a:gd name="T52" fmla="*/ 263 w 1166"/>
              <a:gd name="T53" fmla="*/ 145 h 1116"/>
              <a:gd name="T54" fmla="*/ 408 w 1166"/>
              <a:gd name="T55" fmla="*/ 0 h 1116"/>
              <a:gd name="T56" fmla="*/ 552 w 1166"/>
              <a:gd name="T57" fmla="*/ 145 h 1116"/>
              <a:gd name="T58" fmla="*/ 408 w 1166"/>
              <a:gd name="T59" fmla="*/ 292 h 1116"/>
              <a:gd name="T60" fmla="*/ 263 w 1166"/>
              <a:gd name="T61" fmla="*/ 145 h 1116"/>
              <a:gd name="T62" fmla="*/ 0 w 1166"/>
              <a:gd name="T63" fmla="*/ 380 h 1116"/>
              <a:gd name="T64" fmla="*/ 145 w 1166"/>
              <a:gd name="T65" fmla="*/ 232 h 1116"/>
              <a:gd name="T66" fmla="*/ 290 w 1166"/>
              <a:gd name="T67" fmla="*/ 380 h 1116"/>
              <a:gd name="T68" fmla="*/ 145 w 1166"/>
              <a:gd name="T69" fmla="*/ 525 h 1116"/>
              <a:gd name="T70" fmla="*/ 0 w 1166"/>
              <a:gd name="T71" fmla="*/ 380 h 1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66" h="1116">
                <a:moveTo>
                  <a:pt x="894" y="691"/>
                </a:moveTo>
                <a:cubicBezTo>
                  <a:pt x="971" y="768"/>
                  <a:pt x="1066" y="850"/>
                  <a:pt x="1047" y="970"/>
                </a:cubicBezTo>
                <a:cubicBezTo>
                  <a:pt x="1031" y="1030"/>
                  <a:pt x="987" y="1090"/>
                  <a:pt x="910" y="1107"/>
                </a:cubicBezTo>
                <a:cubicBezTo>
                  <a:pt x="867" y="1115"/>
                  <a:pt x="733" y="1082"/>
                  <a:pt x="588" y="1082"/>
                </a:cubicBezTo>
                <a:lnTo>
                  <a:pt x="577" y="1082"/>
                </a:lnTo>
                <a:cubicBezTo>
                  <a:pt x="432" y="1082"/>
                  <a:pt x="298" y="1115"/>
                  <a:pt x="255" y="1107"/>
                </a:cubicBezTo>
                <a:cubicBezTo>
                  <a:pt x="178" y="1090"/>
                  <a:pt x="134" y="1030"/>
                  <a:pt x="118" y="970"/>
                </a:cubicBezTo>
                <a:cubicBezTo>
                  <a:pt x="101" y="853"/>
                  <a:pt x="194" y="768"/>
                  <a:pt x="271" y="691"/>
                </a:cubicBezTo>
                <a:cubicBezTo>
                  <a:pt x="323" y="631"/>
                  <a:pt x="364" y="582"/>
                  <a:pt x="416" y="522"/>
                </a:cubicBezTo>
                <a:cubicBezTo>
                  <a:pt x="443" y="489"/>
                  <a:pt x="476" y="459"/>
                  <a:pt x="517" y="445"/>
                </a:cubicBezTo>
                <a:cubicBezTo>
                  <a:pt x="522" y="443"/>
                  <a:pt x="531" y="440"/>
                  <a:pt x="536" y="440"/>
                </a:cubicBezTo>
                <a:cubicBezTo>
                  <a:pt x="552" y="437"/>
                  <a:pt x="567" y="437"/>
                  <a:pt x="583" y="437"/>
                </a:cubicBezTo>
                <a:cubicBezTo>
                  <a:pt x="600" y="437"/>
                  <a:pt x="615" y="437"/>
                  <a:pt x="629" y="440"/>
                </a:cubicBezTo>
                <a:cubicBezTo>
                  <a:pt x="634" y="440"/>
                  <a:pt x="643" y="443"/>
                  <a:pt x="648" y="445"/>
                </a:cubicBezTo>
                <a:cubicBezTo>
                  <a:pt x="689" y="459"/>
                  <a:pt x="722" y="489"/>
                  <a:pt x="749" y="522"/>
                </a:cubicBezTo>
                <a:cubicBezTo>
                  <a:pt x="801" y="582"/>
                  <a:pt x="842" y="631"/>
                  <a:pt x="894" y="691"/>
                </a:cubicBezTo>
                <a:close/>
                <a:moveTo>
                  <a:pt x="875" y="380"/>
                </a:moveTo>
                <a:cubicBezTo>
                  <a:pt x="875" y="300"/>
                  <a:pt x="940" y="232"/>
                  <a:pt x="1020" y="232"/>
                </a:cubicBezTo>
                <a:cubicBezTo>
                  <a:pt x="1099" y="232"/>
                  <a:pt x="1165" y="301"/>
                  <a:pt x="1165" y="380"/>
                </a:cubicBezTo>
                <a:cubicBezTo>
                  <a:pt x="1165" y="460"/>
                  <a:pt x="1099" y="525"/>
                  <a:pt x="1020" y="525"/>
                </a:cubicBezTo>
                <a:cubicBezTo>
                  <a:pt x="940" y="525"/>
                  <a:pt x="875" y="459"/>
                  <a:pt x="875" y="380"/>
                </a:cubicBezTo>
                <a:close/>
                <a:moveTo>
                  <a:pt x="613" y="145"/>
                </a:moveTo>
                <a:cubicBezTo>
                  <a:pt x="613" y="65"/>
                  <a:pt x="678" y="0"/>
                  <a:pt x="757" y="0"/>
                </a:cubicBezTo>
                <a:cubicBezTo>
                  <a:pt x="837" y="0"/>
                  <a:pt x="902" y="66"/>
                  <a:pt x="902" y="145"/>
                </a:cubicBezTo>
                <a:cubicBezTo>
                  <a:pt x="902" y="225"/>
                  <a:pt x="837" y="292"/>
                  <a:pt x="757" y="292"/>
                </a:cubicBezTo>
                <a:cubicBezTo>
                  <a:pt x="678" y="292"/>
                  <a:pt x="613" y="224"/>
                  <a:pt x="613" y="145"/>
                </a:cubicBezTo>
                <a:close/>
                <a:moveTo>
                  <a:pt x="263" y="145"/>
                </a:moveTo>
                <a:cubicBezTo>
                  <a:pt x="263" y="65"/>
                  <a:pt x="328" y="0"/>
                  <a:pt x="408" y="0"/>
                </a:cubicBezTo>
                <a:cubicBezTo>
                  <a:pt x="487" y="0"/>
                  <a:pt x="552" y="66"/>
                  <a:pt x="552" y="145"/>
                </a:cubicBezTo>
                <a:cubicBezTo>
                  <a:pt x="552" y="225"/>
                  <a:pt x="487" y="292"/>
                  <a:pt x="408" y="292"/>
                </a:cubicBezTo>
                <a:cubicBezTo>
                  <a:pt x="328" y="292"/>
                  <a:pt x="263" y="224"/>
                  <a:pt x="263" y="145"/>
                </a:cubicBezTo>
                <a:close/>
                <a:moveTo>
                  <a:pt x="0" y="380"/>
                </a:moveTo>
                <a:cubicBezTo>
                  <a:pt x="0" y="300"/>
                  <a:pt x="66" y="232"/>
                  <a:pt x="145" y="232"/>
                </a:cubicBezTo>
                <a:cubicBezTo>
                  <a:pt x="224" y="232"/>
                  <a:pt x="290" y="301"/>
                  <a:pt x="290" y="380"/>
                </a:cubicBezTo>
                <a:cubicBezTo>
                  <a:pt x="290" y="460"/>
                  <a:pt x="224" y="525"/>
                  <a:pt x="145" y="525"/>
                </a:cubicBezTo>
                <a:cubicBezTo>
                  <a:pt x="66" y="525"/>
                  <a:pt x="0" y="459"/>
                  <a:pt x="0" y="38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8687" y="4121946"/>
            <a:ext cx="463550" cy="377825"/>
          </a:xfrm>
          <a:custGeom>
            <a:avLst/>
            <a:gdLst>
              <a:gd name="T0" fmla="*/ 1167 w 1286"/>
              <a:gd name="T1" fmla="*/ 817 h 1051"/>
              <a:gd name="T2" fmla="*/ 1167 w 1286"/>
              <a:gd name="T3" fmla="*/ 118 h 1051"/>
              <a:gd name="T4" fmla="*/ 118 w 1286"/>
              <a:gd name="T5" fmla="*/ 118 h 1051"/>
              <a:gd name="T6" fmla="*/ 118 w 1286"/>
              <a:gd name="T7" fmla="*/ 817 h 1051"/>
              <a:gd name="T8" fmla="*/ 1167 w 1286"/>
              <a:gd name="T9" fmla="*/ 817 h 1051"/>
              <a:gd name="T10" fmla="*/ 1167 w 1286"/>
              <a:gd name="T11" fmla="*/ 0 h 1051"/>
              <a:gd name="T12" fmla="*/ 1285 w 1286"/>
              <a:gd name="T13" fmla="*/ 118 h 1051"/>
              <a:gd name="T14" fmla="*/ 1282 w 1286"/>
              <a:gd name="T15" fmla="*/ 817 h 1051"/>
              <a:gd name="T16" fmla="*/ 1167 w 1286"/>
              <a:gd name="T17" fmla="*/ 932 h 1051"/>
              <a:gd name="T18" fmla="*/ 875 w 1286"/>
              <a:gd name="T19" fmla="*/ 932 h 1051"/>
              <a:gd name="T20" fmla="*/ 875 w 1286"/>
              <a:gd name="T21" fmla="*/ 1050 h 1051"/>
              <a:gd name="T22" fmla="*/ 410 w 1286"/>
              <a:gd name="T23" fmla="*/ 1050 h 1051"/>
              <a:gd name="T24" fmla="*/ 410 w 1286"/>
              <a:gd name="T25" fmla="*/ 932 h 1051"/>
              <a:gd name="T26" fmla="*/ 118 w 1286"/>
              <a:gd name="T27" fmla="*/ 932 h 1051"/>
              <a:gd name="T28" fmla="*/ 0 w 1286"/>
              <a:gd name="T29" fmla="*/ 817 h 1051"/>
              <a:gd name="T30" fmla="*/ 0 w 1286"/>
              <a:gd name="T31" fmla="*/ 118 h 1051"/>
              <a:gd name="T32" fmla="*/ 118 w 1286"/>
              <a:gd name="T33" fmla="*/ 0 h 1051"/>
              <a:gd name="T34" fmla="*/ 1167 w 1286"/>
              <a:gd name="T35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6" h="1051">
                <a:moveTo>
                  <a:pt x="1167" y="817"/>
                </a:moveTo>
                <a:lnTo>
                  <a:pt x="1167" y="118"/>
                </a:lnTo>
                <a:lnTo>
                  <a:pt x="118" y="118"/>
                </a:lnTo>
                <a:lnTo>
                  <a:pt x="118" y="817"/>
                </a:lnTo>
                <a:lnTo>
                  <a:pt x="1167" y="81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8"/>
                </a:cubicBezTo>
                <a:lnTo>
                  <a:pt x="1282" y="817"/>
                </a:lnTo>
                <a:cubicBezTo>
                  <a:pt x="1282" y="880"/>
                  <a:pt x="1230" y="932"/>
                  <a:pt x="1167" y="932"/>
                </a:cubicBez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8"/>
                </a:lnTo>
                <a:cubicBezTo>
                  <a:pt x="0" y="52"/>
                  <a:pt x="52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93274" y="4142583"/>
            <a:ext cx="336550" cy="336550"/>
          </a:xfrm>
          <a:custGeom>
            <a:avLst/>
            <a:gdLst>
              <a:gd name="T0" fmla="*/ 934 w 935"/>
              <a:gd name="T1" fmla="*/ 817 h 935"/>
              <a:gd name="T2" fmla="*/ 934 w 935"/>
              <a:gd name="T3" fmla="*/ 934 h 935"/>
              <a:gd name="T4" fmla="*/ 0 w 935"/>
              <a:gd name="T5" fmla="*/ 934 h 935"/>
              <a:gd name="T6" fmla="*/ 0 w 935"/>
              <a:gd name="T7" fmla="*/ 817 h 935"/>
              <a:gd name="T8" fmla="*/ 467 w 935"/>
              <a:gd name="T9" fmla="*/ 584 h 935"/>
              <a:gd name="T10" fmla="*/ 934 w 935"/>
              <a:gd name="T11" fmla="*/ 817 h 935"/>
              <a:gd name="T12" fmla="*/ 467 w 935"/>
              <a:gd name="T13" fmla="*/ 467 h 935"/>
              <a:gd name="T14" fmla="*/ 235 w 935"/>
              <a:gd name="T15" fmla="*/ 235 h 935"/>
              <a:gd name="T16" fmla="*/ 467 w 935"/>
              <a:gd name="T17" fmla="*/ 0 h 935"/>
              <a:gd name="T18" fmla="*/ 699 w 935"/>
              <a:gd name="T19" fmla="*/ 235 h 935"/>
              <a:gd name="T20" fmla="*/ 467 w 935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5" h="935">
                <a:moveTo>
                  <a:pt x="934" y="817"/>
                </a:moveTo>
                <a:lnTo>
                  <a:pt x="934" y="934"/>
                </a:lnTo>
                <a:lnTo>
                  <a:pt x="0" y="934"/>
                </a:lnTo>
                <a:lnTo>
                  <a:pt x="0" y="817"/>
                </a:lnTo>
                <a:cubicBezTo>
                  <a:pt x="0" y="661"/>
                  <a:pt x="311" y="584"/>
                  <a:pt x="467" y="584"/>
                </a:cubicBezTo>
                <a:cubicBezTo>
                  <a:pt x="623" y="584"/>
                  <a:pt x="934" y="661"/>
                  <a:pt x="934" y="817"/>
                </a:cubicBezTo>
                <a:close/>
                <a:moveTo>
                  <a:pt x="467" y="467"/>
                </a:moveTo>
                <a:cubicBezTo>
                  <a:pt x="339" y="467"/>
                  <a:pt x="235" y="364"/>
                  <a:pt x="235" y="235"/>
                </a:cubicBezTo>
                <a:cubicBezTo>
                  <a:pt x="235" y="107"/>
                  <a:pt x="339" y="0"/>
                  <a:pt x="467" y="0"/>
                </a:cubicBezTo>
                <a:cubicBezTo>
                  <a:pt x="596" y="0"/>
                  <a:pt x="699" y="106"/>
                  <a:pt x="699" y="235"/>
                </a:cubicBezTo>
                <a:cubicBezTo>
                  <a:pt x="699" y="363"/>
                  <a:pt x="596" y="467"/>
                  <a:pt x="467" y="46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55314" y="4090196"/>
            <a:ext cx="377825" cy="441325"/>
          </a:xfrm>
          <a:custGeom>
            <a:avLst/>
            <a:gdLst>
              <a:gd name="T0" fmla="*/ 875 w 1051"/>
              <a:gd name="T1" fmla="*/ 814 h 1225"/>
              <a:gd name="T2" fmla="*/ 875 w 1051"/>
              <a:gd name="T3" fmla="*/ 762 h 1225"/>
              <a:gd name="T4" fmla="*/ 525 w 1051"/>
              <a:gd name="T5" fmla="*/ 582 h 1225"/>
              <a:gd name="T6" fmla="*/ 175 w 1051"/>
              <a:gd name="T7" fmla="*/ 762 h 1225"/>
              <a:gd name="T8" fmla="*/ 175 w 1051"/>
              <a:gd name="T9" fmla="*/ 814 h 1225"/>
              <a:gd name="T10" fmla="*/ 875 w 1051"/>
              <a:gd name="T11" fmla="*/ 814 h 1225"/>
              <a:gd name="T12" fmla="*/ 525 w 1051"/>
              <a:gd name="T13" fmla="*/ 191 h 1225"/>
              <a:gd name="T14" fmla="*/ 366 w 1051"/>
              <a:gd name="T15" fmla="*/ 350 h 1225"/>
              <a:gd name="T16" fmla="*/ 525 w 1051"/>
              <a:gd name="T17" fmla="*/ 505 h 1225"/>
              <a:gd name="T18" fmla="*/ 683 w 1051"/>
              <a:gd name="T19" fmla="*/ 350 h 1225"/>
              <a:gd name="T20" fmla="*/ 525 w 1051"/>
              <a:gd name="T21" fmla="*/ 191 h 1225"/>
              <a:gd name="T22" fmla="*/ 932 w 1051"/>
              <a:gd name="T23" fmla="*/ 0 h 1225"/>
              <a:gd name="T24" fmla="*/ 1050 w 1051"/>
              <a:gd name="T25" fmla="*/ 115 h 1225"/>
              <a:gd name="T26" fmla="*/ 1050 w 1051"/>
              <a:gd name="T27" fmla="*/ 932 h 1225"/>
              <a:gd name="T28" fmla="*/ 932 w 1051"/>
              <a:gd name="T29" fmla="*/ 1049 h 1225"/>
              <a:gd name="T30" fmla="*/ 700 w 1051"/>
              <a:gd name="T31" fmla="*/ 1049 h 1225"/>
              <a:gd name="T32" fmla="*/ 525 w 1051"/>
              <a:gd name="T33" fmla="*/ 1224 h 1225"/>
              <a:gd name="T34" fmla="*/ 350 w 1051"/>
              <a:gd name="T35" fmla="*/ 1049 h 1225"/>
              <a:gd name="T36" fmla="*/ 118 w 1051"/>
              <a:gd name="T37" fmla="*/ 1049 h 1225"/>
              <a:gd name="T38" fmla="*/ 0 w 1051"/>
              <a:gd name="T39" fmla="*/ 932 h 1225"/>
              <a:gd name="T40" fmla="*/ 0 w 1051"/>
              <a:gd name="T41" fmla="*/ 115 h 1225"/>
              <a:gd name="T42" fmla="*/ 118 w 1051"/>
              <a:gd name="T43" fmla="*/ 0 h 1225"/>
              <a:gd name="T44" fmla="*/ 932 w 1051"/>
              <a:gd name="T45" fmla="*/ 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51" h="1225">
                <a:moveTo>
                  <a:pt x="875" y="814"/>
                </a:moveTo>
                <a:lnTo>
                  <a:pt x="875" y="762"/>
                </a:lnTo>
                <a:cubicBezTo>
                  <a:pt x="875" y="645"/>
                  <a:pt x="643" y="582"/>
                  <a:pt x="525" y="582"/>
                </a:cubicBezTo>
                <a:cubicBezTo>
                  <a:pt x="408" y="582"/>
                  <a:pt x="175" y="645"/>
                  <a:pt x="175" y="762"/>
                </a:cubicBezTo>
                <a:lnTo>
                  <a:pt x="175" y="814"/>
                </a:lnTo>
                <a:lnTo>
                  <a:pt x="875" y="814"/>
                </a:lnTo>
                <a:close/>
                <a:moveTo>
                  <a:pt x="525" y="191"/>
                </a:moveTo>
                <a:cubicBezTo>
                  <a:pt x="438" y="191"/>
                  <a:pt x="366" y="263"/>
                  <a:pt x="366" y="350"/>
                </a:cubicBezTo>
                <a:cubicBezTo>
                  <a:pt x="366" y="438"/>
                  <a:pt x="438" y="505"/>
                  <a:pt x="525" y="505"/>
                </a:cubicBezTo>
                <a:cubicBezTo>
                  <a:pt x="612" y="505"/>
                  <a:pt x="683" y="438"/>
                  <a:pt x="683" y="350"/>
                </a:cubicBezTo>
                <a:cubicBezTo>
                  <a:pt x="683" y="263"/>
                  <a:pt x="612" y="191"/>
                  <a:pt x="525" y="191"/>
                </a:cubicBezTo>
                <a:close/>
                <a:moveTo>
                  <a:pt x="932" y="0"/>
                </a:moveTo>
                <a:cubicBezTo>
                  <a:pt x="995" y="0"/>
                  <a:pt x="1050" y="52"/>
                  <a:pt x="1050" y="11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700" y="1049"/>
                </a:lnTo>
                <a:lnTo>
                  <a:pt x="525" y="1224"/>
                </a:lnTo>
                <a:lnTo>
                  <a:pt x="350" y="1049"/>
                </a:ln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864" y="4971259"/>
            <a:ext cx="377825" cy="420687"/>
          </a:xfrm>
          <a:custGeom>
            <a:avLst/>
            <a:gdLst>
              <a:gd name="T0" fmla="*/ 946 w 1051"/>
              <a:gd name="T1" fmla="*/ 175 h 1168"/>
              <a:gd name="T2" fmla="*/ 946 w 1051"/>
              <a:gd name="T3" fmla="*/ 147 h 1168"/>
              <a:gd name="T4" fmla="*/ 845 w 1051"/>
              <a:gd name="T5" fmla="*/ 46 h 1168"/>
              <a:gd name="T6" fmla="*/ 746 w 1051"/>
              <a:gd name="T7" fmla="*/ 147 h 1168"/>
              <a:gd name="T8" fmla="*/ 746 w 1051"/>
              <a:gd name="T9" fmla="*/ 175 h 1168"/>
              <a:gd name="T10" fmla="*/ 946 w 1051"/>
              <a:gd name="T11" fmla="*/ 175 h 1168"/>
              <a:gd name="T12" fmla="*/ 992 w 1051"/>
              <a:gd name="T13" fmla="*/ 175 h 1168"/>
              <a:gd name="T14" fmla="*/ 1050 w 1051"/>
              <a:gd name="T15" fmla="*/ 235 h 1168"/>
              <a:gd name="T16" fmla="*/ 1050 w 1051"/>
              <a:gd name="T17" fmla="*/ 467 h 1168"/>
              <a:gd name="T18" fmla="*/ 992 w 1051"/>
              <a:gd name="T19" fmla="*/ 525 h 1168"/>
              <a:gd name="T20" fmla="*/ 700 w 1051"/>
              <a:gd name="T21" fmla="*/ 525 h 1168"/>
              <a:gd name="T22" fmla="*/ 643 w 1051"/>
              <a:gd name="T23" fmla="*/ 467 h 1168"/>
              <a:gd name="T24" fmla="*/ 643 w 1051"/>
              <a:gd name="T25" fmla="*/ 235 h 1168"/>
              <a:gd name="T26" fmla="*/ 700 w 1051"/>
              <a:gd name="T27" fmla="*/ 175 h 1168"/>
              <a:gd name="T28" fmla="*/ 700 w 1051"/>
              <a:gd name="T29" fmla="*/ 147 h 1168"/>
              <a:gd name="T30" fmla="*/ 845 w 1051"/>
              <a:gd name="T31" fmla="*/ 0 h 1168"/>
              <a:gd name="T32" fmla="*/ 992 w 1051"/>
              <a:gd name="T33" fmla="*/ 147 h 1168"/>
              <a:gd name="T34" fmla="*/ 992 w 1051"/>
              <a:gd name="T35" fmla="*/ 175 h 1168"/>
              <a:gd name="T36" fmla="*/ 992 w 1051"/>
              <a:gd name="T37" fmla="*/ 847 h 1168"/>
              <a:gd name="T38" fmla="*/ 1050 w 1051"/>
              <a:gd name="T39" fmla="*/ 904 h 1168"/>
              <a:gd name="T40" fmla="*/ 1050 w 1051"/>
              <a:gd name="T41" fmla="*/ 1109 h 1168"/>
              <a:gd name="T42" fmla="*/ 992 w 1051"/>
              <a:gd name="T43" fmla="*/ 1167 h 1168"/>
              <a:gd name="T44" fmla="*/ 0 w 1051"/>
              <a:gd name="T45" fmla="*/ 175 h 1168"/>
              <a:gd name="T46" fmla="*/ 58 w 1051"/>
              <a:gd name="T47" fmla="*/ 117 h 1168"/>
              <a:gd name="T48" fmla="*/ 263 w 1051"/>
              <a:gd name="T49" fmla="*/ 117 h 1168"/>
              <a:gd name="T50" fmla="*/ 320 w 1051"/>
              <a:gd name="T51" fmla="*/ 175 h 1168"/>
              <a:gd name="T52" fmla="*/ 353 w 1051"/>
              <a:gd name="T53" fmla="*/ 382 h 1168"/>
              <a:gd name="T54" fmla="*/ 339 w 1051"/>
              <a:gd name="T55" fmla="*/ 443 h 1168"/>
              <a:gd name="T56" fmla="*/ 211 w 1051"/>
              <a:gd name="T57" fmla="*/ 571 h 1168"/>
              <a:gd name="T58" fmla="*/ 596 w 1051"/>
              <a:gd name="T59" fmla="*/ 956 h 1168"/>
              <a:gd name="T60" fmla="*/ 725 w 1051"/>
              <a:gd name="T61" fmla="*/ 828 h 1168"/>
              <a:gd name="T62" fmla="*/ 785 w 1051"/>
              <a:gd name="T63" fmla="*/ 814 h 1168"/>
              <a:gd name="T64" fmla="*/ 992 w 1051"/>
              <a:gd name="T65" fmla="*/ 847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1" h="1168">
                <a:moveTo>
                  <a:pt x="946" y="175"/>
                </a:moveTo>
                <a:lnTo>
                  <a:pt x="946" y="147"/>
                </a:lnTo>
                <a:cubicBezTo>
                  <a:pt x="946" y="93"/>
                  <a:pt x="899" y="46"/>
                  <a:pt x="845" y="46"/>
                </a:cubicBezTo>
                <a:cubicBezTo>
                  <a:pt x="790" y="46"/>
                  <a:pt x="746" y="93"/>
                  <a:pt x="746" y="147"/>
                </a:cubicBezTo>
                <a:lnTo>
                  <a:pt x="746" y="175"/>
                </a:lnTo>
                <a:lnTo>
                  <a:pt x="946" y="175"/>
                </a:lnTo>
                <a:close/>
                <a:moveTo>
                  <a:pt x="992" y="175"/>
                </a:moveTo>
                <a:cubicBezTo>
                  <a:pt x="1025" y="175"/>
                  <a:pt x="1050" y="202"/>
                  <a:pt x="1050" y="235"/>
                </a:cubicBezTo>
                <a:lnTo>
                  <a:pt x="1050" y="467"/>
                </a:lnTo>
                <a:cubicBezTo>
                  <a:pt x="1050" y="500"/>
                  <a:pt x="1025" y="525"/>
                  <a:pt x="992" y="525"/>
                </a:cubicBezTo>
                <a:lnTo>
                  <a:pt x="700" y="525"/>
                </a:lnTo>
                <a:cubicBezTo>
                  <a:pt x="667" y="525"/>
                  <a:pt x="643" y="500"/>
                  <a:pt x="643" y="467"/>
                </a:cubicBezTo>
                <a:lnTo>
                  <a:pt x="643" y="235"/>
                </a:lnTo>
                <a:cubicBezTo>
                  <a:pt x="643" y="202"/>
                  <a:pt x="667" y="175"/>
                  <a:pt x="700" y="175"/>
                </a:cubicBezTo>
                <a:lnTo>
                  <a:pt x="700" y="147"/>
                </a:lnTo>
                <a:cubicBezTo>
                  <a:pt x="700" y="68"/>
                  <a:pt x="765" y="0"/>
                  <a:pt x="845" y="0"/>
                </a:cubicBezTo>
                <a:cubicBezTo>
                  <a:pt x="924" y="0"/>
                  <a:pt x="992" y="68"/>
                  <a:pt x="992" y="147"/>
                </a:cubicBezTo>
                <a:lnTo>
                  <a:pt x="992" y="175"/>
                </a:lnTo>
                <a:close/>
                <a:moveTo>
                  <a:pt x="992" y="847"/>
                </a:moveTo>
                <a:cubicBezTo>
                  <a:pt x="1025" y="847"/>
                  <a:pt x="1050" y="872"/>
                  <a:pt x="1050" y="904"/>
                </a:cubicBezTo>
                <a:lnTo>
                  <a:pt x="1050" y="1109"/>
                </a:lnTo>
                <a:cubicBezTo>
                  <a:pt x="1050" y="1142"/>
                  <a:pt x="1025" y="1167"/>
                  <a:pt x="992" y="1167"/>
                </a:cubicBezTo>
                <a:cubicBezTo>
                  <a:pt x="446" y="1167"/>
                  <a:pt x="0" y="721"/>
                  <a:pt x="0" y="175"/>
                </a:cubicBezTo>
                <a:cubicBezTo>
                  <a:pt x="0" y="142"/>
                  <a:pt x="25" y="117"/>
                  <a:pt x="58" y="117"/>
                </a:cubicBezTo>
                <a:lnTo>
                  <a:pt x="263" y="117"/>
                </a:lnTo>
                <a:cubicBezTo>
                  <a:pt x="295" y="117"/>
                  <a:pt x="320" y="142"/>
                  <a:pt x="320" y="175"/>
                </a:cubicBezTo>
                <a:cubicBezTo>
                  <a:pt x="320" y="249"/>
                  <a:pt x="331" y="317"/>
                  <a:pt x="353" y="382"/>
                </a:cubicBezTo>
                <a:cubicBezTo>
                  <a:pt x="358" y="402"/>
                  <a:pt x="356" y="426"/>
                  <a:pt x="339" y="443"/>
                </a:cubicBezTo>
                <a:lnTo>
                  <a:pt x="211" y="571"/>
                </a:lnTo>
                <a:cubicBezTo>
                  <a:pt x="295" y="738"/>
                  <a:pt x="432" y="872"/>
                  <a:pt x="596" y="956"/>
                </a:cubicBezTo>
                <a:lnTo>
                  <a:pt x="725" y="828"/>
                </a:lnTo>
                <a:cubicBezTo>
                  <a:pt x="741" y="811"/>
                  <a:pt x="766" y="809"/>
                  <a:pt x="785" y="814"/>
                </a:cubicBezTo>
                <a:cubicBezTo>
                  <a:pt x="850" y="836"/>
                  <a:pt x="919" y="847"/>
                  <a:pt x="992" y="84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66924" y="5014119"/>
            <a:ext cx="503238" cy="336550"/>
          </a:xfrm>
          <a:custGeom>
            <a:avLst/>
            <a:gdLst>
              <a:gd name="T0" fmla="*/ 1281 w 1400"/>
              <a:gd name="T1" fmla="*/ 760 h 936"/>
              <a:gd name="T2" fmla="*/ 1281 w 1400"/>
              <a:gd name="T3" fmla="*/ 350 h 936"/>
              <a:gd name="T4" fmla="*/ 1049 w 1400"/>
              <a:gd name="T5" fmla="*/ 350 h 936"/>
              <a:gd name="T6" fmla="*/ 1049 w 1400"/>
              <a:gd name="T7" fmla="*/ 760 h 936"/>
              <a:gd name="T8" fmla="*/ 1281 w 1400"/>
              <a:gd name="T9" fmla="*/ 760 h 936"/>
              <a:gd name="T10" fmla="*/ 1342 w 1400"/>
              <a:gd name="T11" fmla="*/ 235 h 936"/>
              <a:gd name="T12" fmla="*/ 1399 w 1400"/>
              <a:gd name="T13" fmla="*/ 292 h 936"/>
              <a:gd name="T14" fmla="*/ 1399 w 1400"/>
              <a:gd name="T15" fmla="*/ 874 h 936"/>
              <a:gd name="T16" fmla="*/ 1342 w 1400"/>
              <a:gd name="T17" fmla="*/ 935 h 936"/>
              <a:gd name="T18" fmla="*/ 992 w 1400"/>
              <a:gd name="T19" fmla="*/ 935 h 936"/>
              <a:gd name="T20" fmla="*/ 932 w 1400"/>
              <a:gd name="T21" fmla="*/ 874 h 936"/>
              <a:gd name="T22" fmla="*/ 932 w 1400"/>
              <a:gd name="T23" fmla="*/ 292 h 936"/>
              <a:gd name="T24" fmla="*/ 992 w 1400"/>
              <a:gd name="T25" fmla="*/ 235 h 936"/>
              <a:gd name="T26" fmla="*/ 1342 w 1400"/>
              <a:gd name="T27" fmla="*/ 235 h 936"/>
              <a:gd name="T28" fmla="*/ 232 w 1400"/>
              <a:gd name="T29" fmla="*/ 117 h 936"/>
              <a:gd name="T30" fmla="*/ 232 w 1400"/>
              <a:gd name="T31" fmla="*/ 760 h 936"/>
              <a:gd name="T32" fmla="*/ 817 w 1400"/>
              <a:gd name="T33" fmla="*/ 760 h 936"/>
              <a:gd name="T34" fmla="*/ 817 w 1400"/>
              <a:gd name="T35" fmla="*/ 935 h 936"/>
              <a:gd name="T36" fmla="*/ 0 w 1400"/>
              <a:gd name="T37" fmla="*/ 935 h 936"/>
              <a:gd name="T38" fmla="*/ 0 w 1400"/>
              <a:gd name="T39" fmla="*/ 760 h 936"/>
              <a:gd name="T40" fmla="*/ 117 w 1400"/>
              <a:gd name="T41" fmla="*/ 760 h 936"/>
              <a:gd name="T42" fmla="*/ 117 w 1400"/>
              <a:gd name="T43" fmla="*/ 117 h 936"/>
              <a:gd name="T44" fmla="*/ 232 w 1400"/>
              <a:gd name="T45" fmla="*/ 0 h 936"/>
              <a:gd name="T46" fmla="*/ 1281 w 1400"/>
              <a:gd name="T47" fmla="*/ 0 h 936"/>
              <a:gd name="T48" fmla="*/ 1281 w 1400"/>
              <a:gd name="T49" fmla="*/ 117 h 936"/>
              <a:gd name="T50" fmla="*/ 232 w 1400"/>
              <a:gd name="T51" fmla="*/ 1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00" h="936">
                <a:moveTo>
                  <a:pt x="1281" y="760"/>
                </a:moveTo>
                <a:lnTo>
                  <a:pt x="1281" y="350"/>
                </a:lnTo>
                <a:lnTo>
                  <a:pt x="1049" y="350"/>
                </a:lnTo>
                <a:lnTo>
                  <a:pt x="1049" y="760"/>
                </a:lnTo>
                <a:lnTo>
                  <a:pt x="1281" y="760"/>
                </a:lnTo>
                <a:close/>
                <a:moveTo>
                  <a:pt x="1342" y="235"/>
                </a:moveTo>
                <a:cubicBezTo>
                  <a:pt x="1374" y="235"/>
                  <a:pt x="1399" y="260"/>
                  <a:pt x="1399" y="292"/>
                </a:cubicBezTo>
                <a:lnTo>
                  <a:pt x="1399" y="874"/>
                </a:lnTo>
                <a:cubicBezTo>
                  <a:pt x="1399" y="907"/>
                  <a:pt x="1374" y="935"/>
                  <a:pt x="1342" y="935"/>
                </a:cubicBezTo>
                <a:lnTo>
                  <a:pt x="992" y="935"/>
                </a:lnTo>
                <a:cubicBezTo>
                  <a:pt x="959" y="935"/>
                  <a:pt x="932" y="907"/>
                  <a:pt x="932" y="874"/>
                </a:cubicBezTo>
                <a:lnTo>
                  <a:pt x="932" y="292"/>
                </a:lnTo>
                <a:cubicBezTo>
                  <a:pt x="932" y="260"/>
                  <a:pt x="959" y="235"/>
                  <a:pt x="992" y="235"/>
                </a:cubicBezTo>
                <a:lnTo>
                  <a:pt x="1342" y="235"/>
                </a:lnTo>
                <a:close/>
                <a:moveTo>
                  <a:pt x="232" y="117"/>
                </a:moveTo>
                <a:lnTo>
                  <a:pt x="232" y="760"/>
                </a:lnTo>
                <a:lnTo>
                  <a:pt x="817" y="760"/>
                </a:lnTo>
                <a:lnTo>
                  <a:pt x="817" y="935"/>
                </a:lnTo>
                <a:lnTo>
                  <a:pt x="0" y="935"/>
                </a:lnTo>
                <a:lnTo>
                  <a:pt x="0" y="760"/>
                </a:lnTo>
                <a:lnTo>
                  <a:pt x="117" y="760"/>
                </a:lnTo>
                <a:lnTo>
                  <a:pt x="117" y="117"/>
                </a:lnTo>
                <a:cubicBezTo>
                  <a:pt x="117" y="55"/>
                  <a:pt x="169" y="0"/>
                  <a:pt x="232" y="0"/>
                </a:cubicBezTo>
                <a:lnTo>
                  <a:pt x="1281" y="0"/>
                </a:lnTo>
                <a:lnTo>
                  <a:pt x="1281" y="117"/>
                </a:lnTo>
                <a:lnTo>
                  <a:pt x="232" y="1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98812" y="4950621"/>
            <a:ext cx="379412" cy="461963"/>
          </a:xfrm>
          <a:custGeom>
            <a:avLst/>
            <a:gdLst>
              <a:gd name="T0" fmla="*/ 937 w 1056"/>
              <a:gd name="T1" fmla="*/ 0 h 1285"/>
              <a:gd name="T2" fmla="*/ 1055 w 1056"/>
              <a:gd name="T3" fmla="*/ 118 h 1285"/>
              <a:gd name="T4" fmla="*/ 1055 w 1056"/>
              <a:gd name="T5" fmla="*/ 1167 h 1285"/>
              <a:gd name="T6" fmla="*/ 937 w 1056"/>
              <a:gd name="T7" fmla="*/ 1284 h 1285"/>
              <a:gd name="T8" fmla="*/ 355 w 1056"/>
              <a:gd name="T9" fmla="*/ 1284 h 1285"/>
              <a:gd name="T10" fmla="*/ 237 w 1056"/>
              <a:gd name="T11" fmla="*/ 1167 h 1285"/>
              <a:gd name="T12" fmla="*/ 237 w 1056"/>
              <a:gd name="T13" fmla="*/ 992 h 1285"/>
              <a:gd name="T14" fmla="*/ 355 w 1056"/>
              <a:gd name="T15" fmla="*/ 992 h 1285"/>
              <a:gd name="T16" fmla="*/ 355 w 1056"/>
              <a:gd name="T17" fmla="*/ 1110 h 1285"/>
              <a:gd name="T18" fmla="*/ 937 w 1056"/>
              <a:gd name="T19" fmla="*/ 1110 h 1285"/>
              <a:gd name="T20" fmla="*/ 937 w 1056"/>
              <a:gd name="T21" fmla="*/ 175 h 1285"/>
              <a:gd name="T22" fmla="*/ 355 w 1056"/>
              <a:gd name="T23" fmla="*/ 175 h 1285"/>
              <a:gd name="T24" fmla="*/ 355 w 1056"/>
              <a:gd name="T25" fmla="*/ 292 h 1285"/>
              <a:gd name="T26" fmla="*/ 237 w 1056"/>
              <a:gd name="T27" fmla="*/ 292 h 1285"/>
              <a:gd name="T28" fmla="*/ 237 w 1056"/>
              <a:gd name="T29" fmla="*/ 118 h 1285"/>
              <a:gd name="T30" fmla="*/ 355 w 1056"/>
              <a:gd name="T31" fmla="*/ 0 h 1285"/>
              <a:gd name="T32" fmla="*/ 937 w 1056"/>
              <a:gd name="T33" fmla="*/ 0 h 1285"/>
              <a:gd name="T34" fmla="*/ 298 w 1056"/>
              <a:gd name="T35" fmla="*/ 760 h 1285"/>
              <a:gd name="T36" fmla="*/ 412 w 1056"/>
              <a:gd name="T37" fmla="*/ 642 h 1285"/>
              <a:gd name="T38" fmla="*/ 298 w 1056"/>
              <a:gd name="T39" fmla="*/ 525 h 1285"/>
              <a:gd name="T40" fmla="*/ 180 w 1056"/>
              <a:gd name="T41" fmla="*/ 642 h 1285"/>
              <a:gd name="T42" fmla="*/ 298 w 1056"/>
              <a:gd name="T43" fmla="*/ 760 h 1285"/>
              <a:gd name="T44" fmla="*/ 519 w 1056"/>
              <a:gd name="T45" fmla="*/ 672 h 1285"/>
              <a:gd name="T46" fmla="*/ 582 w 1056"/>
              <a:gd name="T47" fmla="*/ 724 h 1285"/>
              <a:gd name="T48" fmla="*/ 587 w 1056"/>
              <a:gd name="T49" fmla="*/ 741 h 1285"/>
              <a:gd name="T50" fmla="*/ 530 w 1056"/>
              <a:gd name="T51" fmla="*/ 842 h 1285"/>
              <a:gd name="T52" fmla="*/ 513 w 1056"/>
              <a:gd name="T53" fmla="*/ 847 h 1285"/>
              <a:gd name="T54" fmla="*/ 437 w 1056"/>
              <a:gd name="T55" fmla="*/ 817 h 1285"/>
              <a:gd name="T56" fmla="*/ 385 w 1056"/>
              <a:gd name="T57" fmla="*/ 847 h 1285"/>
              <a:gd name="T58" fmla="*/ 371 w 1056"/>
              <a:gd name="T59" fmla="*/ 921 h 1285"/>
              <a:gd name="T60" fmla="*/ 355 w 1056"/>
              <a:gd name="T61" fmla="*/ 935 h 1285"/>
              <a:gd name="T62" fmla="*/ 237 w 1056"/>
              <a:gd name="T63" fmla="*/ 935 h 1285"/>
              <a:gd name="T64" fmla="*/ 226 w 1056"/>
              <a:gd name="T65" fmla="*/ 921 h 1285"/>
              <a:gd name="T66" fmla="*/ 216 w 1056"/>
              <a:gd name="T67" fmla="*/ 847 h 1285"/>
              <a:gd name="T68" fmla="*/ 164 w 1056"/>
              <a:gd name="T69" fmla="*/ 817 h 1285"/>
              <a:gd name="T70" fmla="*/ 82 w 1056"/>
              <a:gd name="T71" fmla="*/ 842 h 1285"/>
              <a:gd name="T72" fmla="*/ 62 w 1056"/>
              <a:gd name="T73" fmla="*/ 834 h 1285"/>
              <a:gd name="T74" fmla="*/ 5 w 1056"/>
              <a:gd name="T75" fmla="*/ 735 h 1285"/>
              <a:gd name="T76" fmla="*/ 11 w 1056"/>
              <a:gd name="T77" fmla="*/ 713 h 1285"/>
              <a:gd name="T78" fmla="*/ 76 w 1056"/>
              <a:gd name="T79" fmla="*/ 667 h 1285"/>
              <a:gd name="T80" fmla="*/ 76 w 1056"/>
              <a:gd name="T81" fmla="*/ 607 h 1285"/>
              <a:gd name="T82" fmla="*/ 11 w 1056"/>
              <a:gd name="T83" fmla="*/ 560 h 1285"/>
              <a:gd name="T84" fmla="*/ 5 w 1056"/>
              <a:gd name="T85" fmla="*/ 544 h 1285"/>
              <a:gd name="T86" fmla="*/ 62 w 1056"/>
              <a:gd name="T87" fmla="*/ 443 h 1285"/>
              <a:gd name="T88" fmla="*/ 82 w 1056"/>
              <a:gd name="T89" fmla="*/ 437 h 1285"/>
              <a:gd name="T90" fmla="*/ 155 w 1056"/>
              <a:gd name="T91" fmla="*/ 467 h 1285"/>
              <a:gd name="T92" fmla="*/ 210 w 1056"/>
              <a:gd name="T93" fmla="*/ 437 h 1285"/>
              <a:gd name="T94" fmla="*/ 221 w 1056"/>
              <a:gd name="T95" fmla="*/ 364 h 1285"/>
              <a:gd name="T96" fmla="*/ 237 w 1056"/>
              <a:gd name="T97" fmla="*/ 350 h 1285"/>
              <a:gd name="T98" fmla="*/ 355 w 1056"/>
              <a:gd name="T99" fmla="*/ 350 h 1285"/>
              <a:gd name="T100" fmla="*/ 371 w 1056"/>
              <a:gd name="T101" fmla="*/ 364 h 1285"/>
              <a:gd name="T102" fmla="*/ 385 w 1056"/>
              <a:gd name="T103" fmla="*/ 437 h 1285"/>
              <a:gd name="T104" fmla="*/ 437 w 1056"/>
              <a:gd name="T105" fmla="*/ 467 h 1285"/>
              <a:gd name="T106" fmla="*/ 513 w 1056"/>
              <a:gd name="T107" fmla="*/ 443 h 1285"/>
              <a:gd name="T108" fmla="*/ 530 w 1056"/>
              <a:gd name="T109" fmla="*/ 451 h 1285"/>
              <a:gd name="T110" fmla="*/ 587 w 1056"/>
              <a:gd name="T111" fmla="*/ 549 h 1285"/>
              <a:gd name="T112" fmla="*/ 582 w 1056"/>
              <a:gd name="T113" fmla="*/ 566 h 1285"/>
              <a:gd name="T114" fmla="*/ 519 w 1056"/>
              <a:gd name="T115" fmla="*/ 612 h 1285"/>
              <a:gd name="T116" fmla="*/ 519 w 1056"/>
              <a:gd name="T117" fmla="*/ 67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6" h="1285">
                <a:moveTo>
                  <a:pt x="937" y="0"/>
                </a:moveTo>
                <a:cubicBezTo>
                  <a:pt x="1000" y="0"/>
                  <a:pt x="1055" y="55"/>
                  <a:pt x="1055" y="118"/>
                </a:cubicBezTo>
                <a:lnTo>
                  <a:pt x="1055" y="1167"/>
                </a:lnTo>
                <a:cubicBezTo>
                  <a:pt x="1055" y="1230"/>
                  <a:pt x="1000" y="1284"/>
                  <a:pt x="937" y="1284"/>
                </a:cubicBezTo>
                <a:lnTo>
                  <a:pt x="355" y="1284"/>
                </a:lnTo>
                <a:cubicBezTo>
                  <a:pt x="292" y="1284"/>
                  <a:pt x="237" y="1230"/>
                  <a:pt x="237" y="1167"/>
                </a:cubicBezTo>
                <a:lnTo>
                  <a:pt x="237" y="992"/>
                </a:lnTo>
                <a:lnTo>
                  <a:pt x="355" y="992"/>
                </a:lnTo>
                <a:lnTo>
                  <a:pt x="355" y="1110"/>
                </a:lnTo>
                <a:lnTo>
                  <a:pt x="937" y="1110"/>
                </a:lnTo>
                <a:lnTo>
                  <a:pt x="937" y="175"/>
                </a:lnTo>
                <a:lnTo>
                  <a:pt x="355" y="175"/>
                </a:lnTo>
                <a:lnTo>
                  <a:pt x="355" y="292"/>
                </a:lnTo>
                <a:lnTo>
                  <a:pt x="237" y="292"/>
                </a:lnTo>
                <a:lnTo>
                  <a:pt x="237" y="118"/>
                </a:lnTo>
                <a:cubicBezTo>
                  <a:pt x="237" y="55"/>
                  <a:pt x="292" y="0"/>
                  <a:pt x="355" y="0"/>
                </a:cubicBezTo>
                <a:lnTo>
                  <a:pt x="937" y="0"/>
                </a:lnTo>
                <a:close/>
                <a:moveTo>
                  <a:pt x="298" y="760"/>
                </a:moveTo>
                <a:cubicBezTo>
                  <a:pt x="360" y="760"/>
                  <a:pt x="412" y="705"/>
                  <a:pt x="412" y="642"/>
                </a:cubicBezTo>
                <a:cubicBezTo>
                  <a:pt x="412" y="579"/>
                  <a:pt x="360" y="525"/>
                  <a:pt x="298" y="525"/>
                </a:cubicBezTo>
                <a:cubicBezTo>
                  <a:pt x="235" y="525"/>
                  <a:pt x="180" y="579"/>
                  <a:pt x="180" y="642"/>
                </a:cubicBezTo>
                <a:cubicBezTo>
                  <a:pt x="180" y="705"/>
                  <a:pt x="235" y="760"/>
                  <a:pt x="298" y="760"/>
                </a:cubicBezTo>
                <a:close/>
                <a:moveTo>
                  <a:pt x="519" y="672"/>
                </a:moveTo>
                <a:lnTo>
                  <a:pt x="582" y="724"/>
                </a:lnTo>
                <a:cubicBezTo>
                  <a:pt x="587" y="730"/>
                  <a:pt x="593" y="735"/>
                  <a:pt x="587" y="741"/>
                </a:cubicBezTo>
                <a:lnTo>
                  <a:pt x="530" y="842"/>
                </a:lnTo>
                <a:cubicBezTo>
                  <a:pt x="524" y="847"/>
                  <a:pt x="519" y="847"/>
                  <a:pt x="513" y="847"/>
                </a:cubicBezTo>
                <a:lnTo>
                  <a:pt x="437" y="817"/>
                </a:lnTo>
                <a:cubicBezTo>
                  <a:pt x="421" y="828"/>
                  <a:pt x="401" y="842"/>
                  <a:pt x="385" y="847"/>
                </a:cubicBezTo>
                <a:lnTo>
                  <a:pt x="371" y="921"/>
                </a:lnTo>
                <a:cubicBezTo>
                  <a:pt x="366" y="926"/>
                  <a:pt x="360" y="935"/>
                  <a:pt x="355" y="935"/>
                </a:cubicBezTo>
                <a:lnTo>
                  <a:pt x="237" y="935"/>
                </a:lnTo>
                <a:cubicBezTo>
                  <a:pt x="232" y="935"/>
                  <a:pt x="221" y="926"/>
                  <a:pt x="226" y="921"/>
                </a:cubicBezTo>
                <a:lnTo>
                  <a:pt x="216" y="847"/>
                </a:lnTo>
                <a:cubicBezTo>
                  <a:pt x="199" y="842"/>
                  <a:pt x="180" y="828"/>
                  <a:pt x="164" y="817"/>
                </a:cubicBezTo>
                <a:lnTo>
                  <a:pt x="82" y="842"/>
                </a:lnTo>
                <a:cubicBezTo>
                  <a:pt x="76" y="847"/>
                  <a:pt x="68" y="839"/>
                  <a:pt x="62" y="834"/>
                </a:cubicBezTo>
                <a:lnTo>
                  <a:pt x="5" y="735"/>
                </a:lnTo>
                <a:cubicBezTo>
                  <a:pt x="5" y="730"/>
                  <a:pt x="5" y="724"/>
                  <a:pt x="11" y="713"/>
                </a:cubicBezTo>
                <a:lnTo>
                  <a:pt x="76" y="667"/>
                </a:lnTo>
                <a:lnTo>
                  <a:pt x="76" y="607"/>
                </a:lnTo>
                <a:lnTo>
                  <a:pt x="11" y="560"/>
                </a:lnTo>
                <a:cubicBezTo>
                  <a:pt x="5" y="555"/>
                  <a:pt x="0" y="549"/>
                  <a:pt x="5" y="544"/>
                </a:cubicBezTo>
                <a:lnTo>
                  <a:pt x="62" y="443"/>
                </a:lnTo>
                <a:cubicBezTo>
                  <a:pt x="68" y="437"/>
                  <a:pt x="76" y="437"/>
                  <a:pt x="82" y="437"/>
                </a:cubicBezTo>
                <a:lnTo>
                  <a:pt x="155" y="467"/>
                </a:lnTo>
                <a:cubicBezTo>
                  <a:pt x="172" y="456"/>
                  <a:pt x="194" y="443"/>
                  <a:pt x="210" y="437"/>
                </a:cubicBezTo>
                <a:lnTo>
                  <a:pt x="221" y="364"/>
                </a:lnTo>
                <a:cubicBezTo>
                  <a:pt x="226" y="358"/>
                  <a:pt x="232" y="350"/>
                  <a:pt x="237" y="350"/>
                </a:cubicBezTo>
                <a:lnTo>
                  <a:pt x="355" y="350"/>
                </a:lnTo>
                <a:cubicBezTo>
                  <a:pt x="366" y="350"/>
                  <a:pt x="371" y="358"/>
                  <a:pt x="371" y="364"/>
                </a:cubicBezTo>
                <a:lnTo>
                  <a:pt x="385" y="437"/>
                </a:lnTo>
                <a:cubicBezTo>
                  <a:pt x="401" y="443"/>
                  <a:pt x="421" y="456"/>
                  <a:pt x="437" y="467"/>
                </a:cubicBezTo>
                <a:lnTo>
                  <a:pt x="513" y="443"/>
                </a:lnTo>
                <a:cubicBezTo>
                  <a:pt x="519" y="437"/>
                  <a:pt x="524" y="445"/>
                  <a:pt x="530" y="451"/>
                </a:cubicBezTo>
                <a:lnTo>
                  <a:pt x="587" y="549"/>
                </a:lnTo>
                <a:cubicBezTo>
                  <a:pt x="587" y="555"/>
                  <a:pt x="587" y="560"/>
                  <a:pt x="582" y="566"/>
                </a:cubicBezTo>
                <a:lnTo>
                  <a:pt x="519" y="612"/>
                </a:lnTo>
                <a:lnTo>
                  <a:pt x="519" y="67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49737" y="4950621"/>
            <a:ext cx="431800" cy="461963"/>
          </a:xfrm>
          <a:custGeom>
            <a:avLst/>
            <a:gdLst>
              <a:gd name="T0" fmla="*/ 700 w 1201"/>
              <a:gd name="T1" fmla="*/ 1110 h 1285"/>
              <a:gd name="T2" fmla="*/ 700 w 1201"/>
              <a:gd name="T3" fmla="*/ 175 h 1285"/>
              <a:gd name="T4" fmla="*/ 115 w 1201"/>
              <a:gd name="T5" fmla="*/ 175 h 1285"/>
              <a:gd name="T6" fmla="*/ 115 w 1201"/>
              <a:gd name="T7" fmla="*/ 1110 h 1285"/>
              <a:gd name="T8" fmla="*/ 700 w 1201"/>
              <a:gd name="T9" fmla="*/ 1110 h 1285"/>
              <a:gd name="T10" fmla="*/ 700 w 1201"/>
              <a:gd name="T11" fmla="*/ 0 h 1285"/>
              <a:gd name="T12" fmla="*/ 815 w 1201"/>
              <a:gd name="T13" fmla="*/ 118 h 1285"/>
              <a:gd name="T14" fmla="*/ 815 w 1201"/>
              <a:gd name="T15" fmla="*/ 1167 h 1285"/>
              <a:gd name="T16" fmla="*/ 700 w 1201"/>
              <a:gd name="T17" fmla="*/ 1284 h 1285"/>
              <a:gd name="T18" fmla="*/ 115 w 1201"/>
              <a:gd name="T19" fmla="*/ 1284 h 1285"/>
              <a:gd name="T20" fmla="*/ 0 w 1201"/>
              <a:gd name="T21" fmla="*/ 1167 h 1285"/>
              <a:gd name="T22" fmla="*/ 0 w 1201"/>
              <a:gd name="T23" fmla="*/ 118 h 1285"/>
              <a:gd name="T24" fmla="*/ 115 w 1201"/>
              <a:gd name="T25" fmla="*/ 0 h 1285"/>
              <a:gd name="T26" fmla="*/ 700 w 1201"/>
              <a:gd name="T27" fmla="*/ 0 h 1285"/>
              <a:gd name="T28" fmla="*/ 932 w 1201"/>
              <a:gd name="T29" fmla="*/ 514 h 1285"/>
              <a:gd name="T30" fmla="*/ 932 w 1201"/>
              <a:gd name="T31" fmla="*/ 765 h 1285"/>
              <a:gd name="T32" fmla="*/ 875 w 1201"/>
              <a:gd name="T33" fmla="*/ 705 h 1285"/>
              <a:gd name="T34" fmla="*/ 875 w 1201"/>
              <a:gd name="T35" fmla="*/ 571 h 1285"/>
              <a:gd name="T36" fmla="*/ 932 w 1201"/>
              <a:gd name="T37" fmla="*/ 514 h 1285"/>
              <a:gd name="T38" fmla="*/ 1055 w 1201"/>
              <a:gd name="T39" fmla="*/ 391 h 1285"/>
              <a:gd name="T40" fmla="*/ 1055 w 1201"/>
              <a:gd name="T41" fmla="*/ 888 h 1285"/>
              <a:gd name="T42" fmla="*/ 995 w 1201"/>
              <a:gd name="T43" fmla="*/ 828 h 1285"/>
              <a:gd name="T44" fmla="*/ 995 w 1201"/>
              <a:gd name="T45" fmla="*/ 451 h 1285"/>
              <a:gd name="T46" fmla="*/ 1055 w 1201"/>
              <a:gd name="T47" fmla="*/ 39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1" h="1285">
                <a:moveTo>
                  <a:pt x="700" y="1110"/>
                </a:moveTo>
                <a:lnTo>
                  <a:pt x="700" y="175"/>
                </a:lnTo>
                <a:lnTo>
                  <a:pt x="115" y="175"/>
                </a:lnTo>
                <a:lnTo>
                  <a:pt x="115" y="1110"/>
                </a:lnTo>
                <a:lnTo>
                  <a:pt x="700" y="1110"/>
                </a:lnTo>
                <a:close/>
                <a:moveTo>
                  <a:pt x="700" y="0"/>
                </a:moveTo>
                <a:cubicBezTo>
                  <a:pt x="763" y="0"/>
                  <a:pt x="815" y="55"/>
                  <a:pt x="815" y="118"/>
                </a:cubicBezTo>
                <a:lnTo>
                  <a:pt x="815" y="1167"/>
                </a:lnTo>
                <a:cubicBezTo>
                  <a:pt x="815" y="1230"/>
                  <a:pt x="763" y="1284"/>
                  <a:pt x="700" y="1284"/>
                </a:cubicBezTo>
                <a:lnTo>
                  <a:pt x="115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932" y="514"/>
                </a:moveTo>
                <a:cubicBezTo>
                  <a:pt x="1003" y="590"/>
                  <a:pt x="1003" y="694"/>
                  <a:pt x="932" y="765"/>
                </a:cubicBezTo>
                <a:lnTo>
                  <a:pt x="875" y="705"/>
                </a:lnTo>
                <a:cubicBezTo>
                  <a:pt x="905" y="664"/>
                  <a:pt x="905" y="612"/>
                  <a:pt x="875" y="571"/>
                </a:cubicBezTo>
                <a:lnTo>
                  <a:pt x="932" y="514"/>
                </a:lnTo>
                <a:close/>
                <a:moveTo>
                  <a:pt x="1055" y="391"/>
                </a:moveTo>
                <a:cubicBezTo>
                  <a:pt x="1200" y="530"/>
                  <a:pt x="1200" y="754"/>
                  <a:pt x="1055" y="888"/>
                </a:cubicBezTo>
                <a:lnTo>
                  <a:pt x="995" y="828"/>
                </a:lnTo>
                <a:cubicBezTo>
                  <a:pt x="1099" y="716"/>
                  <a:pt x="1099" y="555"/>
                  <a:pt x="995" y="451"/>
                </a:cubicBezTo>
                <a:lnTo>
                  <a:pt x="1055" y="39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76849" y="4964910"/>
            <a:ext cx="503238" cy="434975"/>
          </a:xfrm>
          <a:custGeom>
            <a:avLst/>
            <a:gdLst>
              <a:gd name="T0" fmla="*/ 1342 w 1400"/>
              <a:gd name="T1" fmla="*/ 372 h 1209"/>
              <a:gd name="T2" fmla="*/ 1399 w 1400"/>
              <a:gd name="T3" fmla="*/ 429 h 1209"/>
              <a:gd name="T4" fmla="*/ 1399 w 1400"/>
              <a:gd name="T5" fmla="*/ 1011 h 1209"/>
              <a:gd name="T6" fmla="*/ 1342 w 1400"/>
              <a:gd name="T7" fmla="*/ 1072 h 1209"/>
              <a:gd name="T8" fmla="*/ 1331 w 1400"/>
              <a:gd name="T9" fmla="*/ 1072 h 1209"/>
              <a:gd name="T10" fmla="*/ 1156 w 1400"/>
              <a:gd name="T11" fmla="*/ 897 h 1209"/>
              <a:gd name="T12" fmla="*/ 1281 w 1400"/>
              <a:gd name="T13" fmla="*/ 897 h 1209"/>
              <a:gd name="T14" fmla="*/ 1281 w 1400"/>
              <a:gd name="T15" fmla="*/ 487 h 1209"/>
              <a:gd name="T16" fmla="*/ 1049 w 1400"/>
              <a:gd name="T17" fmla="*/ 487 h 1209"/>
              <a:gd name="T18" fmla="*/ 1049 w 1400"/>
              <a:gd name="T19" fmla="*/ 790 h 1209"/>
              <a:gd name="T20" fmla="*/ 932 w 1400"/>
              <a:gd name="T21" fmla="*/ 673 h 1209"/>
              <a:gd name="T22" fmla="*/ 932 w 1400"/>
              <a:gd name="T23" fmla="*/ 429 h 1209"/>
              <a:gd name="T24" fmla="*/ 992 w 1400"/>
              <a:gd name="T25" fmla="*/ 372 h 1209"/>
              <a:gd name="T26" fmla="*/ 1342 w 1400"/>
              <a:gd name="T27" fmla="*/ 372 h 1209"/>
              <a:gd name="T28" fmla="*/ 232 w 1400"/>
              <a:gd name="T29" fmla="*/ 271 h 1209"/>
              <a:gd name="T30" fmla="*/ 232 w 1400"/>
              <a:gd name="T31" fmla="*/ 897 h 1209"/>
              <a:gd name="T32" fmla="*/ 858 w 1400"/>
              <a:gd name="T33" fmla="*/ 897 h 1209"/>
              <a:gd name="T34" fmla="*/ 232 w 1400"/>
              <a:gd name="T35" fmla="*/ 271 h 1209"/>
              <a:gd name="T36" fmla="*/ 112 w 1400"/>
              <a:gd name="T37" fmla="*/ 0 h 1209"/>
              <a:gd name="T38" fmla="*/ 1243 w 1400"/>
              <a:gd name="T39" fmla="*/ 1134 h 1209"/>
              <a:gd name="T40" fmla="*/ 1169 w 1400"/>
              <a:gd name="T41" fmla="*/ 1208 h 1209"/>
              <a:gd name="T42" fmla="*/ 1033 w 1400"/>
              <a:gd name="T43" fmla="*/ 1072 h 1209"/>
              <a:gd name="T44" fmla="*/ 0 w 1400"/>
              <a:gd name="T45" fmla="*/ 1072 h 1209"/>
              <a:gd name="T46" fmla="*/ 0 w 1400"/>
              <a:gd name="T47" fmla="*/ 897 h 1209"/>
              <a:gd name="T48" fmla="*/ 117 w 1400"/>
              <a:gd name="T49" fmla="*/ 897 h 1209"/>
              <a:gd name="T50" fmla="*/ 117 w 1400"/>
              <a:gd name="T51" fmla="*/ 254 h 1209"/>
              <a:gd name="T52" fmla="*/ 145 w 1400"/>
              <a:gd name="T53" fmla="*/ 181 h 1209"/>
              <a:gd name="T54" fmla="*/ 38 w 1400"/>
              <a:gd name="T55" fmla="*/ 74 h 1209"/>
              <a:gd name="T56" fmla="*/ 112 w 1400"/>
              <a:gd name="T57" fmla="*/ 0 h 1209"/>
              <a:gd name="T58" fmla="*/ 514 w 1400"/>
              <a:gd name="T59" fmla="*/ 254 h 1209"/>
              <a:gd name="T60" fmla="*/ 396 w 1400"/>
              <a:gd name="T61" fmla="*/ 137 h 1209"/>
              <a:gd name="T62" fmla="*/ 1281 w 1400"/>
              <a:gd name="T63" fmla="*/ 137 h 1209"/>
              <a:gd name="T64" fmla="*/ 1281 w 1400"/>
              <a:gd name="T65" fmla="*/ 254 h 1209"/>
              <a:gd name="T66" fmla="*/ 514 w 1400"/>
              <a:gd name="T67" fmla="*/ 254 h 1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0" h="1209">
                <a:moveTo>
                  <a:pt x="1342" y="372"/>
                </a:moveTo>
                <a:cubicBezTo>
                  <a:pt x="1374" y="372"/>
                  <a:pt x="1399" y="397"/>
                  <a:pt x="1399" y="429"/>
                </a:cubicBezTo>
                <a:lnTo>
                  <a:pt x="1399" y="1011"/>
                </a:lnTo>
                <a:cubicBezTo>
                  <a:pt x="1399" y="1044"/>
                  <a:pt x="1374" y="1072"/>
                  <a:pt x="1342" y="1072"/>
                </a:cubicBezTo>
                <a:lnTo>
                  <a:pt x="1331" y="1072"/>
                </a:lnTo>
                <a:lnTo>
                  <a:pt x="1156" y="897"/>
                </a:lnTo>
                <a:lnTo>
                  <a:pt x="1281" y="897"/>
                </a:lnTo>
                <a:lnTo>
                  <a:pt x="1281" y="487"/>
                </a:lnTo>
                <a:lnTo>
                  <a:pt x="1049" y="487"/>
                </a:lnTo>
                <a:lnTo>
                  <a:pt x="1049" y="790"/>
                </a:lnTo>
                <a:lnTo>
                  <a:pt x="932" y="673"/>
                </a:lnTo>
                <a:lnTo>
                  <a:pt x="932" y="429"/>
                </a:lnTo>
                <a:cubicBezTo>
                  <a:pt x="932" y="397"/>
                  <a:pt x="959" y="372"/>
                  <a:pt x="992" y="372"/>
                </a:cubicBezTo>
                <a:lnTo>
                  <a:pt x="1342" y="372"/>
                </a:lnTo>
                <a:close/>
                <a:moveTo>
                  <a:pt x="232" y="271"/>
                </a:moveTo>
                <a:lnTo>
                  <a:pt x="232" y="897"/>
                </a:lnTo>
                <a:lnTo>
                  <a:pt x="858" y="897"/>
                </a:lnTo>
                <a:lnTo>
                  <a:pt x="232" y="271"/>
                </a:lnTo>
                <a:close/>
                <a:moveTo>
                  <a:pt x="112" y="0"/>
                </a:moveTo>
                <a:cubicBezTo>
                  <a:pt x="489" y="378"/>
                  <a:pt x="866" y="756"/>
                  <a:pt x="1243" y="1134"/>
                </a:cubicBezTo>
                <a:lnTo>
                  <a:pt x="1169" y="1208"/>
                </a:lnTo>
                <a:lnTo>
                  <a:pt x="1033" y="1072"/>
                </a:lnTo>
                <a:lnTo>
                  <a:pt x="0" y="1072"/>
                </a:lnTo>
                <a:lnTo>
                  <a:pt x="0" y="897"/>
                </a:lnTo>
                <a:lnTo>
                  <a:pt x="117" y="897"/>
                </a:lnTo>
                <a:lnTo>
                  <a:pt x="117" y="254"/>
                </a:lnTo>
                <a:cubicBezTo>
                  <a:pt x="117" y="227"/>
                  <a:pt x="128" y="200"/>
                  <a:pt x="145" y="181"/>
                </a:cubicBezTo>
                <a:lnTo>
                  <a:pt x="38" y="74"/>
                </a:lnTo>
                <a:lnTo>
                  <a:pt x="112" y="0"/>
                </a:lnTo>
                <a:close/>
                <a:moveTo>
                  <a:pt x="514" y="254"/>
                </a:moveTo>
                <a:lnTo>
                  <a:pt x="396" y="137"/>
                </a:lnTo>
                <a:lnTo>
                  <a:pt x="1281" y="137"/>
                </a:lnTo>
                <a:lnTo>
                  <a:pt x="1281" y="254"/>
                </a:lnTo>
                <a:lnTo>
                  <a:pt x="514" y="25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1439" y="4950621"/>
            <a:ext cx="357187" cy="461963"/>
          </a:xfrm>
          <a:custGeom>
            <a:avLst/>
            <a:gdLst>
              <a:gd name="T0" fmla="*/ 322 w 993"/>
              <a:gd name="T1" fmla="*/ 585 h 1285"/>
              <a:gd name="T2" fmla="*/ 322 w 993"/>
              <a:gd name="T3" fmla="*/ 497 h 1285"/>
              <a:gd name="T4" fmla="*/ 235 w 993"/>
              <a:gd name="T5" fmla="*/ 421 h 1285"/>
              <a:gd name="T6" fmla="*/ 147 w 993"/>
              <a:gd name="T7" fmla="*/ 497 h 1285"/>
              <a:gd name="T8" fmla="*/ 147 w 993"/>
              <a:gd name="T9" fmla="*/ 585 h 1285"/>
              <a:gd name="T10" fmla="*/ 322 w 993"/>
              <a:gd name="T11" fmla="*/ 585 h 1285"/>
              <a:gd name="T12" fmla="*/ 396 w 993"/>
              <a:gd name="T13" fmla="*/ 585 h 1285"/>
              <a:gd name="T14" fmla="*/ 467 w 993"/>
              <a:gd name="T15" fmla="*/ 659 h 1285"/>
              <a:gd name="T16" fmla="*/ 467 w 993"/>
              <a:gd name="T17" fmla="*/ 864 h 1285"/>
              <a:gd name="T18" fmla="*/ 390 w 993"/>
              <a:gd name="T19" fmla="*/ 935 h 1285"/>
              <a:gd name="T20" fmla="*/ 71 w 993"/>
              <a:gd name="T21" fmla="*/ 935 h 1285"/>
              <a:gd name="T22" fmla="*/ 0 w 993"/>
              <a:gd name="T23" fmla="*/ 858 h 1285"/>
              <a:gd name="T24" fmla="*/ 0 w 993"/>
              <a:gd name="T25" fmla="*/ 653 h 1285"/>
              <a:gd name="T26" fmla="*/ 71 w 993"/>
              <a:gd name="T27" fmla="*/ 585 h 1285"/>
              <a:gd name="T28" fmla="*/ 71 w 993"/>
              <a:gd name="T29" fmla="*/ 497 h 1285"/>
              <a:gd name="T30" fmla="*/ 235 w 993"/>
              <a:gd name="T31" fmla="*/ 350 h 1285"/>
              <a:gd name="T32" fmla="*/ 396 w 993"/>
              <a:gd name="T33" fmla="*/ 497 h 1285"/>
              <a:gd name="T34" fmla="*/ 396 w 993"/>
              <a:gd name="T35" fmla="*/ 585 h 1285"/>
              <a:gd name="T36" fmla="*/ 874 w 993"/>
              <a:gd name="T37" fmla="*/ 0 h 1285"/>
              <a:gd name="T38" fmla="*/ 992 w 993"/>
              <a:gd name="T39" fmla="*/ 118 h 1285"/>
              <a:gd name="T40" fmla="*/ 992 w 993"/>
              <a:gd name="T41" fmla="*/ 1167 h 1285"/>
              <a:gd name="T42" fmla="*/ 874 w 993"/>
              <a:gd name="T43" fmla="*/ 1284 h 1285"/>
              <a:gd name="T44" fmla="*/ 292 w 993"/>
              <a:gd name="T45" fmla="*/ 1284 h 1285"/>
              <a:gd name="T46" fmla="*/ 175 w 993"/>
              <a:gd name="T47" fmla="*/ 1167 h 1285"/>
              <a:gd name="T48" fmla="*/ 175 w 993"/>
              <a:gd name="T49" fmla="*/ 992 h 1285"/>
              <a:gd name="T50" fmla="*/ 292 w 993"/>
              <a:gd name="T51" fmla="*/ 992 h 1285"/>
              <a:gd name="T52" fmla="*/ 292 w 993"/>
              <a:gd name="T53" fmla="*/ 1110 h 1285"/>
              <a:gd name="T54" fmla="*/ 874 w 993"/>
              <a:gd name="T55" fmla="*/ 1110 h 1285"/>
              <a:gd name="T56" fmla="*/ 874 w 993"/>
              <a:gd name="T57" fmla="*/ 175 h 1285"/>
              <a:gd name="T58" fmla="*/ 292 w 993"/>
              <a:gd name="T59" fmla="*/ 175 h 1285"/>
              <a:gd name="T60" fmla="*/ 292 w 993"/>
              <a:gd name="T61" fmla="*/ 292 h 1285"/>
              <a:gd name="T62" fmla="*/ 175 w 993"/>
              <a:gd name="T63" fmla="*/ 292 h 1285"/>
              <a:gd name="T64" fmla="*/ 175 w 993"/>
              <a:gd name="T65" fmla="*/ 118 h 1285"/>
              <a:gd name="T66" fmla="*/ 292 w 993"/>
              <a:gd name="T67" fmla="*/ 0 h 1285"/>
              <a:gd name="T68" fmla="*/ 874 w 993"/>
              <a:gd name="T69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3" h="1285">
                <a:moveTo>
                  <a:pt x="322" y="585"/>
                </a:moveTo>
                <a:lnTo>
                  <a:pt x="322" y="497"/>
                </a:lnTo>
                <a:cubicBezTo>
                  <a:pt x="322" y="451"/>
                  <a:pt x="281" y="421"/>
                  <a:pt x="235" y="421"/>
                </a:cubicBezTo>
                <a:cubicBezTo>
                  <a:pt x="188" y="421"/>
                  <a:pt x="147" y="451"/>
                  <a:pt x="147" y="497"/>
                </a:cubicBezTo>
                <a:lnTo>
                  <a:pt x="147" y="585"/>
                </a:lnTo>
                <a:lnTo>
                  <a:pt x="322" y="585"/>
                </a:lnTo>
                <a:close/>
                <a:moveTo>
                  <a:pt x="396" y="585"/>
                </a:moveTo>
                <a:cubicBezTo>
                  <a:pt x="431" y="585"/>
                  <a:pt x="467" y="618"/>
                  <a:pt x="467" y="659"/>
                </a:cubicBezTo>
                <a:lnTo>
                  <a:pt x="467" y="864"/>
                </a:lnTo>
                <a:cubicBezTo>
                  <a:pt x="467" y="899"/>
                  <a:pt x="431" y="935"/>
                  <a:pt x="390" y="935"/>
                </a:cubicBezTo>
                <a:lnTo>
                  <a:pt x="71" y="935"/>
                </a:lnTo>
                <a:cubicBezTo>
                  <a:pt x="35" y="935"/>
                  <a:pt x="0" y="899"/>
                  <a:pt x="0" y="858"/>
                </a:cubicBezTo>
                <a:lnTo>
                  <a:pt x="0" y="653"/>
                </a:lnTo>
                <a:cubicBezTo>
                  <a:pt x="0" y="618"/>
                  <a:pt x="35" y="585"/>
                  <a:pt x="71" y="585"/>
                </a:cubicBezTo>
                <a:lnTo>
                  <a:pt x="71" y="497"/>
                </a:lnTo>
                <a:cubicBezTo>
                  <a:pt x="71" y="415"/>
                  <a:pt x="153" y="350"/>
                  <a:pt x="235" y="350"/>
                </a:cubicBezTo>
                <a:cubicBezTo>
                  <a:pt x="317" y="350"/>
                  <a:pt x="396" y="415"/>
                  <a:pt x="396" y="497"/>
                </a:cubicBezTo>
                <a:lnTo>
                  <a:pt x="396" y="585"/>
                </a:lnTo>
                <a:close/>
                <a:moveTo>
                  <a:pt x="874" y="0"/>
                </a:moveTo>
                <a:cubicBezTo>
                  <a:pt x="937" y="0"/>
                  <a:pt x="992" y="55"/>
                  <a:pt x="992" y="118"/>
                </a:cubicBezTo>
                <a:lnTo>
                  <a:pt x="992" y="1167"/>
                </a:lnTo>
                <a:cubicBezTo>
                  <a:pt x="992" y="1230"/>
                  <a:pt x="937" y="1284"/>
                  <a:pt x="874" y="1284"/>
                </a:cubicBezTo>
                <a:lnTo>
                  <a:pt x="292" y="1284"/>
                </a:lnTo>
                <a:cubicBezTo>
                  <a:pt x="229" y="1284"/>
                  <a:pt x="175" y="1230"/>
                  <a:pt x="175" y="1167"/>
                </a:cubicBezTo>
                <a:lnTo>
                  <a:pt x="175" y="992"/>
                </a:lnTo>
                <a:lnTo>
                  <a:pt x="292" y="992"/>
                </a:lnTo>
                <a:lnTo>
                  <a:pt x="292" y="1110"/>
                </a:lnTo>
                <a:lnTo>
                  <a:pt x="874" y="1110"/>
                </a:lnTo>
                <a:lnTo>
                  <a:pt x="874" y="175"/>
                </a:lnTo>
                <a:lnTo>
                  <a:pt x="292" y="175"/>
                </a:lnTo>
                <a:lnTo>
                  <a:pt x="292" y="292"/>
                </a:lnTo>
                <a:lnTo>
                  <a:pt x="175" y="292"/>
                </a:lnTo>
                <a:lnTo>
                  <a:pt x="175" y="118"/>
                </a:lnTo>
                <a:cubicBezTo>
                  <a:pt x="175" y="55"/>
                  <a:pt x="229" y="0"/>
                  <a:pt x="292" y="0"/>
                </a:cubicBezTo>
                <a:lnTo>
                  <a:pt x="874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480301" y="4950621"/>
            <a:ext cx="377825" cy="461963"/>
          </a:xfrm>
          <a:custGeom>
            <a:avLst/>
            <a:gdLst>
              <a:gd name="T0" fmla="*/ 932 w 1051"/>
              <a:gd name="T1" fmla="*/ 0 h 1285"/>
              <a:gd name="T2" fmla="*/ 1050 w 1051"/>
              <a:gd name="T3" fmla="*/ 118 h 1285"/>
              <a:gd name="T4" fmla="*/ 1050 w 1051"/>
              <a:gd name="T5" fmla="*/ 1167 h 1285"/>
              <a:gd name="T6" fmla="*/ 932 w 1051"/>
              <a:gd name="T7" fmla="*/ 1284 h 1285"/>
              <a:gd name="T8" fmla="*/ 350 w 1051"/>
              <a:gd name="T9" fmla="*/ 1284 h 1285"/>
              <a:gd name="T10" fmla="*/ 233 w 1051"/>
              <a:gd name="T11" fmla="*/ 1167 h 1285"/>
              <a:gd name="T12" fmla="*/ 233 w 1051"/>
              <a:gd name="T13" fmla="*/ 992 h 1285"/>
              <a:gd name="T14" fmla="*/ 350 w 1051"/>
              <a:gd name="T15" fmla="*/ 992 h 1285"/>
              <a:gd name="T16" fmla="*/ 350 w 1051"/>
              <a:gd name="T17" fmla="*/ 1110 h 1285"/>
              <a:gd name="T18" fmla="*/ 932 w 1051"/>
              <a:gd name="T19" fmla="*/ 1110 h 1285"/>
              <a:gd name="T20" fmla="*/ 932 w 1051"/>
              <a:gd name="T21" fmla="*/ 175 h 1285"/>
              <a:gd name="T22" fmla="*/ 350 w 1051"/>
              <a:gd name="T23" fmla="*/ 175 h 1285"/>
              <a:gd name="T24" fmla="*/ 350 w 1051"/>
              <a:gd name="T25" fmla="*/ 292 h 1285"/>
              <a:gd name="T26" fmla="*/ 233 w 1051"/>
              <a:gd name="T27" fmla="*/ 292 h 1285"/>
              <a:gd name="T28" fmla="*/ 233 w 1051"/>
              <a:gd name="T29" fmla="*/ 118 h 1285"/>
              <a:gd name="T30" fmla="*/ 350 w 1051"/>
              <a:gd name="T31" fmla="*/ 0 h 1285"/>
              <a:gd name="T32" fmla="*/ 932 w 1051"/>
              <a:gd name="T33" fmla="*/ 0 h 1285"/>
              <a:gd name="T34" fmla="*/ 582 w 1051"/>
              <a:gd name="T35" fmla="*/ 421 h 1285"/>
              <a:gd name="T36" fmla="*/ 350 w 1051"/>
              <a:gd name="T37" fmla="*/ 653 h 1285"/>
              <a:gd name="T38" fmla="*/ 582 w 1051"/>
              <a:gd name="T39" fmla="*/ 888 h 1285"/>
              <a:gd name="T40" fmla="*/ 525 w 1051"/>
              <a:gd name="T41" fmla="*/ 946 h 1285"/>
              <a:gd name="T42" fmla="*/ 293 w 1051"/>
              <a:gd name="T43" fmla="*/ 713 h 1285"/>
              <a:gd name="T44" fmla="*/ 58 w 1051"/>
              <a:gd name="T45" fmla="*/ 946 h 1285"/>
              <a:gd name="T46" fmla="*/ 0 w 1051"/>
              <a:gd name="T47" fmla="*/ 888 h 1285"/>
              <a:gd name="T48" fmla="*/ 233 w 1051"/>
              <a:gd name="T49" fmla="*/ 653 h 1285"/>
              <a:gd name="T50" fmla="*/ 0 w 1051"/>
              <a:gd name="T51" fmla="*/ 421 h 1285"/>
              <a:gd name="T52" fmla="*/ 58 w 1051"/>
              <a:gd name="T53" fmla="*/ 364 h 1285"/>
              <a:gd name="T54" fmla="*/ 293 w 1051"/>
              <a:gd name="T55" fmla="*/ 596 h 1285"/>
              <a:gd name="T56" fmla="*/ 525 w 1051"/>
              <a:gd name="T57" fmla="*/ 364 h 1285"/>
              <a:gd name="T58" fmla="*/ 582 w 1051"/>
              <a:gd name="T59" fmla="*/ 421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285"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1167"/>
                </a:lnTo>
                <a:cubicBezTo>
                  <a:pt x="1050" y="1230"/>
                  <a:pt x="995" y="1284"/>
                  <a:pt x="932" y="1284"/>
                </a:cubicBezTo>
                <a:lnTo>
                  <a:pt x="350" y="1284"/>
                </a:lnTo>
                <a:cubicBezTo>
                  <a:pt x="287" y="1284"/>
                  <a:pt x="233" y="1230"/>
                  <a:pt x="233" y="1167"/>
                </a:cubicBezTo>
                <a:lnTo>
                  <a:pt x="233" y="992"/>
                </a:lnTo>
                <a:lnTo>
                  <a:pt x="350" y="992"/>
                </a:lnTo>
                <a:lnTo>
                  <a:pt x="350" y="1110"/>
                </a:lnTo>
                <a:lnTo>
                  <a:pt x="932" y="1110"/>
                </a:lnTo>
                <a:lnTo>
                  <a:pt x="932" y="175"/>
                </a:lnTo>
                <a:lnTo>
                  <a:pt x="350" y="175"/>
                </a:lnTo>
                <a:lnTo>
                  <a:pt x="350" y="292"/>
                </a:lnTo>
                <a:lnTo>
                  <a:pt x="233" y="292"/>
                </a:lnTo>
                <a:lnTo>
                  <a:pt x="233" y="118"/>
                </a:lnTo>
                <a:cubicBezTo>
                  <a:pt x="233" y="55"/>
                  <a:pt x="287" y="0"/>
                  <a:pt x="350" y="0"/>
                </a:cubicBezTo>
                <a:lnTo>
                  <a:pt x="932" y="0"/>
                </a:lnTo>
                <a:close/>
                <a:moveTo>
                  <a:pt x="582" y="421"/>
                </a:moveTo>
                <a:lnTo>
                  <a:pt x="350" y="653"/>
                </a:lnTo>
                <a:lnTo>
                  <a:pt x="582" y="888"/>
                </a:lnTo>
                <a:lnTo>
                  <a:pt x="525" y="946"/>
                </a:lnTo>
                <a:lnTo>
                  <a:pt x="293" y="713"/>
                </a:lnTo>
                <a:lnTo>
                  <a:pt x="58" y="946"/>
                </a:lnTo>
                <a:lnTo>
                  <a:pt x="0" y="888"/>
                </a:lnTo>
                <a:lnTo>
                  <a:pt x="233" y="653"/>
                </a:lnTo>
                <a:lnTo>
                  <a:pt x="0" y="421"/>
                </a:lnTo>
                <a:lnTo>
                  <a:pt x="58" y="364"/>
                </a:lnTo>
                <a:lnTo>
                  <a:pt x="293" y="596"/>
                </a:lnTo>
                <a:lnTo>
                  <a:pt x="525" y="364"/>
                </a:lnTo>
                <a:lnTo>
                  <a:pt x="582" y="42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1864" y="4993483"/>
            <a:ext cx="377825" cy="377825"/>
          </a:xfrm>
          <a:custGeom>
            <a:avLst/>
            <a:gdLst>
              <a:gd name="T0" fmla="*/ 210 w 1050"/>
              <a:gd name="T1" fmla="*/ 453 h 1050"/>
              <a:gd name="T2" fmla="*/ 595 w 1050"/>
              <a:gd name="T3" fmla="*/ 839 h 1050"/>
              <a:gd name="T4" fmla="*/ 724 w 1050"/>
              <a:gd name="T5" fmla="*/ 710 h 1050"/>
              <a:gd name="T6" fmla="*/ 784 w 1050"/>
              <a:gd name="T7" fmla="*/ 696 h 1050"/>
              <a:gd name="T8" fmla="*/ 992 w 1050"/>
              <a:gd name="T9" fmla="*/ 729 h 1050"/>
              <a:gd name="T10" fmla="*/ 1049 w 1050"/>
              <a:gd name="T11" fmla="*/ 787 h 1050"/>
              <a:gd name="T12" fmla="*/ 1049 w 1050"/>
              <a:gd name="T13" fmla="*/ 992 h 1050"/>
              <a:gd name="T14" fmla="*/ 992 w 1050"/>
              <a:gd name="T15" fmla="*/ 1049 h 1050"/>
              <a:gd name="T16" fmla="*/ 0 w 1050"/>
              <a:gd name="T17" fmla="*/ 57 h 1050"/>
              <a:gd name="T18" fmla="*/ 57 w 1050"/>
              <a:gd name="T19" fmla="*/ 0 h 1050"/>
              <a:gd name="T20" fmla="*/ 262 w 1050"/>
              <a:gd name="T21" fmla="*/ 0 h 1050"/>
              <a:gd name="T22" fmla="*/ 319 w 1050"/>
              <a:gd name="T23" fmla="*/ 57 h 1050"/>
              <a:gd name="T24" fmla="*/ 352 w 1050"/>
              <a:gd name="T25" fmla="*/ 265 h 1050"/>
              <a:gd name="T26" fmla="*/ 339 w 1050"/>
              <a:gd name="T27" fmla="*/ 325 h 1050"/>
              <a:gd name="T28" fmla="*/ 210 w 1050"/>
              <a:gd name="T29" fmla="*/ 453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1050">
                <a:moveTo>
                  <a:pt x="210" y="453"/>
                </a:moveTo>
                <a:cubicBezTo>
                  <a:pt x="295" y="617"/>
                  <a:pt x="431" y="754"/>
                  <a:pt x="595" y="839"/>
                </a:cubicBezTo>
                <a:lnTo>
                  <a:pt x="724" y="710"/>
                </a:lnTo>
                <a:cubicBezTo>
                  <a:pt x="740" y="694"/>
                  <a:pt x="765" y="688"/>
                  <a:pt x="784" y="696"/>
                </a:cubicBezTo>
                <a:cubicBezTo>
                  <a:pt x="850" y="718"/>
                  <a:pt x="921" y="729"/>
                  <a:pt x="992" y="729"/>
                </a:cubicBezTo>
                <a:cubicBezTo>
                  <a:pt x="1024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4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4" y="0"/>
                  <a:pt x="57" y="0"/>
                </a:cubicBezTo>
                <a:lnTo>
                  <a:pt x="262" y="0"/>
                </a:lnTo>
                <a:cubicBezTo>
                  <a:pt x="295" y="0"/>
                  <a:pt x="319" y="24"/>
                  <a:pt x="319" y="57"/>
                </a:cubicBezTo>
                <a:cubicBezTo>
                  <a:pt x="319" y="131"/>
                  <a:pt x="330" y="199"/>
                  <a:pt x="352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21839" y="4993483"/>
            <a:ext cx="377825" cy="377825"/>
          </a:xfrm>
          <a:custGeom>
            <a:avLst/>
            <a:gdLst>
              <a:gd name="T0" fmla="*/ 932 w 1050"/>
              <a:gd name="T1" fmla="*/ 0 h 1050"/>
              <a:gd name="T2" fmla="*/ 1049 w 1050"/>
              <a:gd name="T3" fmla="*/ 0 h 1050"/>
              <a:gd name="T4" fmla="*/ 1049 w 1050"/>
              <a:gd name="T5" fmla="*/ 407 h 1050"/>
              <a:gd name="T6" fmla="*/ 932 w 1050"/>
              <a:gd name="T7" fmla="*/ 407 h 1050"/>
              <a:gd name="T8" fmla="*/ 932 w 1050"/>
              <a:gd name="T9" fmla="*/ 0 h 1050"/>
              <a:gd name="T10" fmla="*/ 992 w 1050"/>
              <a:gd name="T11" fmla="*/ 729 h 1050"/>
              <a:gd name="T12" fmla="*/ 1049 w 1050"/>
              <a:gd name="T13" fmla="*/ 787 h 1050"/>
              <a:gd name="T14" fmla="*/ 1049 w 1050"/>
              <a:gd name="T15" fmla="*/ 992 h 1050"/>
              <a:gd name="T16" fmla="*/ 992 w 1050"/>
              <a:gd name="T17" fmla="*/ 1049 h 1050"/>
              <a:gd name="T18" fmla="*/ 0 w 1050"/>
              <a:gd name="T19" fmla="*/ 57 h 1050"/>
              <a:gd name="T20" fmla="*/ 57 w 1050"/>
              <a:gd name="T21" fmla="*/ 0 h 1050"/>
              <a:gd name="T22" fmla="*/ 262 w 1050"/>
              <a:gd name="T23" fmla="*/ 0 h 1050"/>
              <a:gd name="T24" fmla="*/ 320 w 1050"/>
              <a:gd name="T25" fmla="*/ 57 h 1050"/>
              <a:gd name="T26" fmla="*/ 353 w 1050"/>
              <a:gd name="T27" fmla="*/ 265 h 1050"/>
              <a:gd name="T28" fmla="*/ 339 w 1050"/>
              <a:gd name="T29" fmla="*/ 325 h 1050"/>
              <a:gd name="T30" fmla="*/ 210 w 1050"/>
              <a:gd name="T31" fmla="*/ 453 h 1050"/>
              <a:gd name="T32" fmla="*/ 596 w 1050"/>
              <a:gd name="T33" fmla="*/ 839 h 1050"/>
              <a:gd name="T34" fmla="*/ 724 w 1050"/>
              <a:gd name="T35" fmla="*/ 710 h 1050"/>
              <a:gd name="T36" fmla="*/ 784 w 1050"/>
              <a:gd name="T37" fmla="*/ 696 h 1050"/>
              <a:gd name="T38" fmla="*/ 992 w 1050"/>
              <a:gd name="T39" fmla="*/ 729 h 1050"/>
              <a:gd name="T40" fmla="*/ 817 w 1050"/>
              <a:gd name="T41" fmla="*/ 0 h 1050"/>
              <a:gd name="T42" fmla="*/ 817 w 1050"/>
              <a:gd name="T43" fmla="*/ 407 h 1050"/>
              <a:gd name="T44" fmla="*/ 700 w 1050"/>
              <a:gd name="T45" fmla="*/ 407 h 1050"/>
              <a:gd name="T46" fmla="*/ 700 w 1050"/>
              <a:gd name="T47" fmla="*/ 0 h 1050"/>
              <a:gd name="T48" fmla="*/ 817 w 1050"/>
              <a:gd name="T4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0" h="1050">
                <a:moveTo>
                  <a:pt x="932" y="0"/>
                </a:moveTo>
                <a:lnTo>
                  <a:pt x="1049" y="0"/>
                </a:lnTo>
                <a:lnTo>
                  <a:pt x="1049" y="407"/>
                </a:lnTo>
                <a:lnTo>
                  <a:pt x="932" y="407"/>
                </a:lnTo>
                <a:lnTo>
                  <a:pt x="932" y="0"/>
                </a:lnTo>
                <a:close/>
                <a:moveTo>
                  <a:pt x="992" y="729"/>
                </a:moveTo>
                <a:cubicBezTo>
                  <a:pt x="1025" y="729"/>
                  <a:pt x="1049" y="754"/>
                  <a:pt x="1049" y="787"/>
                </a:cubicBezTo>
                <a:lnTo>
                  <a:pt x="1049" y="992"/>
                </a:lnTo>
                <a:cubicBezTo>
                  <a:pt x="1049" y="1024"/>
                  <a:pt x="1025" y="1049"/>
                  <a:pt x="992" y="1049"/>
                </a:cubicBezTo>
                <a:cubicBezTo>
                  <a:pt x="445" y="1049"/>
                  <a:pt x="0" y="604"/>
                  <a:pt x="0" y="57"/>
                </a:cubicBezTo>
                <a:cubicBezTo>
                  <a:pt x="0" y="24"/>
                  <a:pt x="25" y="0"/>
                  <a:pt x="57" y="0"/>
                </a:cubicBezTo>
                <a:lnTo>
                  <a:pt x="262" y="0"/>
                </a:lnTo>
                <a:cubicBezTo>
                  <a:pt x="295" y="0"/>
                  <a:pt x="320" y="24"/>
                  <a:pt x="320" y="57"/>
                </a:cubicBezTo>
                <a:cubicBezTo>
                  <a:pt x="320" y="131"/>
                  <a:pt x="331" y="199"/>
                  <a:pt x="353" y="265"/>
                </a:cubicBezTo>
                <a:cubicBezTo>
                  <a:pt x="358" y="284"/>
                  <a:pt x="355" y="308"/>
                  <a:pt x="339" y="325"/>
                </a:cubicBezTo>
                <a:lnTo>
                  <a:pt x="210" y="453"/>
                </a:lnTo>
                <a:cubicBezTo>
                  <a:pt x="295" y="620"/>
                  <a:pt x="432" y="754"/>
                  <a:pt x="596" y="839"/>
                </a:cubicBezTo>
                <a:lnTo>
                  <a:pt x="724" y="710"/>
                </a:lnTo>
                <a:cubicBezTo>
                  <a:pt x="741" y="694"/>
                  <a:pt x="765" y="691"/>
                  <a:pt x="784" y="696"/>
                </a:cubicBezTo>
                <a:cubicBezTo>
                  <a:pt x="850" y="718"/>
                  <a:pt x="918" y="729"/>
                  <a:pt x="992" y="729"/>
                </a:cubicBezTo>
                <a:close/>
                <a:moveTo>
                  <a:pt x="817" y="0"/>
                </a:moveTo>
                <a:lnTo>
                  <a:pt x="817" y="407"/>
                </a:lnTo>
                <a:lnTo>
                  <a:pt x="700" y="407"/>
                </a:lnTo>
                <a:lnTo>
                  <a:pt x="700" y="0"/>
                </a:lnTo>
                <a:lnTo>
                  <a:pt x="81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628314" y="4995069"/>
            <a:ext cx="504825" cy="374650"/>
          </a:xfrm>
          <a:custGeom>
            <a:avLst/>
            <a:gdLst>
              <a:gd name="T0" fmla="*/ 1383 w 1401"/>
              <a:gd name="T1" fmla="*/ 798 h 1042"/>
              <a:gd name="T2" fmla="*/ 1400 w 1401"/>
              <a:gd name="T3" fmla="*/ 839 h 1042"/>
              <a:gd name="T4" fmla="*/ 1383 w 1401"/>
              <a:gd name="T5" fmla="*/ 880 h 1042"/>
              <a:gd name="T6" fmla="*/ 1238 w 1401"/>
              <a:gd name="T7" fmla="*/ 1024 h 1042"/>
              <a:gd name="T8" fmla="*/ 1197 w 1401"/>
              <a:gd name="T9" fmla="*/ 1041 h 1042"/>
              <a:gd name="T10" fmla="*/ 1156 w 1401"/>
              <a:gd name="T11" fmla="*/ 1024 h 1042"/>
              <a:gd name="T12" fmla="*/ 1001 w 1401"/>
              <a:gd name="T13" fmla="*/ 915 h 1042"/>
              <a:gd name="T14" fmla="*/ 968 w 1401"/>
              <a:gd name="T15" fmla="*/ 863 h 1042"/>
              <a:gd name="T16" fmla="*/ 968 w 1401"/>
              <a:gd name="T17" fmla="*/ 683 h 1042"/>
              <a:gd name="T18" fmla="*/ 700 w 1401"/>
              <a:gd name="T19" fmla="*/ 642 h 1042"/>
              <a:gd name="T20" fmla="*/ 432 w 1401"/>
              <a:gd name="T21" fmla="*/ 683 h 1042"/>
              <a:gd name="T22" fmla="*/ 432 w 1401"/>
              <a:gd name="T23" fmla="*/ 863 h 1042"/>
              <a:gd name="T24" fmla="*/ 399 w 1401"/>
              <a:gd name="T25" fmla="*/ 918 h 1042"/>
              <a:gd name="T26" fmla="*/ 244 w 1401"/>
              <a:gd name="T27" fmla="*/ 1024 h 1042"/>
              <a:gd name="T28" fmla="*/ 203 w 1401"/>
              <a:gd name="T29" fmla="*/ 1041 h 1042"/>
              <a:gd name="T30" fmla="*/ 162 w 1401"/>
              <a:gd name="T31" fmla="*/ 1024 h 1042"/>
              <a:gd name="T32" fmla="*/ 17 w 1401"/>
              <a:gd name="T33" fmla="*/ 880 h 1042"/>
              <a:gd name="T34" fmla="*/ 0 w 1401"/>
              <a:gd name="T35" fmla="*/ 839 h 1042"/>
              <a:gd name="T36" fmla="*/ 17 w 1401"/>
              <a:gd name="T37" fmla="*/ 798 h 1042"/>
              <a:gd name="T38" fmla="*/ 700 w 1401"/>
              <a:gd name="T39" fmla="*/ 524 h 1042"/>
              <a:gd name="T40" fmla="*/ 1383 w 1401"/>
              <a:gd name="T41" fmla="*/ 798 h 1042"/>
              <a:gd name="T42" fmla="*/ 380 w 1401"/>
              <a:gd name="T43" fmla="*/ 145 h 1042"/>
              <a:gd name="T44" fmla="*/ 380 w 1401"/>
              <a:gd name="T45" fmla="*/ 349 h 1042"/>
              <a:gd name="T46" fmla="*/ 293 w 1401"/>
              <a:gd name="T47" fmla="*/ 349 h 1042"/>
              <a:gd name="T48" fmla="*/ 293 w 1401"/>
              <a:gd name="T49" fmla="*/ 0 h 1042"/>
              <a:gd name="T50" fmla="*/ 643 w 1401"/>
              <a:gd name="T51" fmla="*/ 0 h 1042"/>
              <a:gd name="T52" fmla="*/ 643 w 1401"/>
              <a:gd name="T53" fmla="*/ 87 h 1042"/>
              <a:gd name="T54" fmla="*/ 438 w 1401"/>
              <a:gd name="T55" fmla="*/ 87 h 1042"/>
              <a:gd name="T56" fmla="*/ 700 w 1401"/>
              <a:gd name="T57" fmla="*/ 349 h 1042"/>
              <a:gd name="T58" fmla="*/ 1050 w 1401"/>
              <a:gd name="T59" fmla="*/ 0 h 1042"/>
              <a:gd name="T60" fmla="*/ 1107 w 1401"/>
              <a:gd name="T61" fmla="*/ 57 h 1042"/>
              <a:gd name="T62" fmla="*/ 700 w 1401"/>
              <a:gd name="T63" fmla="*/ 467 h 1042"/>
              <a:gd name="T64" fmla="*/ 380 w 1401"/>
              <a:gd name="T65" fmla="*/ 145 h 10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01" h="1042">
                <a:moveTo>
                  <a:pt x="1383" y="798"/>
                </a:moveTo>
                <a:cubicBezTo>
                  <a:pt x="1394" y="809"/>
                  <a:pt x="1400" y="823"/>
                  <a:pt x="1400" y="839"/>
                </a:cubicBezTo>
                <a:cubicBezTo>
                  <a:pt x="1400" y="856"/>
                  <a:pt x="1394" y="869"/>
                  <a:pt x="1383" y="880"/>
                </a:cubicBezTo>
                <a:lnTo>
                  <a:pt x="1238" y="1024"/>
                </a:lnTo>
                <a:cubicBezTo>
                  <a:pt x="1228" y="1035"/>
                  <a:pt x="1214" y="1041"/>
                  <a:pt x="1197" y="1041"/>
                </a:cubicBezTo>
                <a:cubicBezTo>
                  <a:pt x="1181" y="1041"/>
                  <a:pt x="1167" y="1035"/>
                  <a:pt x="1156" y="1024"/>
                </a:cubicBezTo>
                <a:cubicBezTo>
                  <a:pt x="1110" y="981"/>
                  <a:pt x="1058" y="942"/>
                  <a:pt x="1001" y="915"/>
                </a:cubicBezTo>
                <a:cubicBezTo>
                  <a:pt x="982" y="907"/>
                  <a:pt x="968" y="885"/>
                  <a:pt x="968" y="863"/>
                </a:cubicBezTo>
                <a:lnTo>
                  <a:pt x="968" y="683"/>
                </a:lnTo>
                <a:cubicBezTo>
                  <a:pt x="883" y="656"/>
                  <a:pt x="793" y="642"/>
                  <a:pt x="700" y="642"/>
                </a:cubicBezTo>
                <a:cubicBezTo>
                  <a:pt x="607" y="642"/>
                  <a:pt x="517" y="656"/>
                  <a:pt x="432" y="683"/>
                </a:cubicBezTo>
                <a:lnTo>
                  <a:pt x="432" y="863"/>
                </a:lnTo>
                <a:cubicBezTo>
                  <a:pt x="432" y="888"/>
                  <a:pt x="419" y="910"/>
                  <a:pt x="399" y="918"/>
                </a:cubicBezTo>
                <a:cubicBezTo>
                  <a:pt x="342" y="945"/>
                  <a:pt x="290" y="981"/>
                  <a:pt x="244" y="1024"/>
                </a:cubicBezTo>
                <a:cubicBezTo>
                  <a:pt x="233" y="1035"/>
                  <a:pt x="220" y="1041"/>
                  <a:pt x="203" y="1041"/>
                </a:cubicBezTo>
                <a:cubicBezTo>
                  <a:pt x="187" y="1041"/>
                  <a:pt x="173" y="1035"/>
                  <a:pt x="162" y="1024"/>
                </a:cubicBezTo>
                <a:lnTo>
                  <a:pt x="17" y="880"/>
                </a:lnTo>
                <a:cubicBezTo>
                  <a:pt x="6" y="869"/>
                  <a:pt x="0" y="856"/>
                  <a:pt x="0" y="839"/>
                </a:cubicBezTo>
                <a:cubicBezTo>
                  <a:pt x="0" y="823"/>
                  <a:pt x="6" y="809"/>
                  <a:pt x="17" y="798"/>
                </a:cubicBezTo>
                <a:cubicBezTo>
                  <a:pt x="194" y="628"/>
                  <a:pt x="435" y="524"/>
                  <a:pt x="700" y="524"/>
                </a:cubicBezTo>
                <a:cubicBezTo>
                  <a:pt x="965" y="524"/>
                  <a:pt x="1206" y="628"/>
                  <a:pt x="1383" y="798"/>
                </a:cubicBezTo>
                <a:close/>
                <a:moveTo>
                  <a:pt x="380" y="145"/>
                </a:moveTo>
                <a:lnTo>
                  <a:pt x="380" y="349"/>
                </a:lnTo>
                <a:lnTo>
                  <a:pt x="293" y="349"/>
                </a:lnTo>
                <a:lnTo>
                  <a:pt x="293" y="0"/>
                </a:lnTo>
                <a:lnTo>
                  <a:pt x="643" y="0"/>
                </a:lnTo>
                <a:lnTo>
                  <a:pt x="643" y="87"/>
                </a:lnTo>
                <a:lnTo>
                  <a:pt x="438" y="87"/>
                </a:lnTo>
                <a:lnTo>
                  <a:pt x="700" y="349"/>
                </a:lnTo>
                <a:lnTo>
                  <a:pt x="1050" y="0"/>
                </a:lnTo>
                <a:lnTo>
                  <a:pt x="1107" y="57"/>
                </a:lnTo>
                <a:lnTo>
                  <a:pt x="700" y="467"/>
                </a:lnTo>
                <a:lnTo>
                  <a:pt x="380" y="14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862" y="5863434"/>
            <a:ext cx="419100" cy="377825"/>
          </a:xfrm>
          <a:custGeom>
            <a:avLst/>
            <a:gdLst>
              <a:gd name="T0" fmla="*/ 582 w 1165"/>
              <a:gd name="T1" fmla="*/ 874 h 1050"/>
              <a:gd name="T2" fmla="*/ 875 w 1165"/>
              <a:gd name="T3" fmla="*/ 582 h 1050"/>
              <a:gd name="T4" fmla="*/ 582 w 1165"/>
              <a:gd name="T5" fmla="*/ 290 h 1050"/>
              <a:gd name="T6" fmla="*/ 290 w 1165"/>
              <a:gd name="T7" fmla="*/ 582 h 1050"/>
              <a:gd name="T8" fmla="*/ 582 w 1165"/>
              <a:gd name="T9" fmla="*/ 874 h 1050"/>
              <a:gd name="T10" fmla="*/ 407 w 1165"/>
              <a:gd name="T11" fmla="*/ 0 h 1050"/>
              <a:gd name="T12" fmla="*/ 757 w 1165"/>
              <a:gd name="T13" fmla="*/ 0 h 1050"/>
              <a:gd name="T14" fmla="*/ 864 w 1165"/>
              <a:gd name="T15" fmla="*/ 115 h 1050"/>
              <a:gd name="T16" fmla="*/ 1050 w 1165"/>
              <a:gd name="T17" fmla="*/ 115 h 1050"/>
              <a:gd name="T18" fmla="*/ 1164 w 1165"/>
              <a:gd name="T19" fmla="*/ 232 h 1050"/>
              <a:gd name="T20" fmla="*/ 1164 w 1165"/>
              <a:gd name="T21" fmla="*/ 932 h 1050"/>
              <a:gd name="T22" fmla="*/ 1050 w 1165"/>
              <a:gd name="T23" fmla="*/ 1049 h 1050"/>
              <a:gd name="T24" fmla="*/ 115 w 1165"/>
              <a:gd name="T25" fmla="*/ 1049 h 1050"/>
              <a:gd name="T26" fmla="*/ 0 w 1165"/>
              <a:gd name="T27" fmla="*/ 932 h 1050"/>
              <a:gd name="T28" fmla="*/ 0 w 1165"/>
              <a:gd name="T29" fmla="*/ 232 h 1050"/>
              <a:gd name="T30" fmla="*/ 115 w 1165"/>
              <a:gd name="T31" fmla="*/ 115 h 1050"/>
              <a:gd name="T32" fmla="*/ 301 w 1165"/>
              <a:gd name="T33" fmla="*/ 115 h 1050"/>
              <a:gd name="T34" fmla="*/ 407 w 1165"/>
              <a:gd name="T35" fmla="*/ 0 h 1050"/>
              <a:gd name="T36" fmla="*/ 397 w 1165"/>
              <a:gd name="T37" fmla="*/ 582 h 1050"/>
              <a:gd name="T38" fmla="*/ 582 w 1165"/>
              <a:gd name="T39" fmla="*/ 396 h 1050"/>
              <a:gd name="T40" fmla="*/ 768 w 1165"/>
              <a:gd name="T41" fmla="*/ 582 h 1050"/>
              <a:gd name="T42" fmla="*/ 582 w 1165"/>
              <a:gd name="T43" fmla="*/ 768 h 1050"/>
              <a:gd name="T44" fmla="*/ 397 w 1165"/>
              <a:gd name="T4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5" h="1050">
                <a:moveTo>
                  <a:pt x="582" y="874"/>
                </a:moveTo>
                <a:cubicBezTo>
                  <a:pt x="744" y="874"/>
                  <a:pt x="875" y="743"/>
                  <a:pt x="875" y="582"/>
                </a:cubicBezTo>
                <a:cubicBezTo>
                  <a:pt x="875" y="421"/>
                  <a:pt x="744" y="290"/>
                  <a:pt x="582" y="290"/>
                </a:cubicBezTo>
                <a:cubicBezTo>
                  <a:pt x="421" y="290"/>
                  <a:pt x="290" y="421"/>
                  <a:pt x="290" y="582"/>
                </a:cubicBezTo>
                <a:cubicBezTo>
                  <a:pt x="290" y="743"/>
                  <a:pt x="421" y="874"/>
                  <a:pt x="582" y="874"/>
                </a:cubicBezTo>
                <a:close/>
                <a:moveTo>
                  <a:pt x="407" y="0"/>
                </a:move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3" y="115"/>
                  <a:pt x="1164" y="169"/>
                  <a:pt x="1164" y="232"/>
                </a:cubicBezTo>
                <a:lnTo>
                  <a:pt x="1164" y="932"/>
                </a:lnTo>
                <a:cubicBezTo>
                  <a:pt x="1164" y="995"/>
                  <a:pt x="1113" y="1049"/>
                  <a:pt x="1050" y="1049"/>
                </a:cubicBezTo>
                <a:lnTo>
                  <a:pt x="115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32"/>
                </a:lnTo>
                <a:cubicBezTo>
                  <a:pt x="0" y="169"/>
                  <a:pt x="52" y="115"/>
                  <a:pt x="115" y="115"/>
                </a:cubicBezTo>
                <a:lnTo>
                  <a:pt x="301" y="115"/>
                </a:lnTo>
                <a:lnTo>
                  <a:pt x="407" y="0"/>
                </a:lnTo>
                <a:close/>
                <a:moveTo>
                  <a:pt x="397" y="582"/>
                </a:moveTo>
                <a:cubicBezTo>
                  <a:pt x="397" y="478"/>
                  <a:pt x="478" y="396"/>
                  <a:pt x="582" y="396"/>
                </a:cubicBezTo>
                <a:cubicBezTo>
                  <a:pt x="685" y="396"/>
                  <a:pt x="768" y="478"/>
                  <a:pt x="768" y="582"/>
                </a:cubicBezTo>
                <a:cubicBezTo>
                  <a:pt x="768" y="686"/>
                  <a:pt x="685" y="768"/>
                  <a:pt x="582" y="768"/>
                </a:cubicBezTo>
                <a:cubicBezTo>
                  <a:pt x="478" y="768"/>
                  <a:pt x="397" y="686"/>
                  <a:pt x="397" y="58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74874" y="5842794"/>
            <a:ext cx="336550" cy="419100"/>
          </a:xfrm>
          <a:custGeom>
            <a:avLst/>
            <a:gdLst>
              <a:gd name="T0" fmla="*/ 118 w 936"/>
              <a:gd name="T1" fmla="*/ 989 h 1165"/>
              <a:gd name="T2" fmla="*/ 818 w 936"/>
              <a:gd name="T3" fmla="*/ 989 h 1165"/>
              <a:gd name="T4" fmla="*/ 593 w 936"/>
              <a:gd name="T5" fmla="*/ 691 h 1165"/>
              <a:gd name="T6" fmla="*/ 419 w 936"/>
              <a:gd name="T7" fmla="*/ 915 h 1165"/>
              <a:gd name="T8" fmla="*/ 293 w 936"/>
              <a:gd name="T9" fmla="*/ 765 h 1165"/>
              <a:gd name="T10" fmla="*/ 118 w 936"/>
              <a:gd name="T11" fmla="*/ 989 h 1165"/>
              <a:gd name="T12" fmla="*/ 118 w 936"/>
              <a:gd name="T13" fmla="*/ 114 h 1165"/>
              <a:gd name="T14" fmla="*/ 118 w 936"/>
              <a:gd name="T15" fmla="*/ 582 h 1165"/>
              <a:gd name="T16" fmla="*/ 263 w 936"/>
              <a:gd name="T17" fmla="*/ 494 h 1165"/>
              <a:gd name="T18" fmla="*/ 410 w 936"/>
              <a:gd name="T19" fmla="*/ 582 h 1165"/>
              <a:gd name="T20" fmla="*/ 410 w 936"/>
              <a:gd name="T21" fmla="*/ 114 h 1165"/>
              <a:gd name="T22" fmla="*/ 118 w 936"/>
              <a:gd name="T23" fmla="*/ 114 h 1165"/>
              <a:gd name="T24" fmla="*/ 818 w 936"/>
              <a:gd name="T25" fmla="*/ 0 h 1165"/>
              <a:gd name="T26" fmla="*/ 935 w 936"/>
              <a:gd name="T27" fmla="*/ 114 h 1165"/>
              <a:gd name="T28" fmla="*/ 935 w 936"/>
              <a:gd name="T29" fmla="*/ 1049 h 1165"/>
              <a:gd name="T30" fmla="*/ 818 w 936"/>
              <a:gd name="T31" fmla="*/ 1164 h 1165"/>
              <a:gd name="T32" fmla="*/ 118 w 936"/>
              <a:gd name="T33" fmla="*/ 1164 h 1165"/>
              <a:gd name="T34" fmla="*/ 0 w 936"/>
              <a:gd name="T35" fmla="*/ 1049 h 1165"/>
              <a:gd name="T36" fmla="*/ 0 w 936"/>
              <a:gd name="T37" fmla="*/ 114 h 1165"/>
              <a:gd name="T38" fmla="*/ 118 w 936"/>
              <a:gd name="T39" fmla="*/ 0 h 1165"/>
              <a:gd name="T40" fmla="*/ 818 w 93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165">
                <a:moveTo>
                  <a:pt x="118" y="989"/>
                </a:moveTo>
                <a:lnTo>
                  <a:pt x="818" y="989"/>
                </a:lnTo>
                <a:lnTo>
                  <a:pt x="593" y="691"/>
                </a:lnTo>
                <a:lnTo>
                  <a:pt x="419" y="915"/>
                </a:lnTo>
                <a:lnTo>
                  <a:pt x="293" y="765"/>
                </a:lnTo>
                <a:lnTo>
                  <a:pt x="118" y="989"/>
                </a:lnTo>
                <a:close/>
                <a:moveTo>
                  <a:pt x="118" y="114"/>
                </a:moveTo>
                <a:lnTo>
                  <a:pt x="118" y="582"/>
                </a:lnTo>
                <a:lnTo>
                  <a:pt x="263" y="494"/>
                </a:lnTo>
                <a:lnTo>
                  <a:pt x="410" y="582"/>
                </a:lnTo>
                <a:lnTo>
                  <a:pt x="410" y="114"/>
                </a:lnTo>
                <a:lnTo>
                  <a:pt x="118" y="114"/>
                </a:lnTo>
                <a:close/>
                <a:moveTo>
                  <a:pt x="818" y="0"/>
                </a:moveTo>
                <a:cubicBezTo>
                  <a:pt x="880" y="0"/>
                  <a:pt x="935" y="52"/>
                  <a:pt x="935" y="114"/>
                </a:cubicBezTo>
                <a:lnTo>
                  <a:pt x="935" y="1049"/>
                </a:lnTo>
                <a:cubicBezTo>
                  <a:pt x="935" y="1112"/>
                  <a:pt x="880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0" y="114"/>
                </a:lnTo>
                <a:cubicBezTo>
                  <a:pt x="0" y="52"/>
                  <a:pt x="55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87701" y="5863434"/>
            <a:ext cx="461963" cy="377825"/>
          </a:xfrm>
          <a:custGeom>
            <a:avLst/>
            <a:gdLst>
              <a:gd name="T0" fmla="*/ 1167 w 1285"/>
              <a:gd name="T1" fmla="*/ 935 h 1050"/>
              <a:gd name="T2" fmla="*/ 1167 w 1285"/>
              <a:gd name="T3" fmla="*/ 115 h 1050"/>
              <a:gd name="T4" fmla="*/ 117 w 1285"/>
              <a:gd name="T5" fmla="*/ 115 h 1050"/>
              <a:gd name="T6" fmla="*/ 117 w 1285"/>
              <a:gd name="T7" fmla="*/ 935 h 1050"/>
              <a:gd name="T8" fmla="*/ 1167 w 1285"/>
              <a:gd name="T9" fmla="*/ 935 h 1050"/>
              <a:gd name="T10" fmla="*/ 1284 w 1285"/>
              <a:gd name="T11" fmla="*/ 932 h 1050"/>
              <a:gd name="T12" fmla="*/ 1167 w 1285"/>
              <a:gd name="T13" fmla="*/ 1049 h 1050"/>
              <a:gd name="T14" fmla="*/ 117 w 1285"/>
              <a:gd name="T15" fmla="*/ 1049 h 1050"/>
              <a:gd name="T16" fmla="*/ 0 w 1285"/>
              <a:gd name="T17" fmla="*/ 932 h 1050"/>
              <a:gd name="T18" fmla="*/ 0 w 1285"/>
              <a:gd name="T19" fmla="*/ 115 h 1050"/>
              <a:gd name="T20" fmla="*/ 117 w 1285"/>
              <a:gd name="T21" fmla="*/ 0 h 1050"/>
              <a:gd name="T22" fmla="*/ 1167 w 1285"/>
              <a:gd name="T23" fmla="*/ 0 h 1050"/>
              <a:gd name="T24" fmla="*/ 1284 w 1285"/>
              <a:gd name="T25" fmla="*/ 115 h 1050"/>
              <a:gd name="T26" fmla="*/ 1284 w 1285"/>
              <a:gd name="T27" fmla="*/ 932 h 1050"/>
              <a:gd name="T28" fmla="*/ 1049 w 1285"/>
              <a:gd name="T29" fmla="*/ 467 h 1050"/>
              <a:gd name="T30" fmla="*/ 1049 w 1285"/>
              <a:gd name="T31" fmla="*/ 817 h 1050"/>
              <a:gd name="T32" fmla="*/ 585 w 1285"/>
              <a:gd name="T33" fmla="*/ 817 h 1050"/>
              <a:gd name="T34" fmla="*/ 585 w 1285"/>
              <a:gd name="T35" fmla="*/ 467 h 1050"/>
              <a:gd name="T36" fmla="*/ 1049 w 1285"/>
              <a:gd name="T37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5" h="1050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284" y="932"/>
                </a:move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5"/>
                </a:lnTo>
                <a:cubicBezTo>
                  <a:pt x="0" y="52"/>
                  <a:pt x="55" y="0"/>
                  <a:pt x="117" y="0"/>
                </a:cubicBezTo>
                <a:lnTo>
                  <a:pt x="1167" y="0"/>
                </a:lnTo>
                <a:cubicBezTo>
                  <a:pt x="1230" y="0"/>
                  <a:pt x="1284" y="52"/>
                  <a:pt x="1284" y="115"/>
                </a:cubicBezTo>
                <a:lnTo>
                  <a:pt x="1284" y="932"/>
                </a:lnTo>
                <a:close/>
                <a:moveTo>
                  <a:pt x="1049" y="467"/>
                </a:moveTo>
                <a:lnTo>
                  <a:pt x="1049" y="817"/>
                </a:lnTo>
                <a:lnTo>
                  <a:pt x="585" y="817"/>
                </a:lnTo>
                <a:lnTo>
                  <a:pt x="585" y="467"/>
                </a:lnTo>
                <a:lnTo>
                  <a:pt x="1049" y="46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84662" y="5842794"/>
            <a:ext cx="419100" cy="419100"/>
          </a:xfrm>
          <a:custGeom>
            <a:avLst/>
            <a:gdLst>
              <a:gd name="T0" fmla="*/ 700 w 1166"/>
              <a:gd name="T1" fmla="*/ 552 h 1165"/>
              <a:gd name="T2" fmla="*/ 700 w 1166"/>
              <a:gd name="T3" fmla="*/ 377 h 1165"/>
              <a:gd name="T4" fmla="*/ 757 w 1166"/>
              <a:gd name="T5" fmla="*/ 377 h 1165"/>
              <a:gd name="T6" fmla="*/ 757 w 1166"/>
              <a:gd name="T7" fmla="*/ 552 h 1165"/>
              <a:gd name="T8" fmla="*/ 700 w 1166"/>
              <a:gd name="T9" fmla="*/ 552 h 1165"/>
              <a:gd name="T10" fmla="*/ 115 w 1166"/>
              <a:gd name="T11" fmla="*/ 1049 h 1165"/>
              <a:gd name="T12" fmla="*/ 932 w 1166"/>
              <a:gd name="T13" fmla="*/ 1049 h 1165"/>
              <a:gd name="T14" fmla="*/ 932 w 1166"/>
              <a:gd name="T15" fmla="*/ 1164 h 1165"/>
              <a:gd name="T16" fmla="*/ 115 w 1166"/>
              <a:gd name="T17" fmla="*/ 1164 h 1165"/>
              <a:gd name="T18" fmla="*/ 0 w 1166"/>
              <a:gd name="T19" fmla="*/ 1049 h 1165"/>
              <a:gd name="T20" fmla="*/ 0 w 1166"/>
              <a:gd name="T21" fmla="*/ 232 h 1165"/>
              <a:gd name="T22" fmla="*/ 115 w 1166"/>
              <a:gd name="T23" fmla="*/ 232 h 1165"/>
              <a:gd name="T24" fmla="*/ 115 w 1166"/>
              <a:gd name="T25" fmla="*/ 1049 h 1165"/>
              <a:gd name="T26" fmla="*/ 408 w 1166"/>
              <a:gd name="T27" fmla="*/ 437 h 1165"/>
              <a:gd name="T28" fmla="*/ 408 w 1166"/>
              <a:gd name="T29" fmla="*/ 377 h 1165"/>
              <a:gd name="T30" fmla="*/ 465 w 1166"/>
              <a:gd name="T31" fmla="*/ 377 h 1165"/>
              <a:gd name="T32" fmla="*/ 465 w 1166"/>
              <a:gd name="T33" fmla="*/ 437 h 1165"/>
              <a:gd name="T34" fmla="*/ 408 w 1166"/>
              <a:gd name="T35" fmla="*/ 437 h 1165"/>
              <a:gd name="T36" fmla="*/ 1077 w 1166"/>
              <a:gd name="T37" fmla="*/ 377 h 1165"/>
              <a:gd name="T38" fmla="*/ 1077 w 1166"/>
              <a:gd name="T39" fmla="*/ 289 h 1165"/>
              <a:gd name="T40" fmla="*/ 902 w 1166"/>
              <a:gd name="T41" fmla="*/ 289 h 1165"/>
              <a:gd name="T42" fmla="*/ 902 w 1166"/>
              <a:gd name="T43" fmla="*/ 639 h 1165"/>
              <a:gd name="T44" fmla="*/ 990 w 1166"/>
              <a:gd name="T45" fmla="*/ 639 h 1165"/>
              <a:gd name="T46" fmla="*/ 990 w 1166"/>
              <a:gd name="T47" fmla="*/ 524 h 1165"/>
              <a:gd name="T48" fmla="*/ 1077 w 1166"/>
              <a:gd name="T49" fmla="*/ 524 h 1165"/>
              <a:gd name="T50" fmla="*/ 1077 w 1166"/>
              <a:gd name="T51" fmla="*/ 437 h 1165"/>
              <a:gd name="T52" fmla="*/ 990 w 1166"/>
              <a:gd name="T53" fmla="*/ 437 h 1165"/>
              <a:gd name="T54" fmla="*/ 990 w 1166"/>
              <a:gd name="T55" fmla="*/ 377 h 1165"/>
              <a:gd name="T56" fmla="*/ 1077 w 1166"/>
              <a:gd name="T57" fmla="*/ 377 h 1165"/>
              <a:gd name="T58" fmla="*/ 845 w 1166"/>
              <a:gd name="T59" fmla="*/ 552 h 1165"/>
              <a:gd name="T60" fmla="*/ 845 w 1166"/>
              <a:gd name="T61" fmla="*/ 377 h 1165"/>
              <a:gd name="T62" fmla="*/ 757 w 1166"/>
              <a:gd name="T63" fmla="*/ 289 h 1165"/>
              <a:gd name="T64" fmla="*/ 613 w 1166"/>
              <a:gd name="T65" fmla="*/ 289 h 1165"/>
              <a:gd name="T66" fmla="*/ 613 w 1166"/>
              <a:gd name="T67" fmla="*/ 639 h 1165"/>
              <a:gd name="T68" fmla="*/ 757 w 1166"/>
              <a:gd name="T69" fmla="*/ 639 h 1165"/>
              <a:gd name="T70" fmla="*/ 845 w 1166"/>
              <a:gd name="T71" fmla="*/ 552 h 1165"/>
              <a:gd name="T72" fmla="*/ 553 w 1166"/>
              <a:gd name="T73" fmla="*/ 437 h 1165"/>
              <a:gd name="T74" fmla="*/ 553 w 1166"/>
              <a:gd name="T75" fmla="*/ 377 h 1165"/>
              <a:gd name="T76" fmla="*/ 465 w 1166"/>
              <a:gd name="T77" fmla="*/ 289 h 1165"/>
              <a:gd name="T78" fmla="*/ 320 w 1166"/>
              <a:gd name="T79" fmla="*/ 289 h 1165"/>
              <a:gd name="T80" fmla="*/ 320 w 1166"/>
              <a:gd name="T81" fmla="*/ 639 h 1165"/>
              <a:gd name="T82" fmla="*/ 408 w 1166"/>
              <a:gd name="T83" fmla="*/ 639 h 1165"/>
              <a:gd name="T84" fmla="*/ 408 w 1166"/>
              <a:gd name="T85" fmla="*/ 524 h 1165"/>
              <a:gd name="T86" fmla="*/ 465 w 1166"/>
              <a:gd name="T87" fmla="*/ 524 h 1165"/>
              <a:gd name="T88" fmla="*/ 553 w 1166"/>
              <a:gd name="T89" fmla="*/ 437 h 1165"/>
              <a:gd name="T90" fmla="*/ 1050 w 1166"/>
              <a:gd name="T91" fmla="*/ 0 h 1165"/>
              <a:gd name="T92" fmla="*/ 1165 w 1166"/>
              <a:gd name="T93" fmla="*/ 114 h 1165"/>
              <a:gd name="T94" fmla="*/ 1165 w 1166"/>
              <a:gd name="T95" fmla="*/ 814 h 1165"/>
              <a:gd name="T96" fmla="*/ 1050 w 1166"/>
              <a:gd name="T97" fmla="*/ 931 h 1165"/>
              <a:gd name="T98" fmla="*/ 350 w 1166"/>
              <a:gd name="T99" fmla="*/ 931 h 1165"/>
              <a:gd name="T100" fmla="*/ 233 w 1166"/>
              <a:gd name="T101" fmla="*/ 814 h 1165"/>
              <a:gd name="T102" fmla="*/ 233 w 1166"/>
              <a:gd name="T103" fmla="*/ 114 h 1165"/>
              <a:gd name="T104" fmla="*/ 350 w 1166"/>
              <a:gd name="T105" fmla="*/ 0 h 1165"/>
              <a:gd name="T106" fmla="*/ 1050 w 1166"/>
              <a:gd name="T10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66" h="1165">
                <a:moveTo>
                  <a:pt x="700" y="552"/>
                </a:moveTo>
                <a:lnTo>
                  <a:pt x="700" y="377"/>
                </a:lnTo>
                <a:lnTo>
                  <a:pt x="757" y="377"/>
                </a:lnTo>
                <a:lnTo>
                  <a:pt x="757" y="552"/>
                </a:lnTo>
                <a:lnTo>
                  <a:pt x="700" y="552"/>
                </a:lnTo>
                <a:close/>
                <a:moveTo>
                  <a:pt x="115" y="1049"/>
                </a:move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lnTo>
                  <a:pt x="115" y="232"/>
                </a:lnTo>
                <a:lnTo>
                  <a:pt x="115" y="1049"/>
                </a:lnTo>
                <a:close/>
                <a:moveTo>
                  <a:pt x="408" y="437"/>
                </a:moveTo>
                <a:lnTo>
                  <a:pt x="408" y="377"/>
                </a:lnTo>
                <a:lnTo>
                  <a:pt x="465" y="377"/>
                </a:lnTo>
                <a:lnTo>
                  <a:pt x="465" y="437"/>
                </a:lnTo>
                <a:lnTo>
                  <a:pt x="408" y="437"/>
                </a:lnTo>
                <a:close/>
                <a:moveTo>
                  <a:pt x="1077" y="377"/>
                </a:moveTo>
                <a:lnTo>
                  <a:pt x="1077" y="289"/>
                </a:lnTo>
                <a:lnTo>
                  <a:pt x="902" y="289"/>
                </a:lnTo>
                <a:lnTo>
                  <a:pt x="902" y="639"/>
                </a:lnTo>
                <a:lnTo>
                  <a:pt x="990" y="639"/>
                </a:lnTo>
                <a:lnTo>
                  <a:pt x="990" y="524"/>
                </a:lnTo>
                <a:lnTo>
                  <a:pt x="1077" y="524"/>
                </a:lnTo>
                <a:lnTo>
                  <a:pt x="1077" y="437"/>
                </a:lnTo>
                <a:lnTo>
                  <a:pt x="990" y="437"/>
                </a:lnTo>
                <a:lnTo>
                  <a:pt x="990" y="377"/>
                </a:lnTo>
                <a:lnTo>
                  <a:pt x="1077" y="377"/>
                </a:lnTo>
                <a:close/>
                <a:moveTo>
                  <a:pt x="845" y="552"/>
                </a:moveTo>
                <a:lnTo>
                  <a:pt x="845" y="377"/>
                </a:lnTo>
                <a:cubicBezTo>
                  <a:pt x="845" y="328"/>
                  <a:pt x="807" y="289"/>
                  <a:pt x="757" y="289"/>
                </a:cubicBezTo>
                <a:lnTo>
                  <a:pt x="613" y="289"/>
                </a:lnTo>
                <a:lnTo>
                  <a:pt x="613" y="639"/>
                </a:lnTo>
                <a:lnTo>
                  <a:pt x="757" y="639"/>
                </a:lnTo>
                <a:cubicBezTo>
                  <a:pt x="807" y="639"/>
                  <a:pt x="845" y="601"/>
                  <a:pt x="845" y="552"/>
                </a:cubicBezTo>
                <a:close/>
                <a:moveTo>
                  <a:pt x="553" y="437"/>
                </a:moveTo>
                <a:lnTo>
                  <a:pt x="553" y="377"/>
                </a:lnTo>
                <a:cubicBezTo>
                  <a:pt x="553" y="328"/>
                  <a:pt x="514" y="289"/>
                  <a:pt x="465" y="289"/>
                </a:cubicBezTo>
                <a:lnTo>
                  <a:pt x="320" y="289"/>
                </a:lnTo>
                <a:lnTo>
                  <a:pt x="320" y="639"/>
                </a:lnTo>
                <a:lnTo>
                  <a:pt x="408" y="639"/>
                </a:lnTo>
                <a:lnTo>
                  <a:pt x="408" y="524"/>
                </a:lnTo>
                <a:lnTo>
                  <a:pt x="465" y="524"/>
                </a:lnTo>
                <a:cubicBezTo>
                  <a:pt x="514" y="524"/>
                  <a:pt x="553" y="486"/>
                  <a:pt x="553" y="437"/>
                </a:cubicBez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80039" y="5863434"/>
            <a:ext cx="377825" cy="377825"/>
          </a:xfrm>
          <a:custGeom>
            <a:avLst/>
            <a:gdLst>
              <a:gd name="T0" fmla="*/ 320 w 1051"/>
              <a:gd name="T1" fmla="*/ 612 h 1050"/>
              <a:gd name="T2" fmla="*/ 118 w 1051"/>
              <a:gd name="T3" fmla="*/ 874 h 1050"/>
              <a:gd name="T4" fmla="*/ 932 w 1051"/>
              <a:gd name="T5" fmla="*/ 874 h 1050"/>
              <a:gd name="T6" fmla="*/ 670 w 1051"/>
              <a:gd name="T7" fmla="*/ 525 h 1050"/>
              <a:gd name="T8" fmla="*/ 468 w 1051"/>
              <a:gd name="T9" fmla="*/ 787 h 1050"/>
              <a:gd name="T10" fmla="*/ 320 w 1051"/>
              <a:gd name="T11" fmla="*/ 612 h 1050"/>
              <a:gd name="T12" fmla="*/ 1050 w 1051"/>
              <a:gd name="T13" fmla="*/ 932 h 1050"/>
              <a:gd name="T14" fmla="*/ 932 w 1051"/>
              <a:gd name="T15" fmla="*/ 1049 h 1050"/>
              <a:gd name="T16" fmla="*/ 118 w 1051"/>
              <a:gd name="T17" fmla="*/ 1049 h 1050"/>
              <a:gd name="T18" fmla="*/ 0 w 1051"/>
              <a:gd name="T19" fmla="*/ 932 h 1050"/>
              <a:gd name="T20" fmla="*/ 0 w 1051"/>
              <a:gd name="T21" fmla="*/ 117 h 1050"/>
              <a:gd name="T22" fmla="*/ 118 w 1051"/>
              <a:gd name="T23" fmla="*/ 0 h 1050"/>
              <a:gd name="T24" fmla="*/ 932 w 1051"/>
              <a:gd name="T25" fmla="*/ 0 h 1050"/>
              <a:gd name="T26" fmla="*/ 1050 w 1051"/>
              <a:gd name="T27" fmla="*/ 117 h 1050"/>
              <a:gd name="T28" fmla="*/ 1050 w 1051"/>
              <a:gd name="T29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1" h="1050">
                <a:moveTo>
                  <a:pt x="320" y="612"/>
                </a:moveTo>
                <a:lnTo>
                  <a:pt x="118" y="874"/>
                </a:lnTo>
                <a:lnTo>
                  <a:pt x="932" y="874"/>
                </a:lnTo>
                <a:lnTo>
                  <a:pt x="670" y="525"/>
                </a:lnTo>
                <a:lnTo>
                  <a:pt x="468" y="787"/>
                </a:lnTo>
                <a:lnTo>
                  <a:pt x="320" y="612"/>
                </a:lnTo>
                <a:close/>
                <a:moveTo>
                  <a:pt x="1050" y="932"/>
                </a:move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7"/>
                </a:cubicBezTo>
                <a:lnTo>
                  <a:pt x="1050" y="9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11912" y="5863434"/>
            <a:ext cx="463550" cy="377825"/>
          </a:xfrm>
          <a:custGeom>
            <a:avLst/>
            <a:gdLst>
              <a:gd name="T0" fmla="*/ 350 w 1286"/>
              <a:gd name="T1" fmla="*/ 117 h 1050"/>
              <a:gd name="T2" fmla="*/ 235 w 1286"/>
              <a:gd name="T3" fmla="*/ 0 h 1050"/>
              <a:gd name="T4" fmla="*/ 585 w 1286"/>
              <a:gd name="T5" fmla="*/ 0 h 1050"/>
              <a:gd name="T6" fmla="*/ 467 w 1286"/>
              <a:gd name="T7" fmla="*/ 117 h 1050"/>
              <a:gd name="T8" fmla="*/ 585 w 1286"/>
              <a:gd name="T9" fmla="*/ 0 h 1050"/>
              <a:gd name="T10" fmla="*/ 118 w 1286"/>
              <a:gd name="T11" fmla="*/ 582 h 1050"/>
              <a:gd name="T12" fmla="*/ 0 w 1286"/>
              <a:gd name="T13" fmla="*/ 467 h 1050"/>
              <a:gd name="T14" fmla="*/ 118 w 1286"/>
              <a:gd name="T15" fmla="*/ 0 h 1050"/>
              <a:gd name="T16" fmla="*/ 0 w 1286"/>
              <a:gd name="T17" fmla="*/ 117 h 1050"/>
              <a:gd name="T18" fmla="*/ 1050 w 1286"/>
              <a:gd name="T19" fmla="*/ 932 h 1050"/>
              <a:gd name="T20" fmla="*/ 935 w 1286"/>
              <a:gd name="T21" fmla="*/ 1049 h 1050"/>
              <a:gd name="T22" fmla="*/ 1050 w 1286"/>
              <a:gd name="T23" fmla="*/ 932 h 1050"/>
              <a:gd name="T24" fmla="*/ 1050 w 1286"/>
              <a:gd name="T25" fmla="*/ 117 h 1050"/>
              <a:gd name="T26" fmla="*/ 935 w 1286"/>
              <a:gd name="T27" fmla="*/ 0 h 1050"/>
              <a:gd name="T28" fmla="*/ 817 w 1286"/>
              <a:gd name="T29" fmla="*/ 932 h 1050"/>
              <a:gd name="T30" fmla="*/ 700 w 1286"/>
              <a:gd name="T31" fmla="*/ 1049 h 1050"/>
              <a:gd name="T32" fmla="*/ 817 w 1286"/>
              <a:gd name="T33" fmla="*/ 932 h 1050"/>
              <a:gd name="T34" fmla="*/ 118 w 1286"/>
              <a:gd name="T35" fmla="*/ 350 h 1050"/>
              <a:gd name="T36" fmla="*/ 0 w 1286"/>
              <a:gd name="T37" fmla="*/ 232 h 1050"/>
              <a:gd name="T38" fmla="*/ 118 w 1286"/>
              <a:gd name="T39" fmla="*/ 1049 h 1050"/>
              <a:gd name="T40" fmla="*/ 0 w 1286"/>
              <a:gd name="T41" fmla="*/ 700 h 1050"/>
              <a:gd name="T42" fmla="*/ 585 w 1286"/>
              <a:gd name="T43" fmla="*/ 1049 h 1050"/>
              <a:gd name="T44" fmla="*/ 1167 w 1286"/>
              <a:gd name="T45" fmla="*/ 0 h 1050"/>
              <a:gd name="T46" fmla="*/ 1167 w 1286"/>
              <a:gd name="T47" fmla="*/ 117 h 1050"/>
              <a:gd name="T48" fmla="*/ 1285 w 1286"/>
              <a:gd name="T49" fmla="*/ 232 h 1050"/>
              <a:gd name="T50" fmla="*/ 1167 w 1286"/>
              <a:gd name="T51" fmla="*/ 350 h 1050"/>
              <a:gd name="T52" fmla="*/ 1285 w 1286"/>
              <a:gd name="T53" fmla="*/ 232 h 1050"/>
              <a:gd name="T54" fmla="*/ 817 w 1286"/>
              <a:gd name="T55" fmla="*/ 117 h 1050"/>
              <a:gd name="T56" fmla="*/ 700 w 1286"/>
              <a:gd name="T57" fmla="*/ 0 h 1050"/>
              <a:gd name="T58" fmla="*/ 1285 w 1286"/>
              <a:gd name="T59" fmla="*/ 932 h 1050"/>
              <a:gd name="T60" fmla="*/ 1167 w 1286"/>
              <a:gd name="T61" fmla="*/ 932 h 1050"/>
              <a:gd name="T62" fmla="*/ 1285 w 1286"/>
              <a:gd name="T63" fmla="*/ 467 h 1050"/>
              <a:gd name="T64" fmla="*/ 1167 w 1286"/>
              <a:gd name="T65" fmla="*/ 582 h 1050"/>
              <a:gd name="T66" fmla="*/ 1285 w 1286"/>
              <a:gd name="T67" fmla="*/ 467 h 1050"/>
              <a:gd name="T68" fmla="*/ 1285 w 1286"/>
              <a:gd name="T69" fmla="*/ 817 h 1050"/>
              <a:gd name="T70" fmla="*/ 1167 w 1286"/>
              <a:gd name="T71" fmla="*/ 70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0">
                <a:moveTo>
                  <a:pt x="350" y="0"/>
                </a:moveTo>
                <a:lnTo>
                  <a:pt x="350" y="117"/>
                </a:lnTo>
                <a:lnTo>
                  <a:pt x="235" y="117"/>
                </a:lnTo>
                <a:lnTo>
                  <a:pt x="235" y="0"/>
                </a:lnTo>
                <a:lnTo>
                  <a:pt x="350" y="0"/>
                </a:lnTo>
                <a:close/>
                <a:moveTo>
                  <a:pt x="585" y="0"/>
                </a:moveTo>
                <a:lnTo>
                  <a:pt x="585" y="117"/>
                </a:lnTo>
                <a:lnTo>
                  <a:pt x="467" y="117"/>
                </a:lnTo>
                <a:lnTo>
                  <a:pt x="467" y="0"/>
                </a:lnTo>
                <a:lnTo>
                  <a:pt x="585" y="0"/>
                </a:lnTo>
                <a:close/>
                <a:moveTo>
                  <a:pt x="118" y="467"/>
                </a:moveTo>
                <a:lnTo>
                  <a:pt x="118" y="582"/>
                </a:lnTo>
                <a:lnTo>
                  <a:pt x="0" y="582"/>
                </a:lnTo>
                <a:lnTo>
                  <a:pt x="0" y="467"/>
                </a:lnTo>
                <a:lnTo>
                  <a:pt x="118" y="467"/>
                </a:lnTo>
                <a:close/>
                <a:moveTo>
                  <a:pt x="118" y="0"/>
                </a:moveTo>
                <a:lnTo>
                  <a:pt x="118" y="117"/>
                </a:lnTo>
                <a:lnTo>
                  <a:pt x="0" y="117"/>
                </a:lnTo>
                <a:cubicBezTo>
                  <a:pt x="0" y="60"/>
                  <a:pt x="60" y="0"/>
                  <a:pt x="118" y="0"/>
                </a:cubicBezTo>
                <a:close/>
                <a:moveTo>
                  <a:pt x="1050" y="932"/>
                </a:moveTo>
                <a:lnTo>
                  <a:pt x="1050" y="1049"/>
                </a:lnTo>
                <a:lnTo>
                  <a:pt x="935" y="1049"/>
                </a:lnTo>
                <a:lnTo>
                  <a:pt x="935" y="932"/>
                </a:lnTo>
                <a:lnTo>
                  <a:pt x="1050" y="932"/>
                </a:lnTo>
                <a:close/>
                <a:moveTo>
                  <a:pt x="1050" y="0"/>
                </a:moveTo>
                <a:lnTo>
                  <a:pt x="1050" y="117"/>
                </a:lnTo>
                <a:lnTo>
                  <a:pt x="935" y="117"/>
                </a:lnTo>
                <a:lnTo>
                  <a:pt x="935" y="0"/>
                </a:lnTo>
                <a:lnTo>
                  <a:pt x="1050" y="0"/>
                </a:lnTo>
                <a:close/>
                <a:moveTo>
                  <a:pt x="817" y="932"/>
                </a:moveTo>
                <a:lnTo>
                  <a:pt x="817" y="1049"/>
                </a:lnTo>
                <a:lnTo>
                  <a:pt x="700" y="1049"/>
                </a:lnTo>
                <a:lnTo>
                  <a:pt x="700" y="932"/>
                </a:lnTo>
                <a:lnTo>
                  <a:pt x="817" y="932"/>
                </a:lnTo>
                <a:close/>
                <a:moveTo>
                  <a:pt x="118" y="232"/>
                </a:moveTo>
                <a:lnTo>
                  <a:pt x="118" y="350"/>
                </a:lnTo>
                <a:lnTo>
                  <a:pt x="0" y="350"/>
                </a:lnTo>
                <a:lnTo>
                  <a:pt x="0" y="232"/>
                </a:lnTo>
                <a:lnTo>
                  <a:pt x="118" y="232"/>
                </a:lnTo>
                <a:close/>
                <a:moveTo>
                  <a:pt x="118" y="1049"/>
                </a:move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lnTo>
                  <a:pt x="585" y="700"/>
                </a:lnTo>
                <a:lnTo>
                  <a:pt x="585" y="1049"/>
                </a:lnTo>
                <a:lnTo>
                  <a:pt x="118" y="1049"/>
                </a:lnTo>
                <a:close/>
                <a:moveTo>
                  <a:pt x="1167" y="0"/>
                </a:moveTo>
                <a:cubicBezTo>
                  <a:pt x="1224" y="0"/>
                  <a:pt x="1285" y="60"/>
                  <a:pt x="1285" y="117"/>
                </a:cubicBezTo>
                <a:lnTo>
                  <a:pt x="1167" y="117"/>
                </a:lnTo>
                <a:lnTo>
                  <a:pt x="1167" y="0"/>
                </a:lnTo>
                <a:close/>
                <a:moveTo>
                  <a:pt x="1285" y="232"/>
                </a:moveTo>
                <a:lnTo>
                  <a:pt x="1285" y="350"/>
                </a:lnTo>
                <a:lnTo>
                  <a:pt x="1167" y="350"/>
                </a:lnTo>
                <a:lnTo>
                  <a:pt x="1167" y="232"/>
                </a:lnTo>
                <a:lnTo>
                  <a:pt x="1285" y="232"/>
                </a:lnTo>
                <a:close/>
                <a:moveTo>
                  <a:pt x="817" y="0"/>
                </a:moveTo>
                <a:lnTo>
                  <a:pt x="817" y="117"/>
                </a:lnTo>
                <a:lnTo>
                  <a:pt x="700" y="117"/>
                </a:lnTo>
                <a:lnTo>
                  <a:pt x="700" y="0"/>
                </a:lnTo>
                <a:lnTo>
                  <a:pt x="817" y="0"/>
                </a:lnTo>
                <a:close/>
                <a:moveTo>
                  <a:pt x="1285" y="932"/>
                </a:moveTo>
                <a:cubicBezTo>
                  <a:pt x="1285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5" y="932"/>
                </a:lnTo>
                <a:close/>
                <a:moveTo>
                  <a:pt x="1285" y="467"/>
                </a:moveTo>
                <a:lnTo>
                  <a:pt x="1285" y="582"/>
                </a:lnTo>
                <a:lnTo>
                  <a:pt x="1167" y="582"/>
                </a:lnTo>
                <a:lnTo>
                  <a:pt x="1167" y="467"/>
                </a:lnTo>
                <a:lnTo>
                  <a:pt x="1285" y="467"/>
                </a:lnTo>
                <a:close/>
                <a:moveTo>
                  <a:pt x="1285" y="700"/>
                </a:moveTo>
                <a:lnTo>
                  <a:pt x="1285" y="817"/>
                </a:lnTo>
                <a:lnTo>
                  <a:pt x="1167" y="817"/>
                </a:lnTo>
                <a:lnTo>
                  <a:pt x="1167" y="700"/>
                </a:lnTo>
                <a:lnTo>
                  <a:pt x="1285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488237" y="5863434"/>
            <a:ext cx="461962" cy="377825"/>
          </a:xfrm>
          <a:custGeom>
            <a:avLst/>
            <a:gdLst>
              <a:gd name="T0" fmla="*/ 699 w 1285"/>
              <a:gd name="T1" fmla="*/ 932 h 1050"/>
              <a:gd name="T2" fmla="*/ 369 w 1285"/>
              <a:gd name="T3" fmla="*/ 872 h 1050"/>
              <a:gd name="T4" fmla="*/ 117 w 1285"/>
              <a:gd name="T5" fmla="*/ 932 h 1050"/>
              <a:gd name="T6" fmla="*/ 817 w 1285"/>
              <a:gd name="T7" fmla="*/ 467 h 1050"/>
              <a:gd name="T8" fmla="*/ 117 w 1285"/>
              <a:gd name="T9" fmla="*/ 1049 h 1050"/>
              <a:gd name="T10" fmla="*/ 0 w 1285"/>
              <a:gd name="T11" fmla="*/ 467 h 1050"/>
              <a:gd name="T12" fmla="*/ 349 w 1285"/>
              <a:gd name="T13" fmla="*/ 0 h 1050"/>
              <a:gd name="T14" fmla="*/ 235 w 1285"/>
              <a:gd name="T15" fmla="*/ 117 h 1050"/>
              <a:gd name="T16" fmla="*/ 467 w 1285"/>
              <a:gd name="T17" fmla="*/ 0 h 1050"/>
              <a:gd name="T18" fmla="*/ 584 w 1285"/>
              <a:gd name="T19" fmla="*/ 117 h 1050"/>
              <a:gd name="T20" fmla="*/ 467 w 1285"/>
              <a:gd name="T21" fmla="*/ 0 h 1050"/>
              <a:gd name="T22" fmla="*/ 117 w 1285"/>
              <a:gd name="T23" fmla="*/ 117 h 1050"/>
              <a:gd name="T24" fmla="*/ 117 w 1285"/>
              <a:gd name="T25" fmla="*/ 0 h 1050"/>
              <a:gd name="T26" fmla="*/ 1049 w 1285"/>
              <a:gd name="T27" fmla="*/ 932 h 1050"/>
              <a:gd name="T28" fmla="*/ 934 w 1285"/>
              <a:gd name="T29" fmla="*/ 1049 h 1050"/>
              <a:gd name="T30" fmla="*/ 934 w 1285"/>
              <a:gd name="T31" fmla="*/ 0 h 1050"/>
              <a:gd name="T32" fmla="*/ 1049 w 1285"/>
              <a:gd name="T33" fmla="*/ 117 h 1050"/>
              <a:gd name="T34" fmla="*/ 934 w 1285"/>
              <a:gd name="T35" fmla="*/ 0 h 1050"/>
              <a:gd name="T36" fmla="*/ 117 w 1285"/>
              <a:gd name="T37" fmla="*/ 232 h 1050"/>
              <a:gd name="T38" fmla="*/ 0 w 1285"/>
              <a:gd name="T39" fmla="*/ 350 h 1050"/>
              <a:gd name="T40" fmla="*/ 1166 w 1285"/>
              <a:gd name="T41" fmla="*/ 0 h 1050"/>
              <a:gd name="T42" fmla="*/ 1166 w 1285"/>
              <a:gd name="T43" fmla="*/ 117 h 1050"/>
              <a:gd name="T44" fmla="*/ 1166 w 1285"/>
              <a:gd name="T45" fmla="*/ 232 h 1050"/>
              <a:gd name="T46" fmla="*/ 1284 w 1285"/>
              <a:gd name="T47" fmla="*/ 350 h 1050"/>
              <a:gd name="T48" fmla="*/ 1166 w 1285"/>
              <a:gd name="T49" fmla="*/ 232 h 1050"/>
              <a:gd name="T50" fmla="*/ 817 w 1285"/>
              <a:gd name="T51" fmla="*/ 0 h 1050"/>
              <a:gd name="T52" fmla="*/ 699 w 1285"/>
              <a:gd name="T53" fmla="*/ 117 h 1050"/>
              <a:gd name="T54" fmla="*/ 1284 w 1285"/>
              <a:gd name="T55" fmla="*/ 932 h 1050"/>
              <a:gd name="T56" fmla="*/ 1167 w 1285"/>
              <a:gd name="T57" fmla="*/ 932 h 1050"/>
              <a:gd name="T58" fmla="*/ 1166 w 1285"/>
              <a:gd name="T59" fmla="*/ 467 h 1050"/>
              <a:gd name="T60" fmla="*/ 1284 w 1285"/>
              <a:gd name="T61" fmla="*/ 582 h 1050"/>
              <a:gd name="T62" fmla="*/ 1166 w 1285"/>
              <a:gd name="T63" fmla="*/ 467 h 1050"/>
              <a:gd name="T64" fmla="*/ 1284 w 1285"/>
              <a:gd name="T65" fmla="*/ 700 h 1050"/>
              <a:gd name="T66" fmla="*/ 1166 w 1285"/>
              <a:gd name="T67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85" h="1050">
                <a:moveTo>
                  <a:pt x="117" y="932"/>
                </a:moveTo>
                <a:lnTo>
                  <a:pt x="699" y="932"/>
                </a:lnTo>
                <a:lnTo>
                  <a:pt x="513" y="683"/>
                </a:lnTo>
                <a:lnTo>
                  <a:pt x="369" y="872"/>
                </a:lnTo>
                <a:lnTo>
                  <a:pt x="262" y="746"/>
                </a:lnTo>
                <a:lnTo>
                  <a:pt x="117" y="932"/>
                </a:lnTo>
                <a:close/>
                <a:moveTo>
                  <a:pt x="0" y="467"/>
                </a:moveTo>
                <a:lnTo>
                  <a:pt x="817" y="467"/>
                </a:lnTo>
                <a:lnTo>
                  <a:pt x="817" y="1049"/>
                </a:lnTo>
                <a:lnTo>
                  <a:pt x="117" y="1049"/>
                </a:lnTo>
                <a:cubicBezTo>
                  <a:pt x="54" y="1049"/>
                  <a:pt x="0" y="995"/>
                  <a:pt x="0" y="932"/>
                </a:cubicBezTo>
                <a:lnTo>
                  <a:pt x="0" y="467"/>
                </a:lnTo>
                <a:close/>
                <a:moveTo>
                  <a:pt x="235" y="0"/>
                </a:moveTo>
                <a:lnTo>
                  <a:pt x="349" y="0"/>
                </a:lnTo>
                <a:lnTo>
                  <a:pt x="349" y="117"/>
                </a:lnTo>
                <a:lnTo>
                  <a:pt x="235" y="117"/>
                </a:lnTo>
                <a:lnTo>
                  <a:pt x="235" y="0"/>
                </a:lnTo>
                <a:close/>
                <a:moveTo>
                  <a:pt x="467" y="0"/>
                </a:moveTo>
                <a:lnTo>
                  <a:pt x="584" y="0"/>
                </a:lnTo>
                <a:lnTo>
                  <a:pt x="584" y="117"/>
                </a:lnTo>
                <a:lnTo>
                  <a:pt x="467" y="117"/>
                </a:lnTo>
                <a:lnTo>
                  <a:pt x="467" y="0"/>
                </a:lnTo>
                <a:close/>
                <a:moveTo>
                  <a:pt x="117" y="0"/>
                </a:moveTo>
                <a:lnTo>
                  <a:pt x="117" y="117"/>
                </a:ln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close/>
                <a:moveTo>
                  <a:pt x="934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4" y="1049"/>
                </a:lnTo>
                <a:lnTo>
                  <a:pt x="934" y="932"/>
                </a:lnTo>
                <a:close/>
                <a:moveTo>
                  <a:pt x="934" y="0"/>
                </a:moveTo>
                <a:lnTo>
                  <a:pt x="1049" y="0"/>
                </a:lnTo>
                <a:lnTo>
                  <a:pt x="1049" y="117"/>
                </a:lnTo>
                <a:lnTo>
                  <a:pt x="934" y="117"/>
                </a:lnTo>
                <a:lnTo>
                  <a:pt x="934" y="0"/>
                </a:lnTo>
                <a:close/>
                <a:moveTo>
                  <a:pt x="0" y="232"/>
                </a:move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lnTo>
                  <a:pt x="0" y="232"/>
                </a:lnTo>
                <a:close/>
                <a:moveTo>
                  <a:pt x="1166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166" y="117"/>
                </a:lnTo>
                <a:lnTo>
                  <a:pt x="1166" y="0"/>
                </a:lnTo>
                <a:close/>
                <a:moveTo>
                  <a:pt x="1166" y="232"/>
                </a:moveTo>
                <a:lnTo>
                  <a:pt x="1284" y="232"/>
                </a:lnTo>
                <a:lnTo>
                  <a:pt x="1284" y="350"/>
                </a:lnTo>
                <a:lnTo>
                  <a:pt x="1166" y="350"/>
                </a:lnTo>
                <a:lnTo>
                  <a:pt x="1166" y="232"/>
                </a:lnTo>
                <a:close/>
                <a:moveTo>
                  <a:pt x="699" y="0"/>
                </a:move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lnTo>
                  <a:pt x="699" y="0"/>
                </a:lnTo>
                <a:close/>
                <a:moveTo>
                  <a:pt x="1284" y="932"/>
                </a:moveTo>
                <a:cubicBezTo>
                  <a:pt x="1284" y="989"/>
                  <a:pt x="1224" y="1049"/>
                  <a:pt x="1167" y="1049"/>
                </a:cubicBezTo>
                <a:lnTo>
                  <a:pt x="1167" y="932"/>
                </a:lnTo>
                <a:lnTo>
                  <a:pt x="1284" y="932"/>
                </a:lnTo>
                <a:close/>
                <a:moveTo>
                  <a:pt x="1166" y="467"/>
                </a:moveTo>
                <a:lnTo>
                  <a:pt x="1284" y="467"/>
                </a:lnTo>
                <a:lnTo>
                  <a:pt x="1284" y="582"/>
                </a:lnTo>
                <a:lnTo>
                  <a:pt x="1166" y="582"/>
                </a:lnTo>
                <a:lnTo>
                  <a:pt x="1166" y="467"/>
                </a:lnTo>
                <a:close/>
                <a:moveTo>
                  <a:pt x="1166" y="700"/>
                </a:moveTo>
                <a:lnTo>
                  <a:pt x="1284" y="700"/>
                </a:lnTo>
                <a:lnTo>
                  <a:pt x="1284" y="817"/>
                </a:lnTo>
                <a:lnTo>
                  <a:pt x="1166" y="817"/>
                </a:lnTo>
                <a:lnTo>
                  <a:pt x="1166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2976" y="5863434"/>
            <a:ext cx="461963" cy="377825"/>
          </a:xfrm>
          <a:custGeom>
            <a:avLst/>
            <a:gdLst>
              <a:gd name="T0" fmla="*/ 235 w 1285"/>
              <a:gd name="T1" fmla="*/ 817 h 1050"/>
              <a:gd name="T2" fmla="*/ 1049 w 1285"/>
              <a:gd name="T3" fmla="*/ 817 h 1050"/>
              <a:gd name="T4" fmla="*/ 787 w 1285"/>
              <a:gd name="T5" fmla="*/ 467 h 1050"/>
              <a:gd name="T6" fmla="*/ 585 w 1285"/>
              <a:gd name="T7" fmla="*/ 730 h 1050"/>
              <a:gd name="T8" fmla="*/ 437 w 1285"/>
              <a:gd name="T9" fmla="*/ 555 h 1050"/>
              <a:gd name="T10" fmla="*/ 235 w 1285"/>
              <a:gd name="T11" fmla="*/ 817 h 1050"/>
              <a:gd name="T12" fmla="*/ 1167 w 1285"/>
              <a:gd name="T13" fmla="*/ 0 h 1050"/>
              <a:gd name="T14" fmla="*/ 1284 w 1285"/>
              <a:gd name="T15" fmla="*/ 117 h 1050"/>
              <a:gd name="T16" fmla="*/ 1284 w 1285"/>
              <a:gd name="T17" fmla="*/ 932 h 1050"/>
              <a:gd name="T18" fmla="*/ 1167 w 1285"/>
              <a:gd name="T19" fmla="*/ 1049 h 1050"/>
              <a:gd name="T20" fmla="*/ 117 w 1285"/>
              <a:gd name="T21" fmla="*/ 1049 h 1050"/>
              <a:gd name="T22" fmla="*/ 0 w 1285"/>
              <a:gd name="T23" fmla="*/ 932 h 1050"/>
              <a:gd name="T24" fmla="*/ 0 w 1285"/>
              <a:gd name="T25" fmla="*/ 117 h 1050"/>
              <a:gd name="T26" fmla="*/ 117 w 1285"/>
              <a:gd name="T27" fmla="*/ 0 h 1050"/>
              <a:gd name="T28" fmla="*/ 1167 w 1285"/>
              <a:gd name="T2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5" h="1050">
                <a:moveTo>
                  <a:pt x="235" y="817"/>
                </a:moveTo>
                <a:lnTo>
                  <a:pt x="1049" y="817"/>
                </a:lnTo>
                <a:lnTo>
                  <a:pt x="787" y="467"/>
                </a:lnTo>
                <a:lnTo>
                  <a:pt x="585" y="730"/>
                </a:lnTo>
                <a:lnTo>
                  <a:pt x="437" y="555"/>
                </a:lnTo>
                <a:lnTo>
                  <a:pt x="235" y="817"/>
                </a:lnTo>
                <a:close/>
                <a:moveTo>
                  <a:pt x="1167" y="0"/>
                </a:moveTo>
                <a:cubicBezTo>
                  <a:pt x="1224" y="0"/>
                  <a:pt x="1284" y="60"/>
                  <a:pt x="1284" y="117"/>
                </a:cubicBezTo>
                <a:lnTo>
                  <a:pt x="1284" y="932"/>
                </a:lnTo>
                <a:cubicBezTo>
                  <a:pt x="1284" y="989"/>
                  <a:pt x="1224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60"/>
                  <a:pt x="60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58349" y="5842794"/>
            <a:ext cx="419100" cy="419100"/>
          </a:xfrm>
          <a:custGeom>
            <a:avLst/>
            <a:gdLst>
              <a:gd name="T0" fmla="*/ 0 w 1166"/>
              <a:gd name="T1" fmla="*/ 232 h 1165"/>
              <a:gd name="T2" fmla="*/ 115 w 1166"/>
              <a:gd name="T3" fmla="*/ 232 h 1165"/>
              <a:gd name="T4" fmla="*/ 115 w 1166"/>
              <a:gd name="T5" fmla="*/ 1049 h 1165"/>
              <a:gd name="T6" fmla="*/ 932 w 1166"/>
              <a:gd name="T7" fmla="*/ 1049 h 1165"/>
              <a:gd name="T8" fmla="*/ 932 w 1166"/>
              <a:gd name="T9" fmla="*/ 1164 h 1165"/>
              <a:gd name="T10" fmla="*/ 115 w 1166"/>
              <a:gd name="T11" fmla="*/ 1164 h 1165"/>
              <a:gd name="T12" fmla="*/ 0 w 1166"/>
              <a:gd name="T13" fmla="*/ 1049 h 1165"/>
              <a:gd name="T14" fmla="*/ 0 w 1166"/>
              <a:gd name="T15" fmla="*/ 232 h 1165"/>
              <a:gd name="T16" fmla="*/ 525 w 1166"/>
              <a:gd name="T17" fmla="*/ 582 h 1165"/>
              <a:gd name="T18" fmla="*/ 350 w 1166"/>
              <a:gd name="T19" fmla="*/ 814 h 1165"/>
              <a:gd name="T20" fmla="*/ 1050 w 1166"/>
              <a:gd name="T21" fmla="*/ 814 h 1165"/>
              <a:gd name="T22" fmla="*/ 815 w 1166"/>
              <a:gd name="T23" fmla="*/ 524 h 1165"/>
              <a:gd name="T24" fmla="*/ 643 w 1166"/>
              <a:gd name="T25" fmla="*/ 740 h 1165"/>
              <a:gd name="T26" fmla="*/ 525 w 1166"/>
              <a:gd name="T27" fmla="*/ 582 h 1165"/>
              <a:gd name="T28" fmla="*/ 1165 w 1166"/>
              <a:gd name="T29" fmla="*/ 814 h 1165"/>
              <a:gd name="T30" fmla="*/ 1050 w 1166"/>
              <a:gd name="T31" fmla="*/ 931 h 1165"/>
              <a:gd name="T32" fmla="*/ 350 w 1166"/>
              <a:gd name="T33" fmla="*/ 931 h 1165"/>
              <a:gd name="T34" fmla="*/ 233 w 1166"/>
              <a:gd name="T35" fmla="*/ 814 h 1165"/>
              <a:gd name="T36" fmla="*/ 233 w 1166"/>
              <a:gd name="T37" fmla="*/ 114 h 1165"/>
              <a:gd name="T38" fmla="*/ 350 w 1166"/>
              <a:gd name="T39" fmla="*/ 0 h 1165"/>
              <a:gd name="T40" fmla="*/ 1050 w 1166"/>
              <a:gd name="T41" fmla="*/ 0 h 1165"/>
              <a:gd name="T42" fmla="*/ 1165 w 1166"/>
              <a:gd name="T43" fmla="*/ 114 h 1165"/>
              <a:gd name="T44" fmla="*/ 1165 w 1166"/>
              <a:gd name="T45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0" y="232"/>
                </a:moveTo>
                <a:lnTo>
                  <a:pt x="115" y="232"/>
                </a:lnTo>
                <a:lnTo>
                  <a:pt x="115" y="1049"/>
                </a:lnTo>
                <a:lnTo>
                  <a:pt x="932" y="1049"/>
                </a:lnTo>
                <a:lnTo>
                  <a:pt x="932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232"/>
                </a:lnTo>
                <a:close/>
                <a:moveTo>
                  <a:pt x="525" y="582"/>
                </a:moveTo>
                <a:lnTo>
                  <a:pt x="350" y="814"/>
                </a:lnTo>
                <a:lnTo>
                  <a:pt x="1050" y="814"/>
                </a:lnTo>
                <a:lnTo>
                  <a:pt x="815" y="524"/>
                </a:lnTo>
                <a:lnTo>
                  <a:pt x="643" y="740"/>
                </a:lnTo>
                <a:lnTo>
                  <a:pt x="525" y="582"/>
                </a:lnTo>
                <a:close/>
                <a:moveTo>
                  <a:pt x="1165" y="814"/>
                </a:moveTo>
                <a:cubicBezTo>
                  <a:pt x="1165" y="877"/>
                  <a:pt x="1113" y="931"/>
                  <a:pt x="1050" y="931"/>
                </a:cubicBezTo>
                <a:lnTo>
                  <a:pt x="350" y="931"/>
                </a:lnTo>
                <a:cubicBezTo>
                  <a:pt x="287" y="931"/>
                  <a:pt x="233" y="877"/>
                  <a:pt x="233" y="814"/>
                </a:cubicBezTo>
                <a:lnTo>
                  <a:pt x="233" y="114"/>
                </a:lnTo>
                <a:cubicBezTo>
                  <a:pt x="233" y="52"/>
                  <a:pt x="287" y="0"/>
                  <a:pt x="350" y="0"/>
                </a:cubicBezTo>
                <a:lnTo>
                  <a:pt x="1050" y="0"/>
                </a:ln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755314" y="5863434"/>
            <a:ext cx="377825" cy="377825"/>
          </a:xfrm>
          <a:custGeom>
            <a:avLst/>
            <a:gdLst>
              <a:gd name="T0" fmla="*/ 599 w 1051"/>
              <a:gd name="T1" fmla="*/ 451 h 1050"/>
              <a:gd name="T2" fmla="*/ 757 w 1051"/>
              <a:gd name="T3" fmla="*/ 525 h 1050"/>
              <a:gd name="T4" fmla="*/ 599 w 1051"/>
              <a:gd name="T5" fmla="*/ 598 h 1050"/>
              <a:gd name="T6" fmla="*/ 525 w 1051"/>
              <a:gd name="T7" fmla="*/ 757 h 1050"/>
              <a:gd name="T8" fmla="*/ 451 w 1051"/>
              <a:gd name="T9" fmla="*/ 598 h 1050"/>
              <a:gd name="T10" fmla="*/ 293 w 1051"/>
              <a:gd name="T11" fmla="*/ 525 h 1050"/>
              <a:gd name="T12" fmla="*/ 451 w 1051"/>
              <a:gd name="T13" fmla="*/ 451 h 1050"/>
              <a:gd name="T14" fmla="*/ 525 w 1051"/>
              <a:gd name="T15" fmla="*/ 292 h 1050"/>
              <a:gd name="T16" fmla="*/ 599 w 1051"/>
              <a:gd name="T17" fmla="*/ 451 h 1050"/>
              <a:gd name="T18" fmla="*/ 817 w 1051"/>
              <a:gd name="T19" fmla="*/ 407 h 1050"/>
              <a:gd name="T20" fmla="*/ 763 w 1051"/>
              <a:gd name="T21" fmla="*/ 287 h 1050"/>
              <a:gd name="T22" fmla="*/ 643 w 1051"/>
              <a:gd name="T23" fmla="*/ 232 h 1050"/>
              <a:gd name="T24" fmla="*/ 763 w 1051"/>
              <a:gd name="T25" fmla="*/ 178 h 1050"/>
              <a:gd name="T26" fmla="*/ 817 w 1051"/>
              <a:gd name="T27" fmla="*/ 57 h 1050"/>
              <a:gd name="T28" fmla="*/ 872 w 1051"/>
              <a:gd name="T29" fmla="*/ 178 h 1050"/>
              <a:gd name="T30" fmla="*/ 992 w 1051"/>
              <a:gd name="T31" fmla="*/ 232 h 1050"/>
              <a:gd name="T32" fmla="*/ 872 w 1051"/>
              <a:gd name="T33" fmla="*/ 287 h 1050"/>
              <a:gd name="T34" fmla="*/ 817 w 1051"/>
              <a:gd name="T35" fmla="*/ 407 h 1050"/>
              <a:gd name="T36" fmla="*/ 935 w 1051"/>
              <a:gd name="T37" fmla="*/ 407 h 1050"/>
              <a:gd name="T38" fmla="*/ 1050 w 1051"/>
              <a:gd name="T39" fmla="*/ 407 h 1050"/>
              <a:gd name="T40" fmla="*/ 1050 w 1051"/>
              <a:gd name="T41" fmla="*/ 932 h 1050"/>
              <a:gd name="T42" fmla="*/ 935 w 1051"/>
              <a:gd name="T43" fmla="*/ 1049 h 1050"/>
              <a:gd name="T44" fmla="*/ 118 w 1051"/>
              <a:gd name="T45" fmla="*/ 1049 h 1050"/>
              <a:gd name="T46" fmla="*/ 0 w 1051"/>
              <a:gd name="T47" fmla="*/ 932 h 1050"/>
              <a:gd name="T48" fmla="*/ 0 w 1051"/>
              <a:gd name="T49" fmla="*/ 117 h 1050"/>
              <a:gd name="T50" fmla="*/ 118 w 1051"/>
              <a:gd name="T51" fmla="*/ 0 h 1050"/>
              <a:gd name="T52" fmla="*/ 643 w 1051"/>
              <a:gd name="T53" fmla="*/ 0 h 1050"/>
              <a:gd name="T54" fmla="*/ 643 w 1051"/>
              <a:gd name="T55" fmla="*/ 117 h 1050"/>
              <a:gd name="T56" fmla="*/ 118 w 1051"/>
              <a:gd name="T57" fmla="*/ 117 h 1050"/>
              <a:gd name="T58" fmla="*/ 118 w 1051"/>
              <a:gd name="T59" fmla="*/ 932 h 1050"/>
              <a:gd name="T60" fmla="*/ 935 w 1051"/>
              <a:gd name="T61" fmla="*/ 932 h 1050"/>
              <a:gd name="T62" fmla="*/ 935 w 1051"/>
              <a:gd name="T63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1050">
                <a:moveTo>
                  <a:pt x="599" y="451"/>
                </a:moveTo>
                <a:lnTo>
                  <a:pt x="757" y="525"/>
                </a:lnTo>
                <a:lnTo>
                  <a:pt x="599" y="598"/>
                </a:lnTo>
                <a:lnTo>
                  <a:pt x="525" y="757"/>
                </a:lnTo>
                <a:lnTo>
                  <a:pt x="451" y="598"/>
                </a:lnTo>
                <a:lnTo>
                  <a:pt x="293" y="525"/>
                </a:lnTo>
                <a:lnTo>
                  <a:pt x="451" y="451"/>
                </a:lnTo>
                <a:lnTo>
                  <a:pt x="525" y="292"/>
                </a:lnTo>
                <a:lnTo>
                  <a:pt x="599" y="451"/>
                </a:lnTo>
                <a:close/>
                <a:moveTo>
                  <a:pt x="817" y="407"/>
                </a:moveTo>
                <a:lnTo>
                  <a:pt x="763" y="287"/>
                </a:lnTo>
                <a:lnTo>
                  <a:pt x="643" y="232"/>
                </a:lnTo>
                <a:lnTo>
                  <a:pt x="763" y="178"/>
                </a:lnTo>
                <a:lnTo>
                  <a:pt x="817" y="57"/>
                </a:lnTo>
                <a:lnTo>
                  <a:pt x="872" y="178"/>
                </a:lnTo>
                <a:lnTo>
                  <a:pt x="992" y="232"/>
                </a:lnTo>
                <a:lnTo>
                  <a:pt x="872" y="287"/>
                </a:lnTo>
                <a:lnTo>
                  <a:pt x="817" y="407"/>
                </a:lnTo>
                <a:close/>
                <a:moveTo>
                  <a:pt x="935" y="407"/>
                </a:moveTo>
                <a:lnTo>
                  <a:pt x="1050" y="407"/>
                </a:lnTo>
                <a:lnTo>
                  <a:pt x="1050" y="932"/>
                </a:lnTo>
                <a:cubicBezTo>
                  <a:pt x="1050" y="995"/>
                  <a:pt x="998" y="1049"/>
                  <a:pt x="935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643" y="0"/>
                </a:lnTo>
                <a:lnTo>
                  <a:pt x="643" y="117"/>
                </a:lnTo>
                <a:lnTo>
                  <a:pt x="118" y="117"/>
                </a:lnTo>
                <a:lnTo>
                  <a:pt x="118" y="932"/>
                </a:lnTo>
                <a:lnTo>
                  <a:pt x="935" y="932"/>
                </a:lnTo>
                <a:lnTo>
                  <a:pt x="935" y="40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013473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14364"/>
            <a:ext cx="463550" cy="377825"/>
          </a:xfrm>
          <a:custGeom>
            <a:avLst/>
            <a:gdLst>
              <a:gd name="T0" fmla="*/ 1168 w 1286"/>
              <a:gd name="T1" fmla="*/ 935 h 1051"/>
              <a:gd name="T2" fmla="*/ 1168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8 w 1286"/>
              <a:gd name="T9" fmla="*/ 935 h 1051"/>
              <a:gd name="T10" fmla="*/ 1285 w 1286"/>
              <a:gd name="T11" fmla="*/ 118 h 1051"/>
              <a:gd name="T12" fmla="*/ 1285 w 1286"/>
              <a:gd name="T13" fmla="*/ 933 h 1051"/>
              <a:gd name="T14" fmla="*/ 1168 w 1286"/>
              <a:gd name="T15" fmla="*/ 1050 h 1051"/>
              <a:gd name="T16" fmla="*/ 118 w 1286"/>
              <a:gd name="T17" fmla="*/ 1050 h 1051"/>
              <a:gd name="T18" fmla="*/ 0 w 1286"/>
              <a:gd name="T19" fmla="*/ 933 h 1051"/>
              <a:gd name="T20" fmla="*/ 0 w 1286"/>
              <a:gd name="T21" fmla="*/ 118 h 1051"/>
              <a:gd name="T22" fmla="*/ 118 w 1286"/>
              <a:gd name="T23" fmla="*/ 0 h 1051"/>
              <a:gd name="T24" fmla="*/ 1168 w 1286"/>
              <a:gd name="T25" fmla="*/ 0 h 1051"/>
              <a:gd name="T26" fmla="*/ 1285 w 1286"/>
              <a:gd name="T27" fmla="*/ 118 h 1051"/>
              <a:gd name="T28" fmla="*/ 1050 w 1286"/>
              <a:gd name="T29" fmla="*/ 583 h 1051"/>
              <a:gd name="T30" fmla="*/ 585 w 1286"/>
              <a:gd name="T31" fmla="*/ 583 h 1051"/>
              <a:gd name="T32" fmla="*/ 585 w 1286"/>
              <a:gd name="T33" fmla="*/ 233 h 1051"/>
              <a:gd name="T34" fmla="*/ 1050 w 1286"/>
              <a:gd name="T35" fmla="*/ 233 h 1051"/>
              <a:gd name="T36" fmla="*/ 1050 w 1286"/>
              <a:gd name="T37" fmla="*/ 58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86" h="1051">
                <a:moveTo>
                  <a:pt x="1168" y="935"/>
                </a:moveTo>
                <a:lnTo>
                  <a:pt x="1168" y="115"/>
                </a:lnTo>
                <a:lnTo>
                  <a:pt x="118" y="115"/>
                </a:lnTo>
                <a:lnTo>
                  <a:pt x="118" y="935"/>
                </a:lnTo>
                <a:lnTo>
                  <a:pt x="1168" y="935"/>
                </a:lnTo>
                <a:close/>
                <a:moveTo>
                  <a:pt x="1285" y="118"/>
                </a:move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  <a:moveTo>
                  <a:pt x="1050" y="583"/>
                </a:moveTo>
                <a:lnTo>
                  <a:pt x="585" y="583"/>
                </a:lnTo>
                <a:lnTo>
                  <a:pt x="585" y="233"/>
                </a:lnTo>
                <a:lnTo>
                  <a:pt x="1050" y="233"/>
                </a:lnTo>
                <a:lnTo>
                  <a:pt x="1050" y="58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49474" y="657225"/>
            <a:ext cx="419100" cy="293688"/>
          </a:xfrm>
          <a:custGeom>
            <a:avLst/>
            <a:gdLst>
              <a:gd name="T0" fmla="*/ 0 w 1166"/>
              <a:gd name="T1" fmla="*/ 582 h 818"/>
              <a:gd name="T2" fmla="*/ 0 w 1166"/>
              <a:gd name="T3" fmla="*/ 467 h 818"/>
              <a:gd name="T4" fmla="*/ 465 w 1166"/>
              <a:gd name="T5" fmla="*/ 467 h 818"/>
              <a:gd name="T6" fmla="*/ 465 w 1166"/>
              <a:gd name="T7" fmla="*/ 582 h 818"/>
              <a:gd name="T8" fmla="*/ 0 w 1166"/>
              <a:gd name="T9" fmla="*/ 582 h 818"/>
              <a:gd name="T10" fmla="*/ 932 w 1166"/>
              <a:gd name="T11" fmla="*/ 467 h 818"/>
              <a:gd name="T12" fmla="*/ 1165 w 1166"/>
              <a:gd name="T13" fmla="*/ 467 h 818"/>
              <a:gd name="T14" fmla="*/ 1165 w 1166"/>
              <a:gd name="T15" fmla="*/ 582 h 818"/>
              <a:gd name="T16" fmla="*/ 932 w 1166"/>
              <a:gd name="T17" fmla="*/ 582 h 818"/>
              <a:gd name="T18" fmla="*/ 932 w 1166"/>
              <a:gd name="T19" fmla="*/ 817 h 818"/>
              <a:gd name="T20" fmla="*/ 815 w 1166"/>
              <a:gd name="T21" fmla="*/ 817 h 818"/>
              <a:gd name="T22" fmla="*/ 815 w 1166"/>
              <a:gd name="T23" fmla="*/ 582 h 818"/>
              <a:gd name="T24" fmla="*/ 582 w 1166"/>
              <a:gd name="T25" fmla="*/ 582 h 818"/>
              <a:gd name="T26" fmla="*/ 582 w 1166"/>
              <a:gd name="T27" fmla="*/ 467 h 818"/>
              <a:gd name="T28" fmla="*/ 815 w 1166"/>
              <a:gd name="T29" fmla="*/ 467 h 818"/>
              <a:gd name="T30" fmla="*/ 815 w 1166"/>
              <a:gd name="T31" fmla="*/ 232 h 818"/>
              <a:gd name="T32" fmla="*/ 932 w 1166"/>
              <a:gd name="T33" fmla="*/ 232 h 818"/>
              <a:gd name="T34" fmla="*/ 932 w 1166"/>
              <a:gd name="T35" fmla="*/ 467 h 818"/>
              <a:gd name="T36" fmla="*/ 700 w 1166"/>
              <a:gd name="T37" fmla="*/ 117 h 818"/>
              <a:gd name="T38" fmla="*/ 0 w 1166"/>
              <a:gd name="T39" fmla="*/ 117 h 818"/>
              <a:gd name="T40" fmla="*/ 0 w 1166"/>
              <a:gd name="T41" fmla="*/ 0 h 818"/>
              <a:gd name="T42" fmla="*/ 700 w 1166"/>
              <a:gd name="T43" fmla="*/ 0 h 818"/>
              <a:gd name="T44" fmla="*/ 700 w 1166"/>
              <a:gd name="T45" fmla="*/ 117 h 818"/>
              <a:gd name="T46" fmla="*/ 700 w 1166"/>
              <a:gd name="T47" fmla="*/ 232 h 818"/>
              <a:gd name="T48" fmla="*/ 700 w 1166"/>
              <a:gd name="T49" fmla="*/ 350 h 818"/>
              <a:gd name="T50" fmla="*/ 0 w 1166"/>
              <a:gd name="T51" fmla="*/ 350 h 818"/>
              <a:gd name="T52" fmla="*/ 0 w 1166"/>
              <a:gd name="T53" fmla="*/ 232 h 818"/>
              <a:gd name="T54" fmla="*/ 700 w 1166"/>
              <a:gd name="T55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818"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932" y="467"/>
                </a:moveTo>
                <a:lnTo>
                  <a:pt x="1165" y="467"/>
                </a:lnTo>
                <a:lnTo>
                  <a:pt x="1165" y="582"/>
                </a:lnTo>
                <a:lnTo>
                  <a:pt x="932" y="582"/>
                </a:lnTo>
                <a:lnTo>
                  <a:pt x="932" y="817"/>
                </a:lnTo>
                <a:lnTo>
                  <a:pt x="815" y="817"/>
                </a:lnTo>
                <a:lnTo>
                  <a:pt x="815" y="582"/>
                </a:lnTo>
                <a:lnTo>
                  <a:pt x="582" y="582"/>
                </a:lnTo>
                <a:lnTo>
                  <a:pt x="582" y="467"/>
                </a:lnTo>
                <a:lnTo>
                  <a:pt x="815" y="467"/>
                </a:lnTo>
                <a:lnTo>
                  <a:pt x="815" y="232"/>
                </a:lnTo>
                <a:lnTo>
                  <a:pt x="932" y="232"/>
                </a:lnTo>
                <a:lnTo>
                  <a:pt x="932" y="467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08339" y="657225"/>
            <a:ext cx="441325" cy="293688"/>
          </a:xfrm>
          <a:custGeom>
            <a:avLst/>
            <a:gdLst>
              <a:gd name="T0" fmla="*/ 1137 w 1226"/>
              <a:gd name="T1" fmla="*/ 320 h 818"/>
              <a:gd name="T2" fmla="*/ 1225 w 1226"/>
              <a:gd name="T3" fmla="*/ 407 h 818"/>
              <a:gd name="T4" fmla="*/ 817 w 1226"/>
              <a:gd name="T5" fmla="*/ 817 h 818"/>
              <a:gd name="T6" fmla="*/ 552 w 1226"/>
              <a:gd name="T7" fmla="*/ 555 h 818"/>
              <a:gd name="T8" fmla="*/ 640 w 1226"/>
              <a:gd name="T9" fmla="*/ 467 h 818"/>
              <a:gd name="T10" fmla="*/ 817 w 1226"/>
              <a:gd name="T11" fmla="*/ 642 h 818"/>
              <a:gd name="T12" fmla="*/ 1137 w 1226"/>
              <a:gd name="T13" fmla="*/ 320 h 818"/>
              <a:gd name="T14" fmla="*/ 0 w 1226"/>
              <a:gd name="T15" fmla="*/ 582 h 818"/>
              <a:gd name="T16" fmla="*/ 0 w 1226"/>
              <a:gd name="T17" fmla="*/ 467 h 818"/>
              <a:gd name="T18" fmla="*/ 465 w 1226"/>
              <a:gd name="T19" fmla="*/ 467 h 818"/>
              <a:gd name="T20" fmla="*/ 465 w 1226"/>
              <a:gd name="T21" fmla="*/ 582 h 818"/>
              <a:gd name="T22" fmla="*/ 0 w 1226"/>
              <a:gd name="T23" fmla="*/ 582 h 818"/>
              <a:gd name="T24" fmla="*/ 700 w 1226"/>
              <a:gd name="T25" fmla="*/ 117 h 818"/>
              <a:gd name="T26" fmla="*/ 0 w 1226"/>
              <a:gd name="T27" fmla="*/ 117 h 818"/>
              <a:gd name="T28" fmla="*/ 0 w 1226"/>
              <a:gd name="T29" fmla="*/ 0 h 818"/>
              <a:gd name="T30" fmla="*/ 700 w 1226"/>
              <a:gd name="T31" fmla="*/ 0 h 818"/>
              <a:gd name="T32" fmla="*/ 700 w 1226"/>
              <a:gd name="T33" fmla="*/ 117 h 818"/>
              <a:gd name="T34" fmla="*/ 700 w 1226"/>
              <a:gd name="T35" fmla="*/ 232 h 818"/>
              <a:gd name="T36" fmla="*/ 700 w 1226"/>
              <a:gd name="T37" fmla="*/ 350 h 818"/>
              <a:gd name="T38" fmla="*/ 0 w 1226"/>
              <a:gd name="T39" fmla="*/ 350 h 818"/>
              <a:gd name="T40" fmla="*/ 0 w 1226"/>
              <a:gd name="T41" fmla="*/ 232 h 818"/>
              <a:gd name="T42" fmla="*/ 700 w 1226"/>
              <a:gd name="T43" fmla="*/ 232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818">
                <a:moveTo>
                  <a:pt x="1137" y="320"/>
                </a:moveTo>
                <a:lnTo>
                  <a:pt x="1225" y="407"/>
                </a:lnTo>
                <a:lnTo>
                  <a:pt x="817" y="817"/>
                </a:lnTo>
                <a:lnTo>
                  <a:pt x="552" y="555"/>
                </a:lnTo>
                <a:lnTo>
                  <a:pt x="640" y="467"/>
                </a:lnTo>
                <a:lnTo>
                  <a:pt x="817" y="642"/>
                </a:lnTo>
                <a:lnTo>
                  <a:pt x="1137" y="32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5" y="467"/>
                </a:lnTo>
                <a:lnTo>
                  <a:pt x="465" y="582"/>
                </a:lnTo>
                <a:lnTo>
                  <a:pt x="0" y="582"/>
                </a:lnTo>
                <a:close/>
                <a:moveTo>
                  <a:pt x="700" y="117"/>
                </a:move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lnTo>
                  <a:pt x="700" y="117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73562" y="646113"/>
            <a:ext cx="252412" cy="315912"/>
          </a:xfrm>
          <a:custGeom>
            <a:avLst/>
            <a:gdLst>
              <a:gd name="T0" fmla="*/ 118 w 701"/>
              <a:gd name="T1" fmla="*/ 525 h 876"/>
              <a:gd name="T2" fmla="*/ 350 w 701"/>
              <a:gd name="T3" fmla="*/ 757 h 876"/>
              <a:gd name="T4" fmla="*/ 583 w 701"/>
              <a:gd name="T5" fmla="*/ 525 h 876"/>
              <a:gd name="T6" fmla="*/ 700 w 701"/>
              <a:gd name="T7" fmla="*/ 525 h 876"/>
              <a:gd name="T8" fmla="*/ 350 w 701"/>
              <a:gd name="T9" fmla="*/ 875 h 876"/>
              <a:gd name="T10" fmla="*/ 0 w 701"/>
              <a:gd name="T11" fmla="*/ 525 h 876"/>
              <a:gd name="T12" fmla="*/ 118 w 701"/>
              <a:gd name="T13" fmla="*/ 525 h 876"/>
              <a:gd name="T14" fmla="*/ 293 w 701"/>
              <a:gd name="T15" fmla="*/ 0 h 876"/>
              <a:gd name="T16" fmla="*/ 408 w 701"/>
              <a:gd name="T17" fmla="*/ 0 h 876"/>
              <a:gd name="T18" fmla="*/ 408 w 701"/>
              <a:gd name="T19" fmla="*/ 325 h 876"/>
              <a:gd name="T20" fmla="*/ 613 w 701"/>
              <a:gd name="T21" fmla="*/ 325 h 876"/>
              <a:gd name="T22" fmla="*/ 350 w 701"/>
              <a:gd name="T23" fmla="*/ 588 h 876"/>
              <a:gd name="T24" fmla="*/ 88 w 701"/>
              <a:gd name="T25" fmla="*/ 325 h 876"/>
              <a:gd name="T26" fmla="*/ 293 w 701"/>
              <a:gd name="T27" fmla="*/ 325 h 876"/>
              <a:gd name="T28" fmla="*/ 293 w 701"/>
              <a:gd name="T29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01" h="876">
                <a:moveTo>
                  <a:pt x="118" y="525"/>
                </a:moveTo>
                <a:cubicBezTo>
                  <a:pt x="118" y="653"/>
                  <a:pt x="221" y="757"/>
                  <a:pt x="350" y="757"/>
                </a:cubicBezTo>
                <a:cubicBezTo>
                  <a:pt x="478" y="757"/>
                  <a:pt x="583" y="653"/>
                  <a:pt x="583" y="525"/>
                </a:cubicBezTo>
                <a:lnTo>
                  <a:pt x="700" y="525"/>
                </a:lnTo>
                <a:cubicBezTo>
                  <a:pt x="700" y="719"/>
                  <a:pt x="544" y="875"/>
                  <a:pt x="350" y="875"/>
                </a:cubicBezTo>
                <a:cubicBezTo>
                  <a:pt x="156" y="875"/>
                  <a:pt x="0" y="719"/>
                  <a:pt x="0" y="525"/>
                </a:cubicBezTo>
                <a:lnTo>
                  <a:pt x="118" y="525"/>
                </a:lnTo>
                <a:close/>
                <a:moveTo>
                  <a:pt x="293" y="0"/>
                </a:moveTo>
                <a:lnTo>
                  <a:pt x="408" y="0"/>
                </a:lnTo>
                <a:lnTo>
                  <a:pt x="408" y="325"/>
                </a:lnTo>
                <a:lnTo>
                  <a:pt x="613" y="325"/>
                </a:lnTo>
                <a:lnTo>
                  <a:pt x="350" y="588"/>
                </a:lnTo>
                <a:lnTo>
                  <a:pt x="88" y="325"/>
                </a:lnTo>
                <a:lnTo>
                  <a:pt x="293" y="325"/>
                </a:lnTo>
                <a:lnTo>
                  <a:pt x="29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62574" y="593725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465 w 1166"/>
              <a:gd name="T21" fmla="*/ 845 h 1166"/>
              <a:gd name="T22" fmla="*/ 465 w 1166"/>
              <a:gd name="T23" fmla="*/ 320 h 1166"/>
              <a:gd name="T24" fmla="*/ 815 w 1166"/>
              <a:gd name="T25" fmla="*/ 582 h 1166"/>
              <a:gd name="T26" fmla="*/ 465 w 1166"/>
              <a:gd name="T27" fmla="*/ 84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465" y="845"/>
                </a:moveTo>
                <a:lnTo>
                  <a:pt x="465" y="320"/>
                </a:lnTo>
                <a:lnTo>
                  <a:pt x="815" y="582"/>
                </a:lnTo>
                <a:lnTo>
                  <a:pt x="465" y="84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32549" y="593725"/>
            <a:ext cx="419100" cy="419100"/>
          </a:xfrm>
          <a:custGeom>
            <a:avLst/>
            <a:gdLst>
              <a:gd name="T0" fmla="*/ 464 w 1165"/>
              <a:gd name="T1" fmla="*/ 845 h 1166"/>
              <a:gd name="T2" fmla="*/ 814 w 1165"/>
              <a:gd name="T3" fmla="*/ 582 h 1166"/>
              <a:gd name="T4" fmla="*/ 464 w 1165"/>
              <a:gd name="T5" fmla="*/ 320 h 1166"/>
              <a:gd name="T6" fmla="*/ 464 w 1165"/>
              <a:gd name="T7" fmla="*/ 845 h 1166"/>
              <a:gd name="T8" fmla="*/ 582 w 1165"/>
              <a:gd name="T9" fmla="*/ 0 h 1166"/>
              <a:gd name="T10" fmla="*/ 1164 w 1165"/>
              <a:gd name="T11" fmla="*/ 582 h 1166"/>
              <a:gd name="T12" fmla="*/ 582 w 1165"/>
              <a:gd name="T13" fmla="*/ 1165 h 1166"/>
              <a:gd name="T14" fmla="*/ 0 w 1165"/>
              <a:gd name="T15" fmla="*/ 582 h 1166"/>
              <a:gd name="T16" fmla="*/ 582 w 1165"/>
              <a:gd name="T1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1166">
                <a:moveTo>
                  <a:pt x="464" y="845"/>
                </a:moveTo>
                <a:lnTo>
                  <a:pt x="814" y="582"/>
                </a:lnTo>
                <a:lnTo>
                  <a:pt x="464" y="320"/>
                </a:lnTo>
                <a:lnTo>
                  <a:pt x="464" y="845"/>
                </a:ln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597774" y="657225"/>
            <a:ext cx="230188" cy="293688"/>
          </a:xfrm>
          <a:custGeom>
            <a:avLst/>
            <a:gdLst>
              <a:gd name="T0" fmla="*/ 0 w 641"/>
              <a:gd name="T1" fmla="*/ 0 h 816"/>
              <a:gd name="T2" fmla="*/ 640 w 641"/>
              <a:gd name="T3" fmla="*/ 407 h 816"/>
              <a:gd name="T4" fmla="*/ 0 w 641"/>
              <a:gd name="T5" fmla="*/ 815 h 816"/>
              <a:gd name="T6" fmla="*/ 0 w 641"/>
              <a:gd name="T7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41" h="816">
                <a:moveTo>
                  <a:pt x="0" y="0"/>
                </a:moveTo>
                <a:lnTo>
                  <a:pt x="640" y="407"/>
                </a:lnTo>
                <a:lnTo>
                  <a:pt x="0" y="815"/>
                </a:lnTo>
                <a:lnTo>
                  <a:pt x="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37589" y="593725"/>
            <a:ext cx="293687" cy="419100"/>
          </a:xfrm>
          <a:custGeom>
            <a:avLst/>
            <a:gdLst>
              <a:gd name="T0" fmla="*/ 0 w 816"/>
              <a:gd name="T1" fmla="*/ 1050 h 1166"/>
              <a:gd name="T2" fmla="*/ 815 w 816"/>
              <a:gd name="T3" fmla="*/ 1050 h 1166"/>
              <a:gd name="T4" fmla="*/ 815 w 816"/>
              <a:gd name="T5" fmla="*/ 1165 h 1166"/>
              <a:gd name="T6" fmla="*/ 0 w 816"/>
              <a:gd name="T7" fmla="*/ 1165 h 1166"/>
              <a:gd name="T8" fmla="*/ 0 w 816"/>
              <a:gd name="T9" fmla="*/ 1050 h 1166"/>
              <a:gd name="T10" fmla="*/ 290 w 816"/>
              <a:gd name="T11" fmla="*/ 350 h 1166"/>
              <a:gd name="T12" fmla="*/ 408 w 816"/>
              <a:gd name="T13" fmla="*/ 465 h 1166"/>
              <a:gd name="T14" fmla="*/ 525 w 816"/>
              <a:gd name="T15" fmla="*/ 350 h 1166"/>
              <a:gd name="T16" fmla="*/ 408 w 816"/>
              <a:gd name="T17" fmla="*/ 232 h 1166"/>
              <a:gd name="T18" fmla="*/ 290 w 816"/>
              <a:gd name="T19" fmla="*/ 350 h 1166"/>
              <a:gd name="T20" fmla="*/ 758 w 816"/>
              <a:gd name="T21" fmla="*/ 350 h 1166"/>
              <a:gd name="T22" fmla="*/ 408 w 816"/>
              <a:gd name="T23" fmla="*/ 990 h 1166"/>
              <a:gd name="T24" fmla="*/ 58 w 816"/>
              <a:gd name="T25" fmla="*/ 350 h 1166"/>
              <a:gd name="T26" fmla="*/ 408 w 816"/>
              <a:gd name="T27" fmla="*/ 0 h 1166"/>
              <a:gd name="T28" fmla="*/ 758 w 816"/>
              <a:gd name="T29" fmla="*/ 35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16" h="1166">
                <a:moveTo>
                  <a:pt x="0" y="1050"/>
                </a:moveTo>
                <a:lnTo>
                  <a:pt x="815" y="1050"/>
                </a:lnTo>
                <a:lnTo>
                  <a:pt x="815" y="1165"/>
                </a:lnTo>
                <a:lnTo>
                  <a:pt x="0" y="1165"/>
                </a:lnTo>
                <a:lnTo>
                  <a:pt x="0" y="1050"/>
                </a:lnTo>
                <a:close/>
                <a:moveTo>
                  <a:pt x="290" y="350"/>
                </a:moveTo>
                <a:cubicBezTo>
                  <a:pt x="290" y="413"/>
                  <a:pt x="345" y="465"/>
                  <a:pt x="408" y="465"/>
                </a:cubicBezTo>
                <a:cubicBezTo>
                  <a:pt x="473" y="465"/>
                  <a:pt x="525" y="413"/>
                  <a:pt x="525" y="350"/>
                </a:cubicBezTo>
                <a:cubicBezTo>
                  <a:pt x="525" y="287"/>
                  <a:pt x="471" y="232"/>
                  <a:pt x="408" y="232"/>
                </a:cubicBezTo>
                <a:cubicBezTo>
                  <a:pt x="345" y="232"/>
                  <a:pt x="290" y="287"/>
                  <a:pt x="290" y="350"/>
                </a:cubicBezTo>
                <a:close/>
                <a:moveTo>
                  <a:pt x="758" y="350"/>
                </a:moveTo>
                <a:cubicBezTo>
                  <a:pt x="758" y="612"/>
                  <a:pt x="408" y="990"/>
                  <a:pt x="408" y="990"/>
                </a:cubicBezTo>
                <a:cubicBezTo>
                  <a:pt x="408" y="990"/>
                  <a:pt x="58" y="612"/>
                  <a:pt x="58" y="350"/>
                </a:cubicBezTo>
                <a:cubicBezTo>
                  <a:pt x="58" y="156"/>
                  <a:pt x="214" y="0"/>
                  <a:pt x="408" y="0"/>
                </a:cubicBezTo>
                <a:cubicBezTo>
                  <a:pt x="602" y="0"/>
                  <a:pt x="758" y="156"/>
                  <a:pt x="758" y="35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45649" y="593725"/>
            <a:ext cx="419100" cy="419100"/>
          </a:xfrm>
          <a:custGeom>
            <a:avLst/>
            <a:gdLst>
              <a:gd name="T0" fmla="*/ 643 w 1166"/>
              <a:gd name="T1" fmla="*/ 643 h 1166"/>
              <a:gd name="T2" fmla="*/ 1165 w 1166"/>
              <a:gd name="T3" fmla="*/ 643 h 1166"/>
              <a:gd name="T4" fmla="*/ 643 w 1166"/>
              <a:gd name="T5" fmla="*/ 1165 h 1166"/>
              <a:gd name="T6" fmla="*/ 643 w 1166"/>
              <a:gd name="T7" fmla="*/ 643 h 1166"/>
              <a:gd name="T8" fmla="*/ 643 w 1166"/>
              <a:gd name="T9" fmla="*/ 0 h 1166"/>
              <a:gd name="T10" fmla="*/ 1165 w 1166"/>
              <a:gd name="T11" fmla="*/ 522 h 1166"/>
              <a:gd name="T12" fmla="*/ 643 w 1166"/>
              <a:gd name="T13" fmla="*/ 522 h 1166"/>
              <a:gd name="T14" fmla="*/ 643 w 1166"/>
              <a:gd name="T15" fmla="*/ 0 h 1166"/>
              <a:gd name="T16" fmla="*/ 525 w 1166"/>
              <a:gd name="T17" fmla="*/ 0 h 1166"/>
              <a:gd name="T18" fmla="*/ 525 w 1166"/>
              <a:gd name="T19" fmla="*/ 1165 h 1166"/>
              <a:gd name="T20" fmla="*/ 0 w 1166"/>
              <a:gd name="T21" fmla="*/ 582 h 1166"/>
              <a:gd name="T22" fmla="*/ 525 w 1166"/>
              <a:gd name="T2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6">
                <a:moveTo>
                  <a:pt x="643" y="643"/>
                </a:moveTo>
                <a:lnTo>
                  <a:pt x="1165" y="643"/>
                </a:lnTo>
                <a:cubicBezTo>
                  <a:pt x="1138" y="919"/>
                  <a:pt x="919" y="1137"/>
                  <a:pt x="643" y="1165"/>
                </a:cubicBezTo>
                <a:lnTo>
                  <a:pt x="643" y="643"/>
                </a:lnTo>
                <a:close/>
                <a:moveTo>
                  <a:pt x="643" y="0"/>
                </a:moveTo>
                <a:cubicBezTo>
                  <a:pt x="919" y="27"/>
                  <a:pt x="1138" y="246"/>
                  <a:pt x="1165" y="522"/>
                </a:cubicBezTo>
                <a:lnTo>
                  <a:pt x="643" y="522"/>
                </a:lnTo>
                <a:lnTo>
                  <a:pt x="643" y="0"/>
                </a:lnTo>
                <a:close/>
                <a:moveTo>
                  <a:pt x="525" y="0"/>
                </a:moveTo>
                <a:lnTo>
                  <a:pt x="525" y="1165"/>
                </a:lnTo>
                <a:cubicBezTo>
                  <a:pt x="230" y="1135"/>
                  <a:pt x="0" y="885"/>
                  <a:pt x="0" y="582"/>
                </a:cubicBezTo>
                <a:cubicBezTo>
                  <a:pt x="0" y="278"/>
                  <a:pt x="230" y="30"/>
                  <a:pt x="525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593725"/>
            <a:ext cx="419100" cy="419100"/>
          </a:xfrm>
          <a:custGeom>
            <a:avLst/>
            <a:gdLst>
              <a:gd name="T0" fmla="*/ 640 w 1166"/>
              <a:gd name="T1" fmla="*/ 1044 h 1166"/>
              <a:gd name="T2" fmla="*/ 1045 w 1166"/>
              <a:gd name="T3" fmla="*/ 640 h 1166"/>
              <a:gd name="T4" fmla="*/ 640 w 1166"/>
              <a:gd name="T5" fmla="*/ 640 h 1166"/>
              <a:gd name="T6" fmla="*/ 640 w 1166"/>
              <a:gd name="T7" fmla="*/ 1044 h 1166"/>
              <a:gd name="T8" fmla="*/ 115 w 1166"/>
              <a:gd name="T9" fmla="*/ 582 h 1166"/>
              <a:gd name="T10" fmla="*/ 525 w 1166"/>
              <a:gd name="T11" fmla="*/ 1044 h 1166"/>
              <a:gd name="T12" fmla="*/ 525 w 1166"/>
              <a:gd name="T13" fmla="*/ 120 h 1166"/>
              <a:gd name="T14" fmla="*/ 115 w 1166"/>
              <a:gd name="T15" fmla="*/ 582 h 1166"/>
              <a:gd name="T16" fmla="*/ 640 w 1166"/>
              <a:gd name="T17" fmla="*/ 120 h 1166"/>
              <a:gd name="T18" fmla="*/ 640 w 1166"/>
              <a:gd name="T19" fmla="*/ 525 h 1166"/>
              <a:gd name="T20" fmla="*/ 1045 w 1166"/>
              <a:gd name="T21" fmla="*/ 525 h 1166"/>
              <a:gd name="T22" fmla="*/ 640 w 1166"/>
              <a:gd name="T23" fmla="*/ 120 h 1166"/>
              <a:gd name="T24" fmla="*/ 583 w 1166"/>
              <a:gd name="T25" fmla="*/ 0 h 1166"/>
              <a:gd name="T26" fmla="*/ 1165 w 1166"/>
              <a:gd name="T27" fmla="*/ 582 h 1166"/>
              <a:gd name="T28" fmla="*/ 583 w 1166"/>
              <a:gd name="T29" fmla="*/ 1165 h 1166"/>
              <a:gd name="T30" fmla="*/ 0 w 1166"/>
              <a:gd name="T31" fmla="*/ 582 h 1166"/>
              <a:gd name="T32" fmla="*/ 583 w 1166"/>
              <a:gd name="T3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6">
                <a:moveTo>
                  <a:pt x="640" y="1044"/>
                </a:moveTo>
                <a:cubicBezTo>
                  <a:pt x="851" y="1017"/>
                  <a:pt x="1017" y="850"/>
                  <a:pt x="1045" y="640"/>
                </a:cubicBezTo>
                <a:lnTo>
                  <a:pt x="640" y="640"/>
                </a:lnTo>
                <a:lnTo>
                  <a:pt x="640" y="1044"/>
                </a:lnTo>
                <a:close/>
                <a:moveTo>
                  <a:pt x="115" y="582"/>
                </a:moveTo>
                <a:cubicBezTo>
                  <a:pt x="115" y="820"/>
                  <a:pt x="295" y="1014"/>
                  <a:pt x="525" y="1044"/>
                </a:cubicBezTo>
                <a:lnTo>
                  <a:pt x="525" y="120"/>
                </a:lnTo>
                <a:cubicBezTo>
                  <a:pt x="295" y="148"/>
                  <a:pt x="115" y="344"/>
                  <a:pt x="115" y="582"/>
                </a:cubicBezTo>
                <a:close/>
                <a:moveTo>
                  <a:pt x="640" y="120"/>
                </a:moveTo>
                <a:lnTo>
                  <a:pt x="640" y="525"/>
                </a:lnTo>
                <a:lnTo>
                  <a:pt x="1045" y="525"/>
                </a:lnTo>
                <a:cubicBezTo>
                  <a:pt x="1017" y="314"/>
                  <a:pt x="851" y="148"/>
                  <a:pt x="640" y="120"/>
                </a:cubicBez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5"/>
                  <a:pt x="583" y="1165"/>
                </a:cubicBezTo>
                <a:cubicBezTo>
                  <a:pt x="263" y="1165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01763"/>
            <a:ext cx="419100" cy="293688"/>
          </a:xfrm>
          <a:custGeom>
            <a:avLst/>
            <a:gdLst>
              <a:gd name="T0" fmla="*/ 875 w 1166"/>
              <a:gd name="T1" fmla="*/ 464 h 815"/>
              <a:gd name="T2" fmla="*/ 1165 w 1166"/>
              <a:gd name="T3" fmla="*/ 639 h 815"/>
              <a:gd name="T4" fmla="*/ 875 w 1166"/>
              <a:gd name="T5" fmla="*/ 814 h 815"/>
              <a:gd name="T6" fmla="*/ 875 w 1166"/>
              <a:gd name="T7" fmla="*/ 464 h 815"/>
              <a:gd name="T8" fmla="*/ 0 w 1166"/>
              <a:gd name="T9" fmla="*/ 582 h 815"/>
              <a:gd name="T10" fmla="*/ 0 w 1166"/>
              <a:gd name="T11" fmla="*/ 464 h 815"/>
              <a:gd name="T12" fmla="*/ 757 w 1166"/>
              <a:gd name="T13" fmla="*/ 464 h 815"/>
              <a:gd name="T14" fmla="*/ 757 w 1166"/>
              <a:gd name="T15" fmla="*/ 582 h 815"/>
              <a:gd name="T16" fmla="*/ 0 w 1166"/>
              <a:gd name="T17" fmla="*/ 582 h 815"/>
              <a:gd name="T18" fmla="*/ 990 w 1166"/>
              <a:gd name="T19" fmla="*/ 0 h 815"/>
              <a:gd name="T20" fmla="*/ 990 w 1166"/>
              <a:gd name="T21" fmla="*/ 114 h 815"/>
              <a:gd name="T22" fmla="*/ 0 w 1166"/>
              <a:gd name="T23" fmla="*/ 114 h 815"/>
              <a:gd name="T24" fmla="*/ 0 w 1166"/>
              <a:gd name="T25" fmla="*/ 0 h 815"/>
              <a:gd name="T26" fmla="*/ 990 w 1166"/>
              <a:gd name="T27" fmla="*/ 0 h 815"/>
              <a:gd name="T28" fmla="*/ 990 w 1166"/>
              <a:gd name="T29" fmla="*/ 232 h 815"/>
              <a:gd name="T30" fmla="*/ 990 w 1166"/>
              <a:gd name="T31" fmla="*/ 349 h 815"/>
              <a:gd name="T32" fmla="*/ 0 w 1166"/>
              <a:gd name="T33" fmla="*/ 349 h 815"/>
              <a:gd name="T34" fmla="*/ 0 w 1166"/>
              <a:gd name="T35" fmla="*/ 232 h 815"/>
              <a:gd name="T36" fmla="*/ 990 w 1166"/>
              <a:gd name="T37" fmla="*/ 232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815">
                <a:moveTo>
                  <a:pt x="875" y="464"/>
                </a:moveTo>
                <a:lnTo>
                  <a:pt x="1165" y="639"/>
                </a:lnTo>
                <a:lnTo>
                  <a:pt x="875" y="814"/>
                </a:lnTo>
                <a:lnTo>
                  <a:pt x="875" y="464"/>
                </a:lnTo>
                <a:close/>
                <a:moveTo>
                  <a:pt x="0" y="582"/>
                </a:moveTo>
                <a:lnTo>
                  <a:pt x="0" y="464"/>
                </a:lnTo>
                <a:lnTo>
                  <a:pt x="757" y="464"/>
                </a:lnTo>
                <a:lnTo>
                  <a:pt x="757" y="582"/>
                </a:lnTo>
                <a:lnTo>
                  <a:pt x="0" y="582"/>
                </a:lnTo>
                <a:close/>
                <a:moveTo>
                  <a:pt x="990" y="0"/>
                </a:moveTo>
                <a:lnTo>
                  <a:pt x="990" y="114"/>
                </a:lnTo>
                <a:lnTo>
                  <a:pt x="0" y="114"/>
                </a:lnTo>
                <a:lnTo>
                  <a:pt x="0" y="0"/>
                </a:lnTo>
                <a:lnTo>
                  <a:pt x="990" y="0"/>
                </a:lnTo>
                <a:close/>
                <a:moveTo>
                  <a:pt x="990" y="232"/>
                </a:moveTo>
                <a:lnTo>
                  <a:pt x="990" y="349"/>
                </a:lnTo>
                <a:lnTo>
                  <a:pt x="0" y="349"/>
                </a:lnTo>
                <a:lnTo>
                  <a:pt x="0" y="232"/>
                </a:lnTo>
                <a:lnTo>
                  <a:pt x="990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219326" y="1358901"/>
            <a:ext cx="252413" cy="377825"/>
          </a:xfrm>
          <a:custGeom>
            <a:avLst/>
            <a:gdLst>
              <a:gd name="T0" fmla="*/ 585 w 701"/>
              <a:gd name="T1" fmla="*/ 232 h 1051"/>
              <a:gd name="T2" fmla="*/ 700 w 701"/>
              <a:gd name="T3" fmla="*/ 350 h 1051"/>
              <a:gd name="T4" fmla="*/ 700 w 701"/>
              <a:gd name="T5" fmla="*/ 670 h 1051"/>
              <a:gd name="T6" fmla="*/ 495 w 701"/>
              <a:gd name="T7" fmla="*/ 875 h 1051"/>
              <a:gd name="T8" fmla="*/ 495 w 701"/>
              <a:gd name="T9" fmla="*/ 1050 h 1051"/>
              <a:gd name="T10" fmla="*/ 205 w 701"/>
              <a:gd name="T11" fmla="*/ 1050 h 1051"/>
              <a:gd name="T12" fmla="*/ 205 w 701"/>
              <a:gd name="T13" fmla="*/ 875 h 1051"/>
              <a:gd name="T14" fmla="*/ 0 w 701"/>
              <a:gd name="T15" fmla="*/ 670 h 1051"/>
              <a:gd name="T16" fmla="*/ 0 w 701"/>
              <a:gd name="T17" fmla="*/ 350 h 1051"/>
              <a:gd name="T18" fmla="*/ 115 w 701"/>
              <a:gd name="T19" fmla="*/ 232 h 1051"/>
              <a:gd name="T20" fmla="*/ 118 w 701"/>
              <a:gd name="T21" fmla="*/ 232 h 1051"/>
              <a:gd name="T22" fmla="*/ 118 w 701"/>
              <a:gd name="T23" fmla="*/ 0 h 1051"/>
              <a:gd name="T24" fmla="*/ 233 w 701"/>
              <a:gd name="T25" fmla="*/ 0 h 1051"/>
              <a:gd name="T26" fmla="*/ 233 w 701"/>
              <a:gd name="T27" fmla="*/ 232 h 1051"/>
              <a:gd name="T28" fmla="*/ 468 w 701"/>
              <a:gd name="T29" fmla="*/ 232 h 1051"/>
              <a:gd name="T30" fmla="*/ 468 w 701"/>
              <a:gd name="T31" fmla="*/ 0 h 1051"/>
              <a:gd name="T32" fmla="*/ 583 w 701"/>
              <a:gd name="T33" fmla="*/ 0 h 1051"/>
              <a:gd name="T34" fmla="*/ 585 w 701"/>
              <a:gd name="T35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1" h="1051">
                <a:moveTo>
                  <a:pt x="585" y="232"/>
                </a:moveTo>
                <a:cubicBezTo>
                  <a:pt x="643" y="232"/>
                  <a:pt x="700" y="293"/>
                  <a:pt x="700" y="350"/>
                </a:cubicBezTo>
                <a:lnTo>
                  <a:pt x="700" y="670"/>
                </a:lnTo>
                <a:lnTo>
                  <a:pt x="495" y="875"/>
                </a:lnTo>
                <a:lnTo>
                  <a:pt x="495" y="1050"/>
                </a:lnTo>
                <a:lnTo>
                  <a:pt x="205" y="1050"/>
                </a:lnTo>
                <a:lnTo>
                  <a:pt x="205" y="875"/>
                </a:lnTo>
                <a:lnTo>
                  <a:pt x="0" y="670"/>
                </a:lnTo>
                <a:lnTo>
                  <a:pt x="0" y="350"/>
                </a:lnTo>
                <a:cubicBezTo>
                  <a:pt x="0" y="293"/>
                  <a:pt x="58" y="232"/>
                  <a:pt x="115" y="232"/>
                </a:cubicBezTo>
                <a:lnTo>
                  <a:pt x="118" y="232"/>
                </a:lnTo>
                <a:lnTo>
                  <a:pt x="118" y="0"/>
                </a:lnTo>
                <a:lnTo>
                  <a:pt x="233" y="0"/>
                </a:lnTo>
                <a:lnTo>
                  <a:pt x="233" y="232"/>
                </a:lnTo>
                <a:lnTo>
                  <a:pt x="468" y="232"/>
                </a:lnTo>
                <a:lnTo>
                  <a:pt x="468" y="0"/>
                </a:lnTo>
                <a:lnTo>
                  <a:pt x="583" y="0"/>
                </a:lnTo>
                <a:lnTo>
                  <a:pt x="585" y="23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35326" y="1358901"/>
            <a:ext cx="377825" cy="377825"/>
          </a:xfrm>
          <a:custGeom>
            <a:avLst/>
            <a:gdLst>
              <a:gd name="T0" fmla="*/ 864 w 1051"/>
              <a:gd name="T1" fmla="*/ 126 h 1051"/>
              <a:gd name="T2" fmla="*/ 1050 w 1051"/>
              <a:gd name="T3" fmla="*/ 525 h 1051"/>
              <a:gd name="T4" fmla="*/ 525 w 1051"/>
              <a:gd name="T5" fmla="*/ 1050 h 1051"/>
              <a:gd name="T6" fmla="*/ 0 w 1051"/>
              <a:gd name="T7" fmla="*/ 525 h 1051"/>
              <a:gd name="T8" fmla="*/ 186 w 1051"/>
              <a:gd name="T9" fmla="*/ 126 h 1051"/>
              <a:gd name="T10" fmla="*/ 268 w 1051"/>
              <a:gd name="T11" fmla="*/ 208 h 1051"/>
              <a:gd name="T12" fmla="*/ 117 w 1051"/>
              <a:gd name="T13" fmla="*/ 525 h 1051"/>
              <a:gd name="T14" fmla="*/ 525 w 1051"/>
              <a:gd name="T15" fmla="*/ 932 h 1051"/>
              <a:gd name="T16" fmla="*/ 932 w 1051"/>
              <a:gd name="T17" fmla="*/ 525 h 1051"/>
              <a:gd name="T18" fmla="*/ 782 w 1051"/>
              <a:gd name="T19" fmla="*/ 210 h 1051"/>
              <a:gd name="T20" fmla="*/ 864 w 1051"/>
              <a:gd name="T21" fmla="*/ 126 h 1051"/>
              <a:gd name="T22" fmla="*/ 582 w 1051"/>
              <a:gd name="T23" fmla="*/ 582 h 1051"/>
              <a:gd name="T24" fmla="*/ 467 w 1051"/>
              <a:gd name="T25" fmla="*/ 582 h 1051"/>
              <a:gd name="T26" fmla="*/ 467 w 1051"/>
              <a:gd name="T27" fmla="*/ 0 h 1051"/>
              <a:gd name="T28" fmla="*/ 582 w 1051"/>
              <a:gd name="T29" fmla="*/ 0 h 1051"/>
              <a:gd name="T30" fmla="*/ 582 w 1051"/>
              <a:gd name="T31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1051">
                <a:moveTo>
                  <a:pt x="864" y="126"/>
                </a:moveTo>
                <a:cubicBezTo>
                  <a:pt x="976" y="221"/>
                  <a:pt x="1050" y="366"/>
                  <a:pt x="1050" y="525"/>
                </a:cubicBezTo>
                <a:cubicBezTo>
                  <a:pt x="1050" y="815"/>
                  <a:pt x="815" y="1050"/>
                  <a:pt x="525" y="1050"/>
                </a:cubicBezTo>
                <a:cubicBezTo>
                  <a:pt x="235" y="1050"/>
                  <a:pt x="0" y="815"/>
                  <a:pt x="0" y="525"/>
                </a:cubicBezTo>
                <a:cubicBezTo>
                  <a:pt x="0" y="366"/>
                  <a:pt x="74" y="221"/>
                  <a:pt x="186" y="126"/>
                </a:cubicBezTo>
                <a:lnTo>
                  <a:pt x="268" y="208"/>
                </a:lnTo>
                <a:cubicBezTo>
                  <a:pt x="177" y="282"/>
                  <a:pt x="117" y="396"/>
                  <a:pt x="117" y="525"/>
                </a:cubicBezTo>
                <a:cubicBezTo>
                  <a:pt x="117" y="752"/>
                  <a:pt x="298" y="932"/>
                  <a:pt x="525" y="932"/>
                </a:cubicBezTo>
                <a:cubicBezTo>
                  <a:pt x="752" y="932"/>
                  <a:pt x="932" y="752"/>
                  <a:pt x="932" y="525"/>
                </a:cubicBezTo>
                <a:cubicBezTo>
                  <a:pt x="932" y="396"/>
                  <a:pt x="875" y="284"/>
                  <a:pt x="782" y="210"/>
                </a:cubicBezTo>
                <a:lnTo>
                  <a:pt x="864" y="126"/>
                </a:lnTo>
                <a:close/>
                <a:moveTo>
                  <a:pt x="582" y="582"/>
                </a:moveTo>
                <a:lnTo>
                  <a:pt x="467" y="582"/>
                </a:lnTo>
                <a:lnTo>
                  <a:pt x="467" y="0"/>
                </a:lnTo>
                <a:lnTo>
                  <a:pt x="582" y="0"/>
                </a:lnTo>
                <a:lnTo>
                  <a:pt x="582" y="5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03712" y="1484312"/>
            <a:ext cx="398462" cy="127000"/>
          </a:xfrm>
          <a:custGeom>
            <a:avLst/>
            <a:gdLst>
              <a:gd name="T0" fmla="*/ 815 w 1108"/>
              <a:gd name="T1" fmla="*/ 350 h 351"/>
              <a:gd name="T2" fmla="*/ 815 w 1108"/>
              <a:gd name="T3" fmla="*/ 232 h 351"/>
              <a:gd name="T4" fmla="*/ 1107 w 1108"/>
              <a:gd name="T5" fmla="*/ 232 h 351"/>
              <a:gd name="T6" fmla="*/ 1107 w 1108"/>
              <a:gd name="T7" fmla="*/ 350 h 351"/>
              <a:gd name="T8" fmla="*/ 815 w 1108"/>
              <a:gd name="T9" fmla="*/ 350 h 351"/>
              <a:gd name="T10" fmla="*/ 407 w 1108"/>
              <a:gd name="T11" fmla="*/ 350 h 351"/>
              <a:gd name="T12" fmla="*/ 407 w 1108"/>
              <a:gd name="T13" fmla="*/ 232 h 351"/>
              <a:gd name="T14" fmla="*/ 700 w 1108"/>
              <a:gd name="T15" fmla="*/ 232 h 351"/>
              <a:gd name="T16" fmla="*/ 700 w 1108"/>
              <a:gd name="T17" fmla="*/ 350 h 351"/>
              <a:gd name="T18" fmla="*/ 407 w 1108"/>
              <a:gd name="T19" fmla="*/ 350 h 351"/>
              <a:gd name="T20" fmla="*/ 0 w 1108"/>
              <a:gd name="T21" fmla="*/ 350 h 351"/>
              <a:gd name="T22" fmla="*/ 0 w 1108"/>
              <a:gd name="T23" fmla="*/ 232 h 351"/>
              <a:gd name="T24" fmla="*/ 290 w 1108"/>
              <a:gd name="T25" fmla="*/ 232 h 351"/>
              <a:gd name="T26" fmla="*/ 290 w 1108"/>
              <a:gd name="T27" fmla="*/ 350 h 351"/>
              <a:gd name="T28" fmla="*/ 0 w 1108"/>
              <a:gd name="T29" fmla="*/ 350 h 351"/>
              <a:gd name="T30" fmla="*/ 0 w 1108"/>
              <a:gd name="T31" fmla="*/ 0 h 351"/>
              <a:gd name="T32" fmla="*/ 1107 w 1108"/>
              <a:gd name="T33" fmla="*/ 0 h 351"/>
              <a:gd name="T34" fmla="*/ 1107 w 1108"/>
              <a:gd name="T35" fmla="*/ 117 h 351"/>
              <a:gd name="T36" fmla="*/ 0 w 1108"/>
              <a:gd name="T37" fmla="*/ 117 h 351"/>
              <a:gd name="T38" fmla="*/ 0 w 1108"/>
              <a:gd name="T39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08" h="351">
                <a:moveTo>
                  <a:pt x="815" y="350"/>
                </a:moveTo>
                <a:lnTo>
                  <a:pt x="815" y="232"/>
                </a:lnTo>
                <a:lnTo>
                  <a:pt x="1107" y="232"/>
                </a:lnTo>
                <a:lnTo>
                  <a:pt x="1107" y="350"/>
                </a:lnTo>
                <a:lnTo>
                  <a:pt x="815" y="350"/>
                </a:lnTo>
                <a:close/>
                <a:moveTo>
                  <a:pt x="407" y="350"/>
                </a:moveTo>
                <a:lnTo>
                  <a:pt x="407" y="232"/>
                </a:lnTo>
                <a:lnTo>
                  <a:pt x="700" y="232"/>
                </a:lnTo>
                <a:lnTo>
                  <a:pt x="700" y="350"/>
                </a:lnTo>
                <a:lnTo>
                  <a:pt x="407" y="35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290" y="232"/>
                </a:lnTo>
                <a:lnTo>
                  <a:pt x="290" y="350"/>
                </a:lnTo>
                <a:lnTo>
                  <a:pt x="0" y="350"/>
                </a:lnTo>
                <a:close/>
                <a:moveTo>
                  <a:pt x="0" y="0"/>
                </a:moveTo>
                <a:lnTo>
                  <a:pt x="1107" y="0"/>
                </a:lnTo>
                <a:lnTo>
                  <a:pt x="1107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92739" y="1358901"/>
            <a:ext cx="377825" cy="377825"/>
          </a:xfrm>
          <a:custGeom>
            <a:avLst/>
            <a:gdLst>
              <a:gd name="T0" fmla="*/ 933 w 1051"/>
              <a:gd name="T1" fmla="*/ 932 h 1051"/>
              <a:gd name="T2" fmla="*/ 933 w 1051"/>
              <a:gd name="T3" fmla="*/ 118 h 1051"/>
              <a:gd name="T4" fmla="*/ 118 w 1051"/>
              <a:gd name="T5" fmla="*/ 118 h 1051"/>
              <a:gd name="T6" fmla="*/ 118 w 1051"/>
              <a:gd name="T7" fmla="*/ 932 h 1051"/>
              <a:gd name="T8" fmla="*/ 933 w 1051"/>
              <a:gd name="T9" fmla="*/ 932 h 1051"/>
              <a:gd name="T10" fmla="*/ 933 w 1051"/>
              <a:gd name="T11" fmla="*/ 0 h 1051"/>
              <a:gd name="T12" fmla="*/ 1050 w 1051"/>
              <a:gd name="T13" fmla="*/ 118 h 1051"/>
              <a:gd name="T14" fmla="*/ 1050 w 1051"/>
              <a:gd name="T15" fmla="*/ 932 h 1051"/>
              <a:gd name="T16" fmla="*/ 933 w 1051"/>
              <a:gd name="T17" fmla="*/ 1050 h 1051"/>
              <a:gd name="T18" fmla="*/ 118 w 1051"/>
              <a:gd name="T19" fmla="*/ 1050 h 1051"/>
              <a:gd name="T20" fmla="*/ 0 w 1051"/>
              <a:gd name="T21" fmla="*/ 932 h 1051"/>
              <a:gd name="T22" fmla="*/ 0 w 1051"/>
              <a:gd name="T23" fmla="*/ 118 h 1051"/>
              <a:gd name="T24" fmla="*/ 118 w 1051"/>
              <a:gd name="T25" fmla="*/ 0 h 1051"/>
              <a:gd name="T26" fmla="*/ 933 w 1051"/>
              <a:gd name="T27" fmla="*/ 0 h 1051"/>
              <a:gd name="T28" fmla="*/ 788 w 1051"/>
              <a:gd name="T29" fmla="*/ 774 h 1051"/>
              <a:gd name="T30" fmla="*/ 788 w 1051"/>
              <a:gd name="T31" fmla="*/ 817 h 1051"/>
              <a:gd name="T32" fmla="*/ 263 w 1051"/>
              <a:gd name="T33" fmla="*/ 817 h 1051"/>
              <a:gd name="T34" fmla="*/ 263 w 1051"/>
              <a:gd name="T35" fmla="*/ 774 h 1051"/>
              <a:gd name="T36" fmla="*/ 525 w 1051"/>
              <a:gd name="T37" fmla="*/ 642 h 1051"/>
              <a:gd name="T38" fmla="*/ 788 w 1051"/>
              <a:gd name="T39" fmla="*/ 774 h 1051"/>
              <a:gd name="T40" fmla="*/ 525 w 1051"/>
              <a:gd name="T41" fmla="*/ 539 h 1051"/>
              <a:gd name="T42" fmla="*/ 394 w 1051"/>
              <a:gd name="T43" fmla="*/ 407 h 1051"/>
              <a:gd name="T44" fmla="*/ 525 w 1051"/>
              <a:gd name="T45" fmla="*/ 276 h 1051"/>
              <a:gd name="T46" fmla="*/ 656 w 1051"/>
              <a:gd name="T47" fmla="*/ 407 h 1051"/>
              <a:gd name="T48" fmla="*/ 525 w 1051"/>
              <a:gd name="T49" fmla="*/ 539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1">
                <a:moveTo>
                  <a:pt x="933" y="932"/>
                </a:moveTo>
                <a:lnTo>
                  <a:pt x="933" y="118"/>
                </a:lnTo>
                <a:lnTo>
                  <a:pt x="118" y="118"/>
                </a:lnTo>
                <a:lnTo>
                  <a:pt x="118" y="932"/>
                </a:lnTo>
                <a:lnTo>
                  <a:pt x="933" y="932"/>
                </a:lnTo>
                <a:close/>
                <a:moveTo>
                  <a:pt x="933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3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3" y="0"/>
                </a:lnTo>
                <a:close/>
                <a:moveTo>
                  <a:pt x="788" y="774"/>
                </a:moveTo>
                <a:lnTo>
                  <a:pt x="788" y="817"/>
                </a:lnTo>
                <a:lnTo>
                  <a:pt x="263" y="817"/>
                </a:lnTo>
                <a:lnTo>
                  <a:pt x="263" y="774"/>
                </a:lnTo>
                <a:cubicBezTo>
                  <a:pt x="263" y="686"/>
                  <a:pt x="437" y="642"/>
                  <a:pt x="525" y="642"/>
                </a:cubicBezTo>
                <a:cubicBezTo>
                  <a:pt x="612" y="642"/>
                  <a:pt x="788" y="686"/>
                  <a:pt x="788" y="774"/>
                </a:cubicBezTo>
                <a:close/>
                <a:moveTo>
                  <a:pt x="525" y="539"/>
                </a:moveTo>
                <a:cubicBezTo>
                  <a:pt x="454" y="539"/>
                  <a:pt x="394" y="478"/>
                  <a:pt x="394" y="407"/>
                </a:cubicBezTo>
                <a:cubicBezTo>
                  <a:pt x="394" y="336"/>
                  <a:pt x="454" y="276"/>
                  <a:pt x="525" y="276"/>
                </a:cubicBezTo>
                <a:cubicBezTo>
                  <a:pt x="596" y="276"/>
                  <a:pt x="656" y="336"/>
                  <a:pt x="656" y="407"/>
                </a:cubicBezTo>
                <a:cubicBezTo>
                  <a:pt x="656" y="478"/>
                  <a:pt x="596" y="539"/>
                  <a:pt x="525" y="53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51599" y="1343027"/>
            <a:ext cx="419100" cy="409575"/>
          </a:xfrm>
          <a:custGeom>
            <a:avLst/>
            <a:gdLst>
              <a:gd name="T0" fmla="*/ 74 w 1166"/>
              <a:gd name="T1" fmla="*/ 28 h 1139"/>
              <a:gd name="T2" fmla="*/ 132 w 1166"/>
              <a:gd name="T3" fmla="*/ 88 h 1139"/>
              <a:gd name="T4" fmla="*/ 1108 w 1166"/>
              <a:gd name="T5" fmla="*/ 1064 h 1139"/>
              <a:gd name="T6" fmla="*/ 1034 w 1166"/>
              <a:gd name="T7" fmla="*/ 1138 h 1139"/>
              <a:gd name="T8" fmla="*/ 596 w 1166"/>
              <a:gd name="T9" fmla="*/ 697 h 1139"/>
              <a:gd name="T10" fmla="*/ 594 w 1166"/>
              <a:gd name="T11" fmla="*/ 697 h 1139"/>
              <a:gd name="T12" fmla="*/ 583 w 1166"/>
              <a:gd name="T13" fmla="*/ 700 h 1139"/>
              <a:gd name="T14" fmla="*/ 465 w 1166"/>
              <a:gd name="T15" fmla="*/ 583 h 1139"/>
              <a:gd name="T16" fmla="*/ 468 w 1166"/>
              <a:gd name="T17" fmla="*/ 572 h 1139"/>
              <a:gd name="T18" fmla="*/ 375 w 1166"/>
              <a:gd name="T19" fmla="*/ 479 h 1139"/>
              <a:gd name="T20" fmla="*/ 350 w 1166"/>
              <a:gd name="T21" fmla="*/ 583 h 1139"/>
              <a:gd name="T22" fmla="*/ 465 w 1166"/>
              <a:gd name="T23" fmla="*/ 785 h 1139"/>
              <a:gd name="T24" fmla="*/ 408 w 1166"/>
              <a:gd name="T25" fmla="*/ 886 h 1139"/>
              <a:gd name="T26" fmla="*/ 233 w 1166"/>
              <a:gd name="T27" fmla="*/ 583 h 1139"/>
              <a:gd name="T28" fmla="*/ 288 w 1166"/>
              <a:gd name="T29" fmla="*/ 394 h 1139"/>
              <a:gd name="T30" fmla="*/ 205 w 1166"/>
              <a:gd name="T31" fmla="*/ 309 h 1139"/>
              <a:gd name="T32" fmla="*/ 115 w 1166"/>
              <a:gd name="T33" fmla="*/ 583 h 1139"/>
              <a:gd name="T34" fmla="*/ 348 w 1166"/>
              <a:gd name="T35" fmla="*/ 987 h 1139"/>
              <a:gd name="T36" fmla="*/ 290 w 1166"/>
              <a:gd name="T37" fmla="*/ 1088 h 1139"/>
              <a:gd name="T38" fmla="*/ 0 w 1166"/>
              <a:gd name="T39" fmla="*/ 583 h 1139"/>
              <a:gd name="T40" fmla="*/ 121 w 1166"/>
              <a:gd name="T41" fmla="*/ 224 h 1139"/>
              <a:gd name="T42" fmla="*/ 0 w 1166"/>
              <a:gd name="T43" fmla="*/ 101 h 1139"/>
              <a:gd name="T44" fmla="*/ 74 w 1166"/>
              <a:gd name="T45" fmla="*/ 28 h 1139"/>
              <a:gd name="T46" fmla="*/ 583 w 1166"/>
              <a:gd name="T47" fmla="*/ 115 h 1139"/>
              <a:gd name="T48" fmla="*/ 364 w 1166"/>
              <a:gd name="T49" fmla="*/ 170 h 1139"/>
              <a:gd name="T50" fmla="*/ 279 w 1166"/>
              <a:gd name="T51" fmla="*/ 85 h 1139"/>
              <a:gd name="T52" fmla="*/ 583 w 1166"/>
              <a:gd name="T53" fmla="*/ 0 h 1139"/>
              <a:gd name="T54" fmla="*/ 1165 w 1166"/>
              <a:gd name="T55" fmla="*/ 583 h 1139"/>
              <a:gd name="T56" fmla="*/ 1080 w 1166"/>
              <a:gd name="T57" fmla="*/ 886 h 1139"/>
              <a:gd name="T58" fmla="*/ 993 w 1166"/>
              <a:gd name="T59" fmla="*/ 801 h 1139"/>
              <a:gd name="T60" fmla="*/ 1050 w 1166"/>
              <a:gd name="T61" fmla="*/ 583 h 1139"/>
              <a:gd name="T62" fmla="*/ 583 w 1166"/>
              <a:gd name="T63" fmla="*/ 115 h 1139"/>
              <a:gd name="T64" fmla="*/ 812 w 1166"/>
              <a:gd name="T65" fmla="*/ 618 h 1139"/>
              <a:gd name="T66" fmla="*/ 815 w 1166"/>
              <a:gd name="T67" fmla="*/ 583 h 1139"/>
              <a:gd name="T68" fmla="*/ 583 w 1166"/>
              <a:gd name="T69" fmla="*/ 350 h 1139"/>
              <a:gd name="T70" fmla="*/ 547 w 1166"/>
              <a:gd name="T71" fmla="*/ 353 h 1139"/>
              <a:gd name="T72" fmla="*/ 452 w 1166"/>
              <a:gd name="T73" fmla="*/ 257 h 1139"/>
              <a:gd name="T74" fmla="*/ 583 w 1166"/>
              <a:gd name="T75" fmla="*/ 233 h 1139"/>
              <a:gd name="T76" fmla="*/ 933 w 1166"/>
              <a:gd name="T77" fmla="*/ 583 h 1139"/>
              <a:gd name="T78" fmla="*/ 908 w 1166"/>
              <a:gd name="T79" fmla="*/ 714 h 1139"/>
              <a:gd name="T80" fmla="*/ 812 w 1166"/>
              <a:gd name="T81" fmla="*/ 618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66" h="1139">
                <a:moveTo>
                  <a:pt x="74" y="28"/>
                </a:moveTo>
                <a:lnTo>
                  <a:pt x="132" y="88"/>
                </a:lnTo>
                <a:lnTo>
                  <a:pt x="1108" y="1064"/>
                </a:lnTo>
                <a:lnTo>
                  <a:pt x="1034" y="1138"/>
                </a:lnTo>
                <a:lnTo>
                  <a:pt x="596" y="697"/>
                </a:lnTo>
                <a:lnTo>
                  <a:pt x="594" y="697"/>
                </a:lnTo>
                <a:lnTo>
                  <a:pt x="583" y="700"/>
                </a:lnTo>
                <a:cubicBezTo>
                  <a:pt x="520" y="700"/>
                  <a:pt x="465" y="645"/>
                  <a:pt x="465" y="583"/>
                </a:cubicBezTo>
                <a:lnTo>
                  <a:pt x="468" y="572"/>
                </a:lnTo>
                <a:lnTo>
                  <a:pt x="375" y="479"/>
                </a:lnTo>
                <a:cubicBezTo>
                  <a:pt x="359" y="511"/>
                  <a:pt x="350" y="544"/>
                  <a:pt x="350" y="583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3"/>
                </a:cubicBezTo>
                <a:cubicBezTo>
                  <a:pt x="233" y="511"/>
                  <a:pt x="252" y="449"/>
                  <a:pt x="288" y="394"/>
                </a:cubicBezTo>
                <a:lnTo>
                  <a:pt x="205" y="309"/>
                </a:lnTo>
                <a:cubicBezTo>
                  <a:pt x="151" y="386"/>
                  <a:pt x="115" y="479"/>
                  <a:pt x="115" y="583"/>
                </a:cubicBezTo>
                <a:cubicBezTo>
                  <a:pt x="115" y="755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9"/>
                  <a:pt x="0" y="583"/>
                </a:cubicBezTo>
                <a:cubicBezTo>
                  <a:pt x="0" y="449"/>
                  <a:pt x="44" y="323"/>
                  <a:pt x="121" y="224"/>
                </a:cubicBezTo>
                <a:lnTo>
                  <a:pt x="0" y="101"/>
                </a:lnTo>
                <a:lnTo>
                  <a:pt x="74" y="28"/>
                </a:lnTo>
                <a:close/>
                <a:moveTo>
                  <a:pt x="583" y="115"/>
                </a:moveTo>
                <a:cubicBezTo>
                  <a:pt x="504" y="115"/>
                  <a:pt x="430" y="134"/>
                  <a:pt x="364" y="170"/>
                </a:cubicBezTo>
                <a:lnTo>
                  <a:pt x="279" y="85"/>
                </a:lnTo>
                <a:cubicBezTo>
                  <a:pt x="367" y="30"/>
                  <a:pt x="471" y="0"/>
                  <a:pt x="583" y="0"/>
                </a:cubicBezTo>
                <a:cubicBezTo>
                  <a:pt x="905" y="0"/>
                  <a:pt x="1165" y="260"/>
                  <a:pt x="1165" y="583"/>
                </a:cubicBezTo>
                <a:cubicBezTo>
                  <a:pt x="1165" y="695"/>
                  <a:pt x="1135" y="799"/>
                  <a:pt x="1080" y="886"/>
                </a:cubicBezTo>
                <a:lnTo>
                  <a:pt x="993" y="801"/>
                </a:lnTo>
                <a:cubicBezTo>
                  <a:pt x="1029" y="736"/>
                  <a:pt x="1050" y="662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lose/>
                <a:moveTo>
                  <a:pt x="812" y="618"/>
                </a:moveTo>
                <a:cubicBezTo>
                  <a:pt x="815" y="607"/>
                  <a:pt x="815" y="593"/>
                  <a:pt x="815" y="583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572" y="350"/>
                  <a:pt x="558" y="350"/>
                  <a:pt x="547" y="353"/>
                </a:cubicBezTo>
                <a:lnTo>
                  <a:pt x="452" y="257"/>
                </a:lnTo>
                <a:cubicBezTo>
                  <a:pt x="493" y="241"/>
                  <a:pt x="536" y="233"/>
                  <a:pt x="583" y="233"/>
                </a:cubicBezTo>
                <a:cubicBezTo>
                  <a:pt x="777" y="233"/>
                  <a:pt x="933" y="388"/>
                  <a:pt x="933" y="583"/>
                </a:cubicBezTo>
                <a:cubicBezTo>
                  <a:pt x="933" y="629"/>
                  <a:pt x="925" y="673"/>
                  <a:pt x="908" y="714"/>
                </a:cubicBezTo>
                <a:lnTo>
                  <a:pt x="812" y="6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1099" y="1358901"/>
            <a:ext cx="419100" cy="377825"/>
          </a:xfrm>
          <a:custGeom>
            <a:avLst/>
            <a:gdLst>
              <a:gd name="T0" fmla="*/ 845 w 1166"/>
              <a:gd name="T1" fmla="*/ 0 h 1051"/>
              <a:gd name="T2" fmla="*/ 845 w 1166"/>
              <a:gd name="T3" fmla="*/ 293 h 1051"/>
              <a:gd name="T4" fmla="*/ 320 w 1166"/>
              <a:gd name="T5" fmla="*/ 503 h 1051"/>
              <a:gd name="T6" fmla="*/ 465 w 1166"/>
              <a:gd name="T7" fmla="*/ 293 h 1051"/>
              <a:gd name="T8" fmla="*/ 175 w 1166"/>
              <a:gd name="T9" fmla="*/ 145 h 1051"/>
              <a:gd name="T10" fmla="*/ 495 w 1166"/>
              <a:gd name="T11" fmla="*/ 118 h 1051"/>
              <a:gd name="T12" fmla="*/ 845 w 1166"/>
              <a:gd name="T13" fmla="*/ 503 h 1051"/>
              <a:gd name="T14" fmla="*/ 711 w 1166"/>
              <a:gd name="T15" fmla="*/ 503 h 1051"/>
              <a:gd name="T16" fmla="*/ 454 w 1166"/>
              <a:gd name="T17" fmla="*/ 503 h 1051"/>
              <a:gd name="T18" fmla="*/ 320 w 1166"/>
              <a:gd name="T19" fmla="*/ 503 h 1051"/>
              <a:gd name="T20" fmla="*/ 1039 w 1166"/>
              <a:gd name="T21" fmla="*/ 749 h 1051"/>
              <a:gd name="T22" fmla="*/ 905 w 1166"/>
              <a:gd name="T23" fmla="*/ 749 h 1051"/>
              <a:gd name="T24" fmla="*/ 651 w 1166"/>
              <a:gd name="T25" fmla="*/ 749 h 1051"/>
              <a:gd name="T26" fmla="*/ 517 w 1166"/>
              <a:gd name="T27" fmla="*/ 749 h 1051"/>
              <a:gd name="T28" fmla="*/ 263 w 1166"/>
              <a:gd name="T29" fmla="*/ 749 h 1051"/>
              <a:gd name="T30" fmla="*/ 129 w 1166"/>
              <a:gd name="T31" fmla="*/ 749 h 1051"/>
              <a:gd name="T32" fmla="*/ 0 w 1166"/>
              <a:gd name="T33" fmla="*/ 670 h 1051"/>
              <a:gd name="T34" fmla="*/ 194 w 1166"/>
              <a:gd name="T35" fmla="*/ 612 h 1051"/>
              <a:gd name="T36" fmla="*/ 388 w 1166"/>
              <a:gd name="T37" fmla="*/ 670 h 1051"/>
              <a:gd name="T38" fmla="*/ 582 w 1166"/>
              <a:gd name="T39" fmla="*/ 612 h 1051"/>
              <a:gd name="T40" fmla="*/ 777 w 1166"/>
              <a:gd name="T41" fmla="*/ 670 h 1051"/>
              <a:gd name="T42" fmla="*/ 971 w 1166"/>
              <a:gd name="T43" fmla="*/ 612 h 1051"/>
              <a:gd name="T44" fmla="*/ 1165 w 1166"/>
              <a:gd name="T45" fmla="*/ 670 h 1051"/>
              <a:gd name="T46" fmla="*/ 1165 w 1166"/>
              <a:gd name="T47" fmla="*/ 1050 h 1051"/>
              <a:gd name="T48" fmla="*/ 971 w 1166"/>
              <a:gd name="T49" fmla="*/ 992 h 1051"/>
              <a:gd name="T50" fmla="*/ 777 w 1166"/>
              <a:gd name="T51" fmla="*/ 1050 h 1051"/>
              <a:gd name="T52" fmla="*/ 582 w 1166"/>
              <a:gd name="T53" fmla="*/ 992 h 1051"/>
              <a:gd name="T54" fmla="*/ 388 w 1166"/>
              <a:gd name="T55" fmla="*/ 1050 h 1051"/>
              <a:gd name="T56" fmla="*/ 194 w 1166"/>
              <a:gd name="T57" fmla="*/ 992 h 1051"/>
              <a:gd name="T58" fmla="*/ 0 w 1166"/>
              <a:gd name="T59" fmla="*/ 1050 h 1051"/>
              <a:gd name="T60" fmla="*/ 66 w 1166"/>
              <a:gd name="T61" fmla="*/ 913 h 1051"/>
              <a:gd name="T62" fmla="*/ 320 w 1166"/>
              <a:gd name="T63" fmla="*/ 913 h 1051"/>
              <a:gd name="T64" fmla="*/ 454 w 1166"/>
              <a:gd name="T65" fmla="*/ 913 h 1051"/>
              <a:gd name="T66" fmla="*/ 711 w 1166"/>
              <a:gd name="T67" fmla="*/ 913 h 1051"/>
              <a:gd name="T68" fmla="*/ 845 w 1166"/>
              <a:gd name="T69" fmla="*/ 913 h 1051"/>
              <a:gd name="T70" fmla="*/ 1099 w 1166"/>
              <a:gd name="T71" fmla="*/ 913 h 1051"/>
              <a:gd name="T72" fmla="*/ 1165 w 1166"/>
              <a:gd name="T73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051">
                <a:moveTo>
                  <a:pt x="700" y="145"/>
                </a:moveTo>
                <a:cubicBezTo>
                  <a:pt x="700" y="66"/>
                  <a:pt x="766" y="0"/>
                  <a:pt x="845" y="0"/>
                </a:cubicBezTo>
                <a:cubicBezTo>
                  <a:pt x="924" y="0"/>
                  <a:pt x="990" y="66"/>
                  <a:pt x="990" y="145"/>
                </a:cubicBezTo>
                <a:cubicBezTo>
                  <a:pt x="990" y="224"/>
                  <a:pt x="924" y="293"/>
                  <a:pt x="845" y="293"/>
                </a:cubicBezTo>
                <a:cubicBezTo>
                  <a:pt x="766" y="293"/>
                  <a:pt x="700" y="224"/>
                  <a:pt x="700" y="145"/>
                </a:cubicBezTo>
                <a:close/>
                <a:moveTo>
                  <a:pt x="320" y="503"/>
                </a:moveTo>
                <a:cubicBezTo>
                  <a:pt x="309" y="495"/>
                  <a:pt x="295" y="489"/>
                  <a:pt x="276" y="481"/>
                </a:cubicBezTo>
                <a:lnTo>
                  <a:pt x="465" y="293"/>
                </a:lnTo>
                <a:lnTo>
                  <a:pt x="407" y="232"/>
                </a:lnTo>
                <a:cubicBezTo>
                  <a:pt x="342" y="167"/>
                  <a:pt x="282" y="145"/>
                  <a:pt x="175" y="145"/>
                </a:cubicBezTo>
                <a:lnTo>
                  <a:pt x="175" y="0"/>
                </a:lnTo>
                <a:cubicBezTo>
                  <a:pt x="320" y="0"/>
                  <a:pt x="405" y="27"/>
                  <a:pt x="495" y="118"/>
                </a:cubicBezTo>
                <a:lnTo>
                  <a:pt x="870" y="489"/>
                </a:lnTo>
                <a:cubicBezTo>
                  <a:pt x="861" y="495"/>
                  <a:pt x="853" y="500"/>
                  <a:pt x="845" y="503"/>
                </a:cubicBezTo>
                <a:cubicBezTo>
                  <a:pt x="823" y="517"/>
                  <a:pt x="810" y="525"/>
                  <a:pt x="777" y="525"/>
                </a:cubicBezTo>
                <a:cubicBezTo>
                  <a:pt x="745" y="525"/>
                  <a:pt x="733" y="517"/>
                  <a:pt x="711" y="503"/>
                </a:cubicBezTo>
                <a:cubicBezTo>
                  <a:pt x="684" y="487"/>
                  <a:pt x="648" y="467"/>
                  <a:pt x="582" y="467"/>
                </a:cubicBezTo>
                <a:cubicBezTo>
                  <a:pt x="517" y="467"/>
                  <a:pt x="481" y="487"/>
                  <a:pt x="454" y="503"/>
                </a:cubicBezTo>
                <a:cubicBezTo>
                  <a:pt x="432" y="517"/>
                  <a:pt x="421" y="525"/>
                  <a:pt x="388" y="525"/>
                </a:cubicBezTo>
                <a:cubicBezTo>
                  <a:pt x="356" y="525"/>
                  <a:pt x="342" y="517"/>
                  <a:pt x="320" y="503"/>
                </a:cubicBezTo>
                <a:close/>
                <a:moveTo>
                  <a:pt x="1165" y="787"/>
                </a:moveTo>
                <a:cubicBezTo>
                  <a:pt x="1099" y="787"/>
                  <a:pt x="1066" y="765"/>
                  <a:pt x="1039" y="749"/>
                </a:cubicBezTo>
                <a:cubicBezTo>
                  <a:pt x="1017" y="735"/>
                  <a:pt x="1004" y="730"/>
                  <a:pt x="971" y="730"/>
                </a:cubicBezTo>
                <a:cubicBezTo>
                  <a:pt x="938" y="730"/>
                  <a:pt x="927" y="735"/>
                  <a:pt x="905" y="749"/>
                </a:cubicBezTo>
                <a:cubicBezTo>
                  <a:pt x="878" y="765"/>
                  <a:pt x="843" y="787"/>
                  <a:pt x="777" y="787"/>
                </a:cubicBezTo>
                <a:cubicBezTo>
                  <a:pt x="712" y="787"/>
                  <a:pt x="678" y="765"/>
                  <a:pt x="651" y="749"/>
                </a:cubicBezTo>
                <a:cubicBezTo>
                  <a:pt x="629" y="735"/>
                  <a:pt x="615" y="730"/>
                  <a:pt x="582" y="730"/>
                </a:cubicBezTo>
                <a:cubicBezTo>
                  <a:pt x="550" y="730"/>
                  <a:pt x="539" y="735"/>
                  <a:pt x="517" y="749"/>
                </a:cubicBezTo>
                <a:cubicBezTo>
                  <a:pt x="490" y="765"/>
                  <a:pt x="454" y="787"/>
                  <a:pt x="388" y="787"/>
                </a:cubicBezTo>
                <a:cubicBezTo>
                  <a:pt x="323" y="787"/>
                  <a:pt x="290" y="765"/>
                  <a:pt x="263" y="749"/>
                </a:cubicBezTo>
                <a:cubicBezTo>
                  <a:pt x="241" y="735"/>
                  <a:pt x="227" y="730"/>
                  <a:pt x="194" y="730"/>
                </a:cubicBezTo>
                <a:cubicBezTo>
                  <a:pt x="161" y="730"/>
                  <a:pt x="150" y="735"/>
                  <a:pt x="129" y="749"/>
                </a:cubicBezTo>
                <a:cubicBezTo>
                  <a:pt x="101" y="765"/>
                  <a:pt x="66" y="787"/>
                  <a:pt x="0" y="787"/>
                </a:cubicBezTo>
                <a:lnTo>
                  <a:pt x="0" y="670"/>
                </a:lnTo>
                <a:cubicBezTo>
                  <a:pt x="33" y="670"/>
                  <a:pt x="44" y="664"/>
                  <a:pt x="66" y="651"/>
                </a:cubicBezTo>
                <a:cubicBezTo>
                  <a:pt x="93" y="634"/>
                  <a:pt x="129" y="612"/>
                  <a:pt x="194" y="612"/>
                </a:cubicBezTo>
                <a:cubicBezTo>
                  <a:pt x="260" y="612"/>
                  <a:pt x="293" y="634"/>
                  <a:pt x="320" y="651"/>
                </a:cubicBezTo>
                <a:cubicBezTo>
                  <a:pt x="342" y="664"/>
                  <a:pt x="356" y="670"/>
                  <a:pt x="388" y="670"/>
                </a:cubicBezTo>
                <a:cubicBezTo>
                  <a:pt x="421" y="670"/>
                  <a:pt x="432" y="664"/>
                  <a:pt x="454" y="651"/>
                </a:cubicBezTo>
                <a:cubicBezTo>
                  <a:pt x="481" y="634"/>
                  <a:pt x="517" y="612"/>
                  <a:pt x="582" y="612"/>
                </a:cubicBezTo>
                <a:cubicBezTo>
                  <a:pt x="648" y="612"/>
                  <a:pt x="681" y="634"/>
                  <a:pt x="708" y="651"/>
                </a:cubicBezTo>
                <a:cubicBezTo>
                  <a:pt x="730" y="664"/>
                  <a:pt x="745" y="670"/>
                  <a:pt x="777" y="670"/>
                </a:cubicBezTo>
                <a:cubicBezTo>
                  <a:pt x="810" y="670"/>
                  <a:pt x="820" y="664"/>
                  <a:pt x="842" y="651"/>
                </a:cubicBezTo>
                <a:cubicBezTo>
                  <a:pt x="870" y="634"/>
                  <a:pt x="906" y="612"/>
                  <a:pt x="971" y="612"/>
                </a:cubicBezTo>
                <a:cubicBezTo>
                  <a:pt x="1037" y="612"/>
                  <a:pt x="1069" y="634"/>
                  <a:pt x="1097" y="651"/>
                </a:cubicBezTo>
                <a:cubicBezTo>
                  <a:pt x="1118" y="664"/>
                  <a:pt x="1132" y="670"/>
                  <a:pt x="1165" y="670"/>
                </a:cubicBezTo>
                <a:lnTo>
                  <a:pt x="1165" y="787"/>
                </a:lnTo>
                <a:close/>
                <a:moveTo>
                  <a:pt x="1165" y="1050"/>
                </a:moveTo>
                <a:cubicBezTo>
                  <a:pt x="1099" y="1050"/>
                  <a:pt x="1066" y="1028"/>
                  <a:pt x="1039" y="1012"/>
                </a:cubicBezTo>
                <a:cubicBezTo>
                  <a:pt x="1017" y="998"/>
                  <a:pt x="1004" y="992"/>
                  <a:pt x="971" y="992"/>
                </a:cubicBezTo>
                <a:cubicBezTo>
                  <a:pt x="938" y="992"/>
                  <a:pt x="927" y="998"/>
                  <a:pt x="905" y="1012"/>
                </a:cubicBezTo>
                <a:cubicBezTo>
                  <a:pt x="878" y="1028"/>
                  <a:pt x="843" y="1050"/>
                  <a:pt x="777" y="1050"/>
                </a:cubicBezTo>
                <a:cubicBezTo>
                  <a:pt x="712" y="1050"/>
                  <a:pt x="678" y="1028"/>
                  <a:pt x="651" y="1012"/>
                </a:cubicBezTo>
                <a:cubicBezTo>
                  <a:pt x="629" y="998"/>
                  <a:pt x="615" y="992"/>
                  <a:pt x="582" y="992"/>
                </a:cubicBezTo>
                <a:cubicBezTo>
                  <a:pt x="550" y="992"/>
                  <a:pt x="539" y="998"/>
                  <a:pt x="517" y="1012"/>
                </a:cubicBezTo>
                <a:cubicBezTo>
                  <a:pt x="490" y="1028"/>
                  <a:pt x="454" y="1050"/>
                  <a:pt x="388" y="1050"/>
                </a:cubicBezTo>
                <a:cubicBezTo>
                  <a:pt x="323" y="1050"/>
                  <a:pt x="287" y="1028"/>
                  <a:pt x="260" y="1012"/>
                </a:cubicBezTo>
                <a:cubicBezTo>
                  <a:pt x="238" y="998"/>
                  <a:pt x="227" y="992"/>
                  <a:pt x="194" y="992"/>
                </a:cubicBezTo>
                <a:cubicBezTo>
                  <a:pt x="161" y="992"/>
                  <a:pt x="148" y="998"/>
                  <a:pt x="126" y="1012"/>
                </a:cubicBezTo>
                <a:cubicBezTo>
                  <a:pt x="99" y="1028"/>
                  <a:pt x="66" y="1050"/>
                  <a:pt x="0" y="1050"/>
                </a:cubicBezTo>
                <a:lnTo>
                  <a:pt x="0" y="932"/>
                </a:lnTo>
                <a:cubicBezTo>
                  <a:pt x="33" y="932"/>
                  <a:pt x="44" y="927"/>
                  <a:pt x="66" y="913"/>
                </a:cubicBezTo>
                <a:cubicBezTo>
                  <a:pt x="93" y="897"/>
                  <a:pt x="129" y="875"/>
                  <a:pt x="194" y="875"/>
                </a:cubicBezTo>
                <a:cubicBezTo>
                  <a:pt x="260" y="875"/>
                  <a:pt x="293" y="897"/>
                  <a:pt x="320" y="913"/>
                </a:cubicBezTo>
                <a:cubicBezTo>
                  <a:pt x="342" y="927"/>
                  <a:pt x="356" y="932"/>
                  <a:pt x="388" y="932"/>
                </a:cubicBezTo>
                <a:cubicBezTo>
                  <a:pt x="421" y="932"/>
                  <a:pt x="432" y="927"/>
                  <a:pt x="454" y="913"/>
                </a:cubicBezTo>
                <a:cubicBezTo>
                  <a:pt x="481" y="897"/>
                  <a:pt x="517" y="875"/>
                  <a:pt x="582" y="875"/>
                </a:cubicBezTo>
                <a:cubicBezTo>
                  <a:pt x="648" y="875"/>
                  <a:pt x="684" y="897"/>
                  <a:pt x="711" y="913"/>
                </a:cubicBezTo>
                <a:cubicBezTo>
                  <a:pt x="733" y="927"/>
                  <a:pt x="745" y="932"/>
                  <a:pt x="777" y="932"/>
                </a:cubicBezTo>
                <a:cubicBezTo>
                  <a:pt x="810" y="932"/>
                  <a:pt x="823" y="927"/>
                  <a:pt x="845" y="913"/>
                </a:cubicBezTo>
                <a:cubicBezTo>
                  <a:pt x="872" y="897"/>
                  <a:pt x="906" y="875"/>
                  <a:pt x="971" y="875"/>
                </a:cubicBezTo>
                <a:cubicBezTo>
                  <a:pt x="1037" y="875"/>
                  <a:pt x="1072" y="897"/>
                  <a:pt x="1099" y="913"/>
                </a:cubicBezTo>
                <a:cubicBezTo>
                  <a:pt x="1121" y="927"/>
                  <a:pt x="1132" y="932"/>
                  <a:pt x="1165" y="932"/>
                </a:cubicBezTo>
                <a:lnTo>
                  <a:pt x="1165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78849" y="1379537"/>
            <a:ext cx="482600" cy="336550"/>
          </a:xfrm>
          <a:custGeom>
            <a:avLst/>
            <a:gdLst>
              <a:gd name="T0" fmla="*/ 1340 w 1341"/>
              <a:gd name="T1" fmla="*/ 468 h 936"/>
              <a:gd name="T2" fmla="*/ 1078 w 1341"/>
              <a:gd name="T3" fmla="*/ 935 h 936"/>
              <a:gd name="T4" fmla="*/ 845 w 1341"/>
              <a:gd name="T5" fmla="*/ 935 h 936"/>
              <a:gd name="T6" fmla="*/ 1108 w 1341"/>
              <a:gd name="T7" fmla="*/ 468 h 936"/>
              <a:gd name="T8" fmla="*/ 955 w 1341"/>
              <a:gd name="T9" fmla="*/ 197 h 936"/>
              <a:gd name="T10" fmla="*/ 495 w 1341"/>
              <a:gd name="T11" fmla="*/ 935 h 936"/>
              <a:gd name="T12" fmla="*/ 263 w 1341"/>
              <a:gd name="T13" fmla="*/ 935 h 936"/>
              <a:gd name="T14" fmla="*/ 0 w 1341"/>
              <a:gd name="T15" fmla="*/ 468 h 936"/>
              <a:gd name="T16" fmla="*/ 263 w 1341"/>
              <a:gd name="T17" fmla="*/ 0 h 936"/>
              <a:gd name="T18" fmla="*/ 495 w 1341"/>
              <a:gd name="T19" fmla="*/ 0 h 936"/>
              <a:gd name="T20" fmla="*/ 233 w 1341"/>
              <a:gd name="T21" fmla="*/ 468 h 936"/>
              <a:gd name="T22" fmla="*/ 386 w 1341"/>
              <a:gd name="T23" fmla="*/ 739 h 936"/>
              <a:gd name="T24" fmla="*/ 845 w 1341"/>
              <a:gd name="T25" fmla="*/ 0 h 936"/>
              <a:gd name="T26" fmla="*/ 1078 w 1341"/>
              <a:gd name="T27" fmla="*/ 0 h 936"/>
              <a:gd name="T28" fmla="*/ 1340 w 1341"/>
              <a:gd name="T29" fmla="*/ 468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41" h="936">
                <a:moveTo>
                  <a:pt x="1340" y="468"/>
                </a:moveTo>
                <a:lnTo>
                  <a:pt x="1078" y="935"/>
                </a:lnTo>
                <a:lnTo>
                  <a:pt x="845" y="935"/>
                </a:lnTo>
                <a:lnTo>
                  <a:pt x="1108" y="468"/>
                </a:lnTo>
                <a:lnTo>
                  <a:pt x="955" y="197"/>
                </a:lnTo>
                <a:lnTo>
                  <a:pt x="495" y="935"/>
                </a:lnTo>
                <a:lnTo>
                  <a:pt x="263" y="935"/>
                </a:lnTo>
                <a:lnTo>
                  <a:pt x="0" y="468"/>
                </a:lnTo>
                <a:lnTo>
                  <a:pt x="263" y="0"/>
                </a:lnTo>
                <a:lnTo>
                  <a:pt x="495" y="0"/>
                </a:lnTo>
                <a:lnTo>
                  <a:pt x="233" y="468"/>
                </a:lnTo>
                <a:lnTo>
                  <a:pt x="386" y="739"/>
                </a:lnTo>
                <a:lnTo>
                  <a:pt x="845" y="0"/>
                </a:lnTo>
                <a:lnTo>
                  <a:pt x="1078" y="0"/>
                </a:lnTo>
                <a:lnTo>
                  <a:pt x="1340" y="468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709151" y="1358901"/>
            <a:ext cx="377825" cy="377825"/>
          </a:xfrm>
          <a:custGeom>
            <a:avLst/>
            <a:gdLst>
              <a:gd name="T0" fmla="*/ 817 w 1051"/>
              <a:gd name="T1" fmla="*/ 817 h 1051"/>
              <a:gd name="T2" fmla="*/ 817 w 1051"/>
              <a:gd name="T3" fmla="*/ 582 h 1051"/>
              <a:gd name="T4" fmla="*/ 700 w 1051"/>
              <a:gd name="T5" fmla="*/ 582 h 1051"/>
              <a:gd name="T6" fmla="*/ 700 w 1051"/>
              <a:gd name="T7" fmla="*/ 817 h 1051"/>
              <a:gd name="T8" fmla="*/ 817 w 1051"/>
              <a:gd name="T9" fmla="*/ 817 h 1051"/>
              <a:gd name="T10" fmla="*/ 582 w 1051"/>
              <a:gd name="T11" fmla="*/ 817 h 1051"/>
              <a:gd name="T12" fmla="*/ 582 w 1051"/>
              <a:gd name="T13" fmla="*/ 232 h 1051"/>
              <a:gd name="T14" fmla="*/ 467 w 1051"/>
              <a:gd name="T15" fmla="*/ 232 h 1051"/>
              <a:gd name="T16" fmla="*/ 467 w 1051"/>
              <a:gd name="T17" fmla="*/ 817 h 1051"/>
              <a:gd name="T18" fmla="*/ 582 w 1051"/>
              <a:gd name="T19" fmla="*/ 817 h 1051"/>
              <a:gd name="T20" fmla="*/ 350 w 1051"/>
              <a:gd name="T21" fmla="*/ 817 h 1051"/>
              <a:gd name="T22" fmla="*/ 350 w 1051"/>
              <a:gd name="T23" fmla="*/ 407 h 1051"/>
              <a:gd name="T24" fmla="*/ 232 w 1051"/>
              <a:gd name="T25" fmla="*/ 407 h 1051"/>
              <a:gd name="T26" fmla="*/ 232 w 1051"/>
              <a:gd name="T27" fmla="*/ 817 h 1051"/>
              <a:gd name="T28" fmla="*/ 350 w 1051"/>
              <a:gd name="T29" fmla="*/ 817 h 1051"/>
              <a:gd name="T30" fmla="*/ 932 w 1051"/>
              <a:gd name="T31" fmla="*/ 0 h 1051"/>
              <a:gd name="T32" fmla="*/ 1050 w 1051"/>
              <a:gd name="T33" fmla="*/ 118 h 1051"/>
              <a:gd name="T34" fmla="*/ 1050 w 1051"/>
              <a:gd name="T35" fmla="*/ 932 h 1051"/>
              <a:gd name="T36" fmla="*/ 932 w 1051"/>
              <a:gd name="T37" fmla="*/ 1050 h 1051"/>
              <a:gd name="T38" fmla="*/ 117 w 1051"/>
              <a:gd name="T39" fmla="*/ 1050 h 1051"/>
              <a:gd name="T40" fmla="*/ 0 w 1051"/>
              <a:gd name="T41" fmla="*/ 932 h 1051"/>
              <a:gd name="T42" fmla="*/ 0 w 1051"/>
              <a:gd name="T43" fmla="*/ 118 h 1051"/>
              <a:gd name="T44" fmla="*/ 117 w 1051"/>
              <a:gd name="T45" fmla="*/ 0 h 1051"/>
              <a:gd name="T46" fmla="*/ 932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817" y="817"/>
                </a:moveTo>
                <a:lnTo>
                  <a:pt x="817" y="582"/>
                </a:lnTo>
                <a:lnTo>
                  <a:pt x="700" y="582"/>
                </a:lnTo>
                <a:lnTo>
                  <a:pt x="700" y="817"/>
                </a:lnTo>
                <a:lnTo>
                  <a:pt x="817" y="817"/>
                </a:lnTo>
                <a:close/>
                <a:moveTo>
                  <a:pt x="582" y="817"/>
                </a:moveTo>
                <a:lnTo>
                  <a:pt x="582" y="232"/>
                </a:lnTo>
                <a:lnTo>
                  <a:pt x="467" y="232"/>
                </a:lnTo>
                <a:lnTo>
                  <a:pt x="467" y="817"/>
                </a:lnTo>
                <a:lnTo>
                  <a:pt x="582" y="817"/>
                </a:lnTo>
                <a:close/>
                <a:moveTo>
                  <a:pt x="350" y="817"/>
                </a:moveTo>
                <a:lnTo>
                  <a:pt x="350" y="407"/>
                </a:lnTo>
                <a:lnTo>
                  <a:pt x="232" y="407"/>
                </a:lnTo>
                <a:lnTo>
                  <a:pt x="232" y="817"/>
                </a:lnTo>
                <a:lnTo>
                  <a:pt x="350" y="817"/>
                </a:lnTo>
                <a:close/>
                <a:moveTo>
                  <a:pt x="932" y="0"/>
                </a:moveTo>
                <a:cubicBezTo>
                  <a:pt x="995" y="0"/>
                  <a:pt x="1050" y="55"/>
                  <a:pt x="1050" y="118"/>
                </a:cubicBez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7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20401" y="1411287"/>
            <a:ext cx="315913" cy="273050"/>
          </a:xfrm>
          <a:custGeom>
            <a:avLst/>
            <a:gdLst>
              <a:gd name="T0" fmla="*/ 613 w 876"/>
              <a:gd name="T1" fmla="*/ 63 h 759"/>
              <a:gd name="T2" fmla="*/ 875 w 876"/>
              <a:gd name="T3" fmla="*/ 0 h 759"/>
              <a:gd name="T4" fmla="*/ 875 w 876"/>
              <a:gd name="T5" fmla="*/ 758 h 759"/>
              <a:gd name="T6" fmla="*/ 760 w 876"/>
              <a:gd name="T7" fmla="*/ 758 h 759"/>
              <a:gd name="T8" fmla="*/ 760 w 876"/>
              <a:gd name="T9" fmla="*/ 140 h 759"/>
              <a:gd name="T10" fmla="*/ 613 w 876"/>
              <a:gd name="T11" fmla="*/ 170 h 759"/>
              <a:gd name="T12" fmla="*/ 613 w 876"/>
              <a:gd name="T13" fmla="*/ 63 h 759"/>
              <a:gd name="T14" fmla="*/ 350 w 876"/>
              <a:gd name="T15" fmla="*/ 175 h 759"/>
              <a:gd name="T16" fmla="*/ 350 w 876"/>
              <a:gd name="T17" fmla="*/ 408 h 759"/>
              <a:gd name="T18" fmla="*/ 585 w 876"/>
              <a:gd name="T19" fmla="*/ 408 h 759"/>
              <a:gd name="T20" fmla="*/ 585 w 876"/>
              <a:gd name="T21" fmla="*/ 525 h 759"/>
              <a:gd name="T22" fmla="*/ 350 w 876"/>
              <a:gd name="T23" fmla="*/ 525 h 759"/>
              <a:gd name="T24" fmla="*/ 350 w 876"/>
              <a:gd name="T25" fmla="*/ 758 h 759"/>
              <a:gd name="T26" fmla="*/ 235 w 876"/>
              <a:gd name="T27" fmla="*/ 758 h 759"/>
              <a:gd name="T28" fmla="*/ 235 w 876"/>
              <a:gd name="T29" fmla="*/ 525 h 759"/>
              <a:gd name="T30" fmla="*/ 0 w 876"/>
              <a:gd name="T31" fmla="*/ 525 h 759"/>
              <a:gd name="T32" fmla="*/ 0 w 876"/>
              <a:gd name="T33" fmla="*/ 408 h 759"/>
              <a:gd name="T34" fmla="*/ 235 w 876"/>
              <a:gd name="T35" fmla="*/ 408 h 759"/>
              <a:gd name="T36" fmla="*/ 235 w 876"/>
              <a:gd name="T37" fmla="*/ 175 h 759"/>
              <a:gd name="T38" fmla="*/ 350 w 876"/>
              <a:gd name="T39" fmla="*/ 175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76" h="759">
                <a:moveTo>
                  <a:pt x="613" y="63"/>
                </a:moveTo>
                <a:lnTo>
                  <a:pt x="875" y="0"/>
                </a:lnTo>
                <a:lnTo>
                  <a:pt x="875" y="758"/>
                </a:lnTo>
                <a:lnTo>
                  <a:pt x="760" y="758"/>
                </a:lnTo>
                <a:lnTo>
                  <a:pt x="760" y="140"/>
                </a:lnTo>
                <a:lnTo>
                  <a:pt x="613" y="170"/>
                </a:lnTo>
                <a:lnTo>
                  <a:pt x="613" y="63"/>
                </a:lnTo>
                <a:close/>
                <a:moveTo>
                  <a:pt x="350" y="175"/>
                </a:moveTo>
                <a:lnTo>
                  <a:pt x="350" y="408"/>
                </a:lnTo>
                <a:lnTo>
                  <a:pt x="585" y="408"/>
                </a:lnTo>
                <a:lnTo>
                  <a:pt x="585" y="525"/>
                </a:lnTo>
                <a:lnTo>
                  <a:pt x="350" y="525"/>
                </a:lnTo>
                <a:lnTo>
                  <a:pt x="350" y="758"/>
                </a:lnTo>
                <a:lnTo>
                  <a:pt x="235" y="758"/>
                </a:lnTo>
                <a:lnTo>
                  <a:pt x="235" y="525"/>
                </a:lnTo>
                <a:lnTo>
                  <a:pt x="0" y="525"/>
                </a:lnTo>
                <a:lnTo>
                  <a:pt x="0" y="408"/>
                </a:lnTo>
                <a:lnTo>
                  <a:pt x="235" y="408"/>
                </a:lnTo>
                <a:lnTo>
                  <a:pt x="235" y="175"/>
                </a:lnTo>
                <a:lnTo>
                  <a:pt x="350" y="1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082800"/>
            <a:ext cx="168275" cy="419100"/>
          </a:xfrm>
          <a:custGeom>
            <a:avLst/>
            <a:gdLst>
              <a:gd name="T0" fmla="*/ 465 w 466"/>
              <a:gd name="T1" fmla="*/ 640 h 1166"/>
              <a:gd name="T2" fmla="*/ 465 w 466"/>
              <a:gd name="T3" fmla="*/ 875 h 1166"/>
              <a:gd name="T4" fmla="*/ 290 w 466"/>
              <a:gd name="T5" fmla="*/ 875 h 1166"/>
              <a:gd name="T6" fmla="*/ 290 w 466"/>
              <a:gd name="T7" fmla="*/ 1165 h 1166"/>
              <a:gd name="T8" fmla="*/ 115 w 466"/>
              <a:gd name="T9" fmla="*/ 1165 h 1166"/>
              <a:gd name="T10" fmla="*/ 115 w 466"/>
              <a:gd name="T11" fmla="*/ 875 h 1166"/>
              <a:gd name="T12" fmla="*/ 0 w 466"/>
              <a:gd name="T13" fmla="*/ 875 h 1166"/>
              <a:gd name="T14" fmla="*/ 0 w 466"/>
              <a:gd name="T15" fmla="*/ 465 h 1166"/>
              <a:gd name="T16" fmla="*/ 175 w 466"/>
              <a:gd name="T17" fmla="*/ 290 h 1166"/>
              <a:gd name="T18" fmla="*/ 350 w 466"/>
              <a:gd name="T19" fmla="*/ 465 h 1166"/>
              <a:gd name="T20" fmla="*/ 465 w 466"/>
              <a:gd name="T21" fmla="*/ 640 h 1166"/>
              <a:gd name="T22" fmla="*/ 57 w 466"/>
              <a:gd name="T23" fmla="*/ 115 h 1166"/>
              <a:gd name="T24" fmla="*/ 175 w 466"/>
              <a:gd name="T25" fmla="*/ 0 h 1166"/>
              <a:gd name="T26" fmla="*/ 290 w 466"/>
              <a:gd name="T27" fmla="*/ 115 h 1166"/>
              <a:gd name="T28" fmla="*/ 175 w 466"/>
              <a:gd name="T29" fmla="*/ 232 h 1166"/>
              <a:gd name="T30" fmla="*/ 57 w 466"/>
              <a:gd name="T31" fmla="*/ 11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6" h="1166">
                <a:moveTo>
                  <a:pt x="465" y="640"/>
                </a:moveTo>
                <a:lnTo>
                  <a:pt x="465" y="875"/>
                </a:lnTo>
                <a:lnTo>
                  <a:pt x="290" y="875"/>
                </a:lnTo>
                <a:lnTo>
                  <a:pt x="290" y="1165"/>
                </a:lnTo>
                <a:lnTo>
                  <a:pt x="115" y="1165"/>
                </a:lnTo>
                <a:lnTo>
                  <a:pt x="115" y="875"/>
                </a:lnTo>
                <a:lnTo>
                  <a:pt x="0" y="875"/>
                </a:lnTo>
                <a:lnTo>
                  <a:pt x="0" y="465"/>
                </a:lnTo>
                <a:cubicBezTo>
                  <a:pt x="0" y="369"/>
                  <a:pt x="79" y="290"/>
                  <a:pt x="175" y="290"/>
                </a:cubicBezTo>
                <a:cubicBezTo>
                  <a:pt x="271" y="290"/>
                  <a:pt x="350" y="369"/>
                  <a:pt x="350" y="465"/>
                </a:cubicBezTo>
                <a:cubicBezTo>
                  <a:pt x="418" y="492"/>
                  <a:pt x="465" y="561"/>
                  <a:pt x="465" y="640"/>
                </a:cubicBezTo>
                <a:close/>
                <a:moveTo>
                  <a:pt x="57" y="115"/>
                </a:moveTo>
                <a:cubicBezTo>
                  <a:pt x="57" y="49"/>
                  <a:pt x="109" y="0"/>
                  <a:pt x="175" y="0"/>
                </a:cubicBezTo>
                <a:cubicBezTo>
                  <a:pt x="241" y="0"/>
                  <a:pt x="290" y="49"/>
                  <a:pt x="290" y="115"/>
                </a:cubicBezTo>
                <a:cubicBezTo>
                  <a:pt x="290" y="181"/>
                  <a:pt x="241" y="232"/>
                  <a:pt x="175" y="232"/>
                </a:cubicBezTo>
                <a:cubicBezTo>
                  <a:pt x="109" y="232"/>
                  <a:pt x="57" y="181"/>
                  <a:pt x="57" y="11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014537" y="2082800"/>
            <a:ext cx="419100" cy="419100"/>
          </a:xfrm>
          <a:custGeom>
            <a:avLst/>
            <a:gdLst>
              <a:gd name="T0" fmla="*/ 990 w 1166"/>
              <a:gd name="T1" fmla="*/ 525 h 1166"/>
              <a:gd name="T2" fmla="*/ 990 w 1166"/>
              <a:gd name="T3" fmla="*/ 407 h 1166"/>
              <a:gd name="T4" fmla="*/ 757 w 1166"/>
              <a:gd name="T5" fmla="*/ 407 h 1166"/>
              <a:gd name="T6" fmla="*/ 757 w 1166"/>
              <a:gd name="T7" fmla="*/ 175 h 1166"/>
              <a:gd name="T8" fmla="*/ 640 w 1166"/>
              <a:gd name="T9" fmla="*/ 175 h 1166"/>
              <a:gd name="T10" fmla="*/ 640 w 1166"/>
              <a:gd name="T11" fmla="*/ 407 h 1166"/>
              <a:gd name="T12" fmla="*/ 407 w 1166"/>
              <a:gd name="T13" fmla="*/ 407 h 1166"/>
              <a:gd name="T14" fmla="*/ 407 w 1166"/>
              <a:gd name="T15" fmla="*/ 525 h 1166"/>
              <a:gd name="T16" fmla="*/ 640 w 1166"/>
              <a:gd name="T17" fmla="*/ 525 h 1166"/>
              <a:gd name="T18" fmla="*/ 640 w 1166"/>
              <a:gd name="T19" fmla="*/ 757 h 1166"/>
              <a:gd name="T20" fmla="*/ 757 w 1166"/>
              <a:gd name="T21" fmla="*/ 757 h 1166"/>
              <a:gd name="T22" fmla="*/ 757 w 1166"/>
              <a:gd name="T23" fmla="*/ 525 h 1166"/>
              <a:gd name="T24" fmla="*/ 990 w 1166"/>
              <a:gd name="T25" fmla="*/ 525 h 1166"/>
              <a:gd name="T26" fmla="*/ 1050 w 1166"/>
              <a:gd name="T27" fmla="*/ 0 h 1166"/>
              <a:gd name="T28" fmla="*/ 1165 w 1166"/>
              <a:gd name="T29" fmla="*/ 115 h 1166"/>
              <a:gd name="T30" fmla="*/ 1165 w 1166"/>
              <a:gd name="T31" fmla="*/ 815 h 1166"/>
              <a:gd name="T32" fmla="*/ 1050 w 1166"/>
              <a:gd name="T33" fmla="*/ 932 h 1166"/>
              <a:gd name="T34" fmla="*/ 350 w 1166"/>
              <a:gd name="T35" fmla="*/ 932 h 1166"/>
              <a:gd name="T36" fmla="*/ 232 w 1166"/>
              <a:gd name="T37" fmla="*/ 815 h 1166"/>
              <a:gd name="T38" fmla="*/ 232 w 1166"/>
              <a:gd name="T39" fmla="*/ 115 h 1166"/>
              <a:gd name="T40" fmla="*/ 350 w 1166"/>
              <a:gd name="T41" fmla="*/ 0 h 1166"/>
              <a:gd name="T42" fmla="*/ 1050 w 1166"/>
              <a:gd name="T43" fmla="*/ 0 h 1166"/>
              <a:gd name="T44" fmla="*/ 115 w 1166"/>
              <a:gd name="T45" fmla="*/ 232 h 1166"/>
              <a:gd name="T46" fmla="*/ 115 w 1166"/>
              <a:gd name="T47" fmla="*/ 1050 h 1166"/>
              <a:gd name="T48" fmla="*/ 932 w 1166"/>
              <a:gd name="T49" fmla="*/ 1050 h 1166"/>
              <a:gd name="T50" fmla="*/ 932 w 1166"/>
              <a:gd name="T51" fmla="*/ 1165 h 1166"/>
              <a:gd name="T52" fmla="*/ 115 w 1166"/>
              <a:gd name="T53" fmla="*/ 1165 h 1166"/>
              <a:gd name="T54" fmla="*/ 0 w 1166"/>
              <a:gd name="T55" fmla="*/ 1050 h 1166"/>
              <a:gd name="T56" fmla="*/ 0 w 1166"/>
              <a:gd name="T57" fmla="*/ 232 h 1166"/>
              <a:gd name="T58" fmla="*/ 115 w 1166"/>
              <a:gd name="T59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1166">
                <a:moveTo>
                  <a:pt x="990" y="525"/>
                </a:moveTo>
                <a:lnTo>
                  <a:pt x="990" y="407"/>
                </a:lnTo>
                <a:lnTo>
                  <a:pt x="757" y="407"/>
                </a:lnTo>
                <a:lnTo>
                  <a:pt x="757" y="175"/>
                </a:lnTo>
                <a:lnTo>
                  <a:pt x="640" y="175"/>
                </a:lnTo>
                <a:lnTo>
                  <a:pt x="640" y="407"/>
                </a:lnTo>
                <a:lnTo>
                  <a:pt x="407" y="407"/>
                </a:lnTo>
                <a:lnTo>
                  <a:pt x="407" y="525"/>
                </a:lnTo>
                <a:lnTo>
                  <a:pt x="640" y="525"/>
                </a:lnTo>
                <a:lnTo>
                  <a:pt x="640" y="757"/>
                </a:lnTo>
                <a:lnTo>
                  <a:pt x="757" y="757"/>
                </a:lnTo>
                <a:lnTo>
                  <a:pt x="757" y="525"/>
                </a:lnTo>
                <a:lnTo>
                  <a:pt x="990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2"/>
                  <a:pt x="1050" y="932"/>
                </a:cubicBezTo>
                <a:lnTo>
                  <a:pt x="350" y="932"/>
                </a:lnTo>
                <a:cubicBezTo>
                  <a:pt x="287" y="932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2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2"/>
                </a:lnTo>
                <a:lnTo>
                  <a:pt x="115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068639" y="2087565"/>
            <a:ext cx="484187" cy="409575"/>
          </a:xfrm>
          <a:custGeom>
            <a:avLst/>
            <a:gdLst>
              <a:gd name="T0" fmla="*/ 1342 w 1343"/>
              <a:gd name="T1" fmla="*/ 875 h 1138"/>
              <a:gd name="T2" fmla="*/ 1080 w 1343"/>
              <a:gd name="T3" fmla="*/ 1137 h 1138"/>
              <a:gd name="T4" fmla="*/ 992 w 1343"/>
              <a:gd name="T5" fmla="*/ 1050 h 1138"/>
              <a:gd name="T6" fmla="*/ 1167 w 1343"/>
              <a:gd name="T7" fmla="*/ 875 h 1138"/>
              <a:gd name="T8" fmla="*/ 992 w 1343"/>
              <a:gd name="T9" fmla="*/ 700 h 1138"/>
              <a:gd name="T10" fmla="*/ 1080 w 1343"/>
              <a:gd name="T11" fmla="*/ 612 h 1138"/>
              <a:gd name="T12" fmla="*/ 1342 w 1343"/>
              <a:gd name="T13" fmla="*/ 875 h 1138"/>
              <a:gd name="T14" fmla="*/ 700 w 1343"/>
              <a:gd name="T15" fmla="*/ 407 h 1138"/>
              <a:gd name="T16" fmla="*/ 875 w 1343"/>
              <a:gd name="T17" fmla="*/ 407 h 1138"/>
              <a:gd name="T18" fmla="*/ 875 w 1343"/>
              <a:gd name="T19" fmla="*/ 525 h 1138"/>
              <a:gd name="T20" fmla="*/ 700 w 1343"/>
              <a:gd name="T21" fmla="*/ 525 h 1138"/>
              <a:gd name="T22" fmla="*/ 700 w 1343"/>
              <a:gd name="T23" fmla="*/ 700 h 1138"/>
              <a:gd name="T24" fmla="*/ 585 w 1343"/>
              <a:gd name="T25" fmla="*/ 700 h 1138"/>
              <a:gd name="T26" fmla="*/ 585 w 1343"/>
              <a:gd name="T27" fmla="*/ 525 h 1138"/>
              <a:gd name="T28" fmla="*/ 410 w 1343"/>
              <a:gd name="T29" fmla="*/ 525 h 1138"/>
              <a:gd name="T30" fmla="*/ 410 w 1343"/>
              <a:gd name="T31" fmla="*/ 407 h 1138"/>
              <a:gd name="T32" fmla="*/ 585 w 1343"/>
              <a:gd name="T33" fmla="*/ 407 h 1138"/>
              <a:gd name="T34" fmla="*/ 585 w 1343"/>
              <a:gd name="T35" fmla="*/ 232 h 1138"/>
              <a:gd name="T36" fmla="*/ 700 w 1343"/>
              <a:gd name="T37" fmla="*/ 232 h 1138"/>
              <a:gd name="T38" fmla="*/ 700 w 1343"/>
              <a:gd name="T39" fmla="*/ 407 h 1138"/>
              <a:gd name="T40" fmla="*/ 1167 w 1343"/>
              <a:gd name="T41" fmla="*/ 0 h 1138"/>
              <a:gd name="T42" fmla="*/ 1285 w 1343"/>
              <a:gd name="T43" fmla="*/ 117 h 1138"/>
              <a:gd name="T44" fmla="*/ 1285 w 1343"/>
              <a:gd name="T45" fmla="*/ 582 h 1138"/>
              <a:gd name="T46" fmla="*/ 1167 w 1343"/>
              <a:gd name="T47" fmla="*/ 582 h 1138"/>
              <a:gd name="T48" fmla="*/ 1167 w 1343"/>
              <a:gd name="T49" fmla="*/ 117 h 1138"/>
              <a:gd name="T50" fmla="*/ 117 w 1343"/>
              <a:gd name="T51" fmla="*/ 117 h 1138"/>
              <a:gd name="T52" fmla="*/ 117 w 1343"/>
              <a:gd name="T53" fmla="*/ 817 h 1138"/>
              <a:gd name="T54" fmla="*/ 992 w 1343"/>
              <a:gd name="T55" fmla="*/ 817 h 1138"/>
              <a:gd name="T56" fmla="*/ 992 w 1343"/>
              <a:gd name="T57" fmla="*/ 932 h 1138"/>
              <a:gd name="T58" fmla="*/ 875 w 1343"/>
              <a:gd name="T59" fmla="*/ 932 h 1138"/>
              <a:gd name="T60" fmla="*/ 875 w 1343"/>
              <a:gd name="T61" fmla="*/ 1050 h 1138"/>
              <a:gd name="T62" fmla="*/ 410 w 1343"/>
              <a:gd name="T63" fmla="*/ 1050 h 1138"/>
              <a:gd name="T64" fmla="*/ 410 w 1343"/>
              <a:gd name="T65" fmla="*/ 932 h 1138"/>
              <a:gd name="T66" fmla="*/ 117 w 1343"/>
              <a:gd name="T67" fmla="*/ 932 h 1138"/>
              <a:gd name="T68" fmla="*/ 0 w 1343"/>
              <a:gd name="T69" fmla="*/ 817 h 1138"/>
              <a:gd name="T70" fmla="*/ 0 w 1343"/>
              <a:gd name="T71" fmla="*/ 117 h 1138"/>
              <a:gd name="T72" fmla="*/ 117 w 1343"/>
              <a:gd name="T73" fmla="*/ 0 h 1138"/>
              <a:gd name="T74" fmla="*/ 1167 w 1343"/>
              <a:gd name="T75" fmla="*/ 0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343" h="1138">
                <a:moveTo>
                  <a:pt x="1342" y="875"/>
                </a:moveTo>
                <a:lnTo>
                  <a:pt x="1080" y="1137"/>
                </a:lnTo>
                <a:lnTo>
                  <a:pt x="992" y="1050"/>
                </a:lnTo>
                <a:lnTo>
                  <a:pt x="1167" y="875"/>
                </a:lnTo>
                <a:lnTo>
                  <a:pt x="992" y="700"/>
                </a:lnTo>
                <a:lnTo>
                  <a:pt x="1080" y="612"/>
                </a:lnTo>
                <a:lnTo>
                  <a:pt x="1342" y="875"/>
                </a:lnTo>
                <a:close/>
                <a:moveTo>
                  <a:pt x="700" y="407"/>
                </a:moveTo>
                <a:lnTo>
                  <a:pt x="875" y="407"/>
                </a:lnTo>
                <a:lnTo>
                  <a:pt x="875" y="525"/>
                </a:lnTo>
                <a:lnTo>
                  <a:pt x="700" y="525"/>
                </a:lnTo>
                <a:lnTo>
                  <a:pt x="700" y="700"/>
                </a:lnTo>
                <a:lnTo>
                  <a:pt x="585" y="700"/>
                </a:lnTo>
                <a:lnTo>
                  <a:pt x="585" y="525"/>
                </a:lnTo>
                <a:lnTo>
                  <a:pt x="410" y="525"/>
                </a:lnTo>
                <a:lnTo>
                  <a:pt x="410" y="407"/>
                </a:lnTo>
                <a:lnTo>
                  <a:pt x="585" y="407"/>
                </a:lnTo>
                <a:lnTo>
                  <a:pt x="585" y="232"/>
                </a:lnTo>
                <a:lnTo>
                  <a:pt x="700" y="232"/>
                </a:lnTo>
                <a:lnTo>
                  <a:pt x="700" y="407"/>
                </a:lnTo>
                <a:close/>
                <a:moveTo>
                  <a:pt x="1167" y="0"/>
                </a:moveTo>
                <a:cubicBezTo>
                  <a:pt x="1230" y="0"/>
                  <a:pt x="1285" y="52"/>
                  <a:pt x="1285" y="117"/>
                </a:cubicBezTo>
                <a:lnTo>
                  <a:pt x="1285" y="582"/>
                </a:lnTo>
                <a:lnTo>
                  <a:pt x="1167" y="582"/>
                </a:lnTo>
                <a:lnTo>
                  <a:pt x="1167" y="117"/>
                </a:lnTo>
                <a:lnTo>
                  <a:pt x="117" y="117"/>
                </a:lnTo>
                <a:lnTo>
                  <a:pt x="117" y="817"/>
                </a:lnTo>
                <a:lnTo>
                  <a:pt x="992" y="817"/>
                </a:lnTo>
                <a:lnTo>
                  <a:pt x="992" y="932"/>
                </a:lnTo>
                <a:lnTo>
                  <a:pt x="875" y="932"/>
                </a:lnTo>
                <a:lnTo>
                  <a:pt x="875" y="1050"/>
                </a:lnTo>
                <a:lnTo>
                  <a:pt x="410" y="1050"/>
                </a:lnTo>
                <a:lnTo>
                  <a:pt x="410" y="932"/>
                </a:lnTo>
                <a:lnTo>
                  <a:pt x="117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195762" y="2144714"/>
            <a:ext cx="398462" cy="293688"/>
          </a:xfrm>
          <a:custGeom>
            <a:avLst/>
            <a:gdLst>
              <a:gd name="T0" fmla="*/ 818 w 1108"/>
              <a:gd name="T1" fmla="*/ 0 h 818"/>
              <a:gd name="T2" fmla="*/ 1107 w 1108"/>
              <a:gd name="T3" fmla="*/ 0 h 818"/>
              <a:gd name="T4" fmla="*/ 1107 w 1108"/>
              <a:gd name="T5" fmla="*/ 117 h 818"/>
              <a:gd name="T6" fmla="*/ 932 w 1108"/>
              <a:gd name="T7" fmla="*/ 117 h 818"/>
              <a:gd name="T8" fmla="*/ 932 w 1108"/>
              <a:gd name="T9" fmla="*/ 642 h 818"/>
              <a:gd name="T10" fmla="*/ 757 w 1108"/>
              <a:gd name="T11" fmla="*/ 817 h 818"/>
              <a:gd name="T12" fmla="*/ 582 w 1108"/>
              <a:gd name="T13" fmla="*/ 642 h 818"/>
              <a:gd name="T14" fmla="*/ 757 w 1108"/>
              <a:gd name="T15" fmla="*/ 467 h 818"/>
              <a:gd name="T16" fmla="*/ 818 w 1108"/>
              <a:gd name="T17" fmla="*/ 478 h 818"/>
              <a:gd name="T18" fmla="*/ 818 w 1108"/>
              <a:gd name="T19" fmla="*/ 0 h 818"/>
              <a:gd name="T20" fmla="*/ 0 w 1108"/>
              <a:gd name="T21" fmla="*/ 582 h 818"/>
              <a:gd name="T22" fmla="*/ 0 w 1108"/>
              <a:gd name="T23" fmla="*/ 467 h 818"/>
              <a:gd name="T24" fmla="*/ 468 w 1108"/>
              <a:gd name="T25" fmla="*/ 467 h 818"/>
              <a:gd name="T26" fmla="*/ 468 w 1108"/>
              <a:gd name="T27" fmla="*/ 582 h 818"/>
              <a:gd name="T28" fmla="*/ 0 w 1108"/>
              <a:gd name="T29" fmla="*/ 582 h 818"/>
              <a:gd name="T30" fmla="*/ 700 w 1108"/>
              <a:gd name="T31" fmla="*/ 232 h 818"/>
              <a:gd name="T32" fmla="*/ 700 w 1108"/>
              <a:gd name="T33" fmla="*/ 350 h 818"/>
              <a:gd name="T34" fmla="*/ 0 w 1108"/>
              <a:gd name="T35" fmla="*/ 350 h 818"/>
              <a:gd name="T36" fmla="*/ 0 w 1108"/>
              <a:gd name="T37" fmla="*/ 232 h 818"/>
              <a:gd name="T38" fmla="*/ 700 w 1108"/>
              <a:gd name="T39" fmla="*/ 232 h 818"/>
              <a:gd name="T40" fmla="*/ 700 w 1108"/>
              <a:gd name="T41" fmla="*/ 0 h 818"/>
              <a:gd name="T42" fmla="*/ 700 w 1108"/>
              <a:gd name="T43" fmla="*/ 117 h 818"/>
              <a:gd name="T44" fmla="*/ 0 w 1108"/>
              <a:gd name="T45" fmla="*/ 117 h 818"/>
              <a:gd name="T46" fmla="*/ 0 w 1108"/>
              <a:gd name="T47" fmla="*/ 0 h 818"/>
              <a:gd name="T48" fmla="*/ 700 w 1108"/>
              <a:gd name="T49" fmla="*/ 0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08" h="818">
                <a:moveTo>
                  <a:pt x="818" y="0"/>
                </a:moveTo>
                <a:lnTo>
                  <a:pt x="1107" y="0"/>
                </a:lnTo>
                <a:lnTo>
                  <a:pt x="1107" y="117"/>
                </a:lnTo>
                <a:lnTo>
                  <a:pt x="932" y="117"/>
                </a:lnTo>
                <a:lnTo>
                  <a:pt x="932" y="642"/>
                </a:lnTo>
                <a:cubicBezTo>
                  <a:pt x="932" y="738"/>
                  <a:pt x="852" y="817"/>
                  <a:pt x="757" y="817"/>
                </a:cubicBezTo>
                <a:cubicBezTo>
                  <a:pt x="661" y="817"/>
                  <a:pt x="582" y="737"/>
                  <a:pt x="582" y="642"/>
                </a:cubicBezTo>
                <a:cubicBezTo>
                  <a:pt x="582" y="546"/>
                  <a:pt x="662" y="467"/>
                  <a:pt x="757" y="467"/>
                </a:cubicBezTo>
                <a:cubicBezTo>
                  <a:pt x="777" y="467"/>
                  <a:pt x="798" y="473"/>
                  <a:pt x="818" y="478"/>
                </a:cubicBezTo>
                <a:lnTo>
                  <a:pt x="818" y="0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468" y="467"/>
                </a:lnTo>
                <a:lnTo>
                  <a:pt x="468" y="582"/>
                </a:lnTo>
                <a:lnTo>
                  <a:pt x="0" y="582"/>
                </a:lnTo>
                <a:close/>
                <a:moveTo>
                  <a:pt x="700" y="232"/>
                </a:moveTo>
                <a:lnTo>
                  <a:pt x="700" y="350"/>
                </a:lnTo>
                <a:lnTo>
                  <a:pt x="0" y="350"/>
                </a:lnTo>
                <a:lnTo>
                  <a:pt x="0" y="232"/>
                </a:lnTo>
                <a:lnTo>
                  <a:pt x="700" y="232"/>
                </a:lnTo>
                <a:close/>
                <a:moveTo>
                  <a:pt x="700" y="0"/>
                </a:moveTo>
                <a:lnTo>
                  <a:pt x="700" y="117"/>
                </a:lnTo>
                <a:lnTo>
                  <a:pt x="0" y="117"/>
                </a:lnTo>
                <a:lnTo>
                  <a:pt x="0" y="0"/>
                </a:lnTo>
                <a:lnTo>
                  <a:pt x="70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270499" y="2082800"/>
            <a:ext cx="419100" cy="419100"/>
          </a:xfrm>
          <a:custGeom>
            <a:avLst/>
            <a:gdLst>
              <a:gd name="T0" fmla="*/ 875 w 1166"/>
              <a:gd name="T1" fmla="*/ 582 h 1166"/>
              <a:gd name="T2" fmla="*/ 815 w 1166"/>
              <a:gd name="T3" fmla="*/ 640 h 1166"/>
              <a:gd name="T4" fmla="*/ 233 w 1166"/>
              <a:gd name="T5" fmla="*/ 640 h 1166"/>
              <a:gd name="T6" fmla="*/ 0 w 1166"/>
              <a:gd name="T7" fmla="*/ 875 h 1166"/>
              <a:gd name="T8" fmla="*/ 0 w 1166"/>
              <a:gd name="T9" fmla="*/ 57 h 1166"/>
              <a:gd name="T10" fmla="*/ 58 w 1166"/>
              <a:gd name="T11" fmla="*/ 0 h 1166"/>
              <a:gd name="T12" fmla="*/ 815 w 1166"/>
              <a:gd name="T13" fmla="*/ 0 h 1166"/>
              <a:gd name="T14" fmla="*/ 875 w 1166"/>
              <a:gd name="T15" fmla="*/ 57 h 1166"/>
              <a:gd name="T16" fmla="*/ 875 w 1166"/>
              <a:gd name="T17" fmla="*/ 582 h 1166"/>
              <a:gd name="T18" fmla="*/ 1108 w 1166"/>
              <a:gd name="T19" fmla="*/ 232 h 1166"/>
              <a:gd name="T20" fmla="*/ 1165 w 1166"/>
              <a:gd name="T21" fmla="*/ 290 h 1166"/>
              <a:gd name="T22" fmla="*/ 1165 w 1166"/>
              <a:gd name="T23" fmla="*/ 1165 h 1166"/>
              <a:gd name="T24" fmla="*/ 933 w 1166"/>
              <a:gd name="T25" fmla="*/ 932 h 1166"/>
              <a:gd name="T26" fmla="*/ 290 w 1166"/>
              <a:gd name="T27" fmla="*/ 932 h 1166"/>
              <a:gd name="T28" fmla="*/ 233 w 1166"/>
              <a:gd name="T29" fmla="*/ 875 h 1166"/>
              <a:gd name="T30" fmla="*/ 233 w 1166"/>
              <a:gd name="T31" fmla="*/ 757 h 1166"/>
              <a:gd name="T32" fmla="*/ 990 w 1166"/>
              <a:gd name="T33" fmla="*/ 757 h 1166"/>
              <a:gd name="T34" fmla="*/ 990 w 1166"/>
              <a:gd name="T35" fmla="*/ 232 h 1166"/>
              <a:gd name="T36" fmla="*/ 1108 w 1166"/>
              <a:gd name="T37" fmla="*/ 232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6" h="1166">
                <a:moveTo>
                  <a:pt x="875" y="582"/>
                </a:moveTo>
                <a:cubicBezTo>
                  <a:pt x="875" y="615"/>
                  <a:pt x="848" y="640"/>
                  <a:pt x="815" y="640"/>
                </a:cubicBezTo>
                <a:lnTo>
                  <a:pt x="233" y="640"/>
                </a:lnTo>
                <a:lnTo>
                  <a:pt x="0" y="875"/>
                </a:lnTo>
                <a:lnTo>
                  <a:pt x="0" y="57"/>
                </a:lnTo>
                <a:cubicBezTo>
                  <a:pt x="0" y="25"/>
                  <a:pt x="25" y="0"/>
                  <a:pt x="58" y="0"/>
                </a:cubicBezTo>
                <a:lnTo>
                  <a:pt x="815" y="0"/>
                </a:lnTo>
                <a:cubicBezTo>
                  <a:pt x="848" y="0"/>
                  <a:pt x="875" y="25"/>
                  <a:pt x="875" y="57"/>
                </a:cubicBezTo>
                <a:lnTo>
                  <a:pt x="875" y="582"/>
                </a:lnTo>
                <a:close/>
                <a:moveTo>
                  <a:pt x="1108" y="232"/>
                </a:moveTo>
                <a:cubicBezTo>
                  <a:pt x="1140" y="232"/>
                  <a:pt x="1165" y="257"/>
                  <a:pt x="1165" y="290"/>
                </a:cubicBezTo>
                <a:lnTo>
                  <a:pt x="1165" y="1165"/>
                </a:lnTo>
                <a:lnTo>
                  <a:pt x="933" y="932"/>
                </a:lnTo>
                <a:lnTo>
                  <a:pt x="290" y="932"/>
                </a:lnTo>
                <a:cubicBezTo>
                  <a:pt x="257" y="932"/>
                  <a:pt x="233" y="908"/>
                  <a:pt x="233" y="875"/>
                </a:cubicBezTo>
                <a:lnTo>
                  <a:pt x="233" y="757"/>
                </a:lnTo>
                <a:lnTo>
                  <a:pt x="990" y="757"/>
                </a:lnTo>
                <a:lnTo>
                  <a:pt x="990" y="232"/>
                </a:lnTo>
                <a:lnTo>
                  <a:pt x="1108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18264" y="2124075"/>
            <a:ext cx="293687" cy="336550"/>
          </a:xfrm>
          <a:custGeom>
            <a:avLst/>
            <a:gdLst>
              <a:gd name="T0" fmla="*/ 0 w 816"/>
              <a:gd name="T1" fmla="*/ 585 h 936"/>
              <a:gd name="T2" fmla="*/ 407 w 816"/>
              <a:gd name="T3" fmla="*/ 175 h 936"/>
              <a:gd name="T4" fmla="*/ 815 w 816"/>
              <a:gd name="T5" fmla="*/ 585 h 936"/>
              <a:gd name="T6" fmla="*/ 582 w 816"/>
              <a:gd name="T7" fmla="*/ 585 h 936"/>
              <a:gd name="T8" fmla="*/ 582 w 816"/>
              <a:gd name="T9" fmla="*/ 935 h 936"/>
              <a:gd name="T10" fmla="*/ 232 w 816"/>
              <a:gd name="T11" fmla="*/ 935 h 936"/>
              <a:gd name="T12" fmla="*/ 232 w 816"/>
              <a:gd name="T13" fmla="*/ 585 h 936"/>
              <a:gd name="T14" fmla="*/ 0 w 816"/>
              <a:gd name="T15" fmla="*/ 585 h 936"/>
              <a:gd name="T16" fmla="*/ 815 w 816"/>
              <a:gd name="T17" fmla="*/ 0 h 936"/>
              <a:gd name="T18" fmla="*/ 815 w 816"/>
              <a:gd name="T19" fmla="*/ 117 h 936"/>
              <a:gd name="T20" fmla="*/ 0 w 816"/>
              <a:gd name="T21" fmla="*/ 117 h 936"/>
              <a:gd name="T22" fmla="*/ 0 w 816"/>
              <a:gd name="T23" fmla="*/ 0 h 936"/>
              <a:gd name="T24" fmla="*/ 815 w 816"/>
              <a:gd name="T25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16" h="936">
                <a:moveTo>
                  <a:pt x="0" y="585"/>
                </a:moveTo>
                <a:lnTo>
                  <a:pt x="407" y="175"/>
                </a:lnTo>
                <a:lnTo>
                  <a:pt x="815" y="585"/>
                </a:lnTo>
                <a:lnTo>
                  <a:pt x="582" y="585"/>
                </a:lnTo>
                <a:lnTo>
                  <a:pt x="582" y="935"/>
                </a:lnTo>
                <a:lnTo>
                  <a:pt x="232" y="935"/>
                </a:lnTo>
                <a:lnTo>
                  <a:pt x="232" y="585"/>
                </a:lnTo>
                <a:lnTo>
                  <a:pt x="0" y="585"/>
                </a:lnTo>
                <a:close/>
                <a:moveTo>
                  <a:pt x="815" y="0"/>
                </a:moveTo>
                <a:lnTo>
                  <a:pt x="815" y="117"/>
                </a:lnTo>
                <a:lnTo>
                  <a:pt x="0" y="117"/>
                </a:lnTo>
                <a:lnTo>
                  <a:pt x="0" y="0"/>
                </a:lnTo>
                <a:lnTo>
                  <a:pt x="81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39024" y="2082800"/>
            <a:ext cx="419100" cy="419100"/>
          </a:xfrm>
          <a:custGeom>
            <a:avLst/>
            <a:gdLst>
              <a:gd name="T0" fmla="*/ 1050 w 1166"/>
              <a:gd name="T1" fmla="*/ 582 h 1166"/>
              <a:gd name="T2" fmla="*/ 757 w 1166"/>
              <a:gd name="T3" fmla="*/ 150 h 1166"/>
              <a:gd name="T4" fmla="*/ 757 w 1166"/>
              <a:gd name="T5" fmla="*/ 175 h 1166"/>
              <a:gd name="T6" fmla="*/ 640 w 1166"/>
              <a:gd name="T7" fmla="*/ 290 h 1166"/>
              <a:gd name="T8" fmla="*/ 525 w 1166"/>
              <a:gd name="T9" fmla="*/ 290 h 1166"/>
              <a:gd name="T10" fmla="*/ 525 w 1166"/>
              <a:gd name="T11" fmla="*/ 407 h 1166"/>
              <a:gd name="T12" fmla="*/ 465 w 1166"/>
              <a:gd name="T13" fmla="*/ 465 h 1166"/>
              <a:gd name="T14" fmla="*/ 350 w 1166"/>
              <a:gd name="T15" fmla="*/ 465 h 1166"/>
              <a:gd name="T16" fmla="*/ 350 w 1166"/>
              <a:gd name="T17" fmla="*/ 582 h 1166"/>
              <a:gd name="T18" fmla="*/ 700 w 1166"/>
              <a:gd name="T19" fmla="*/ 582 h 1166"/>
              <a:gd name="T20" fmla="*/ 757 w 1166"/>
              <a:gd name="T21" fmla="*/ 640 h 1166"/>
              <a:gd name="T22" fmla="*/ 757 w 1166"/>
              <a:gd name="T23" fmla="*/ 815 h 1166"/>
              <a:gd name="T24" fmla="*/ 815 w 1166"/>
              <a:gd name="T25" fmla="*/ 815 h 1166"/>
              <a:gd name="T26" fmla="*/ 927 w 1166"/>
              <a:gd name="T27" fmla="*/ 897 h 1166"/>
              <a:gd name="T28" fmla="*/ 1050 w 1166"/>
              <a:gd name="T29" fmla="*/ 582 h 1166"/>
              <a:gd name="T30" fmla="*/ 525 w 1166"/>
              <a:gd name="T31" fmla="*/ 1044 h 1166"/>
              <a:gd name="T32" fmla="*/ 525 w 1166"/>
              <a:gd name="T33" fmla="*/ 932 h 1166"/>
              <a:gd name="T34" fmla="*/ 407 w 1166"/>
              <a:gd name="T35" fmla="*/ 815 h 1166"/>
              <a:gd name="T36" fmla="*/ 407 w 1166"/>
              <a:gd name="T37" fmla="*/ 757 h 1166"/>
              <a:gd name="T38" fmla="*/ 128 w 1166"/>
              <a:gd name="T39" fmla="*/ 479 h 1166"/>
              <a:gd name="T40" fmla="*/ 115 w 1166"/>
              <a:gd name="T41" fmla="*/ 582 h 1166"/>
              <a:gd name="T42" fmla="*/ 525 w 1166"/>
              <a:gd name="T43" fmla="*/ 1044 h 1166"/>
              <a:gd name="T44" fmla="*/ 582 w 1166"/>
              <a:gd name="T45" fmla="*/ 0 h 1166"/>
              <a:gd name="T46" fmla="*/ 1165 w 1166"/>
              <a:gd name="T47" fmla="*/ 582 h 1166"/>
              <a:gd name="T48" fmla="*/ 582 w 1166"/>
              <a:gd name="T49" fmla="*/ 1165 h 1166"/>
              <a:gd name="T50" fmla="*/ 0 w 1166"/>
              <a:gd name="T51" fmla="*/ 582 h 1166"/>
              <a:gd name="T52" fmla="*/ 582 w 1166"/>
              <a:gd name="T5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1050" y="582"/>
                </a:moveTo>
                <a:cubicBezTo>
                  <a:pt x="1050" y="388"/>
                  <a:pt x="929" y="219"/>
                  <a:pt x="757" y="150"/>
                </a:cubicBezTo>
                <a:lnTo>
                  <a:pt x="757" y="175"/>
                </a:lnTo>
                <a:cubicBezTo>
                  <a:pt x="757" y="238"/>
                  <a:pt x="702" y="290"/>
                  <a:pt x="640" y="290"/>
                </a:cubicBezTo>
                <a:lnTo>
                  <a:pt x="525" y="290"/>
                </a:lnTo>
                <a:lnTo>
                  <a:pt x="525" y="407"/>
                </a:lnTo>
                <a:cubicBezTo>
                  <a:pt x="525" y="440"/>
                  <a:pt x="497" y="465"/>
                  <a:pt x="465" y="465"/>
                </a:cubicBezTo>
                <a:lnTo>
                  <a:pt x="350" y="465"/>
                </a:lnTo>
                <a:lnTo>
                  <a:pt x="350" y="582"/>
                </a:lnTo>
                <a:lnTo>
                  <a:pt x="700" y="582"/>
                </a:lnTo>
                <a:cubicBezTo>
                  <a:pt x="732" y="582"/>
                  <a:pt x="757" y="607"/>
                  <a:pt x="757" y="640"/>
                </a:cubicBezTo>
                <a:lnTo>
                  <a:pt x="757" y="815"/>
                </a:lnTo>
                <a:lnTo>
                  <a:pt x="815" y="815"/>
                </a:lnTo>
                <a:cubicBezTo>
                  <a:pt x="866" y="815"/>
                  <a:pt x="910" y="850"/>
                  <a:pt x="927" y="897"/>
                </a:cubicBezTo>
                <a:cubicBezTo>
                  <a:pt x="1003" y="815"/>
                  <a:pt x="1050" y="703"/>
                  <a:pt x="1050" y="582"/>
                </a:cubicBezTo>
                <a:close/>
                <a:moveTo>
                  <a:pt x="525" y="1044"/>
                </a:moveTo>
                <a:lnTo>
                  <a:pt x="525" y="932"/>
                </a:lnTo>
                <a:cubicBezTo>
                  <a:pt x="462" y="932"/>
                  <a:pt x="407" y="878"/>
                  <a:pt x="407" y="815"/>
                </a:cubicBezTo>
                <a:lnTo>
                  <a:pt x="407" y="757"/>
                </a:lnTo>
                <a:lnTo>
                  <a:pt x="128" y="479"/>
                </a:lnTo>
                <a:cubicBezTo>
                  <a:pt x="120" y="511"/>
                  <a:pt x="115" y="547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5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91564" y="2103440"/>
            <a:ext cx="85725" cy="377825"/>
          </a:xfrm>
          <a:custGeom>
            <a:avLst/>
            <a:gdLst>
              <a:gd name="T0" fmla="*/ 0 w 236"/>
              <a:gd name="T1" fmla="*/ 0 h 1051"/>
              <a:gd name="T2" fmla="*/ 235 w 236"/>
              <a:gd name="T3" fmla="*/ 0 h 1051"/>
              <a:gd name="T4" fmla="*/ 235 w 236"/>
              <a:gd name="T5" fmla="*/ 700 h 1051"/>
              <a:gd name="T6" fmla="*/ 0 w 236"/>
              <a:gd name="T7" fmla="*/ 700 h 1051"/>
              <a:gd name="T8" fmla="*/ 0 w 236"/>
              <a:gd name="T9" fmla="*/ 0 h 1051"/>
              <a:gd name="T10" fmla="*/ 0 w 236"/>
              <a:gd name="T11" fmla="*/ 933 h 1051"/>
              <a:gd name="T12" fmla="*/ 118 w 236"/>
              <a:gd name="T13" fmla="*/ 818 h 1051"/>
              <a:gd name="T14" fmla="*/ 235 w 236"/>
              <a:gd name="T15" fmla="*/ 933 h 1051"/>
              <a:gd name="T16" fmla="*/ 118 w 236"/>
              <a:gd name="T17" fmla="*/ 1050 h 1051"/>
              <a:gd name="T18" fmla="*/ 0 w 236"/>
              <a:gd name="T19" fmla="*/ 93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6" h="1051">
                <a:moveTo>
                  <a:pt x="0" y="0"/>
                </a:moveTo>
                <a:lnTo>
                  <a:pt x="235" y="0"/>
                </a:lnTo>
                <a:lnTo>
                  <a:pt x="235" y="700"/>
                </a:lnTo>
                <a:lnTo>
                  <a:pt x="0" y="700"/>
                </a:lnTo>
                <a:lnTo>
                  <a:pt x="0" y="0"/>
                </a:lnTo>
                <a:close/>
                <a:moveTo>
                  <a:pt x="0" y="933"/>
                </a:moveTo>
                <a:cubicBezTo>
                  <a:pt x="0" y="867"/>
                  <a:pt x="53" y="818"/>
                  <a:pt x="118" y="818"/>
                </a:cubicBezTo>
                <a:cubicBezTo>
                  <a:pt x="184" y="818"/>
                  <a:pt x="235" y="867"/>
                  <a:pt x="235" y="933"/>
                </a:cubicBezTo>
                <a:cubicBezTo>
                  <a:pt x="235" y="998"/>
                  <a:pt x="184" y="1050"/>
                  <a:pt x="118" y="1050"/>
                </a:cubicBezTo>
                <a:cubicBezTo>
                  <a:pt x="53" y="1050"/>
                  <a:pt x="0" y="998"/>
                  <a:pt x="0" y="93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09137" y="2103440"/>
            <a:ext cx="419100" cy="377825"/>
          </a:xfrm>
          <a:custGeom>
            <a:avLst/>
            <a:gdLst>
              <a:gd name="T0" fmla="*/ 933 w 1166"/>
              <a:gd name="T1" fmla="*/ 0 h 1051"/>
              <a:gd name="T2" fmla="*/ 933 w 1166"/>
              <a:gd name="T3" fmla="*/ 233 h 1051"/>
              <a:gd name="T4" fmla="*/ 233 w 1166"/>
              <a:gd name="T5" fmla="*/ 233 h 1051"/>
              <a:gd name="T6" fmla="*/ 233 w 1166"/>
              <a:gd name="T7" fmla="*/ 0 h 1051"/>
              <a:gd name="T8" fmla="*/ 933 w 1166"/>
              <a:gd name="T9" fmla="*/ 0 h 1051"/>
              <a:gd name="T10" fmla="*/ 990 w 1166"/>
              <a:gd name="T11" fmla="*/ 525 h 1051"/>
              <a:gd name="T12" fmla="*/ 1050 w 1166"/>
              <a:gd name="T13" fmla="*/ 468 h 1051"/>
              <a:gd name="T14" fmla="*/ 990 w 1166"/>
              <a:gd name="T15" fmla="*/ 408 h 1051"/>
              <a:gd name="T16" fmla="*/ 933 w 1166"/>
              <a:gd name="T17" fmla="*/ 468 h 1051"/>
              <a:gd name="T18" fmla="*/ 990 w 1166"/>
              <a:gd name="T19" fmla="*/ 525 h 1051"/>
              <a:gd name="T20" fmla="*/ 815 w 1166"/>
              <a:gd name="T21" fmla="*/ 933 h 1051"/>
              <a:gd name="T22" fmla="*/ 815 w 1166"/>
              <a:gd name="T23" fmla="*/ 643 h 1051"/>
              <a:gd name="T24" fmla="*/ 350 w 1166"/>
              <a:gd name="T25" fmla="*/ 643 h 1051"/>
              <a:gd name="T26" fmla="*/ 350 w 1166"/>
              <a:gd name="T27" fmla="*/ 933 h 1051"/>
              <a:gd name="T28" fmla="*/ 815 w 1166"/>
              <a:gd name="T29" fmla="*/ 933 h 1051"/>
              <a:gd name="T30" fmla="*/ 990 w 1166"/>
              <a:gd name="T31" fmla="*/ 293 h 1051"/>
              <a:gd name="T32" fmla="*/ 1165 w 1166"/>
              <a:gd name="T33" fmla="*/ 468 h 1051"/>
              <a:gd name="T34" fmla="*/ 1165 w 1166"/>
              <a:gd name="T35" fmla="*/ 818 h 1051"/>
              <a:gd name="T36" fmla="*/ 933 w 1166"/>
              <a:gd name="T37" fmla="*/ 818 h 1051"/>
              <a:gd name="T38" fmla="*/ 933 w 1166"/>
              <a:gd name="T39" fmla="*/ 1050 h 1051"/>
              <a:gd name="T40" fmla="*/ 233 w 1166"/>
              <a:gd name="T41" fmla="*/ 1050 h 1051"/>
              <a:gd name="T42" fmla="*/ 233 w 1166"/>
              <a:gd name="T43" fmla="*/ 818 h 1051"/>
              <a:gd name="T44" fmla="*/ 0 w 1166"/>
              <a:gd name="T45" fmla="*/ 818 h 1051"/>
              <a:gd name="T46" fmla="*/ 0 w 1166"/>
              <a:gd name="T47" fmla="*/ 468 h 1051"/>
              <a:gd name="T48" fmla="*/ 175 w 1166"/>
              <a:gd name="T49" fmla="*/ 293 h 1051"/>
              <a:gd name="T50" fmla="*/ 990 w 1166"/>
              <a:gd name="T51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6" h="1051">
                <a:moveTo>
                  <a:pt x="933" y="0"/>
                </a:moveTo>
                <a:lnTo>
                  <a:pt x="933" y="233"/>
                </a:lnTo>
                <a:lnTo>
                  <a:pt x="233" y="233"/>
                </a:lnTo>
                <a:lnTo>
                  <a:pt x="233" y="0"/>
                </a:lnTo>
                <a:lnTo>
                  <a:pt x="933" y="0"/>
                </a:lnTo>
                <a:close/>
                <a:moveTo>
                  <a:pt x="990" y="525"/>
                </a:moveTo>
                <a:cubicBezTo>
                  <a:pt x="1023" y="525"/>
                  <a:pt x="1050" y="501"/>
                  <a:pt x="1050" y="468"/>
                </a:cubicBezTo>
                <a:cubicBezTo>
                  <a:pt x="1050" y="435"/>
                  <a:pt x="1023" y="408"/>
                  <a:pt x="990" y="408"/>
                </a:cubicBezTo>
                <a:cubicBezTo>
                  <a:pt x="957" y="408"/>
                  <a:pt x="933" y="435"/>
                  <a:pt x="933" y="468"/>
                </a:cubicBezTo>
                <a:cubicBezTo>
                  <a:pt x="933" y="501"/>
                  <a:pt x="957" y="525"/>
                  <a:pt x="990" y="525"/>
                </a:cubicBezTo>
                <a:close/>
                <a:moveTo>
                  <a:pt x="815" y="933"/>
                </a:moveTo>
                <a:lnTo>
                  <a:pt x="815" y="643"/>
                </a:lnTo>
                <a:lnTo>
                  <a:pt x="350" y="643"/>
                </a:lnTo>
                <a:lnTo>
                  <a:pt x="350" y="933"/>
                </a:lnTo>
                <a:lnTo>
                  <a:pt x="815" y="933"/>
                </a:lnTo>
                <a:close/>
                <a:moveTo>
                  <a:pt x="990" y="293"/>
                </a:moveTo>
                <a:cubicBezTo>
                  <a:pt x="1086" y="293"/>
                  <a:pt x="1165" y="372"/>
                  <a:pt x="1165" y="468"/>
                </a:cubicBezTo>
                <a:lnTo>
                  <a:pt x="1165" y="818"/>
                </a:lnTo>
                <a:lnTo>
                  <a:pt x="933" y="818"/>
                </a:lnTo>
                <a:lnTo>
                  <a:pt x="933" y="1050"/>
                </a:lnTo>
                <a:lnTo>
                  <a:pt x="233" y="1050"/>
                </a:lnTo>
                <a:lnTo>
                  <a:pt x="233" y="818"/>
                </a:lnTo>
                <a:lnTo>
                  <a:pt x="0" y="818"/>
                </a:lnTo>
                <a:lnTo>
                  <a:pt x="0" y="468"/>
                </a:lnTo>
                <a:cubicBezTo>
                  <a:pt x="0" y="372"/>
                  <a:pt x="80" y="293"/>
                  <a:pt x="175" y="293"/>
                </a:cubicBezTo>
                <a:lnTo>
                  <a:pt x="990" y="29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672762" y="2103440"/>
            <a:ext cx="463550" cy="377825"/>
          </a:xfrm>
          <a:custGeom>
            <a:avLst/>
            <a:gdLst>
              <a:gd name="T0" fmla="*/ 525 w 1286"/>
              <a:gd name="T1" fmla="*/ 525 h 1051"/>
              <a:gd name="T2" fmla="*/ 410 w 1286"/>
              <a:gd name="T3" fmla="*/ 525 h 1051"/>
              <a:gd name="T4" fmla="*/ 642 w 1286"/>
              <a:gd name="T5" fmla="*/ 293 h 1051"/>
              <a:gd name="T6" fmla="*/ 875 w 1286"/>
              <a:gd name="T7" fmla="*/ 525 h 1051"/>
              <a:gd name="T8" fmla="*/ 760 w 1286"/>
              <a:gd name="T9" fmla="*/ 525 h 1051"/>
              <a:gd name="T10" fmla="*/ 760 w 1286"/>
              <a:gd name="T11" fmla="*/ 758 h 1051"/>
              <a:gd name="T12" fmla="*/ 525 w 1286"/>
              <a:gd name="T13" fmla="*/ 758 h 1051"/>
              <a:gd name="T14" fmla="*/ 525 w 1286"/>
              <a:gd name="T15" fmla="*/ 525 h 1051"/>
              <a:gd name="T16" fmla="*/ 1167 w 1286"/>
              <a:gd name="T17" fmla="*/ 936 h 1051"/>
              <a:gd name="T18" fmla="*/ 1167 w 1286"/>
              <a:gd name="T19" fmla="*/ 115 h 1051"/>
              <a:gd name="T20" fmla="*/ 117 w 1286"/>
              <a:gd name="T21" fmla="*/ 115 h 1051"/>
              <a:gd name="T22" fmla="*/ 117 w 1286"/>
              <a:gd name="T23" fmla="*/ 936 h 1051"/>
              <a:gd name="T24" fmla="*/ 1167 w 1286"/>
              <a:gd name="T25" fmla="*/ 936 h 1051"/>
              <a:gd name="T26" fmla="*/ 1167 w 1286"/>
              <a:gd name="T27" fmla="*/ 0 h 1051"/>
              <a:gd name="T28" fmla="*/ 1285 w 1286"/>
              <a:gd name="T29" fmla="*/ 118 h 1051"/>
              <a:gd name="T30" fmla="*/ 1285 w 1286"/>
              <a:gd name="T31" fmla="*/ 933 h 1051"/>
              <a:gd name="T32" fmla="*/ 1167 w 1286"/>
              <a:gd name="T33" fmla="*/ 1050 h 1051"/>
              <a:gd name="T34" fmla="*/ 117 w 1286"/>
              <a:gd name="T35" fmla="*/ 1050 h 1051"/>
              <a:gd name="T36" fmla="*/ 0 w 1286"/>
              <a:gd name="T37" fmla="*/ 933 h 1051"/>
              <a:gd name="T38" fmla="*/ 0 w 1286"/>
              <a:gd name="T39" fmla="*/ 118 h 1051"/>
              <a:gd name="T40" fmla="*/ 117 w 1286"/>
              <a:gd name="T41" fmla="*/ 0 h 1051"/>
              <a:gd name="T42" fmla="*/ 1167 w 128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6" h="1051">
                <a:moveTo>
                  <a:pt x="525" y="525"/>
                </a:moveTo>
                <a:lnTo>
                  <a:pt x="410" y="525"/>
                </a:lnTo>
                <a:lnTo>
                  <a:pt x="642" y="293"/>
                </a:lnTo>
                <a:lnTo>
                  <a:pt x="875" y="525"/>
                </a:lnTo>
                <a:lnTo>
                  <a:pt x="760" y="525"/>
                </a:lnTo>
                <a:lnTo>
                  <a:pt x="760" y="758"/>
                </a:lnTo>
                <a:lnTo>
                  <a:pt x="525" y="758"/>
                </a:lnTo>
                <a:lnTo>
                  <a:pt x="525" y="525"/>
                </a:lnTo>
                <a:close/>
                <a:moveTo>
                  <a:pt x="1167" y="936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6"/>
                </a:lnTo>
                <a:lnTo>
                  <a:pt x="1167" y="936"/>
                </a:lnTo>
                <a:close/>
                <a:moveTo>
                  <a:pt x="1167" y="0"/>
                </a:moveTo>
                <a:cubicBezTo>
                  <a:pt x="1233" y="0"/>
                  <a:pt x="1285" y="52"/>
                  <a:pt x="1285" y="118"/>
                </a:cubicBezTo>
                <a:lnTo>
                  <a:pt x="1285" y="933"/>
                </a:lnTo>
                <a:cubicBezTo>
                  <a:pt x="1285" y="998"/>
                  <a:pt x="1233" y="1050"/>
                  <a:pt x="1167" y="1050"/>
                </a:cubicBezTo>
                <a:lnTo>
                  <a:pt x="117" y="1050"/>
                </a:lnTo>
                <a:cubicBezTo>
                  <a:pt x="52" y="1050"/>
                  <a:pt x="0" y="998"/>
                  <a:pt x="0" y="933"/>
                </a:cubicBezTo>
                <a:lnTo>
                  <a:pt x="0" y="118"/>
                </a:lnTo>
                <a:cubicBezTo>
                  <a:pt x="0" y="52"/>
                  <a:pt x="52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28257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582 w 1166"/>
              <a:gd name="T21" fmla="*/ 289 h 1165"/>
              <a:gd name="T22" fmla="*/ 875 w 1166"/>
              <a:gd name="T23" fmla="*/ 582 h 1165"/>
              <a:gd name="T24" fmla="*/ 582 w 1166"/>
              <a:gd name="T25" fmla="*/ 874 h 1165"/>
              <a:gd name="T26" fmla="*/ 290 w 1166"/>
              <a:gd name="T27" fmla="*/ 582 h 1165"/>
              <a:gd name="T28" fmla="*/ 582 w 1166"/>
              <a:gd name="T29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4" y="1164"/>
                  <a:pt x="582" y="1164"/>
                </a:cubicBezTo>
                <a:cubicBezTo>
                  <a:pt x="259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582" y="289"/>
                </a:moveTo>
                <a:cubicBezTo>
                  <a:pt x="744" y="289"/>
                  <a:pt x="875" y="421"/>
                  <a:pt x="875" y="582"/>
                </a:cubicBezTo>
                <a:cubicBezTo>
                  <a:pt x="875" y="743"/>
                  <a:pt x="744" y="874"/>
                  <a:pt x="582" y="874"/>
                </a:cubicBezTo>
                <a:cubicBezTo>
                  <a:pt x="421" y="874"/>
                  <a:pt x="290" y="743"/>
                  <a:pt x="290" y="582"/>
                </a:cubicBezTo>
                <a:cubicBezTo>
                  <a:pt x="290" y="421"/>
                  <a:pt x="421" y="289"/>
                  <a:pt x="582" y="28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71699" y="2867025"/>
            <a:ext cx="336550" cy="336550"/>
          </a:xfrm>
          <a:custGeom>
            <a:avLst/>
            <a:gdLst>
              <a:gd name="T0" fmla="*/ 795 w 933"/>
              <a:gd name="T1" fmla="*/ 137 h 936"/>
              <a:gd name="T2" fmla="*/ 932 w 933"/>
              <a:gd name="T3" fmla="*/ 0 h 936"/>
              <a:gd name="T4" fmla="*/ 932 w 933"/>
              <a:gd name="T5" fmla="*/ 411 h 936"/>
              <a:gd name="T6" fmla="*/ 522 w 933"/>
              <a:gd name="T7" fmla="*/ 411 h 936"/>
              <a:gd name="T8" fmla="*/ 711 w 933"/>
              <a:gd name="T9" fmla="*/ 222 h 936"/>
              <a:gd name="T10" fmla="*/ 465 w 933"/>
              <a:gd name="T11" fmla="*/ 118 h 936"/>
              <a:gd name="T12" fmla="*/ 115 w 933"/>
              <a:gd name="T13" fmla="*/ 468 h 936"/>
              <a:gd name="T14" fmla="*/ 465 w 933"/>
              <a:gd name="T15" fmla="*/ 818 h 936"/>
              <a:gd name="T16" fmla="*/ 795 w 933"/>
              <a:gd name="T17" fmla="*/ 586 h 936"/>
              <a:gd name="T18" fmla="*/ 916 w 933"/>
              <a:gd name="T19" fmla="*/ 586 h 936"/>
              <a:gd name="T20" fmla="*/ 465 w 933"/>
              <a:gd name="T21" fmla="*/ 935 h 936"/>
              <a:gd name="T22" fmla="*/ 0 w 933"/>
              <a:gd name="T23" fmla="*/ 468 h 936"/>
              <a:gd name="T24" fmla="*/ 465 w 933"/>
              <a:gd name="T25" fmla="*/ 0 h 936"/>
              <a:gd name="T26" fmla="*/ 795 w 933"/>
              <a:gd name="T27" fmla="*/ 13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33" h="936">
                <a:moveTo>
                  <a:pt x="795" y="137"/>
                </a:moveTo>
                <a:lnTo>
                  <a:pt x="932" y="0"/>
                </a:lnTo>
                <a:lnTo>
                  <a:pt x="932" y="411"/>
                </a:lnTo>
                <a:lnTo>
                  <a:pt x="522" y="411"/>
                </a:lnTo>
                <a:lnTo>
                  <a:pt x="711" y="222"/>
                </a:lnTo>
                <a:cubicBezTo>
                  <a:pt x="648" y="159"/>
                  <a:pt x="560" y="118"/>
                  <a:pt x="465" y="118"/>
                </a:cubicBezTo>
                <a:cubicBezTo>
                  <a:pt x="270" y="118"/>
                  <a:pt x="115" y="274"/>
                  <a:pt x="115" y="468"/>
                </a:cubicBezTo>
                <a:cubicBezTo>
                  <a:pt x="115" y="662"/>
                  <a:pt x="270" y="818"/>
                  <a:pt x="465" y="818"/>
                </a:cubicBezTo>
                <a:cubicBezTo>
                  <a:pt x="618" y="818"/>
                  <a:pt x="749" y="722"/>
                  <a:pt x="795" y="586"/>
                </a:cubicBezTo>
                <a:lnTo>
                  <a:pt x="916" y="586"/>
                </a:lnTo>
                <a:cubicBezTo>
                  <a:pt x="864" y="788"/>
                  <a:pt x="683" y="935"/>
                  <a:pt x="465" y="935"/>
                </a:cubicBezTo>
                <a:cubicBezTo>
                  <a:pt x="208" y="935"/>
                  <a:pt x="0" y="725"/>
                  <a:pt x="0" y="468"/>
                </a:cubicBezTo>
                <a:cubicBezTo>
                  <a:pt x="0" y="211"/>
                  <a:pt x="208" y="0"/>
                  <a:pt x="465" y="0"/>
                </a:cubicBezTo>
                <a:cubicBezTo>
                  <a:pt x="593" y="0"/>
                  <a:pt x="711" y="52"/>
                  <a:pt x="795" y="137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197226" y="2941639"/>
            <a:ext cx="430213" cy="188913"/>
          </a:xfrm>
          <a:custGeom>
            <a:avLst/>
            <a:gdLst>
              <a:gd name="T0" fmla="*/ 985 w 1194"/>
              <a:gd name="T1" fmla="*/ 211 h 526"/>
              <a:gd name="T2" fmla="*/ 1193 w 1194"/>
              <a:gd name="T3" fmla="*/ 0 h 526"/>
              <a:gd name="T4" fmla="*/ 1193 w 1194"/>
              <a:gd name="T5" fmla="*/ 525 h 526"/>
              <a:gd name="T6" fmla="*/ 668 w 1194"/>
              <a:gd name="T7" fmla="*/ 525 h 526"/>
              <a:gd name="T8" fmla="*/ 881 w 1194"/>
              <a:gd name="T9" fmla="*/ 315 h 526"/>
              <a:gd name="T10" fmla="*/ 580 w 1194"/>
              <a:gd name="T11" fmla="*/ 206 h 526"/>
              <a:gd name="T12" fmla="*/ 137 w 1194"/>
              <a:gd name="T13" fmla="*/ 525 h 526"/>
              <a:gd name="T14" fmla="*/ 0 w 1194"/>
              <a:gd name="T15" fmla="*/ 482 h 526"/>
              <a:gd name="T16" fmla="*/ 580 w 1194"/>
              <a:gd name="T17" fmla="*/ 61 h 526"/>
              <a:gd name="T18" fmla="*/ 985 w 1194"/>
              <a:gd name="T19" fmla="*/ 211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4" h="526">
                <a:moveTo>
                  <a:pt x="985" y="211"/>
                </a:moveTo>
                <a:lnTo>
                  <a:pt x="1193" y="0"/>
                </a:lnTo>
                <a:lnTo>
                  <a:pt x="1193" y="525"/>
                </a:lnTo>
                <a:lnTo>
                  <a:pt x="668" y="525"/>
                </a:lnTo>
                <a:lnTo>
                  <a:pt x="881" y="315"/>
                </a:lnTo>
                <a:cubicBezTo>
                  <a:pt x="799" y="247"/>
                  <a:pt x="695" y="206"/>
                  <a:pt x="580" y="206"/>
                </a:cubicBezTo>
                <a:cubicBezTo>
                  <a:pt x="372" y="206"/>
                  <a:pt x="197" y="340"/>
                  <a:pt x="137" y="525"/>
                </a:cubicBezTo>
                <a:lnTo>
                  <a:pt x="0" y="482"/>
                </a:lnTo>
                <a:cubicBezTo>
                  <a:pt x="80" y="238"/>
                  <a:pt x="309" y="61"/>
                  <a:pt x="580" y="61"/>
                </a:cubicBezTo>
                <a:cubicBezTo>
                  <a:pt x="736" y="61"/>
                  <a:pt x="878" y="118"/>
                  <a:pt x="985" y="211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276724" y="2836865"/>
            <a:ext cx="419100" cy="398461"/>
          </a:xfrm>
          <a:custGeom>
            <a:avLst/>
            <a:gdLst>
              <a:gd name="T0" fmla="*/ 1050 w 1166"/>
              <a:gd name="T1" fmla="*/ 700 h 1109"/>
              <a:gd name="T2" fmla="*/ 1050 w 1166"/>
              <a:gd name="T3" fmla="*/ 350 h 1109"/>
              <a:gd name="T4" fmla="*/ 752 w 1166"/>
              <a:gd name="T5" fmla="*/ 350 h 1109"/>
              <a:gd name="T6" fmla="*/ 875 w 1166"/>
              <a:gd name="T7" fmla="*/ 514 h 1109"/>
              <a:gd name="T8" fmla="*/ 779 w 1166"/>
              <a:gd name="T9" fmla="*/ 583 h 1109"/>
              <a:gd name="T10" fmla="*/ 582 w 1166"/>
              <a:gd name="T11" fmla="*/ 315 h 1109"/>
              <a:gd name="T12" fmla="*/ 385 w 1166"/>
              <a:gd name="T13" fmla="*/ 583 h 1109"/>
              <a:gd name="T14" fmla="*/ 290 w 1166"/>
              <a:gd name="T15" fmla="*/ 514 h 1109"/>
              <a:gd name="T16" fmla="*/ 413 w 1166"/>
              <a:gd name="T17" fmla="*/ 350 h 1109"/>
              <a:gd name="T18" fmla="*/ 115 w 1166"/>
              <a:gd name="T19" fmla="*/ 350 h 1109"/>
              <a:gd name="T20" fmla="*/ 115 w 1166"/>
              <a:gd name="T21" fmla="*/ 700 h 1109"/>
              <a:gd name="T22" fmla="*/ 1050 w 1166"/>
              <a:gd name="T23" fmla="*/ 700 h 1109"/>
              <a:gd name="T24" fmla="*/ 1050 w 1166"/>
              <a:gd name="T25" fmla="*/ 990 h 1109"/>
              <a:gd name="T26" fmla="*/ 1050 w 1166"/>
              <a:gd name="T27" fmla="*/ 875 h 1109"/>
              <a:gd name="T28" fmla="*/ 115 w 1166"/>
              <a:gd name="T29" fmla="*/ 875 h 1109"/>
              <a:gd name="T30" fmla="*/ 115 w 1166"/>
              <a:gd name="T31" fmla="*/ 990 h 1109"/>
              <a:gd name="T32" fmla="*/ 1050 w 1166"/>
              <a:gd name="T33" fmla="*/ 990 h 1109"/>
              <a:gd name="T34" fmla="*/ 407 w 1166"/>
              <a:gd name="T35" fmla="*/ 115 h 1109"/>
              <a:gd name="T36" fmla="*/ 350 w 1166"/>
              <a:gd name="T37" fmla="*/ 175 h 1109"/>
              <a:gd name="T38" fmla="*/ 407 w 1166"/>
              <a:gd name="T39" fmla="*/ 233 h 1109"/>
              <a:gd name="T40" fmla="*/ 465 w 1166"/>
              <a:gd name="T41" fmla="*/ 175 h 1109"/>
              <a:gd name="T42" fmla="*/ 407 w 1166"/>
              <a:gd name="T43" fmla="*/ 115 h 1109"/>
              <a:gd name="T44" fmla="*/ 757 w 1166"/>
              <a:gd name="T45" fmla="*/ 115 h 1109"/>
              <a:gd name="T46" fmla="*/ 700 w 1166"/>
              <a:gd name="T47" fmla="*/ 175 h 1109"/>
              <a:gd name="T48" fmla="*/ 757 w 1166"/>
              <a:gd name="T49" fmla="*/ 233 h 1109"/>
              <a:gd name="T50" fmla="*/ 815 w 1166"/>
              <a:gd name="T51" fmla="*/ 175 h 1109"/>
              <a:gd name="T52" fmla="*/ 757 w 1166"/>
              <a:gd name="T53" fmla="*/ 115 h 1109"/>
              <a:gd name="T54" fmla="*/ 1165 w 1166"/>
              <a:gd name="T55" fmla="*/ 350 h 1109"/>
              <a:gd name="T56" fmla="*/ 1165 w 1166"/>
              <a:gd name="T57" fmla="*/ 990 h 1109"/>
              <a:gd name="T58" fmla="*/ 1050 w 1166"/>
              <a:gd name="T59" fmla="*/ 1108 h 1109"/>
              <a:gd name="T60" fmla="*/ 115 w 1166"/>
              <a:gd name="T61" fmla="*/ 1108 h 1109"/>
              <a:gd name="T62" fmla="*/ 0 w 1166"/>
              <a:gd name="T63" fmla="*/ 990 h 1109"/>
              <a:gd name="T64" fmla="*/ 0 w 1166"/>
              <a:gd name="T65" fmla="*/ 350 h 1109"/>
              <a:gd name="T66" fmla="*/ 115 w 1166"/>
              <a:gd name="T67" fmla="*/ 233 h 1109"/>
              <a:gd name="T68" fmla="*/ 243 w 1166"/>
              <a:gd name="T69" fmla="*/ 233 h 1109"/>
              <a:gd name="T70" fmla="*/ 232 w 1166"/>
              <a:gd name="T71" fmla="*/ 175 h 1109"/>
              <a:gd name="T72" fmla="*/ 407 w 1166"/>
              <a:gd name="T73" fmla="*/ 0 h 1109"/>
              <a:gd name="T74" fmla="*/ 552 w 1166"/>
              <a:gd name="T75" fmla="*/ 77 h 1109"/>
              <a:gd name="T76" fmla="*/ 582 w 1166"/>
              <a:gd name="T77" fmla="*/ 118 h 1109"/>
              <a:gd name="T78" fmla="*/ 612 w 1166"/>
              <a:gd name="T79" fmla="*/ 77 h 1109"/>
              <a:gd name="T80" fmla="*/ 757 w 1166"/>
              <a:gd name="T81" fmla="*/ 0 h 1109"/>
              <a:gd name="T82" fmla="*/ 932 w 1166"/>
              <a:gd name="T83" fmla="*/ 175 h 1109"/>
              <a:gd name="T84" fmla="*/ 921 w 1166"/>
              <a:gd name="T85" fmla="*/ 233 h 1109"/>
              <a:gd name="T86" fmla="*/ 1050 w 1166"/>
              <a:gd name="T87" fmla="*/ 233 h 1109"/>
              <a:gd name="T88" fmla="*/ 1165 w 1166"/>
              <a:gd name="T89" fmla="*/ 350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66" h="1109">
                <a:moveTo>
                  <a:pt x="1050" y="700"/>
                </a:moveTo>
                <a:lnTo>
                  <a:pt x="1050" y="350"/>
                </a:lnTo>
                <a:lnTo>
                  <a:pt x="752" y="350"/>
                </a:lnTo>
                <a:lnTo>
                  <a:pt x="875" y="514"/>
                </a:lnTo>
                <a:lnTo>
                  <a:pt x="779" y="583"/>
                </a:lnTo>
                <a:cubicBezTo>
                  <a:pt x="713" y="493"/>
                  <a:pt x="647" y="405"/>
                  <a:pt x="582" y="315"/>
                </a:cubicBezTo>
                <a:cubicBezTo>
                  <a:pt x="517" y="405"/>
                  <a:pt x="451" y="493"/>
                  <a:pt x="385" y="583"/>
                </a:cubicBezTo>
                <a:lnTo>
                  <a:pt x="290" y="514"/>
                </a:lnTo>
                <a:lnTo>
                  <a:pt x="413" y="350"/>
                </a:lnTo>
                <a:lnTo>
                  <a:pt x="115" y="350"/>
                </a:lnTo>
                <a:lnTo>
                  <a:pt x="115" y="700"/>
                </a:lnTo>
                <a:lnTo>
                  <a:pt x="1050" y="700"/>
                </a:lnTo>
                <a:close/>
                <a:moveTo>
                  <a:pt x="1050" y="990"/>
                </a:moveTo>
                <a:lnTo>
                  <a:pt x="1050" y="875"/>
                </a:lnTo>
                <a:lnTo>
                  <a:pt x="115" y="875"/>
                </a:lnTo>
                <a:lnTo>
                  <a:pt x="115" y="990"/>
                </a:lnTo>
                <a:lnTo>
                  <a:pt x="1050" y="990"/>
                </a:lnTo>
                <a:close/>
                <a:moveTo>
                  <a:pt x="407" y="115"/>
                </a:moveTo>
                <a:cubicBezTo>
                  <a:pt x="374" y="115"/>
                  <a:pt x="350" y="142"/>
                  <a:pt x="350" y="175"/>
                </a:cubicBezTo>
                <a:cubicBezTo>
                  <a:pt x="350" y="208"/>
                  <a:pt x="374" y="233"/>
                  <a:pt x="407" y="233"/>
                </a:cubicBezTo>
                <a:cubicBezTo>
                  <a:pt x="440" y="233"/>
                  <a:pt x="465" y="208"/>
                  <a:pt x="465" y="175"/>
                </a:cubicBezTo>
                <a:cubicBezTo>
                  <a:pt x="465" y="142"/>
                  <a:pt x="440" y="115"/>
                  <a:pt x="407" y="115"/>
                </a:cubicBezTo>
                <a:close/>
                <a:moveTo>
                  <a:pt x="757" y="115"/>
                </a:moveTo>
                <a:cubicBezTo>
                  <a:pt x="724" y="115"/>
                  <a:pt x="700" y="142"/>
                  <a:pt x="700" y="175"/>
                </a:cubicBezTo>
                <a:cubicBezTo>
                  <a:pt x="700" y="208"/>
                  <a:pt x="724" y="233"/>
                  <a:pt x="757" y="233"/>
                </a:cubicBezTo>
                <a:cubicBezTo>
                  <a:pt x="790" y="233"/>
                  <a:pt x="815" y="208"/>
                  <a:pt x="815" y="175"/>
                </a:cubicBezTo>
                <a:cubicBezTo>
                  <a:pt x="815" y="142"/>
                  <a:pt x="790" y="115"/>
                  <a:pt x="757" y="115"/>
                </a:cubicBezTo>
                <a:close/>
                <a:moveTo>
                  <a:pt x="1165" y="350"/>
                </a:moveTo>
                <a:lnTo>
                  <a:pt x="1165" y="990"/>
                </a:lnTo>
                <a:cubicBezTo>
                  <a:pt x="1165" y="1056"/>
                  <a:pt x="1115" y="1108"/>
                  <a:pt x="1050" y="1108"/>
                </a:cubicBezTo>
                <a:lnTo>
                  <a:pt x="115" y="1108"/>
                </a:lnTo>
                <a:cubicBezTo>
                  <a:pt x="49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49" y="233"/>
                  <a:pt x="115" y="233"/>
                </a:cubicBezTo>
                <a:lnTo>
                  <a:pt x="243" y="233"/>
                </a:lnTo>
                <a:cubicBezTo>
                  <a:pt x="238" y="214"/>
                  <a:pt x="232" y="194"/>
                  <a:pt x="232" y="175"/>
                </a:cubicBezTo>
                <a:cubicBezTo>
                  <a:pt x="232" y="80"/>
                  <a:pt x="311" y="0"/>
                  <a:pt x="407" y="0"/>
                </a:cubicBezTo>
                <a:cubicBezTo>
                  <a:pt x="467" y="0"/>
                  <a:pt x="519" y="30"/>
                  <a:pt x="552" y="77"/>
                </a:cubicBezTo>
                <a:lnTo>
                  <a:pt x="582" y="118"/>
                </a:lnTo>
                <a:lnTo>
                  <a:pt x="612" y="77"/>
                </a:lnTo>
                <a:cubicBezTo>
                  <a:pt x="645" y="30"/>
                  <a:pt x="697" y="0"/>
                  <a:pt x="757" y="0"/>
                </a:cubicBezTo>
                <a:cubicBezTo>
                  <a:pt x="853" y="0"/>
                  <a:pt x="932" y="80"/>
                  <a:pt x="932" y="175"/>
                </a:cubicBezTo>
                <a:cubicBezTo>
                  <a:pt x="932" y="194"/>
                  <a:pt x="927" y="214"/>
                  <a:pt x="921" y="233"/>
                </a:cubicBezTo>
                <a:lnTo>
                  <a:pt x="1050" y="233"/>
                </a:lnTo>
                <a:cubicBezTo>
                  <a:pt x="1115" y="233"/>
                  <a:pt x="1165" y="285"/>
                  <a:pt x="1165" y="35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27649" y="2836865"/>
            <a:ext cx="482600" cy="398461"/>
          </a:xfrm>
          <a:custGeom>
            <a:avLst/>
            <a:gdLst>
              <a:gd name="T0" fmla="*/ 1113 w 1341"/>
              <a:gd name="T1" fmla="*/ 0 h 1109"/>
              <a:gd name="T2" fmla="*/ 1113 w 1341"/>
              <a:gd name="T3" fmla="*/ 815 h 1109"/>
              <a:gd name="T4" fmla="*/ 1017 w 1341"/>
              <a:gd name="T5" fmla="*/ 722 h 1109"/>
              <a:gd name="T6" fmla="*/ 1017 w 1341"/>
              <a:gd name="T7" fmla="*/ 93 h 1109"/>
              <a:gd name="T8" fmla="*/ 1113 w 1341"/>
              <a:gd name="T9" fmla="*/ 0 h 1109"/>
              <a:gd name="T10" fmla="*/ 922 w 1341"/>
              <a:gd name="T11" fmla="*/ 194 h 1109"/>
              <a:gd name="T12" fmla="*/ 922 w 1341"/>
              <a:gd name="T13" fmla="*/ 618 h 1109"/>
              <a:gd name="T14" fmla="*/ 823 w 1341"/>
              <a:gd name="T15" fmla="*/ 520 h 1109"/>
              <a:gd name="T16" fmla="*/ 823 w 1341"/>
              <a:gd name="T17" fmla="*/ 293 h 1109"/>
              <a:gd name="T18" fmla="*/ 922 w 1341"/>
              <a:gd name="T19" fmla="*/ 194 h 1109"/>
              <a:gd name="T20" fmla="*/ 468 w 1341"/>
              <a:gd name="T21" fmla="*/ 758 h 1109"/>
              <a:gd name="T22" fmla="*/ 935 w 1341"/>
              <a:gd name="T23" fmla="*/ 990 h 1109"/>
              <a:gd name="T24" fmla="*/ 935 w 1341"/>
              <a:gd name="T25" fmla="*/ 1108 h 1109"/>
              <a:gd name="T26" fmla="*/ 0 w 1341"/>
              <a:gd name="T27" fmla="*/ 1108 h 1109"/>
              <a:gd name="T28" fmla="*/ 0 w 1341"/>
              <a:gd name="T29" fmla="*/ 990 h 1109"/>
              <a:gd name="T30" fmla="*/ 468 w 1341"/>
              <a:gd name="T31" fmla="*/ 758 h 1109"/>
              <a:gd name="T32" fmla="*/ 235 w 1341"/>
              <a:gd name="T33" fmla="*/ 408 h 1109"/>
              <a:gd name="T34" fmla="*/ 468 w 1341"/>
              <a:gd name="T35" fmla="*/ 175 h 1109"/>
              <a:gd name="T36" fmla="*/ 700 w 1341"/>
              <a:gd name="T37" fmla="*/ 408 h 1109"/>
              <a:gd name="T38" fmla="*/ 468 w 1341"/>
              <a:gd name="T39" fmla="*/ 640 h 1109"/>
              <a:gd name="T40" fmla="*/ 235 w 1341"/>
              <a:gd name="T41" fmla="*/ 4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41" h="1109">
                <a:moveTo>
                  <a:pt x="1113" y="0"/>
                </a:moveTo>
                <a:cubicBezTo>
                  <a:pt x="1340" y="235"/>
                  <a:pt x="1340" y="588"/>
                  <a:pt x="1113" y="815"/>
                </a:cubicBezTo>
                <a:lnTo>
                  <a:pt x="1017" y="722"/>
                </a:lnTo>
                <a:cubicBezTo>
                  <a:pt x="1179" y="536"/>
                  <a:pt x="1179" y="268"/>
                  <a:pt x="1017" y="93"/>
                </a:cubicBezTo>
                <a:lnTo>
                  <a:pt x="1113" y="0"/>
                </a:lnTo>
                <a:close/>
                <a:moveTo>
                  <a:pt x="922" y="194"/>
                </a:moveTo>
                <a:cubicBezTo>
                  <a:pt x="1039" y="323"/>
                  <a:pt x="1039" y="501"/>
                  <a:pt x="922" y="618"/>
                </a:cubicBezTo>
                <a:lnTo>
                  <a:pt x="823" y="520"/>
                </a:lnTo>
                <a:cubicBezTo>
                  <a:pt x="872" y="451"/>
                  <a:pt x="872" y="361"/>
                  <a:pt x="823" y="293"/>
                </a:cubicBezTo>
                <a:lnTo>
                  <a:pt x="922" y="194"/>
                </a:lnTo>
                <a:close/>
                <a:moveTo>
                  <a:pt x="468" y="758"/>
                </a:moveTo>
                <a:cubicBezTo>
                  <a:pt x="624" y="758"/>
                  <a:pt x="935" y="834"/>
                  <a:pt x="935" y="990"/>
                </a:cubicBezTo>
                <a:lnTo>
                  <a:pt x="935" y="1108"/>
                </a:lnTo>
                <a:lnTo>
                  <a:pt x="0" y="1108"/>
                </a:lnTo>
                <a:lnTo>
                  <a:pt x="0" y="990"/>
                </a:lnTo>
                <a:cubicBezTo>
                  <a:pt x="0" y="834"/>
                  <a:pt x="312" y="758"/>
                  <a:pt x="468" y="758"/>
                </a:cubicBezTo>
                <a:close/>
                <a:moveTo>
                  <a:pt x="235" y="408"/>
                </a:moveTo>
                <a:cubicBezTo>
                  <a:pt x="235" y="279"/>
                  <a:pt x="339" y="175"/>
                  <a:pt x="468" y="175"/>
                </a:cubicBezTo>
                <a:cubicBezTo>
                  <a:pt x="596" y="175"/>
                  <a:pt x="700" y="279"/>
                  <a:pt x="700" y="408"/>
                </a:cubicBezTo>
                <a:cubicBezTo>
                  <a:pt x="700" y="536"/>
                  <a:pt x="596" y="640"/>
                  <a:pt x="468" y="640"/>
                </a:cubicBezTo>
                <a:cubicBezTo>
                  <a:pt x="339" y="640"/>
                  <a:pt x="235" y="536"/>
                  <a:pt x="235" y="40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00799" y="2889250"/>
            <a:ext cx="463550" cy="293688"/>
          </a:xfrm>
          <a:custGeom>
            <a:avLst/>
            <a:gdLst>
              <a:gd name="T0" fmla="*/ 672 w 1286"/>
              <a:gd name="T1" fmla="*/ 699 h 815"/>
              <a:gd name="T2" fmla="*/ 672 w 1286"/>
              <a:gd name="T3" fmla="*/ 656 h 815"/>
              <a:gd name="T4" fmla="*/ 410 w 1286"/>
              <a:gd name="T5" fmla="*/ 525 h 815"/>
              <a:gd name="T6" fmla="*/ 147 w 1286"/>
              <a:gd name="T7" fmla="*/ 656 h 815"/>
              <a:gd name="T8" fmla="*/ 147 w 1286"/>
              <a:gd name="T9" fmla="*/ 699 h 815"/>
              <a:gd name="T10" fmla="*/ 672 w 1286"/>
              <a:gd name="T11" fmla="*/ 699 h 815"/>
              <a:gd name="T12" fmla="*/ 410 w 1286"/>
              <a:gd name="T13" fmla="*/ 158 h 815"/>
              <a:gd name="T14" fmla="*/ 279 w 1286"/>
              <a:gd name="T15" fmla="*/ 289 h 815"/>
              <a:gd name="T16" fmla="*/ 410 w 1286"/>
              <a:gd name="T17" fmla="*/ 421 h 815"/>
              <a:gd name="T18" fmla="*/ 541 w 1286"/>
              <a:gd name="T19" fmla="*/ 289 h 815"/>
              <a:gd name="T20" fmla="*/ 410 w 1286"/>
              <a:gd name="T21" fmla="*/ 158 h 815"/>
              <a:gd name="T22" fmla="*/ 760 w 1286"/>
              <a:gd name="T23" fmla="*/ 0 h 815"/>
              <a:gd name="T24" fmla="*/ 817 w 1286"/>
              <a:gd name="T25" fmla="*/ 57 h 815"/>
              <a:gd name="T26" fmla="*/ 817 w 1286"/>
              <a:gd name="T27" fmla="*/ 757 h 815"/>
              <a:gd name="T28" fmla="*/ 760 w 1286"/>
              <a:gd name="T29" fmla="*/ 814 h 815"/>
              <a:gd name="T30" fmla="*/ 60 w 1286"/>
              <a:gd name="T31" fmla="*/ 814 h 815"/>
              <a:gd name="T32" fmla="*/ 0 w 1286"/>
              <a:gd name="T33" fmla="*/ 757 h 815"/>
              <a:gd name="T34" fmla="*/ 0 w 1286"/>
              <a:gd name="T35" fmla="*/ 57 h 815"/>
              <a:gd name="T36" fmla="*/ 60 w 1286"/>
              <a:gd name="T37" fmla="*/ 0 h 815"/>
              <a:gd name="T38" fmla="*/ 760 w 1286"/>
              <a:gd name="T39" fmla="*/ 0 h 815"/>
              <a:gd name="T40" fmla="*/ 935 w 1286"/>
              <a:gd name="T41" fmla="*/ 814 h 815"/>
              <a:gd name="T42" fmla="*/ 935 w 1286"/>
              <a:gd name="T43" fmla="*/ 0 h 815"/>
              <a:gd name="T44" fmla="*/ 1050 w 1286"/>
              <a:gd name="T45" fmla="*/ 0 h 815"/>
              <a:gd name="T46" fmla="*/ 1050 w 1286"/>
              <a:gd name="T47" fmla="*/ 814 h 815"/>
              <a:gd name="T48" fmla="*/ 935 w 1286"/>
              <a:gd name="T49" fmla="*/ 814 h 815"/>
              <a:gd name="T50" fmla="*/ 1167 w 1286"/>
              <a:gd name="T51" fmla="*/ 0 h 815"/>
              <a:gd name="T52" fmla="*/ 1285 w 1286"/>
              <a:gd name="T53" fmla="*/ 0 h 815"/>
              <a:gd name="T54" fmla="*/ 1285 w 1286"/>
              <a:gd name="T55" fmla="*/ 814 h 815"/>
              <a:gd name="T56" fmla="*/ 1167 w 1286"/>
              <a:gd name="T57" fmla="*/ 814 h 815"/>
              <a:gd name="T58" fmla="*/ 1167 w 1286"/>
              <a:gd name="T59" fmla="*/ 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815">
                <a:moveTo>
                  <a:pt x="672" y="699"/>
                </a:moveTo>
                <a:lnTo>
                  <a:pt x="672" y="656"/>
                </a:lnTo>
                <a:cubicBezTo>
                  <a:pt x="672" y="568"/>
                  <a:pt x="498" y="525"/>
                  <a:pt x="410" y="525"/>
                </a:cubicBezTo>
                <a:cubicBezTo>
                  <a:pt x="323" y="525"/>
                  <a:pt x="147" y="568"/>
                  <a:pt x="147" y="656"/>
                </a:cubicBezTo>
                <a:lnTo>
                  <a:pt x="147" y="699"/>
                </a:lnTo>
                <a:lnTo>
                  <a:pt x="672" y="699"/>
                </a:lnTo>
                <a:close/>
                <a:moveTo>
                  <a:pt x="410" y="158"/>
                </a:moveTo>
                <a:cubicBezTo>
                  <a:pt x="339" y="158"/>
                  <a:pt x="279" y="218"/>
                  <a:pt x="279" y="289"/>
                </a:cubicBezTo>
                <a:cubicBezTo>
                  <a:pt x="279" y="360"/>
                  <a:pt x="339" y="421"/>
                  <a:pt x="410" y="421"/>
                </a:cubicBezTo>
                <a:cubicBezTo>
                  <a:pt x="481" y="421"/>
                  <a:pt x="541" y="360"/>
                  <a:pt x="541" y="289"/>
                </a:cubicBezTo>
                <a:cubicBezTo>
                  <a:pt x="541" y="218"/>
                  <a:pt x="481" y="158"/>
                  <a:pt x="410" y="158"/>
                </a:cubicBezTo>
                <a:close/>
                <a:moveTo>
                  <a:pt x="760" y="0"/>
                </a:moveTo>
                <a:cubicBezTo>
                  <a:pt x="793" y="0"/>
                  <a:pt x="817" y="24"/>
                  <a:pt x="817" y="57"/>
                </a:cubicBezTo>
                <a:lnTo>
                  <a:pt x="817" y="757"/>
                </a:lnTo>
                <a:cubicBezTo>
                  <a:pt x="817" y="790"/>
                  <a:pt x="793" y="814"/>
                  <a:pt x="760" y="814"/>
                </a:cubicBezTo>
                <a:lnTo>
                  <a:pt x="60" y="814"/>
                </a:lnTo>
                <a:cubicBezTo>
                  <a:pt x="27" y="814"/>
                  <a:pt x="0" y="790"/>
                  <a:pt x="0" y="757"/>
                </a:cubicBezTo>
                <a:lnTo>
                  <a:pt x="0" y="57"/>
                </a:lnTo>
                <a:cubicBezTo>
                  <a:pt x="0" y="24"/>
                  <a:pt x="27" y="0"/>
                  <a:pt x="60" y="0"/>
                </a:cubicBezTo>
                <a:lnTo>
                  <a:pt x="760" y="0"/>
                </a:lnTo>
                <a:close/>
                <a:moveTo>
                  <a:pt x="935" y="814"/>
                </a:moveTo>
                <a:lnTo>
                  <a:pt x="935" y="0"/>
                </a:lnTo>
                <a:lnTo>
                  <a:pt x="1050" y="0"/>
                </a:lnTo>
                <a:lnTo>
                  <a:pt x="1050" y="814"/>
                </a:lnTo>
                <a:lnTo>
                  <a:pt x="935" y="814"/>
                </a:lnTo>
                <a:close/>
                <a:moveTo>
                  <a:pt x="1167" y="0"/>
                </a:moveTo>
                <a:lnTo>
                  <a:pt x="1285" y="0"/>
                </a:lnTo>
                <a:lnTo>
                  <a:pt x="1285" y="814"/>
                </a:lnTo>
                <a:lnTo>
                  <a:pt x="1167" y="814"/>
                </a:ln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6814" y="2825750"/>
            <a:ext cx="377825" cy="419100"/>
          </a:xfrm>
          <a:custGeom>
            <a:avLst/>
            <a:gdLst>
              <a:gd name="T0" fmla="*/ 0 w 1051"/>
              <a:gd name="T1" fmla="*/ 1164 h 1165"/>
              <a:gd name="T2" fmla="*/ 0 w 1051"/>
              <a:gd name="T3" fmla="*/ 0 h 1165"/>
              <a:gd name="T4" fmla="*/ 87 w 1051"/>
              <a:gd name="T5" fmla="*/ 87 h 1165"/>
              <a:gd name="T6" fmla="*/ 175 w 1051"/>
              <a:gd name="T7" fmla="*/ 0 h 1165"/>
              <a:gd name="T8" fmla="*/ 262 w 1051"/>
              <a:gd name="T9" fmla="*/ 87 h 1165"/>
              <a:gd name="T10" fmla="*/ 350 w 1051"/>
              <a:gd name="T11" fmla="*/ 0 h 1165"/>
              <a:gd name="T12" fmla="*/ 437 w 1051"/>
              <a:gd name="T13" fmla="*/ 87 h 1165"/>
              <a:gd name="T14" fmla="*/ 525 w 1051"/>
              <a:gd name="T15" fmla="*/ 0 h 1165"/>
              <a:gd name="T16" fmla="*/ 612 w 1051"/>
              <a:gd name="T17" fmla="*/ 87 h 1165"/>
              <a:gd name="T18" fmla="*/ 700 w 1051"/>
              <a:gd name="T19" fmla="*/ 0 h 1165"/>
              <a:gd name="T20" fmla="*/ 787 w 1051"/>
              <a:gd name="T21" fmla="*/ 87 h 1165"/>
              <a:gd name="T22" fmla="*/ 875 w 1051"/>
              <a:gd name="T23" fmla="*/ 0 h 1165"/>
              <a:gd name="T24" fmla="*/ 962 w 1051"/>
              <a:gd name="T25" fmla="*/ 87 h 1165"/>
              <a:gd name="T26" fmla="*/ 1050 w 1051"/>
              <a:gd name="T27" fmla="*/ 0 h 1165"/>
              <a:gd name="T28" fmla="*/ 1050 w 1051"/>
              <a:gd name="T29" fmla="*/ 1164 h 1165"/>
              <a:gd name="T30" fmla="*/ 962 w 1051"/>
              <a:gd name="T31" fmla="*/ 1077 h 1165"/>
              <a:gd name="T32" fmla="*/ 875 w 1051"/>
              <a:gd name="T33" fmla="*/ 1164 h 1165"/>
              <a:gd name="T34" fmla="*/ 787 w 1051"/>
              <a:gd name="T35" fmla="*/ 1077 h 1165"/>
              <a:gd name="T36" fmla="*/ 700 w 1051"/>
              <a:gd name="T37" fmla="*/ 1164 h 1165"/>
              <a:gd name="T38" fmla="*/ 612 w 1051"/>
              <a:gd name="T39" fmla="*/ 1077 h 1165"/>
              <a:gd name="T40" fmla="*/ 525 w 1051"/>
              <a:gd name="T41" fmla="*/ 1164 h 1165"/>
              <a:gd name="T42" fmla="*/ 437 w 1051"/>
              <a:gd name="T43" fmla="*/ 1077 h 1165"/>
              <a:gd name="T44" fmla="*/ 350 w 1051"/>
              <a:gd name="T45" fmla="*/ 1164 h 1165"/>
              <a:gd name="T46" fmla="*/ 262 w 1051"/>
              <a:gd name="T47" fmla="*/ 1077 h 1165"/>
              <a:gd name="T48" fmla="*/ 175 w 1051"/>
              <a:gd name="T49" fmla="*/ 1164 h 1165"/>
              <a:gd name="T50" fmla="*/ 87 w 1051"/>
              <a:gd name="T51" fmla="*/ 1077 h 1165"/>
              <a:gd name="T52" fmla="*/ 0 w 1051"/>
              <a:gd name="T53" fmla="*/ 1164 h 1165"/>
              <a:gd name="T54" fmla="*/ 875 w 1051"/>
              <a:gd name="T55" fmla="*/ 407 h 1165"/>
              <a:gd name="T56" fmla="*/ 875 w 1051"/>
              <a:gd name="T57" fmla="*/ 289 h 1165"/>
              <a:gd name="T58" fmla="*/ 175 w 1051"/>
              <a:gd name="T59" fmla="*/ 289 h 1165"/>
              <a:gd name="T60" fmla="*/ 175 w 1051"/>
              <a:gd name="T61" fmla="*/ 407 h 1165"/>
              <a:gd name="T62" fmla="*/ 875 w 1051"/>
              <a:gd name="T63" fmla="*/ 407 h 1165"/>
              <a:gd name="T64" fmla="*/ 875 w 1051"/>
              <a:gd name="T65" fmla="*/ 639 h 1165"/>
              <a:gd name="T66" fmla="*/ 875 w 1051"/>
              <a:gd name="T67" fmla="*/ 525 h 1165"/>
              <a:gd name="T68" fmla="*/ 175 w 1051"/>
              <a:gd name="T69" fmla="*/ 525 h 1165"/>
              <a:gd name="T70" fmla="*/ 175 w 1051"/>
              <a:gd name="T71" fmla="*/ 639 h 1165"/>
              <a:gd name="T72" fmla="*/ 875 w 1051"/>
              <a:gd name="T73" fmla="*/ 639 h 1165"/>
              <a:gd name="T74" fmla="*/ 875 w 1051"/>
              <a:gd name="T75" fmla="*/ 874 h 1165"/>
              <a:gd name="T76" fmla="*/ 875 w 1051"/>
              <a:gd name="T77" fmla="*/ 757 h 1165"/>
              <a:gd name="T78" fmla="*/ 175 w 1051"/>
              <a:gd name="T79" fmla="*/ 757 h 1165"/>
              <a:gd name="T80" fmla="*/ 175 w 1051"/>
              <a:gd name="T81" fmla="*/ 874 h 1165"/>
              <a:gd name="T82" fmla="*/ 875 w 1051"/>
              <a:gd name="T83" fmla="*/ 87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165">
                <a:moveTo>
                  <a:pt x="0" y="1164"/>
                </a:moveTo>
                <a:lnTo>
                  <a:pt x="0" y="0"/>
                </a:lnTo>
                <a:lnTo>
                  <a:pt x="87" y="87"/>
                </a:lnTo>
                <a:lnTo>
                  <a:pt x="175" y="0"/>
                </a:lnTo>
                <a:lnTo>
                  <a:pt x="262" y="87"/>
                </a:lnTo>
                <a:lnTo>
                  <a:pt x="350" y="0"/>
                </a:lnTo>
                <a:lnTo>
                  <a:pt x="437" y="87"/>
                </a:lnTo>
                <a:lnTo>
                  <a:pt x="525" y="0"/>
                </a:lnTo>
                <a:lnTo>
                  <a:pt x="612" y="87"/>
                </a:lnTo>
                <a:lnTo>
                  <a:pt x="700" y="0"/>
                </a:lnTo>
                <a:lnTo>
                  <a:pt x="787" y="87"/>
                </a:lnTo>
                <a:lnTo>
                  <a:pt x="875" y="0"/>
                </a:lnTo>
                <a:lnTo>
                  <a:pt x="962" y="87"/>
                </a:lnTo>
                <a:lnTo>
                  <a:pt x="1050" y="0"/>
                </a:lnTo>
                <a:lnTo>
                  <a:pt x="1050" y="1164"/>
                </a:lnTo>
                <a:lnTo>
                  <a:pt x="962" y="1077"/>
                </a:lnTo>
                <a:lnTo>
                  <a:pt x="875" y="1164"/>
                </a:lnTo>
                <a:lnTo>
                  <a:pt x="787" y="1077"/>
                </a:lnTo>
                <a:lnTo>
                  <a:pt x="700" y="1164"/>
                </a:lnTo>
                <a:lnTo>
                  <a:pt x="612" y="1077"/>
                </a:lnTo>
                <a:lnTo>
                  <a:pt x="525" y="1164"/>
                </a:lnTo>
                <a:lnTo>
                  <a:pt x="437" y="1077"/>
                </a:lnTo>
                <a:lnTo>
                  <a:pt x="350" y="1164"/>
                </a:lnTo>
                <a:lnTo>
                  <a:pt x="262" y="1077"/>
                </a:lnTo>
                <a:lnTo>
                  <a:pt x="175" y="1164"/>
                </a:lnTo>
                <a:lnTo>
                  <a:pt x="87" y="1077"/>
                </a:lnTo>
                <a:lnTo>
                  <a:pt x="0" y="1164"/>
                </a:lnTo>
                <a:close/>
                <a:moveTo>
                  <a:pt x="875" y="407"/>
                </a:moveTo>
                <a:lnTo>
                  <a:pt x="875" y="289"/>
                </a:lnTo>
                <a:lnTo>
                  <a:pt x="175" y="289"/>
                </a:lnTo>
                <a:lnTo>
                  <a:pt x="175" y="407"/>
                </a:lnTo>
                <a:lnTo>
                  <a:pt x="875" y="407"/>
                </a:lnTo>
                <a:close/>
                <a:moveTo>
                  <a:pt x="875" y="639"/>
                </a:moveTo>
                <a:lnTo>
                  <a:pt x="875" y="525"/>
                </a:lnTo>
                <a:lnTo>
                  <a:pt x="175" y="525"/>
                </a:lnTo>
                <a:lnTo>
                  <a:pt x="175" y="639"/>
                </a:lnTo>
                <a:lnTo>
                  <a:pt x="875" y="639"/>
                </a:lnTo>
                <a:close/>
                <a:moveTo>
                  <a:pt x="875" y="874"/>
                </a:moveTo>
                <a:lnTo>
                  <a:pt x="875" y="757"/>
                </a:lnTo>
                <a:lnTo>
                  <a:pt x="175" y="757"/>
                </a:lnTo>
                <a:lnTo>
                  <a:pt x="175" y="874"/>
                </a:lnTo>
                <a:lnTo>
                  <a:pt x="875" y="87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69324" y="2825750"/>
            <a:ext cx="419100" cy="419100"/>
          </a:xfrm>
          <a:custGeom>
            <a:avLst/>
            <a:gdLst>
              <a:gd name="T0" fmla="*/ 932 w 1166"/>
              <a:gd name="T1" fmla="*/ 700 h 1165"/>
              <a:gd name="T2" fmla="*/ 932 w 1166"/>
              <a:gd name="T3" fmla="*/ 582 h 1165"/>
              <a:gd name="T4" fmla="*/ 613 w 1166"/>
              <a:gd name="T5" fmla="*/ 582 h 1165"/>
              <a:gd name="T6" fmla="*/ 495 w 1166"/>
              <a:gd name="T7" fmla="*/ 700 h 1165"/>
              <a:gd name="T8" fmla="*/ 932 w 1166"/>
              <a:gd name="T9" fmla="*/ 700 h 1165"/>
              <a:gd name="T10" fmla="*/ 377 w 1166"/>
              <a:gd name="T11" fmla="*/ 700 h 1165"/>
              <a:gd name="T12" fmla="*/ 779 w 1166"/>
              <a:gd name="T13" fmla="*/ 298 h 1165"/>
              <a:gd name="T14" fmla="*/ 779 w 1166"/>
              <a:gd name="T15" fmla="*/ 257 h 1165"/>
              <a:gd name="T16" fmla="*/ 675 w 1166"/>
              <a:gd name="T17" fmla="*/ 153 h 1165"/>
              <a:gd name="T18" fmla="*/ 634 w 1166"/>
              <a:gd name="T19" fmla="*/ 153 h 1165"/>
              <a:gd name="T20" fmla="*/ 232 w 1166"/>
              <a:gd name="T21" fmla="*/ 555 h 1165"/>
              <a:gd name="T22" fmla="*/ 232 w 1166"/>
              <a:gd name="T23" fmla="*/ 700 h 1165"/>
              <a:gd name="T24" fmla="*/ 377 w 1166"/>
              <a:gd name="T25" fmla="*/ 700 h 1165"/>
              <a:gd name="T26" fmla="*/ 1050 w 1166"/>
              <a:gd name="T27" fmla="*/ 0 h 1165"/>
              <a:gd name="T28" fmla="*/ 1165 w 1166"/>
              <a:gd name="T29" fmla="*/ 114 h 1165"/>
              <a:gd name="T30" fmla="*/ 1165 w 1166"/>
              <a:gd name="T31" fmla="*/ 814 h 1165"/>
              <a:gd name="T32" fmla="*/ 1050 w 1166"/>
              <a:gd name="T33" fmla="*/ 932 h 1165"/>
              <a:gd name="T34" fmla="*/ 232 w 1166"/>
              <a:gd name="T35" fmla="*/ 932 h 1165"/>
              <a:gd name="T36" fmla="*/ 0 w 1166"/>
              <a:gd name="T37" fmla="*/ 1164 h 1165"/>
              <a:gd name="T38" fmla="*/ 0 w 1166"/>
              <a:gd name="T39" fmla="*/ 114 h 1165"/>
              <a:gd name="T40" fmla="*/ 115 w 1166"/>
              <a:gd name="T41" fmla="*/ 0 h 1165"/>
              <a:gd name="T42" fmla="*/ 1050 w 1166"/>
              <a:gd name="T4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65">
                <a:moveTo>
                  <a:pt x="932" y="700"/>
                </a:moveTo>
                <a:lnTo>
                  <a:pt x="932" y="582"/>
                </a:lnTo>
                <a:lnTo>
                  <a:pt x="613" y="582"/>
                </a:lnTo>
                <a:lnTo>
                  <a:pt x="495" y="700"/>
                </a:lnTo>
                <a:lnTo>
                  <a:pt x="932" y="700"/>
                </a:lnTo>
                <a:close/>
                <a:moveTo>
                  <a:pt x="377" y="700"/>
                </a:moveTo>
                <a:lnTo>
                  <a:pt x="779" y="298"/>
                </a:lnTo>
                <a:cubicBezTo>
                  <a:pt x="790" y="287"/>
                  <a:pt x="790" y="268"/>
                  <a:pt x="779" y="257"/>
                </a:cubicBezTo>
                <a:lnTo>
                  <a:pt x="675" y="153"/>
                </a:lnTo>
                <a:cubicBezTo>
                  <a:pt x="664" y="142"/>
                  <a:pt x="645" y="142"/>
                  <a:pt x="634" y="153"/>
                </a:cubicBezTo>
                <a:lnTo>
                  <a:pt x="232" y="555"/>
                </a:lnTo>
                <a:lnTo>
                  <a:pt x="232" y="700"/>
                </a:lnTo>
                <a:lnTo>
                  <a:pt x="377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4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4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42474" y="2816226"/>
            <a:ext cx="419100" cy="441325"/>
          </a:xfrm>
          <a:custGeom>
            <a:avLst/>
            <a:gdLst>
              <a:gd name="T0" fmla="*/ 1050 w 1165"/>
              <a:gd name="T1" fmla="*/ 410 h 1225"/>
              <a:gd name="T2" fmla="*/ 114 w 1165"/>
              <a:gd name="T3" fmla="*/ 410 h 1225"/>
              <a:gd name="T4" fmla="*/ 114 w 1165"/>
              <a:gd name="T5" fmla="*/ 642 h 1225"/>
              <a:gd name="T6" fmla="*/ 814 w 1165"/>
              <a:gd name="T7" fmla="*/ 642 h 1225"/>
              <a:gd name="T8" fmla="*/ 814 w 1165"/>
              <a:gd name="T9" fmla="*/ 524 h 1225"/>
              <a:gd name="T10" fmla="*/ 932 w 1165"/>
              <a:gd name="T11" fmla="*/ 524 h 1225"/>
              <a:gd name="T12" fmla="*/ 932 w 1165"/>
              <a:gd name="T13" fmla="*/ 642 h 1225"/>
              <a:gd name="T14" fmla="*/ 1050 w 1165"/>
              <a:gd name="T15" fmla="*/ 642 h 1225"/>
              <a:gd name="T16" fmla="*/ 1050 w 1165"/>
              <a:gd name="T17" fmla="*/ 410 h 1225"/>
              <a:gd name="T18" fmla="*/ 289 w 1165"/>
              <a:gd name="T19" fmla="*/ 1110 h 1225"/>
              <a:gd name="T20" fmla="*/ 464 w 1165"/>
              <a:gd name="T21" fmla="*/ 935 h 1225"/>
              <a:gd name="T22" fmla="*/ 289 w 1165"/>
              <a:gd name="T23" fmla="*/ 760 h 1225"/>
              <a:gd name="T24" fmla="*/ 114 w 1165"/>
              <a:gd name="T25" fmla="*/ 935 h 1225"/>
              <a:gd name="T26" fmla="*/ 289 w 1165"/>
              <a:gd name="T27" fmla="*/ 1110 h 1225"/>
              <a:gd name="T28" fmla="*/ 71 w 1165"/>
              <a:gd name="T29" fmla="*/ 300 h 1225"/>
              <a:gd name="T30" fmla="*/ 809 w 1165"/>
              <a:gd name="T31" fmla="*/ 0 h 1225"/>
              <a:gd name="T32" fmla="*/ 847 w 1165"/>
              <a:gd name="T33" fmla="*/ 98 h 1225"/>
              <a:gd name="T34" fmla="*/ 366 w 1165"/>
              <a:gd name="T35" fmla="*/ 292 h 1225"/>
              <a:gd name="T36" fmla="*/ 1050 w 1165"/>
              <a:gd name="T37" fmla="*/ 292 h 1225"/>
              <a:gd name="T38" fmla="*/ 1164 w 1165"/>
              <a:gd name="T39" fmla="*/ 410 h 1225"/>
              <a:gd name="T40" fmla="*/ 1164 w 1165"/>
              <a:gd name="T41" fmla="*/ 1110 h 1225"/>
              <a:gd name="T42" fmla="*/ 1050 w 1165"/>
              <a:gd name="T43" fmla="*/ 1224 h 1225"/>
              <a:gd name="T44" fmla="*/ 114 w 1165"/>
              <a:gd name="T45" fmla="*/ 1224 h 1225"/>
              <a:gd name="T46" fmla="*/ 0 w 1165"/>
              <a:gd name="T47" fmla="*/ 1110 h 1225"/>
              <a:gd name="T48" fmla="*/ 0 w 1165"/>
              <a:gd name="T49" fmla="*/ 410 h 1225"/>
              <a:gd name="T50" fmla="*/ 71 w 1165"/>
              <a:gd name="T51" fmla="*/ 300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65" h="1225">
                <a:moveTo>
                  <a:pt x="1050" y="410"/>
                </a:moveTo>
                <a:lnTo>
                  <a:pt x="114" y="410"/>
                </a:lnTo>
                <a:lnTo>
                  <a:pt x="114" y="642"/>
                </a:lnTo>
                <a:lnTo>
                  <a:pt x="814" y="642"/>
                </a:lnTo>
                <a:lnTo>
                  <a:pt x="814" y="524"/>
                </a:lnTo>
                <a:lnTo>
                  <a:pt x="932" y="524"/>
                </a:lnTo>
                <a:lnTo>
                  <a:pt x="932" y="642"/>
                </a:lnTo>
                <a:lnTo>
                  <a:pt x="1050" y="642"/>
                </a:lnTo>
                <a:lnTo>
                  <a:pt x="1050" y="410"/>
                </a:lnTo>
                <a:close/>
                <a:moveTo>
                  <a:pt x="289" y="1110"/>
                </a:moveTo>
                <a:cubicBezTo>
                  <a:pt x="385" y="1110"/>
                  <a:pt x="464" y="1030"/>
                  <a:pt x="464" y="935"/>
                </a:cubicBezTo>
                <a:cubicBezTo>
                  <a:pt x="464" y="839"/>
                  <a:pt x="385" y="760"/>
                  <a:pt x="289" y="760"/>
                </a:cubicBezTo>
                <a:cubicBezTo>
                  <a:pt x="194" y="760"/>
                  <a:pt x="114" y="839"/>
                  <a:pt x="114" y="935"/>
                </a:cubicBezTo>
                <a:cubicBezTo>
                  <a:pt x="114" y="1030"/>
                  <a:pt x="194" y="1110"/>
                  <a:pt x="289" y="1110"/>
                </a:cubicBezTo>
                <a:close/>
                <a:moveTo>
                  <a:pt x="71" y="300"/>
                </a:moveTo>
                <a:lnTo>
                  <a:pt x="809" y="0"/>
                </a:lnTo>
                <a:lnTo>
                  <a:pt x="847" y="98"/>
                </a:lnTo>
                <a:lnTo>
                  <a:pt x="366" y="292"/>
                </a:lnTo>
                <a:lnTo>
                  <a:pt x="1050" y="292"/>
                </a:lnTo>
                <a:cubicBezTo>
                  <a:pt x="1115" y="292"/>
                  <a:pt x="1164" y="344"/>
                  <a:pt x="1164" y="410"/>
                </a:cubicBezTo>
                <a:lnTo>
                  <a:pt x="1164" y="1110"/>
                </a:lnTo>
                <a:cubicBezTo>
                  <a:pt x="1164" y="1172"/>
                  <a:pt x="1115" y="1224"/>
                  <a:pt x="1050" y="1224"/>
                </a:cubicBezTo>
                <a:lnTo>
                  <a:pt x="114" y="1224"/>
                </a:lnTo>
                <a:cubicBezTo>
                  <a:pt x="49" y="1224"/>
                  <a:pt x="0" y="1172"/>
                  <a:pt x="0" y="1110"/>
                </a:cubicBezTo>
                <a:lnTo>
                  <a:pt x="0" y="410"/>
                </a:lnTo>
                <a:cubicBezTo>
                  <a:pt x="0" y="360"/>
                  <a:pt x="27" y="317"/>
                  <a:pt x="71" y="30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2825750"/>
            <a:ext cx="419100" cy="419100"/>
          </a:xfrm>
          <a:custGeom>
            <a:avLst/>
            <a:gdLst>
              <a:gd name="T0" fmla="*/ 583 w 1166"/>
              <a:gd name="T1" fmla="*/ 1049 h 1165"/>
              <a:gd name="T2" fmla="*/ 1050 w 1166"/>
              <a:gd name="T3" fmla="*/ 582 h 1165"/>
              <a:gd name="T4" fmla="*/ 583 w 1166"/>
              <a:gd name="T5" fmla="*/ 114 h 1165"/>
              <a:gd name="T6" fmla="*/ 115 w 1166"/>
              <a:gd name="T7" fmla="*/ 582 h 1165"/>
              <a:gd name="T8" fmla="*/ 583 w 1166"/>
              <a:gd name="T9" fmla="*/ 1049 h 1165"/>
              <a:gd name="T10" fmla="*/ 583 w 1166"/>
              <a:gd name="T11" fmla="*/ 0 h 1165"/>
              <a:gd name="T12" fmla="*/ 1165 w 1166"/>
              <a:gd name="T13" fmla="*/ 582 h 1165"/>
              <a:gd name="T14" fmla="*/ 583 w 1166"/>
              <a:gd name="T15" fmla="*/ 1164 h 1165"/>
              <a:gd name="T16" fmla="*/ 0 w 1166"/>
              <a:gd name="T17" fmla="*/ 582 h 1165"/>
              <a:gd name="T18" fmla="*/ 583 w 1166"/>
              <a:gd name="T19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5">
                <a:moveTo>
                  <a:pt x="583" y="1049"/>
                </a:moveTo>
                <a:cubicBezTo>
                  <a:pt x="840" y="1049"/>
                  <a:pt x="1050" y="839"/>
                  <a:pt x="1050" y="582"/>
                </a:cubicBezTo>
                <a:cubicBezTo>
                  <a:pt x="1050" y="325"/>
                  <a:pt x="840" y="114"/>
                  <a:pt x="583" y="114"/>
                </a:cubicBezTo>
                <a:cubicBezTo>
                  <a:pt x="326" y="114"/>
                  <a:pt x="115" y="325"/>
                  <a:pt x="115" y="582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3570288"/>
            <a:ext cx="419100" cy="419100"/>
          </a:xfrm>
          <a:custGeom>
            <a:avLst/>
            <a:gdLst>
              <a:gd name="T0" fmla="*/ 582 w 1166"/>
              <a:gd name="T1" fmla="*/ 1050 h 1166"/>
              <a:gd name="T2" fmla="*/ 1050 w 1166"/>
              <a:gd name="T3" fmla="*/ 582 h 1166"/>
              <a:gd name="T4" fmla="*/ 582 w 1166"/>
              <a:gd name="T5" fmla="*/ 115 h 1166"/>
              <a:gd name="T6" fmla="*/ 115 w 1166"/>
              <a:gd name="T7" fmla="*/ 582 h 1166"/>
              <a:gd name="T8" fmla="*/ 582 w 1166"/>
              <a:gd name="T9" fmla="*/ 1050 h 1166"/>
              <a:gd name="T10" fmla="*/ 582 w 1166"/>
              <a:gd name="T11" fmla="*/ 0 h 1166"/>
              <a:gd name="T12" fmla="*/ 1165 w 1166"/>
              <a:gd name="T13" fmla="*/ 582 h 1166"/>
              <a:gd name="T14" fmla="*/ 582 w 1166"/>
              <a:gd name="T15" fmla="*/ 1165 h 1166"/>
              <a:gd name="T16" fmla="*/ 0 w 1166"/>
              <a:gd name="T17" fmla="*/ 582 h 1166"/>
              <a:gd name="T18" fmla="*/ 582 w 1166"/>
              <a:gd name="T19" fmla="*/ 0 h 1166"/>
              <a:gd name="T20" fmla="*/ 290 w 1166"/>
              <a:gd name="T21" fmla="*/ 525 h 1166"/>
              <a:gd name="T22" fmla="*/ 875 w 1166"/>
              <a:gd name="T23" fmla="*/ 525 h 1166"/>
              <a:gd name="T24" fmla="*/ 875 w 1166"/>
              <a:gd name="T25" fmla="*/ 640 h 1166"/>
              <a:gd name="T26" fmla="*/ 290 w 1166"/>
              <a:gd name="T27" fmla="*/ 640 h 1166"/>
              <a:gd name="T28" fmla="*/ 290 w 1166"/>
              <a:gd name="T29" fmla="*/ 52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1166"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  <a:moveTo>
                  <a:pt x="290" y="525"/>
                </a:moveTo>
                <a:lnTo>
                  <a:pt x="875" y="525"/>
                </a:lnTo>
                <a:lnTo>
                  <a:pt x="875" y="640"/>
                </a:lnTo>
                <a:lnTo>
                  <a:pt x="290" y="640"/>
                </a:lnTo>
                <a:lnTo>
                  <a:pt x="290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70112" y="3568701"/>
            <a:ext cx="336550" cy="420689"/>
          </a:xfrm>
          <a:custGeom>
            <a:avLst/>
            <a:gdLst>
              <a:gd name="T0" fmla="*/ 539 w 937"/>
              <a:gd name="T1" fmla="*/ 828 h 1168"/>
              <a:gd name="T2" fmla="*/ 566 w 937"/>
              <a:gd name="T3" fmla="*/ 847 h 1168"/>
              <a:gd name="T4" fmla="*/ 586 w 937"/>
              <a:gd name="T5" fmla="*/ 842 h 1168"/>
              <a:gd name="T6" fmla="*/ 596 w 937"/>
              <a:gd name="T7" fmla="*/ 828 h 1168"/>
              <a:gd name="T8" fmla="*/ 602 w 937"/>
              <a:gd name="T9" fmla="*/ 812 h 1168"/>
              <a:gd name="T10" fmla="*/ 602 w 937"/>
              <a:gd name="T11" fmla="*/ 694 h 1168"/>
              <a:gd name="T12" fmla="*/ 596 w 937"/>
              <a:gd name="T13" fmla="*/ 678 h 1168"/>
              <a:gd name="T14" fmla="*/ 566 w 937"/>
              <a:gd name="T15" fmla="*/ 659 h 1168"/>
              <a:gd name="T16" fmla="*/ 550 w 937"/>
              <a:gd name="T17" fmla="*/ 667 h 1168"/>
              <a:gd name="T18" fmla="*/ 539 w 937"/>
              <a:gd name="T19" fmla="*/ 678 h 1168"/>
              <a:gd name="T20" fmla="*/ 531 w 937"/>
              <a:gd name="T21" fmla="*/ 694 h 1168"/>
              <a:gd name="T22" fmla="*/ 531 w 937"/>
              <a:gd name="T23" fmla="*/ 812 h 1168"/>
              <a:gd name="T24" fmla="*/ 539 w 937"/>
              <a:gd name="T25" fmla="*/ 828 h 1168"/>
              <a:gd name="T26" fmla="*/ 654 w 937"/>
              <a:gd name="T27" fmla="*/ 771 h 1168"/>
              <a:gd name="T28" fmla="*/ 648 w 937"/>
              <a:gd name="T29" fmla="*/ 817 h 1168"/>
              <a:gd name="T30" fmla="*/ 632 w 937"/>
              <a:gd name="T31" fmla="*/ 853 h 1168"/>
              <a:gd name="T32" fmla="*/ 602 w 937"/>
              <a:gd name="T33" fmla="*/ 869 h 1168"/>
              <a:gd name="T34" fmla="*/ 566 w 937"/>
              <a:gd name="T35" fmla="*/ 875 h 1168"/>
              <a:gd name="T36" fmla="*/ 531 w 937"/>
              <a:gd name="T37" fmla="*/ 869 h 1168"/>
              <a:gd name="T38" fmla="*/ 504 w 937"/>
              <a:gd name="T39" fmla="*/ 853 h 1168"/>
              <a:gd name="T40" fmla="*/ 479 w 937"/>
              <a:gd name="T41" fmla="*/ 771 h 1168"/>
              <a:gd name="T42" fmla="*/ 479 w 937"/>
              <a:gd name="T43" fmla="*/ 730 h 1168"/>
              <a:gd name="T44" fmla="*/ 484 w 937"/>
              <a:gd name="T45" fmla="*/ 683 h 1168"/>
              <a:gd name="T46" fmla="*/ 504 w 937"/>
              <a:gd name="T47" fmla="*/ 648 h 1168"/>
              <a:gd name="T48" fmla="*/ 531 w 937"/>
              <a:gd name="T49" fmla="*/ 631 h 1168"/>
              <a:gd name="T50" fmla="*/ 566 w 937"/>
              <a:gd name="T51" fmla="*/ 626 h 1168"/>
              <a:gd name="T52" fmla="*/ 602 w 937"/>
              <a:gd name="T53" fmla="*/ 631 h 1168"/>
              <a:gd name="T54" fmla="*/ 632 w 937"/>
              <a:gd name="T55" fmla="*/ 648 h 1168"/>
              <a:gd name="T56" fmla="*/ 648 w 937"/>
              <a:gd name="T57" fmla="*/ 683 h 1168"/>
              <a:gd name="T58" fmla="*/ 654 w 937"/>
              <a:gd name="T59" fmla="*/ 730 h 1168"/>
              <a:gd name="T60" fmla="*/ 654 w 937"/>
              <a:gd name="T61" fmla="*/ 771 h 1168"/>
              <a:gd name="T62" fmla="*/ 405 w 937"/>
              <a:gd name="T63" fmla="*/ 875 h 1168"/>
              <a:gd name="T64" fmla="*/ 350 w 937"/>
              <a:gd name="T65" fmla="*/ 875 h 1168"/>
              <a:gd name="T66" fmla="*/ 350 w 937"/>
              <a:gd name="T67" fmla="*/ 683 h 1168"/>
              <a:gd name="T68" fmla="*/ 293 w 937"/>
              <a:gd name="T69" fmla="*/ 700 h 1168"/>
              <a:gd name="T70" fmla="*/ 293 w 937"/>
              <a:gd name="T71" fmla="*/ 659 h 1168"/>
              <a:gd name="T72" fmla="*/ 397 w 937"/>
              <a:gd name="T73" fmla="*/ 626 h 1168"/>
              <a:gd name="T74" fmla="*/ 405 w 937"/>
              <a:gd name="T75" fmla="*/ 626 h 1168"/>
              <a:gd name="T76" fmla="*/ 405 w 937"/>
              <a:gd name="T77" fmla="*/ 875 h 1168"/>
              <a:gd name="T78" fmla="*/ 936 w 937"/>
              <a:gd name="T79" fmla="*/ 700 h 1168"/>
              <a:gd name="T80" fmla="*/ 468 w 937"/>
              <a:gd name="T81" fmla="*/ 1167 h 1168"/>
              <a:gd name="T82" fmla="*/ 0 w 937"/>
              <a:gd name="T83" fmla="*/ 700 h 1168"/>
              <a:gd name="T84" fmla="*/ 118 w 937"/>
              <a:gd name="T85" fmla="*/ 700 h 1168"/>
              <a:gd name="T86" fmla="*/ 468 w 937"/>
              <a:gd name="T87" fmla="*/ 1050 h 1168"/>
              <a:gd name="T88" fmla="*/ 818 w 937"/>
              <a:gd name="T89" fmla="*/ 700 h 1168"/>
              <a:gd name="T90" fmla="*/ 468 w 937"/>
              <a:gd name="T91" fmla="*/ 350 h 1168"/>
              <a:gd name="T92" fmla="*/ 468 w 937"/>
              <a:gd name="T93" fmla="*/ 585 h 1168"/>
              <a:gd name="T94" fmla="*/ 175 w 937"/>
              <a:gd name="T95" fmla="*/ 292 h 1168"/>
              <a:gd name="T96" fmla="*/ 468 w 937"/>
              <a:gd name="T97" fmla="*/ 0 h 1168"/>
              <a:gd name="T98" fmla="*/ 468 w 937"/>
              <a:gd name="T99" fmla="*/ 235 h 1168"/>
              <a:gd name="T100" fmla="*/ 936 w 937"/>
              <a:gd name="T101" fmla="*/ 700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7" h="1168">
                <a:moveTo>
                  <a:pt x="539" y="828"/>
                </a:moveTo>
                <a:cubicBezTo>
                  <a:pt x="539" y="837"/>
                  <a:pt x="556" y="847"/>
                  <a:pt x="566" y="847"/>
                </a:cubicBezTo>
                <a:cubicBezTo>
                  <a:pt x="572" y="847"/>
                  <a:pt x="580" y="847"/>
                  <a:pt x="586" y="842"/>
                </a:cubicBezTo>
                <a:lnTo>
                  <a:pt x="596" y="828"/>
                </a:lnTo>
                <a:cubicBezTo>
                  <a:pt x="596" y="828"/>
                  <a:pt x="602" y="817"/>
                  <a:pt x="602" y="812"/>
                </a:cubicBezTo>
                <a:lnTo>
                  <a:pt x="602" y="694"/>
                </a:lnTo>
                <a:cubicBezTo>
                  <a:pt x="602" y="694"/>
                  <a:pt x="596" y="683"/>
                  <a:pt x="596" y="678"/>
                </a:cubicBezTo>
                <a:cubicBezTo>
                  <a:pt x="596" y="670"/>
                  <a:pt x="574" y="659"/>
                  <a:pt x="566" y="659"/>
                </a:cubicBezTo>
                <a:cubicBezTo>
                  <a:pt x="561" y="659"/>
                  <a:pt x="555" y="661"/>
                  <a:pt x="550" y="667"/>
                </a:cubicBezTo>
                <a:lnTo>
                  <a:pt x="539" y="678"/>
                </a:lnTo>
                <a:cubicBezTo>
                  <a:pt x="539" y="678"/>
                  <a:pt x="531" y="689"/>
                  <a:pt x="531" y="694"/>
                </a:cubicBezTo>
                <a:lnTo>
                  <a:pt x="531" y="812"/>
                </a:lnTo>
                <a:cubicBezTo>
                  <a:pt x="531" y="812"/>
                  <a:pt x="539" y="823"/>
                  <a:pt x="539" y="828"/>
                </a:cubicBezTo>
                <a:close/>
                <a:moveTo>
                  <a:pt x="654" y="771"/>
                </a:moveTo>
                <a:cubicBezTo>
                  <a:pt x="654" y="787"/>
                  <a:pt x="654" y="806"/>
                  <a:pt x="648" y="817"/>
                </a:cubicBezTo>
                <a:lnTo>
                  <a:pt x="632" y="853"/>
                </a:lnTo>
                <a:cubicBezTo>
                  <a:pt x="632" y="853"/>
                  <a:pt x="613" y="869"/>
                  <a:pt x="602" y="869"/>
                </a:cubicBezTo>
                <a:cubicBezTo>
                  <a:pt x="591" y="869"/>
                  <a:pt x="577" y="875"/>
                  <a:pt x="566" y="875"/>
                </a:cubicBezTo>
                <a:cubicBezTo>
                  <a:pt x="555" y="875"/>
                  <a:pt x="542" y="875"/>
                  <a:pt x="531" y="869"/>
                </a:cubicBezTo>
                <a:cubicBezTo>
                  <a:pt x="520" y="864"/>
                  <a:pt x="514" y="858"/>
                  <a:pt x="504" y="853"/>
                </a:cubicBezTo>
                <a:cubicBezTo>
                  <a:pt x="485" y="844"/>
                  <a:pt x="479" y="799"/>
                  <a:pt x="479" y="771"/>
                </a:cubicBezTo>
                <a:lnTo>
                  <a:pt x="479" y="730"/>
                </a:lnTo>
                <a:cubicBezTo>
                  <a:pt x="479" y="713"/>
                  <a:pt x="479" y="694"/>
                  <a:pt x="484" y="683"/>
                </a:cubicBezTo>
                <a:lnTo>
                  <a:pt x="504" y="648"/>
                </a:lnTo>
                <a:cubicBezTo>
                  <a:pt x="504" y="648"/>
                  <a:pt x="520" y="631"/>
                  <a:pt x="531" y="631"/>
                </a:cubicBezTo>
                <a:cubicBezTo>
                  <a:pt x="542" y="631"/>
                  <a:pt x="555" y="626"/>
                  <a:pt x="566" y="626"/>
                </a:cubicBezTo>
                <a:cubicBezTo>
                  <a:pt x="577" y="626"/>
                  <a:pt x="591" y="626"/>
                  <a:pt x="602" y="631"/>
                </a:cubicBezTo>
                <a:cubicBezTo>
                  <a:pt x="613" y="637"/>
                  <a:pt x="621" y="643"/>
                  <a:pt x="632" y="648"/>
                </a:cubicBezTo>
                <a:cubicBezTo>
                  <a:pt x="643" y="654"/>
                  <a:pt x="642" y="667"/>
                  <a:pt x="648" y="683"/>
                </a:cubicBezTo>
                <a:cubicBezTo>
                  <a:pt x="653" y="700"/>
                  <a:pt x="654" y="713"/>
                  <a:pt x="654" y="730"/>
                </a:cubicBezTo>
                <a:lnTo>
                  <a:pt x="654" y="771"/>
                </a:lnTo>
                <a:close/>
                <a:moveTo>
                  <a:pt x="405" y="875"/>
                </a:moveTo>
                <a:lnTo>
                  <a:pt x="350" y="875"/>
                </a:lnTo>
                <a:lnTo>
                  <a:pt x="350" y="683"/>
                </a:lnTo>
                <a:lnTo>
                  <a:pt x="293" y="700"/>
                </a:lnTo>
                <a:lnTo>
                  <a:pt x="293" y="659"/>
                </a:lnTo>
                <a:lnTo>
                  <a:pt x="397" y="626"/>
                </a:lnTo>
                <a:lnTo>
                  <a:pt x="405" y="626"/>
                </a:lnTo>
                <a:lnTo>
                  <a:pt x="405" y="875"/>
                </a:lnTo>
                <a:close/>
                <a:moveTo>
                  <a:pt x="936" y="700"/>
                </a:moveTo>
                <a:cubicBezTo>
                  <a:pt x="936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7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ubicBezTo>
                  <a:pt x="725" y="235"/>
                  <a:pt x="936" y="443"/>
                  <a:pt x="936" y="70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44849" y="3568701"/>
            <a:ext cx="336550" cy="420689"/>
          </a:xfrm>
          <a:custGeom>
            <a:avLst/>
            <a:gdLst>
              <a:gd name="T0" fmla="*/ 457 w 936"/>
              <a:gd name="T1" fmla="*/ 735 h 1168"/>
              <a:gd name="T2" fmla="*/ 437 w 936"/>
              <a:gd name="T3" fmla="*/ 746 h 1168"/>
              <a:gd name="T4" fmla="*/ 432 w 936"/>
              <a:gd name="T5" fmla="*/ 754 h 1168"/>
              <a:gd name="T6" fmla="*/ 391 w 936"/>
              <a:gd name="T7" fmla="*/ 754 h 1168"/>
              <a:gd name="T8" fmla="*/ 405 w 936"/>
              <a:gd name="T9" fmla="*/ 626 h 1168"/>
              <a:gd name="T10" fmla="*/ 544 w 936"/>
              <a:gd name="T11" fmla="*/ 626 h 1168"/>
              <a:gd name="T12" fmla="*/ 544 w 936"/>
              <a:gd name="T13" fmla="*/ 667 h 1168"/>
              <a:gd name="T14" fmla="*/ 443 w 936"/>
              <a:gd name="T15" fmla="*/ 667 h 1168"/>
              <a:gd name="T16" fmla="*/ 437 w 936"/>
              <a:gd name="T17" fmla="*/ 719 h 1168"/>
              <a:gd name="T18" fmla="*/ 443 w 936"/>
              <a:gd name="T19" fmla="*/ 713 h 1168"/>
              <a:gd name="T20" fmla="*/ 451 w 936"/>
              <a:gd name="T21" fmla="*/ 705 h 1168"/>
              <a:gd name="T22" fmla="*/ 462 w 936"/>
              <a:gd name="T23" fmla="*/ 705 h 1168"/>
              <a:gd name="T24" fmla="*/ 473 w 936"/>
              <a:gd name="T25" fmla="*/ 705 h 1168"/>
              <a:gd name="T26" fmla="*/ 503 w 936"/>
              <a:gd name="T27" fmla="*/ 713 h 1168"/>
              <a:gd name="T28" fmla="*/ 525 w 936"/>
              <a:gd name="T29" fmla="*/ 730 h 1168"/>
              <a:gd name="T30" fmla="*/ 550 w 936"/>
              <a:gd name="T31" fmla="*/ 793 h 1168"/>
              <a:gd name="T32" fmla="*/ 544 w 936"/>
              <a:gd name="T33" fmla="*/ 823 h 1168"/>
              <a:gd name="T34" fmla="*/ 525 w 936"/>
              <a:gd name="T35" fmla="*/ 853 h 1168"/>
              <a:gd name="T36" fmla="*/ 503 w 936"/>
              <a:gd name="T37" fmla="*/ 869 h 1168"/>
              <a:gd name="T38" fmla="*/ 468 w 936"/>
              <a:gd name="T39" fmla="*/ 875 h 1168"/>
              <a:gd name="T40" fmla="*/ 437 w 936"/>
              <a:gd name="T41" fmla="*/ 869 h 1168"/>
              <a:gd name="T42" fmla="*/ 410 w 936"/>
              <a:gd name="T43" fmla="*/ 858 h 1168"/>
              <a:gd name="T44" fmla="*/ 385 w 936"/>
              <a:gd name="T45" fmla="*/ 806 h 1168"/>
              <a:gd name="T46" fmla="*/ 432 w 936"/>
              <a:gd name="T47" fmla="*/ 806 h 1168"/>
              <a:gd name="T48" fmla="*/ 468 w 936"/>
              <a:gd name="T49" fmla="*/ 834 h 1168"/>
              <a:gd name="T50" fmla="*/ 484 w 936"/>
              <a:gd name="T51" fmla="*/ 828 h 1168"/>
              <a:gd name="T52" fmla="*/ 498 w 936"/>
              <a:gd name="T53" fmla="*/ 817 h 1168"/>
              <a:gd name="T54" fmla="*/ 503 w 936"/>
              <a:gd name="T55" fmla="*/ 801 h 1168"/>
              <a:gd name="T56" fmla="*/ 503 w 936"/>
              <a:gd name="T57" fmla="*/ 765 h 1168"/>
              <a:gd name="T58" fmla="*/ 498 w 936"/>
              <a:gd name="T59" fmla="*/ 754 h 1168"/>
              <a:gd name="T60" fmla="*/ 484 w 936"/>
              <a:gd name="T61" fmla="*/ 741 h 1168"/>
              <a:gd name="T62" fmla="*/ 468 w 936"/>
              <a:gd name="T63" fmla="*/ 735 h 1168"/>
              <a:gd name="T64" fmla="*/ 457 w 936"/>
              <a:gd name="T65" fmla="*/ 735 h 1168"/>
              <a:gd name="T66" fmla="*/ 468 w 936"/>
              <a:gd name="T67" fmla="*/ 235 h 1168"/>
              <a:gd name="T68" fmla="*/ 935 w 936"/>
              <a:gd name="T69" fmla="*/ 700 h 1168"/>
              <a:gd name="T70" fmla="*/ 468 w 936"/>
              <a:gd name="T71" fmla="*/ 1167 h 1168"/>
              <a:gd name="T72" fmla="*/ 0 w 936"/>
              <a:gd name="T73" fmla="*/ 700 h 1168"/>
              <a:gd name="T74" fmla="*/ 118 w 936"/>
              <a:gd name="T75" fmla="*/ 700 h 1168"/>
              <a:gd name="T76" fmla="*/ 468 w 936"/>
              <a:gd name="T77" fmla="*/ 1050 h 1168"/>
              <a:gd name="T78" fmla="*/ 818 w 936"/>
              <a:gd name="T79" fmla="*/ 700 h 1168"/>
              <a:gd name="T80" fmla="*/ 468 w 936"/>
              <a:gd name="T81" fmla="*/ 350 h 1168"/>
              <a:gd name="T82" fmla="*/ 468 w 936"/>
              <a:gd name="T83" fmla="*/ 585 h 1168"/>
              <a:gd name="T84" fmla="*/ 175 w 936"/>
              <a:gd name="T85" fmla="*/ 292 h 1168"/>
              <a:gd name="T86" fmla="*/ 468 w 936"/>
              <a:gd name="T87" fmla="*/ 0 h 1168"/>
              <a:gd name="T88" fmla="*/ 468 w 936"/>
              <a:gd name="T89" fmla="*/ 235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36" h="1168">
                <a:moveTo>
                  <a:pt x="457" y="735"/>
                </a:moveTo>
                <a:cubicBezTo>
                  <a:pt x="452" y="737"/>
                  <a:pt x="437" y="742"/>
                  <a:pt x="437" y="746"/>
                </a:cubicBezTo>
                <a:cubicBezTo>
                  <a:pt x="437" y="752"/>
                  <a:pt x="432" y="754"/>
                  <a:pt x="432" y="754"/>
                </a:cubicBezTo>
                <a:lnTo>
                  <a:pt x="391" y="754"/>
                </a:lnTo>
                <a:lnTo>
                  <a:pt x="405" y="626"/>
                </a:lnTo>
                <a:lnTo>
                  <a:pt x="544" y="626"/>
                </a:lnTo>
                <a:lnTo>
                  <a:pt x="544" y="667"/>
                </a:lnTo>
                <a:lnTo>
                  <a:pt x="443" y="667"/>
                </a:lnTo>
                <a:lnTo>
                  <a:pt x="437" y="719"/>
                </a:lnTo>
                <a:cubicBezTo>
                  <a:pt x="437" y="719"/>
                  <a:pt x="443" y="719"/>
                  <a:pt x="443" y="713"/>
                </a:cubicBezTo>
                <a:cubicBezTo>
                  <a:pt x="443" y="708"/>
                  <a:pt x="451" y="711"/>
                  <a:pt x="451" y="705"/>
                </a:cubicBezTo>
                <a:cubicBezTo>
                  <a:pt x="451" y="700"/>
                  <a:pt x="457" y="705"/>
                  <a:pt x="462" y="705"/>
                </a:cubicBezTo>
                <a:lnTo>
                  <a:pt x="473" y="705"/>
                </a:lnTo>
                <a:cubicBezTo>
                  <a:pt x="484" y="705"/>
                  <a:pt x="497" y="708"/>
                  <a:pt x="503" y="713"/>
                </a:cubicBezTo>
                <a:cubicBezTo>
                  <a:pt x="508" y="719"/>
                  <a:pt x="519" y="724"/>
                  <a:pt x="525" y="730"/>
                </a:cubicBezTo>
                <a:cubicBezTo>
                  <a:pt x="537" y="742"/>
                  <a:pt x="550" y="767"/>
                  <a:pt x="550" y="793"/>
                </a:cubicBezTo>
                <a:cubicBezTo>
                  <a:pt x="550" y="804"/>
                  <a:pt x="549" y="818"/>
                  <a:pt x="544" y="823"/>
                </a:cubicBezTo>
                <a:cubicBezTo>
                  <a:pt x="538" y="829"/>
                  <a:pt x="536" y="842"/>
                  <a:pt x="525" y="853"/>
                </a:cubicBezTo>
                <a:cubicBezTo>
                  <a:pt x="514" y="864"/>
                  <a:pt x="508" y="864"/>
                  <a:pt x="503" y="869"/>
                </a:cubicBezTo>
                <a:cubicBezTo>
                  <a:pt x="497" y="875"/>
                  <a:pt x="478" y="875"/>
                  <a:pt x="468" y="875"/>
                </a:cubicBezTo>
                <a:cubicBezTo>
                  <a:pt x="457" y="875"/>
                  <a:pt x="442" y="875"/>
                  <a:pt x="437" y="869"/>
                </a:cubicBezTo>
                <a:cubicBezTo>
                  <a:pt x="431" y="864"/>
                  <a:pt x="421" y="864"/>
                  <a:pt x="410" y="858"/>
                </a:cubicBezTo>
                <a:cubicBezTo>
                  <a:pt x="395" y="851"/>
                  <a:pt x="385" y="827"/>
                  <a:pt x="385" y="806"/>
                </a:cubicBezTo>
                <a:lnTo>
                  <a:pt x="432" y="806"/>
                </a:lnTo>
                <a:cubicBezTo>
                  <a:pt x="432" y="827"/>
                  <a:pt x="446" y="834"/>
                  <a:pt x="468" y="834"/>
                </a:cubicBezTo>
                <a:cubicBezTo>
                  <a:pt x="473" y="834"/>
                  <a:pt x="478" y="834"/>
                  <a:pt x="484" y="828"/>
                </a:cubicBezTo>
                <a:lnTo>
                  <a:pt x="498" y="817"/>
                </a:lnTo>
                <a:cubicBezTo>
                  <a:pt x="498" y="817"/>
                  <a:pt x="503" y="806"/>
                  <a:pt x="503" y="801"/>
                </a:cubicBezTo>
                <a:lnTo>
                  <a:pt x="503" y="765"/>
                </a:lnTo>
                <a:lnTo>
                  <a:pt x="498" y="754"/>
                </a:lnTo>
                <a:lnTo>
                  <a:pt x="484" y="741"/>
                </a:lnTo>
                <a:cubicBezTo>
                  <a:pt x="484" y="741"/>
                  <a:pt x="473" y="735"/>
                  <a:pt x="468" y="735"/>
                </a:cubicBezTo>
                <a:lnTo>
                  <a:pt x="457" y="735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7"/>
                  <a:pt x="468" y="1167"/>
                </a:cubicBezTo>
                <a:cubicBezTo>
                  <a:pt x="211" y="1167"/>
                  <a:pt x="0" y="957"/>
                  <a:pt x="0" y="700"/>
                </a:cubicBezTo>
                <a:lnTo>
                  <a:pt x="118" y="700"/>
                </a:lnTo>
                <a:cubicBezTo>
                  <a:pt x="118" y="891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2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97364" y="3570288"/>
            <a:ext cx="377825" cy="419100"/>
          </a:xfrm>
          <a:custGeom>
            <a:avLst/>
            <a:gdLst>
              <a:gd name="T0" fmla="*/ 818 w 1051"/>
              <a:gd name="T1" fmla="*/ 640 h 1166"/>
              <a:gd name="T2" fmla="*/ 933 w 1051"/>
              <a:gd name="T3" fmla="*/ 640 h 1166"/>
              <a:gd name="T4" fmla="*/ 933 w 1051"/>
              <a:gd name="T5" fmla="*/ 990 h 1166"/>
              <a:gd name="T6" fmla="*/ 233 w 1051"/>
              <a:gd name="T7" fmla="*/ 990 h 1166"/>
              <a:gd name="T8" fmla="*/ 233 w 1051"/>
              <a:gd name="T9" fmla="*/ 1165 h 1166"/>
              <a:gd name="T10" fmla="*/ 0 w 1051"/>
              <a:gd name="T11" fmla="*/ 932 h 1166"/>
              <a:gd name="T12" fmla="*/ 233 w 1051"/>
              <a:gd name="T13" fmla="*/ 700 h 1166"/>
              <a:gd name="T14" fmla="*/ 233 w 1051"/>
              <a:gd name="T15" fmla="*/ 875 h 1166"/>
              <a:gd name="T16" fmla="*/ 818 w 1051"/>
              <a:gd name="T17" fmla="*/ 875 h 1166"/>
              <a:gd name="T18" fmla="*/ 818 w 1051"/>
              <a:gd name="T19" fmla="*/ 640 h 1166"/>
              <a:gd name="T20" fmla="*/ 233 w 1051"/>
              <a:gd name="T21" fmla="*/ 290 h 1166"/>
              <a:gd name="T22" fmla="*/ 233 w 1051"/>
              <a:gd name="T23" fmla="*/ 525 h 1166"/>
              <a:gd name="T24" fmla="*/ 118 w 1051"/>
              <a:gd name="T25" fmla="*/ 525 h 1166"/>
              <a:gd name="T26" fmla="*/ 118 w 1051"/>
              <a:gd name="T27" fmla="*/ 175 h 1166"/>
              <a:gd name="T28" fmla="*/ 818 w 1051"/>
              <a:gd name="T29" fmla="*/ 175 h 1166"/>
              <a:gd name="T30" fmla="*/ 818 w 1051"/>
              <a:gd name="T31" fmla="*/ 0 h 1166"/>
              <a:gd name="T32" fmla="*/ 1050 w 1051"/>
              <a:gd name="T33" fmla="*/ 233 h 1166"/>
              <a:gd name="T34" fmla="*/ 818 w 1051"/>
              <a:gd name="T35" fmla="*/ 465 h 1166"/>
              <a:gd name="T36" fmla="*/ 818 w 1051"/>
              <a:gd name="T37" fmla="*/ 290 h 1166"/>
              <a:gd name="T38" fmla="*/ 233 w 1051"/>
              <a:gd name="T39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1166">
                <a:moveTo>
                  <a:pt x="818" y="640"/>
                </a:moveTo>
                <a:lnTo>
                  <a:pt x="933" y="640"/>
                </a:lnTo>
                <a:lnTo>
                  <a:pt x="933" y="990"/>
                </a:lnTo>
                <a:lnTo>
                  <a:pt x="233" y="990"/>
                </a:lnTo>
                <a:lnTo>
                  <a:pt x="233" y="1165"/>
                </a:lnTo>
                <a:lnTo>
                  <a:pt x="0" y="932"/>
                </a:lnTo>
                <a:lnTo>
                  <a:pt x="233" y="700"/>
                </a:lnTo>
                <a:lnTo>
                  <a:pt x="233" y="875"/>
                </a:lnTo>
                <a:lnTo>
                  <a:pt x="818" y="875"/>
                </a:lnTo>
                <a:lnTo>
                  <a:pt x="818" y="640"/>
                </a:lnTo>
                <a:close/>
                <a:moveTo>
                  <a:pt x="233" y="290"/>
                </a:moveTo>
                <a:lnTo>
                  <a:pt x="233" y="525"/>
                </a:lnTo>
                <a:lnTo>
                  <a:pt x="118" y="525"/>
                </a:lnTo>
                <a:lnTo>
                  <a:pt x="118" y="175"/>
                </a:lnTo>
                <a:lnTo>
                  <a:pt x="818" y="175"/>
                </a:lnTo>
                <a:lnTo>
                  <a:pt x="818" y="0"/>
                </a:lnTo>
                <a:lnTo>
                  <a:pt x="1050" y="233"/>
                </a:lnTo>
                <a:lnTo>
                  <a:pt x="818" y="465"/>
                </a:lnTo>
                <a:lnTo>
                  <a:pt x="818" y="290"/>
                </a:lnTo>
                <a:lnTo>
                  <a:pt x="233" y="29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70514" y="3570288"/>
            <a:ext cx="377825" cy="419100"/>
          </a:xfrm>
          <a:custGeom>
            <a:avLst/>
            <a:gdLst>
              <a:gd name="T0" fmla="*/ 582 w 1051"/>
              <a:gd name="T1" fmla="*/ 757 h 1166"/>
              <a:gd name="T2" fmla="*/ 495 w 1051"/>
              <a:gd name="T3" fmla="*/ 757 h 1166"/>
              <a:gd name="T4" fmla="*/ 495 w 1051"/>
              <a:gd name="T5" fmla="*/ 525 h 1166"/>
              <a:gd name="T6" fmla="*/ 407 w 1051"/>
              <a:gd name="T7" fmla="*/ 525 h 1166"/>
              <a:gd name="T8" fmla="*/ 407 w 1051"/>
              <a:gd name="T9" fmla="*/ 465 h 1166"/>
              <a:gd name="T10" fmla="*/ 525 w 1051"/>
              <a:gd name="T11" fmla="*/ 407 h 1166"/>
              <a:gd name="T12" fmla="*/ 582 w 1051"/>
              <a:gd name="T13" fmla="*/ 407 h 1166"/>
              <a:gd name="T14" fmla="*/ 582 w 1051"/>
              <a:gd name="T15" fmla="*/ 757 h 1166"/>
              <a:gd name="T16" fmla="*/ 817 w 1051"/>
              <a:gd name="T17" fmla="*/ 640 h 1166"/>
              <a:gd name="T18" fmla="*/ 932 w 1051"/>
              <a:gd name="T19" fmla="*/ 640 h 1166"/>
              <a:gd name="T20" fmla="*/ 932 w 1051"/>
              <a:gd name="T21" fmla="*/ 990 h 1166"/>
              <a:gd name="T22" fmla="*/ 232 w 1051"/>
              <a:gd name="T23" fmla="*/ 990 h 1166"/>
              <a:gd name="T24" fmla="*/ 232 w 1051"/>
              <a:gd name="T25" fmla="*/ 1165 h 1166"/>
              <a:gd name="T26" fmla="*/ 0 w 1051"/>
              <a:gd name="T27" fmla="*/ 932 h 1166"/>
              <a:gd name="T28" fmla="*/ 232 w 1051"/>
              <a:gd name="T29" fmla="*/ 700 h 1166"/>
              <a:gd name="T30" fmla="*/ 232 w 1051"/>
              <a:gd name="T31" fmla="*/ 875 h 1166"/>
              <a:gd name="T32" fmla="*/ 817 w 1051"/>
              <a:gd name="T33" fmla="*/ 875 h 1166"/>
              <a:gd name="T34" fmla="*/ 817 w 1051"/>
              <a:gd name="T35" fmla="*/ 640 h 1166"/>
              <a:gd name="T36" fmla="*/ 232 w 1051"/>
              <a:gd name="T37" fmla="*/ 290 h 1166"/>
              <a:gd name="T38" fmla="*/ 232 w 1051"/>
              <a:gd name="T39" fmla="*/ 525 h 1166"/>
              <a:gd name="T40" fmla="*/ 117 w 1051"/>
              <a:gd name="T41" fmla="*/ 525 h 1166"/>
              <a:gd name="T42" fmla="*/ 117 w 1051"/>
              <a:gd name="T43" fmla="*/ 175 h 1166"/>
              <a:gd name="T44" fmla="*/ 817 w 1051"/>
              <a:gd name="T45" fmla="*/ 175 h 1166"/>
              <a:gd name="T46" fmla="*/ 817 w 1051"/>
              <a:gd name="T47" fmla="*/ 0 h 1166"/>
              <a:gd name="T48" fmla="*/ 1050 w 1051"/>
              <a:gd name="T49" fmla="*/ 233 h 1166"/>
              <a:gd name="T50" fmla="*/ 817 w 1051"/>
              <a:gd name="T51" fmla="*/ 465 h 1166"/>
              <a:gd name="T52" fmla="*/ 817 w 1051"/>
              <a:gd name="T53" fmla="*/ 290 h 1166"/>
              <a:gd name="T54" fmla="*/ 232 w 1051"/>
              <a:gd name="T55" fmla="*/ 29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051" h="1166">
                <a:moveTo>
                  <a:pt x="582" y="757"/>
                </a:moveTo>
                <a:lnTo>
                  <a:pt x="495" y="757"/>
                </a:lnTo>
                <a:lnTo>
                  <a:pt x="495" y="525"/>
                </a:lnTo>
                <a:lnTo>
                  <a:pt x="407" y="525"/>
                </a:lnTo>
                <a:lnTo>
                  <a:pt x="407" y="465"/>
                </a:lnTo>
                <a:lnTo>
                  <a:pt x="525" y="407"/>
                </a:lnTo>
                <a:lnTo>
                  <a:pt x="582" y="407"/>
                </a:lnTo>
                <a:lnTo>
                  <a:pt x="582" y="757"/>
                </a:lnTo>
                <a:close/>
                <a:moveTo>
                  <a:pt x="817" y="640"/>
                </a:moveTo>
                <a:lnTo>
                  <a:pt x="932" y="640"/>
                </a:lnTo>
                <a:lnTo>
                  <a:pt x="932" y="990"/>
                </a:lnTo>
                <a:lnTo>
                  <a:pt x="232" y="990"/>
                </a:lnTo>
                <a:lnTo>
                  <a:pt x="232" y="1165"/>
                </a:lnTo>
                <a:lnTo>
                  <a:pt x="0" y="932"/>
                </a:lnTo>
                <a:lnTo>
                  <a:pt x="232" y="700"/>
                </a:lnTo>
                <a:lnTo>
                  <a:pt x="232" y="875"/>
                </a:lnTo>
                <a:lnTo>
                  <a:pt x="817" y="875"/>
                </a:lnTo>
                <a:lnTo>
                  <a:pt x="817" y="640"/>
                </a:lnTo>
                <a:close/>
                <a:moveTo>
                  <a:pt x="232" y="290"/>
                </a:moveTo>
                <a:lnTo>
                  <a:pt x="232" y="525"/>
                </a:lnTo>
                <a:lnTo>
                  <a:pt x="117" y="525"/>
                </a:lnTo>
                <a:lnTo>
                  <a:pt x="11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3"/>
                </a:lnTo>
                <a:lnTo>
                  <a:pt x="817" y="465"/>
                </a:lnTo>
                <a:lnTo>
                  <a:pt x="817" y="290"/>
                </a:lnTo>
                <a:lnTo>
                  <a:pt x="232" y="29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3664" y="3632200"/>
            <a:ext cx="377825" cy="293688"/>
          </a:xfrm>
          <a:custGeom>
            <a:avLst/>
            <a:gdLst>
              <a:gd name="T0" fmla="*/ 0 w 1051"/>
              <a:gd name="T1" fmla="*/ 0 h 816"/>
              <a:gd name="T2" fmla="*/ 1050 w 1051"/>
              <a:gd name="T3" fmla="*/ 0 h 816"/>
              <a:gd name="T4" fmla="*/ 1050 w 1051"/>
              <a:gd name="T5" fmla="*/ 115 h 816"/>
              <a:gd name="T6" fmla="*/ 0 w 1051"/>
              <a:gd name="T7" fmla="*/ 115 h 816"/>
              <a:gd name="T8" fmla="*/ 0 w 1051"/>
              <a:gd name="T9" fmla="*/ 0 h 816"/>
              <a:gd name="T10" fmla="*/ 0 w 1051"/>
              <a:gd name="T11" fmla="*/ 350 h 816"/>
              <a:gd name="T12" fmla="*/ 0 w 1051"/>
              <a:gd name="T13" fmla="*/ 233 h 816"/>
              <a:gd name="T14" fmla="*/ 1050 w 1051"/>
              <a:gd name="T15" fmla="*/ 233 h 816"/>
              <a:gd name="T16" fmla="*/ 1050 w 1051"/>
              <a:gd name="T17" fmla="*/ 350 h 816"/>
              <a:gd name="T18" fmla="*/ 0 w 1051"/>
              <a:gd name="T19" fmla="*/ 350 h 816"/>
              <a:gd name="T20" fmla="*/ 0 w 1051"/>
              <a:gd name="T21" fmla="*/ 815 h 816"/>
              <a:gd name="T22" fmla="*/ 0 w 1051"/>
              <a:gd name="T23" fmla="*/ 700 h 816"/>
              <a:gd name="T24" fmla="*/ 1050 w 1051"/>
              <a:gd name="T25" fmla="*/ 700 h 816"/>
              <a:gd name="T26" fmla="*/ 1050 w 1051"/>
              <a:gd name="T27" fmla="*/ 815 h 816"/>
              <a:gd name="T28" fmla="*/ 0 w 1051"/>
              <a:gd name="T29" fmla="*/ 815 h 816"/>
              <a:gd name="T30" fmla="*/ 0 w 1051"/>
              <a:gd name="T31" fmla="*/ 582 h 816"/>
              <a:gd name="T32" fmla="*/ 0 w 1051"/>
              <a:gd name="T33" fmla="*/ 465 h 816"/>
              <a:gd name="T34" fmla="*/ 1050 w 1051"/>
              <a:gd name="T35" fmla="*/ 465 h 816"/>
              <a:gd name="T36" fmla="*/ 1050 w 1051"/>
              <a:gd name="T37" fmla="*/ 582 h 816"/>
              <a:gd name="T38" fmla="*/ 0 w 1051"/>
              <a:gd name="T39" fmla="*/ 58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51" h="816">
                <a:moveTo>
                  <a:pt x="0" y="0"/>
                </a:moveTo>
                <a:lnTo>
                  <a:pt x="1050" y="0"/>
                </a:lnTo>
                <a:lnTo>
                  <a:pt x="1050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050" y="233"/>
                </a:lnTo>
                <a:lnTo>
                  <a:pt x="1050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1050" y="700"/>
                </a:lnTo>
                <a:lnTo>
                  <a:pt x="1050" y="815"/>
                </a:lnTo>
                <a:lnTo>
                  <a:pt x="0" y="815"/>
                </a:lnTo>
                <a:close/>
                <a:moveTo>
                  <a:pt x="0" y="582"/>
                </a:moveTo>
                <a:lnTo>
                  <a:pt x="0" y="465"/>
                </a:lnTo>
                <a:lnTo>
                  <a:pt x="1050" y="465"/>
                </a:lnTo>
                <a:lnTo>
                  <a:pt x="1050" y="582"/>
                </a:lnTo>
                <a:lnTo>
                  <a:pt x="0" y="5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59674" y="3759201"/>
            <a:ext cx="293688" cy="41275"/>
          </a:xfrm>
          <a:custGeom>
            <a:avLst/>
            <a:gdLst>
              <a:gd name="T0" fmla="*/ 815 w 816"/>
              <a:gd name="T1" fmla="*/ 115 h 116"/>
              <a:gd name="T2" fmla="*/ 0 w 816"/>
              <a:gd name="T3" fmla="*/ 115 h 116"/>
              <a:gd name="T4" fmla="*/ 0 w 816"/>
              <a:gd name="T5" fmla="*/ 0 h 116"/>
              <a:gd name="T6" fmla="*/ 815 w 816"/>
              <a:gd name="T7" fmla="*/ 0 h 116"/>
              <a:gd name="T8" fmla="*/ 815 w 816"/>
              <a:gd name="T9" fmla="*/ 115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6" h="116">
                <a:moveTo>
                  <a:pt x="815" y="115"/>
                </a:moveTo>
                <a:lnTo>
                  <a:pt x="0" y="115"/>
                </a:lnTo>
                <a:lnTo>
                  <a:pt x="0" y="0"/>
                </a:lnTo>
                <a:lnTo>
                  <a:pt x="815" y="0"/>
                </a:lnTo>
                <a:lnTo>
                  <a:pt x="815" y="115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3540125"/>
            <a:ext cx="477838" cy="477838"/>
          </a:xfrm>
          <a:custGeom>
            <a:avLst/>
            <a:gdLst>
              <a:gd name="T0" fmla="*/ 408 w 1328"/>
              <a:gd name="T1" fmla="*/ 977 h 1328"/>
              <a:gd name="T2" fmla="*/ 525 w 1328"/>
              <a:gd name="T3" fmla="*/ 1094 h 1328"/>
              <a:gd name="T4" fmla="*/ 408 w 1328"/>
              <a:gd name="T5" fmla="*/ 1209 h 1328"/>
              <a:gd name="T6" fmla="*/ 293 w 1328"/>
              <a:gd name="T7" fmla="*/ 1094 h 1328"/>
              <a:gd name="T8" fmla="*/ 408 w 1328"/>
              <a:gd name="T9" fmla="*/ 977 h 1328"/>
              <a:gd name="T10" fmla="*/ 908 w 1328"/>
              <a:gd name="T11" fmla="*/ 684 h 1328"/>
              <a:gd name="T12" fmla="*/ 383 w 1328"/>
              <a:gd name="T13" fmla="*/ 159 h 1328"/>
              <a:gd name="T14" fmla="*/ 1168 w 1328"/>
              <a:gd name="T15" fmla="*/ 159 h 1328"/>
              <a:gd name="T16" fmla="*/ 1225 w 1328"/>
              <a:gd name="T17" fmla="*/ 219 h 1328"/>
              <a:gd name="T18" fmla="*/ 1217 w 1328"/>
              <a:gd name="T19" fmla="*/ 247 h 1328"/>
              <a:gd name="T20" fmla="*/ 1009 w 1328"/>
              <a:gd name="T21" fmla="*/ 624 h 1328"/>
              <a:gd name="T22" fmla="*/ 908 w 1328"/>
              <a:gd name="T23" fmla="*/ 684 h 1328"/>
              <a:gd name="T24" fmla="*/ 432 w 1328"/>
              <a:gd name="T25" fmla="*/ 802 h 1328"/>
              <a:gd name="T26" fmla="*/ 728 w 1328"/>
              <a:gd name="T27" fmla="*/ 802 h 1328"/>
              <a:gd name="T28" fmla="*/ 610 w 1328"/>
              <a:gd name="T29" fmla="*/ 684 h 1328"/>
              <a:gd name="T30" fmla="*/ 473 w 1328"/>
              <a:gd name="T31" fmla="*/ 684 h 1328"/>
              <a:gd name="T32" fmla="*/ 421 w 1328"/>
              <a:gd name="T33" fmla="*/ 780 h 1328"/>
              <a:gd name="T34" fmla="*/ 419 w 1328"/>
              <a:gd name="T35" fmla="*/ 788 h 1328"/>
              <a:gd name="T36" fmla="*/ 432 w 1328"/>
              <a:gd name="T37" fmla="*/ 802 h 1328"/>
              <a:gd name="T38" fmla="*/ 1327 w 1328"/>
              <a:gd name="T39" fmla="*/ 1253 h 1328"/>
              <a:gd name="T40" fmla="*/ 1253 w 1328"/>
              <a:gd name="T41" fmla="*/ 1327 h 1328"/>
              <a:gd name="T42" fmla="*/ 1086 w 1328"/>
              <a:gd name="T43" fmla="*/ 1160 h 1328"/>
              <a:gd name="T44" fmla="*/ 993 w 1328"/>
              <a:gd name="T45" fmla="*/ 1209 h 1328"/>
              <a:gd name="T46" fmla="*/ 875 w 1328"/>
              <a:gd name="T47" fmla="*/ 1094 h 1328"/>
              <a:gd name="T48" fmla="*/ 925 w 1328"/>
              <a:gd name="T49" fmla="*/ 998 h 1328"/>
              <a:gd name="T50" fmla="*/ 843 w 1328"/>
              <a:gd name="T51" fmla="*/ 919 h 1328"/>
              <a:gd name="T52" fmla="*/ 408 w 1328"/>
              <a:gd name="T53" fmla="*/ 919 h 1328"/>
              <a:gd name="T54" fmla="*/ 293 w 1328"/>
              <a:gd name="T55" fmla="*/ 802 h 1328"/>
              <a:gd name="T56" fmla="*/ 307 w 1328"/>
              <a:gd name="T57" fmla="*/ 747 h 1328"/>
              <a:gd name="T58" fmla="*/ 386 w 1328"/>
              <a:gd name="T59" fmla="*/ 602 h 1328"/>
              <a:gd name="T60" fmla="*/ 257 w 1328"/>
              <a:gd name="T61" fmla="*/ 331 h 1328"/>
              <a:gd name="T62" fmla="*/ 0 w 1328"/>
              <a:gd name="T63" fmla="*/ 74 h 1328"/>
              <a:gd name="T64" fmla="*/ 74 w 1328"/>
              <a:gd name="T65" fmla="*/ 0 h 1328"/>
              <a:gd name="T66" fmla="*/ 1327 w 1328"/>
              <a:gd name="T67" fmla="*/ 1253 h 1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28" h="1328">
                <a:moveTo>
                  <a:pt x="408" y="977"/>
                </a:moveTo>
                <a:cubicBezTo>
                  <a:pt x="471" y="977"/>
                  <a:pt x="525" y="1031"/>
                  <a:pt x="525" y="1094"/>
                </a:cubicBezTo>
                <a:cubicBezTo>
                  <a:pt x="525" y="1157"/>
                  <a:pt x="471" y="1209"/>
                  <a:pt x="408" y="1209"/>
                </a:cubicBezTo>
                <a:cubicBezTo>
                  <a:pt x="345" y="1209"/>
                  <a:pt x="293" y="1157"/>
                  <a:pt x="293" y="1094"/>
                </a:cubicBezTo>
                <a:cubicBezTo>
                  <a:pt x="293" y="1031"/>
                  <a:pt x="345" y="977"/>
                  <a:pt x="408" y="977"/>
                </a:cubicBezTo>
                <a:close/>
                <a:moveTo>
                  <a:pt x="908" y="684"/>
                </a:moveTo>
                <a:lnTo>
                  <a:pt x="383" y="159"/>
                </a:lnTo>
                <a:lnTo>
                  <a:pt x="1168" y="159"/>
                </a:lnTo>
                <a:cubicBezTo>
                  <a:pt x="1201" y="159"/>
                  <a:pt x="1225" y="186"/>
                  <a:pt x="1225" y="219"/>
                </a:cubicBezTo>
                <a:cubicBezTo>
                  <a:pt x="1225" y="230"/>
                  <a:pt x="1223" y="238"/>
                  <a:pt x="1217" y="247"/>
                </a:cubicBezTo>
                <a:lnTo>
                  <a:pt x="1009" y="624"/>
                </a:lnTo>
                <a:cubicBezTo>
                  <a:pt x="990" y="659"/>
                  <a:pt x="952" y="684"/>
                  <a:pt x="908" y="684"/>
                </a:cubicBezTo>
                <a:close/>
                <a:moveTo>
                  <a:pt x="432" y="802"/>
                </a:moveTo>
                <a:lnTo>
                  <a:pt x="728" y="802"/>
                </a:lnTo>
                <a:lnTo>
                  <a:pt x="610" y="684"/>
                </a:lnTo>
                <a:lnTo>
                  <a:pt x="473" y="684"/>
                </a:lnTo>
                <a:lnTo>
                  <a:pt x="421" y="780"/>
                </a:lnTo>
                <a:lnTo>
                  <a:pt x="419" y="788"/>
                </a:lnTo>
                <a:cubicBezTo>
                  <a:pt x="419" y="796"/>
                  <a:pt x="424" y="802"/>
                  <a:pt x="432" y="802"/>
                </a:cubicBezTo>
                <a:close/>
                <a:moveTo>
                  <a:pt x="1327" y="1253"/>
                </a:moveTo>
                <a:lnTo>
                  <a:pt x="1253" y="1327"/>
                </a:lnTo>
                <a:lnTo>
                  <a:pt x="1086" y="1160"/>
                </a:lnTo>
                <a:cubicBezTo>
                  <a:pt x="1064" y="1190"/>
                  <a:pt x="1031" y="1209"/>
                  <a:pt x="993" y="1209"/>
                </a:cubicBezTo>
                <a:cubicBezTo>
                  <a:pt x="930" y="1209"/>
                  <a:pt x="875" y="1157"/>
                  <a:pt x="875" y="1094"/>
                </a:cubicBezTo>
                <a:cubicBezTo>
                  <a:pt x="875" y="1056"/>
                  <a:pt x="894" y="1020"/>
                  <a:pt x="925" y="998"/>
                </a:cubicBezTo>
                <a:lnTo>
                  <a:pt x="843" y="919"/>
                </a:lnTo>
                <a:lnTo>
                  <a:pt x="408" y="919"/>
                </a:lnTo>
                <a:cubicBezTo>
                  <a:pt x="345" y="919"/>
                  <a:pt x="293" y="864"/>
                  <a:pt x="293" y="802"/>
                </a:cubicBezTo>
                <a:cubicBezTo>
                  <a:pt x="293" y="782"/>
                  <a:pt x="298" y="763"/>
                  <a:pt x="307" y="747"/>
                </a:cubicBezTo>
                <a:lnTo>
                  <a:pt x="386" y="602"/>
                </a:lnTo>
                <a:lnTo>
                  <a:pt x="257" y="331"/>
                </a:lnTo>
                <a:lnTo>
                  <a:pt x="0" y="74"/>
                </a:lnTo>
                <a:lnTo>
                  <a:pt x="74" y="0"/>
                </a:lnTo>
                <a:lnTo>
                  <a:pt x="1327" y="125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0249" y="3590926"/>
            <a:ext cx="463550" cy="377825"/>
          </a:xfrm>
          <a:custGeom>
            <a:avLst/>
            <a:gdLst>
              <a:gd name="T0" fmla="*/ 875 w 1287"/>
              <a:gd name="T1" fmla="*/ 407 h 1050"/>
              <a:gd name="T2" fmla="*/ 875 w 1287"/>
              <a:gd name="T3" fmla="*/ 524 h 1050"/>
              <a:gd name="T4" fmla="*/ 411 w 1287"/>
              <a:gd name="T5" fmla="*/ 524 h 1050"/>
              <a:gd name="T6" fmla="*/ 411 w 1287"/>
              <a:gd name="T7" fmla="*/ 407 h 1050"/>
              <a:gd name="T8" fmla="*/ 875 w 1287"/>
              <a:gd name="T9" fmla="*/ 407 h 1050"/>
              <a:gd name="T10" fmla="*/ 1168 w 1287"/>
              <a:gd name="T11" fmla="*/ 817 h 1050"/>
              <a:gd name="T12" fmla="*/ 1168 w 1287"/>
              <a:gd name="T13" fmla="*/ 117 h 1050"/>
              <a:gd name="T14" fmla="*/ 118 w 1287"/>
              <a:gd name="T15" fmla="*/ 117 h 1050"/>
              <a:gd name="T16" fmla="*/ 118 w 1287"/>
              <a:gd name="T17" fmla="*/ 817 h 1050"/>
              <a:gd name="T18" fmla="*/ 1168 w 1287"/>
              <a:gd name="T19" fmla="*/ 817 h 1050"/>
              <a:gd name="T20" fmla="*/ 1168 w 1287"/>
              <a:gd name="T21" fmla="*/ 0 h 1050"/>
              <a:gd name="T22" fmla="*/ 1286 w 1287"/>
              <a:gd name="T23" fmla="*/ 117 h 1050"/>
              <a:gd name="T24" fmla="*/ 1283 w 1287"/>
              <a:gd name="T25" fmla="*/ 817 h 1050"/>
              <a:gd name="T26" fmla="*/ 1168 w 1287"/>
              <a:gd name="T27" fmla="*/ 932 h 1050"/>
              <a:gd name="T28" fmla="*/ 875 w 1287"/>
              <a:gd name="T29" fmla="*/ 932 h 1050"/>
              <a:gd name="T30" fmla="*/ 875 w 1287"/>
              <a:gd name="T31" fmla="*/ 1049 h 1050"/>
              <a:gd name="T32" fmla="*/ 411 w 1287"/>
              <a:gd name="T33" fmla="*/ 1049 h 1050"/>
              <a:gd name="T34" fmla="*/ 411 w 1287"/>
              <a:gd name="T35" fmla="*/ 932 h 1050"/>
              <a:gd name="T36" fmla="*/ 118 w 1287"/>
              <a:gd name="T37" fmla="*/ 932 h 1050"/>
              <a:gd name="T38" fmla="*/ 0 w 1287"/>
              <a:gd name="T39" fmla="*/ 817 h 1050"/>
              <a:gd name="T40" fmla="*/ 0 w 1287"/>
              <a:gd name="T41" fmla="*/ 117 h 1050"/>
              <a:gd name="T42" fmla="*/ 118 w 1287"/>
              <a:gd name="T43" fmla="*/ 0 h 1050"/>
              <a:gd name="T44" fmla="*/ 1168 w 1287"/>
              <a:gd name="T4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7" h="1050">
                <a:moveTo>
                  <a:pt x="875" y="407"/>
                </a:moveTo>
                <a:lnTo>
                  <a:pt x="875" y="524"/>
                </a:lnTo>
                <a:lnTo>
                  <a:pt x="411" y="524"/>
                </a:lnTo>
                <a:lnTo>
                  <a:pt x="411" y="407"/>
                </a:lnTo>
                <a:lnTo>
                  <a:pt x="875" y="407"/>
                </a:lnTo>
                <a:close/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1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2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1"/>
                  <a:pt x="52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3570288"/>
            <a:ext cx="419100" cy="419100"/>
          </a:xfrm>
          <a:custGeom>
            <a:avLst/>
            <a:gdLst>
              <a:gd name="T0" fmla="*/ 875 w 1166"/>
              <a:gd name="T1" fmla="*/ 640 h 1166"/>
              <a:gd name="T2" fmla="*/ 875 w 1166"/>
              <a:gd name="T3" fmla="*/ 525 h 1166"/>
              <a:gd name="T4" fmla="*/ 290 w 1166"/>
              <a:gd name="T5" fmla="*/ 525 h 1166"/>
              <a:gd name="T6" fmla="*/ 290 w 1166"/>
              <a:gd name="T7" fmla="*/ 640 h 1166"/>
              <a:gd name="T8" fmla="*/ 875 w 1166"/>
              <a:gd name="T9" fmla="*/ 640 h 1166"/>
              <a:gd name="T10" fmla="*/ 583 w 1166"/>
              <a:gd name="T11" fmla="*/ 0 h 1166"/>
              <a:gd name="T12" fmla="*/ 1165 w 1166"/>
              <a:gd name="T13" fmla="*/ 582 h 1166"/>
              <a:gd name="T14" fmla="*/ 583 w 1166"/>
              <a:gd name="T15" fmla="*/ 1165 h 1166"/>
              <a:gd name="T16" fmla="*/ 0 w 1166"/>
              <a:gd name="T17" fmla="*/ 582 h 1166"/>
              <a:gd name="T18" fmla="*/ 583 w 116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6" h="1166">
                <a:moveTo>
                  <a:pt x="875" y="640"/>
                </a:moveTo>
                <a:lnTo>
                  <a:pt x="875" y="525"/>
                </a:lnTo>
                <a:lnTo>
                  <a:pt x="290" y="525"/>
                </a:lnTo>
                <a:lnTo>
                  <a:pt x="290" y="640"/>
                </a:lnTo>
                <a:lnTo>
                  <a:pt x="875" y="640"/>
                </a:lnTo>
                <a:close/>
                <a:moveTo>
                  <a:pt x="583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6" y="1165"/>
                  <a:pt x="583" y="1165"/>
                </a:cubicBezTo>
                <a:cubicBezTo>
                  <a:pt x="261" y="1165"/>
                  <a:pt x="0" y="905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7" y="4313239"/>
            <a:ext cx="336550" cy="420687"/>
          </a:xfrm>
          <a:custGeom>
            <a:avLst/>
            <a:gdLst>
              <a:gd name="T0" fmla="*/ 580 w 936"/>
              <a:gd name="T1" fmla="*/ 848 h 1169"/>
              <a:gd name="T2" fmla="*/ 607 w 936"/>
              <a:gd name="T3" fmla="*/ 829 h 1169"/>
              <a:gd name="T4" fmla="*/ 612 w 936"/>
              <a:gd name="T5" fmla="*/ 695 h 1169"/>
              <a:gd name="T6" fmla="*/ 580 w 936"/>
              <a:gd name="T7" fmla="*/ 659 h 1169"/>
              <a:gd name="T8" fmla="*/ 550 w 936"/>
              <a:gd name="T9" fmla="*/ 678 h 1169"/>
              <a:gd name="T10" fmla="*/ 544 w 936"/>
              <a:gd name="T11" fmla="*/ 812 h 1169"/>
              <a:gd name="T12" fmla="*/ 659 w 936"/>
              <a:gd name="T13" fmla="*/ 771 h 1169"/>
              <a:gd name="T14" fmla="*/ 637 w 936"/>
              <a:gd name="T15" fmla="*/ 853 h 1169"/>
              <a:gd name="T16" fmla="*/ 571 w 936"/>
              <a:gd name="T17" fmla="*/ 875 h 1169"/>
              <a:gd name="T18" fmla="*/ 492 w 936"/>
              <a:gd name="T19" fmla="*/ 818 h 1169"/>
              <a:gd name="T20" fmla="*/ 484 w 936"/>
              <a:gd name="T21" fmla="*/ 730 h 1169"/>
              <a:gd name="T22" fmla="*/ 509 w 936"/>
              <a:gd name="T23" fmla="*/ 648 h 1169"/>
              <a:gd name="T24" fmla="*/ 571 w 936"/>
              <a:gd name="T25" fmla="*/ 626 h 1169"/>
              <a:gd name="T26" fmla="*/ 637 w 936"/>
              <a:gd name="T27" fmla="*/ 648 h 1169"/>
              <a:gd name="T28" fmla="*/ 659 w 936"/>
              <a:gd name="T29" fmla="*/ 730 h 1169"/>
              <a:gd name="T30" fmla="*/ 350 w 936"/>
              <a:gd name="T31" fmla="*/ 730 h 1169"/>
              <a:gd name="T32" fmla="*/ 391 w 936"/>
              <a:gd name="T33" fmla="*/ 684 h 1169"/>
              <a:gd name="T34" fmla="*/ 375 w 936"/>
              <a:gd name="T35" fmla="*/ 667 h 1169"/>
              <a:gd name="T36" fmla="*/ 334 w 936"/>
              <a:gd name="T37" fmla="*/ 673 h 1169"/>
              <a:gd name="T38" fmla="*/ 328 w 936"/>
              <a:gd name="T39" fmla="*/ 695 h 1169"/>
              <a:gd name="T40" fmla="*/ 317 w 936"/>
              <a:gd name="T41" fmla="*/ 632 h 1169"/>
              <a:gd name="T42" fmla="*/ 410 w 936"/>
              <a:gd name="T43" fmla="*/ 643 h 1169"/>
              <a:gd name="T44" fmla="*/ 432 w 936"/>
              <a:gd name="T45" fmla="*/ 714 h 1169"/>
              <a:gd name="T46" fmla="*/ 416 w 936"/>
              <a:gd name="T47" fmla="*/ 741 h 1169"/>
              <a:gd name="T48" fmla="*/ 427 w 936"/>
              <a:gd name="T49" fmla="*/ 777 h 1169"/>
              <a:gd name="T50" fmla="*/ 432 w 936"/>
              <a:gd name="T51" fmla="*/ 842 h 1169"/>
              <a:gd name="T52" fmla="*/ 386 w 936"/>
              <a:gd name="T53" fmla="*/ 875 h 1169"/>
              <a:gd name="T54" fmla="*/ 323 w 936"/>
              <a:gd name="T55" fmla="*/ 875 h 1169"/>
              <a:gd name="T56" fmla="*/ 268 w 936"/>
              <a:gd name="T57" fmla="*/ 807 h 1169"/>
              <a:gd name="T58" fmla="*/ 317 w 936"/>
              <a:gd name="T59" fmla="*/ 818 h 1169"/>
              <a:gd name="T60" fmla="*/ 334 w 936"/>
              <a:gd name="T61" fmla="*/ 834 h 1169"/>
              <a:gd name="T62" fmla="*/ 375 w 936"/>
              <a:gd name="T63" fmla="*/ 829 h 1169"/>
              <a:gd name="T64" fmla="*/ 380 w 936"/>
              <a:gd name="T65" fmla="*/ 788 h 1169"/>
              <a:gd name="T66" fmla="*/ 364 w 936"/>
              <a:gd name="T67" fmla="*/ 771 h 1169"/>
              <a:gd name="T68" fmla="*/ 328 w 936"/>
              <a:gd name="T69" fmla="*/ 730 h 1169"/>
              <a:gd name="T70" fmla="*/ 468 w 936"/>
              <a:gd name="T71" fmla="*/ 235 h 1169"/>
              <a:gd name="T72" fmla="*/ 468 w 936"/>
              <a:gd name="T73" fmla="*/ 1168 h 1169"/>
              <a:gd name="T74" fmla="*/ 118 w 936"/>
              <a:gd name="T75" fmla="*/ 700 h 1169"/>
              <a:gd name="T76" fmla="*/ 818 w 936"/>
              <a:gd name="T77" fmla="*/ 700 h 1169"/>
              <a:gd name="T78" fmla="*/ 468 w 936"/>
              <a:gd name="T79" fmla="*/ 585 h 1169"/>
              <a:gd name="T80" fmla="*/ 468 w 936"/>
              <a:gd name="T81" fmla="*/ 0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36" h="1169">
                <a:moveTo>
                  <a:pt x="550" y="829"/>
                </a:moveTo>
                <a:cubicBezTo>
                  <a:pt x="550" y="839"/>
                  <a:pt x="569" y="848"/>
                  <a:pt x="580" y="848"/>
                </a:cubicBezTo>
                <a:cubicBezTo>
                  <a:pt x="585" y="848"/>
                  <a:pt x="591" y="848"/>
                  <a:pt x="596" y="842"/>
                </a:cubicBezTo>
                <a:lnTo>
                  <a:pt x="607" y="829"/>
                </a:lnTo>
                <a:cubicBezTo>
                  <a:pt x="607" y="829"/>
                  <a:pt x="612" y="818"/>
                  <a:pt x="612" y="812"/>
                </a:cubicBezTo>
                <a:lnTo>
                  <a:pt x="612" y="695"/>
                </a:lnTo>
                <a:cubicBezTo>
                  <a:pt x="612" y="689"/>
                  <a:pt x="607" y="684"/>
                  <a:pt x="607" y="678"/>
                </a:cubicBezTo>
                <a:cubicBezTo>
                  <a:pt x="607" y="672"/>
                  <a:pt x="586" y="659"/>
                  <a:pt x="580" y="659"/>
                </a:cubicBezTo>
                <a:cubicBezTo>
                  <a:pt x="574" y="659"/>
                  <a:pt x="566" y="662"/>
                  <a:pt x="561" y="667"/>
                </a:cubicBezTo>
                <a:lnTo>
                  <a:pt x="550" y="678"/>
                </a:lnTo>
                <a:cubicBezTo>
                  <a:pt x="550" y="678"/>
                  <a:pt x="544" y="689"/>
                  <a:pt x="544" y="695"/>
                </a:cubicBezTo>
                <a:lnTo>
                  <a:pt x="544" y="812"/>
                </a:lnTo>
                <a:cubicBezTo>
                  <a:pt x="544" y="812"/>
                  <a:pt x="550" y="823"/>
                  <a:pt x="550" y="829"/>
                </a:cubicBezTo>
                <a:close/>
                <a:moveTo>
                  <a:pt x="659" y="771"/>
                </a:moveTo>
                <a:cubicBezTo>
                  <a:pt x="659" y="788"/>
                  <a:pt x="659" y="807"/>
                  <a:pt x="653" y="818"/>
                </a:cubicBezTo>
                <a:lnTo>
                  <a:pt x="637" y="853"/>
                </a:lnTo>
                <a:cubicBezTo>
                  <a:pt x="637" y="853"/>
                  <a:pt x="618" y="870"/>
                  <a:pt x="607" y="870"/>
                </a:cubicBezTo>
                <a:cubicBezTo>
                  <a:pt x="596" y="870"/>
                  <a:pt x="582" y="875"/>
                  <a:pt x="571" y="875"/>
                </a:cubicBezTo>
                <a:cubicBezTo>
                  <a:pt x="544" y="875"/>
                  <a:pt x="527" y="863"/>
                  <a:pt x="509" y="853"/>
                </a:cubicBezTo>
                <a:cubicBezTo>
                  <a:pt x="498" y="848"/>
                  <a:pt x="497" y="835"/>
                  <a:pt x="492" y="818"/>
                </a:cubicBezTo>
                <a:cubicBezTo>
                  <a:pt x="486" y="802"/>
                  <a:pt x="484" y="788"/>
                  <a:pt x="484" y="771"/>
                </a:cubicBezTo>
                <a:lnTo>
                  <a:pt x="484" y="730"/>
                </a:lnTo>
                <a:cubicBezTo>
                  <a:pt x="484" y="714"/>
                  <a:pt x="487" y="695"/>
                  <a:pt x="492" y="684"/>
                </a:cubicBezTo>
                <a:lnTo>
                  <a:pt x="509" y="648"/>
                </a:lnTo>
                <a:cubicBezTo>
                  <a:pt x="509" y="648"/>
                  <a:pt x="528" y="632"/>
                  <a:pt x="539" y="632"/>
                </a:cubicBezTo>
                <a:cubicBezTo>
                  <a:pt x="550" y="632"/>
                  <a:pt x="560" y="626"/>
                  <a:pt x="571" y="626"/>
                </a:cubicBezTo>
                <a:cubicBezTo>
                  <a:pt x="581" y="626"/>
                  <a:pt x="596" y="627"/>
                  <a:pt x="607" y="632"/>
                </a:cubicBezTo>
                <a:cubicBezTo>
                  <a:pt x="618" y="638"/>
                  <a:pt x="626" y="643"/>
                  <a:pt x="637" y="648"/>
                </a:cubicBezTo>
                <a:cubicBezTo>
                  <a:pt x="648" y="654"/>
                  <a:pt x="647" y="668"/>
                  <a:pt x="653" y="684"/>
                </a:cubicBezTo>
                <a:cubicBezTo>
                  <a:pt x="658" y="701"/>
                  <a:pt x="659" y="714"/>
                  <a:pt x="659" y="730"/>
                </a:cubicBezTo>
                <a:lnTo>
                  <a:pt x="659" y="771"/>
                </a:lnTo>
                <a:close/>
                <a:moveTo>
                  <a:pt x="350" y="730"/>
                </a:moveTo>
                <a:cubicBezTo>
                  <a:pt x="372" y="730"/>
                  <a:pt x="391" y="717"/>
                  <a:pt x="391" y="695"/>
                </a:cubicBezTo>
                <a:lnTo>
                  <a:pt x="391" y="684"/>
                </a:lnTo>
                <a:cubicBezTo>
                  <a:pt x="391" y="684"/>
                  <a:pt x="386" y="679"/>
                  <a:pt x="386" y="673"/>
                </a:cubicBezTo>
                <a:cubicBezTo>
                  <a:pt x="386" y="668"/>
                  <a:pt x="380" y="667"/>
                  <a:pt x="375" y="667"/>
                </a:cubicBezTo>
                <a:lnTo>
                  <a:pt x="345" y="667"/>
                </a:lnTo>
                <a:cubicBezTo>
                  <a:pt x="345" y="667"/>
                  <a:pt x="339" y="673"/>
                  <a:pt x="334" y="673"/>
                </a:cubicBezTo>
                <a:cubicBezTo>
                  <a:pt x="328" y="673"/>
                  <a:pt x="328" y="678"/>
                  <a:pt x="328" y="684"/>
                </a:cubicBezTo>
                <a:lnTo>
                  <a:pt x="328" y="695"/>
                </a:lnTo>
                <a:lnTo>
                  <a:pt x="268" y="695"/>
                </a:lnTo>
                <a:cubicBezTo>
                  <a:pt x="268" y="668"/>
                  <a:pt x="292" y="632"/>
                  <a:pt x="317" y="632"/>
                </a:cubicBezTo>
                <a:cubicBezTo>
                  <a:pt x="323" y="632"/>
                  <a:pt x="339" y="626"/>
                  <a:pt x="345" y="626"/>
                </a:cubicBezTo>
                <a:cubicBezTo>
                  <a:pt x="368" y="626"/>
                  <a:pt x="393" y="634"/>
                  <a:pt x="410" y="643"/>
                </a:cubicBezTo>
                <a:cubicBezTo>
                  <a:pt x="424" y="650"/>
                  <a:pt x="432" y="676"/>
                  <a:pt x="432" y="695"/>
                </a:cubicBezTo>
                <a:lnTo>
                  <a:pt x="432" y="714"/>
                </a:lnTo>
                <a:cubicBezTo>
                  <a:pt x="432" y="714"/>
                  <a:pt x="427" y="725"/>
                  <a:pt x="427" y="730"/>
                </a:cubicBezTo>
                <a:cubicBezTo>
                  <a:pt x="427" y="736"/>
                  <a:pt x="421" y="741"/>
                  <a:pt x="416" y="741"/>
                </a:cubicBezTo>
                <a:cubicBezTo>
                  <a:pt x="410" y="741"/>
                  <a:pt x="402" y="749"/>
                  <a:pt x="396" y="755"/>
                </a:cubicBezTo>
                <a:cubicBezTo>
                  <a:pt x="407" y="760"/>
                  <a:pt x="421" y="766"/>
                  <a:pt x="427" y="777"/>
                </a:cubicBezTo>
                <a:cubicBezTo>
                  <a:pt x="432" y="788"/>
                  <a:pt x="437" y="801"/>
                  <a:pt x="437" y="812"/>
                </a:cubicBezTo>
                <a:cubicBezTo>
                  <a:pt x="437" y="823"/>
                  <a:pt x="437" y="837"/>
                  <a:pt x="432" y="842"/>
                </a:cubicBezTo>
                <a:cubicBezTo>
                  <a:pt x="427" y="848"/>
                  <a:pt x="421" y="859"/>
                  <a:pt x="416" y="864"/>
                </a:cubicBezTo>
                <a:cubicBezTo>
                  <a:pt x="410" y="870"/>
                  <a:pt x="396" y="875"/>
                  <a:pt x="386" y="875"/>
                </a:cubicBezTo>
                <a:cubicBezTo>
                  <a:pt x="375" y="875"/>
                  <a:pt x="361" y="881"/>
                  <a:pt x="350" y="881"/>
                </a:cubicBezTo>
                <a:cubicBezTo>
                  <a:pt x="339" y="881"/>
                  <a:pt x="329" y="881"/>
                  <a:pt x="323" y="875"/>
                </a:cubicBezTo>
                <a:cubicBezTo>
                  <a:pt x="317" y="870"/>
                  <a:pt x="303" y="870"/>
                  <a:pt x="293" y="864"/>
                </a:cubicBezTo>
                <a:cubicBezTo>
                  <a:pt x="277" y="857"/>
                  <a:pt x="268" y="827"/>
                  <a:pt x="268" y="807"/>
                </a:cubicBezTo>
                <a:lnTo>
                  <a:pt x="317" y="807"/>
                </a:lnTo>
                <a:lnTo>
                  <a:pt x="317" y="818"/>
                </a:lnTo>
                <a:cubicBezTo>
                  <a:pt x="317" y="818"/>
                  <a:pt x="323" y="824"/>
                  <a:pt x="323" y="829"/>
                </a:cubicBezTo>
                <a:cubicBezTo>
                  <a:pt x="323" y="835"/>
                  <a:pt x="328" y="834"/>
                  <a:pt x="334" y="834"/>
                </a:cubicBezTo>
                <a:lnTo>
                  <a:pt x="364" y="834"/>
                </a:lnTo>
                <a:cubicBezTo>
                  <a:pt x="364" y="834"/>
                  <a:pt x="369" y="829"/>
                  <a:pt x="375" y="829"/>
                </a:cubicBezTo>
                <a:cubicBezTo>
                  <a:pt x="380" y="829"/>
                  <a:pt x="380" y="823"/>
                  <a:pt x="380" y="818"/>
                </a:cubicBezTo>
                <a:lnTo>
                  <a:pt x="380" y="788"/>
                </a:lnTo>
                <a:cubicBezTo>
                  <a:pt x="380" y="788"/>
                  <a:pt x="375" y="783"/>
                  <a:pt x="375" y="777"/>
                </a:cubicBezTo>
                <a:cubicBezTo>
                  <a:pt x="375" y="772"/>
                  <a:pt x="369" y="771"/>
                  <a:pt x="364" y="771"/>
                </a:cubicBezTo>
                <a:lnTo>
                  <a:pt x="328" y="771"/>
                </a:lnTo>
                <a:lnTo>
                  <a:pt x="328" y="730"/>
                </a:lnTo>
                <a:lnTo>
                  <a:pt x="350" y="730"/>
                </a:lnTo>
                <a:close/>
                <a:moveTo>
                  <a:pt x="468" y="235"/>
                </a:moveTo>
                <a:cubicBezTo>
                  <a:pt x="725" y="235"/>
                  <a:pt x="935" y="443"/>
                  <a:pt x="935" y="700"/>
                </a:cubicBezTo>
                <a:cubicBezTo>
                  <a:pt x="935" y="957"/>
                  <a:pt x="725" y="1168"/>
                  <a:pt x="468" y="1168"/>
                </a:cubicBezTo>
                <a:cubicBezTo>
                  <a:pt x="211" y="1168"/>
                  <a:pt x="0" y="957"/>
                  <a:pt x="0" y="700"/>
                </a:cubicBezTo>
                <a:lnTo>
                  <a:pt x="118" y="700"/>
                </a:lnTo>
                <a:cubicBezTo>
                  <a:pt x="118" y="892"/>
                  <a:pt x="276" y="1050"/>
                  <a:pt x="468" y="1050"/>
                </a:cubicBezTo>
                <a:cubicBezTo>
                  <a:pt x="659" y="1050"/>
                  <a:pt x="818" y="892"/>
                  <a:pt x="818" y="700"/>
                </a:cubicBezTo>
                <a:cubicBezTo>
                  <a:pt x="818" y="509"/>
                  <a:pt x="659" y="350"/>
                  <a:pt x="468" y="350"/>
                </a:cubicBezTo>
                <a:lnTo>
                  <a:pt x="468" y="585"/>
                </a:lnTo>
                <a:lnTo>
                  <a:pt x="175" y="293"/>
                </a:lnTo>
                <a:lnTo>
                  <a:pt x="468" y="0"/>
                </a:lnTo>
                <a:lnTo>
                  <a:pt x="468" y="2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055814" y="4325939"/>
            <a:ext cx="504825" cy="396875"/>
          </a:xfrm>
          <a:custGeom>
            <a:avLst/>
            <a:gdLst>
              <a:gd name="T0" fmla="*/ 374 w 1401"/>
              <a:gd name="T1" fmla="*/ 454 h 1101"/>
              <a:gd name="T2" fmla="*/ 167 w 1401"/>
              <a:gd name="T3" fmla="*/ 249 h 1101"/>
              <a:gd name="T4" fmla="*/ 249 w 1401"/>
              <a:gd name="T5" fmla="*/ 165 h 1101"/>
              <a:gd name="T6" fmla="*/ 456 w 1401"/>
              <a:gd name="T7" fmla="*/ 372 h 1101"/>
              <a:gd name="T8" fmla="*/ 374 w 1401"/>
              <a:gd name="T9" fmla="*/ 454 h 1101"/>
              <a:gd name="T10" fmla="*/ 757 w 1401"/>
              <a:gd name="T11" fmla="*/ 0 h 1101"/>
              <a:gd name="T12" fmla="*/ 757 w 1401"/>
              <a:gd name="T13" fmla="*/ 290 h 1101"/>
              <a:gd name="T14" fmla="*/ 642 w 1401"/>
              <a:gd name="T15" fmla="*/ 290 h 1101"/>
              <a:gd name="T16" fmla="*/ 642 w 1401"/>
              <a:gd name="T17" fmla="*/ 0 h 1101"/>
              <a:gd name="T18" fmla="*/ 757 w 1401"/>
              <a:gd name="T19" fmla="*/ 0 h 1101"/>
              <a:gd name="T20" fmla="*/ 1233 w 1401"/>
              <a:gd name="T21" fmla="*/ 249 h 1101"/>
              <a:gd name="T22" fmla="*/ 1025 w 1401"/>
              <a:gd name="T23" fmla="*/ 454 h 1101"/>
              <a:gd name="T24" fmla="*/ 943 w 1401"/>
              <a:gd name="T25" fmla="*/ 372 h 1101"/>
              <a:gd name="T26" fmla="*/ 1151 w 1401"/>
              <a:gd name="T27" fmla="*/ 164 h 1101"/>
              <a:gd name="T28" fmla="*/ 1233 w 1401"/>
              <a:gd name="T29" fmla="*/ 249 h 1101"/>
              <a:gd name="T30" fmla="*/ 1383 w 1401"/>
              <a:gd name="T31" fmla="*/ 856 h 1101"/>
              <a:gd name="T32" fmla="*/ 1400 w 1401"/>
              <a:gd name="T33" fmla="*/ 897 h 1101"/>
              <a:gd name="T34" fmla="*/ 1383 w 1401"/>
              <a:gd name="T35" fmla="*/ 938 h 1101"/>
              <a:gd name="T36" fmla="*/ 1238 w 1401"/>
              <a:gd name="T37" fmla="*/ 1083 h 1101"/>
              <a:gd name="T38" fmla="*/ 1197 w 1401"/>
              <a:gd name="T39" fmla="*/ 1100 h 1101"/>
              <a:gd name="T40" fmla="*/ 1156 w 1401"/>
              <a:gd name="T41" fmla="*/ 1083 h 1101"/>
              <a:gd name="T42" fmla="*/ 1000 w 1401"/>
              <a:gd name="T43" fmla="*/ 974 h 1101"/>
              <a:gd name="T44" fmla="*/ 968 w 1401"/>
              <a:gd name="T45" fmla="*/ 922 h 1101"/>
              <a:gd name="T46" fmla="*/ 968 w 1401"/>
              <a:gd name="T47" fmla="*/ 741 h 1101"/>
              <a:gd name="T48" fmla="*/ 700 w 1401"/>
              <a:gd name="T49" fmla="*/ 700 h 1101"/>
              <a:gd name="T50" fmla="*/ 432 w 1401"/>
              <a:gd name="T51" fmla="*/ 741 h 1101"/>
              <a:gd name="T52" fmla="*/ 432 w 1401"/>
              <a:gd name="T53" fmla="*/ 922 h 1101"/>
              <a:gd name="T54" fmla="*/ 399 w 1401"/>
              <a:gd name="T55" fmla="*/ 977 h 1101"/>
              <a:gd name="T56" fmla="*/ 243 w 1401"/>
              <a:gd name="T57" fmla="*/ 1083 h 1101"/>
              <a:gd name="T58" fmla="*/ 202 w 1401"/>
              <a:gd name="T59" fmla="*/ 1100 h 1101"/>
              <a:gd name="T60" fmla="*/ 161 w 1401"/>
              <a:gd name="T61" fmla="*/ 1083 h 1101"/>
              <a:gd name="T62" fmla="*/ 16 w 1401"/>
              <a:gd name="T63" fmla="*/ 938 h 1101"/>
              <a:gd name="T64" fmla="*/ 0 w 1401"/>
              <a:gd name="T65" fmla="*/ 897 h 1101"/>
              <a:gd name="T66" fmla="*/ 16 w 1401"/>
              <a:gd name="T67" fmla="*/ 856 h 1101"/>
              <a:gd name="T68" fmla="*/ 700 w 1401"/>
              <a:gd name="T69" fmla="*/ 583 h 1101"/>
              <a:gd name="T70" fmla="*/ 1383 w 1401"/>
              <a:gd name="T71" fmla="*/ 856 h 1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01" h="1101">
                <a:moveTo>
                  <a:pt x="374" y="454"/>
                </a:moveTo>
                <a:cubicBezTo>
                  <a:pt x="374" y="454"/>
                  <a:pt x="172" y="252"/>
                  <a:pt x="167" y="249"/>
                </a:cubicBezTo>
                <a:lnTo>
                  <a:pt x="249" y="165"/>
                </a:lnTo>
                <a:lnTo>
                  <a:pt x="456" y="372"/>
                </a:lnTo>
                <a:lnTo>
                  <a:pt x="374" y="454"/>
                </a:lnTo>
                <a:close/>
                <a:moveTo>
                  <a:pt x="757" y="0"/>
                </a:moveTo>
                <a:lnTo>
                  <a:pt x="757" y="290"/>
                </a:lnTo>
                <a:lnTo>
                  <a:pt x="642" y="290"/>
                </a:lnTo>
                <a:lnTo>
                  <a:pt x="642" y="0"/>
                </a:lnTo>
                <a:lnTo>
                  <a:pt x="757" y="0"/>
                </a:lnTo>
                <a:close/>
                <a:moveTo>
                  <a:pt x="1233" y="249"/>
                </a:moveTo>
                <a:cubicBezTo>
                  <a:pt x="1227" y="252"/>
                  <a:pt x="1025" y="454"/>
                  <a:pt x="1025" y="454"/>
                </a:cubicBezTo>
                <a:lnTo>
                  <a:pt x="943" y="372"/>
                </a:lnTo>
                <a:lnTo>
                  <a:pt x="1151" y="164"/>
                </a:lnTo>
                <a:lnTo>
                  <a:pt x="1233" y="249"/>
                </a:lnTo>
                <a:close/>
                <a:moveTo>
                  <a:pt x="1383" y="856"/>
                </a:moveTo>
                <a:cubicBezTo>
                  <a:pt x="1394" y="867"/>
                  <a:pt x="1400" y="881"/>
                  <a:pt x="1400" y="897"/>
                </a:cubicBezTo>
                <a:cubicBezTo>
                  <a:pt x="1400" y="914"/>
                  <a:pt x="1394" y="927"/>
                  <a:pt x="1383" y="938"/>
                </a:cubicBezTo>
                <a:lnTo>
                  <a:pt x="1238" y="1083"/>
                </a:lnTo>
                <a:cubicBezTo>
                  <a:pt x="1227" y="1094"/>
                  <a:pt x="1213" y="1100"/>
                  <a:pt x="1197" y="1100"/>
                </a:cubicBezTo>
                <a:cubicBezTo>
                  <a:pt x="1180" y="1100"/>
                  <a:pt x="1167" y="1094"/>
                  <a:pt x="1156" y="1083"/>
                </a:cubicBezTo>
                <a:cubicBezTo>
                  <a:pt x="1110" y="1039"/>
                  <a:pt x="1058" y="1001"/>
                  <a:pt x="1000" y="974"/>
                </a:cubicBezTo>
                <a:cubicBezTo>
                  <a:pt x="981" y="966"/>
                  <a:pt x="968" y="944"/>
                  <a:pt x="968" y="922"/>
                </a:cubicBezTo>
                <a:lnTo>
                  <a:pt x="968" y="741"/>
                </a:lnTo>
                <a:cubicBezTo>
                  <a:pt x="883" y="714"/>
                  <a:pt x="793" y="700"/>
                  <a:pt x="700" y="700"/>
                </a:cubicBezTo>
                <a:cubicBezTo>
                  <a:pt x="607" y="700"/>
                  <a:pt x="516" y="714"/>
                  <a:pt x="432" y="741"/>
                </a:cubicBezTo>
                <a:lnTo>
                  <a:pt x="432" y="922"/>
                </a:lnTo>
                <a:cubicBezTo>
                  <a:pt x="432" y="946"/>
                  <a:pt x="418" y="968"/>
                  <a:pt x="399" y="977"/>
                </a:cubicBezTo>
                <a:cubicBezTo>
                  <a:pt x="341" y="1004"/>
                  <a:pt x="290" y="1039"/>
                  <a:pt x="243" y="1083"/>
                </a:cubicBezTo>
                <a:cubicBezTo>
                  <a:pt x="232" y="1094"/>
                  <a:pt x="218" y="1100"/>
                  <a:pt x="202" y="1100"/>
                </a:cubicBezTo>
                <a:cubicBezTo>
                  <a:pt x="186" y="1100"/>
                  <a:pt x="172" y="1094"/>
                  <a:pt x="161" y="1083"/>
                </a:cubicBezTo>
                <a:lnTo>
                  <a:pt x="16" y="938"/>
                </a:lnTo>
                <a:cubicBezTo>
                  <a:pt x="5" y="927"/>
                  <a:pt x="0" y="914"/>
                  <a:pt x="0" y="897"/>
                </a:cubicBezTo>
                <a:cubicBezTo>
                  <a:pt x="0" y="881"/>
                  <a:pt x="5" y="867"/>
                  <a:pt x="16" y="856"/>
                </a:cubicBezTo>
                <a:cubicBezTo>
                  <a:pt x="194" y="687"/>
                  <a:pt x="434" y="583"/>
                  <a:pt x="700" y="583"/>
                </a:cubicBezTo>
                <a:cubicBezTo>
                  <a:pt x="965" y="583"/>
                  <a:pt x="1205" y="687"/>
                  <a:pt x="1383" y="85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8651" y="4333877"/>
            <a:ext cx="441325" cy="377825"/>
          </a:xfrm>
          <a:custGeom>
            <a:avLst/>
            <a:gdLst>
              <a:gd name="T0" fmla="*/ 643 w 1226"/>
              <a:gd name="T1" fmla="*/ 293 h 1051"/>
              <a:gd name="T2" fmla="*/ 730 w 1226"/>
              <a:gd name="T3" fmla="*/ 293 h 1051"/>
              <a:gd name="T4" fmla="*/ 730 w 1226"/>
              <a:gd name="T5" fmla="*/ 539 h 1051"/>
              <a:gd name="T6" fmla="*/ 935 w 1226"/>
              <a:gd name="T7" fmla="*/ 662 h 1051"/>
              <a:gd name="T8" fmla="*/ 892 w 1226"/>
              <a:gd name="T9" fmla="*/ 733 h 1051"/>
              <a:gd name="T10" fmla="*/ 643 w 1226"/>
              <a:gd name="T11" fmla="*/ 582 h 1051"/>
              <a:gd name="T12" fmla="*/ 643 w 1226"/>
              <a:gd name="T13" fmla="*/ 293 h 1051"/>
              <a:gd name="T14" fmla="*/ 700 w 1226"/>
              <a:gd name="T15" fmla="*/ 0 h 1051"/>
              <a:gd name="T16" fmla="*/ 1225 w 1226"/>
              <a:gd name="T17" fmla="*/ 525 h 1051"/>
              <a:gd name="T18" fmla="*/ 700 w 1226"/>
              <a:gd name="T19" fmla="*/ 1050 h 1051"/>
              <a:gd name="T20" fmla="*/ 331 w 1226"/>
              <a:gd name="T21" fmla="*/ 897 h 1051"/>
              <a:gd name="T22" fmla="*/ 413 w 1226"/>
              <a:gd name="T23" fmla="*/ 812 h 1051"/>
              <a:gd name="T24" fmla="*/ 700 w 1226"/>
              <a:gd name="T25" fmla="*/ 932 h 1051"/>
              <a:gd name="T26" fmla="*/ 1110 w 1226"/>
              <a:gd name="T27" fmla="*/ 525 h 1051"/>
              <a:gd name="T28" fmla="*/ 700 w 1226"/>
              <a:gd name="T29" fmla="*/ 118 h 1051"/>
              <a:gd name="T30" fmla="*/ 293 w 1226"/>
              <a:gd name="T31" fmla="*/ 525 h 1051"/>
              <a:gd name="T32" fmla="*/ 468 w 1226"/>
              <a:gd name="T33" fmla="*/ 525 h 1051"/>
              <a:gd name="T34" fmla="*/ 233 w 1226"/>
              <a:gd name="T35" fmla="*/ 760 h 1051"/>
              <a:gd name="T36" fmla="*/ 227 w 1226"/>
              <a:gd name="T37" fmla="*/ 752 h 1051"/>
              <a:gd name="T38" fmla="*/ 0 w 1226"/>
              <a:gd name="T39" fmla="*/ 525 h 1051"/>
              <a:gd name="T40" fmla="*/ 175 w 1226"/>
              <a:gd name="T41" fmla="*/ 525 h 1051"/>
              <a:gd name="T42" fmla="*/ 700 w 1226"/>
              <a:gd name="T43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26" h="1051">
                <a:moveTo>
                  <a:pt x="643" y="293"/>
                </a:moveTo>
                <a:lnTo>
                  <a:pt x="730" y="293"/>
                </a:lnTo>
                <a:lnTo>
                  <a:pt x="730" y="539"/>
                </a:lnTo>
                <a:lnTo>
                  <a:pt x="935" y="662"/>
                </a:lnTo>
                <a:lnTo>
                  <a:pt x="892" y="733"/>
                </a:lnTo>
                <a:lnTo>
                  <a:pt x="643" y="582"/>
                </a:lnTo>
                <a:lnTo>
                  <a:pt x="643" y="293"/>
                </a:lnTo>
                <a:close/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5"/>
                  <a:pt x="990" y="1050"/>
                  <a:pt x="700" y="1050"/>
                </a:cubicBezTo>
                <a:cubicBezTo>
                  <a:pt x="555" y="1050"/>
                  <a:pt x="427" y="993"/>
                  <a:pt x="331" y="897"/>
                </a:cubicBezTo>
                <a:lnTo>
                  <a:pt x="413" y="812"/>
                </a:lnTo>
                <a:cubicBezTo>
                  <a:pt x="487" y="886"/>
                  <a:pt x="588" y="932"/>
                  <a:pt x="700" y="932"/>
                </a:cubicBezTo>
                <a:cubicBezTo>
                  <a:pt x="927" y="932"/>
                  <a:pt x="1110" y="752"/>
                  <a:pt x="1110" y="525"/>
                </a:cubicBezTo>
                <a:cubicBezTo>
                  <a:pt x="1110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60"/>
                </a:lnTo>
                <a:lnTo>
                  <a:pt x="227" y="752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03712" y="4313238"/>
            <a:ext cx="336550" cy="419100"/>
          </a:xfrm>
          <a:custGeom>
            <a:avLst/>
            <a:gdLst>
              <a:gd name="T0" fmla="*/ 468 w 936"/>
              <a:gd name="T1" fmla="*/ 932 h 1165"/>
              <a:gd name="T2" fmla="*/ 760 w 936"/>
              <a:gd name="T3" fmla="*/ 639 h 1165"/>
              <a:gd name="T4" fmla="*/ 468 w 936"/>
              <a:gd name="T5" fmla="*/ 350 h 1165"/>
              <a:gd name="T6" fmla="*/ 222 w 936"/>
              <a:gd name="T7" fmla="*/ 484 h 1165"/>
              <a:gd name="T8" fmla="*/ 148 w 936"/>
              <a:gd name="T9" fmla="*/ 407 h 1165"/>
              <a:gd name="T10" fmla="*/ 148 w 936"/>
              <a:gd name="T11" fmla="*/ 639 h 1165"/>
              <a:gd name="T12" fmla="*/ 380 w 936"/>
              <a:gd name="T13" fmla="*/ 639 h 1165"/>
              <a:gd name="T14" fmla="*/ 287 w 936"/>
              <a:gd name="T15" fmla="*/ 546 h 1165"/>
              <a:gd name="T16" fmla="*/ 468 w 936"/>
              <a:gd name="T17" fmla="*/ 437 h 1165"/>
              <a:gd name="T18" fmla="*/ 673 w 936"/>
              <a:gd name="T19" fmla="*/ 639 h 1165"/>
              <a:gd name="T20" fmla="*/ 468 w 936"/>
              <a:gd name="T21" fmla="*/ 845 h 1165"/>
              <a:gd name="T22" fmla="*/ 301 w 936"/>
              <a:gd name="T23" fmla="*/ 757 h 1165"/>
              <a:gd name="T24" fmla="*/ 200 w 936"/>
              <a:gd name="T25" fmla="*/ 757 h 1165"/>
              <a:gd name="T26" fmla="*/ 468 w 936"/>
              <a:gd name="T27" fmla="*/ 932 h 1165"/>
              <a:gd name="T28" fmla="*/ 585 w 936"/>
              <a:gd name="T29" fmla="*/ 0 h 1165"/>
              <a:gd name="T30" fmla="*/ 935 w 936"/>
              <a:gd name="T31" fmla="*/ 350 h 1165"/>
              <a:gd name="T32" fmla="*/ 935 w 936"/>
              <a:gd name="T33" fmla="*/ 1050 h 1165"/>
              <a:gd name="T34" fmla="*/ 818 w 936"/>
              <a:gd name="T35" fmla="*/ 1164 h 1165"/>
              <a:gd name="T36" fmla="*/ 118 w 936"/>
              <a:gd name="T37" fmla="*/ 1164 h 1165"/>
              <a:gd name="T38" fmla="*/ 0 w 936"/>
              <a:gd name="T39" fmla="*/ 1050 h 1165"/>
              <a:gd name="T40" fmla="*/ 3 w 936"/>
              <a:gd name="T41" fmla="*/ 114 h 1165"/>
              <a:gd name="T42" fmla="*/ 118 w 936"/>
              <a:gd name="T43" fmla="*/ 0 h 1165"/>
              <a:gd name="T44" fmla="*/ 585 w 936"/>
              <a:gd name="T4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36" h="1165">
                <a:moveTo>
                  <a:pt x="468" y="932"/>
                </a:moveTo>
                <a:cubicBezTo>
                  <a:pt x="629" y="932"/>
                  <a:pt x="760" y="801"/>
                  <a:pt x="760" y="639"/>
                </a:cubicBezTo>
                <a:cubicBezTo>
                  <a:pt x="760" y="478"/>
                  <a:pt x="629" y="350"/>
                  <a:pt x="468" y="350"/>
                </a:cubicBezTo>
                <a:cubicBezTo>
                  <a:pt x="364" y="350"/>
                  <a:pt x="274" y="404"/>
                  <a:pt x="222" y="484"/>
                </a:cubicBezTo>
                <a:lnTo>
                  <a:pt x="148" y="407"/>
                </a:lnTo>
                <a:lnTo>
                  <a:pt x="148" y="639"/>
                </a:lnTo>
                <a:lnTo>
                  <a:pt x="380" y="639"/>
                </a:lnTo>
                <a:lnTo>
                  <a:pt x="287" y="546"/>
                </a:lnTo>
                <a:cubicBezTo>
                  <a:pt x="320" y="481"/>
                  <a:pt x="389" y="437"/>
                  <a:pt x="468" y="437"/>
                </a:cubicBezTo>
                <a:cubicBezTo>
                  <a:pt x="580" y="437"/>
                  <a:pt x="673" y="527"/>
                  <a:pt x="673" y="639"/>
                </a:cubicBezTo>
                <a:cubicBezTo>
                  <a:pt x="673" y="752"/>
                  <a:pt x="580" y="845"/>
                  <a:pt x="468" y="845"/>
                </a:cubicBezTo>
                <a:cubicBezTo>
                  <a:pt x="399" y="845"/>
                  <a:pt x="337" y="809"/>
                  <a:pt x="301" y="757"/>
                </a:cubicBezTo>
                <a:lnTo>
                  <a:pt x="200" y="757"/>
                </a:lnTo>
                <a:cubicBezTo>
                  <a:pt x="244" y="861"/>
                  <a:pt x="348" y="932"/>
                  <a:pt x="468" y="932"/>
                </a:cubicBezTo>
                <a:close/>
                <a:moveTo>
                  <a:pt x="585" y="0"/>
                </a:moveTo>
                <a:lnTo>
                  <a:pt x="935" y="350"/>
                </a:lnTo>
                <a:lnTo>
                  <a:pt x="935" y="1050"/>
                </a:lnTo>
                <a:cubicBezTo>
                  <a:pt x="935" y="1112"/>
                  <a:pt x="881" y="1164"/>
                  <a:pt x="818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50"/>
                </a:cubicBezTo>
                <a:lnTo>
                  <a:pt x="3" y="114"/>
                </a:lnTo>
                <a:cubicBezTo>
                  <a:pt x="3" y="52"/>
                  <a:pt x="55" y="0"/>
                  <a:pt x="118" y="0"/>
                </a:cubicBezTo>
                <a:lnTo>
                  <a:pt x="58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65751" y="4313238"/>
            <a:ext cx="377825" cy="419100"/>
          </a:xfrm>
          <a:custGeom>
            <a:avLst/>
            <a:gdLst>
              <a:gd name="T0" fmla="*/ 757 w 1051"/>
              <a:gd name="T1" fmla="*/ 232 h 1165"/>
              <a:gd name="T2" fmla="*/ 1050 w 1051"/>
              <a:gd name="T3" fmla="*/ 0 h 1165"/>
              <a:gd name="T4" fmla="*/ 1050 w 1051"/>
              <a:gd name="T5" fmla="*/ 1164 h 1165"/>
              <a:gd name="T6" fmla="*/ 905 w 1051"/>
              <a:gd name="T7" fmla="*/ 1164 h 1165"/>
              <a:gd name="T8" fmla="*/ 905 w 1051"/>
              <a:gd name="T9" fmla="*/ 700 h 1165"/>
              <a:gd name="T10" fmla="*/ 757 w 1051"/>
              <a:gd name="T11" fmla="*/ 700 h 1165"/>
              <a:gd name="T12" fmla="*/ 757 w 1051"/>
              <a:gd name="T13" fmla="*/ 232 h 1165"/>
              <a:gd name="T14" fmla="*/ 468 w 1051"/>
              <a:gd name="T15" fmla="*/ 407 h 1165"/>
              <a:gd name="T16" fmla="*/ 468 w 1051"/>
              <a:gd name="T17" fmla="*/ 0 h 1165"/>
              <a:gd name="T18" fmla="*/ 582 w 1051"/>
              <a:gd name="T19" fmla="*/ 0 h 1165"/>
              <a:gd name="T20" fmla="*/ 582 w 1051"/>
              <a:gd name="T21" fmla="*/ 407 h 1165"/>
              <a:gd name="T22" fmla="*/ 364 w 1051"/>
              <a:gd name="T23" fmla="*/ 639 h 1165"/>
              <a:gd name="T24" fmla="*/ 364 w 1051"/>
              <a:gd name="T25" fmla="*/ 1164 h 1165"/>
              <a:gd name="T26" fmla="*/ 219 w 1051"/>
              <a:gd name="T27" fmla="*/ 1164 h 1165"/>
              <a:gd name="T28" fmla="*/ 219 w 1051"/>
              <a:gd name="T29" fmla="*/ 639 h 1165"/>
              <a:gd name="T30" fmla="*/ 0 w 1051"/>
              <a:gd name="T31" fmla="*/ 407 h 1165"/>
              <a:gd name="T32" fmla="*/ 0 w 1051"/>
              <a:gd name="T33" fmla="*/ 0 h 1165"/>
              <a:gd name="T34" fmla="*/ 118 w 1051"/>
              <a:gd name="T35" fmla="*/ 0 h 1165"/>
              <a:gd name="T36" fmla="*/ 118 w 1051"/>
              <a:gd name="T37" fmla="*/ 407 h 1165"/>
              <a:gd name="T38" fmla="*/ 232 w 1051"/>
              <a:gd name="T39" fmla="*/ 407 h 1165"/>
              <a:gd name="T40" fmla="*/ 232 w 1051"/>
              <a:gd name="T41" fmla="*/ 0 h 1165"/>
              <a:gd name="T42" fmla="*/ 350 w 1051"/>
              <a:gd name="T43" fmla="*/ 0 h 1165"/>
              <a:gd name="T44" fmla="*/ 350 w 1051"/>
              <a:gd name="T45" fmla="*/ 407 h 1165"/>
              <a:gd name="T46" fmla="*/ 468 w 1051"/>
              <a:gd name="T47" fmla="*/ 40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165">
                <a:moveTo>
                  <a:pt x="757" y="232"/>
                </a:moveTo>
                <a:cubicBezTo>
                  <a:pt x="757" y="128"/>
                  <a:pt x="889" y="0"/>
                  <a:pt x="1050" y="0"/>
                </a:cubicBezTo>
                <a:lnTo>
                  <a:pt x="1050" y="1164"/>
                </a:lnTo>
                <a:lnTo>
                  <a:pt x="905" y="1164"/>
                </a:lnTo>
                <a:lnTo>
                  <a:pt x="905" y="700"/>
                </a:lnTo>
                <a:lnTo>
                  <a:pt x="757" y="700"/>
                </a:lnTo>
                <a:lnTo>
                  <a:pt x="757" y="232"/>
                </a:lnTo>
                <a:close/>
                <a:moveTo>
                  <a:pt x="468" y="407"/>
                </a:moveTo>
                <a:lnTo>
                  <a:pt x="468" y="0"/>
                </a:lnTo>
                <a:lnTo>
                  <a:pt x="582" y="0"/>
                </a:lnTo>
                <a:lnTo>
                  <a:pt x="582" y="407"/>
                </a:lnTo>
                <a:cubicBezTo>
                  <a:pt x="582" y="530"/>
                  <a:pt x="487" y="631"/>
                  <a:pt x="364" y="639"/>
                </a:cubicBezTo>
                <a:lnTo>
                  <a:pt x="364" y="1164"/>
                </a:lnTo>
                <a:lnTo>
                  <a:pt x="219" y="1164"/>
                </a:lnTo>
                <a:lnTo>
                  <a:pt x="219" y="639"/>
                </a:lnTo>
                <a:cubicBezTo>
                  <a:pt x="96" y="631"/>
                  <a:pt x="0" y="530"/>
                  <a:pt x="0" y="407"/>
                </a:cubicBezTo>
                <a:lnTo>
                  <a:pt x="0" y="0"/>
                </a:lnTo>
                <a:lnTo>
                  <a:pt x="118" y="0"/>
                </a:lnTo>
                <a:lnTo>
                  <a:pt x="118" y="407"/>
                </a:lnTo>
                <a:lnTo>
                  <a:pt x="232" y="407"/>
                </a:lnTo>
                <a:lnTo>
                  <a:pt x="232" y="0"/>
                </a:lnTo>
                <a:lnTo>
                  <a:pt x="350" y="0"/>
                </a:lnTo>
                <a:lnTo>
                  <a:pt x="350" y="407"/>
                </a:lnTo>
                <a:lnTo>
                  <a:pt x="468" y="40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9" y="4321177"/>
            <a:ext cx="422275" cy="393699"/>
          </a:xfrm>
          <a:custGeom>
            <a:avLst/>
            <a:gdLst>
              <a:gd name="T0" fmla="*/ 730 w 1171"/>
              <a:gd name="T1" fmla="*/ 523 h 1092"/>
              <a:gd name="T2" fmla="*/ 645 w 1171"/>
              <a:gd name="T3" fmla="*/ 607 h 1092"/>
              <a:gd name="T4" fmla="*/ 1047 w 1171"/>
              <a:gd name="T5" fmla="*/ 1009 h 1092"/>
              <a:gd name="T6" fmla="*/ 965 w 1171"/>
              <a:gd name="T7" fmla="*/ 1091 h 1092"/>
              <a:gd name="T8" fmla="*/ 563 w 1171"/>
              <a:gd name="T9" fmla="*/ 689 h 1092"/>
              <a:gd name="T10" fmla="*/ 161 w 1171"/>
              <a:gd name="T11" fmla="*/ 1091 h 1092"/>
              <a:gd name="T12" fmla="*/ 79 w 1171"/>
              <a:gd name="T13" fmla="*/ 1009 h 1092"/>
              <a:gd name="T14" fmla="*/ 648 w 1171"/>
              <a:gd name="T15" fmla="*/ 441 h 1092"/>
              <a:gd name="T16" fmla="*/ 730 w 1171"/>
              <a:gd name="T17" fmla="*/ 132 h 1092"/>
              <a:gd name="T18" fmla="*/ 1085 w 1171"/>
              <a:gd name="T19" fmla="*/ 85 h 1092"/>
              <a:gd name="T20" fmla="*/ 1039 w 1171"/>
              <a:gd name="T21" fmla="*/ 443 h 1092"/>
              <a:gd name="T22" fmla="*/ 730 w 1171"/>
              <a:gd name="T23" fmla="*/ 523 h 1092"/>
              <a:gd name="T24" fmla="*/ 336 w 1171"/>
              <a:gd name="T25" fmla="*/ 629 h 1092"/>
              <a:gd name="T26" fmla="*/ 90 w 1171"/>
              <a:gd name="T27" fmla="*/ 383 h 1092"/>
              <a:gd name="T28" fmla="*/ 90 w 1171"/>
              <a:gd name="T29" fmla="*/ 55 h 1092"/>
              <a:gd name="T30" fmla="*/ 500 w 1171"/>
              <a:gd name="T31" fmla="*/ 463 h 1092"/>
              <a:gd name="T32" fmla="*/ 336 w 1171"/>
              <a:gd name="T33" fmla="*/ 629 h 10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71" h="1092">
                <a:moveTo>
                  <a:pt x="730" y="523"/>
                </a:moveTo>
                <a:lnTo>
                  <a:pt x="645" y="607"/>
                </a:lnTo>
                <a:lnTo>
                  <a:pt x="1047" y="1009"/>
                </a:lnTo>
                <a:lnTo>
                  <a:pt x="965" y="1091"/>
                </a:lnTo>
                <a:lnTo>
                  <a:pt x="563" y="689"/>
                </a:lnTo>
                <a:lnTo>
                  <a:pt x="161" y="1091"/>
                </a:lnTo>
                <a:lnTo>
                  <a:pt x="79" y="1009"/>
                </a:lnTo>
                <a:lnTo>
                  <a:pt x="648" y="441"/>
                </a:lnTo>
                <a:cubicBezTo>
                  <a:pt x="607" y="350"/>
                  <a:pt x="637" y="225"/>
                  <a:pt x="730" y="132"/>
                </a:cubicBezTo>
                <a:cubicBezTo>
                  <a:pt x="842" y="20"/>
                  <a:pt x="1000" y="0"/>
                  <a:pt x="1085" y="85"/>
                </a:cubicBezTo>
                <a:cubicBezTo>
                  <a:pt x="1170" y="170"/>
                  <a:pt x="1151" y="331"/>
                  <a:pt x="1039" y="443"/>
                </a:cubicBezTo>
                <a:cubicBezTo>
                  <a:pt x="946" y="536"/>
                  <a:pt x="820" y="564"/>
                  <a:pt x="730" y="523"/>
                </a:cubicBezTo>
                <a:close/>
                <a:moveTo>
                  <a:pt x="336" y="629"/>
                </a:moveTo>
                <a:lnTo>
                  <a:pt x="90" y="383"/>
                </a:lnTo>
                <a:cubicBezTo>
                  <a:pt x="0" y="293"/>
                  <a:pt x="0" y="145"/>
                  <a:pt x="90" y="55"/>
                </a:cubicBezTo>
                <a:lnTo>
                  <a:pt x="500" y="463"/>
                </a:lnTo>
                <a:lnTo>
                  <a:pt x="336" y="62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31101" y="4333877"/>
            <a:ext cx="377825" cy="377825"/>
          </a:xfrm>
          <a:custGeom>
            <a:avLst/>
            <a:gdLst>
              <a:gd name="T0" fmla="*/ 583 w 1051"/>
              <a:gd name="T1" fmla="*/ 582 h 1051"/>
              <a:gd name="T2" fmla="*/ 583 w 1051"/>
              <a:gd name="T3" fmla="*/ 232 h 1051"/>
              <a:gd name="T4" fmla="*/ 468 w 1051"/>
              <a:gd name="T5" fmla="*/ 232 h 1051"/>
              <a:gd name="T6" fmla="*/ 468 w 1051"/>
              <a:gd name="T7" fmla="*/ 582 h 1051"/>
              <a:gd name="T8" fmla="*/ 583 w 1051"/>
              <a:gd name="T9" fmla="*/ 582 h 1051"/>
              <a:gd name="T10" fmla="*/ 525 w 1051"/>
              <a:gd name="T11" fmla="*/ 834 h 1051"/>
              <a:gd name="T12" fmla="*/ 602 w 1051"/>
              <a:gd name="T13" fmla="*/ 757 h 1051"/>
              <a:gd name="T14" fmla="*/ 525 w 1051"/>
              <a:gd name="T15" fmla="*/ 684 h 1051"/>
              <a:gd name="T16" fmla="*/ 449 w 1051"/>
              <a:gd name="T17" fmla="*/ 757 h 1051"/>
              <a:gd name="T18" fmla="*/ 525 w 1051"/>
              <a:gd name="T19" fmla="*/ 834 h 1051"/>
              <a:gd name="T20" fmla="*/ 744 w 1051"/>
              <a:gd name="T21" fmla="*/ 0 h 1051"/>
              <a:gd name="T22" fmla="*/ 1050 w 1051"/>
              <a:gd name="T23" fmla="*/ 306 h 1051"/>
              <a:gd name="T24" fmla="*/ 1050 w 1051"/>
              <a:gd name="T25" fmla="*/ 744 h 1051"/>
              <a:gd name="T26" fmla="*/ 744 w 1051"/>
              <a:gd name="T27" fmla="*/ 1050 h 1051"/>
              <a:gd name="T28" fmla="*/ 306 w 1051"/>
              <a:gd name="T29" fmla="*/ 1050 h 1051"/>
              <a:gd name="T30" fmla="*/ 0 w 1051"/>
              <a:gd name="T31" fmla="*/ 744 h 1051"/>
              <a:gd name="T32" fmla="*/ 0 w 1051"/>
              <a:gd name="T33" fmla="*/ 306 h 1051"/>
              <a:gd name="T34" fmla="*/ 306 w 1051"/>
              <a:gd name="T35" fmla="*/ 0 h 1051"/>
              <a:gd name="T36" fmla="*/ 744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583" y="582"/>
                </a:moveTo>
                <a:lnTo>
                  <a:pt x="583" y="232"/>
                </a:lnTo>
                <a:lnTo>
                  <a:pt x="468" y="232"/>
                </a:lnTo>
                <a:lnTo>
                  <a:pt x="468" y="582"/>
                </a:lnTo>
                <a:lnTo>
                  <a:pt x="583" y="582"/>
                </a:lnTo>
                <a:close/>
                <a:moveTo>
                  <a:pt x="525" y="834"/>
                </a:moveTo>
                <a:cubicBezTo>
                  <a:pt x="566" y="834"/>
                  <a:pt x="602" y="798"/>
                  <a:pt x="602" y="757"/>
                </a:cubicBezTo>
                <a:cubicBezTo>
                  <a:pt x="602" y="716"/>
                  <a:pt x="566" y="684"/>
                  <a:pt x="525" y="684"/>
                </a:cubicBezTo>
                <a:cubicBezTo>
                  <a:pt x="484" y="684"/>
                  <a:pt x="449" y="716"/>
                  <a:pt x="449" y="757"/>
                </a:cubicBezTo>
                <a:cubicBezTo>
                  <a:pt x="449" y="798"/>
                  <a:pt x="484" y="834"/>
                  <a:pt x="525" y="834"/>
                </a:cubicBezTo>
                <a:close/>
                <a:moveTo>
                  <a:pt x="744" y="0"/>
                </a:moveTo>
                <a:lnTo>
                  <a:pt x="1050" y="306"/>
                </a:lnTo>
                <a:lnTo>
                  <a:pt x="1050" y="744"/>
                </a:lnTo>
                <a:lnTo>
                  <a:pt x="744" y="1050"/>
                </a:lnTo>
                <a:lnTo>
                  <a:pt x="306" y="1050"/>
                </a:lnTo>
                <a:lnTo>
                  <a:pt x="0" y="744"/>
                </a:lnTo>
                <a:lnTo>
                  <a:pt x="0" y="306"/>
                </a:lnTo>
                <a:lnTo>
                  <a:pt x="306" y="0"/>
                </a:lnTo>
                <a:lnTo>
                  <a:pt x="744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612189" y="4365627"/>
            <a:ext cx="377825" cy="314325"/>
          </a:xfrm>
          <a:custGeom>
            <a:avLst/>
            <a:gdLst>
              <a:gd name="T0" fmla="*/ 408 w 1051"/>
              <a:gd name="T1" fmla="*/ 232 h 875"/>
              <a:gd name="T2" fmla="*/ 1050 w 1051"/>
              <a:gd name="T3" fmla="*/ 874 h 875"/>
              <a:gd name="T4" fmla="*/ 408 w 1051"/>
              <a:gd name="T5" fmla="*/ 576 h 875"/>
              <a:gd name="T6" fmla="*/ 408 w 1051"/>
              <a:gd name="T7" fmla="*/ 814 h 875"/>
              <a:gd name="T8" fmla="*/ 0 w 1051"/>
              <a:gd name="T9" fmla="*/ 407 h 875"/>
              <a:gd name="T10" fmla="*/ 408 w 1051"/>
              <a:gd name="T11" fmla="*/ 0 h 875"/>
              <a:gd name="T12" fmla="*/ 408 w 1051"/>
              <a:gd name="T13" fmla="*/ 232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1" h="875">
                <a:moveTo>
                  <a:pt x="408" y="232"/>
                </a:moveTo>
                <a:cubicBezTo>
                  <a:pt x="815" y="289"/>
                  <a:pt x="993" y="582"/>
                  <a:pt x="1050" y="874"/>
                </a:cubicBezTo>
                <a:cubicBezTo>
                  <a:pt x="905" y="669"/>
                  <a:pt x="700" y="576"/>
                  <a:pt x="408" y="576"/>
                </a:cubicBez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23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2951" y="4365627"/>
            <a:ext cx="504825" cy="314325"/>
          </a:xfrm>
          <a:custGeom>
            <a:avLst/>
            <a:gdLst>
              <a:gd name="T0" fmla="*/ 758 w 1401"/>
              <a:gd name="T1" fmla="*/ 232 h 875"/>
              <a:gd name="T2" fmla="*/ 1400 w 1401"/>
              <a:gd name="T3" fmla="*/ 874 h 875"/>
              <a:gd name="T4" fmla="*/ 758 w 1401"/>
              <a:gd name="T5" fmla="*/ 576 h 875"/>
              <a:gd name="T6" fmla="*/ 758 w 1401"/>
              <a:gd name="T7" fmla="*/ 814 h 875"/>
              <a:gd name="T8" fmla="*/ 350 w 1401"/>
              <a:gd name="T9" fmla="*/ 407 h 875"/>
              <a:gd name="T10" fmla="*/ 758 w 1401"/>
              <a:gd name="T11" fmla="*/ 0 h 875"/>
              <a:gd name="T12" fmla="*/ 758 w 1401"/>
              <a:gd name="T13" fmla="*/ 232 h 875"/>
              <a:gd name="T14" fmla="*/ 408 w 1401"/>
              <a:gd name="T15" fmla="*/ 175 h 875"/>
              <a:gd name="T16" fmla="*/ 175 w 1401"/>
              <a:gd name="T17" fmla="*/ 407 h 875"/>
              <a:gd name="T18" fmla="*/ 408 w 1401"/>
              <a:gd name="T19" fmla="*/ 639 h 875"/>
              <a:gd name="T20" fmla="*/ 408 w 1401"/>
              <a:gd name="T21" fmla="*/ 814 h 875"/>
              <a:gd name="T22" fmla="*/ 0 w 1401"/>
              <a:gd name="T23" fmla="*/ 407 h 875"/>
              <a:gd name="T24" fmla="*/ 408 w 1401"/>
              <a:gd name="T25" fmla="*/ 0 h 875"/>
              <a:gd name="T26" fmla="*/ 408 w 1401"/>
              <a:gd name="T27" fmla="*/ 175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01" h="875">
                <a:moveTo>
                  <a:pt x="758" y="232"/>
                </a:moveTo>
                <a:cubicBezTo>
                  <a:pt x="1165" y="289"/>
                  <a:pt x="1343" y="582"/>
                  <a:pt x="1400" y="874"/>
                </a:cubicBezTo>
                <a:cubicBezTo>
                  <a:pt x="1255" y="669"/>
                  <a:pt x="1050" y="576"/>
                  <a:pt x="758" y="576"/>
                </a:cubicBezTo>
                <a:lnTo>
                  <a:pt x="758" y="814"/>
                </a:lnTo>
                <a:lnTo>
                  <a:pt x="350" y="407"/>
                </a:lnTo>
                <a:lnTo>
                  <a:pt x="758" y="0"/>
                </a:lnTo>
                <a:lnTo>
                  <a:pt x="758" y="232"/>
                </a:lnTo>
                <a:close/>
                <a:moveTo>
                  <a:pt x="408" y="175"/>
                </a:moveTo>
                <a:lnTo>
                  <a:pt x="175" y="407"/>
                </a:lnTo>
                <a:lnTo>
                  <a:pt x="408" y="639"/>
                </a:lnTo>
                <a:lnTo>
                  <a:pt x="408" y="814"/>
                </a:lnTo>
                <a:lnTo>
                  <a:pt x="0" y="407"/>
                </a:lnTo>
                <a:lnTo>
                  <a:pt x="408" y="0"/>
                </a:lnTo>
                <a:lnTo>
                  <a:pt x="408" y="1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98174" y="4313239"/>
            <a:ext cx="336550" cy="420687"/>
          </a:xfrm>
          <a:custGeom>
            <a:avLst/>
            <a:gdLst>
              <a:gd name="T0" fmla="*/ 467 w 936"/>
              <a:gd name="T1" fmla="*/ 235 h 1169"/>
              <a:gd name="T2" fmla="*/ 935 w 936"/>
              <a:gd name="T3" fmla="*/ 700 h 1169"/>
              <a:gd name="T4" fmla="*/ 467 w 936"/>
              <a:gd name="T5" fmla="*/ 1168 h 1169"/>
              <a:gd name="T6" fmla="*/ 0 w 936"/>
              <a:gd name="T7" fmla="*/ 700 h 1169"/>
              <a:gd name="T8" fmla="*/ 117 w 936"/>
              <a:gd name="T9" fmla="*/ 700 h 1169"/>
              <a:gd name="T10" fmla="*/ 467 w 936"/>
              <a:gd name="T11" fmla="*/ 1050 h 1169"/>
              <a:gd name="T12" fmla="*/ 817 w 936"/>
              <a:gd name="T13" fmla="*/ 700 h 1169"/>
              <a:gd name="T14" fmla="*/ 467 w 936"/>
              <a:gd name="T15" fmla="*/ 350 h 1169"/>
              <a:gd name="T16" fmla="*/ 467 w 936"/>
              <a:gd name="T17" fmla="*/ 585 h 1169"/>
              <a:gd name="T18" fmla="*/ 175 w 936"/>
              <a:gd name="T19" fmla="*/ 293 h 1169"/>
              <a:gd name="T20" fmla="*/ 467 w 936"/>
              <a:gd name="T21" fmla="*/ 0 h 1169"/>
              <a:gd name="T22" fmla="*/ 467 w 936"/>
              <a:gd name="T23" fmla="*/ 23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36" h="1169">
                <a:moveTo>
                  <a:pt x="467" y="235"/>
                </a:moveTo>
                <a:cubicBezTo>
                  <a:pt x="724" y="235"/>
                  <a:pt x="935" y="443"/>
                  <a:pt x="935" y="700"/>
                </a:cubicBezTo>
                <a:cubicBezTo>
                  <a:pt x="935" y="957"/>
                  <a:pt x="724" y="1168"/>
                  <a:pt x="467" y="1168"/>
                </a:cubicBezTo>
                <a:cubicBezTo>
                  <a:pt x="210" y="1168"/>
                  <a:pt x="0" y="957"/>
                  <a:pt x="0" y="700"/>
                </a:cubicBezTo>
                <a:lnTo>
                  <a:pt x="117" y="700"/>
                </a:lnTo>
                <a:cubicBezTo>
                  <a:pt x="117" y="894"/>
                  <a:pt x="273" y="1050"/>
                  <a:pt x="467" y="1050"/>
                </a:cubicBezTo>
                <a:cubicBezTo>
                  <a:pt x="662" y="1050"/>
                  <a:pt x="817" y="894"/>
                  <a:pt x="817" y="700"/>
                </a:cubicBezTo>
                <a:cubicBezTo>
                  <a:pt x="817" y="506"/>
                  <a:pt x="662" y="350"/>
                  <a:pt x="467" y="350"/>
                </a:cubicBezTo>
                <a:lnTo>
                  <a:pt x="467" y="585"/>
                </a:lnTo>
                <a:lnTo>
                  <a:pt x="175" y="293"/>
                </a:lnTo>
                <a:lnTo>
                  <a:pt x="467" y="0"/>
                </a:lnTo>
                <a:lnTo>
                  <a:pt x="467" y="235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121275"/>
            <a:ext cx="419100" cy="293688"/>
          </a:xfrm>
          <a:custGeom>
            <a:avLst/>
            <a:gdLst>
              <a:gd name="T0" fmla="*/ 689 w 1166"/>
              <a:gd name="T1" fmla="*/ 161 h 816"/>
              <a:gd name="T2" fmla="*/ 1107 w 1166"/>
              <a:gd name="T3" fmla="*/ 640 h 816"/>
              <a:gd name="T4" fmla="*/ 57 w 1166"/>
              <a:gd name="T5" fmla="*/ 640 h 816"/>
              <a:gd name="T6" fmla="*/ 476 w 1166"/>
              <a:gd name="T7" fmla="*/ 161 h 816"/>
              <a:gd name="T8" fmla="*/ 465 w 1166"/>
              <a:gd name="T9" fmla="*/ 115 h 816"/>
              <a:gd name="T10" fmla="*/ 582 w 1166"/>
              <a:gd name="T11" fmla="*/ 0 h 816"/>
              <a:gd name="T12" fmla="*/ 700 w 1166"/>
              <a:gd name="T13" fmla="*/ 115 h 816"/>
              <a:gd name="T14" fmla="*/ 689 w 1166"/>
              <a:gd name="T15" fmla="*/ 161 h 816"/>
              <a:gd name="T16" fmla="*/ 0 w 1166"/>
              <a:gd name="T17" fmla="*/ 700 h 816"/>
              <a:gd name="T18" fmla="*/ 1165 w 1166"/>
              <a:gd name="T19" fmla="*/ 700 h 816"/>
              <a:gd name="T20" fmla="*/ 1165 w 1166"/>
              <a:gd name="T21" fmla="*/ 815 h 816"/>
              <a:gd name="T22" fmla="*/ 0 w 1166"/>
              <a:gd name="T23" fmla="*/ 815 h 816"/>
              <a:gd name="T24" fmla="*/ 0 w 1166"/>
              <a:gd name="T25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66" h="816">
                <a:moveTo>
                  <a:pt x="689" y="161"/>
                </a:moveTo>
                <a:cubicBezTo>
                  <a:pt x="916" y="208"/>
                  <a:pt x="1091" y="402"/>
                  <a:pt x="1107" y="640"/>
                </a:cubicBezTo>
                <a:lnTo>
                  <a:pt x="57" y="640"/>
                </a:lnTo>
                <a:cubicBezTo>
                  <a:pt x="74" y="402"/>
                  <a:pt x="249" y="208"/>
                  <a:pt x="476" y="161"/>
                </a:cubicBezTo>
                <a:cubicBezTo>
                  <a:pt x="470" y="148"/>
                  <a:pt x="465" y="131"/>
                  <a:pt x="465" y="115"/>
                </a:cubicBezTo>
                <a:cubicBezTo>
                  <a:pt x="465" y="52"/>
                  <a:pt x="520" y="0"/>
                  <a:pt x="582" y="0"/>
                </a:cubicBezTo>
                <a:cubicBezTo>
                  <a:pt x="645" y="0"/>
                  <a:pt x="700" y="52"/>
                  <a:pt x="700" y="115"/>
                </a:cubicBezTo>
                <a:cubicBezTo>
                  <a:pt x="700" y="131"/>
                  <a:pt x="695" y="148"/>
                  <a:pt x="689" y="161"/>
                </a:cubicBezTo>
                <a:close/>
                <a:moveTo>
                  <a:pt x="0" y="700"/>
                </a:moveTo>
                <a:lnTo>
                  <a:pt x="1165" y="700"/>
                </a:lnTo>
                <a:lnTo>
                  <a:pt x="1165" y="815"/>
                </a:lnTo>
                <a:lnTo>
                  <a:pt x="0" y="815"/>
                </a:lnTo>
                <a:lnTo>
                  <a:pt x="0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57414" y="5057775"/>
            <a:ext cx="377825" cy="419100"/>
          </a:xfrm>
          <a:custGeom>
            <a:avLst/>
            <a:gdLst>
              <a:gd name="T0" fmla="*/ 761 w 1051"/>
              <a:gd name="T1" fmla="*/ 0 h 1166"/>
              <a:gd name="T2" fmla="*/ 936 w 1051"/>
              <a:gd name="T3" fmla="*/ 175 h 1166"/>
              <a:gd name="T4" fmla="*/ 761 w 1051"/>
              <a:gd name="T5" fmla="*/ 350 h 1166"/>
              <a:gd name="T6" fmla="*/ 761 w 1051"/>
              <a:gd name="T7" fmla="*/ 233 h 1166"/>
              <a:gd name="T8" fmla="*/ 293 w 1051"/>
              <a:gd name="T9" fmla="*/ 233 h 1166"/>
              <a:gd name="T10" fmla="*/ 293 w 1051"/>
              <a:gd name="T11" fmla="*/ 115 h 1166"/>
              <a:gd name="T12" fmla="*/ 761 w 1051"/>
              <a:gd name="T13" fmla="*/ 115 h 1166"/>
              <a:gd name="T14" fmla="*/ 761 w 1051"/>
              <a:gd name="T15" fmla="*/ 0 h 1166"/>
              <a:gd name="T16" fmla="*/ 818 w 1051"/>
              <a:gd name="T17" fmla="*/ 700 h 1166"/>
              <a:gd name="T18" fmla="*/ 818 w 1051"/>
              <a:gd name="T19" fmla="*/ 525 h 1166"/>
              <a:gd name="T20" fmla="*/ 586 w 1051"/>
              <a:gd name="T21" fmla="*/ 525 h 1166"/>
              <a:gd name="T22" fmla="*/ 586 w 1051"/>
              <a:gd name="T23" fmla="*/ 700 h 1166"/>
              <a:gd name="T24" fmla="*/ 818 w 1051"/>
              <a:gd name="T25" fmla="*/ 700 h 1166"/>
              <a:gd name="T26" fmla="*/ 411 w 1051"/>
              <a:gd name="T27" fmla="*/ 1050 h 1166"/>
              <a:gd name="T28" fmla="*/ 468 w 1051"/>
              <a:gd name="T29" fmla="*/ 990 h 1166"/>
              <a:gd name="T30" fmla="*/ 411 w 1051"/>
              <a:gd name="T31" fmla="*/ 932 h 1166"/>
              <a:gd name="T32" fmla="*/ 350 w 1051"/>
              <a:gd name="T33" fmla="*/ 990 h 1166"/>
              <a:gd name="T34" fmla="*/ 411 w 1051"/>
              <a:gd name="T35" fmla="*/ 1050 h 1166"/>
              <a:gd name="T36" fmla="*/ 936 w 1051"/>
              <a:gd name="T37" fmla="*/ 875 h 1166"/>
              <a:gd name="T38" fmla="*/ 1050 w 1051"/>
              <a:gd name="T39" fmla="*/ 875 h 1166"/>
              <a:gd name="T40" fmla="*/ 1050 w 1051"/>
              <a:gd name="T41" fmla="*/ 990 h 1166"/>
              <a:gd name="T42" fmla="*/ 586 w 1051"/>
              <a:gd name="T43" fmla="*/ 990 h 1166"/>
              <a:gd name="T44" fmla="*/ 411 w 1051"/>
              <a:gd name="T45" fmla="*/ 1165 h 1166"/>
              <a:gd name="T46" fmla="*/ 236 w 1051"/>
              <a:gd name="T47" fmla="*/ 990 h 1166"/>
              <a:gd name="T48" fmla="*/ 118 w 1051"/>
              <a:gd name="T49" fmla="*/ 990 h 1166"/>
              <a:gd name="T50" fmla="*/ 0 w 1051"/>
              <a:gd name="T51" fmla="*/ 875 h 1166"/>
              <a:gd name="T52" fmla="*/ 0 w 1051"/>
              <a:gd name="T53" fmla="*/ 700 h 1166"/>
              <a:gd name="T54" fmla="*/ 411 w 1051"/>
              <a:gd name="T55" fmla="*/ 700 h 1166"/>
              <a:gd name="T56" fmla="*/ 411 w 1051"/>
              <a:gd name="T57" fmla="*/ 525 h 1166"/>
              <a:gd name="T58" fmla="*/ 175 w 1051"/>
              <a:gd name="T59" fmla="*/ 525 h 1166"/>
              <a:gd name="T60" fmla="*/ 175 w 1051"/>
              <a:gd name="T61" fmla="*/ 640 h 1166"/>
              <a:gd name="T62" fmla="*/ 0 w 1051"/>
              <a:gd name="T63" fmla="*/ 465 h 1166"/>
              <a:gd name="T64" fmla="*/ 175 w 1051"/>
              <a:gd name="T65" fmla="*/ 290 h 1166"/>
              <a:gd name="T66" fmla="*/ 175 w 1051"/>
              <a:gd name="T67" fmla="*/ 408 h 1166"/>
              <a:gd name="T68" fmla="*/ 818 w 1051"/>
              <a:gd name="T69" fmla="*/ 408 h 1166"/>
              <a:gd name="T70" fmla="*/ 936 w 1051"/>
              <a:gd name="T71" fmla="*/ 525 h 1166"/>
              <a:gd name="T72" fmla="*/ 936 w 1051"/>
              <a:gd name="T73" fmla="*/ 875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51" h="1166">
                <a:moveTo>
                  <a:pt x="761" y="0"/>
                </a:moveTo>
                <a:lnTo>
                  <a:pt x="936" y="175"/>
                </a:lnTo>
                <a:lnTo>
                  <a:pt x="761" y="350"/>
                </a:lnTo>
                <a:lnTo>
                  <a:pt x="761" y="233"/>
                </a:lnTo>
                <a:lnTo>
                  <a:pt x="293" y="233"/>
                </a:lnTo>
                <a:lnTo>
                  <a:pt x="293" y="115"/>
                </a:lnTo>
                <a:lnTo>
                  <a:pt x="761" y="115"/>
                </a:lnTo>
                <a:lnTo>
                  <a:pt x="761" y="0"/>
                </a:lnTo>
                <a:close/>
                <a:moveTo>
                  <a:pt x="818" y="700"/>
                </a:moveTo>
                <a:lnTo>
                  <a:pt x="818" y="525"/>
                </a:lnTo>
                <a:lnTo>
                  <a:pt x="586" y="525"/>
                </a:lnTo>
                <a:lnTo>
                  <a:pt x="586" y="700"/>
                </a:lnTo>
                <a:lnTo>
                  <a:pt x="818" y="700"/>
                </a:lnTo>
                <a:close/>
                <a:moveTo>
                  <a:pt x="411" y="1050"/>
                </a:moveTo>
                <a:cubicBezTo>
                  <a:pt x="443" y="1050"/>
                  <a:pt x="468" y="1023"/>
                  <a:pt x="468" y="990"/>
                </a:cubicBezTo>
                <a:cubicBezTo>
                  <a:pt x="468" y="957"/>
                  <a:pt x="443" y="932"/>
                  <a:pt x="411" y="932"/>
                </a:cubicBezTo>
                <a:cubicBezTo>
                  <a:pt x="378" y="932"/>
                  <a:pt x="350" y="957"/>
                  <a:pt x="350" y="990"/>
                </a:cubicBezTo>
                <a:cubicBezTo>
                  <a:pt x="350" y="1023"/>
                  <a:pt x="378" y="1050"/>
                  <a:pt x="411" y="1050"/>
                </a:cubicBezTo>
                <a:close/>
                <a:moveTo>
                  <a:pt x="936" y="875"/>
                </a:moveTo>
                <a:lnTo>
                  <a:pt x="1050" y="875"/>
                </a:lnTo>
                <a:lnTo>
                  <a:pt x="1050" y="990"/>
                </a:lnTo>
                <a:lnTo>
                  <a:pt x="586" y="990"/>
                </a:lnTo>
                <a:cubicBezTo>
                  <a:pt x="586" y="1086"/>
                  <a:pt x="506" y="1165"/>
                  <a:pt x="411" y="1165"/>
                </a:cubicBezTo>
                <a:cubicBezTo>
                  <a:pt x="315" y="1165"/>
                  <a:pt x="236" y="1086"/>
                  <a:pt x="236" y="990"/>
                </a:cubicBezTo>
                <a:lnTo>
                  <a:pt x="118" y="990"/>
                </a:lnTo>
                <a:cubicBezTo>
                  <a:pt x="55" y="990"/>
                  <a:pt x="0" y="938"/>
                  <a:pt x="0" y="875"/>
                </a:cubicBezTo>
                <a:lnTo>
                  <a:pt x="0" y="700"/>
                </a:lnTo>
                <a:lnTo>
                  <a:pt x="411" y="700"/>
                </a:lnTo>
                <a:lnTo>
                  <a:pt x="411" y="525"/>
                </a:lnTo>
                <a:lnTo>
                  <a:pt x="175" y="525"/>
                </a:lnTo>
                <a:lnTo>
                  <a:pt x="175" y="640"/>
                </a:lnTo>
                <a:lnTo>
                  <a:pt x="0" y="465"/>
                </a:lnTo>
                <a:lnTo>
                  <a:pt x="175" y="290"/>
                </a:lnTo>
                <a:lnTo>
                  <a:pt x="175" y="408"/>
                </a:lnTo>
                <a:lnTo>
                  <a:pt x="818" y="408"/>
                </a:lnTo>
                <a:cubicBezTo>
                  <a:pt x="881" y="408"/>
                  <a:pt x="936" y="462"/>
                  <a:pt x="936" y="525"/>
                </a:cubicBezTo>
                <a:lnTo>
                  <a:pt x="936" y="8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3901" y="5103815"/>
            <a:ext cx="327025" cy="327025"/>
          </a:xfrm>
          <a:custGeom>
            <a:avLst/>
            <a:gdLst>
              <a:gd name="T0" fmla="*/ 0 w 908"/>
              <a:gd name="T1" fmla="*/ 328 h 908"/>
              <a:gd name="T2" fmla="*/ 579 w 908"/>
              <a:gd name="T3" fmla="*/ 907 h 908"/>
              <a:gd name="T4" fmla="*/ 412 w 908"/>
              <a:gd name="T5" fmla="*/ 907 h 908"/>
              <a:gd name="T6" fmla="*/ 0 w 908"/>
              <a:gd name="T7" fmla="*/ 495 h 908"/>
              <a:gd name="T8" fmla="*/ 0 w 908"/>
              <a:gd name="T9" fmla="*/ 328 h 908"/>
              <a:gd name="T10" fmla="*/ 0 w 908"/>
              <a:gd name="T11" fmla="*/ 0 h 908"/>
              <a:gd name="T12" fmla="*/ 907 w 908"/>
              <a:gd name="T13" fmla="*/ 907 h 908"/>
              <a:gd name="T14" fmla="*/ 743 w 908"/>
              <a:gd name="T15" fmla="*/ 907 h 908"/>
              <a:gd name="T16" fmla="*/ 0 w 908"/>
              <a:gd name="T17" fmla="*/ 164 h 908"/>
              <a:gd name="T18" fmla="*/ 0 w 908"/>
              <a:gd name="T19" fmla="*/ 0 h 908"/>
              <a:gd name="T20" fmla="*/ 0 w 908"/>
              <a:gd name="T21" fmla="*/ 779 h 908"/>
              <a:gd name="T22" fmla="*/ 128 w 908"/>
              <a:gd name="T23" fmla="*/ 653 h 908"/>
              <a:gd name="T24" fmla="*/ 254 w 908"/>
              <a:gd name="T25" fmla="*/ 779 h 908"/>
              <a:gd name="T26" fmla="*/ 128 w 908"/>
              <a:gd name="T27" fmla="*/ 907 h 908"/>
              <a:gd name="T28" fmla="*/ 0 w 908"/>
              <a:gd name="T29" fmla="*/ 779 h 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08" h="908">
                <a:moveTo>
                  <a:pt x="0" y="328"/>
                </a:moveTo>
                <a:cubicBezTo>
                  <a:pt x="319" y="328"/>
                  <a:pt x="579" y="588"/>
                  <a:pt x="579" y="907"/>
                </a:cubicBezTo>
                <a:lnTo>
                  <a:pt x="412" y="907"/>
                </a:lnTo>
                <a:cubicBezTo>
                  <a:pt x="412" y="680"/>
                  <a:pt x="226" y="495"/>
                  <a:pt x="0" y="495"/>
                </a:cubicBezTo>
                <a:lnTo>
                  <a:pt x="0" y="328"/>
                </a:lnTo>
                <a:close/>
                <a:moveTo>
                  <a:pt x="0" y="0"/>
                </a:moveTo>
                <a:cubicBezTo>
                  <a:pt x="500" y="0"/>
                  <a:pt x="907" y="407"/>
                  <a:pt x="907" y="907"/>
                </a:cubicBezTo>
                <a:lnTo>
                  <a:pt x="743" y="907"/>
                </a:lnTo>
                <a:cubicBezTo>
                  <a:pt x="743" y="497"/>
                  <a:pt x="410" y="164"/>
                  <a:pt x="0" y="164"/>
                </a:cubicBezTo>
                <a:lnTo>
                  <a:pt x="0" y="0"/>
                </a:lnTo>
                <a:close/>
                <a:moveTo>
                  <a:pt x="0" y="779"/>
                </a:moveTo>
                <a:cubicBezTo>
                  <a:pt x="0" y="708"/>
                  <a:pt x="57" y="653"/>
                  <a:pt x="128" y="653"/>
                </a:cubicBezTo>
                <a:cubicBezTo>
                  <a:pt x="199" y="653"/>
                  <a:pt x="254" y="708"/>
                  <a:pt x="254" y="779"/>
                </a:cubicBezTo>
                <a:cubicBezTo>
                  <a:pt x="254" y="850"/>
                  <a:pt x="199" y="907"/>
                  <a:pt x="128" y="907"/>
                </a:cubicBezTo>
                <a:cubicBezTo>
                  <a:pt x="57" y="907"/>
                  <a:pt x="0" y="850"/>
                  <a:pt x="0" y="77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27524" y="5026025"/>
            <a:ext cx="357188" cy="484188"/>
          </a:xfrm>
          <a:custGeom>
            <a:avLst/>
            <a:gdLst>
              <a:gd name="T0" fmla="*/ 993 w 994"/>
              <a:gd name="T1" fmla="*/ 1168 h 1344"/>
              <a:gd name="T2" fmla="*/ 818 w 994"/>
              <a:gd name="T3" fmla="*/ 1343 h 1344"/>
              <a:gd name="T4" fmla="*/ 643 w 994"/>
              <a:gd name="T5" fmla="*/ 1168 h 1344"/>
              <a:gd name="T6" fmla="*/ 643 w 994"/>
              <a:gd name="T7" fmla="*/ 1080 h 1344"/>
              <a:gd name="T8" fmla="*/ 230 w 994"/>
              <a:gd name="T9" fmla="*/ 667 h 1344"/>
              <a:gd name="T10" fmla="*/ 175 w 994"/>
              <a:gd name="T11" fmla="*/ 670 h 1344"/>
              <a:gd name="T12" fmla="*/ 175 w 994"/>
              <a:gd name="T13" fmla="*/ 544 h 1344"/>
              <a:gd name="T14" fmla="*/ 449 w 994"/>
              <a:gd name="T15" fmla="*/ 427 h 1344"/>
              <a:gd name="T16" fmla="*/ 531 w 994"/>
              <a:gd name="T17" fmla="*/ 337 h 1344"/>
              <a:gd name="T18" fmla="*/ 626 w 994"/>
              <a:gd name="T19" fmla="*/ 293 h 1344"/>
              <a:gd name="T20" fmla="*/ 629 w 994"/>
              <a:gd name="T21" fmla="*/ 293 h 1344"/>
              <a:gd name="T22" fmla="*/ 760 w 994"/>
              <a:gd name="T23" fmla="*/ 424 h 1344"/>
              <a:gd name="T24" fmla="*/ 760 w 994"/>
              <a:gd name="T25" fmla="*/ 760 h 1344"/>
              <a:gd name="T26" fmla="*/ 706 w 994"/>
              <a:gd name="T27" fmla="*/ 886 h 1344"/>
              <a:gd name="T28" fmla="*/ 498 w 994"/>
              <a:gd name="T29" fmla="*/ 678 h 1344"/>
              <a:gd name="T30" fmla="*/ 498 w 994"/>
              <a:gd name="T31" fmla="*/ 544 h 1344"/>
              <a:gd name="T32" fmla="*/ 364 w 994"/>
              <a:gd name="T33" fmla="*/ 626 h 1344"/>
              <a:gd name="T34" fmla="*/ 730 w 994"/>
              <a:gd name="T35" fmla="*/ 993 h 1344"/>
              <a:gd name="T36" fmla="*/ 818 w 994"/>
              <a:gd name="T37" fmla="*/ 993 h 1344"/>
              <a:gd name="T38" fmla="*/ 993 w 994"/>
              <a:gd name="T39" fmla="*/ 1168 h 1344"/>
              <a:gd name="T40" fmla="*/ 643 w 994"/>
              <a:gd name="T41" fmla="*/ 0 h 1344"/>
              <a:gd name="T42" fmla="*/ 760 w 994"/>
              <a:gd name="T43" fmla="*/ 118 h 1344"/>
              <a:gd name="T44" fmla="*/ 643 w 994"/>
              <a:gd name="T45" fmla="*/ 235 h 1344"/>
              <a:gd name="T46" fmla="*/ 525 w 994"/>
              <a:gd name="T47" fmla="*/ 118 h 1344"/>
              <a:gd name="T48" fmla="*/ 643 w 994"/>
              <a:gd name="T49" fmla="*/ 0 h 1344"/>
              <a:gd name="T50" fmla="*/ 263 w 994"/>
              <a:gd name="T51" fmla="*/ 788 h 1344"/>
              <a:gd name="T52" fmla="*/ 410 w 994"/>
              <a:gd name="T53" fmla="*/ 935 h 1344"/>
              <a:gd name="T54" fmla="*/ 293 w 994"/>
              <a:gd name="T55" fmla="*/ 935 h 1344"/>
              <a:gd name="T56" fmla="*/ 88 w 994"/>
              <a:gd name="T57" fmla="*/ 1138 h 1344"/>
              <a:gd name="T58" fmla="*/ 0 w 994"/>
              <a:gd name="T59" fmla="*/ 1050 h 1344"/>
              <a:gd name="T60" fmla="*/ 263 w 994"/>
              <a:gd name="T61" fmla="*/ 788 h 1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94" h="1344">
                <a:moveTo>
                  <a:pt x="993" y="1168"/>
                </a:moveTo>
                <a:lnTo>
                  <a:pt x="818" y="1343"/>
                </a:lnTo>
                <a:lnTo>
                  <a:pt x="643" y="1168"/>
                </a:lnTo>
                <a:lnTo>
                  <a:pt x="643" y="1080"/>
                </a:lnTo>
                <a:lnTo>
                  <a:pt x="230" y="667"/>
                </a:lnTo>
                <a:cubicBezTo>
                  <a:pt x="211" y="670"/>
                  <a:pt x="192" y="670"/>
                  <a:pt x="175" y="670"/>
                </a:cubicBezTo>
                <a:lnTo>
                  <a:pt x="175" y="544"/>
                </a:lnTo>
                <a:cubicBezTo>
                  <a:pt x="271" y="547"/>
                  <a:pt x="386" y="495"/>
                  <a:pt x="449" y="427"/>
                </a:cubicBezTo>
                <a:lnTo>
                  <a:pt x="531" y="337"/>
                </a:lnTo>
                <a:cubicBezTo>
                  <a:pt x="551" y="316"/>
                  <a:pt x="586" y="293"/>
                  <a:pt x="626" y="293"/>
                </a:cubicBezTo>
                <a:lnTo>
                  <a:pt x="629" y="293"/>
                </a:lnTo>
                <a:cubicBezTo>
                  <a:pt x="700" y="293"/>
                  <a:pt x="760" y="353"/>
                  <a:pt x="760" y="424"/>
                </a:cubicBezTo>
                <a:lnTo>
                  <a:pt x="760" y="760"/>
                </a:lnTo>
                <a:cubicBezTo>
                  <a:pt x="760" y="810"/>
                  <a:pt x="738" y="853"/>
                  <a:pt x="706" y="886"/>
                </a:cubicBezTo>
                <a:lnTo>
                  <a:pt x="498" y="678"/>
                </a:lnTo>
                <a:lnTo>
                  <a:pt x="498" y="544"/>
                </a:lnTo>
                <a:cubicBezTo>
                  <a:pt x="462" y="575"/>
                  <a:pt x="413" y="605"/>
                  <a:pt x="364" y="626"/>
                </a:cubicBezTo>
                <a:lnTo>
                  <a:pt x="730" y="993"/>
                </a:lnTo>
                <a:lnTo>
                  <a:pt x="818" y="993"/>
                </a:lnTo>
                <a:lnTo>
                  <a:pt x="993" y="1168"/>
                </a:lnTo>
                <a:close/>
                <a:moveTo>
                  <a:pt x="643" y="0"/>
                </a:moveTo>
                <a:cubicBezTo>
                  <a:pt x="706" y="0"/>
                  <a:pt x="760" y="55"/>
                  <a:pt x="760" y="118"/>
                </a:cubicBezTo>
                <a:cubicBezTo>
                  <a:pt x="760" y="181"/>
                  <a:pt x="706" y="235"/>
                  <a:pt x="643" y="235"/>
                </a:cubicBezTo>
                <a:cubicBezTo>
                  <a:pt x="580" y="235"/>
                  <a:pt x="525" y="181"/>
                  <a:pt x="525" y="118"/>
                </a:cubicBezTo>
                <a:cubicBezTo>
                  <a:pt x="525" y="55"/>
                  <a:pt x="580" y="0"/>
                  <a:pt x="643" y="0"/>
                </a:cubicBezTo>
                <a:close/>
                <a:moveTo>
                  <a:pt x="263" y="788"/>
                </a:moveTo>
                <a:lnTo>
                  <a:pt x="410" y="935"/>
                </a:lnTo>
                <a:lnTo>
                  <a:pt x="293" y="935"/>
                </a:lnTo>
                <a:lnTo>
                  <a:pt x="88" y="1138"/>
                </a:lnTo>
                <a:lnTo>
                  <a:pt x="0" y="1050"/>
                </a:lnTo>
                <a:lnTo>
                  <a:pt x="263" y="78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97501" y="5078414"/>
            <a:ext cx="377825" cy="377825"/>
          </a:xfrm>
          <a:custGeom>
            <a:avLst/>
            <a:gdLst>
              <a:gd name="T0" fmla="*/ 700 w 1051"/>
              <a:gd name="T1" fmla="*/ 874 h 1050"/>
              <a:gd name="T2" fmla="*/ 700 w 1051"/>
              <a:gd name="T3" fmla="*/ 757 h 1050"/>
              <a:gd name="T4" fmla="*/ 583 w 1051"/>
              <a:gd name="T5" fmla="*/ 757 h 1050"/>
              <a:gd name="T6" fmla="*/ 583 w 1051"/>
              <a:gd name="T7" fmla="*/ 874 h 1050"/>
              <a:gd name="T8" fmla="*/ 700 w 1051"/>
              <a:gd name="T9" fmla="*/ 874 h 1050"/>
              <a:gd name="T10" fmla="*/ 495 w 1051"/>
              <a:gd name="T11" fmla="*/ 874 h 1050"/>
              <a:gd name="T12" fmla="*/ 495 w 1051"/>
              <a:gd name="T13" fmla="*/ 757 h 1050"/>
              <a:gd name="T14" fmla="*/ 381 w 1051"/>
              <a:gd name="T15" fmla="*/ 757 h 1050"/>
              <a:gd name="T16" fmla="*/ 381 w 1051"/>
              <a:gd name="T17" fmla="*/ 874 h 1050"/>
              <a:gd name="T18" fmla="*/ 495 w 1051"/>
              <a:gd name="T19" fmla="*/ 874 h 1050"/>
              <a:gd name="T20" fmla="*/ 293 w 1051"/>
              <a:gd name="T21" fmla="*/ 874 h 1050"/>
              <a:gd name="T22" fmla="*/ 293 w 1051"/>
              <a:gd name="T23" fmla="*/ 757 h 1050"/>
              <a:gd name="T24" fmla="*/ 175 w 1051"/>
              <a:gd name="T25" fmla="*/ 757 h 1050"/>
              <a:gd name="T26" fmla="*/ 175 w 1051"/>
              <a:gd name="T27" fmla="*/ 874 h 1050"/>
              <a:gd name="T28" fmla="*/ 293 w 1051"/>
              <a:gd name="T29" fmla="*/ 874 h 1050"/>
              <a:gd name="T30" fmla="*/ 1050 w 1051"/>
              <a:gd name="T31" fmla="*/ 700 h 1050"/>
              <a:gd name="T32" fmla="*/ 1050 w 1051"/>
              <a:gd name="T33" fmla="*/ 932 h 1050"/>
              <a:gd name="T34" fmla="*/ 933 w 1051"/>
              <a:gd name="T35" fmla="*/ 1049 h 1050"/>
              <a:gd name="T36" fmla="*/ 118 w 1051"/>
              <a:gd name="T37" fmla="*/ 1049 h 1050"/>
              <a:gd name="T38" fmla="*/ 0 w 1051"/>
              <a:gd name="T39" fmla="*/ 932 h 1050"/>
              <a:gd name="T40" fmla="*/ 0 w 1051"/>
              <a:gd name="T41" fmla="*/ 700 h 1050"/>
              <a:gd name="T42" fmla="*/ 118 w 1051"/>
              <a:gd name="T43" fmla="*/ 582 h 1050"/>
              <a:gd name="T44" fmla="*/ 700 w 1051"/>
              <a:gd name="T45" fmla="*/ 582 h 1050"/>
              <a:gd name="T46" fmla="*/ 700 w 1051"/>
              <a:gd name="T47" fmla="*/ 350 h 1050"/>
              <a:gd name="T48" fmla="*/ 818 w 1051"/>
              <a:gd name="T49" fmla="*/ 350 h 1050"/>
              <a:gd name="T50" fmla="*/ 818 w 1051"/>
              <a:gd name="T51" fmla="*/ 582 h 1050"/>
              <a:gd name="T52" fmla="*/ 933 w 1051"/>
              <a:gd name="T53" fmla="*/ 582 h 1050"/>
              <a:gd name="T54" fmla="*/ 1050 w 1051"/>
              <a:gd name="T55" fmla="*/ 700 h 1050"/>
              <a:gd name="T56" fmla="*/ 952 w 1051"/>
              <a:gd name="T57" fmla="*/ 216 h 1050"/>
              <a:gd name="T58" fmla="*/ 906 w 1051"/>
              <a:gd name="T59" fmla="*/ 262 h 1050"/>
              <a:gd name="T60" fmla="*/ 758 w 1051"/>
              <a:gd name="T61" fmla="*/ 205 h 1050"/>
              <a:gd name="T62" fmla="*/ 613 w 1051"/>
              <a:gd name="T63" fmla="*/ 262 h 1050"/>
              <a:gd name="T64" fmla="*/ 566 w 1051"/>
              <a:gd name="T65" fmla="*/ 216 h 1050"/>
              <a:gd name="T66" fmla="*/ 758 w 1051"/>
              <a:gd name="T67" fmla="*/ 134 h 1050"/>
              <a:gd name="T68" fmla="*/ 952 w 1051"/>
              <a:gd name="T69" fmla="*/ 216 h 1050"/>
              <a:gd name="T70" fmla="*/ 1004 w 1051"/>
              <a:gd name="T71" fmla="*/ 169 h 1050"/>
              <a:gd name="T72" fmla="*/ 758 w 1051"/>
              <a:gd name="T73" fmla="*/ 71 h 1050"/>
              <a:gd name="T74" fmla="*/ 515 w 1051"/>
              <a:gd name="T75" fmla="*/ 169 h 1050"/>
              <a:gd name="T76" fmla="*/ 468 w 1051"/>
              <a:gd name="T77" fmla="*/ 123 h 1050"/>
              <a:gd name="T78" fmla="*/ 758 w 1051"/>
              <a:gd name="T79" fmla="*/ 0 h 1050"/>
              <a:gd name="T80" fmla="*/ 1050 w 1051"/>
              <a:gd name="T81" fmla="*/ 123 h 1050"/>
              <a:gd name="T82" fmla="*/ 1004 w 1051"/>
              <a:gd name="T83" fmla="*/ 16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874"/>
                </a:moveTo>
                <a:lnTo>
                  <a:pt x="700" y="757"/>
                </a:lnTo>
                <a:lnTo>
                  <a:pt x="583" y="757"/>
                </a:lnTo>
                <a:lnTo>
                  <a:pt x="583" y="874"/>
                </a:lnTo>
                <a:lnTo>
                  <a:pt x="700" y="874"/>
                </a:lnTo>
                <a:close/>
                <a:moveTo>
                  <a:pt x="495" y="874"/>
                </a:moveTo>
                <a:lnTo>
                  <a:pt x="495" y="757"/>
                </a:lnTo>
                <a:lnTo>
                  <a:pt x="381" y="757"/>
                </a:lnTo>
                <a:lnTo>
                  <a:pt x="381" y="874"/>
                </a:lnTo>
                <a:lnTo>
                  <a:pt x="495" y="874"/>
                </a:lnTo>
                <a:close/>
                <a:moveTo>
                  <a:pt x="293" y="874"/>
                </a:moveTo>
                <a:lnTo>
                  <a:pt x="293" y="757"/>
                </a:lnTo>
                <a:lnTo>
                  <a:pt x="175" y="757"/>
                </a:lnTo>
                <a:lnTo>
                  <a:pt x="175" y="874"/>
                </a:lnTo>
                <a:lnTo>
                  <a:pt x="293" y="874"/>
                </a:lnTo>
                <a:close/>
                <a:moveTo>
                  <a:pt x="1050" y="700"/>
                </a:moveTo>
                <a:lnTo>
                  <a:pt x="1050" y="932"/>
                </a:lnTo>
                <a:cubicBezTo>
                  <a:pt x="1050" y="995"/>
                  <a:pt x="996" y="1049"/>
                  <a:pt x="933" y="1049"/>
                </a:cubicBezTo>
                <a:lnTo>
                  <a:pt x="118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700"/>
                </a:lnTo>
                <a:cubicBezTo>
                  <a:pt x="0" y="637"/>
                  <a:pt x="55" y="582"/>
                  <a:pt x="118" y="582"/>
                </a:cubicBezTo>
                <a:lnTo>
                  <a:pt x="700" y="582"/>
                </a:lnTo>
                <a:lnTo>
                  <a:pt x="700" y="350"/>
                </a:lnTo>
                <a:lnTo>
                  <a:pt x="818" y="350"/>
                </a:lnTo>
                <a:lnTo>
                  <a:pt x="818" y="582"/>
                </a:lnTo>
                <a:lnTo>
                  <a:pt x="933" y="582"/>
                </a:lnTo>
                <a:cubicBezTo>
                  <a:pt x="996" y="582"/>
                  <a:pt x="1050" y="637"/>
                  <a:pt x="1050" y="700"/>
                </a:cubicBezTo>
                <a:close/>
                <a:moveTo>
                  <a:pt x="952" y="216"/>
                </a:moveTo>
                <a:lnTo>
                  <a:pt x="906" y="262"/>
                </a:lnTo>
                <a:cubicBezTo>
                  <a:pt x="865" y="221"/>
                  <a:pt x="810" y="205"/>
                  <a:pt x="758" y="205"/>
                </a:cubicBezTo>
                <a:cubicBezTo>
                  <a:pt x="706" y="205"/>
                  <a:pt x="654" y="221"/>
                  <a:pt x="613" y="262"/>
                </a:cubicBezTo>
                <a:lnTo>
                  <a:pt x="566" y="216"/>
                </a:lnTo>
                <a:cubicBezTo>
                  <a:pt x="618" y="164"/>
                  <a:pt x="687" y="134"/>
                  <a:pt x="758" y="134"/>
                </a:cubicBezTo>
                <a:cubicBezTo>
                  <a:pt x="829" y="134"/>
                  <a:pt x="900" y="164"/>
                  <a:pt x="952" y="216"/>
                </a:cubicBezTo>
                <a:close/>
                <a:moveTo>
                  <a:pt x="1004" y="169"/>
                </a:moveTo>
                <a:cubicBezTo>
                  <a:pt x="933" y="106"/>
                  <a:pt x="845" y="71"/>
                  <a:pt x="758" y="71"/>
                </a:cubicBezTo>
                <a:cubicBezTo>
                  <a:pt x="670" y="71"/>
                  <a:pt x="586" y="106"/>
                  <a:pt x="515" y="169"/>
                </a:cubicBezTo>
                <a:lnTo>
                  <a:pt x="468" y="123"/>
                </a:lnTo>
                <a:cubicBezTo>
                  <a:pt x="550" y="41"/>
                  <a:pt x="654" y="0"/>
                  <a:pt x="758" y="0"/>
                </a:cubicBezTo>
                <a:cubicBezTo>
                  <a:pt x="862" y="0"/>
                  <a:pt x="968" y="41"/>
                  <a:pt x="1050" y="123"/>
                </a:cubicBezTo>
                <a:lnTo>
                  <a:pt x="1004" y="16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78589" y="5078414"/>
            <a:ext cx="377825" cy="377825"/>
          </a:xfrm>
          <a:custGeom>
            <a:avLst/>
            <a:gdLst>
              <a:gd name="T0" fmla="*/ 1049 w 1050"/>
              <a:gd name="T1" fmla="*/ 292 h 1050"/>
              <a:gd name="T2" fmla="*/ 1049 w 1050"/>
              <a:gd name="T3" fmla="*/ 582 h 1050"/>
              <a:gd name="T4" fmla="*/ 932 w 1050"/>
              <a:gd name="T5" fmla="*/ 582 h 1050"/>
              <a:gd name="T6" fmla="*/ 932 w 1050"/>
              <a:gd name="T7" fmla="*/ 292 h 1050"/>
              <a:gd name="T8" fmla="*/ 757 w 1050"/>
              <a:gd name="T9" fmla="*/ 117 h 1050"/>
              <a:gd name="T10" fmla="*/ 467 w 1050"/>
              <a:gd name="T11" fmla="*/ 117 h 1050"/>
              <a:gd name="T12" fmla="*/ 467 w 1050"/>
              <a:gd name="T13" fmla="*/ 0 h 1050"/>
              <a:gd name="T14" fmla="*/ 757 w 1050"/>
              <a:gd name="T15" fmla="*/ 0 h 1050"/>
              <a:gd name="T16" fmla="*/ 1049 w 1050"/>
              <a:gd name="T17" fmla="*/ 292 h 1050"/>
              <a:gd name="T18" fmla="*/ 0 w 1050"/>
              <a:gd name="T19" fmla="*/ 1049 h 1050"/>
              <a:gd name="T20" fmla="*/ 0 w 1050"/>
              <a:gd name="T21" fmla="*/ 932 h 1050"/>
              <a:gd name="T22" fmla="*/ 117 w 1050"/>
              <a:gd name="T23" fmla="*/ 932 h 1050"/>
              <a:gd name="T24" fmla="*/ 117 w 1050"/>
              <a:gd name="T25" fmla="*/ 1049 h 1050"/>
              <a:gd name="T26" fmla="*/ 0 w 1050"/>
              <a:gd name="T27" fmla="*/ 1049 h 1050"/>
              <a:gd name="T28" fmla="*/ 232 w 1050"/>
              <a:gd name="T29" fmla="*/ 1049 h 1050"/>
              <a:gd name="T30" fmla="*/ 232 w 1050"/>
              <a:gd name="T31" fmla="*/ 932 h 1050"/>
              <a:gd name="T32" fmla="*/ 350 w 1050"/>
              <a:gd name="T33" fmla="*/ 932 h 1050"/>
              <a:gd name="T34" fmla="*/ 350 w 1050"/>
              <a:gd name="T35" fmla="*/ 1049 h 1050"/>
              <a:gd name="T36" fmla="*/ 232 w 1050"/>
              <a:gd name="T37" fmla="*/ 1049 h 1050"/>
              <a:gd name="T38" fmla="*/ 467 w 1050"/>
              <a:gd name="T39" fmla="*/ 1049 h 1050"/>
              <a:gd name="T40" fmla="*/ 467 w 1050"/>
              <a:gd name="T41" fmla="*/ 932 h 1050"/>
              <a:gd name="T42" fmla="*/ 582 w 1050"/>
              <a:gd name="T43" fmla="*/ 932 h 1050"/>
              <a:gd name="T44" fmla="*/ 582 w 1050"/>
              <a:gd name="T45" fmla="*/ 1049 h 1050"/>
              <a:gd name="T46" fmla="*/ 467 w 1050"/>
              <a:gd name="T47" fmla="*/ 1049 h 1050"/>
              <a:gd name="T48" fmla="*/ 232 w 1050"/>
              <a:gd name="T49" fmla="*/ 117 h 1050"/>
              <a:gd name="T50" fmla="*/ 232 w 1050"/>
              <a:gd name="T51" fmla="*/ 0 h 1050"/>
              <a:gd name="T52" fmla="*/ 350 w 1050"/>
              <a:gd name="T53" fmla="*/ 0 h 1050"/>
              <a:gd name="T54" fmla="*/ 350 w 1050"/>
              <a:gd name="T55" fmla="*/ 117 h 1050"/>
              <a:gd name="T56" fmla="*/ 232 w 1050"/>
              <a:gd name="T57" fmla="*/ 117 h 1050"/>
              <a:gd name="T58" fmla="*/ 0 w 1050"/>
              <a:gd name="T59" fmla="*/ 117 h 1050"/>
              <a:gd name="T60" fmla="*/ 0 w 1050"/>
              <a:gd name="T61" fmla="*/ 0 h 1050"/>
              <a:gd name="T62" fmla="*/ 117 w 1050"/>
              <a:gd name="T63" fmla="*/ 0 h 1050"/>
              <a:gd name="T64" fmla="*/ 117 w 1050"/>
              <a:gd name="T65" fmla="*/ 117 h 1050"/>
              <a:gd name="T66" fmla="*/ 0 w 1050"/>
              <a:gd name="T67" fmla="*/ 117 h 1050"/>
              <a:gd name="T68" fmla="*/ 0 w 1050"/>
              <a:gd name="T69" fmla="*/ 350 h 1050"/>
              <a:gd name="T70" fmla="*/ 0 w 1050"/>
              <a:gd name="T71" fmla="*/ 232 h 1050"/>
              <a:gd name="T72" fmla="*/ 117 w 1050"/>
              <a:gd name="T73" fmla="*/ 232 h 1050"/>
              <a:gd name="T74" fmla="*/ 117 w 1050"/>
              <a:gd name="T75" fmla="*/ 350 h 1050"/>
              <a:gd name="T76" fmla="*/ 0 w 1050"/>
              <a:gd name="T77" fmla="*/ 350 h 1050"/>
              <a:gd name="T78" fmla="*/ 0 w 1050"/>
              <a:gd name="T79" fmla="*/ 817 h 1050"/>
              <a:gd name="T80" fmla="*/ 0 w 1050"/>
              <a:gd name="T81" fmla="*/ 700 h 1050"/>
              <a:gd name="T82" fmla="*/ 117 w 1050"/>
              <a:gd name="T83" fmla="*/ 700 h 1050"/>
              <a:gd name="T84" fmla="*/ 117 w 1050"/>
              <a:gd name="T85" fmla="*/ 817 h 1050"/>
              <a:gd name="T86" fmla="*/ 0 w 1050"/>
              <a:gd name="T87" fmla="*/ 817 h 1050"/>
              <a:gd name="T88" fmla="*/ 0 w 1050"/>
              <a:gd name="T89" fmla="*/ 582 h 1050"/>
              <a:gd name="T90" fmla="*/ 0 w 1050"/>
              <a:gd name="T91" fmla="*/ 467 h 1050"/>
              <a:gd name="T92" fmla="*/ 117 w 1050"/>
              <a:gd name="T93" fmla="*/ 467 h 1050"/>
              <a:gd name="T94" fmla="*/ 117 w 1050"/>
              <a:gd name="T95" fmla="*/ 582 h 1050"/>
              <a:gd name="T96" fmla="*/ 0 w 1050"/>
              <a:gd name="T97" fmla="*/ 582 h 1050"/>
              <a:gd name="T98" fmla="*/ 932 w 1050"/>
              <a:gd name="T99" fmla="*/ 817 h 1050"/>
              <a:gd name="T100" fmla="*/ 932 w 1050"/>
              <a:gd name="T101" fmla="*/ 700 h 1050"/>
              <a:gd name="T102" fmla="*/ 1049 w 1050"/>
              <a:gd name="T103" fmla="*/ 700 h 1050"/>
              <a:gd name="T104" fmla="*/ 1049 w 1050"/>
              <a:gd name="T105" fmla="*/ 817 h 1050"/>
              <a:gd name="T106" fmla="*/ 932 w 1050"/>
              <a:gd name="T107" fmla="*/ 817 h 1050"/>
              <a:gd name="T108" fmla="*/ 932 w 1050"/>
              <a:gd name="T109" fmla="*/ 932 h 1050"/>
              <a:gd name="T110" fmla="*/ 1049 w 1050"/>
              <a:gd name="T111" fmla="*/ 932 h 1050"/>
              <a:gd name="T112" fmla="*/ 1049 w 1050"/>
              <a:gd name="T113" fmla="*/ 1049 h 1050"/>
              <a:gd name="T114" fmla="*/ 932 w 1050"/>
              <a:gd name="T115" fmla="*/ 1049 h 1050"/>
              <a:gd name="T116" fmla="*/ 932 w 1050"/>
              <a:gd name="T117" fmla="*/ 93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50" h="1050">
                <a:moveTo>
                  <a:pt x="1049" y="292"/>
                </a:moveTo>
                <a:lnTo>
                  <a:pt x="1049" y="582"/>
                </a:lnTo>
                <a:lnTo>
                  <a:pt x="932" y="582"/>
                </a:lnTo>
                <a:lnTo>
                  <a:pt x="932" y="292"/>
                </a:lnTo>
                <a:cubicBezTo>
                  <a:pt x="932" y="196"/>
                  <a:pt x="853" y="117"/>
                  <a:pt x="757" y="117"/>
                </a:cubicBezTo>
                <a:lnTo>
                  <a:pt x="467" y="117"/>
                </a:lnTo>
                <a:lnTo>
                  <a:pt x="467" y="0"/>
                </a:lnTo>
                <a:lnTo>
                  <a:pt x="757" y="0"/>
                </a:lnTo>
                <a:cubicBezTo>
                  <a:pt x="918" y="0"/>
                  <a:pt x="1049" y="131"/>
                  <a:pt x="1049" y="292"/>
                </a:cubicBezTo>
                <a:close/>
                <a:moveTo>
                  <a:pt x="0" y="1049"/>
                </a:moveTo>
                <a:lnTo>
                  <a:pt x="0" y="932"/>
                </a:lnTo>
                <a:lnTo>
                  <a:pt x="117" y="932"/>
                </a:lnTo>
                <a:lnTo>
                  <a:pt x="117" y="1049"/>
                </a:lnTo>
                <a:lnTo>
                  <a:pt x="0" y="1049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50" y="932"/>
                </a:lnTo>
                <a:lnTo>
                  <a:pt x="350" y="1049"/>
                </a:lnTo>
                <a:lnTo>
                  <a:pt x="232" y="1049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232" y="117"/>
                </a:moveTo>
                <a:lnTo>
                  <a:pt x="232" y="0"/>
                </a:lnTo>
                <a:lnTo>
                  <a:pt x="350" y="0"/>
                </a:lnTo>
                <a:lnTo>
                  <a:pt x="350" y="117"/>
                </a:lnTo>
                <a:lnTo>
                  <a:pt x="232" y="117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0" y="117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0" y="817"/>
                </a:moveTo>
                <a:lnTo>
                  <a:pt x="0" y="700"/>
                </a:lnTo>
                <a:lnTo>
                  <a:pt x="117" y="700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932" y="817"/>
                </a:moveTo>
                <a:lnTo>
                  <a:pt x="932" y="700"/>
                </a:lnTo>
                <a:lnTo>
                  <a:pt x="1049" y="700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932"/>
                </a:moveTo>
                <a:lnTo>
                  <a:pt x="1049" y="932"/>
                </a:lnTo>
                <a:lnTo>
                  <a:pt x="1049" y="1049"/>
                </a:lnTo>
                <a:lnTo>
                  <a:pt x="932" y="1049"/>
                </a:lnTo>
                <a:lnTo>
                  <a:pt x="932" y="9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80312" y="5068890"/>
            <a:ext cx="334962" cy="398461"/>
          </a:xfrm>
          <a:custGeom>
            <a:avLst/>
            <a:gdLst>
              <a:gd name="T0" fmla="*/ 752 w 930"/>
              <a:gd name="T1" fmla="*/ 845 h 1106"/>
              <a:gd name="T2" fmla="*/ 812 w 930"/>
              <a:gd name="T3" fmla="*/ 700 h 1106"/>
              <a:gd name="T4" fmla="*/ 929 w 930"/>
              <a:gd name="T5" fmla="*/ 700 h 1106"/>
              <a:gd name="T6" fmla="*/ 836 w 930"/>
              <a:gd name="T7" fmla="*/ 927 h 1106"/>
              <a:gd name="T8" fmla="*/ 752 w 930"/>
              <a:gd name="T9" fmla="*/ 845 h 1106"/>
              <a:gd name="T10" fmla="*/ 525 w 930"/>
              <a:gd name="T11" fmla="*/ 987 h 1106"/>
              <a:gd name="T12" fmla="*/ 670 w 930"/>
              <a:gd name="T13" fmla="*/ 927 h 1106"/>
              <a:gd name="T14" fmla="*/ 754 w 930"/>
              <a:gd name="T15" fmla="*/ 1012 h 1106"/>
              <a:gd name="T16" fmla="*/ 525 w 930"/>
              <a:gd name="T17" fmla="*/ 1105 h 1106"/>
              <a:gd name="T18" fmla="*/ 525 w 930"/>
              <a:gd name="T19" fmla="*/ 987 h 1106"/>
              <a:gd name="T20" fmla="*/ 929 w 930"/>
              <a:gd name="T21" fmla="*/ 585 h 1106"/>
              <a:gd name="T22" fmla="*/ 812 w 930"/>
              <a:gd name="T23" fmla="*/ 585 h 1106"/>
              <a:gd name="T24" fmla="*/ 752 w 930"/>
              <a:gd name="T25" fmla="*/ 440 h 1106"/>
              <a:gd name="T26" fmla="*/ 836 w 930"/>
              <a:gd name="T27" fmla="*/ 358 h 1106"/>
              <a:gd name="T28" fmla="*/ 929 w 930"/>
              <a:gd name="T29" fmla="*/ 585 h 1106"/>
              <a:gd name="T30" fmla="*/ 675 w 930"/>
              <a:gd name="T31" fmla="*/ 265 h 1106"/>
              <a:gd name="T32" fmla="*/ 410 w 930"/>
              <a:gd name="T33" fmla="*/ 525 h 1106"/>
              <a:gd name="T34" fmla="*/ 410 w 930"/>
              <a:gd name="T35" fmla="*/ 298 h 1106"/>
              <a:gd name="T36" fmla="*/ 117 w 930"/>
              <a:gd name="T37" fmla="*/ 643 h 1106"/>
              <a:gd name="T38" fmla="*/ 410 w 930"/>
              <a:gd name="T39" fmla="*/ 987 h 1106"/>
              <a:gd name="T40" fmla="*/ 410 w 930"/>
              <a:gd name="T41" fmla="*/ 1105 h 1106"/>
              <a:gd name="T42" fmla="*/ 0 w 930"/>
              <a:gd name="T43" fmla="*/ 643 h 1106"/>
              <a:gd name="T44" fmla="*/ 410 w 930"/>
              <a:gd name="T45" fmla="*/ 181 h 1106"/>
              <a:gd name="T46" fmla="*/ 410 w 930"/>
              <a:gd name="T47" fmla="*/ 0 h 1106"/>
              <a:gd name="T48" fmla="*/ 675 w 930"/>
              <a:gd name="T49" fmla="*/ 265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752" y="845"/>
                </a:moveTo>
                <a:cubicBezTo>
                  <a:pt x="784" y="801"/>
                  <a:pt x="804" y="752"/>
                  <a:pt x="812" y="700"/>
                </a:cubicBezTo>
                <a:lnTo>
                  <a:pt x="929" y="700"/>
                </a:lnTo>
                <a:cubicBezTo>
                  <a:pt x="918" y="782"/>
                  <a:pt x="888" y="859"/>
                  <a:pt x="836" y="927"/>
                </a:cubicBezTo>
                <a:lnTo>
                  <a:pt x="752" y="845"/>
                </a:lnTo>
                <a:close/>
                <a:moveTo>
                  <a:pt x="525" y="987"/>
                </a:moveTo>
                <a:cubicBezTo>
                  <a:pt x="577" y="979"/>
                  <a:pt x="626" y="960"/>
                  <a:pt x="670" y="927"/>
                </a:cubicBezTo>
                <a:lnTo>
                  <a:pt x="754" y="1012"/>
                </a:lnTo>
                <a:cubicBezTo>
                  <a:pt x="686" y="1064"/>
                  <a:pt x="607" y="1094"/>
                  <a:pt x="525" y="1105"/>
                </a:cubicBezTo>
                <a:lnTo>
                  <a:pt x="525" y="987"/>
                </a:lnTo>
                <a:close/>
                <a:moveTo>
                  <a:pt x="929" y="585"/>
                </a:moveTo>
                <a:lnTo>
                  <a:pt x="812" y="585"/>
                </a:lnTo>
                <a:cubicBezTo>
                  <a:pt x="804" y="533"/>
                  <a:pt x="784" y="484"/>
                  <a:pt x="752" y="440"/>
                </a:cubicBezTo>
                <a:lnTo>
                  <a:pt x="836" y="358"/>
                </a:lnTo>
                <a:cubicBezTo>
                  <a:pt x="888" y="427"/>
                  <a:pt x="918" y="503"/>
                  <a:pt x="929" y="585"/>
                </a:cubicBezTo>
                <a:close/>
                <a:moveTo>
                  <a:pt x="675" y="265"/>
                </a:moveTo>
                <a:lnTo>
                  <a:pt x="410" y="525"/>
                </a:lnTo>
                <a:lnTo>
                  <a:pt x="410" y="298"/>
                </a:lnTo>
                <a:cubicBezTo>
                  <a:pt x="243" y="326"/>
                  <a:pt x="117" y="471"/>
                  <a:pt x="117" y="643"/>
                </a:cubicBezTo>
                <a:cubicBezTo>
                  <a:pt x="117" y="815"/>
                  <a:pt x="243" y="960"/>
                  <a:pt x="410" y="987"/>
                </a:cubicBezTo>
                <a:lnTo>
                  <a:pt x="410" y="1105"/>
                </a:lnTo>
                <a:cubicBezTo>
                  <a:pt x="180" y="1077"/>
                  <a:pt x="0" y="881"/>
                  <a:pt x="0" y="643"/>
                </a:cubicBezTo>
                <a:cubicBezTo>
                  <a:pt x="0" y="405"/>
                  <a:pt x="180" y="208"/>
                  <a:pt x="410" y="181"/>
                </a:cubicBezTo>
                <a:lnTo>
                  <a:pt x="410" y="0"/>
                </a:lnTo>
                <a:lnTo>
                  <a:pt x="675" y="26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61401" y="5068890"/>
            <a:ext cx="334963" cy="398461"/>
          </a:xfrm>
          <a:custGeom>
            <a:avLst/>
            <a:gdLst>
              <a:gd name="T0" fmla="*/ 519 w 930"/>
              <a:gd name="T1" fmla="*/ 181 h 1106"/>
              <a:gd name="T2" fmla="*/ 929 w 930"/>
              <a:gd name="T3" fmla="*/ 643 h 1106"/>
              <a:gd name="T4" fmla="*/ 519 w 930"/>
              <a:gd name="T5" fmla="*/ 1105 h 1106"/>
              <a:gd name="T6" fmla="*/ 519 w 930"/>
              <a:gd name="T7" fmla="*/ 987 h 1106"/>
              <a:gd name="T8" fmla="*/ 812 w 930"/>
              <a:gd name="T9" fmla="*/ 643 h 1106"/>
              <a:gd name="T10" fmla="*/ 519 w 930"/>
              <a:gd name="T11" fmla="*/ 298 h 1106"/>
              <a:gd name="T12" fmla="*/ 519 w 930"/>
              <a:gd name="T13" fmla="*/ 525 h 1106"/>
              <a:gd name="T14" fmla="*/ 254 w 930"/>
              <a:gd name="T15" fmla="*/ 265 h 1106"/>
              <a:gd name="T16" fmla="*/ 519 w 930"/>
              <a:gd name="T17" fmla="*/ 0 h 1106"/>
              <a:gd name="T18" fmla="*/ 519 w 930"/>
              <a:gd name="T19" fmla="*/ 181 h 1106"/>
              <a:gd name="T20" fmla="*/ 175 w 930"/>
              <a:gd name="T21" fmla="*/ 1012 h 1106"/>
              <a:gd name="T22" fmla="*/ 259 w 930"/>
              <a:gd name="T23" fmla="*/ 927 h 1106"/>
              <a:gd name="T24" fmla="*/ 404 w 930"/>
              <a:gd name="T25" fmla="*/ 987 h 1106"/>
              <a:gd name="T26" fmla="*/ 404 w 930"/>
              <a:gd name="T27" fmla="*/ 1105 h 1106"/>
              <a:gd name="T28" fmla="*/ 175 w 930"/>
              <a:gd name="T29" fmla="*/ 1012 h 1106"/>
              <a:gd name="T30" fmla="*/ 175 w 930"/>
              <a:gd name="T31" fmla="*/ 845 h 1106"/>
              <a:gd name="T32" fmla="*/ 93 w 930"/>
              <a:gd name="T33" fmla="*/ 927 h 1106"/>
              <a:gd name="T34" fmla="*/ 0 w 930"/>
              <a:gd name="T35" fmla="*/ 700 h 1106"/>
              <a:gd name="T36" fmla="*/ 117 w 930"/>
              <a:gd name="T37" fmla="*/ 700 h 1106"/>
              <a:gd name="T38" fmla="*/ 175 w 930"/>
              <a:gd name="T39" fmla="*/ 845 h 1106"/>
              <a:gd name="T40" fmla="*/ 177 w 930"/>
              <a:gd name="T41" fmla="*/ 440 h 1106"/>
              <a:gd name="T42" fmla="*/ 117 w 930"/>
              <a:gd name="T43" fmla="*/ 585 h 1106"/>
              <a:gd name="T44" fmla="*/ 0 w 930"/>
              <a:gd name="T45" fmla="*/ 585 h 1106"/>
              <a:gd name="T46" fmla="*/ 95 w 930"/>
              <a:gd name="T47" fmla="*/ 358 h 1106"/>
              <a:gd name="T48" fmla="*/ 177 w 930"/>
              <a:gd name="T49" fmla="*/ 440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30" h="1106">
                <a:moveTo>
                  <a:pt x="519" y="181"/>
                </a:moveTo>
                <a:cubicBezTo>
                  <a:pt x="749" y="208"/>
                  <a:pt x="929" y="405"/>
                  <a:pt x="929" y="643"/>
                </a:cubicBezTo>
                <a:cubicBezTo>
                  <a:pt x="929" y="881"/>
                  <a:pt x="749" y="1077"/>
                  <a:pt x="519" y="1105"/>
                </a:cubicBezTo>
                <a:lnTo>
                  <a:pt x="519" y="987"/>
                </a:lnTo>
                <a:cubicBezTo>
                  <a:pt x="686" y="960"/>
                  <a:pt x="812" y="815"/>
                  <a:pt x="812" y="643"/>
                </a:cubicBezTo>
                <a:cubicBezTo>
                  <a:pt x="812" y="471"/>
                  <a:pt x="686" y="326"/>
                  <a:pt x="519" y="298"/>
                </a:cubicBezTo>
                <a:lnTo>
                  <a:pt x="519" y="525"/>
                </a:lnTo>
                <a:lnTo>
                  <a:pt x="254" y="265"/>
                </a:lnTo>
                <a:lnTo>
                  <a:pt x="519" y="0"/>
                </a:lnTo>
                <a:lnTo>
                  <a:pt x="519" y="181"/>
                </a:lnTo>
                <a:close/>
                <a:moveTo>
                  <a:pt x="175" y="1012"/>
                </a:moveTo>
                <a:lnTo>
                  <a:pt x="259" y="927"/>
                </a:lnTo>
                <a:cubicBezTo>
                  <a:pt x="303" y="960"/>
                  <a:pt x="352" y="979"/>
                  <a:pt x="404" y="987"/>
                </a:cubicBezTo>
                <a:lnTo>
                  <a:pt x="404" y="1105"/>
                </a:lnTo>
                <a:cubicBezTo>
                  <a:pt x="322" y="1094"/>
                  <a:pt x="243" y="1064"/>
                  <a:pt x="175" y="1012"/>
                </a:cubicBezTo>
                <a:close/>
                <a:moveTo>
                  <a:pt x="175" y="845"/>
                </a:moveTo>
                <a:lnTo>
                  <a:pt x="93" y="927"/>
                </a:lnTo>
                <a:cubicBezTo>
                  <a:pt x="41" y="859"/>
                  <a:pt x="11" y="782"/>
                  <a:pt x="0" y="700"/>
                </a:cubicBezTo>
                <a:lnTo>
                  <a:pt x="117" y="700"/>
                </a:lnTo>
                <a:cubicBezTo>
                  <a:pt x="125" y="752"/>
                  <a:pt x="145" y="801"/>
                  <a:pt x="175" y="845"/>
                </a:cubicBezTo>
                <a:close/>
                <a:moveTo>
                  <a:pt x="177" y="440"/>
                </a:moveTo>
                <a:cubicBezTo>
                  <a:pt x="147" y="484"/>
                  <a:pt x="125" y="533"/>
                  <a:pt x="117" y="585"/>
                </a:cubicBezTo>
                <a:lnTo>
                  <a:pt x="0" y="585"/>
                </a:lnTo>
                <a:cubicBezTo>
                  <a:pt x="11" y="503"/>
                  <a:pt x="43" y="427"/>
                  <a:pt x="95" y="358"/>
                </a:cubicBezTo>
                <a:lnTo>
                  <a:pt x="177" y="44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6924" y="5043490"/>
            <a:ext cx="463550" cy="446087"/>
          </a:xfrm>
          <a:custGeom>
            <a:avLst/>
            <a:gdLst>
              <a:gd name="T0" fmla="*/ 1080 w 1286"/>
              <a:gd name="T1" fmla="*/ 345 h 1240"/>
              <a:gd name="T2" fmla="*/ 1080 w 1286"/>
              <a:gd name="T3" fmla="*/ 1086 h 1240"/>
              <a:gd name="T4" fmla="*/ 708 w 1286"/>
              <a:gd name="T5" fmla="*/ 1239 h 1240"/>
              <a:gd name="T6" fmla="*/ 456 w 1286"/>
              <a:gd name="T7" fmla="*/ 1173 h 1240"/>
              <a:gd name="T8" fmla="*/ 544 w 1286"/>
              <a:gd name="T9" fmla="*/ 1088 h 1240"/>
              <a:gd name="T10" fmla="*/ 708 w 1286"/>
              <a:gd name="T11" fmla="*/ 1124 h 1240"/>
              <a:gd name="T12" fmla="*/ 998 w 1286"/>
              <a:gd name="T13" fmla="*/ 1004 h 1240"/>
              <a:gd name="T14" fmla="*/ 998 w 1286"/>
              <a:gd name="T15" fmla="*/ 427 h 1240"/>
              <a:gd name="T16" fmla="*/ 708 w 1286"/>
              <a:gd name="T17" fmla="*/ 307 h 1240"/>
              <a:gd name="T18" fmla="*/ 708 w 1286"/>
              <a:gd name="T19" fmla="*/ 495 h 1240"/>
              <a:gd name="T20" fmla="*/ 462 w 1286"/>
              <a:gd name="T21" fmla="*/ 249 h 1240"/>
              <a:gd name="T22" fmla="*/ 708 w 1286"/>
              <a:gd name="T23" fmla="*/ 0 h 1240"/>
              <a:gd name="T24" fmla="*/ 708 w 1286"/>
              <a:gd name="T25" fmla="*/ 189 h 1240"/>
              <a:gd name="T26" fmla="*/ 1080 w 1286"/>
              <a:gd name="T27" fmla="*/ 345 h 1240"/>
              <a:gd name="T28" fmla="*/ 166 w 1286"/>
              <a:gd name="T29" fmla="*/ 708 h 1240"/>
              <a:gd name="T30" fmla="*/ 380 w 1286"/>
              <a:gd name="T31" fmla="*/ 922 h 1240"/>
              <a:gd name="T32" fmla="*/ 593 w 1286"/>
              <a:gd name="T33" fmla="*/ 708 h 1240"/>
              <a:gd name="T34" fmla="*/ 380 w 1286"/>
              <a:gd name="T35" fmla="*/ 495 h 1240"/>
              <a:gd name="T36" fmla="*/ 166 w 1286"/>
              <a:gd name="T37" fmla="*/ 708 h 1240"/>
              <a:gd name="T38" fmla="*/ 380 w 1286"/>
              <a:gd name="T39" fmla="*/ 331 h 1240"/>
              <a:gd name="T40" fmla="*/ 757 w 1286"/>
              <a:gd name="T41" fmla="*/ 708 h 1240"/>
              <a:gd name="T42" fmla="*/ 380 w 1286"/>
              <a:gd name="T43" fmla="*/ 1086 h 1240"/>
              <a:gd name="T44" fmla="*/ 0 w 1286"/>
              <a:gd name="T45" fmla="*/ 708 h 1240"/>
              <a:gd name="T46" fmla="*/ 380 w 1286"/>
              <a:gd name="T47" fmla="*/ 331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240">
                <a:moveTo>
                  <a:pt x="1080" y="345"/>
                </a:moveTo>
                <a:cubicBezTo>
                  <a:pt x="1285" y="550"/>
                  <a:pt x="1285" y="881"/>
                  <a:pt x="1080" y="1086"/>
                </a:cubicBezTo>
                <a:cubicBezTo>
                  <a:pt x="979" y="1190"/>
                  <a:pt x="842" y="1239"/>
                  <a:pt x="708" y="1239"/>
                </a:cubicBezTo>
                <a:cubicBezTo>
                  <a:pt x="620" y="1239"/>
                  <a:pt x="536" y="1217"/>
                  <a:pt x="456" y="1173"/>
                </a:cubicBezTo>
                <a:lnTo>
                  <a:pt x="544" y="1088"/>
                </a:lnTo>
                <a:cubicBezTo>
                  <a:pt x="596" y="1113"/>
                  <a:pt x="650" y="1124"/>
                  <a:pt x="708" y="1124"/>
                </a:cubicBezTo>
                <a:cubicBezTo>
                  <a:pt x="812" y="1124"/>
                  <a:pt x="918" y="1083"/>
                  <a:pt x="998" y="1004"/>
                </a:cubicBezTo>
                <a:cubicBezTo>
                  <a:pt x="1156" y="845"/>
                  <a:pt x="1156" y="585"/>
                  <a:pt x="998" y="427"/>
                </a:cubicBezTo>
                <a:cubicBezTo>
                  <a:pt x="918" y="348"/>
                  <a:pt x="812" y="307"/>
                  <a:pt x="708" y="307"/>
                </a:cubicBezTo>
                <a:lnTo>
                  <a:pt x="708" y="495"/>
                </a:lnTo>
                <a:lnTo>
                  <a:pt x="462" y="249"/>
                </a:lnTo>
                <a:lnTo>
                  <a:pt x="708" y="0"/>
                </a:lnTo>
                <a:lnTo>
                  <a:pt x="708" y="189"/>
                </a:lnTo>
                <a:cubicBezTo>
                  <a:pt x="842" y="189"/>
                  <a:pt x="979" y="241"/>
                  <a:pt x="1080" y="345"/>
                </a:cubicBezTo>
                <a:close/>
                <a:moveTo>
                  <a:pt x="166" y="708"/>
                </a:moveTo>
                <a:lnTo>
                  <a:pt x="380" y="922"/>
                </a:lnTo>
                <a:lnTo>
                  <a:pt x="593" y="708"/>
                </a:lnTo>
                <a:lnTo>
                  <a:pt x="380" y="495"/>
                </a:lnTo>
                <a:lnTo>
                  <a:pt x="166" y="708"/>
                </a:lnTo>
                <a:close/>
                <a:moveTo>
                  <a:pt x="380" y="331"/>
                </a:moveTo>
                <a:lnTo>
                  <a:pt x="757" y="708"/>
                </a:lnTo>
                <a:lnTo>
                  <a:pt x="380" y="1086"/>
                </a:lnTo>
                <a:lnTo>
                  <a:pt x="0" y="708"/>
                </a:lnTo>
                <a:lnTo>
                  <a:pt x="380" y="33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42624" y="5057775"/>
            <a:ext cx="293688" cy="419100"/>
          </a:xfrm>
          <a:custGeom>
            <a:avLst/>
            <a:gdLst>
              <a:gd name="T0" fmla="*/ 408 w 816"/>
              <a:gd name="T1" fmla="*/ 552 h 1166"/>
              <a:gd name="T2" fmla="*/ 553 w 816"/>
              <a:gd name="T3" fmla="*/ 408 h 1166"/>
              <a:gd name="T4" fmla="*/ 408 w 816"/>
              <a:gd name="T5" fmla="*/ 263 h 1166"/>
              <a:gd name="T6" fmla="*/ 263 w 816"/>
              <a:gd name="T7" fmla="*/ 408 h 1166"/>
              <a:gd name="T8" fmla="*/ 408 w 816"/>
              <a:gd name="T9" fmla="*/ 552 h 1166"/>
              <a:gd name="T10" fmla="*/ 408 w 816"/>
              <a:gd name="T11" fmla="*/ 0 h 1166"/>
              <a:gd name="T12" fmla="*/ 815 w 816"/>
              <a:gd name="T13" fmla="*/ 408 h 1166"/>
              <a:gd name="T14" fmla="*/ 408 w 816"/>
              <a:gd name="T15" fmla="*/ 1165 h 1166"/>
              <a:gd name="T16" fmla="*/ 0 w 816"/>
              <a:gd name="T17" fmla="*/ 408 h 1166"/>
              <a:gd name="T18" fmla="*/ 408 w 816"/>
              <a:gd name="T1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6" h="1166">
                <a:moveTo>
                  <a:pt x="408" y="552"/>
                </a:moveTo>
                <a:cubicBezTo>
                  <a:pt x="487" y="552"/>
                  <a:pt x="553" y="488"/>
                  <a:pt x="553" y="408"/>
                </a:cubicBezTo>
                <a:cubicBezTo>
                  <a:pt x="553" y="329"/>
                  <a:pt x="488" y="263"/>
                  <a:pt x="408" y="263"/>
                </a:cubicBezTo>
                <a:cubicBezTo>
                  <a:pt x="329" y="263"/>
                  <a:pt x="263" y="329"/>
                  <a:pt x="263" y="408"/>
                </a:cubicBezTo>
                <a:cubicBezTo>
                  <a:pt x="263" y="488"/>
                  <a:pt x="328" y="552"/>
                  <a:pt x="408" y="552"/>
                </a:cubicBezTo>
                <a:close/>
                <a:moveTo>
                  <a:pt x="408" y="0"/>
                </a:moveTo>
                <a:cubicBezTo>
                  <a:pt x="635" y="0"/>
                  <a:pt x="815" y="181"/>
                  <a:pt x="815" y="408"/>
                </a:cubicBezTo>
                <a:cubicBezTo>
                  <a:pt x="815" y="714"/>
                  <a:pt x="408" y="1165"/>
                  <a:pt x="408" y="1165"/>
                </a:cubicBezTo>
                <a:cubicBezTo>
                  <a:pt x="408" y="1165"/>
                  <a:pt x="0" y="714"/>
                  <a:pt x="0" y="408"/>
                </a:cubicBezTo>
                <a:cubicBezTo>
                  <a:pt x="0" y="181"/>
                  <a:pt x="181" y="0"/>
                  <a:pt x="408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3" name="Freeform 72"/>
          <p:cNvSpPr>
            <a:spLocks noChangeArrowheads="1"/>
          </p:cNvSpPr>
          <p:nvPr/>
        </p:nvSpPr>
        <p:spPr bwMode="auto">
          <a:xfrm>
            <a:off x="1055689" y="5822952"/>
            <a:ext cx="377825" cy="377825"/>
          </a:xfrm>
          <a:custGeom>
            <a:avLst/>
            <a:gdLst>
              <a:gd name="T0" fmla="*/ 118 w 1051"/>
              <a:gd name="T1" fmla="*/ 875 h 1051"/>
              <a:gd name="T2" fmla="*/ 932 w 1051"/>
              <a:gd name="T3" fmla="*/ 875 h 1051"/>
              <a:gd name="T4" fmla="*/ 670 w 1051"/>
              <a:gd name="T5" fmla="*/ 525 h 1051"/>
              <a:gd name="T6" fmla="*/ 468 w 1051"/>
              <a:gd name="T7" fmla="*/ 788 h 1051"/>
              <a:gd name="T8" fmla="*/ 320 w 1051"/>
              <a:gd name="T9" fmla="*/ 613 h 1051"/>
              <a:gd name="T10" fmla="*/ 118 w 1051"/>
              <a:gd name="T11" fmla="*/ 875 h 1051"/>
              <a:gd name="T12" fmla="*/ 525 w 1051"/>
              <a:gd name="T13" fmla="*/ 115 h 1051"/>
              <a:gd name="T14" fmla="*/ 407 w 1051"/>
              <a:gd name="T15" fmla="*/ 115 h 1051"/>
              <a:gd name="T16" fmla="*/ 118 w 1051"/>
              <a:gd name="T17" fmla="*/ 408 h 1051"/>
              <a:gd name="T18" fmla="*/ 118 w 1051"/>
              <a:gd name="T19" fmla="*/ 525 h 1051"/>
              <a:gd name="T20" fmla="*/ 525 w 1051"/>
              <a:gd name="T21" fmla="*/ 115 h 1051"/>
              <a:gd name="T22" fmla="*/ 118 w 1051"/>
              <a:gd name="T23" fmla="*/ 115 h 1051"/>
              <a:gd name="T24" fmla="*/ 118 w 1051"/>
              <a:gd name="T25" fmla="*/ 293 h 1051"/>
              <a:gd name="T26" fmla="*/ 293 w 1051"/>
              <a:gd name="T27" fmla="*/ 115 h 1051"/>
              <a:gd name="T28" fmla="*/ 118 w 1051"/>
              <a:gd name="T29" fmla="*/ 115 h 1051"/>
              <a:gd name="T30" fmla="*/ 1050 w 1051"/>
              <a:gd name="T31" fmla="*/ 118 h 1051"/>
              <a:gd name="T32" fmla="*/ 1050 w 1051"/>
              <a:gd name="T33" fmla="*/ 932 h 1051"/>
              <a:gd name="T34" fmla="*/ 932 w 1051"/>
              <a:gd name="T35" fmla="*/ 1050 h 1051"/>
              <a:gd name="T36" fmla="*/ 118 w 1051"/>
              <a:gd name="T37" fmla="*/ 1050 h 1051"/>
              <a:gd name="T38" fmla="*/ 0 w 1051"/>
              <a:gd name="T39" fmla="*/ 932 h 1051"/>
              <a:gd name="T40" fmla="*/ 0 w 1051"/>
              <a:gd name="T41" fmla="*/ 118 h 1051"/>
              <a:gd name="T42" fmla="*/ 118 w 1051"/>
              <a:gd name="T43" fmla="*/ 0 h 1051"/>
              <a:gd name="T44" fmla="*/ 932 w 1051"/>
              <a:gd name="T45" fmla="*/ 0 h 1051"/>
              <a:gd name="T46" fmla="*/ 1050 w 1051"/>
              <a:gd name="T47" fmla="*/ 1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118" y="875"/>
                </a:moveTo>
                <a:lnTo>
                  <a:pt x="932" y="875"/>
                </a:lnTo>
                <a:lnTo>
                  <a:pt x="670" y="525"/>
                </a:lnTo>
                <a:lnTo>
                  <a:pt x="468" y="788"/>
                </a:lnTo>
                <a:lnTo>
                  <a:pt x="320" y="613"/>
                </a:lnTo>
                <a:lnTo>
                  <a:pt x="118" y="875"/>
                </a:lnTo>
                <a:close/>
                <a:moveTo>
                  <a:pt x="525" y="115"/>
                </a:moveTo>
                <a:lnTo>
                  <a:pt x="407" y="115"/>
                </a:lnTo>
                <a:cubicBezTo>
                  <a:pt x="407" y="276"/>
                  <a:pt x="279" y="408"/>
                  <a:pt x="118" y="408"/>
                </a:cubicBezTo>
                <a:lnTo>
                  <a:pt x="118" y="525"/>
                </a:lnTo>
                <a:cubicBezTo>
                  <a:pt x="345" y="525"/>
                  <a:pt x="525" y="342"/>
                  <a:pt x="525" y="115"/>
                </a:cubicBezTo>
                <a:close/>
                <a:moveTo>
                  <a:pt x="118" y="115"/>
                </a:moveTo>
                <a:lnTo>
                  <a:pt x="118" y="293"/>
                </a:lnTo>
                <a:cubicBezTo>
                  <a:pt x="213" y="293"/>
                  <a:pt x="293" y="211"/>
                  <a:pt x="293" y="115"/>
                </a:cubicBezTo>
                <a:lnTo>
                  <a:pt x="118" y="115"/>
                </a:lnTo>
                <a:close/>
                <a:moveTo>
                  <a:pt x="1050" y="118"/>
                </a:move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ubicBezTo>
                  <a:pt x="995" y="0"/>
                  <a:pt x="1050" y="55"/>
                  <a:pt x="1050" y="11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2071689" y="5843588"/>
            <a:ext cx="504825" cy="336550"/>
          </a:xfrm>
          <a:custGeom>
            <a:avLst/>
            <a:gdLst>
              <a:gd name="T0" fmla="*/ 758 w 1401"/>
              <a:gd name="T1" fmla="*/ 612 h 936"/>
              <a:gd name="T2" fmla="*/ 758 w 1401"/>
              <a:gd name="T3" fmla="*/ 612 h 936"/>
              <a:gd name="T4" fmla="*/ 758 w 1401"/>
              <a:gd name="T5" fmla="*/ 612 h 936"/>
              <a:gd name="T6" fmla="*/ 993 w 1401"/>
              <a:gd name="T7" fmla="*/ 393 h 936"/>
              <a:gd name="T8" fmla="*/ 758 w 1401"/>
              <a:gd name="T9" fmla="*/ 175 h 936"/>
              <a:gd name="T10" fmla="*/ 758 w 1401"/>
              <a:gd name="T11" fmla="*/ 300 h 936"/>
              <a:gd name="T12" fmla="*/ 408 w 1401"/>
              <a:gd name="T13" fmla="*/ 642 h 936"/>
              <a:gd name="T14" fmla="*/ 758 w 1401"/>
              <a:gd name="T15" fmla="*/ 484 h 936"/>
              <a:gd name="T16" fmla="*/ 758 w 1401"/>
              <a:gd name="T17" fmla="*/ 612 h 936"/>
              <a:gd name="T18" fmla="*/ 1400 w 1401"/>
              <a:gd name="T19" fmla="*/ 817 h 936"/>
              <a:gd name="T20" fmla="*/ 1400 w 1401"/>
              <a:gd name="T21" fmla="*/ 935 h 936"/>
              <a:gd name="T22" fmla="*/ 0 w 1401"/>
              <a:gd name="T23" fmla="*/ 935 h 936"/>
              <a:gd name="T24" fmla="*/ 0 w 1401"/>
              <a:gd name="T25" fmla="*/ 817 h 936"/>
              <a:gd name="T26" fmla="*/ 233 w 1401"/>
              <a:gd name="T27" fmla="*/ 817 h 936"/>
              <a:gd name="T28" fmla="*/ 118 w 1401"/>
              <a:gd name="T29" fmla="*/ 699 h 936"/>
              <a:gd name="T30" fmla="*/ 118 w 1401"/>
              <a:gd name="T31" fmla="*/ 117 h 936"/>
              <a:gd name="T32" fmla="*/ 233 w 1401"/>
              <a:gd name="T33" fmla="*/ 0 h 936"/>
              <a:gd name="T34" fmla="*/ 1168 w 1401"/>
              <a:gd name="T35" fmla="*/ 0 h 936"/>
              <a:gd name="T36" fmla="*/ 1283 w 1401"/>
              <a:gd name="T37" fmla="*/ 117 h 936"/>
              <a:gd name="T38" fmla="*/ 1283 w 1401"/>
              <a:gd name="T39" fmla="*/ 699 h 936"/>
              <a:gd name="T40" fmla="*/ 1168 w 1401"/>
              <a:gd name="T41" fmla="*/ 817 h 936"/>
              <a:gd name="T42" fmla="*/ 1400 w 1401"/>
              <a:gd name="T43" fmla="*/ 81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01" h="936">
                <a:moveTo>
                  <a:pt x="758" y="612"/>
                </a:moveTo>
                <a:lnTo>
                  <a:pt x="758" y="612"/>
                </a:lnTo>
                <a:lnTo>
                  <a:pt x="758" y="612"/>
                </a:lnTo>
                <a:lnTo>
                  <a:pt x="993" y="393"/>
                </a:lnTo>
                <a:lnTo>
                  <a:pt x="758" y="175"/>
                </a:lnTo>
                <a:lnTo>
                  <a:pt x="758" y="300"/>
                </a:lnTo>
                <a:cubicBezTo>
                  <a:pt x="531" y="333"/>
                  <a:pt x="441" y="486"/>
                  <a:pt x="408" y="642"/>
                </a:cubicBezTo>
                <a:cubicBezTo>
                  <a:pt x="490" y="533"/>
                  <a:pt x="596" y="484"/>
                  <a:pt x="758" y="484"/>
                </a:cubicBezTo>
                <a:lnTo>
                  <a:pt x="758" y="612"/>
                </a:lnTo>
                <a:close/>
                <a:moveTo>
                  <a:pt x="1400" y="817"/>
                </a:moveTo>
                <a:lnTo>
                  <a:pt x="1400" y="935"/>
                </a:lnTo>
                <a:lnTo>
                  <a:pt x="0" y="935"/>
                </a:lnTo>
                <a:lnTo>
                  <a:pt x="0" y="817"/>
                </a:lnTo>
                <a:lnTo>
                  <a:pt x="233" y="817"/>
                </a:lnTo>
                <a:cubicBezTo>
                  <a:pt x="167" y="817"/>
                  <a:pt x="118" y="762"/>
                  <a:pt x="118" y="699"/>
                </a:cubicBezTo>
                <a:lnTo>
                  <a:pt x="118" y="117"/>
                </a:lnTo>
                <a:cubicBezTo>
                  <a:pt x="118" y="52"/>
                  <a:pt x="167" y="0"/>
                  <a:pt x="233" y="0"/>
                </a:cubicBezTo>
                <a:lnTo>
                  <a:pt x="1168" y="0"/>
                </a:lnTo>
                <a:cubicBezTo>
                  <a:pt x="1231" y="0"/>
                  <a:pt x="1283" y="52"/>
                  <a:pt x="1283" y="117"/>
                </a:cubicBezTo>
                <a:lnTo>
                  <a:pt x="1283" y="699"/>
                </a:lnTo>
                <a:cubicBezTo>
                  <a:pt x="1283" y="762"/>
                  <a:pt x="1231" y="817"/>
                  <a:pt x="1168" y="817"/>
                </a:cubicBezTo>
                <a:lnTo>
                  <a:pt x="1400" y="8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3149599" y="5759452"/>
            <a:ext cx="503238" cy="504825"/>
          </a:xfrm>
          <a:custGeom>
            <a:avLst/>
            <a:gdLst>
              <a:gd name="T0" fmla="*/ 698 w 1396"/>
              <a:gd name="T1" fmla="*/ 1400 h 1401"/>
              <a:gd name="T2" fmla="*/ 0 w 1396"/>
              <a:gd name="T3" fmla="*/ 757 h 1401"/>
              <a:gd name="T4" fmla="*/ 88 w 1396"/>
              <a:gd name="T5" fmla="*/ 757 h 1401"/>
              <a:gd name="T6" fmla="*/ 435 w 1396"/>
              <a:gd name="T7" fmla="*/ 1252 h 1401"/>
              <a:gd name="T8" fmla="*/ 514 w 1396"/>
              <a:gd name="T9" fmla="*/ 1176 h 1401"/>
              <a:gd name="T10" fmla="*/ 736 w 1396"/>
              <a:gd name="T11" fmla="*/ 1397 h 1401"/>
              <a:gd name="T12" fmla="*/ 698 w 1396"/>
              <a:gd name="T13" fmla="*/ 1400 h 1401"/>
              <a:gd name="T14" fmla="*/ 698 w 1396"/>
              <a:gd name="T15" fmla="*/ 1400 h 1401"/>
              <a:gd name="T16" fmla="*/ 862 w 1396"/>
              <a:gd name="T17" fmla="*/ 1236 h 1401"/>
              <a:gd name="T18" fmla="*/ 1234 w 1396"/>
              <a:gd name="T19" fmla="*/ 864 h 1401"/>
              <a:gd name="T20" fmla="*/ 534 w 1396"/>
              <a:gd name="T21" fmla="*/ 164 h 1401"/>
              <a:gd name="T22" fmla="*/ 162 w 1396"/>
              <a:gd name="T23" fmla="*/ 536 h 1401"/>
              <a:gd name="T24" fmla="*/ 862 w 1396"/>
              <a:gd name="T25" fmla="*/ 1236 h 1401"/>
              <a:gd name="T26" fmla="*/ 594 w 1396"/>
              <a:gd name="T27" fmla="*/ 101 h 1401"/>
              <a:gd name="T28" fmla="*/ 1296 w 1396"/>
              <a:gd name="T29" fmla="*/ 804 h 1401"/>
              <a:gd name="T30" fmla="*/ 1296 w 1396"/>
              <a:gd name="T31" fmla="*/ 927 h 1401"/>
              <a:gd name="T32" fmla="*/ 925 w 1396"/>
              <a:gd name="T33" fmla="*/ 1299 h 1401"/>
              <a:gd name="T34" fmla="*/ 802 w 1396"/>
              <a:gd name="T35" fmla="*/ 1299 h 1401"/>
              <a:gd name="T36" fmla="*/ 99 w 1396"/>
              <a:gd name="T37" fmla="*/ 596 h 1401"/>
              <a:gd name="T38" fmla="*/ 99 w 1396"/>
              <a:gd name="T39" fmla="*/ 473 h 1401"/>
              <a:gd name="T40" fmla="*/ 471 w 1396"/>
              <a:gd name="T41" fmla="*/ 101 h 1401"/>
              <a:gd name="T42" fmla="*/ 594 w 1396"/>
              <a:gd name="T43" fmla="*/ 101 h 1401"/>
              <a:gd name="T44" fmla="*/ 960 w 1396"/>
              <a:gd name="T45" fmla="*/ 148 h 1401"/>
              <a:gd name="T46" fmla="*/ 881 w 1396"/>
              <a:gd name="T47" fmla="*/ 224 h 1401"/>
              <a:gd name="T48" fmla="*/ 659 w 1396"/>
              <a:gd name="T49" fmla="*/ 3 h 1401"/>
              <a:gd name="T50" fmla="*/ 698 w 1396"/>
              <a:gd name="T51" fmla="*/ 0 h 1401"/>
              <a:gd name="T52" fmla="*/ 1395 w 1396"/>
              <a:gd name="T53" fmla="*/ 643 h 1401"/>
              <a:gd name="T54" fmla="*/ 1307 w 1396"/>
              <a:gd name="T55" fmla="*/ 643 h 1401"/>
              <a:gd name="T56" fmla="*/ 960 w 1396"/>
              <a:gd name="T57" fmla="*/ 148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96" h="1401">
                <a:moveTo>
                  <a:pt x="698" y="1400"/>
                </a:moveTo>
                <a:cubicBezTo>
                  <a:pt x="331" y="1400"/>
                  <a:pt x="31" y="1116"/>
                  <a:pt x="0" y="757"/>
                </a:cubicBezTo>
                <a:lnTo>
                  <a:pt x="88" y="757"/>
                </a:lnTo>
                <a:cubicBezTo>
                  <a:pt x="110" y="976"/>
                  <a:pt x="244" y="1162"/>
                  <a:pt x="435" y="1252"/>
                </a:cubicBezTo>
                <a:lnTo>
                  <a:pt x="514" y="1176"/>
                </a:lnTo>
                <a:lnTo>
                  <a:pt x="736" y="1397"/>
                </a:lnTo>
                <a:lnTo>
                  <a:pt x="698" y="1400"/>
                </a:lnTo>
                <a:lnTo>
                  <a:pt x="698" y="1400"/>
                </a:lnTo>
                <a:close/>
                <a:moveTo>
                  <a:pt x="862" y="1236"/>
                </a:moveTo>
                <a:lnTo>
                  <a:pt x="1234" y="864"/>
                </a:lnTo>
                <a:lnTo>
                  <a:pt x="534" y="164"/>
                </a:lnTo>
                <a:lnTo>
                  <a:pt x="162" y="536"/>
                </a:lnTo>
                <a:lnTo>
                  <a:pt x="862" y="1236"/>
                </a:lnTo>
                <a:close/>
                <a:moveTo>
                  <a:pt x="594" y="101"/>
                </a:moveTo>
                <a:lnTo>
                  <a:pt x="1296" y="804"/>
                </a:lnTo>
                <a:cubicBezTo>
                  <a:pt x="1332" y="837"/>
                  <a:pt x="1332" y="891"/>
                  <a:pt x="1296" y="927"/>
                </a:cubicBezTo>
                <a:lnTo>
                  <a:pt x="925" y="1299"/>
                </a:lnTo>
                <a:cubicBezTo>
                  <a:pt x="892" y="1334"/>
                  <a:pt x="837" y="1334"/>
                  <a:pt x="802" y="1299"/>
                </a:cubicBezTo>
                <a:lnTo>
                  <a:pt x="99" y="596"/>
                </a:lnTo>
                <a:cubicBezTo>
                  <a:pt x="63" y="563"/>
                  <a:pt x="63" y="509"/>
                  <a:pt x="99" y="473"/>
                </a:cubicBezTo>
                <a:lnTo>
                  <a:pt x="471" y="101"/>
                </a:lnTo>
                <a:cubicBezTo>
                  <a:pt x="504" y="66"/>
                  <a:pt x="558" y="66"/>
                  <a:pt x="594" y="101"/>
                </a:cubicBezTo>
                <a:close/>
                <a:moveTo>
                  <a:pt x="960" y="148"/>
                </a:moveTo>
                <a:lnTo>
                  <a:pt x="881" y="224"/>
                </a:lnTo>
                <a:lnTo>
                  <a:pt x="659" y="3"/>
                </a:lnTo>
                <a:lnTo>
                  <a:pt x="698" y="0"/>
                </a:lnTo>
                <a:cubicBezTo>
                  <a:pt x="1064" y="0"/>
                  <a:pt x="1365" y="284"/>
                  <a:pt x="1395" y="643"/>
                </a:cubicBezTo>
                <a:lnTo>
                  <a:pt x="1307" y="643"/>
                </a:lnTo>
                <a:cubicBezTo>
                  <a:pt x="1286" y="424"/>
                  <a:pt x="1152" y="238"/>
                  <a:pt x="960" y="14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6" name="Freeform 75"/>
          <p:cNvSpPr>
            <a:spLocks noChangeArrowheads="1"/>
          </p:cNvSpPr>
          <p:nvPr/>
        </p:nvSpPr>
        <p:spPr bwMode="auto">
          <a:xfrm>
            <a:off x="4240212" y="5768976"/>
            <a:ext cx="481012" cy="484188"/>
          </a:xfrm>
          <a:custGeom>
            <a:avLst/>
            <a:gdLst>
              <a:gd name="T0" fmla="*/ 922 w 1336"/>
              <a:gd name="T1" fmla="*/ 145 h 1343"/>
              <a:gd name="T2" fmla="*/ 922 w 1336"/>
              <a:gd name="T3" fmla="*/ 175 h 1343"/>
              <a:gd name="T4" fmla="*/ 1121 w 1336"/>
              <a:gd name="T5" fmla="*/ 175 h 1343"/>
              <a:gd name="T6" fmla="*/ 1121 w 1336"/>
              <a:gd name="T7" fmla="*/ 145 h 1343"/>
              <a:gd name="T8" fmla="*/ 1023 w 1336"/>
              <a:gd name="T9" fmla="*/ 46 h 1343"/>
              <a:gd name="T10" fmla="*/ 922 w 1336"/>
              <a:gd name="T11" fmla="*/ 145 h 1343"/>
              <a:gd name="T12" fmla="*/ 875 w 1336"/>
              <a:gd name="T13" fmla="*/ 525 h 1343"/>
              <a:gd name="T14" fmla="*/ 818 w 1336"/>
              <a:gd name="T15" fmla="*/ 467 h 1343"/>
              <a:gd name="T16" fmla="*/ 818 w 1336"/>
              <a:gd name="T17" fmla="*/ 232 h 1343"/>
              <a:gd name="T18" fmla="*/ 875 w 1336"/>
              <a:gd name="T19" fmla="*/ 175 h 1343"/>
              <a:gd name="T20" fmla="*/ 875 w 1336"/>
              <a:gd name="T21" fmla="*/ 145 h 1343"/>
              <a:gd name="T22" fmla="*/ 1023 w 1336"/>
              <a:gd name="T23" fmla="*/ 0 h 1343"/>
              <a:gd name="T24" fmla="*/ 1168 w 1336"/>
              <a:gd name="T25" fmla="*/ 145 h 1343"/>
              <a:gd name="T26" fmla="*/ 1168 w 1336"/>
              <a:gd name="T27" fmla="*/ 175 h 1343"/>
              <a:gd name="T28" fmla="*/ 1225 w 1336"/>
              <a:gd name="T29" fmla="*/ 232 h 1343"/>
              <a:gd name="T30" fmla="*/ 1225 w 1336"/>
              <a:gd name="T31" fmla="*/ 467 h 1343"/>
              <a:gd name="T32" fmla="*/ 1168 w 1336"/>
              <a:gd name="T33" fmla="*/ 525 h 1343"/>
              <a:gd name="T34" fmla="*/ 875 w 1336"/>
              <a:gd name="T35" fmla="*/ 525 h 1343"/>
              <a:gd name="T36" fmla="*/ 438 w 1336"/>
              <a:gd name="T37" fmla="*/ 1195 h 1343"/>
              <a:gd name="T38" fmla="*/ 514 w 1336"/>
              <a:gd name="T39" fmla="*/ 1118 h 1343"/>
              <a:gd name="T40" fmla="*/ 736 w 1336"/>
              <a:gd name="T41" fmla="*/ 1340 h 1343"/>
              <a:gd name="T42" fmla="*/ 698 w 1336"/>
              <a:gd name="T43" fmla="*/ 1342 h 1343"/>
              <a:gd name="T44" fmla="*/ 0 w 1336"/>
              <a:gd name="T45" fmla="*/ 700 h 1343"/>
              <a:gd name="T46" fmla="*/ 88 w 1336"/>
              <a:gd name="T47" fmla="*/ 700 h 1343"/>
              <a:gd name="T48" fmla="*/ 438 w 1336"/>
              <a:gd name="T49" fmla="*/ 1195 h 1343"/>
              <a:gd name="T50" fmla="*/ 1299 w 1336"/>
              <a:gd name="T51" fmla="*/ 744 h 1343"/>
              <a:gd name="T52" fmla="*/ 1299 w 1336"/>
              <a:gd name="T53" fmla="*/ 869 h 1343"/>
              <a:gd name="T54" fmla="*/ 927 w 1336"/>
              <a:gd name="T55" fmla="*/ 1238 h 1343"/>
              <a:gd name="T56" fmla="*/ 804 w 1336"/>
              <a:gd name="T57" fmla="*/ 1238 h 1343"/>
              <a:gd name="T58" fmla="*/ 104 w 1336"/>
              <a:gd name="T59" fmla="*/ 538 h 1343"/>
              <a:gd name="T60" fmla="*/ 104 w 1336"/>
              <a:gd name="T61" fmla="*/ 415 h 1343"/>
              <a:gd name="T62" fmla="*/ 473 w 1336"/>
              <a:gd name="T63" fmla="*/ 44 h 1343"/>
              <a:gd name="T64" fmla="*/ 599 w 1336"/>
              <a:gd name="T65" fmla="*/ 44 h 1343"/>
              <a:gd name="T66" fmla="*/ 741 w 1336"/>
              <a:gd name="T67" fmla="*/ 186 h 1343"/>
              <a:gd name="T68" fmla="*/ 659 w 1336"/>
              <a:gd name="T69" fmla="*/ 268 h 1343"/>
              <a:gd name="T70" fmla="*/ 536 w 1336"/>
              <a:gd name="T71" fmla="*/ 147 h 1343"/>
              <a:gd name="T72" fmla="*/ 205 w 1336"/>
              <a:gd name="T73" fmla="*/ 476 h 1343"/>
              <a:gd name="T74" fmla="*/ 867 w 1336"/>
              <a:gd name="T75" fmla="*/ 1137 h 1343"/>
              <a:gd name="T76" fmla="*/ 1195 w 1336"/>
              <a:gd name="T77" fmla="*/ 806 h 1343"/>
              <a:gd name="T78" fmla="*/ 1067 w 1336"/>
              <a:gd name="T79" fmla="*/ 678 h 1343"/>
              <a:gd name="T80" fmla="*/ 1149 w 1336"/>
              <a:gd name="T81" fmla="*/ 596 h 1343"/>
              <a:gd name="T82" fmla="*/ 1299 w 1336"/>
              <a:gd name="T83" fmla="*/ 744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36" h="1343">
                <a:moveTo>
                  <a:pt x="922" y="145"/>
                </a:moveTo>
                <a:lnTo>
                  <a:pt x="922" y="175"/>
                </a:lnTo>
                <a:lnTo>
                  <a:pt x="1121" y="175"/>
                </a:lnTo>
                <a:lnTo>
                  <a:pt x="1121" y="145"/>
                </a:lnTo>
                <a:cubicBezTo>
                  <a:pt x="1121" y="90"/>
                  <a:pt x="1078" y="46"/>
                  <a:pt x="1023" y="46"/>
                </a:cubicBezTo>
                <a:cubicBezTo>
                  <a:pt x="968" y="46"/>
                  <a:pt x="922" y="90"/>
                  <a:pt x="922" y="145"/>
                </a:cubicBezTo>
                <a:close/>
                <a:moveTo>
                  <a:pt x="875" y="525"/>
                </a:moveTo>
                <a:cubicBezTo>
                  <a:pt x="842" y="525"/>
                  <a:pt x="818" y="500"/>
                  <a:pt x="818" y="467"/>
                </a:cubicBezTo>
                <a:lnTo>
                  <a:pt x="818" y="232"/>
                </a:lnTo>
                <a:cubicBezTo>
                  <a:pt x="818" y="199"/>
                  <a:pt x="842" y="175"/>
                  <a:pt x="875" y="175"/>
                </a:cubicBezTo>
                <a:lnTo>
                  <a:pt x="875" y="145"/>
                </a:lnTo>
                <a:cubicBezTo>
                  <a:pt x="875" y="65"/>
                  <a:pt x="944" y="0"/>
                  <a:pt x="1023" y="0"/>
                </a:cubicBezTo>
                <a:cubicBezTo>
                  <a:pt x="1102" y="0"/>
                  <a:pt x="1168" y="65"/>
                  <a:pt x="1168" y="145"/>
                </a:cubicBezTo>
                <a:lnTo>
                  <a:pt x="1168" y="175"/>
                </a:lnTo>
                <a:cubicBezTo>
                  <a:pt x="1201" y="175"/>
                  <a:pt x="1225" y="199"/>
                  <a:pt x="1225" y="232"/>
                </a:cubicBezTo>
                <a:lnTo>
                  <a:pt x="1225" y="467"/>
                </a:lnTo>
                <a:cubicBezTo>
                  <a:pt x="1225" y="500"/>
                  <a:pt x="1201" y="525"/>
                  <a:pt x="1168" y="525"/>
                </a:cubicBezTo>
                <a:lnTo>
                  <a:pt x="875" y="525"/>
                </a:lnTo>
                <a:close/>
                <a:moveTo>
                  <a:pt x="438" y="1195"/>
                </a:moveTo>
                <a:lnTo>
                  <a:pt x="514" y="1118"/>
                </a:lnTo>
                <a:lnTo>
                  <a:pt x="736" y="1340"/>
                </a:lnTo>
                <a:lnTo>
                  <a:pt x="698" y="1342"/>
                </a:lnTo>
                <a:cubicBezTo>
                  <a:pt x="331" y="1342"/>
                  <a:pt x="30" y="1058"/>
                  <a:pt x="0" y="700"/>
                </a:cubicBezTo>
                <a:lnTo>
                  <a:pt x="88" y="700"/>
                </a:lnTo>
                <a:cubicBezTo>
                  <a:pt x="110" y="919"/>
                  <a:pt x="246" y="1104"/>
                  <a:pt x="438" y="1195"/>
                </a:cubicBezTo>
                <a:close/>
                <a:moveTo>
                  <a:pt x="1299" y="744"/>
                </a:moveTo>
                <a:cubicBezTo>
                  <a:pt x="1335" y="776"/>
                  <a:pt x="1335" y="834"/>
                  <a:pt x="1299" y="869"/>
                </a:cubicBezTo>
                <a:lnTo>
                  <a:pt x="927" y="1238"/>
                </a:lnTo>
                <a:cubicBezTo>
                  <a:pt x="894" y="1274"/>
                  <a:pt x="840" y="1274"/>
                  <a:pt x="804" y="1238"/>
                </a:cubicBezTo>
                <a:lnTo>
                  <a:pt x="104" y="538"/>
                </a:lnTo>
                <a:cubicBezTo>
                  <a:pt x="69" y="506"/>
                  <a:pt x="69" y="451"/>
                  <a:pt x="104" y="415"/>
                </a:cubicBezTo>
                <a:lnTo>
                  <a:pt x="473" y="44"/>
                </a:lnTo>
                <a:cubicBezTo>
                  <a:pt x="506" y="8"/>
                  <a:pt x="564" y="8"/>
                  <a:pt x="599" y="44"/>
                </a:cubicBezTo>
                <a:lnTo>
                  <a:pt x="741" y="186"/>
                </a:lnTo>
                <a:lnTo>
                  <a:pt x="659" y="268"/>
                </a:lnTo>
                <a:lnTo>
                  <a:pt x="536" y="147"/>
                </a:lnTo>
                <a:lnTo>
                  <a:pt x="205" y="476"/>
                </a:lnTo>
                <a:lnTo>
                  <a:pt x="867" y="1137"/>
                </a:lnTo>
                <a:lnTo>
                  <a:pt x="1195" y="806"/>
                </a:lnTo>
                <a:lnTo>
                  <a:pt x="1067" y="678"/>
                </a:lnTo>
                <a:lnTo>
                  <a:pt x="1149" y="596"/>
                </a:lnTo>
                <a:lnTo>
                  <a:pt x="1299" y="74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5410199" y="5780088"/>
            <a:ext cx="293688" cy="463550"/>
          </a:xfrm>
          <a:custGeom>
            <a:avLst/>
            <a:gdLst>
              <a:gd name="T0" fmla="*/ 700 w 816"/>
              <a:gd name="T1" fmla="*/ 1049 h 1286"/>
              <a:gd name="T2" fmla="*/ 700 w 816"/>
              <a:gd name="T3" fmla="*/ 235 h 1286"/>
              <a:gd name="T4" fmla="*/ 115 w 816"/>
              <a:gd name="T5" fmla="*/ 235 h 1286"/>
              <a:gd name="T6" fmla="*/ 115 w 816"/>
              <a:gd name="T7" fmla="*/ 1049 h 1286"/>
              <a:gd name="T8" fmla="*/ 700 w 816"/>
              <a:gd name="T9" fmla="*/ 1049 h 1286"/>
              <a:gd name="T10" fmla="*/ 700 w 816"/>
              <a:gd name="T11" fmla="*/ 0 h 1286"/>
              <a:gd name="T12" fmla="*/ 815 w 816"/>
              <a:gd name="T13" fmla="*/ 117 h 1286"/>
              <a:gd name="T14" fmla="*/ 815 w 816"/>
              <a:gd name="T15" fmla="*/ 1167 h 1286"/>
              <a:gd name="T16" fmla="*/ 700 w 816"/>
              <a:gd name="T17" fmla="*/ 1285 h 1286"/>
              <a:gd name="T18" fmla="*/ 115 w 816"/>
              <a:gd name="T19" fmla="*/ 1285 h 1286"/>
              <a:gd name="T20" fmla="*/ 0 w 816"/>
              <a:gd name="T21" fmla="*/ 1167 h 1286"/>
              <a:gd name="T22" fmla="*/ 0 w 816"/>
              <a:gd name="T23" fmla="*/ 117 h 1286"/>
              <a:gd name="T24" fmla="*/ 115 w 816"/>
              <a:gd name="T25" fmla="*/ 0 h 1286"/>
              <a:gd name="T26" fmla="*/ 700 w 816"/>
              <a:gd name="T27" fmla="*/ 0 h 1286"/>
              <a:gd name="T28" fmla="*/ 336 w 816"/>
              <a:gd name="T29" fmla="*/ 525 h 1286"/>
              <a:gd name="T30" fmla="*/ 336 w 816"/>
              <a:gd name="T31" fmla="*/ 585 h 1286"/>
              <a:gd name="T32" fmla="*/ 478 w 816"/>
              <a:gd name="T33" fmla="*/ 585 h 1286"/>
              <a:gd name="T34" fmla="*/ 478 w 816"/>
              <a:gd name="T35" fmla="*/ 525 h 1286"/>
              <a:gd name="T36" fmla="*/ 407 w 816"/>
              <a:gd name="T37" fmla="*/ 456 h 1286"/>
              <a:gd name="T38" fmla="*/ 336 w 816"/>
              <a:gd name="T39" fmla="*/ 525 h 1286"/>
              <a:gd name="T40" fmla="*/ 290 w 816"/>
              <a:gd name="T41" fmla="*/ 874 h 1286"/>
              <a:gd name="T42" fmla="*/ 232 w 816"/>
              <a:gd name="T43" fmla="*/ 817 h 1286"/>
              <a:gd name="T44" fmla="*/ 232 w 816"/>
              <a:gd name="T45" fmla="*/ 642 h 1286"/>
              <a:gd name="T46" fmla="*/ 290 w 816"/>
              <a:gd name="T47" fmla="*/ 585 h 1286"/>
              <a:gd name="T48" fmla="*/ 290 w 816"/>
              <a:gd name="T49" fmla="*/ 524 h 1286"/>
              <a:gd name="T50" fmla="*/ 407 w 816"/>
              <a:gd name="T51" fmla="*/ 410 h 1286"/>
              <a:gd name="T52" fmla="*/ 525 w 816"/>
              <a:gd name="T53" fmla="*/ 524 h 1286"/>
              <a:gd name="T54" fmla="*/ 525 w 816"/>
              <a:gd name="T55" fmla="*/ 585 h 1286"/>
              <a:gd name="T56" fmla="*/ 582 w 816"/>
              <a:gd name="T57" fmla="*/ 642 h 1286"/>
              <a:gd name="T58" fmla="*/ 582 w 816"/>
              <a:gd name="T59" fmla="*/ 817 h 1286"/>
              <a:gd name="T60" fmla="*/ 525 w 816"/>
              <a:gd name="T61" fmla="*/ 874 h 1286"/>
              <a:gd name="T62" fmla="*/ 290 w 816"/>
              <a:gd name="T63" fmla="*/ 874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6" h="1286">
                <a:moveTo>
                  <a:pt x="700" y="1049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49"/>
                </a:lnTo>
                <a:lnTo>
                  <a:pt x="700" y="1049"/>
                </a:lnTo>
                <a:close/>
                <a:moveTo>
                  <a:pt x="700" y="0"/>
                </a:moveTo>
                <a:cubicBezTo>
                  <a:pt x="763" y="0"/>
                  <a:pt x="815" y="54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lose/>
                <a:moveTo>
                  <a:pt x="336" y="525"/>
                </a:moveTo>
                <a:lnTo>
                  <a:pt x="336" y="585"/>
                </a:lnTo>
                <a:lnTo>
                  <a:pt x="478" y="585"/>
                </a:lnTo>
                <a:lnTo>
                  <a:pt x="478" y="525"/>
                </a:lnTo>
                <a:cubicBezTo>
                  <a:pt x="478" y="486"/>
                  <a:pt x="445" y="456"/>
                  <a:pt x="407" y="456"/>
                </a:cubicBezTo>
                <a:cubicBezTo>
                  <a:pt x="368" y="456"/>
                  <a:pt x="336" y="486"/>
                  <a:pt x="336" y="525"/>
                </a:cubicBezTo>
                <a:close/>
                <a:moveTo>
                  <a:pt x="290" y="874"/>
                </a:moveTo>
                <a:cubicBezTo>
                  <a:pt x="257" y="874"/>
                  <a:pt x="232" y="850"/>
                  <a:pt x="232" y="817"/>
                </a:cubicBezTo>
                <a:lnTo>
                  <a:pt x="232" y="642"/>
                </a:lnTo>
                <a:cubicBezTo>
                  <a:pt x="232" y="609"/>
                  <a:pt x="257" y="585"/>
                  <a:pt x="290" y="585"/>
                </a:cubicBezTo>
                <a:lnTo>
                  <a:pt x="290" y="524"/>
                </a:lnTo>
                <a:cubicBezTo>
                  <a:pt x="290" y="462"/>
                  <a:pt x="342" y="410"/>
                  <a:pt x="407" y="410"/>
                </a:cubicBezTo>
                <a:cubicBezTo>
                  <a:pt x="470" y="410"/>
                  <a:pt x="525" y="459"/>
                  <a:pt x="525" y="524"/>
                </a:cubicBezTo>
                <a:lnTo>
                  <a:pt x="525" y="585"/>
                </a:lnTo>
                <a:cubicBezTo>
                  <a:pt x="558" y="585"/>
                  <a:pt x="582" y="609"/>
                  <a:pt x="582" y="642"/>
                </a:cubicBezTo>
                <a:lnTo>
                  <a:pt x="582" y="817"/>
                </a:lnTo>
                <a:cubicBezTo>
                  <a:pt x="582" y="850"/>
                  <a:pt x="558" y="874"/>
                  <a:pt x="525" y="874"/>
                </a:cubicBezTo>
                <a:lnTo>
                  <a:pt x="290" y="87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8" name="Freeform 77"/>
          <p:cNvSpPr>
            <a:spLocks noChangeArrowheads="1"/>
          </p:cNvSpPr>
          <p:nvPr/>
        </p:nvSpPr>
        <p:spPr bwMode="auto">
          <a:xfrm>
            <a:off x="6403974" y="5864225"/>
            <a:ext cx="463550" cy="293688"/>
          </a:xfrm>
          <a:custGeom>
            <a:avLst/>
            <a:gdLst>
              <a:gd name="T0" fmla="*/ 572 w 1286"/>
              <a:gd name="T1" fmla="*/ 290 h 815"/>
              <a:gd name="T2" fmla="*/ 572 w 1286"/>
              <a:gd name="T3" fmla="*/ 350 h 815"/>
              <a:gd name="T4" fmla="*/ 714 w 1286"/>
              <a:gd name="T5" fmla="*/ 350 h 815"/>
              <a:gd name="T6" fmla="*/ 714 w 1286"/>
              <a:gd name="T7" fmla="*/ 290 h 815"/>
              <a:gd name="T8" fmla="*/ 643 w 1286"/>
              <a:gd name="T9" fmla="*/ 221 h 815"/>
              <a:gd name="T10" fmla="*/ 572 w 1286"/>
              <a:gd name="T11" fmla="*/ 290 h 815"/>
              <a:gd name="T12" fmla="*/ 525 w 1286"/>
              <a:gd name="T13" fmla="*/ 639 h 815"/>
              <a:gd name="T14" fmla="*/ 468 w 1286"/>
              <a:gd name="T15" fmla="*/ 582 h 815"/>
              <a:gd name="T16" fmla="*/ 468 w 1286"/>
              <a:gd name="T17" fmla="*/ 407 h 815"/>
              <a:gd name="T18" fmla="*/ 525 w 1286"/>
              <a:gd name="T19" fmla="*/ 350 h 815"/>
              <a:gd name="T20" fmla="*/ 525 w 1286"/>
              <a:gd name="T21" fmla="*/ 290 h 815"/>
              <a:gd name="T22" fmla="*/ 643 w 1286"/>
              <a:gd name="T23" fmla="*/ 175 h 815"/>
              <a:gd name="T24" fmla="*/ 760 w 1286"/>
              <a:gd name="T25" fmla="*/ 290 h 815"/>
              <a:gd name="T26" fmla="*/ 760 w 1286"/>
              <a:gd name="T27" fmla="*/ 350 h 815"/>
              <a:gd name="T28" fmla="*/ 818 w 1286"/>
              <a:gd name="T29" fmla="*/ 407 h 815"/>
              <a:gd name="T30" fmla="*/ 818 w 1286"/>
              <a:gd name="T31" fmla="*/ 582 h 815"/>
              <a:gd name="T32" fmla="*/ 760 w 1286"/>
              <a:gd name="T33" fmla="*/ 639 h 815"/>
              <a:gd name="T34" fmla="*/ 525 w 1286"/>
              <a:gd name="T35" fmla="*/ 639 h 815"/>
              <a:gd name="T36" fmla="*/ 1050 w 1286"/>
              <a:gd name="T37" fmla="*/ 700 h 815"/>
              <a:gd name="T38" fmla="*/ 1050 w 1286"/>
              <a:gd name="T39" fmla="*/ 115 h 815"/>
              <a:gd name="T40" fmla="*/ 235 w 1286"/>
              <a:gd name="T41" fmla="*/ 115 h 815"/>
              <a:gd name="T42" fmla="*/ 235 w 1286"/>
              <a:gd name="T43" fmla="*/ 700 h 815"/>
              <a:gd name="T44" fmla="*/ 1050 w 1286"/>
              <a:gd name="T45" fmla="*/ 700 h 815"/>
              <a:gd name="T46" fmla="*/ 1285 w 1286"/>
              <a:gd name="T47" fmla="*/ 115 h 815"/>
              <a:gd name="T48" fmla="*/ 1285 w 1286"/>
              <a:gd name="T49" fmla="*/ 700 h 815"/>
              <a:gd name="T50" fmla="*/ 1168 w 1286"/>
              <a:gd name="T51" fmla="*/ 814 h 815"/>
              <a:gd name="T52" fmla="*/ 118 w 1286"/>
              <a:gd name="T53" fmla="*/ 814 h 815"/>
              <a:gd name="T54" fmla="*/ 0 w 1286"/>
              <a:gd name="T55" fmla="*/ 700 h 815"/>
              <a:gd name="T56" fmla="*/ 0 w 1286"/>
              <a:gd name="T57" fmla="*/ 115 h 815"/>
              <a:gd name="T58" fmla="*/ 118 w 1286"/>
              <a:gd name="T59" fmla="*/ 0 h 815"/>
              <a:gd name="T60" fmla="*/ 1168 w 1286"/>
              <a:gd name="T61" fmla="*/ 0 h 815"/>
              <a:gd name="T62" fmla="*/ 1285 w 1286"/>
              <a:gd name="T63" fmla="*/ 115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815">
                <a:moveTo>
                  <a:pt x="572" y="290"/>
                </a:moveTo>
                <a:lnTo>
                  <a:pt x="572" y="350"/>
                </a:lnTo>
                <a:lnTo>
                  <a:pt x="714" y="350"/>
                </a:lnTo>
                <a:lnTo>
                  <a:pt x="714" y="290"/>
                </a:lnTo>
                <a:cubicBezTo>
                  <a:pt x="714" y="251"/>
                  <a:pt x="682" y="221"/>
                  <a:pt x="643" y="221"/>
                </a:cubicBezTo>
                <a:cubicBezTo>
                  <a:pt x="605" y="221"/>
                  <a:pt x="572" y="251"/>
                  <a:pt x="572" y="290"/>
                </a:cubicBezTo>
                <a:close/>
                <a:moveTo>
                  <a:pt x="525" y="639"/>
                </a:moveTo>
                <a:cubicBezTo>
                  <a:pt x="492" y="639"/>
                  <a:pt x="468" y="615"/>
                  <a:pt x="468" y="582"/>
                </a:cubicBezTo>
                <a:lnTo>
                  <a:pt x="468" y="407"/>
                </a:lnTo>
                <a:cubicBezTo>
                  <a:pt x="468" y="374"/>
                  <a:pt x="492" y="350"/>
                  <a:pt x="525" y="350"/>
                </a:cubicBezTo>
                <a:lnTo>
                  <a:pt x="525" y="290"/>
                </a:lnTo>
                <a:cubicBezTo>
                  <a:pt x="525" y="227"/>
                  <a:pt x="577" y="175"/>
                  <a:pt x="643" y="175"/>
                </a:cubicBezTo>
                <a:cubicBezTo>
                  <a:pt x="706" y="175"/>
                  <a:pt x="760" y="224"/>
                  <a:pt x="760" y="290"/>
                </a:cubicBezTo>
                <a:lnTo>
                  <a:pt x="760" y="350"/>
                </a:lnTo>
                <a:cubicBezTo>
                  <a:pt x="793" y="350"/>
                  <a:pt x="818" y="374"/>
                  <a:pt x="818" y="407"/>
                </a:cubicBezTo>
                <a:lnTo>
                  <a:pt x="818" y="582"/>
                </a:lnTo>
                <a:cubicBezTo>
                  <a:pt x="818" y="615"/>
                  <a:pt x="793" y="639"/>
                  <a:pt x="760" y="639"/>
                </a:cubicBezTo>
                <a:lnTo>
                  <a:pt x="525" y="639"/>
                </a:lnTo>
                <a:close/>
                <a:moveTo>
                  <a:pt x="1050" y="700"/>
                </a:moveTo>
                <a:lnTo>
                  <a:pt x="1050" y="115"/>
                </a:ln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close/>
                <a:moveTo>
                  <a:pt x="1285" y="115"/>
                </a:moveTo>
                <a:lnTo>
                  <a:pt x="1285" y="700"/>
                </a:lnTo>
                <a:cubicBezTo>
                  <a:pt x="1285" y="763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3"/>
                  <a:pt x="0" y="700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2"/>
                  <a:pt x="1285" y="11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7481887" y="5822952"/>
            <a:ext cx="463550" cy="377825"/>
          </a:xfrm>
          <a:custGeom>
            <a:avLst/>
            <a:gdLst>
              <a:gd name="T0" fmla="*/ 643 w 1287"/>
              <a:gd name="T1" fmla="*/ 0 h 1051"/>
              <a:gd name="T2" fmla="*/ 1286 w 1287"/>
              <a:gd name="T3" fmla="*/ 350 h 1051"/>
              <a:gd name="T4" fmla="*/ 1286 w 1287"/>
              <a:gd name="T5" fmla="*/ 818 h 1051"/>
              <a:gd name="T6" fmla="*/ 1168 w 1287"/>
              <a:gd name="T7" fmla="*/ 818 h 1051"/>
              <a:gd name="T8" fmla="*/ 1168 w 1287"/>
              <a:gd name="T9" fmla="*/ 413 h 1051"/>
              <a:gd name="T10" fmla="*/ 643 w 1287"/>
              <a:gd name="T11" fmla="*/ 700 h 1051"/>
              <a:gd name="T12" fmla="*/ 0 w 1287"/>
              <a:gd name="T13" fmla="*/ 350 h 1051"/>
              <a:gd name="T14" fmla="*/ 643 w 1287"/>
              <a:gd name="T15" fmla="*/ 0 h 1051"/>
              <a:gd name="T16" fmla="*/ 236 w 1287"/>
              <a:gd name="T17" fmla="*/ 593 h 1051"/>
              <a:gd name="T18" fmla="*/ 643 w 1287"/>
              <a:gd name="T19" fmla="*/ 818 h 1051"/>
              <a:gd name="T20" fmla="*/ 1050 w 1287"/>
              <a:gd name="T21" fmla="*/ 593 h 1051"/>
              <a:gd name="T22" fmla="*/ 1050 w 1287"/>
              <a:gd name="T23" fmla="*/ 829 h 1051"/>
              <a:gd name="T24" fmla="*/ 643 w 1287"/>
              <a:gd name="T25" fmla="*/ 1050 h 1051"/>
              <a:gd name="T26" fmla="*/ 236 w 1287"/>
              <a:gd name="T27" fmla="*/ 829 h 1051"/>
              <a:gd name="T28" fmla="*/ 236 w 1287"/>
              <a:gd name="T29" fmla="*/ 5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7" h="1051">
                <a:moveTo>
                  <a:pt x="643" y="0"/>
                </a:moveTo>
                <a:lnTo>
                  <a:pt x="1286" y="350"/>
                </a:lnTo>
                <a:lnTo>
                  <a:pt x="1286" y="818"/>
                </a:lnTo>
                <a:lnTo>
                  <a:pt x="1168" y="818"/>
                </a:lnTo>
                <a:lnTo>
                  <a:pt x="1168" y="413"/>
                </a:lnTo>
                <a:lnTo>
                  <a:pt x="643" y="700"/>
                </a:lnTo>
                <a:lnTo>
                  <a:pt x="0" y="350"/>
                </a:lnTo>
                <a:lnTo>
                  <a:pt x="643" y="0"/>
                </a:lnTo>
                <a:close/>
                <a:moveTo>
                  <a:pt x="236" y="593"/>
                </a:moveTo>
                <a:lnTo>
                  <a:pt x="643" y="818"/>
                </a:lnTo>
                <a:lnTo>
                  <a:pt x="1050" y="593"/>
                </a:lnTo>
                <a:lnTo>
                  <a:pt x="1050" y="829"/>
                </a:lnTo>
                <a:lnTo>
                  <a:pt x="643" y="1050"/>
                </a:lnTo>
                <a:lnTo>
                  <a:pt x="236" y="829"/>
                </a:lnTo>
                <a:lnTo>
                  <a:pt x="236" y="59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0" name="Freeform 79"/>
          <p:cNvSpPr>
            <a:spLocks noChangeArrowheads="1"/>
          </p:cNvSpPr>
          <p:nvPr/>
        </p:nvSpPr>
        <p:spPr bwMode="auto">
          <a:xfrm>
            <a:off x="8580437" y="5802313"/>
            <a:ext cx="419100" cy="419100"/>
          </a:xfrm>
          <a:custGeom>
            <a:avLst/>
            <a:gdLst>
              <a:gd name="T0" fmla="*/ 612 w 1166"/>
              <a:gd name="T1" fmla="*/ 596 h 1165"/>
              <a:gd name="T2" fmla="*/ 875 w 1166"/>
              <a:gd name="T3" fmla="*/ 752 h 1165"/>
              <a:gd name="T4" fmla="*/ 831 w 1166"/>
              <a:gd name="T5" fmla="*/ 825 h 1165"/>
              <a:gd name="T6" fmla="*/ 525 w 1166"/>
              <a:gd name="T7" fmla="*/ 639 h 1165"/>
              <a:gd name="T8" fmla="*/ 525 w 1166"/>
              <a:gd name="T9" fmla="*/ 290 h 1165"/>
              <a:gd name="T10" fmla="*/ 612 w 1166"/>
              <a:gd name="T11" fmla="*/ 290 h 1165"/>
              <a:gd name="T12" fmla="*/ 612 w 1166"/>
              <a:gd name="T13" fmla="*/ 596 h 1165"/>
              <a:gd name="T14" fmla="*/ 582 w 1166"/>
              <a:gd name="T15" fmla="*/ 1050 h 1165"/>
              <a:gd name="T16" fmla="*/ 1050 w 1166"/>
              <a:gd name="T17" fmla="*/ 582 h 1165"/>
              <a:gd name="T18" fmla="*/ 582 w 1166"/>
              <a:gd name="T19" fmla="*/ 115 h 1165"/>
              <a:gd name="T20" fmla="*/ 115 w 1166"/>
              <a:gd name="T21" fmla="*/ 582 h 1165"/>
              <a:gd name="T22" fmla="*/ 582 w 1166"/>
              <a:gd name="T23" fmla="*/ 1050 h 1165"/>
              <a:gd name="T24" fmla="*/ 582 w 1166"/>
              <a:gd name="T25" fmla="*/ 0 h 1165"/>
              <a:gd name="T26" fmla="*/ 1165 w 1166"/>
              <a:gd name="T27" fmla="*/ 582 h 1165"/>
              <a:gd name="T28" fmla="*/ 582 w 1166"/>
              <a:gd name="T29" fmla="*/ 1164 h 1165"/>
              <a:gd name="T30" fmla="*/ 0 w 1166"/>
              <a:gd name="T31" fmla="*/ 582 h 1165"/>
              <a:gd name="T32" fmla="*/ 582 w 1166"/>
              <a:gd name="T3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66" h="1165">
                <a:moveTo>
                  <a:pt x="612" y="596"/>
                </a:moveTo>
                <a:lnTo>
                  <a:pt x="875" y="752"/>
                </a:lnTo>
                <a:lnTo>
                  <a:pt x="831" y="825"/>
                </a:lnTo>
                <a:lnTo>
                  <a:pt x="525" y="639"/>
                </a:lnTo>
                <a:lnTo>
                  <a:pt x="525" y="290"/>
                </a:lnTo>
                <a:lnTo>
                  <a:pt x="612" y="290"/>
                </a:lnTo>
                <a:lnTo>
                  <a:pt x="612" y="596"/>
                </a:lnTo>
                <a:close/>
                <a:moveTo>
                  <a:pt x="582" y="1050"/>
                </a:moveTo>
                <a:cubicBezTo>
                  <a:pt x="839" y="1050"/>
                  <a:pt x="1050" y="839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1" name="Freeform 80"/>
          <p:cNvSpPr>
            <a:spLocks noChangeArrowheads="1"/>
          </p:cNvSpPr>
          <p:nvPr/>
        </p:nvSpPr>
        <p:spPr bwMode="auto">
          <a:xfrm>
            <a:off x="9678989" y="5853113"/>
            <a:ext cx="377825" cy="315912"/>
          </a:xfrm>
          <a:custGeom>
            <a:avLst/>
            <a:gdLst>
              <a:gd name="T0" fmla="*/ 932 w 1051"/>
              <a:gd name="T1" fmla="*/ 700 h 876"/>
              <a:gd name="T2" fmla="*/ 932 w 1051"/>
              <a:gd name="T3" fmla="*/ 582 h 876"/>
              <a:gd name="T4" fmla="*/ 350 w 1051"/>
              <a:gd name="T5" fmla="*/ 582 h 876"/>
              <a:gd name="T6" fmla="*/ 350 w 1051"/>
              <a:gd name="T7" fmla="*/ 700 h 876"/>
              <a:gd name="T8" fmla="*/ 932 w 1051"/>
              <a:gd name="T9" fmla="*/ 700 h 876"/>
              <a:gd name="T10" fmla="*/ 232 w 1051"/>
              <a:gd name="T11" fmla="*/ 700 h 876"/>
              <a:gd name="T12" fmla="*/ 232 w 1051"/>
              <a:gd name="T13" fmla="*/ 582 h 876"/>
              <a:gd name="T14" fmla="*/ 117 w 1051"/>
              <a:gd name="T15" fmla="*/ 582 h 876"/>
              <a:gd name="T16" fmla="*/ 117 w 1051"/>
              <a:gd name="T17" fmla="*/ 700 h 876"/>
              <a:gd name="T18" fmla="*/ 232 w 1051"/>
              <a:gd name="T19" fmla="*/ 700 h 876"/>
              <a:gd name="T20" fmla="*/ 979 w 1051"/>
              <a:gd name="T21" fmla="*/ 330 h 876"/>
              <a:gd name="T22" fmla="*/ 1050 w 1051"/>
              <a:gd name="T23" fmla="*/ 437 h 876"/>
              <a:gd name="T24" fmla="*/ 1050 w 1051"/>
              <a:gd name="T25" fmla="*/ 757 h 876"/>
              <a:gd name="T26" fmla="*/ 932 w 1051"/>
              <a:gd name="T27" fmla="*/ 875 h 876"/>
              <a:gd name="T28" fmla="*/ 117 w 1051"/>
              <a:gd name="T29" fmla="*/ 875 h 876"/>
              <a:gd name="T30" fmla="*/ 0 w 1051"/>
              <a:gd name="T31" fmla="*/ 757 h 876"/>
              <a:gd name="T32" fmla="*/ 0 w 1051"/>
              <a:gd name="T33" fmla="*/ 525 h 876"/>
              <a:gd name="T34" fmla="*/ 117 w 1051"/>
              <a:gd name="T35" fmla="*/ 407 h 876"/>
              <a:gd name="T36" fmla="*/ 850 w 1051"/>
              <a:gd name="T37" fmla="*/ 407 h 876"/>
              <a:gd name="T38" fmla="*/ 30 w 1051"/>
              <a:gd name="T39" fmla="*/ 109 h 876"/>
              <a:gd name="T40" fmla="*/ 71 w 1051"/>
              <a:gd name="T41" fmla="*/ 0 h 876"/>
              <a:gd name="T42" fmla="*/ 979 w 1051"/>
              <a:gd name="T43" fmla="*/ 33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1" h="876">
                <a:moveTo>
                  <a:pt x="932" y="700"/>
                </a:moveTo>
                <a:lnTo>
                  <a:pt x="932" y="582"/>
                </a:lnTo>
                <a:lnTo>
                  <a:pt x="350" y="582"/>
                </a:lnTo>
                <a:lnTo>
                  <a:pt x="350" y="700"/>
                </a:lnTo>
                <a:lnTo>
                  <a:pt x="932" y="700"/>
                </a:lnTo>
                <a:close/>
                <a:moveTo>
                  <a:pt x="232" y="700"/>
                </a:moveTo>
                <a:lnTo>
                  <a:pt x="232" y="582"/>
                </a:lnTo>
                <a:lnTo>
                  <a:pt x="117" y="582"/>
                </a:lnTo>
                <a:lnTo>
                  <a:pt x="117" y="700"/>
                </a:lnTo>
                <a:lnTo>
                  <a:pt x="232" y="700"/>
                </a:lnTo>
                <a:close/>
                <a:moveTo>
                  <a:pt x="979" y="330"/>
                </a:moveTo>
                <a:cubicBezTo>
                  <a:pt x="1020" y="341"/>
                  <a:pt x="1050" y="391"/>
                  <a:pt x="1050" y="437"/>
                </a:cubicBezTo>
                <a:lnTo>
                  <a:pt x="1050" y="757"/>
                </a:lnTo>
                <a:cubicBezTo>
                  <a:pt x="1050" y="820"/>
                  <a:pt x="995" y="875"/>
                  <a:pt x="932" y="875"/>
                </a:cubicBezTo>
                <a:lnTo>
                  <a:pt x="117" y="875"/>
                </a:lnTo>
                <a:cubicBezTo>
                  <a:pt x="54" y="875"/>
                  <a:pt x="0" y="820"/>
                  <a:pt x="0" y="757"/>
                </a:cubicBezTo>
                <a:lnTo>
                  <a:pt x="0" y="525"/>
                </a:lnTo>
                <a:cubicBezTo>
                  <a:pt x="0" y="462"/>
                  <a:pt x="54" y="407"/>
                  <a:pt x="117" y="407"/>
                </a:cubicBezTo>
                <a:lnTo>
                  <a:pt x="850" y="407"/>
                </a:lnTo>
                <a:lnTo>
                  <a:pt x="30" y="109"/>
                </a:lnTo>
                <a:lnTo>
                  <a:pt x="71" y="0"/>
                </a:lnTo>
                <a:lnTo>
                  <a:pt x="979" y="33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10756901" y="5822952"/>
            <a:ext cx="377825" cy="377825"/>
          </a:xfrm>
          <a:custGeom>
            <a:avLst/>
            <a:gdLst>
              <a:gd name="T0" fmla="*/ 700 w 1051"/>
              <a:gd name="T1" fmla="*/ 350 h 1051"/>
              <a:gd name="T2" fmla="*/ 700 w 1051"/>
              <a:gd name="T3" fmla="*/ 118 h 1051"/>
              <a:gd name="T4" fmla="*/ 118 w 1051"/>
              <a:gd name="T5" fmla="*/ 118 h 1051"/>
              <a:gd name="T6" fmla="*/ 118 w 1051"/>
              <a:gd name="T7" fmla="*/ 350 h 1051"/>
              <a:gd name="T8" fmla="*/ 700 w 1051"/>
              <a:gd name="T9" fmla="*/ 350 h 1051"/>
              <a:gd name="T10" fmla="*/ 525 w 1051"/>
              <a:gd name="T11" fmla="*/ 932 h 1051"/>
              <a:gd name="T12" fmla="*/ 700 w 1051"/>
              <a:gd name="T13" fmla="*/ 757 h 1051"/>
              <a:gd name="T14" fmla="*/ 525 w 1051"/>
              <a:gd name="T15" fmla="*/ 582 h 1051"/>
              <a:gd name="T16" fmla="*/ 350 w 1051"/>
              <a:gd name="T17" fmla="*/ 757 h 1051"/>
              <a:gd name="T18" fmla="*/ 525 w 1051"/>
              <a:gd name="T19" fmla="*/ 932 h 1051"/>
              <a:gd name="T20" fmla="*/ 818 w 1051"/>
              <a:gd name="T21" fmla="*/ 0 h 1051"/>
              <a:gd name="T22" fmla="*/ 1050 w 1051"/>
              <a:gd name="T23" fmla="*/ 233 h 1051"/>
              <a:gd name="T24" fmla="*/ 1050 w 1051"/>
              <a:gd name="T25" fmla="*/ 932 h 1051"/>
              <a:gd name="T26" fmla="*/ 932 w 1051"/>
              <a:gd name="T27" fmla="*/ 1050 h 1051"/>
              <a:gd name="T28" fmla="*/ 118 w 1051"/>
              <a:gd name="T29" fmla="*/ 1050 h 1051"/>
              <a:gd name="T30" fmla="*/ 0 w 1051"/>
              <a:gd name="T31" fmla="*/ 932 h 1051"/>
              <a:gd name="T32" fmla="*/ 0 w 1051"/>
              <a:gd name="T33" fmla="*/ 118 h 1051"/>
              <a:gd name="T34" fmla="*/ 118 w 1051"/>
              <a:gd name="T35" fmla="*/ 0 h 1051"/>
              <a:gd name="T36" fmla="*/ 818 w 1051"/>
              <a:gd name="T3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051">
                <a:moveTo>
                  <a:pt x="700" y="350"/>
                </a:moveTo>
                <a:lnTo>
                  <a:pt x="700" y="118"/>
                </a:lnTo>
                <a:lnTo>
                  <a:pt x="118" y="118"/>
                </a:lnTo>
                <a:lnTo>
                  <a:pt x="118" y="350"/>
                </a:lnTo>
                <a:lnTo>
                  <a:pt x="700" y="350"/>
                </a:lnTo>
                <a:close/>
                <a:moveTo>
                  <a:pt x="525" y="932"/>
                </a:moveTo>
                <a:cubicBezTo>
                  <a:pt x="621" y="932"/>
                  <a:pt x="700" y="853"/>
                  <a:pt x="700" y="757"/>
                </a:cubicBezTo>
                <a:cubicBezTo>
                  <a:pt x="700" y="662"/>
                  <a:pt x="621" y="582"/>
                  <a:pt x="525" y="582"/>
                </a:cubicBezTo>
                <a:cubicBezTo>
                  <a:pt x="429" y="582"/>
                  <a:pt x="350" y="662"/>
                  <a:pt x="350" y="757"/>
                </a:cubicBezTo>
                <a:cubicBezTo>
                  <a:pt x="350" y="853"/>
                  <a:pt x="429" y="932"/>
                  <a:pt x="525" y="932"/>
                </a:cubicBezTo>
                <a:close/>
                <a:moveTo>
                  <a:pt x="818" y="0"/>
                </a:moveTo>
                <a:lnTo>
                  <a:pt x="1050" y="233"/>
                </a:lnTo>
                <a:lnTo>
                  <a:pt x="1050" y="932"/>
                </a:lnTo>
                <a:cubicBezTo>
                  <a:pt x="1050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81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5856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8069" y="617538"/>
            <a:ext cx="336550" cy="419100"/>
          </a:xfrm>
          <a:custGeom>
            <a:avLst/>
            <a:gdLst>
              <a:gd name="T0" fmla="*/ 817 w 936"/>
              <a:gd name="T1" fmla="*/ 350 h 1166"/>
              <a:gd name="T2" fmla="*/ 817 w 936"/>
              <a:gd name="T3" fmla="*/ 115 h 1166"/>
              <a:gd name="T4" fmla="*/ 700 w 936"/>
              <a:gd name="T5" fmla="*/ 115 h 1166"/>
              <a:gd name="T6" fmla="*/ 700 w 936"/>
              <a:gd name="T7" fmla="*/ 350 h 1166"/>
              <a:gd name="T8" fmla="*/ 817 w 936"/>
              <a:gd name="T9" fmla="*/ 350 h 1166"/>
              <a:gd name="T10" fmla="*/ 643 w 936"/>
              <a:gd name="T11" fmla="*/ 350 h 1166"/>
              <a:gd name="T12" fmla="*/ 643 w 936"/>
              <a:gd name="T13" fmla="*/ 115 h 1166"/>
              <a:gd name="T14" fmla="*/ 525 w 936"/>
              <a:gd name="T15" fmla="*/ 115 h 1166"/>
              <a:gd name="T16" fmla="*/ 525 w 936"/>
              <a:gd name="T17" fmla="*/ 350 h 1166"/>
              <a:gd name="T18" fmla="*/ 643 w 936"/>
              <a:gd name="T19" fmla="*/ 350 h 1166"/>
              <a:gd name="T20" fmla="*/ 468 w 936"/>
              <a:gd name="T21" fmla="*/ 350 h 1166"/>
              <a:gd name="T22" fmla="*/ 468 w 936"/>
              <a:gd name="T23" fmla="*/ 115 h 1166"/>
              <a:gd name="T24" fmla="*/ 350 w 936"/>
              <a:gd name="T25" fmla="*/ 115 h 1166"/>
              <a:gd name="T26" fmla="*/ 350 w 936"/>
              <a:gd name="T27" fmla="*/ 350 h 1166"/>
              <a:gd name="T28" fmla="*/ 468 w 936"/>
              <a:gd name="T29" fmla="*/ 350 h 1166"/>
              <a:gd name="T30" fmla="*/ 817 w 936"/>
              <a:gd name="T31" fmla="*/ 0 h 1166"/>
              <a:gd name="T32" fmla="*/ 935 w 936"/>
              <a:gd name="T33" fmla="*/ 115 h 1166"/>
              <a:gd name="T34" fmla="*/ 935 w 936"/>
              <a:gd name="T35" fmla="*/ 1050 h 1166"/>
              <a:gd name="T36" fmla="*/ 817 w 936"/>
              <a:gd name="T37" fmla="*/ 1165 h 1166"/>
              <a:gd name="T38" fmla="*/ 118 w 936"/>
              <a:gd name="T39" fmla="*/ 1165 h 1166"/>
              <a:gd name="T40" fmla="*/ 0 w 936"/>
              <a:gd name="T41" fmla="*/ 1050 h 1166"/>
              <a:gd name="T42" fmla="*/ 3 w 936"/>
              <a:gd name="T43" fmla="*/ 350 h 1166"/>
              <a:gd name="T44" fmla="*/ 350 w 936"/>
              <a:gd name="T45" fmla="*/ 0 h 1166"/>
              <a:gd name="T46" fmla="*/ 817 w 93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36" h="1166">
                <a:moveTo>
                  <a:pt x="817" y="350"/>
                </a:moveTo>
                <a:lnTo>
                  <a:pt x="817" y="115"/>
                </a:lnTo>
                <a:lnTo>
                  <a:pt x="700" y="115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643" y="350"/>
                </a:moveTo>
                <a:lnTo>
                  <a:pt x="643" y="115"/>
                </a:lnTo>
                <a:lnTo>
                  <a:pt x="525" y="115"/>
                </a:lnTo>
                <a:lnTo>
                  <a:pt x="525" y="350"/>
                </a:lnTo>
                <a:lnTo>
                  <a:pt x="643" y="350"/>
                </a:lnTo>
                <a:close/>
                <a:moveTo>
                  <a:pt x="468" y="350"/>
                </a:moveTo>
                <a:lnTo>
                  <a:pt x="468" y="115"/>
                </a:lnTo>
                <a:lnTo>
                  <a:pt x="350" y="115"/>
                </a:lnTo>
                <a:lnTo>
                  <a:pt x="350" y="350"/>
                </a:lnTo>
                <a:lnTo>
                  <a:pt x="468" y="350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50"/>
                </a:lnTo>
                <a:cubicBezTo>
                  <a:pt x="935" y="1113"/>
                  <a:pt x="880" y="1165"/>
                  <a:pt x="817" y="1165"/>
                </a:cubicBezTo>
                <a:lnTo>
                  <a:pt x="118" y="1165"/>
                </a:lnTo>
                <a:cubicBezTo>
                  <a:pt x="55" y="1165"/>
                  <a:pt x="0" y="1113"/>
                  <a:pt x="0" y="1050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6294" y="617538"/>
            <a:ext cx="419100" cy="419100"/>
          </a:xfrm>
          <a:custGeom>
            <a:avLst/>
            <a:gdLst>
              <a:gd name="T0" fmla="*/ 582 w 1166"/>
              <a:gd name="T1" fmla="*/ 902 h 1166"/>
              <a:gd name="T2" fmla="*/ 285 w 1166"/>
              <a:gd name="T3" fmla="*/ 700 h 1166"/>
              <a:gd name="T4" fmla="*/ 880 w 1166"/>
              <a:gd name="T5" fmla="*/ 700 h 1166"/>
              <a:gd name="T6" fmla="*/ 582 w 1166"/>
              <a:gd name="T7" fmla="*/ 902 h 1166"/>
              <a:gd name="T8" fmla="*/ 399 w 1166"/>
              <a:gd name="T9" fmla="*/ 462 h 1166"/>
              <a:gd name="T10" fmla="*/ 339 w 1166"/>
              <a:gd name="T11" fmla="*/ 525 h 1166"/>
              <a:gd name="T12" fmla="*/ 276 w 1166"/>
              <a:gd name="T13" fmla="*/ 462 h 1166"/>
              <a:gd name="T14" fmla="*/ 399 w 1166"/>
              <a:gd name="T15" fmla="*/ 339 h 1166"/>
              <a:gd name="T16" fmla="*/ 525 w 1166"/>
              <a:gd name="T17" fmla="*/ 462 h 1166"/>
              <a:gd name="T18" fmla="*/ 462 w 1166"/>
              <a:gd name="T19" fmla="*/ 525 h 1166"/>
              <a:gd name="T20" fmla="*/ 399 w 1166"/>
              <a:gd name="T21" fmla="*/ 462 h 1166"/>
              <a:gd name="T22" fmla="*/ 640 w 1166"/>
              <a:gd name="T23" fmla="*/ 462 h 1166"/>
              <a:gd name="T24" fmla="*/ 766 w 1166"/>
              <a:gd name="T25" fmla="*/ 339 h 1166"/>
              <a:gd name="T26" fmla="*/ 889 w 1166"/>
              <a:gd name="T27" fmla="*/ 462 h 1166"/>
              <a:gd name="T28" fmla="*/ 826 w 1166"/>
              <a:gd name="T29" fmla="*/ 525 h 1166"/>
              <a:gd name="T30" fmla="*/ 766 w 1166"/>
              <a:gd name="T31" fmla="*/ 462 h 1166"/>
              <a:gd name="T32" fmla="*/ 703 w 1166"/>
              <a:gd name="T33" fmla="*/ 525 h 1166"/>
              <a:gd name="T34" fmla="*/ 640 w 1166"/>
              <a:gd name="T35" fmla="*/ 462 h 1166"/>
              <a:gd name="T36" fmla="*/ 582 w 1166"/>
              <a:gd name="T37" fmla="*/ 1050 h 1166"/>
              <a:gd name="T38" fmla="*/ 1050 w 1166"/>
              <a:gd name="T39" fmla="*/ 582 h 1166"/>
              <a:gd name="T40" fmla="*/ 582 w 1166"/>
              <a:gd name="T41" fmla="*/ 115 h 1166"/>
              <a:gd name="T42" fmla="*/ 115 w 1166"/>
              <a:gd name="T43" fmla="*/ 582 h 1166"/>
              <a:gd name="T44" fmla="*/ 582 w 1166"/>
              <a:gd name="T45" fmla="*/ 1050 h 1166"/>
              <a:gd name="T46" fmla="*/ 582 w 1166"/>
              <a:gd name="T47" fmla="*/ 0 h 1166"/>
              <a:gd name="T48" fmla="*/ 1165 w 1166"/>
              <a:gd name="T49" fmla="*/ 582 h 1166"/>
              <a:gd name="T50" fmla="*/ 582 w 1166"/>
              <a:gd name="T51" fmla="*/ 1165 h 1166"/>
              <a:gd name="T52" fmla="*/ 0 w 1166"/>
              <a:gd name="T53" fmla="*/ 582 h 1166"/>
              <a:gd name="T54" fmla="*/ 582 w 1166"/>
              <a:gd name="T55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166" h="1166">
                <a:moveTo>
                  <a:pt x="582" y="902"/>
                </a:moveTo>
                <a:cubicBezTo>
                  <a:pt x="446" y="902"/>
                  <a:pt x="331" y="820"/>
                  <a:pt x="285" y="700"/>
                </a:cubicBezTo>
                <a:lnTo>
                  <a:pt x="880" y="700"/>
                </a:lnTo>
                <a:cubicBezTo>
                  <a:pt x="834" y="820"/>
                  <a:pt x="719" y="902"/>
                  <a:pt x="582" y="902"/>
                </a:cubicBezTo>
                <a:close/>
                <a:moveTo>
                  <a:pt x="399" y="462"/>
                </a:moveTo>
                <a:lnTo>
                  <a:pt x="339" y="525"/>
                </a:lnTo>
                <a:lnTo>
                  <a:pt x="276" y="462"/>
                </a:lnTo>
                <a:lnTo>
                  <a:pt x="399" y="339"/>
                </a:lnTo>
                <a:lnTo>
                  <a:pt x="525" y="462"/>
                </a:lnTo>
                <a:lnTo>
                  <a:pt x="462" y="525"/>
                </a:lnTo>
                <a:lnTo>
                  <a:pt x="399" y="462"/>
                </a:lnTo>
                <a:close/>
                <a:moveTo>
                  <a:pt x="640" y="462"/>
                </a:moveTo>
                <a:lnTo>
                  <a:pt x="766" y="339"/>
                </a:lnTo>
                <a:lnTo>
                  <a:pt x="889" y="462"/>
                </a:lnTo>
                <a:lnTo>
                  <a:pt x="826" y="525"/>
                </a:lnTo>
                <a:lnTo>
                  <a:pt x="766" y="462"/>
                </a:lnTo>
                <a:lnTo>
                  <a:pt x="703" y="525"/>
                </a:lnTo>
                <a:lnTo>
                  <a:pt x="640" y="462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8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6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77381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284 w 1165"/>
              <a:gd name="T5" fmla="*/ 902 h 1166"/>
              <a:gd name="T6" fmla="*/ 582 w 1165"/>
              <a:gd name="T7" fmla="*/ 700 h 1166"/>
              <a:gd name="T8" fmla="*/ 339 w 1165"/>
              <a:gd name="T9" fmla="*/ 582 h 1166"/>
              <a:gd name="T10" fmla="*/ 276 w 1165"/>
              <a:gd name="T11" fmla="*/ 520 h 1166"/>
              <a:gd name="T12" fmla="*/ 339 w 1165"/>
              <a:gd name="T13" fmla="*/ 459 h 1166"/>
              <a:gd name="T14" fmla="*/ 276 w 1165"/>
              <a:gd name="T15" fmla="*/ 397 h 1166"/>
              <a:gd name="T16" fmla="*/ 339 w 1165"/>
              <a:gd name="T17" fmla="*/ 337 h 1166"/>
              <a:gd name="T18" fmla="*/ 399 w 1165"/>
              <a:gd name="T19" fmla="*/ 397 h 1166"/>
              <a:gd name="T20" fmla="*/ 462 w 1165"/>
              <a:gd name="T21" fmla="*/ 337 h 1166"/>
              <a:gd name="T22" fmla="*/ 525 w 1165"/>
              <a:gd name="T23" fmla="*/ 397 h 1166"/>
              <a:gd name="T24" fmla="*/ 462 w 1165"/>
              <a:gd name="T25" fmla="*/ 459 h 1166"/>
              <a:gd name="T26" fmla="*/ 525 w 1165"/>
              <a:gd name="T27" fmla="*/ 520 h 1166"/>
              <a:gd name="T28" fmla="*/ 462 w 1165"/>
              <a:gd name="T29" fmla="*/ 582 h 1166"/>
              <a:gd name="T30" fmla="*/ 399 w 1165"/>
              <a:gd name="T31" fmla="*/ 520 h 1166"/>
              <a:gd name="T32" fmla="*/ 339 w 1165"/>
              <a:gd name="T33" fmla="*/ 582 h 1166"/>
              <a:gd name="T34" fmla="*/ 825 w 1165"/>
              <a:gd name="T35" fmla="*/ 337 h 1166"/>
              <a:gd name="T36" fmla="*/ 888 w 1165"/>
              <a:gd name="T37" fmla="*/ 397 h 1166"/>
              <a:gd name="T38" fmla="*/ 825 w 1165"/>
              <a:gd name="T39" fmla="*/ 459 h 1166"/>
              <a:gd name="T40" fmla="*/ 888 w 1165"/>
              <a:gd name="T41" fmla="*/ 520 h 1166"/>
              <a:gd name="T42" fmla="*/ 825 w 1165"/>
              <a:gd name="T43" fmla="*/ 582 h 1166"/>
              <a:gd name="T44" fmla="*/ 765 w 1165"/>
              <a:gd name="T45" fmla="*/ 520 h 1166"/>
              <a:gd name="T46" fmla="*/ 703 w 1165"/>
              <a:gd name="T47" fmla="*/ 582 h 1166"/>
              <a:gd name="T48" fmla="*/ 640 w 1165"/>
              <a:gd name="T49" fmla="*/ 520 h 1166"/>
              <a:gd name="T50" fmla="*/ 703 w 1165"/>
              <a:gd name="T51" fmla="*/ 459 h 1166"/>
              <a:gd name="T52" fmla="*/ 640 w 1165"/>
              <a:gd name="T53" fmla="*/ 397 h 1166"/>
              <a:gd name="T54" fmla="*/ 703 w 1165"/>
              <a:gd name="T55" fmla="*/ 337 h 1166"/>
              <a:gd name="T56" fmla="*/ 765 w 1165"/>
              <a:gd name="T57" fmla="*/ 397 h 1166"/>
              <a:gd name="T58" fmla="*/ 825 w 1165"/>
              <a:gd name="T59" fmla="*/ 337 h 1166"/>
              <a:gd name="T60" fmla="*/ 582 w 1165"/>
              <a:gd name="T61" fmla="*/ 1050 h 1166"/>
              <a:gd name="T62" fmla="*/ 1050 w 1165"/>
              <a:gd name="T63" fmla="*/ 582 h 1166"/>
              <a:gd name="T64" fmla="*/ 582 w 1165"/>
              <a:gd name="T65" fmla="*/ 115 h 1166"/>
              <a:gd name="T66" fmla="*/ 115 w 1165"/>
              <a:gd name="T67" fmla="*/ 582 h 1166"/>
              <a:gd name="T68" fmla="*/ 582 w 1165"/>
              <a:gd name="T69" fmla="*/ 1050 h 1166"/>
              <a:gd name="T70" fmla="*/ 582 w 1165"/>
              <a:gd name="T71" fmla="*/ 0 h 1166"/>
              <a:gd name="T72" fmla="*/ 1164 w 1165"/>
              <a:gd name="T73" fmla="*/ 582 h 1166"/>
              <a:gd name="T74" fmla="*/ 582 w 1165"/>
              <a:gd name="T75" fmla="*/ 1165 h 1166"/>
              <a:gd name="T76" fmla="*/ 0 w 1165"/>
              <a:gd name="T77" fmla="*/ 582 h 1166"/>
              <a:gd name="T78" fmla="*/ 582 w 1165"/>
              <a:gd name="T79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9" y="700"/>
                  <a:pt x="834" y="782"/>
                  <a:pt x="880" y="902"/>
                </a:cubicBezTo>
                <a:lnTo>
                  <a:pt x="284" y="902"/>
                </a:lnTo>
                <a:cubicBezTo>
                  <a:pt x="331" y="782"/>
                  <a:pt x="446" y="700"/>
                  <a:pt x="582" y="700"/>
                </a:cubicBezTo>
                <a:close/>
                <a:moveTo>
                  <a:pt x="339" y="582"/>
                </a:moveTo>
                <a:lnTo>
                  <a:pt x="276" y="520"/>
                </a:lnTo>
                <a:lnTo>
                  <a:pt x="339" y="459"/>
                </a:lnTo>
                <a:lnTo>
                  <a:pt x="276" y="397"/>
                </a:lnTo>
                <a:lnTo>
                  <a:pt x="339" y="337"/>
                </a:lnTo>
                <a:lnTo>
                  <a:pt x="399" y="397"/>
                </a:lnTo>
                <a:lnTo>
                  <a:pt x="462" y="337"/>
                </a:lnTo>
                <a:lnTo>
                  <a:pt x="525" y="397"/>
                </a:lnTo>
                <a:lnTo>
                  <a:pt x="462" y="459"/>
                </a:lnTo>
                <a:lnTo>
                  <a:pt x="525" y="520"/>
                </a:lnTo>
                <a:lnTo>
                  <a:pt x="462" y="582"/>
                </a:lnTo>
                <a:lnTo>
                  <a:pt x="399" y="520"/>
                </a:lnTo>
                <a:lnTo>
                  <a:pt x="339" y="582"/>
                </a:lnTo>
                <a:close/>
                <a:moveTo>
                  <a:pt x="825" y="337"/>
                </a:moveTo>
                <a:lnTo>
                  <a:pt x="888" y="397"/>
                </a:lnTo>
                <a:lnTo>
                  <a:pt x="825" y="459"/>
                </a:lnTo>
                <a:lnTo>
                  <a:pt x="888" y="520"/>
                </a:lnTo>
                <a:lnTo>
                  <a:pt x="825" y="582"/>
                </a:lnTo>
                <a:lnTo>
                  <a:pt x="765" y="520"/>
                </a:lnTo>
                <a:lnTo>
                  <a:pt x="703" y="582"/>
                </a:lnTo>
                <a:lnTo>
                  <a:pt x="640" y="520"/>
                </a:lnTo>
                <a:lnTo>
                  <a:pt x="703" y="459"/>
                </a:lnTo>
                <a:lnTo>
                  <a:pt x="640" y="397"/>
                </a:lnTo>
                <a:lnTo>
                  <a:pt x="703" y="337"/>
                </a:lnTo>
                <a:lnTo>
                  <a:pt x="765" y="397"/>
                </a:lnTo>
                <a:lnTo>
                  <a:pt x="825" y="337"/>
                </a:lnTo>
                <a:close/>
                <a:moveTo>
                  <a:pt x="582" y="1050"/>
                </a:moveTo>
                <a:cubicBezTo>
                  <a:pt x="839" y="1050"/>
                  <a:pt x="1050" y="838"/>
                  <a:pt x="1050" y="582"/>
                </a:cubicBezTo>
                <a:cubicBezTo>
                  <a:pt x="1050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56881" y="617538"/>
            <a:ext cx="419100" cy="419100"/>
          </a:xfrm>
          <a:custGeom>
            <a:avLst/>
            <a:gdLst>
              <a:gd name="T0" fmla="*/ 582 w 1165"/>
              <a:gd name="T1" fmla="*/ 815 h 1166"/>
              <a:gd name="T2" fmla="*/ 784 w 1165"/>
              <a:gd name="T3" fmla="*/ 700 h 1166"/>
              <a:gd name="T4" fmla="*/ 880 w 1165"/>
              <a:gd name="T5" fmla="*/ 700 h 1166"/>
              <a:gd name="T6" fmla="*/ 582 w 1165"/>
              <a:gd name="T7" fmla="*/ 902 h 1166"/>
              <a:gd name="T8" fmla="*/ 284 w 1165"/>
              <a:gd name="T9" fmla="*/ 700 h 1166"/>
              <a:gd name="T10" fmla="*/ 380 w 1165"/>
              <a:gd name="T11" fmla="*/ 700 h 1166"/>
              <a:gd name="T12" fmla="*/ 582 w 1165"/>
              <a:gd name="T13" fmla="*/ 815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5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90 w 1165"/>
              <a:gd name="T35" fmla="*/ 438 h 1166"/>
              <a:gd name="T36" fmla="*/ 377 w 1165"/>
              <a:gd name="T37" fmla="*/ 350 h 1166"/>
              <a:gd name="T38" fmla="*/ 465 w 1165"/>
              <a:gd name="T39" fmla="*/ 438 h 1166"/>
              <a:gd name="T40" fmla="*/ 377 w 1165"/>
              <a:gd name="T41" fmla="*/ 525 h 1166"/>
              <a:gd name="T42" fmla="*/ 290 w 1165"/>
              <a:gd name="T43" fmla="*/ 438 h 1166"/>
              <a:gd name="T44" fmla="*/ 700 w 1165"/>
              <a:gd name="T45" fmla="*/ 438 h 1166"/>
              <a:gd name="T46" fmla="*/ 787 w 1165"/>
              <a:gd name="T47" fmla="*/ 350 h 1166"/>
              <a:gd name="T48" fmla="*/ 875 w 1165"/>
              <a:gd name="T49" fmla="*/ 438 h 1166"/>
              <a:gd name="T50" fmla="*/ 787 w 1165"/>
              <a:gd name="T51" fmla="*/ 525 h 1166"/>
              <a:gd name="T52" fmla="*/ 700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815"/>
                </a:moveTo>
                <a:cubicBezTo>
                  <a:pt x="670" y="815"/>
                  <a:pt x="743" y="768"/>
                  <a:pt x="784" y="700"/>
                </a:cubicBezTo>
                <a:lnTo>
                  <a:pt x="880" y="700"/>
                </a:lnTo>
                <a:cubicBezTo>
                  <a:pt x="833" y="820"/>
                  <a:pt x="719" y="902"/>
                  <a:pt x="582" y="902"/>
                </a:cubicBezTo>
                <a:cubicBezTo>
                  <a:pt x="445" y="902"/>
                  <a:pt x="331" y="820"/>
                  <a:pt x="284" y="700"/>
                </a:cubicBezTo>
                <a:lnTo>
                  <a:pt x="380" y="700"/>
                </a:lnTo>
                <a:cubicBezTo>
                  <a:pt x="421" y="768"/>
                  <a:pt x="495" y="815"/>
                  <a:pt x="582" y="815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5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290" y="438"/>
                </a:moveTo>
                <a:cubicBezTo>
                  <a:pt x="290" y="388"/>
                  <a:pt x="328" y="350"/>
                  <a:pt x="377" y="350"/>
                </a:cubicBezTo>
                <a:cubicBezTo>
                  <a:pt x="426" y="350"/>
                  <a:pt x="465" y="388"/>
                  <a:pt x="465" y="438"/>
                </a:cubicBezTo>
                <a:cubicBezTo>
                  <a:pt x="465" y="487"/>
                  <a:pt x="426" y="525"/>
                  <a:pt x="377" y="525"/>
                </a:cubicBezTo>
                <a:cubicBezTo>
                  <a:pt x="328" y="525"/>
                  <a:pt x="290" y="487"/>
                  <a:pt x="290" y="438"/>
                </a:cubicBezTo>
                <a:close/>
                <a:moveTo>
                  <a:pt x="700" y="438"/>
                </a:moveTo>
                <a:cubicBezTo>
                  <a:pt x="700" y="388"/>
                  <a:pt x="738" y="350"/>
                  <a:pt x="787" y="350"/>
                </a:cubicBezTo>
                <a:cubicBezTo>
                  <a:pt x="836" y="350"/>
                  <a:pt x="875" y="388"/>
                  <a:pt x="875" y="438"/>
                </a:cubicBezTo>
                <a:cubicBezTo>
                  <a:pt x="875" y="487"/>
                  <a:pt x="836" y="525"/>
                  <a:pt x="787" y="525"/>
                </a:cubicBezTo>
                <a:cubicBezTo>
                  <a:pt x="738" y="525"/>
                  <a:pt x="700" y="487"/>
                  <a:pt x="700" y="43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37969" y="617538"/>
            <a:ext cx="419100" cy="419100"/>
          </a:xfrm>
          <a:custGeom>
            <a:avLst/>
            <a:gdLst>
              <a:gd name="T0" fmla="*/ 582 w 1165"/>
              <a:gd name="T1" fmla="*/ 1050 h 1166"/>
              <a:gd name="T2" fmla="*/ 1049 w 1165"/>
              <a:gd name="T3" fmla="*/ 582 h 1166"/>
              <a:gd name="T4" fmla="*/ 582 w 1165"/>
              <a:gd name="T5" fmla="*/ 115 h 1166"/>
              <a:gd name="T6" fmla="*/ 115 w 1165"/>
              <a:gd name="T7" fmla="*/ 582 h 1166"/>
              <a:gd name="T8" fmla="*/ 582 w 1165"/>
              <a:gd name="T9" fmla="*/ 1050 h 1166"/>
              <a:gd name="T10" fmla="*/ 582 w 1165"/>
              <a:gd name="T11" fmla="*/ 0 h 1166"/>
              <a:gd name="T12" fmla="*/ 1164 w 1165"/>
              <a:gd name="T13" fmla="*/ 582 h 1166"/>
              <a:gd name="T14" fmla="*/ 582 w 1165"/>
              <a:gd name="T15" fmla="*/ 1165 h 1166"/>
              <a:gd name="T16" fmla="*/ 0 w 1165"/>
              <a:gd name="T17" fmla="*/ 582 h 1166"/>
              <a:gd name="T18" fmla="*/ 582 w 1165"/>
              <a:gd name="T19" fmla="*/ 0 h 1166"/>
              <a:gd name="T20" fmla="*/ 289 w 1165"/>
              <a:gd name="T21" fmla="*/ 438 h 1166"/>
              <a:gd name="T22" fmla="*/ 377 w 1165"/>
              <a:gd name="T23" fmla="*/ 350 h 1166"/>
              <a:gd name="T24" fmla="*/ 464 w 1165"/>
              <a:gd name="T25" fmla="*/ 438 h 1166"/>
              <a:gd name="T26" fmla="*/ 377 w 1165"/>
              <a:gd name="T27" fmla="*/ 525 h 1166"/>
              <a:gd name="T28" fmla="*/ 289 w 1165"/>
              <a:gd name="T29" fmla="*/ 438 h 1166"/>
              <a:gd name="T30" fmla="*/ 699 w 1165"/>
              <a:gd name="T31" fmla="*/ 438 h 1166"/>
              <a:gd name="T32" fmla="*/ 787 w 1165"/>
              <a:gd name="T33" fmla="*/ 350 h 1166"/>
              <a:gd name="T34" fmla="*/ 874 w 1165"/>
              <a:gd name="T35" fmla="*/ 438 h 1166"/>
              <a:gd name="T36" fmla="*/ 787 w 1165"/>
              <a:gd name="T37" fmla="*/ 525 h 1166"/>
              <a:gd name="T38" fmla="*/ 699 w 1165"/>
              <a:gd name="T39" fmla="*/ 438 h 1166"/>
              <a:gd name="T40" fmla="*/ 407 w 1165"/>
              <a:gd name="T41" fmla="*/ 700 h 1166"/>
              <a:gd name="T42" fmla="*/ 757 w 1165"/>
              <a:gd name="T43" fmla="*/ 700 h 1166"/>
              <a:gd name="T44" fmla="*/ 757 w 1165"/>
              <a:gd name="T45" fmla="*/ 787 h 1166"/>
              <a:gd name="T46" fmla="*/ 407 w 1165"/>
              <a:gd name="T47" fmla="*/ 787 h 1166"/>
              <a:gd name="T48" fmla="*/ 407 w 1165"/>
              <a:gd name="T49" fmla="*/ 70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5" h="1166"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5" y="325"/>
                  <a:pt x="115" y="582"/>
                </a:cubicBezTo>
                <a:cubicBezTo>
                  <a:pt x="115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4" y="1165"/>
                  <a:pt x="582" y="1165"/>
                </a:cubicBezTo>
                <a:cubicBezTo>
                  <a:pt x="259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  <a:moveTo>
                  <a:pt x="407" y="700"/>
                </a:moveTo>
                <a:lnTo>
                  <a:pt x="757" y="700"/>
                </a:lnTo>
                <a:lnTo>
                  <a:pt x="757" y="787"/>
                </a:lnTo>
                <a:lnTo>
                  <a:pt x="407" y="787"/>
                </a:lnTo>
                <a:lnTo>
                  <a:pt x="407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17469" y="617538"/>
            <a:ext cx="419100" cy="419100"/>
          </a:xfrm>
          <a:custGeom>
            <a:avLst/>
            <a:gdLst>
              <a:gd name="T0" fmla="*/ 582 w 1165"/>
              <a:gd name="T1" fmla="*/ 700 h 1166"/>
              <a:gd name="T2" fmla="*/ 880 w 1165"/>
              <a:gd name="T3" fmla="*/ 902 h 1166"/>
              <a:gd name="T4" fmla="*/ 784 w 1165"/>
              <a:gd name="T5" fmla="*/ 902 h 1166"/>
              <a:gd name="T6" fmla="*/ 582 w 1165"/>
              <a:gd name="T7" fmla="*/ 787 h 1166"/>
              <a:gd name="T8" fmla="*/ 380 w 1165"/>
              <a:gd name="T9" fmla="*/ 902 h 1166"/>
              <a:gd name="T10" fmla="*/ 284 w 1165"/>
              <a:gd name="T11" fmla="*/ 902 h 1166"/>
              <a:gd name="T12" fmla="*/ 582 w 1165"/>
              <a:gd name="T13" fmla="*/ 700 h 1166"/>
              <a:gd name="T14" fmla="*/ 582 w 1165"/>
              <a:gd name="T15" fmla="*/ 1050 h 1166"/>
              <a:gd name="T16" fmla="*/ 1049 w 1165"/>
              <a:gd name="T17" fmla="*/ 582 h 1166"/>
              <a:gd name="T18" fmla="*/ 582 w 1165"/>
              <a:gd name="T19" fmla="*/ 115 h 1166"/>
              <a:gd name="T20" fmla="*/ 114 w 1165"/>
              <a:gd name="T21" fmla="*/ 582 h 1166"/>
              <a:gd name="T22" fmla="*/ 582 w 1165"/>
              <a:gd name="T23" fmla="*/ 1050 h 1166"/>
              <a:gd name="T24" fmla="*/ 582 w 1165"/>
              <a:gd name="T25" fmla="*/ 0 h 1166"/>
              <a:gd name="T26" fmla="*/ 1164 w 1165"/>
              <a:gd name="T27" fmla="*/ 582 h 1166"/>
              <a:gd name="T28" fmla="*/ 582 w 1165"/>
              <a:gd name="T29" fmla="*/ 1165 h 1166"/>
              <a:gd name="T30" fmla="*/ 0 w 1165"/>
              <a:gd name="T31" fmla="*/ 582 h 1166"/>
              <a:gd name="T32" fmla="*/ 582 w 1165"/>
              <a:gd name="T33" fmla="*/ 0 h 1166"/>
              <a:gd name="T34" fmla="*/ 289 w 1165"/>
              <a:gd name="T35" fmla="*/ 438 h 1166"/>
              <a:gd name="T36" fmla="*/ 377 w 1165"/>
              <a:gd name="T37" fmla="*/ 350 h 1166"/>
              <a:gd name="T38" fmla="*/ 464 w 1165"/>
              <a:gd name="T39" fmla="*/ 438 h 1166"/>
              <a:gd name="T40" fmla="*/ 377 w 1165"/>
              <a:gd name="T41" fmla="*/ 525 h 1166"/>
              <a:gd name="T42" fmla="*/ 289 w 1165"/>
              <a:gd name="T43" fmla="*/ 438 h 1166"/>
              <a:gd name="T44" fmla="*/ 699 w 1165"/>
              <a:gd name="T45" fmla="*/ 438 h 1166"/>
              <a:gd name="T46" fmla="*/ 787 w 1165"/>
              <a:gd name="T47" fmla="*/ 350 h 1166"/>
              <a:gd name="T48" fmla="*/ 874 w 1165"/>
              <a:gd name="T49" fmla="*/ 438 h 1166"/>
              <a:gd name="T50" fmla="*/ 787 w 1165"/>
              <a:gd name="T51" fmla="*/ 525 h 1166"/>
              <a:gd name="T52" fmla="*/ 699 w 1165"/>
              <a:gd name="T53" fmla="*/ 438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5" h="1166">
                <a:moveTo>
                  <a:pt x="582" y="700"/>
                </a:moveTo>
                <a:cubicBezTo>
                  <a:pt x="718" y="700"/>
                  <a:pt x="833" y="782"/>
                  <a:pt x="880" y="902"/>
                </a:cubicBezTo>
                <a:lnTo>
                  <a:pt x="784" y="902"/>
                </a:lnTo>
                <a:cubicBezTo>
                  <a:pt x="743" y="834"/>
                  <a:pt x="670" y="787"/>
                  <a:pt x="582" y="787"/>
                </a:cubicBezTo>
                <a:cubicBezTo>
                  <a:pt x="495" y="787"/>
                  <a:pt x="421" y="834"/>
                  <a:pt x="380" y="902"/>
                </a:cubicBezTo>
                <a:lnTo>
                  <a:pt x="284" y="902"/>
                </a:lnTo>
                <a:cubicBezTo>
                  <a:pt x="330" y="782"/>
                  <a:pt x="445" y="700"/>
                  <a:pt x="582" y="700"/>
                </a:cubicBezTo>
                <a:close/>
                <a:moveTo>
                  <a:pt x="582" y="1050"/>
                </a:moveTo>
                <a:cubicBezTo>
                  <a:pt x="839" y="1050"/>
                  <a:pt x="1049" y="838"/>
                  <a:pt x="1049" y="582"/>
                </a:cubicBezTo>
                <a:cubicBezTo>
                  <a:pt x="1049" y="325"/>
                  <a:pt x="839" y="115"/>
                  <a:pt x="582" y="115"/>
                </a:cubicBezTo>
                <a:cubicBezTo>
                  <a:pt x="325" y="115"/>
                  <a:pt x="114" y="325"/>
                  <a:pt x="114" y="582"/>
                </a:cubicBezTo>
                <a:cubicBezTo>
                  <a:pt x="114" y="838"/>
                  <a:pt x="325" y="1050"/>
                  <a:pt x="582" y="1050"/>
                </a:cubicBezTo>
                <a:close/>
                <a:moveTo>
                  <a:pt x="582" y="0"/>
                </a:moveTo>
                <a:cubicBezTo>
                  <a:pt x="904" y="0"/>
                  <a:pt x="1164" y="259"/>
                  <a:pt x="1164" y="582"/>
                </a:cubicBezTo>
                <a:cubicBezTo>
                  <a:pt x="1164" y="904"/>
                  <a:pt x="905" y="1165"/>
                  <a:pt x="582" y="1165"/>
                </a:cubicBezTo>
                <a:cubicBezTo>
                  <a:pt x="260" y="1165"/>
                  <a:pt x="0" y="904"/>
                  <a:pt x="0" y="582"/>
                </a:cubicBezTo>
                <a:cubicBezTo>
                  <a:pt x="0" y="259"/>
                  <a:pt x="259" y="0"/>
                  <a:pt x="582" y="0"/>
                </a:cubicBezTo>
                <a:close/>
                <a:moveTo>
                  <a:pt x="289" y="438"/>
                </a:moveTo>
                <a:cubicBezTo>
                  <a:pt x="289" y="388"/>
                  <a:pt x="328" y="350"/>
                  <a:pt x="377" y="350"/>
                </a:cubicBezTo>
                <a:cubicBezTo>
                  <a:pt x="426" y="350"/>
                  <a:pt x="464" y="388"/>
                  <a:pt x="464" y="438"/>
                </a:cubicBezTo>
                <a:cubicBezTo>
                  <a:pt x="464" y="487"/>
                  <a:pt x="426" y="525"/>
                  <a:pt x="377" y="525"/>
                </a:cubicBezTo>
                <a:cubicBezTo>
                  <a:pt x="328" y="525"/>
                  <a:pt x="289" y="487"/>
                  <a:pt x="289" y="438"/>
                </a:cubicBezTo>
                <a:close/>
                <a:moveTo>
                  <a:pt x="699" y="438"/>
                </a:moveTo>
                <a:cubicBezTo>
                  <a:pt x="699" y="388"/>
                  <a:pt x="738" y="350"/>
                  <a:pt x="787" y="350"/>
                </a:cubicBezTo>
                <a:cubicBezTo>
                  <a:pt x="836" y="350"/>
                  <a:pt x="874" y="388"/>
                  <a:pt x="874" y="438"/>
                </a:cubicBezTo>
                <a:cubicBezTo>
                  <a:pt x="874" y="487"/>
                  <a:pt x="836" y="525"/>
                  <a:pt x="787" y="525"/>
                </a:cubicBezTo>
                <a:cubicBezTo>
                  <a:pt x="738" y="525"/>
                  <a:pt x="699" y="487"/>
                  <a:pt x="699" y="43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7446" y="638177"/>
            <a:ext cx="441325" cy="377825"/>
          </a:xfrm>
          <a:custGeom>
            <a:avLst/>
            <a:gdLst>
              <a:gd name="T0" fmla="*/ 0 w 1226"/>
              <a:gd name="T1" fmla="*/ 1049 h 1050"/>
              <a:gd name="T2" fmla="*/ 0 w 1226"/>
              <a:gd name="T3" fmla="*/ 642 h 1050"/>
              <a:gd name="T4" fmla="*/ 875 w 1226"/>
              <a:gd name="T5" fmla="*/ 524 h 1050"/>
              <a:gd name="T6" fmla="*/ 0 w 1226"/>
              <a:gd name="T7" fmla="*/ 407 h 1050"/>
              <a:gd name="T8" fmla="*/ 0 w 1226"/>
              <a:gd name="T9" fmla="*/ 0 h 1050"/>
              <a:gd name="T10" fmla="*/ 1225 w 1226"/>
              <a:gd name="T11" fmla="*/ 524 h 1050"/>
              <a:gd name="T12" fmla="*/ 0 w 1226"/>
              <a:gd name="T13" fmla="*/ 1049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6" h="1050">
                <a:moveTo>
                  <a:pt x="0" y="1049"/>
                </a:moveTo>
                <a:lnTo>
                  <a:pt x="0" y="642"/>
                </a:lnTo>
                <a:lnTo>
                  <a:pt x="875" y="524"/>
                </a:lnTo>
                <a:lnTo>
                  <a:pt x="0" y="407"/>
                </a:lnTo>
                <a:lnTo>
                  <a:pt x="0" y="0"/>
                </a:lnTo>
                <a:lnTo>
                  <a:pt x="1225" y="524"/>
                </a:lnTo>
                <a:lnTo>
                  <a:pt x="0" y="1049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98696" y="638177"/>
            <a:ext cx="377825" cy="377825"/>
          </a:xfrm>
          <a:custGeom>
            <a:avLst/>
            <a:gdLst>
              <a:gd name="T0" fmla="*/ 349 w 1050"/>
              <a:gd name="T1" fmla="*/ 699 h 1050"/>
              <a:gd name="T2" fmla="*/ 699 w 1050"/>
              <a:gd name="T3" fmla="*/ 350 h 1050"/>
              <a:gd name="T4" fmla="*/ 232 w 1050"/>
              <a:gd name="T5" fmla="*/ 817 h 1050"/>
              <a:gd name="T6" fmla="*/ 817 w 1050"/>
              <a:gd name="T7" fmla="*/ 232 h 1050"/>
              <a:gd name="T8" fmla="*/ 232 w 1050"/>
              <a:gd name="T9" fmla="*/ 817 h 1050"/>
              <a:gd name="T10" fmla="*/ 699 w 1050"/>
              <a:gd name="T11" fmla="*/ 0 h 1050"/>
              <a:gd name="T12" fmla="*/ 817 w 1050"/>
              <a:gd name="T13" fmla="*/ 117 h 1050"/>
              <a:gd name="T14" fmla="*/ 699 w 1050"/>
              <a:gd name="T15" fmla="*/ 1049 h 1050"/>
              <a:gd name="T16" fmla="*/ 817 w 1050"/>
              <a:gd name="T17" fmla="*/ 932 h 1050"/>
              <a:gd name="T18" fmla="*/ 699 w 1050"/>
              <a:gd name="T19" fmla="*/ 1049 h 1050"/>
              <a:gd name="T20" fmla="*/ 932 w 1050"/>
              <a:gd name="T21" fmla="*/ 699 h 1050"/>
              <a:gd name="T22" fmla="*/ 1049 w 1050"/>
              <a:gd name="T23" fmla="*/ 817 h 1050"/>
              <a:gd name="T24" fmla="*/ 932 w 1050"/>
              <a:gd name="T25" fmla="*/ 350 h 1050"/>
              <a:gd name="T26" fmla="*/ 1049 w 1050"/>
              <a:gd name="T27" fmla="*/ 232 h 1050"/>
              <a:gd name="T28" fmla="*/ 932 w 1050"/>
              <a:gd name="T29" fmla="*/ 350 h 1050"/>
              <a:gd name="T30" fmla="*/ 932 w 1050"/>
              <a:gd name="T31" fmla="*/ 932 h 1050"/>
              <a:gd name="T32" fmla="*/ 932 w 1050"/>
              <a:gd name="T33" fmla="*/ 1049 h 1050"/>
              <a:gd name="T34" fmla="*/ 932 w 1050"/>
              <a:gd name="T35" fmla="*/ 467 h 1050"/>
              <a:gd name="T36" fmla="*/ 1049 w 1050"/>
              <a:gd name="T37" fmla="*/ 582 h 1050"/>
              <a:gd name="T38" fmla="*/ 467 w 1050"/>
              <a:gd name="T39" fmla="*/ 1049 h 1050"/>
              <a:gd name="T40" fmla="*/ 582 w 1050"/>
              <a:gd name="T41" fmla="*/ 932 h 1050"/>
              <a:gd name="T42" fmla="*/ 467 w 1050"/>
              <a:gd name="T43" fmla="*/ 1049 h 1050"/>
              <a:gd name="T44" fmla="*/ 349 w 1050"/>
              <a:gd name="T45" fmla="*/ 117 h 1050"/>
              <a:gd name="T46" fmla="*/ 232 w 1050"/>
              <a:gd name="T47" fmla="*/ 0 h 1050"/>
              <a:gd name="T48" fmla="*/ 0 w 1050"/>
              <a:gd name="T49" fmla="*/ 817 h 1050"/>
              <a:gd name="T50" fmla="*/ 117 w 1050"/>
              <a:gd name="T51" fmla="*/ 699 h 1050"/>
              <a:gd name="T52" fmla="*/ 0 w 1050"/>
              <a:gd name="T53" fmla="*/ 817 h 1050"/>
              <a:gd name="T54" fmla="*/ 0 w 1050"/>
              <a:gd name="T55" fmla="*/ 932 h 1050"/>
              <a:gd name="T56" fmla="*/ 117 w 1050"/>
              <a:gd name="T57" fmla="*/ 1049 h 1050"/>
              <a:gd name="T58" fmla="*/ 1049 w 1050"/>
              <a:gd name="T59" fmla="*/ 117 h 1050"/>
              <a:gd name="T60" fmla="*/ 932 w 1050"/>
              <a:gd name="T61" fmla="*/ 0 h 1050"/>
              <a:gd name="T62" fmla="*/ 582 w 1050"/>
              <a:gd name="T63" fmla="*/ 117 h 1050"/>
              <a:gd name="T64" fmla="*/ 467 w 1050"/>
              <a:gd name="T65" fmla="*/ 0 h 1050"/>
              <a:gd name="T66" fmla="*/ 0 w 1050"/>
              <a:gd name="T67" fmla="*/ 350 h 1050"/>
              <a:gd name="T68" fmla="*/ 117 w 1050"/>
              <a:gd name="T69" fmla="*/ 232 h 1050"/>
              <a:gd name="T70" fmla="*/ 0 w 1050"/>
              <a:gd name="T71" fmla="*/ 350 h 1050"/>
              <a:gd name="T72" fmla="*/ 232 w 1050"/>
              <a:gd name="T73" fmla="*/ 932 h 1050"/>
              <a:gd name="T74" fmla="*/ 349 w 1050"/>
              <a:gd name="T75" fmla="*/ 1049 h 1050"/>
              <a:gd name="T76" fmla="*/ 0 w 1050"/>
              <a:gd name="T77" fmla="*/ 582 h 1050"/>
              <a:gd name="T78" fmla="*/ 117 w 1050"/>
              <a:gd name="T79" fmla="*/ 467 h 1050"/>
              <a:gd name="T80" fmla="*/ 0 w 1050"/>
              <a:gd name="T81" fmla="*/ 582 h 1050"/>
              <a:gd name="T82" fmla="*/ 117 w 1050"/>
              <a:gd name="T83" fmla="*/ 0 h 1050"/>
              <a:gd name="T84" fmla="*/ 0 w 1050"/>
              <a:gd name="T8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050" h="1050">
                <a:moveTo>
                  <a:pt x="349" y="350"/>
                </a:moveTo>
                <a:lnTo>
                  <a:pt x="349" y="699"/>
                </a:lnTo>
                <a:lnTo>
                  <a:pt x="699" y="699"/>
                </a:lnTo>
                <a:lnTo>
                  <a:pt x="699" y="350"/>
                </a:lnTo>
                <a:lnTo>
                  <a:pt x="349" y="350"/>
                </a:lnTo>
                <a:close/>
                <a:moveTo>
                  <a:pt x="232" y="817"/>
                </a:moveTo>
                <a:lnTo>
                  <a:pt x="232" y="232"/>
                </a:lnTo>
                <a:lnTo>
                  <a:pt x="817" y="232"/>
                </a:lnTo>
                <a:lnTo>
                  <a:pt x="817" y="817"/>
                </a:lnTo>
                <a:lnTo>
                  <a:pt x="232" y="817"/>
                </a:lnTo>
                <a:close/>
                <a:moveTo>
                  <a:pt x="699" y="117"/>
                </a:moveTo>
                <a:lnTo>
                  <a:pt x="699" y="0"/>
                </a:lnTo>
                <a:lnTo>
                  <a:pt x="817" y="0"/>
                </a:lnTo>
                <a:lnTo>
                  <a:pt x="817" y="117"/>
                </a:lnTo>
                <a:lnTo>
                  <a:pt x="699" y="117"/>
                </a:lnTo>
                <a:close/>
                <a:moveTo>
                  <a:pt x="699" y="1049"/>
                </a:moveTo>
                <a:lnTo>
                  <a:pt x="699" y="932"/>
                </a:lnTo>
                <a:lnTo>
                  <a:pt x="817" y="932"/>
                </a:lnTo>
                <a:lnTo>
                  <a:pt x="817" y="1049"/>
                </a:lnTo>
                <a:lnTo>
                  <a:pt x="699" y="1049"/>
                </a:lnTo>
                <a:close/>
                <a:moveTo>
                  <a:pt x="932" y="817"/>
                </a:moveTo>
                <a:lnTo>
                  <a:pt x="932" y="699"/>
                </a:lnTo>
                <a:lnTo>
                  <a:pt x="1049" y="699"/>
                </a:lnTo>
                <a:lnTo>
                  <a:pt x="1049" y="817"/>
                </a:lnTo>
                <a:lnTo>
                  <a:pt x="932" y="817"/>
                </a:lnTo>
                <a:close/>
                <a:moveTo>
                  <a:pt x="932" y="350"/>
                </a:moveTo>
                <a:lnTo>
                  <a:pt x="932" y="232"/>
                </a:lnTo>
                <a:lnTo>
                  <a:pt x="1049" y="232"/>
                </a:lnTo>
                <a:lnTo>
                  <a:pt x="1049" y="350"/>
                </a:lnTo>
                <a:lnTo>
                  <a:pt x="932" y="350"/>
                </a:lnTo>
                <a:close/>
                <a:moveTo>
                  <a:pt x="932" y="1049"/>
                </a:moveTo>
                <a:lnTo>
                  <a:pt x="932" y="932"/>
                </a:lnTo>
                <a:lnTo>
                  <a:pt x="1049" y="932"/>
                </a:lnTo>
                <a:cubicBezTo>
                  <a:pt x="1049" y="994"/>
                  <a:pt x="994" y="1049"/>
                  <a:pt x="932" y="1049"/>
                </a:cubicBezTo>
                <a:close/>
                <a:moveTo>
                  <a:pt x="932" y="582"/>
                </a:moveTo>
                <a:lnTo>
                  <a:pt x="932" y="467"/>
                </a:lnTo>
                <a:lnTo>
                  <a:pt x="1049" y="467"/>
                </a:lnTo>
                <a:lnTo>
                  <a:pt x="1049" y="582"/>
                </a:lnTo>
                <a:lnTo>
                  <a:pt x="932" y="582"/>
                </a:lnTo>
                <a:close/>
                <a:moveTo>
                  <a:pt x="467" y="1049"/>
                </a:moveTo>
                <a:lnTo>
                  <a:pt x="467" y="932"/>
                </a:lnTo>
                <a:lnTo>
                  <a:pt x="582" y="932"/>
                </a:lnTo>
                <a:lnTo>
                  <a:pt x="582" y="1049"/>
                </a:lnTo>
                <a:lnTo>
                  <a:pt x="467" y="1049"/>
                </a:lnTo>
                <a:close/>
                <a:moveTo>
                  <a:pt x="349" y="0"/>
                </a:moveTo>
                <a:lnTo>
                  <a:pt x="349" y="117"/>
                </a:lnTo>
                <a:lnTo>
                  <a:pt x="232" y="117"/>
                </a:lnTo>
                <a:lnTo>
                  <a:pt x="232" y="0"/>
                </a:lnTo>
                <a:lnTo>
                  <a:pt x="349" y="0"/>
                </a:lnTo>
                <a:close/>
                <a:moveTo>
                  <a:pt x="0" y="817"/>
                </a:moveTo>
                <a:lnTo>
                  <a:pt x="0" y="699"/>
                </a:lnTo>
                <a:lnTo>
                  <a:pt x="117" y="699"/>
                </a:lnTo>
                <a:lnTo>
                  <a:pt x="117" y="817"/>
                </a:lnTo>
                <a:lnTo>
                  <a:pt x="0" y="817"/>
                </a:lnTo>
                <a:close/>
                <a:moveTo>
                  <a:pt x="117" y="1049"/>
                </a:moveTo>
                <a:cubicBezTo>
                  <a:pt x="54" y="1049"/>
                  <a:pt x="0" y="994"/>
                  <a:pt x="0" y="932"/>
                </a:cubicBezTo>
                <a:lnTo>
                  <a:pt x="117" y="932"/>
                </a:lnTo>
                <a:lnTo>
                  <a:pt x="117" y="1049"/>
                </a:lnTo>
                <a:close/>
                <a:moveTo>
                  <a:pt x="932" y="0"/>
                </a:moveTo>
                <a:cubicBezTo>
                  <a:pt x="994" y="0"/>
                  <a:pt x="1049" y="54"/>
                  <a:pt x="1049" y="117"/>
                </a:cubicBezTo>
                <a:lnTo>
                  <a:pt x="932" y="117"/>
                </a:lnTo>
                <a:lnTo>
                  <a:pt x="932" y="0"/>
                </a:lnTo>
                <a:close/>
                <a:moveTo>
                  <a:pt x="582" y="0"/>
                </a:moveTo>
                <a:lnTo>
                  <a:pt x="582" y="117"/>
                </a:lnTo>
                <a:lnTo>
                  <a:pt x="467" y="117"/>
                </a:lnTo>
                <a:lnTo>
                  <a:pt x="467" y="0"/>
                </a:lnTo>
                <a:lnTo>
                  <a:pt x="582" y="0"/>
                </a:lnTo>
                <a:close/>
                <a:moveTo>
                  <a:pt x="0" y="350"/>
                </a:moveTo>
                <a:lnTo>
                  <a:pt x="0" y="232"/>
                </a:lnTo>
                <a:lnTo>
                  <a:pt x="117" y="232"/>
                </a:lnTo>
                <a:lnTo>
                  <a:pt x="117" y="350"/>
                </a:lnTo>
                <a:lnTo>
                  <a:pt x="0" y="350"/>
                </a:lnTo>
                <a:close/>
                <a:moveTo>
                  <a:pt x="232" y="1049"/>
                </a:moveTo>
                <a:lnTo>
                  <a:pt x="232" y="932"/>
                </a:lnTo>
                <a:lnTo>
                  <a:pt x="349" y="932"/>
                </a:lnTo>
                <a:lnTo>
                  <a:pt x="349" y="1049"/>
                </a:lnTo>
                <a:lnTo>
                  <a:pt x="232" y="1049"/>
                </a:lnTo>
                <a:close/>
                <a:moveTo>
                  <a:pt x="0" y="582"/>
                </a:moveTo>
                <a:lnTo>
                  <a:pt x="0" y="467"/>
                </a:lnTo>
                <a:lnTo>
                  <a:pt x="117" y="467"/>
                </a:lnTo>
                <a:lnTo>
                  <a:pt x="117" y="582"/>
                </a:lnTo>
                <a:lnTo>
                  <a:pt x="0" y="582"/>
                </a:lnTo>
                <a:close/>
                <a:moveTo>
                  <a:pt x="0" y="117"/>
                </a:moveTo>
                <a:cubicBezTo>
                  <a:pt x="0" y="54"/>
                  <a:pt x="54" y="0"/>
                  <a:pt x="117" y="0"/>
                </a:cubicBezTo>
                <a:lnTo>
                  <a:pt x="117" y="117"/>
                </a:lnTo>
                <a:lnTo>
                  <a:pt x="0" y="1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79783" y="595313"/>
            <a:ext cx="377825" cy="463550"/>
          </a:xfrm>
          <a:custGeom>
            <a:avLst/>
            <a:gdLst>
              <a:gd name="T0" fmla="*/ 524 w 1050"/>
              <a:gd name="T1" fmla="*/ 0 h 1286"/>
              <a:gd name="T2" fmla="*/ 1049 w 1050"/>
              <a:gd name="T3" fmla="*/ 235 h 1286"/>
              <a:gd name="T4" fmla="*/ 1049 w 1050"/>
              <a:gd name="T5" fmla="*/ 585 h 1286"/>
              <a:gd name="T6" fmla="*/ 524 w 1050"/>
              <a:gd name="T7" fmla="*/ 1285 h 1286"/>
              <a:gd name="T8" fmla="*/ 0 w 1050"/>
              <a:gd name="T9" fmla="*/ 585 h 1286"/>
              <a:gd name="T10" fmla="*/ 0 w 1050"/>
              <a:gd name="T11" fmla="*/ 235 h 1286"/>
              <a:gd name="T12" fmla="*/ 524 w 1050"/>
              <a:gd name="T13" fmla="*/ 0 h 1286"/>
              <a:gd name="T14" fmla="*/ 524 w 1050"/>
              <a:gd name="T15" fmla="*/ 642 h 1286"/>
              <a:gd name="T16" fmla="*/ 524 w 1050"/>
              <a:gd name="T17" fmla="*/ 1164 h 1286"/>
              <a:gd name="T18" fmla="*/ 931 w 1050"/>
              <a:gd name="T19" fmla="*/ 642 h 1286"/>
              <a:gd name="T20" fmla="*/ 524 w 1050"/>
              <a:gd name="T21" fmla="*/ 642 h 1286"/>
              <a:gd name="T22" fmla="*/ 524 w 1050"/>
              <a:gd name="T23" fmla="*/ 642 h 1286"/>
              <a:gd name="T24" fmla="*/ 524 w 1050"/>
              <a:gd name="T25" fmla="*/ 129 h 1286"/>
              <a:gd name="T26" fmla="*/ 117 w 1050"/>
              <a:gd name="T27" fmla="*/ 309 h 1286"/>
              <a:gd name="T28" fmla="*/ 117 w 1050"/>
              <a:gd name="T29" fmla="*/ 642 h 1286"/>
              <a:gd name="T30" fmla="*/ 524 w 1050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0" h="1286">
                <a:moveTo>
                  <a:pt x="524" y="0"/>
                </a:moveTo>
                <a:lnTo>
                  <a:pt x="1049" y="235"/>
                </a:lnTo>
                <a:lnTo>
                  <a:pt x="1049" y="585"/>
                </a:lnTo>
                <a:cubicBezTo>
                  <a:pt x="1049" y="908"/>
                  <a:pt x="825" y="1211"/>
                  <a:pt x="524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4" y="0"/>
                </a:lnTo>
                <a:close/>
                <a:moveTo>
                  <a:pt x="524" y="642"/>
                </a:moveTo>
                <a:lnTo>
                  <a:pt x="524" y="1164"/>
                </a:lnTo>
                <a:cubicBezTo>
                  <a:pt x="740" y="1096"/>
                  <a:pt x="901" y="883"/>
                  <a:pt x="931" y="642"/>
                </a:cubicBezTo>
                <a:lnTo>
                  <a:pt x="524" y="642"/>
                </a:lnTo>
                <a:close/>
                <a:moveTo>
                  <a:pt x="524" y="642"/>
                </a:moveTo>
                <a:lnTo>
                  <a:pt x="524" y="129"/>
                </a:lnTo>
                <a:lnTo>
                  <a:pt x="117" y="309"/>
                </a:lnTo>
                <a:lnTo>
                  <a:pt x="117" y="642"/>
                </a:lnTo>
                <a:lnTo>
                  <a:pt x="524" y="64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65631" y="642940"/>
            <a:ext cx="368300" cy="366711"/>
          </a:xfrm>
          <a:custGeom>
            <a:avLst/>
            <a:gdLst>
              <a:gd name="T0" fmla="*/ 380 w 1021"/>
              <a:gd name="T1" fmla="*/ 642 h 1020"/>
              <a:gd name="T2" fmla="*/ 643 w 1021"/>
              <a:gd name="T3" fmla="*/ 380 h 1020"/>
              <a:gd name="T4" fmla="*/ 380 w 1021"/>
              <a:gd name="T5" fmla="*/ 117 h 1020"/>
              <a:gd name="T6" fmla="*/ 118 w 1021"/>
              <a:gd name="T7" fmla="*/ 380 h 1020"/>
              <a:gd name="T8" fmla="*/ 380 w 1021"/>
              <a:gd name="T9" fmla="*/ 642 h 1020"/>
              <a:gd name="T10" fmla="*/ 730 w 1021"/>
              <a:gd name="T11" fmla="*/ 642 h 1020"/>
              <a:gd name="T12" fmla="*/ 1020 w 1021"/>
              <a:gd name="T13" fmla="*/ 932 h 1020"/>
              <a:gd name="T14" fmla="*/ 932 w 1021"/>
              <a:gd name="T15" fmla="*/ 1019 h 1020"/>
              <a:gd name="T16" fmla="*/ 643 w 1021"/>
              <a:gd name="T17" fmla="*/ 729 h 1020"/>
              <a:gd name="T18" fmla="*/ 643 w 1021"/>
              <a:gd name="T19" fmla="*/ 683 h 1020"/>
              <a:gd name="T20" fmla="*/ 626 w 1021"/>
              <a:gd name="T21" fmla="*/ 667 h 1020"/>
              <a:gd name="T22" fmla="*/ 380 w 1021"/>
              <a:gd name="T23" fmla="*/ 757 h 1020"/>
              <a:gd name="T24" fmla="*/ 0 w 1021"/>
              <a:gd name="T25" fmla="*/ 380 h 1020"/>
              <a:gd name="T26" fmla="*/ 380 w 1021"/>
              <a:gd name="T27" fmla="*/ 0 h 1020"/>
              <a:gd name="T28" fmla="*/ 757 w 1021"/>
              <a:gd name="T29" fmla="*/ 380 h 1020"/>
              <a:gd name="T30" fmla="*/ 667 w 1021"/>
              <a:gd name="T31" fmla="*/ 626 h 1020"/>
              <a:gd name="T32" fmla="*/ 684 w 1021"/>
              <a:gd name="T33" fmla="*/ 642 h 1020"/>
              <a:gd name="T34" fmla="*/ 730 w 1021"/>
              <a:gd name="T35" fmla="*/ 642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21" h="1020">
                <a:moveTo>
                  <a:pt x="380" y="642"/>
                </a:moveTo>
                <a:cubicBezTo>
                  <a:pt x="525" y="642"/>
                  <a:pt x="643" y="525"/>
                  <a:pt x="643" y="380"/>
                </a:cubicBezTo>
                <a:cubicBezTo>
                  <a:pt x="643" y="235"/>
                  <a:pt x="525" y="117"/>
                  <a:pt x="380" y="117"/>
                </a:cubicBezTo>
                <a:cubicBezTo>
                  <a:pt x="235" y="117"/>
                  <a:pt x="118" y="235"/>
                  <a:pt x="118" y="380"/>
                </a:cubicBezTo>
                <a:cubicBezTo>
                  <a:pt x="118" y="524"/>
                  <a:pt x="235" y="642"/>
                  <a:pt x="380" y="642"/>
                </a:cubicBezTo>
                <a:close/>
                <a:moveTo>
                  <a:pt x="730" y="642"/>
                </a:moveTo>
                <a:lnTo>
                  <a:pt x="1020" y="932"/>
                </a:lnTo>
                <a:lnTo>
                  <a:pt x="932" y="1019"/>
                </a:lnTo>
                <a:lnTo>
                  <a:pt x="643" y="729"/>
                </a:lnTo>
                <a:lnTo>
                  <a:pt x="643" y="683"/>
                </a:lnTo>
                <a:lnTo>
                  <a:pt x="626" y="667"/>
                </a:lnTo>
                <a:cubicBezTo>
                  <a:pt x="561" y="724"/>
                  <a:pt x="473" y="757"/>
                  <a:pt x="380" y="757"/>
                </a:cubicBezTo>
                <a:cubicBezTo>
                  <a:pt x="170" y="757"/>
                  <a:pt x="0" y="590"/>
                  <a:pt x="0" y="380"/>
                </a:cubicBezTo>
                <a:cubicBezTo>
                  <a:pt x="0" y="169"/>
                  <a:pt x="170" y="0"/>
                  <a:pt x="380" y="0"/>
                </a:cubicBezTo>
                <a:cubicBezTo>
                  <a:pt x="591" y="0"/>
                  <a:pt x="757" y="169"/>
                  <a:pt x="757" y="380"/>
                </a:cubicBezTo>
                <a:cubicBezTo>
                  <a:pt x="757" y="473"/>
                  <a:pt x="725" y="560"/>
                  <a:pt x="667" y="626"/>
                </a:cubicBezTo>
                <a:lnTo>
                  <a:pt x="684" y="642"/>
                </a:lnTo>
                <a:lnTo>
                  <a:pt x="730" y="64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8071" y="1504951"/>
            <a:ext cx="441325" cy="377825"/>
          </a:xfrm>
          <a:custGeom>
            <a:avLst/>
            <a:gdLst>
              <a:gd name="T0" fmla="*/ 700 w 1226"/>
              <a:gd name="T1" fmla="*/ 0 h 1050"/>
              <a:gd name="T2" fmla="*/ 1225 w 1226"/>
              <a:gd name="T3" fmla="*/ 525 h 1050"/>
              <a:gd name="T4" fmla="*/ 700 w 1226"/>
              <a:gd name="T5" fmla="*/ 1049 h 1050"/>
              <a:gd name="T6" fmla="*/ 380 w 1226"/>
              <a:gd name="T7" fmla="*/ 940 h 1050"/>
              <a:gd name="T8" fmla="*/ 462 w 1226"/>
              <a:gd name="T9" fmla="*/ 858 h 1050"/>
              <a:gd name="T10" fmla="*/ 700 w 1226"/>
              <a:gd name="T11" fmla="*/ 932 h 1050"/>
              <a:gd name="T12" fmla="*/ 1107 w 1226"/>
              <a:gd name="T13" fmla="*/ 525 h 1050"/>
              <a:gd name="T14" fmla="*/ 700 w 1226"/>
              <a:gd name="T15" fmla="*/ 118 h 1050"/>
              <a:gd name="T16" fmla="*/ 293 w 1226"/>
              <a:gd name="T17" fmla="*/ 525 h 1050"/>
              <a:gd name="T18" fmla="*/ 468 w 1226"/>
              <a:gd name="T19" fmla="*/ 525 h 1050"/>
              <a:gd name="T20" fmla="*/ 233 w 1226"/>
              <a:gd name="T21" fmla="*/ 757 h 1050"/>
              <a:gd name="T22" fmla="*/ 0 w 1226"/>
              <a:gd name="T23" fmla="*/ 525 h 1050"/>
              <a:gd name="T24" fmla="*/ 175 w 1226"/>
              <a:gd name="T25" fmla="*/ 525 h 1050"/>
              <a:gd name="T26" fmla="*/ 700 w 1226"/>
              <a:gd name="T27" fmla="*/ 0 h 1050"/>
              <a:gd name="T28" fmla="*/ 817 w 1226"/>
              <a:gd name="T29" fmla="*/ 525 h 1050"/>
              <a:gd name="T30" fmla="*/ 700 w 1226"/>
              <a:gd name="T31" fmla="*/ 642 h 1050"/>
              <a:gd name="T32" fmla="*/ 582 w 1226"/>
              <a:gd name="T33" fmla="*/ 525 h 1050"/>
              <a:gd name="T34" fmla="*/ 700 w 1226"/>
              <a:gd name="T35" fmla="*/ 407 h 1050"/>
              <a:gd name="T36" fmla="*/ 817 w 1226"/>
              <a:gd name="T37" fmla="*/ 52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6" h="1050">
                <a:moveTo>
                  <a:pt x="700" y="0"/>
                </a:moveTo>
                <a:cubicBezTo>
                  <a:pt x="990" y="0"/>
                  <a:pt x="1225" y="235"/>
                  <a:pt x="1225" y="525"/>
                </a:cubicBezTo>
                <a:cubicBezTo>
                  <a:pt x="1225" y="814"/>
                  <a:pt x="990" y="1049"/>
                  <a:pt x="700" y="1049"/>
                </a:cubicBezTo>
                <a:cubicBezTo>
                  <a:pt x="580" y="1049"/>
                  <a:pt x="468" y="1009"/>
                  <a:pt x="380" y="940"/>
                </a:cubicBezTo>
                <a:lnTo>
                  <a:pt x="462" y="858"/>
                </a:lnTo>
                <a:cubicBezTo>
                  <a:pt x="530" y="905"/>
                  <a:pt x="612" y="932"/>
                  <a:pt x="700" y="932"/>
                </a:cubicBezTo>
                <a:cubicBezTo>
                  <a:pt x="927" y="932"/>
                  <a:pt x="1107" y="752"/>
                  <a:pt x="1107" y="525"/>
                </a:cubicBezTo>
                <a:cubicBezTo>
                  <a:pt x="1107" y="298"/>
                  <a:pt x="927" y="118"/>
                  <a:pt x="700" y="118"/>
                </a:cubicBezTo>
                <a:cubicBezTo>
                  <a:pt x="473" y="118"/>
                  <a:pt x="293" y="298"/>
                  <a:pt x="293" y="525"/>
                </a:cubicBezTo>
                <a:lnTo>
                  <a:pt x="468" y="525"/>
                </a:lnTo>
                <a:lnTo>
                  <a:pt x="233" y="757"/>
                </a:lnTo>
                <a:lnTo>
                  <a:pt x="0" y="525"/>
                </a:lnTo>
                <a:lnTo>
                  <a:pt x="175" y="525"/>
                </a:lnTo>
                <a:cubicBezTo>
                  <a:pt x="175" y="235"/>
                  <a:pt x="410" y="0"/>
                  <a:pt x="700" y="0"/>
                </a:cubicBezTo>
                <a:close/>
                <a:moveTo>
                  <a:pt x="817" y="525"/>
                </a:moveTo>
                <a:cubicBezTo>
                  <a:pt x="817" y="588"/>
                  <a:pt x="763" y="642"/>
                  <a:pt x="700" y="642"/>
                </a:cubicBezTo>
                <a:cubicBezTo>
                  <a:pt x="637" y="642"/>
                  <a:pt x="582" y="588"/>
                  <a:pt x="582" y="525"/>
                </a:cubicBezTo>
                <a:cubicBezTo>
                  <a:pt x="582" y="462"/>
                  <a:pt x="637" y="407"/>
                  <a:pt x="700" y="407"/>
                </a:cubicBezTo>
                <a:cubicBezTo>
                  <a:pt x="763" y="407"/>
                  <a:pt x="817" y="462"/>
                  <a:pt x="817" y="52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69321" y="1504951"/>
            <a:ext cx="377825" cy="377825"/>
          </a:xfrm>
          <a:custGeom>
            <a:avLst/>
            <a:gdLst>
              <a:gd name="T0" fmla="*/ 831 w 1050"/>
              <a:gd name="T1" fmla="*/ 525 h 1050"/>
              <a:gd name="T2" fmla="*/ 828 w 1050"/>
              <a:gd name="T3" fmla="*/ 484 h 1050"/>
              <a:gd name="T4" fmla="*/ 915 w 1050"/>
              <a:gd name="T5" fmla="*/ 418 h 1050"/>
              <a:gd name="T6" fmla="*/ 918 w 1050"/>
              <a:gd name="T7" fmla="*/ 391 h 1050"/>
              <a:gd name="T8" fmla="*/ 836 w 1050"/>
              <a:gd name="T9" fmla="*/ 249 h 1050"/>
              <a:gd name="T10" fmla="*/ 812 w 1050"/>
              <a:gd name="T11" fmla="*/ 241 h 1050"/>
              <a:gd name="T12" fmla="*/ 710 w 1050"/>
              <a:gd name="T13" fmla="*/ 282 h 1050"/>
              <a:gd name="T14" fmla="*/ 642 w 1050"/>
              <a:gd name="T15" fmla="*/ 241 h 1050"/>
              <a:gd name="T16" fmla="*/ 626 w 1050"/>
              <a:gd name="T17" fmla="*/ 134 h 1050"/>
              <a:gd name="T18" fmla="*/ 607 w 1050"/>
              <a:gd name="T19" fmla="*/ 118 h 1050"/>
              <a:gd name="T20" fmla="*/ 443 w 1050"/>
              <a:gd name="T21" fmla="*/ 118 h 1050"/>
              <a:gd name="T22" fmla="*/ 424 w 1050"/>
              <a:gd name="T23" fmla="*/ 134 h 1050"/>
              <a:gd name="T24" fmla="*/ 407 w 1050"/>
              <a:gd name="T25" fmla="*/ 243 h 1050"/>
              <a:gd name="T26" fmla="*/ 339 w 1050"/>
              <a:gd name="T27" fmla="*/ 282 h 1050"/>
              <a:gd name="T28" fmla="*/ 238 w 1050"/>
              <a:gd name="T29" fmla="*/ 241 h 1050"/>
              <a:gd name="T30" fmla="*/ 213 w 1050"/>
              <a:gd name="T31" fmla="*/ 252 h 1050"/>
              <a:gd name="T32" fmla="*/ 131 w 1050"/>
              <a:gd name="T33" fmla="*/ 391 h 1050"/>
              <a:gd name="T34" fmla="*/ 134 w 1050"/>
              <a:gd name="T35" fmla="*/ 418 h 1050"/>
              <a:gd name="T36" fmla="*/ 221 w 1050"/>
              <a:gd name="T37" fmla="*/ 484 h 1050"/>
              <a:gd name="T38" fmla="*/ 219 w 1050"/>
              <a:gd name="T39" fmla="*/ 525 h 1050"/>
              <a:gd name="T40" fmla="*/ 221 w 1050"/>
              <a:gd name="T41" fmla="*/ 566 h 1050"/>
              <a:gd name="T42" fmla="*/ 134 w 1050"/>
              <a:gd name="T43" fmla="*/ 631 h 1050"/>
              <a:gd name="T44" fmla="*/ 131 w 1050"/>
              <a:gd name="T45" fmla="*/ 659 h 1050"/>
              <a:gd name="T46" fmla="*/ 213 w 1050"/>
              <a:gd name="T47" fmla="*/ 801 h 1050"/>
              <a:gd name="T48" fmla="*/ 238 w 1050"/>
              <a:gd name="T49" fmla="*/ 809 h 1050"/>
              <a:gd name="T50" fmla="*/ 339 w 1050"/>
              <a:gd name="T51" fmla="*/ 768 h 1050"/>
              <a:gd name="T52" fmla="*/ 407 w 1050"/>
              <a:gd name="T53" fmla="*/ 809 h 1050"/>
              <a:gd name="T54" fmla="*/ 424 w 1050"/>
              <a:gd name="T55" fmla="*/ 916 h 1050"/>
              <a:gd name="T56" fmla="*/ 443 w 1050"/>
              <a:gd name="T57" fmla="*/ 932 h 1050"/>
              <a:gd name="T58" fmla="*/ 607 w 1050"/>
              <a:gd name="T59" fmla="*/ 932 h 1050"/>
              <a:gd name="T60" fmla="*/ 626 w 1050"/>
              <a:gd name="T61" fmla="*/ 916 h 1050"/>
              <a:gd name="T62" fmla="*/ 642 w 1050"/>
              <a:gd name="T63" fmla="*/ 806 h 1050"/>
              <a:gd name="T64" fmla="*/ 710 w 1050"/>
              <a:gd name="T65" fmla="*/ 768 h 1050"/>
              <a:gd name="T66" fmla="*/ 812 w 1050"/>
              <a:gd name="T67" fmla="*/ 809 h 1050"/>
              <a:gd name="T68" fmla="*/ 836 w 1050"/>
              <a:gd name="T69" fmla="*/ 798 h 1050"/>
              <a:gd name="T70" fmla="*/ 918 w 1050"/>
              <a:gd name="T71" fmla="*/ 659 h 1050"/>
              <a:gd name="T72" fmla="*/ 915 w 1050"/>
              <a:gd name="T73" fmla="*/ 631 h 1050"/>
              <a:gd name="T74" fmla="*/ 828 w 1050"/>
              <a:gd name="T75" fmla="*/ 566 h 1050"/>
              <a:gd name="T76" fmla="*/ 831 w 1050"/>
              <a:gd name="T77" fmla="*/ 525 h 1050"/>
              <a:gd name="T78" fmla="*/ 932 w 1050"/>
              <a:gd name="T79" fmla="*/ 0 h 1050"/>
              <a:gd name="T80" fmla="*/ 1049 w 1050"/>
              <a:gd name="T81" fmla="*/ 118 h 1050"/>
              <a:gd name="T82" fmla="*/ 1049 w 1050"/>
              <a:gd name="T83" fmla="*/ 932 h 1050"/>
              <a:gd name="T84" fmla="*/ 932 w 1050"/>
              <a:gd name="T85" fmla="*/ 1049 h 1050"/>
              <a:gd name="T86" fmla="*/ 117 w 1050"/>
              <a:gd name="T87" fmla="*/ 1049 h 1050"/>
              <a:gd name="T88" fmla="*/ 0 w 1050"/>
              <a:gd name="T89" fmla="*/ 932 h 1050"/>
              <a:gd name="T90" fmla="*/ 0 w 1050"/>
              <a:gd name="T91" fmla="*/ 118 h 1050"/>
              <a:gd name="T92" fmla="*/ 117 w 1050"/>
              <a:gd name="T93" fmla="*/ 0 h 1050"/>
              <a:gd name="T94" fmla="*/ 932 w 1050"/>
              <a:gd name="T95" fmla="*/ 0 h 1050"/>
              <a:gd name="T96" fmla="*/ 525 w 1050"/>
              <a:gd name="T97" fmla="*/ 407 h 1050"/>
              <a:gd name="T98" fmla="*/ 642 w 1050"/>
              <a:gd name="T99" fmla="*/ 525 h 1050"/>
              <a:gd name="T100" fmla="*/ 525 w 1050"/>
              <a:gd name="T101" fmla="*/ 642 h 1050"/>
              <a:gd name="T102" fmla="*/ 407 w 1050"/>
              <a:gd name="T103" fmla="*/ 525 h 1050"/>
              <a:gd name="T104" fmla="*/ 525 w 1050"/>
              <a:gd name="T105" fmla="*/ 40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50" h="1050">
                <a:moveTo>
                  <a:pt x="831" y="525"/>
                </a:moveTo>
                <a:cubicBezTo>
                  <a:pt x="831" y="511"/>
                  <a:pt x="831" y="497"/>
                  <a:pt x="828" y="484"/>
                </a:cubicBezTo>
                <a:lnTo>
                  <a:pt x="915" y="418"/>
                </a:lnTo>
                <a:cubicBezTo>
                  <a:pt x="924" y="413"/>
                  <a:pt x="924" y="399"/>
                  <a:pt x="918" y="391"/>
                </a:cubicBezTo>
                <a:lnTo>
                  <a:pt x="836" y="249"/>
                </a:lnTo>
                <a:cubicBezTo>
                  <a:pt x="831" y="241"/>
                  <a:pt x="820" y="238"/>
                  <a:pt x="812" y="241"/>
                </a:cubicBezTo>
                <a:lnTo>
                  <a:pt x="710" y="282"/>
                </a:lnTo>
                <a:cubicBezTo>
                  <a:pt x="689" y="265"/>
                  <a:pt x="667" y="252"/>
                  <a:pt x="642" y="241"/>
                </a:cubicBezTo>
                <a:lnTo>
                  <a:pt x="626" y="134"/>
                </a:lnTo>
                <a:cubicBezTo>
                  <a:pt x="623" y="126"/>
                  <a:pt x="618" y="118"/>
                  <a:pt x="607" y="118"/>
                </a:cubicBezTo>
                <a:lnTo>
                  <a:pt x="443" y="118"/>
                </a:lnTo>
                <a:cubicBezTo>
                  <a:pt x="432" y="118"/>
                  <a:pt x="426" y="123"/>
                  <a:pt x="424" y="134"/>
                </a:cubicBezTo>
                <a:lnTo>
                  <a:pt x="407" y="243"/>
                </a:lnTo>
                <a:cubicBezTo>
                  <a:pt x="383" y="254"/>
                  <a:pt x="361" y="265"/>
                  <a:pt x="339" y="282"/>
                </a:cubicBezTo>
                <a:lnTo>
                  <a:pt x="238" y="241"/>
                </a:lnTo>
                <a:cubicBezTo>
                  <a:pt x="229" y="238"/>
                  <a:pt x="219" y="243"/>
                  <a:pt x="213" y="252"/>
                </a:cubicBezTo>
                <a:lnTo>
                  <a:pt x="131" y="391"/>
                </a:lnTo>
                <a:cubicBezTo>
                  <a:pt x="126" y="399"/>
                  <a:pt x="126" y="413"/>
                  <a:pt x="134" y="418"/>
                </a:cubicBezTo>
                <a:lnTo>
                  <a:pt x="221" y="484"/>
                </a:lnTo>
                <a:cubicBezTo>
                  <a:pt x="219" y="497"/>
                  <a:pt x="219" y="511"/>
                  <a:pt x="219" y="525"/>
                </a:cubicBezTo>
                <a:cubicBezTo>
                  <a:pt x="219" y="538"/>
                  <a:pt x="219" y="552"/>
                  <a:pt x="221" y="566"/>
                </a:cubicBezTo>
                <a:lnTo>
                  <a:pt x="134" y="631"/>
                </a:lnTo>
                <a:cubicBezTo>
                  <a:pt x="126" y="637"/>
                  <a:pt x="126" y="651"/>
                  <a:pt x="131" y="659"/>
                </a:cubicBezTo>
                <a:lnTo>
                  <a:pt x="213" y="801"/>
                </a:lnTo>
                <a:cubicBezTo>
                  <a:pt x="219" y="809"/>
                  <a:pt x="229" y="812"/>
                  <a:pt x="238" y="809"/>
                </a:cubicBezTo>
                <a:lnTo>
                  <a:pt x="339" y="768"/>
                </a:lnTo>
                <a:cubicBezTo>
                  <a:pt x="361" y="784"/>
                  <a:pt x="383" y="798"/>
                  <a:pt x="407" y="809"/>
                </a:cubicBezTo>
                <a:lnTo>
                  <a:pt x="424" y="916"/>
                </a:lnTo>
                <a:cubicBezTo>
                  <a:pt x="426" y="924"/>
                  <a:pt x="432" y="932"/>
                  <a:pt x="443" y="932"/>
                </a:cubicBezTo>
                <a:lnTo>
                  <a:pt x="607" y="932"/>
                </a:lnTo>
                <a:cubicBezTo>
                  <a:pt x="618" y="932"/>
                  <a:pt x="623" y="927"/>
                  <a:pt x="626" y="916"/>
                </a:cubicBezTo>
                <a:lnTo>
                  <a:pt x="642" y="806"/>
                </a:lnTo>
                <a:cubicBezTo>
                  <a:pt x="667" y="795"/>
                  <a:pt x="689" y="784"/>
                  <a:pt x="710" y="768"/>
                </a:cubicBezTo>
                <a:lnTo>
                  <a:pt x="812" y="809"/>
                </a:lnTo>
                <a:cubicBezTo>
                  <a:pt x="820" y="812"/>
                  <a:pt x="831" y="806"/>
                  <a:pt x="836" y="798"/>
                </a:cubicBezTo>
                <a:lnTo>
                  <a:pt x="918" y="659"/>
                </a:lnTo>
                <a:cubicBezTo>
                  <a:pt x="924" y="651"/>
                  <a:pt x="924" y="637"/>
                  <a:pt x="915" y="631"/>
                </a:cubicBezTo>
                <a:lnTo>
                  <a:pt x="828" y="566"/>
                </a:lnTo>
                <a:cubicBezTo>
                  <a:pt x="831" y="552"/>
                  <a:pt x="831" y="538"/>
                  <a:pt x="831" y="525"/>
                </a:cubicBezTo>
                <a:close/>
                <a:moveTo>
                  <a:pt x="932" y="0"/>
                </a:moveTo>
                <a:cubicBezTo>
                  <a:pt x="997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7" y="1049"/>
                  <a:pt x="932" y="1049"/>
                </a:cubicBezTo>
                <a:lnTo>
                  <a:pt x="117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2" y="0"/>
                  <a:pt x="117" y="0"/>
                </a:cubicBezTo>
                <a:lnTo>
                  <a:pt x="932" y="0"/>
                </a:lnTo>
                <a:close/>
                <a:moveTo>
                  <a:pt x="525" y="407"/>
                </a:moveTo>
                <a:cubicBezTo>
                  <a:pt x="588" y="407"/>
                  <a:pt x="642" y="462"/>
                  <a:pt x="642" y="525"/>
                </a:cubicBezTo>
                <a:cubicBezTo>
                  <a:pt x="642" y="588"/>
                  <a:pt x="588" y="642"/>
                  <a:pt x="525" y="642"/>
                </a:cubicBezTo>
                <a:cubicBezTo>
                  <a:pt x="462" y="642"/>
                  <a:pt x="407" y="588"/>
                  <a:pt x="407" y="525"/>
                </a:cubicBezTo>
                <a:cubicBezTo>
                  <a:pt x="407" y="462"/>
                  <a:pt x="462" y="407"/>
                  <a:pt x="525" y="40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7544" y="1463677"/>
            <a:ext cx="461962" cy="461963"/>
          </a:xfrm>
          <a:custGeom>
            <a:avLst/>
            <a:gdLst>
              <a:gd name="T0" fmla="*/ 847 w 1285"/>
              <a:gd name="T1" fmla="*/ 817 h 1285"/>
              <a:gd name="T2" fmla="*/ 934 w 1285"/>
              <a:gd name="T3" fmla="*/ 904 h 1285"/>
              <a:gd name="T4" fmla="*/ 847 w 1285"/>
              <a:gd name="T5" fmla="*/ 992 h 1285"/>
              <a:gd name="T6" fmla="*/ 759 w 1285"/>
              <a:gd name="T7" fmla="*/ 904 h 1285"/>
              <a:gd name="T8" fmla="*/ 847 w 1285"/>
              <a:gd name="T9" fmla="*/ 817 h 1285"/>
              <a:gd name="T10" fmla="*/ 962 w 1285"/>
              <a:gd name="T11" fmla="*/ 524 h 1285"/>
              <a:gd name="T12" fmla="*/ 1049 w 1285"/>
              <a:gd name="T13" fmla="*/ 612 h 1285"/>
              <a:gd name="T14" fmla="*/ 962 w 1285"/>
              <a:gd name="T15" fmla="*/ 699 h 1285"/>
              <a:gd name="T16" fmla="*/ 874 w 1285"/>
              <a:gd name="T17" fmla="*/ 612 h 1285"/>
              <a:gd name="T18" fmla="*/ 962 w 1285"/>
              <a:gd name="T19" fmla="*/ 524 h 1285"/>
              <a:gd name="T20" fmla="*/ 642 w 1285"/>
              <a:gd name="T21" fmla="*/ 1166 h 1285"/>
              <a:gd name="T22" fmla="*/ 1167 w 1285"/>
              <a:gd name="T23" fmla="*/ 642 h 1285"/>
              <a:gd name="T24" fmla="*/ 642 w 1285"/>
              <a:gd name="T25" fmla="*/ 117 h 1285"/>
              <a:gd name="T26" fmla="*/ 117 w 1285"/>
              <a:gd name="T27" fmla="*/ 642 h 1285"/>
              <a:gd name="T28" fmla="*/ 642 w 1285"/>
              <a:gd name="T29" fmla="*/ 1166 h 1285"/>
              <a:gd name="T30" fmla="*/ 642 w 1285"/>
              <a:gd name="T31" fmla="*/ 0 h 1285"/>
              <a:gd name="T32" fmla="*/ 1284 w 1285"/>
              <a:gd name="T33" fmla="*/ 642 h 1285"/>
              <a:gd name="T34" fmla="*/ 642 w 1285"/>
              <a:gd name="T35" fmla="*/ 1284 h 1285"/>
              <a:gd name="T36" fmla="*/ 0 w 1285"/>
              <a:gd name="T37" fmla="*/ 642 h 1285"/>
              <a:gd name="T38" fmla="*/ 642 w 1285"/>
              <a:gd name="T39" fmla="*/ 0 h 1285"/>
              <a:gd name="T40" fmla="*/ 437 w 1285"/>
              <a:gd name="T41" fmla="*/ 817 h 1285"/>
              <a:gd name="T42" fmla="*/ 524 w 1285"/>
              <a:gd name="T43" fmla="*/ 904 h 1285"/>
              <a:gd name="T44" fmla="*/ 437 w 1285"/>
              <a:gd name="T45" fmla="*/ 992 h 1285"/>
              <a:gd name="T46" fmla="*/ 349 w 1285"/>
              <a:gd name="T47" fmla="*/ 904 h 1285"/>
              <a:gd name="T48" fmla="*/ 437 w 1285"/>
              <a:gd name="T49" fmla="*/ 817 h 1285"/>
              <a:gd name="T50" fmla="*/ 817 w 1285"/>
              <a:gd name="T51" fmla="*/ 322 h 1285"/>
              <a:gd name="T52" fmla="*/ 729 w 1285"/>
              <a:gd name="T53" fmla="*/ 410 h 1285"/>
              <a:gd name="T54" fmla="*/ 554 w 1285"/>
              <a:gd name="T55" fmla="*/ 410 h 1285"/>
              <a:gd name="T56" fmla="*/ 467 w 1285"/>
              <a:gd name="T57" fmla="*/ 322 h 1285"/>
              <a:gd name="T58" fmla="*/ 554 w 1285"/>
              <a:gd name="T59" fmla="*/ 235 h 1285"/>
              <a:gd name="T60" fmla="*/ 729 w 1285"/>
              <a:gd name="T61" fmla="*/ 235 h 1285"/>
              <a:gd name="T62" fmla="*/ 817 w 1285"/>
              <a:gd name="T63" fmla="*/ 322 h 1285"/>
              <a:gd name="T64" fmla="*/ 410 w 1285"/>
              <a:gd name="T65" fmla="*/ 612 h 1285"/>
              <a:gd name="T66" fmla="*/ 322 w 1285"/>
              <a:gd name="T67" fmla="*/ 699 h 1285"/>
              <a:gd name="T68" fmla="*/ 235 w 1285"/>
              <a:gd name="T69" fmla="*/ 612 h 1285"/>
              <a:gd name="T70" fmla="*/ 322 w 1285"/>
              <a:gd name="T71" fmla="*/ 524 h 1285"/>
              <a:gd name="T72" fmla="*/ 410 w 1285"/>
              <a:gd name="T73" fmla="*/ 612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85" h="1285">
                <a:moveTo>
                  <a:pt x="847" y="817"/>
                </a:moveTo>
                <a:cubicBezTo>
                  <a:pt x="896" y="817"/>
                  <a:pt x="934" y="855"/>
                  <a:pt x="934" y="904"/>
                </a:cubicBezTo>
                <a:cubicBezTo>
                  <a:pt x="934" y="953"/>
                  <a:pt x="896" y="992"/>
                  <a:pt x="847" y="992"/>
                </a:cubicBezTo>
                <a:cubicBezTo>
                  <a:pt x="798" y="992"/>
                  <a:pt x="759" y="953"/>
                  <a:pt x="759" y="904"/>
                </a:cubicBezTo>
                <a:cubicBezTo>
                  <a:pt x="759" y="855"/>
                  <a:pt x="798" y="817"/>
                  <a:pt x="847" y="817"/>
                </a:cubicBezTo>
                <a:close/>
                <a:moveTo>
                  <a:pt x="962" y="524"/>
                </a:moveTo>
                <a:cubicBezTo>
                  <a:pt x="1011" y="524"/>
                  <a:pt x="1049" y="563"/>
                  <a:pt x="1049" y="612"/>
                </a:cubicBezTo>
                <a:cubicBezTo>
                  <a:pt x="1049" y="661"/>
                  <a:pt x="1011" y="699"/>
                  <a:pt x="962" y="699"/>
                </a:cubicBezTo>
                <a:cubicBezTo>
                  <a:pt x="912" y="699"/>
                  <a:pt x="874" y="661"/>
                  <a:pt x="874" y="612"/>
                </a:cubicBezTo>
                <a:cubicBezTo>
                  <a:pt x="874" y="563"/>
                  <a:pt x="912" y="524"/>
                  <a:pt x="962" y="524"/>
                </a:cubicBezTo>
                <a:close/>
                <a:moveTo>
                  <a:pt x="642" y="1166"/>
                </a:moveTo>
                <a:cubicBezTo>
                  <a:pt x="932" y="1166"/>
                  <a:pt x="1167" y="931"/>
                  <a:pt x="1167" y="642"/>
                </a:cubicBezTo>
                <a:cubicBezTo>
                  <a:pt x="1167" y="352"/>
                  <a:pt x="932" y="117"/>
                  <a:pt x="642" y="117"/>
                </a:cubicBezTo>
                <a:cubicBezTo>
                  <a:pt x="352" y="117"/>
                  <a:pt x="117" y="352"/>
                  <a:pt x="117" y="642"/>
                </a:cubicBezTo>
                <a:cubicBezTo>
                  <a:pt x="117" y="931"/>
                  <a:pt x="352" y="1166"/>
                  <a:pt x="642" y="1166"/>
                </a:cubicBezTo>
                <a:close/>
                <a:moveTo>
                  <a:pt x="642" y="0"/>
                </a:moveTo>
                <a:cubicBezTo>
                  <a:pt x="994" y="0"/>
                  <a:pt x="1284" y="289"/>
                  <a:pt x="1284" y="642"/>
                </a:cubicBezTo>
                <a:cubicBezTo>
                  <a:pt x="1284" y="994"/>
                  <a:pt x="994" y="1284"/>
                  <a:pt x="642" y="1284"/>
                </a:cubicBezTo>
                <a:cubicBezTo>
                  <a:pt x="289" y="1284"/>
                  <a:pt x="0" y="994"/>
                  <a:pt x="0" y="642"/>
                </a:cubicBezTo>
                <a:cubicBezTo>
                  <a:pt x="0" y="289"/>
                  <a:pt x="289" y="0"/>
                  <a:pt x="642" y="0"/>
                </a:cubicBezTo>
                <a:close/>
                <a:moveTo>
                  <a:pt x="437" y="817"/>
                </a:moveTo>
                <a:cubicBezTo>
                  <a:pt x="486" y="817"/>
                  <a:pt x="524" y="855"/>
                  <a:pt x="524" y="904"/>
                </a:cubicBezTo>
                <a:cubicBezTo>
                  <a:pt x="524" y="953"/>
                  <a:pt x="486" y="992"/>
                  <a:pt x="437" y="992"/>
                </a:cubicBezTo>
                <a:cubicBezTo>
                  <a:pt x="388" y="992"/>
                  <a:pt x="349" y="953"/>
                  <a:pt x="349" y="904"/>
                </a:cubicBezTo>
                <a:cubicBezTo>
                  <a:pt x="349" y="855"/>
                  <a:pt x="388" y="817"/>
                  <a:pt x="437" y="817"/>
                </a:cubicBezTo>
                <a:close/>
                <a:moveTo>
                  <a:pt x="817" y="322"/>
                </a:moveTo>
                <a:cubicBezTo>
                  <a:pt x="817" y="371"/>
                  <a:pt x="779" y="410"/>
                  <a:pt x="729" y="410"/>
                </a:cubicBezTo>
                <a:lnTo>
                  <a:pt x="554" y="410"/>
                </a:lnTo>
                <a:cubicBezTo>
                  <a:pt x="505" y="410"/>
                  <a:pt x="467" y="371"/>
                  <a:pt x="467" y="322"/>
                </a:cubicBezTo>
                <a:cubicBezTo>
                  <a:pt x="467" y="273"/>
                  <a:pt x="505" y="235"/>
                  <a:pt x="554" y="235"/>
                </a:cubicBezTo>
                <a:lnTo>
                  <a:pt x="729" y="235"/>
                </a:lnTo>
                <a:cubicBezTo>
                  <a:pt x="779" y="235"/>
                  <a:pt x="817" y="273"/>
                  <a:pt x="817" y="322"/>
                </a:cubicBezTo>
                <a:close/>
                <a:moveTo>
                  <a:pt x="410" y="612"/>
                </a:moveTo>
                <a:cubicBezTo>
                  <a:pt x="410" y="661"/>
                  <a:pt x="371" y="699"/>
                  <a:pt x="322" y="699"/>
                </a:cubicBezTo>
                <a:cubicBezTo>
                  <a:pt x="273" y="699"/>
                  <a:pt x="235" y="661"/>
                  <a:pt x="235" y="612"/>
                </a:cubicBezTo>
                <a:cubicBezTo>
                  <a:pt x="235" y="563"/>
                  <a:pt x="273" y="524"/>
                  <a:pt x="322" y="524"/>
                </a:cubicBezTo>
                <a:cubicBezTo>
                  <a:pt x="371" y="524"/>
                  <a:pt x="410" y="563"/>
                  <a:pt x="410" y="61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72771" y="1484313"/>
            <a:ext cx="293687" cy="419100"/>
          </a:xfrm>
          <a:custGeom>
            <a:avLst/>
            <a:gdLst>
              <a:gd name="T0" fmla="*/ 175 w 815"/>
              <a:gd name="T1" fmla="*/ 115 h 1165"/>
              <a:gd name="T2" fmla="*/ 175 w 815"/>
              <a:gd name="T3" fmla="*/ 289 h 1165"/>
              <a:gd name="T4" fmla="*/ 290 w 815"/>
              <a:gd name="T5" fmla="*/ 289 h 1165"/>
              <a:gd name="T6" fmla="*/ 290 w 815"/>
              <a:gd name="T7" fmla="*/ 175 h 1165"/>
              <a:gd name="T8" fmla="*/ 350 w 815"/>
              <a:gd name="T9" fmla="*/ 175 h 1165"/>
              <a:gd name="T10" fmla="*/ 350 w 815"/>
              <a:gd name="T11" fmla="*/ 289 h 1165"/>
              <a:gd name="T12" fmla="*/ 464 w 815"/>
              <a:gd name="T13" fmla="*/ 289 h 1165"/>
              <a:gd name="T14" fmla="*/ 464 w 815"/>
              <a:gd name="T15" fmla="*/ 175 h 1165"/>
              <a:gd name="T16" fmla="*/ 525 w 815"/>
              <a:gd name="T17" fmla="*/ 175 h 1165"/>
              <a:gd name="T18" fmla="*/ 525 w 815"/>
              <a:gd name="T19" fmla="*/ 289 h 1165"/>
              <a:gd name="T20" fmla="*/ 639 w 815"/>
              <a:gd name="T21" fmla="*/ 289 h 1165"/>
              <a:gd name="T22" fmla="*/ 639 w 815"/>
              <a:gd name="T23" fmla="*/ 115 h 1165"/>
              <a:gd name="T24" fmla="*/ 175 w 815"/>
              <a:gd name="T25" fmla="*/ 115 h 1165"/>
              <a:gd name="T26" fmla="*/ 814 w 815"/>
              <a:gd name="T27" fmla="*/ 289 h 1165"/>
              <a:gd name="T28" fmla="*/ 814 w 815"/>
              <a:gd name="T29" fmla="*/ 639 h 1165"/>
              <a:gd name="T30" fmla="*/ 639 w 815"/>
              <a:gd name="T31" fmla="*/ 989 h 1165"/>
              <a:gd name="T32" fmla="*/ 639 w 815"/>
              <a:gd name="T33" fmla="*/ 1164 h 1165"/>
              <a:gd name="T34" fmla="*/ 175 w 815"/>
              <a:gd name="T35" fmla="*/ 1164 h 1165"/>
              <a:gd name="T36" fmla="*/ 175 w 815"/>
              <a:gd name="T37" fmla="*/ 989 h 1165"/>
              <a:gd name="T38" fmla="*/ 0 w 815"/>
              <a:gd name="T39" fmla="*/ 639 h 1165"/>
              <a:gd name="T40" fmla="*/ 0 w 815"/>
              <a:gd name="T41" fmla="*/ 289 h 1165"/>
              <a:gd name="T42" fmla="*/ 57 w 815"/>
              <a:gd name="T43" fmla="*/ 289 h 1165"/>
              <a:gd name="T44" fmla="*/ 57 w 815"/>
              <a:gd name="T45" fmla="*/ 115 h 1165"/>
              <a:gd name="T46" fmla="*/ 175 w 815"/>
              <a:gd name="T47" fmla="*/ 0 h 1165"/>
              <a:gd name="T48" fmla="*/ 639 w 815"/>
              <a:gd name="T49" fmla="*/ 0 h 1165"/>
              <a:gd name="T50" fmla="*/ 757 w 815"/>
              <a:gd name="T51" fmla="*/ 115 h 1165"/>
              <a:gd name="T52" fmla="*/ 757 w 815"/>
              <a:gd name="T53" fmla="*/ 289 h 1165"/>
              <a:gd name="T54" fmla="*/ 814 w 815"/>
              <a:gd name="T55" fmla="*/ 289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15" h="1165">
                <a:moveTo>
                  <a:pt x="175" y="115"/>
                </a:moveTo>
                <a:lnTo>
                  <a:pt x="175" y="289"/>
                </a:lnTo>
                <a:lnTo>
                  <a:pt x="290" y="289"/>
                </a:lnTo>
                <a:lnTo>
                  <a:pt x="290" y="175"/>
                </a:lnTo>
                <a:lnTo>
                  <a:pt x="350" y="175"/>
                </a:lnTo>
                <a:lnTo>
                  <a:pt x="350" y="289"/>
                </a:lnTo>
                <a:lnTo>
                  <a:pt x="464" y="289"/>
                </a:lnTo>
                <a:lnTo>
                  <a:pt x="464" y="175"/>
                </a:lnTo>
                <a:lnTo>
                  <a:pt x="525" y="175"/>
                </a:lnTo>
                <a:lnTo>
                  <a:pt x="525" y="289"/>
                </a:lnTo>
                <a:lnTo>
                  <a:pt x="639" y="289"/>
                </a:lnTo>
                <a:lnTo>
                  <a:pt x="639" y="115"/>
                </a:lnTo>
                <a:lnTo>
                  <a:pt x="175" y="115"/>
                </a:lnTo>
                <a:close/>
                <a:moveTo>
                  <a:pt x="814" y="289"/>
                </a:moveTo>
                <a:lnTo>
                  <a:pt x="814" y="639"/>
                </a:lnTo>
                <a:lnTo>
                  <a:pt x="639" y="989"/>
                </a:lnTo>
                <a:lnTo>
                  <a:pt x="639" y="1164"/>
                </a:lnTo>
                <a:lnTo>
                  <a:pt x="175" y="1164"/>
                </a:lnTo>
                <a:lnTo>
                  <a:pt x="175" y="989"/>
                </a:lnTo>
                <a:lnTo>
                  <a:pt x="0" y="639"/>
                </a:lnTo>
                <a:lnTo>
                  <a:pt x="0" y="289"/>
                </a:lnTo>
                <a:lnTo>
                  <a:pt x="57" y="289"/>
                </a:lnTo>
                <a:lnTo>
                  <a:pt x="57" y="115"/>
                </a:lnTo>
                <a:cubicBezTo>
                  <a:pt x="57" y="52"/>
                  <a:pt x="112" y="0"/>
                  <a:pt x="175" y="0"/>
                </a:cubicBezTo>
                <a:lnTo>
                  <a:pt x="639" y="0"/>
                </a:lnTo>
                <a:cubicBezTo>
                  <a:pt x="702" y="0"/>
                  <a:pt x="757" y="52"/>
                  <a:pt x="757" y="115"/>
                </a:cubicBezTo>
                <a:lnTo>
                  <a:pt x="757" y="289"/>
                </a:lnTo>
                <a:lnTo>
                  <a:pt x="814" y="28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8131" y="1463677"/>
            <a:ext cx="463550" cy="461963"/>
          </a:xfrm>
          <a:custGeom>
            <a:avLst/>
            <a:gdLst>
              <a:gd name="T0" fmla="*/ 935 w 1286"/>
              <a:gd name="T1" fmla="*/ 874 h 1285"/>
              <a:gd name="T2" fmla="*/ 935 w 1286"/>
              <a:gd name="T3" fmla="*/ 759 h 1285"/>
              <a:gd name="T4" fmla="*/ 1285 w 1286"/>
              <a:gd name="T5" fmla="*/ 759 h 1285"/>
              <a:gd name="T6" fmla="*/ 1285 w 1286"/>
              <a:gd name="T7" fmla="*/ 874 h 1285"/>
              <a:gd name="T8" fmla="*/ 1167 w 1286"/>
              <a:gd name="T9" fmla="*/ 1038 h 1285"/>
              <a:gd name="T10" fmla="*/ 1167 w 1286"/>
              <a:gd name="T11" fmla="*/ 1284 h 1285"/>
              <a:gd name="T12" fmla="*/ 1050 w 1286"/>
              <a:gd name="T13" fmla="*/ 1284 h 1285"/>
              <a:gd name="T14" fmla="*/ 1050 w 1286"/>
              <a:gd name="T15" fmla="*/ 1038 h 1285"/>
              <a:gd name="T16" fmla="*/ 935 w 1286"/>
              <a:gd name="T17" fmla="*/ 874 h 1285"/>
              <a:gd name="T18" fmla="*/ 700 w 1286"/>
              <a:gd name="T19" fmla="*/ 60 h 1285"/>
              <a:gd name="T20" fmla="*/ 700 w 1286"/>
              <a:gd name="T21" fmla="*/ 292 h 1285"/>
              <a:gd name="T22" fmla="*/ 817 w 1286"/>
              <a:gd name="T23" fmla="*/ 292 h 1285"/>
              <a:gd name="T24" fmla="*/ 817 w 1286"/>
              <a:gd name="T25" fmla="*/ 642 h 1285"/>
              <a:gd name="T26" fmla="*/ 467 w 1286"/>
              <a:gd name="T27" fmla="*/ 642 h 1285"/>
              <a:gd name="T28" fmla="*/ 467 w 1286"/>
              <a:gd name="T29" fmla="*/ 292 h 1285"/>
              <a:gd name="T30" fmla="*/ 585 w 1286"/>
              <a:gd name="T31" fmla="*/ 292 h 1285"/>
              <a:gd name="T32" fmla="*/ 585 w 1286"/>
              <a:gd name="T33" fmla="*/ 60 h 1285"/>
              <a:gd name="T34" fmla="*/ 642 w 1286"/>
              <a:gd name="T35" fmla="*/ 0 h 1285"/>
              <a:gd name="T36" fmla="*/ 700 w 1286"/>
              <a:gd name="T37" fmla="*/ 60 h 1285"/>
              <a:gd name="T38" fmla="*/ 1167 w 1286"/>
              <a:gd name="T39" fmla="*/ 292 h 1285"/>
              <a:gd name="T40" fmla="*/ 1285 w 1286"/>
              <a:gd name="T41" fmla="*/ 292 h 1285"/>
              <a:gd name="T42" fmla="*/ 1285 w 1286"/>
              <a:gd name="T43" fmla="*/ 642 h 1285"/>
              <a:gd name="T44" fmla="*/ 935 w 1286"/>
              <a:gd name="T45" fmla="*/ 642 h 1285"/>
              <a:gd name="T46" fmla="*/ 935 w 1286"/>
              <a:gd name="T47" fmla="*/ 292 h 1285"/>
              <a:gd name="T48" fmla="*/ 1050 w 1286"/>
              <a:gd name="T49" fmla="*/ 292 h 1285"/>
              <a:gd name="T50" fmla="*/ 1050 w 1286"/>
              <a:gd name="T51" fmla="*/ 60 h 1285"/>
              <a:gd name="T52" fmla="*/ 1110 w 1286"/>
              <a:gd name="T53" fmla="*/ 0 h 1285"/>
              <a:gd name="T54" fmla="*/ 1167 w 1286"/>
              <a:gd name="T55" fmla="*/ 60 h 1285"/>
              <a:gd name="T56" fmla="*/ 1167 w 1286"/>
              <a:gd name="T57" fmla="*/ 292 h 1285"/>
              <a:gd name="T58" fmla="*/ 0 w 1286"/>
              <a:gd name="T59" fmla="*/ 874 h 1285"/>
              <a:gd name="T60" fmla="*/ 0 w 1286"/>
              <a:gd name="T61" fmla="*/ 759 h 1285"/>
              <a:gd name="T62" fmla="*/ 350 w 1286"/>
              <a:gd name="T63" fmla="*/ 759 h 1285"/>
              <a:gd name="T64" fmla="*/ 350 w 1286"/>
              <a:gd name="T65" fmla="*/ 874 h 1285"/>
              <a:gd name="T66" fmla="*/ 235 w 1286"/>
              <a:gd name="T67" fmla="*/ 1038 h 1285"/>
              <a:gd name="T68" fmla="*/ 235 w 1286"/>
              <a:gd name="T69" fmla="*/ 1284 h 1285"/>
              <a:gd name="T70" fmla="*/ 118 w 1286"/>
              <a:gd name="T71" fmla="*/ 1284 h 1285"/>
              <a:gd name="T72" fmla="*/ 118 w 1286"/>
              <a:gd name="T73" fmla="*/ 1038 h 1285"/>
              <a:gd name="T74" fmla="*/ 0 w 1286"/>
              <a:gd name="T75" fmla="*/ 874 h 1285"/>
              <a:gd name="T76" fmla="*/ 467 w 1286"/>
              <a:gd name="T77" fmla="*/ 874 h 1285"/>
              <a:gd name="T78" fmla="*/ 467 w 1286"/>
              <a:gd name="T79" fmla="*/ 759 h 1285"/>
              <a:gd name="T80" fmla="*/ 817 w 1286"/>
              <a:gd name="T81" fmla="*/ 759 h 1285"/>
              <a:gd name="T82" fmla="*/ 817 w 1286"/>
              <a:gd name="T83" fmla="*/ 874 h 1285"/>
              <a:gd name="T84" fmla="*/ 700 w 1286"/>
              <a:gd name="T85" fmla="*/ 1038 h 1285"/>
              <a:gd name="T86" fmla="*/ 700 w 1286"/>
              <a:gd name="T87" fmla="*/ 1284 h 1285"/>
              <a:gd name="T88" fmla="*/ 585 w 1286"/>
              <a:gd name="T89" fmla="*/ 1284 h 1285"/>
              <a:gd name="T90" fmla="*/ 585 w 1286"/>
              <a:gd name="T91" fmla="*/ 1038 h 1285"/>
              <a:gd name="T92" fmla="*/ 467 w 1286"/>
              <a:gd name="T93" fmla="*/ 874 h 1285"/>
              <a:gd name="T94" fmla="*/ 235 w 1286"/>
              <a:gd name="T95" fmla="*/ 60 h 1285"/>
              <a:gd name="T96" fmla="*/ 235 w 1286"/>
              <a:gd name="T97" fmla="*/ 292 h 1285"/>
              <a:gd name="T98" fmla="*/ 350 w 1286"/>
              <a:gd name="T99" fmla="*/ 292 h 1285"/>
              <a:gd name="T100" fmla="*/ 350 w 1286"/>
              <a:gd name="T101" fmla="*/ 642 h 1285"/>
              <a:gd name="T102" fmla="*/ 0 w 1286"/>
              <a:gd name="T103" fmla="*/ 642 h 1285"/>
              <a:gd name="T104" fmla="*/ 0 w 1286"/>
              <a:gd name="T105" fmla="*/ 292 h 1285"/>
              <a:gd name="T106" fmla="*/ 118 w 1286"/>
              <a:gd name="T107" fmla="*/ 292 h 1285"/>
              <a:gd name="T108" fmla="*/ 118 w 1286"/>
              <a:gd name="T109" fmla="*/ 60 h 1285"/>
              <a:gd name="T110" fmla="*/ 175 w 1286"/>
              <a:gd name="T111" fmla="*/ 0 h 1285"/>
              <a:gd name="T112" fmla="*/ 235 w 1286"/>
              <a:gd name="T113" fmla="*/ 6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86" h="1285">
                <a:moveTo>
                  <a:pt x="935" y="874"/>
                </a:moveTo>
                <a:lnTo>
                  <a:pt x="935" y="759"/>
                </a:lnTo>
                <a:lnTo>
                  <a:pt x="1285" y="759"/>
                </a:lnTo>
                <a:lnTo>
                  <a:pt x="1285" y="874"/>
                </a:lnTo>
                <a:cubicBezTo>
                  <a:pt x="1285" y="951"/>
                  <a:pt x="1235" y="1013"/>
                  <a:pt x="1167" y="1038"/>
                </a:cubicBezTo>
                <a:lnTo>
                  <a:pt x="1167" y="1284"/>
                </a:lnTo>
                <a:lnTo>
                  <a:pt x="1050" y="1284"/>
                </a:lnTo>
                <a:lnTo>
                  <a:pt x="1050" y="1038"/>
                </a:lnTo>
                <a:cubicBezTo>
                  <a:pt x="981" y="1013"/>
                  <a:pt x="935" y="951"/>
                  <a:pt x="935" y="874"/>
                </a:cubicBezTo>
                <a:close/>
                <a:moveTo>
                  <a:pt x="700" y="60"/>
                </a:moveTo>
                <a:lnTo>
                  <a:pt x="700" y="292"/>
                </a:lnTo>
                <a:lnTo>
                  <a:pt x="817" y="292"/>
                </a:lnTo>
                <a:lnTo>
                  <a:pt x="817" y="642"/>
                </a:lnTo>
                <a:lnTo>
                  <a:pt x="467" y="642"/>
                </a:lnTo>
                <a:lnTo>
                  <a:pt x="467" y="292"/>
                </a:lnTo>
                <a:lnTo>
                  <a:pt x="585" y="292"/>
                </a:lnTo>
                <a:lnTo>
                  <a:pt x="585" y="60"/>
                </a:lnTo>
                <a:cubicBezTo>
                  <a:pt x="585" y="27"/>
                  <a:pt x="609" y="0"/>
                  <a:pt x="642" y="0"/>
                </a:cubicBezTo>
                <a:cubicBezTo>
                  <a:pt x="674" y="0"/>
                  <a:pt x="700" y="27"/>
                  <a:pt x="700" y="60"/>
                </a:cubicBezTo>
                <a:close/>
                <a:moveTo>
                  <a:pt x="1167" y="292"/>
                </a:moveTo>
                <a:lnTo>
                  <a:pt x="1285" y="292"/>
                </a:lnTo>
                <a:lnTo>
                  <a:pt x="1285" y="642"/>
                </a:lnTo>
                <a:lnTo>
                  <a:pt x="935" y="642"/>
                </a:lnTo>
                <a:lnTo>
                  <a:pt x="935" y="292"/>
                </a:lnTo>
                <a:lnTo>
                  <a:pt x="1050" y="292"/>
                </a:lnTo>
                <a:lnTo>
                  <a:pt x="1050" y="60"/>
                </a:lnTo>
                <a:cubicBezTo>
                  <a:pt x="1050" y="27"/>
                  <a:pt x="1077" y="0"/>
                  <a:pt x="1110" y="0"/>
                </a:cubicBezTo>
                <a:cubicBezTo>
                  <a:pt x="1142" y="0"/>
                  <a:pt x="1167" y="27"/>
                  <a:pt x="1167" y="60"/>
                </a:cubicBezTo>
                <a:lnTo>
                  <a:pt x="1167" y="292"/>
                </a:lnTo>
                <a:close/>
                <a:moveTo>
                  <a:pt x="0" y="874"/>
                </a:moveTo>
                <a:lnTo>
                  <a:pt x="0" y="759"/>
                </a:lnTo>
                <a:lnTo>
                  <a:pt x="350" y="759"/>
                </a:lnTo>
                <a:lnTo>
                  <a:pt x="350" y="874"/>
                </a:lnTo>
                <a:cubicBezTo>
                  <a:pt x="350" y="951"/>
                  <a:pt x="303" y="1013"/>
                  <a:pt x="235" y="1038"/>
                </a:cubicBezTo>
                <a:lnTo>
                  <a:pt x="235" y="1284"/>
                </a:lnTo>
                <a:lnTo>
                  <a:pt x="118" y="1284"/>
                </a:lnTo>
                <a:lnTo>
                  <a:pt x="118" y="1038"/>
                </a:lnTo>
                <a:cubicBezTo>
                  <a:pt x="49" y="1013"/>
                  <a:pt x="0" y="951"/>
                  <a:pt x="0" y="874"/>
                </a:cubicBezTo>
                <a:close/>
                <a:moveTo>
                  <a:pt x="467" y="874"/>
                </a:moveTo>
                <a:lnTo>
                  <a:pt x="467" y="759"/>
                </a:lnTo>
                <a:lnTo>
                  <a:pt x="817" y="759"/>
                </a:lnTo>
                <a:lnTo>
                  <a:pt x="817" y="874"/>
                </a:lnTo>
                <a:cubicBezTo>
                  <a:pt x="817" y="951"/>
                  <a:pt x="768" y="1013"/>
                  <a:pt x="700" y="1038"/>
                </a:cubicBezTo>
                <a:lnTo>
                  <a:pt x="700" y="1284"/>
                </a:lnTo>
                <a:lnTo>
                  <a:pt x="585" y="1284"/>
                </a:lnTo>
                <a:lnTo>
                  <a:pt x="585" y="1038"/>
                </a:lnTo>
                <a:cubicBezTo>
                  <a:pt x="517" y="1013"/>
                  <a:pt x="467" y="951"/>
                  <a:pt x="467" y="874"/>
                </a:cubicBezTo>
                <a:close/>
                <a:moveTo>
                  <a:pt x="235" y="60"/>
                </a:moveTo>
                <a:lnTo>
                  <a:pt x="235" y="292"/>
                </a:lnTo>
                <a:lnTo>
                  <a:pt x="350" y="292"/>
                </a:lnTo>
                <a:lnTo>
                  <a:pt x="350" y="642"/>
                </a:lnTo>
                <a:lnTo>
                  <a:pt x="0" y="642"/>
                </a:lnTo>
                <a:lnTo>
                  <a:pt x="0" y="292"/>
                </a:lnTo>
                <a:lnTo>
                  <a:pt x="118" y="292"/>
                </a:lnTo>
                <a:lnTo>
                  <a:pt x="118" y="60"/>
                </a:lnTo>
                <a:cubicBezTo>
                  <a:pt x="118" y="27"/>
                  <a:pt x="142" y="0"/>
                  <a:pt x="175" y="0"/>
                </a:cubicBezTo>
                <a:cubicBezTo>
                  <a:pt x="208" y="0"/>
                  <a:pt x="235" y="27"/>
                  <a:pt x="235" y="6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47631" y="1468438"/>
            <a:ext cx="463550" cy="449262"/>
          </a:xfrm>
          <a:custGeom>
            <a:avLst/>
            <a:gdLst>
              <a:gd name="T0" fmla="*/ 643 w 1286"/>
              <a:gd name="T1" fmla="*/ 0 h 1250"/>
              <a:gd name="T2" fmla="*/ 1285 w 1286"/>
              <a:gd name="T3" fmla="*/ 643 h 1250"/>
              <a:gd name="T4" fmla="*/ 1167 w 1286"/>
              <a:gd name="T5" fmla="*/ 643 h 1250"/>
              <a:gd name="T6" fmla="*/ 643 w 1286"/>
              <a:gd name="T7" fmla="*/ 118 h 1250"/>
              <a:gd name="T8" fmla="*/ 118 w 1286"/>
              <a:gd name="T9" fmla="*/ 643 h 1250"/>
              <a:gd name="T10" fmla="*/ 0 w 1286"/>
              <a:gd name="T11" fmla="*/ 643 h 1250"/>
              <a:gd name="T12" fmla="*/ 643 w 1286"/>
              <a:gd name="T13" fmla="*/ 0 h 1250"/>
              <a:gd name="T14" fmla="*/ 700 w 1286"/>
              <a:gd name="T15" fmla="*/ 776 h 1250"/>
              <a:gd name="T16" fmla="*/ 700 w 1286"/>
              <a:gd name="T17" fmla="*/ 968 h 1250"/>
              <a:gd name="T18" fmla="*/ 899 w 1286"/>
              <a:gd name="T19" fmla="*/ 1167 h 1250"/>
              <a:gd name="T20" fmla="*/ 817 w 1286"/>
              <a:gd name="T21" fmla="*/ 1249 h 1250"/>
              <a:gd name="T22" fmla="*/ 643 w 1286"/>
              <a:gd name="T23" fmla="*/ 1074 h 1250"/>
              <a:gd name="T24" fmla="*/ 468 w 1286"/>
              <a:gd name="T25" fmla="*/ 1249 h 1250"/>
              <a:gd name="T26" fmla="*/ 386 w 1286"/>
              <a:gd name="T27" fmla="*/ 1167 h 1250"/>
              <a:gd name="T28" fmla="*/ 585 w 1286"/>
              <a:gd name="T29" fmla="*/ 968 h 1250"/>
              <a:gd name="T30" fmla="*/ 585 w 1286"/>
              <a:gd name="T31" fmla="*/ 776 h 1250"/>
              <a:gd name="T32" fmla="*/ 498 w 1286"/>
              <a:gd name="T33" fmla="*/ 643 h 1250"/>
              <a:gd name="T34" fmla="*/ 643 w 1286"/>
              <a:gd name="T35" fmla="*/ 498 h 1250"/>
              <a:gd name="T36" fmla="*/ 787 w 1286"/>
              <a:gd name="T37" fmla="*/ 643 h 1250"/>
              <a:gd name="T38" fmla="*/ 700 w 1286"/>
              <a:gd name="T39" fmla="*/ 776 h 1250"/>
              <a:gd name="T40" fmla="*/ 643 w 1286"/>
              <a:gd name="T41" fmla="*/ 235 h 1250"/>
              <a:gd name="T42" fmla="*/ 1050 w 1286"/>
              <a:gd name="T43" fmla="*/ 643 h 1250"/>
              <a:gd name="T44" fmla="*/ 935 w 1286"/>
              <a:gd name="T45" fmla="*/ 643 h 1250"/>
              <a:gd name="T46" fmla="*/ 643 w 1286"/>
              <a:gd name="T47" fmla="*/ 350 h 1250"/>
              <a:gd name="T48" fmla="*/ 350 w 1286"/>
              <a:gd name="T49" fmla="*/ 643 h 1250"/>
              <a:gd name="T50" fmla="*/ 235 w 1286"/>
              <a:gd name="T51" fmla="*/ 643 h 1250"/>
              <a:gd name="T52" fmla="*/ 643 w 1286"/>
              <a:gd name="T53" fmla="*/ 235 h 1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86" h="1250">
                <a:moveTo>
                  <a:pt x="643" y="0"/>
                </a:moveTo>
                <a:cubicBezTo>
                  <a:pt x="995" y="0"/>
                  <a:pt x="1285" y="290"/>
                  <a:pt x="1285" y="643"/>
                </a:cubicBezTo>
                <a:lnTo>
                  <a:pt x="1167" y="643"/>
                </a:lnTo>
                <a:cubicBezTo>
                  <a:pt x="1167" y="353"/>
                  <a:pt x="933" y="118"/>
                  <a:pt x="643" y="118"/>
                </a:cubicBezTo>
                <a:cubicBezTo>
                  <a:pt x="354" y="118"/>
                  <a:pt x="118" y="353"/>
                  <a:pt x="118" y="643"/>
                </a:cubicBezTo>
                <a:lnTo>
                  <a:pt x="0" y="643"/>
                </a:lnTo>
                <a:cubicBezTo>
                  <a:pt x="0" y="290"/>
                  <a:pt x="290" y="0"/>
                  <a:pt x="643" y="0"/>
                </a:cubicBezTo>
                <a:close/>
                <a:moveTo>
                  <a:pt x="700" y="776"/>
                </a:moveTo>
                <a:lnTo>
                  <a:pt x="700" y="968"/>
                </a:lnTo>
                <a:lnTo>
                  <a:pt x="899" y="1167"/>
                </a:lnTo>
                <a:lnTo>
                  <a:pt x="817" y="1249"/>
                </a:lnTo>
                <a:lnTo>
                  <a:pt x="643" y="1074"/>
                </a:lnTo>
                <a:lnTo>
                  <a:pt x="468" y="1249"/>
                </a:lnTo>
                <a:lnTo>
                  <a:pt x="386" y="1167"/>
                </a:lnTo>
                <a:lnTo>
                  <a:pt x="585" y="968"/>
                </a:lnTo>
                <a:lnTo>
                  <a:pt x="585" y="776"/>
                </a:lnTo>
                <a:cubicBezTo>
                  <a:pt x="533" y="755"/>
                  <a:pt x="498" y="703"/>
                  <a:pt x="498" y="643"/>
                </a:cubicBezTo>
                <a:cubicBezTo>
                  <a:pt x="498" y="563"/>
                  <a:pt x="564" y="498"/>
                  <a:pt x="643" y="498"/>
                </a:cubicBezTo>
                <a:cubicBezTo>
                  <a:pt x="723" y="498"/>
                  <a:pt x="787" y="563"/>
                  <a:pt x="787" y="643"/>
                </a:cubicBezTo>
                <a:cubicBezTo>
                  <a:pt x="787" y="703"/>
                  <a:pt x="752" y="755"/>
                  <a:pt x="700" y="776"/>
                </a:cubicBezTo>
                <a:close/>
                <a:moveTo>
                  <a:pt x="643" y="235"/>
                </a:moveTo>
                <a:cubicBezTo>
                  <a:pt x="869" y="235"/>
                  <a:pt x="1050" y="416"/>
                  <a:pt x="1050" y="643"/>
                </a:cubicBezTo>
                <a:lnTo>
                  <a:pt x="935" y="643"/>
                </a:lnTo>
                <a:cubicBezTo>
                  <a:pt x="935" y="481"/>
                  <a:pt x="805" y="350"/>
                  <a:pt x="643" y="350"/>
                </a:cubicBezTo>
                <a:cubicBezTo>
                  <a:pt x="482" y="350"/>
                  <a:pt x="350" y="481"/>
                  <a:pt x="350" y="643"/>
                </a:cubicBezTo>
                <a:lnTo>
                  <a:pt x="235" y="643"/>
                </a:lnTo>
                <a:cubicBezTo>
                  <a:pt x="235" y="416"/>
                  <a:pt x="416" y="235"/>
                  <a:pt x="643" y="23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23956" y="1557340"/>
            <a:ext cx="469900" cy="274637"/>
          </a:xfrm>
          <a:custGeom>
            <a:avLst/>
            <a:gdLst>
              <a:gd name="T0" fmla="*/ 989 w 1307"/>
              <a:gd name="T1" fmla="*/ 0 h 761"/>
              <a:gd name="T2" fmla="*/ 1306 w 1307"/>
              <a:gd name="T3" fmla="*/ 380 h 761"/>
              <a:gd name="T4" fmla="*/ 989 w 1307"/>
              <a:gd name="T5" fmla="*/ 760 h 761"/>
              <a:gd name="T6" fmla="*/ 899 w 1307"/>
              <a:gd name="T7" fmla="*/ 686 h 761"/>
              <a:gd name="T8" fmla="*/ 1153 w 1307"/>
              <a:gd name="T9" fmla="*/ 380 h 761"/>
              <a:gd name="T10" fmla="*/ 899 w 1307"/>
              <a:gd name="T11" fmla="*/ 74 h 761"/>
              <a:gd name="T12" fmla="*/ 989 w 1307"/>
              <a:gd name="T13" fmla="*/ 0 h 761"/>
              <a:gd name="T14" fmla="*/ 595 w 1307"/>
              <a:gd name="T15" fmla="*/ 437 h 761"/>
              <a:gd name="T16" fmla="*/ 595 w 1307"/>
              <a:gd name="T17" fmla="*/ 322 h 761"/>
              <a:gd name="T18" fmla="*/ 710 w 1307"/>
              <a:gd name="T19" fmla="*/ 322 h 761"/>
              <a:gd name="T20" fmla="*/ 710 w 1307"/>
              <a:gd name="T21" fmla="*/ 437 h 761"/>
              <a:gd name="T22" fmla="*/ 595 w 1307"/>
              <a:gd name="T23" fmla="*/ 437 h 761"/>
              <a:gd name="T24" fmla="*/ 945 w 1307"/>
              <a:gd name="T25" fmla="*/ 322 h 761"/>
              <a:gd name="T26" fmla="*/ 945 w 1307"/>
              <a:gd name="T27" fmla="*/ 437 h 761"/>
              <a:gd name="T28" fmla="*/ 828 w 1307"/>
              <a:gd name="T29" fmla="*/ 437 h 761"/>
              <a:gd name="T30" fmla="*/ 828 w 1307"/>
              <a:gd name="T31" fmla="*/ 322 h 761"/>
              <a:gd name="T32" fmla="*/ 945 w 1307"/>
              <a:gd name="T33" fmla="*/ 322 h 761"/>
              <a:gd name="T34" fmla="*/ 360 w 1307"/>
              <a:gd name="T35" fmla="*/ 437 h 761"/>
              <a:gd name="T36" fmla="*/ 360 w 1307"/>
              <a:gd name="T37" fmla="*/ 322 h 761"/>
              <a:gd name="T38" fmla="*/ 478 w 1307"/>
              <a:gd name="T39" fmla="*/ 322 h 761"/>
              <a:gd name="T40" fmla="*/ 478 w 1307"/>
              <a:gd name="T41" fmla="*/ 437 h 761"/>
              <a:gd name="T42" fmla="*/ 360 w 1307"/>
              <a:gd name="T43" fmla="*/ 437 h 761"/>
              <a:gd name="T44" fmla="*/ 407 w 1307"/>
              <a:gd name="T45" fmla="*/ 74 h 761"/>
              <a:gd name="T46" fmla="*/ 153 w 1307"/>
              <a:gd name="T47" fmla="*/ 380 h 761"/>
              <a:gd name="T48" fmla="*/ 407 w 1307"/>
              <a:gd name="T49" fmla="*/ 686 h 761"/>
              <a:gd name="T50" fmla="*/ 317 w 1307"/>
              <a:gd name="T51" fmla="*/ 760 h 761"/>
              <a:gd name="T52" fmla="*/ 0 w 1307"/>
              <a:gd name="T53" fmla="*/ 380 h 761"/>
              <a:gd name="T54" fmla="*/ 317 w 1307"/>
              <a:gd name="T55" fmla="*/ 0 h 761"/>
              <a:gd name="T56" fmla="*/ 407 w 1307"/>
              <a:gd name="T57" fmla="*/ 74 h 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07" h="761">
                <a:moveTo>
                  <a:pt x="989" y="0"/>
                </a:moveTo>
                <a:lnTo>
                  <a:pt x="1306" y="380"/>
                </a:lnTo>
                <a:lnTo>
                  <a:pt x="989" y="760"/>
                </a:lnTo>
                <a:lnTo>
                  <a:pt x="899" y="686"/>
                </a:lnTo>
                <a:lnTo>
                  <a:pt x="1153" y="380"/>
                </a:lnTo>
                <a:lnTo>
                  <a:pt x="899" y="74"/>
                </a:lnTo>
                <a:lnTo>
                  <a:pt x="989" y="0"/>
                </a:lnTo>
                <a:close/>
                <a:moveTo>
                  <a:pt x="595" y="437"/>
                </a:moveTo>
                <a:lnTo>
                  <a:pt x="595" y="322"/>
                </a:lnTo>
                <a:lnTo>
                  <a:pt x="710" y="322"/>
                </a:lnTo>
                <a:lnTo>
                  <a:pt x="710" y="437"/>
                </a:lnTo>
                <a:lnTo>
                  <a:pt x="595" y="437"/>
                </a:lnTo>
                <a:close/>
                <a:moveTo>
                  <a:pt x="945" y="322"/>
                </a:moveTo>
                <a:lnTo>
                  <a:pt x="945" y="437"/>
                </a:lnTo>
                <a:lnTo>
                  <a:pt x="828" y="437"/>
                </a:lnTo>
                <a:lnTo>
                  <a:pt x="828" y="322"/>
                </a:lnTo>
                <a:lnTo>
                  <a:pt x="945" y="322"/>
                </a:lnTo>
                <a:close/>
                <a:moveTo>
                  <a:pt x="360" y="437"/>
                </a:moveTo>
                <a:lnTo>
                  <a:pt x="360" y="322"/>
                </a:lnTo>
                <a:lnTo>
                  <a:pt x="478" y="322"/>
                </a:lnTo>
                <a:lnTo>
                  <a:pt x="478" y="437"/>
                </a:lnTo>
                <a:lnTo>
                  <a:pt x="360" y="437"/>
                </a:lnTo>
                <a:close/>
                <a:moveTo>
                  <a:pt x="407" y="74"/>
                </a:moveTo>
                <a:lnTo>
                  <a:pt x="153" y="380"/>
                </a:lnTo>
                <a:lnTo>
                  <a:pt x="407" y="686"/>
                </a:lnTo>
                <a:lnTo>
                  <a:pt x="317" y="760"/>
                </a:lnTo>
                <a:lnTo>
                  <a:pt x="0" y="380"/>
                </a:lnTo>
                <a:lnTo>
                  <a:pt x="317" y="0"/>
                </a:lnTo>
                <a:lnTo>
                  <a:pt x="407" y="7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712994" y="1441450"/>
            <a:ext cx="252412" cy="503238"/>
          </a:xfrm>
          <a:custGeom>
            <a:avLst/>
            <a:gdLst>
              <a:gd name="T0" fmla="*/ 582 w 701"/>
              <a:gd name="T1" fmla="*/ 932 h 1400"/>
              <a:gd name="T2" fmla="*/ 582 w 701"/>
              <a:gd name="T3" fmla="*/ 233 h 1400"/>
              <a:gd name="T4" fmla="*/ 118 w 701"/>
              <a:gd name="T5" fmla="*/ 233 h 1400"/>
              <a:gd name="T6" fmla="*/ 118 w 701"/>
              <a:gd name="T7" fmla="*/ 932 h 1400"/>
              <a:gd name="T8" fmla="*/ 582 w 701"/>
              <a:gd name="T9" fmla="*/ 932 h 1400"/>
              <a:gd name="T10" fmla="*/ 582 w 701"/>
              <a:gd name="T11" fmla="*/ 0 h 1400"/>
              <a:gd name="T12" fmla="*/ 700 w 701"/>
              <a:gd name="T13" fmla="*/ 118 h 1400"/>
              <a:gd name="T14" fmla="*/ 700 w 701"/>
              <a:gd name="T15" fmla="*/ 1050 h 1400"/>
              <a:gd name="T16" fmla="*/ 582 w 701"/>
              <a:gd name="T17" fmla="*/ 1167 h 1400"/>
              <a:gd name="T18" fmla="*/ 118 w 701"/>
              <a:gd name="T19" fmla="*/ 1167 h 1400"/>
              <a:gd name="T20" fmla="*/ 0 w 701"/>
              <a:gd name="T21" fmla="*/ 1050 h 1400"/>
              <a:gd name="T22" fmla="*/ 0 w 701"/>
              <a:gd name="T23" fmla="*/ 118 h 1400"/>
              <a:gd name="T24" fmla="*/ 118 w 701"/>
              <a:gd name="T25" fmla="*/ 0 h 1400"/>
              <a:gd name="T26" fmla="*/ 582 w 701"/>
              <a:gd name="T27" fmla="*/ 0 h 1400"/>
              <a:gd name="T28" fmla="*/ 525 w 701"/>
              <a:gd name="T29" fmla="*/ 1399 h 1400"/>
              <a:gd name="T30" fmla="*/ 525 w 701"/>
              <a:gd name="T31" fmla="*/ 1282 h 1400"/>
              <a:gd name="T32" fmla="*/ 642 w 701"/>
              <a:gd name="T33" fmla="*/ 1282 h 1400"/>
              <a:gd name="T34" fmla="*/ 642 w 701"/>
              <a:gd name="T35" fmla="*/ 1399 h 1400"/>
              <a:gd name="T36" fmla="*/ 525 w 701"/>
              <a:gd name="T37" fmla="*/ 1399 h 1400"/>
              <a:gd name="T38" fmla="*/ 293 w 701"/>
              <a:gd name="T39" fmla="*/ 1399 h 1400"/>
              <a:gd name="T40" fmla="*/ 293 w 701"/>
              <a:gd name="T41" fmla="*/ 1282 h 1400"/>
              <a:gd name="T42" fmla="*/ 407 w 701"/>
              <a:gd name="T43" fmla="*/ 1282 h 1400"/>
              <a:gd name="T44" fmla="*/ 407 w 701"/>
              <a:gd name="T45" fmla="*/ 1399 h 1400"/>
              <a:gd name="T46" fmla="*/ 293 w 701"/>
              <a:gd name="T47" fmla="*/ 1399 h 1400"/>
              <a:gd name="T48" fmla="*/ 58 w 701"/>
              <a:gd name="T49" fmla="*/ 1399 h 1400"/>
              <a:gd name="T50" fmla="*/ 58 w 701"/>
              <a:gd name="T51" fmla="*/ 1282 h 1400"/>
              <a:gd name="T52" fmla="*/ 175 w 701"/>
              <a:gd name="T53" fmla="*/ 1282 h 1400"/>
              <a:gd name="T54" fmla="*/ 175 w 701"/>
              <a:gd name="T55" fmla="*/ 1399 h 1400"/>
              <a:gd name="T56" fmla="*/ 58 w 701"/>
              <a:gd name="T57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01" h="1400">
                <a:moveTo>
                  <a:pt x="582" y="932"/>
                </a:moveTo>
                <a:lnTo>
                  <a:pt x="582" y="233"/>
                </a:lnTo>
                <a:lnTo>
                  <a:pt x="118" y="233"/>
                </a:lnTo>
                <a:lnTo>
                  <a:pt x="118" y="932"/>
                </a:lnTo>
                <a:lnTo>
                  <a:pt x="582" y="932"/>
                </a:lnTo>
                <a:close/>
                <a:moveTo>
                  <a:pt x="582" y="0"/>
                </a:moveTo>
                <a:cubicBezTo>
                  <a:pt x="645" y="0"/>
                  <a:pt x="700" y="55"/>
                  <a:pt x="700" y="118"/>
                </a:cubicBezTo>
                <a:lnTo>
                  <a:pt x="700" y="1050"/>
                </a:lnTo>
                <a:cubicBezTo>
                  <a:pt x="700" y="1112"/>
                  <a:pt x="645" y="1167"/>
                  <a:pt x="582" y="1167"/>
                </a:cubicBezTo>
                <a:lnTo>
                  <a:pt x="118" y="1167"/>
                </a:lnTo>
                <a:cubicBezTo>
                  <a:pt x="55" y="1167"/>
                  <a:pt x="0" y="1112"/>
                  <a:pt x="0" y="1050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582" y="0"/>
                </a:lnTo>
                <a:close/>
                <a:moveTo>
                  <a:pt x="525" y="1399"/>
                </a:moveTo>
                <a:lnTo>
                  <a:pt x="525" y="1282"/>
                </a:lnTo>
                <a:lnTo>
                  <a:pt x="642" y="1282"/>
                </a:lnTo>
                <a:lnTo>
                  <a:pt x="642" y="1399"/>
                </a:lnTo>
                <a:lnTo>
                  <a:pt x="525" y="1399"/>
                </a:lnTo>
                <a:close/>
                <a:moveTo>
                  <a:pt x="293" y="1399"/>
                </a:moveTo>
                <a:lnTo>
                  <a:pt x="293" y="1282"/>
                </a:lnTo>
                <a:lnTo>
                  <a:pt x="407" y="1282"/>
                </a:lnTo>
                <a:lnTo>
                  <a:pt x="407" y="1399"/>
                </a:lnTo>
                <a:lnTo>
                  <a:pt x="293" y="1399"/>
                </a:lnTo>
                <a:close/>
                <a:moveTo>
                  <a:pt x="58" y="1399"/>
                </a:moveTo>
                <a:lnTo>
                  <a:pt x="58" y="1282"/>
                </a:lnTo>
                <a:lnTo>
                  <a:pt x="175" y="1282"/>
                </a:lnTo>
                <a:lnTo>
                  <a:pt x="175" y="1399"/>
                </a:lnTo>
                <a:lnTo>
                  <a:pt x="58" y="139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87719" y="1504951"/>
            <a:ext cx="461962" cy="377825"/>
          </a:xfrm>
          <a:custGeom>
            <a:avLst/>
            <a:gdLst>
              <a:gd name="T0" fmla="*/ 642 w 1285"/>
              <a:gd name="T1" fmla="*/ 350 h 1050"/>
              <a:gd name="T2" fmla="*/ 642 w 1285"/>
              <a:gd name="T3" fmla="*/ 700 h 1050"/>
              <a:gd name="T4" fmla="*/ 817 w 1285"/>
              <a:gd name="T5" fmla="*/ 525 h 1050"/>
              <a:gd name="T6" fmla="*/ 642 w 1285"/>
              <a:gd name="T7" fmla="*/ 350 h 1050"/>
              <a:gd name="T8" fmla="*/ 410 w 1285"/>
              <a:gd name="T9" fmla="*/ 757 h 1050"/>
              <a:gd name="T10" fmla="*/ 410 w 1285"/>
              <a:gd name="T11" fmla="*/ 612 h 1050"/>
              <a:gd name="T12" fmla="*/ 322 w 1285"/>
              <a:gd name="T13" fmla="*/ 525 h 1050"/>
              <a:gd name="T14" fmla="*/ 410 w 1285"/>
              <a:gd name="T15" fmla="*/ 437 h 1050"/>
              <a:gd name="T16" fmla="*/ 410 w 1285"/>
              <a:gd name="T17" fmla="*/ 293 h 1050"/>
              <a:gd name="T18" fmla="*/ 555 w 1285"/>
              <a:gd name="T19" fmla="*/ 293 h 1050"/>
              <a:gd name="T20" fmla="*/ 642 w 1285"/>
              <a:gd name="T21" fmla="*/ 205 h 1050"/>
              <a:gd name="T22" fmla="*/ 730 w 1285"/>
              <a:gd name="T23" fmla="*/ 293 h 1050"/>
              <a:gd name="T24" fmla="*/ 875 w 1285"/>
              <a:gd name="T25" fmla="*/ 293 h 1050"/>
              <a:gd name="T26" fmla="*/ 875 w 1285"/>
              <a:gd name="T27" fmla="*/ 437 h 1050"/>
              <a:gd name="T28" fmla="*/ 962 w 1285"/>
              <a:gd name="T29" fmla="*/ 525 h 1050"/>
              <a:gd name="T30" fmla="*/ 875 w 1285"/>
              <a:gd name="T31" fmla="*/ 612 h 1050"/>
              <a:gd name="T32" fmla="*/ 875 w 1285"/>
              <a:gd name="T33" fmla="*/ 757 h 1050"/>
              <a:gd name="T34" fmla="*/ 730 w 1285"/>
              <a:gd name="T35" fmla="*/ 757 h 1050"/>
              <a:gd name="T36" fmla="*/ 642 w 1285"/>
              <a:gd name="T37" fmla="*/ 845 h 1050"/>
              <a:gd name="T38" fmla="*/ 555 w 1285"/>
              <a:gd name="T39" fmla="*/ 757 h 1050"/>
              <a:gd name="T40" fmla="*/ 410 w 1285"/>
              <a:gd name="T41" fmla="*/ 757 h 1050"/>
              <a:gd name="T42" fmla="*/ 1167 w 1285"/>
              <a:gd name="T43" fmla="*/ 935 h 1050"/>
              <a:gd name="T44" fmla="*/ 1167 w 1285"/>
              <a:gd name="T45" fmla="*/ 115 h 1050"/>
              <a:gd name="T46" fmla="*/ 117 w 1285"/>
              <a:gd name="T47" fmla="*/ 115 h 1050"/>
              <a:gd name="T48" fmla="*/ 117 w 1285"/>
              <a:gd name="T49" fmla="*/ 935 h 1050"/>
              <a:gd name="T50" fmla="*/ 1167 w 1285"/>
              <a:gd name="T51" fmla="*/ 935 h 1050"/>
              <a:gd name="T52" fmla="*/ 1167 w 1285"/>
              <a:gd name="T53" fmla="*/ 0 h 1050"/>
              <a:gd name="T54" fmla="*/ 1284 w 1285"/>
              <a:gd name="T55" fmla="*/ 118 h 1050"/>
              <a:gd name="T56" fmla="*/ 1284 w 1285"/>
              <a:gd name="T57" fmla="*/ 932 h 1050"/>
              <a:gd name="T58" fmla="*/ 1167 w 1285"/>
              <a:gd name="T59" fmla="*/ 1049 h 1050"/>
              <a:gd name="T60" fmla="*/ 117 w 1285"/>
              <a:gd name="T61" fmla="*/ 1049 h 1050"/>
              <a:gd name="T62" fmla="*/ 0 w 1285"/>
              <a:gd name="T63" fmla="*/ 932 h 1050"/>
              <a:gd name="T64" fmla="*/ 0 w 1285"/>
              <a:gd name="T65" fmla="*/ 118 h 1050"/>
              <a:gd name="T66" fmla="*/ 117 w 1285"/>
              <a:gd name="T67" fmla="*/ 0 h 1050"/>
              <a:gd name="T68" fmla="*/ 1167 w 1285"/>
              <a:gd name="T69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5" h="1050">
                <a:moveTo>
                  <a:pt x="642" y="350"/>
                </a:moveTo>
                <a:lnTo>
                  <a:pt x="642" y="700"/>
                </a:lnTo>
                <a:cubicBezTo>
                  <a:pt x="738" y="700"/>
                  <a:pt x="817" y="620"/>
                  <a:pt x="817" y="525"/>
                </a:cubicBezTo>
                <a:cubicBezTo>
                  <a:pt x="817" y="429"/>
                  <a:pt x="738" y="350"/>
                  <a:pt x="642" y="350"/>
                </a:cubicBezTo>
                <a:close/>
                <a:moveTo>
                  <a:pt x="410" y="757"/>
                </a:moveTo>
                <a:lnTo>
                  <a:pt x="410" y="612"/>
                </a:lnTo>
                <a:lnTo>
                  <a:pt x="322" y="525"/>
                </a:lnTo>
                <a:lnTo>
                  <a:pt x="410" y="437"/>
                </a:lnTo>
                <a:lnTo>
                  <a:pt x="410" y="293"/>
                </a:lnTo>
                <a:lnTo>
                  <a:pt x="555" y="293"/>
                </a:lnTo>
                <a:lnTo>
                  <a:pt x="642" y="205"/>
                </a:lnTo>
                <a:lnTo>
                  <a:pt x="730" y="293"/>
                </a:lnTo>
                <a:lnTo>
                  <a:pt x="875" y="293"/>
                </a:lnTo>
                <a:lnTo>
                  <a:pt x="875" y="437"/>
                </a:lnTo>
                <a:lnTo>
                  <a:pt x="962" y="525"/>
                </a:lnTo>
                <a:lnTo>
                  <a:pt x="875" y="612"/>
                </a:lnTo>
                <a:lnTo>
                  <a:pt x="875" y="757"/>
                </a:lnTo>
                <a:lnTo>
                  <a:pt x="730" y="757"/>
                </a:lnTo>
                <a:lnTo>
                  <a:pt x="642" y="845"/>
                </a:lnTo>
                <a:lnTo>
                  <a:pt x="555" y="757"/>
                </a:lnTo>
                <a:lnTo>
                  <a:pt x="410" y="757"/>
                </a:lnTo>
                <a:close/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30" y="1049"/>
                  <a:pt x="1167" y="1049"/>
                </a:cubicBezTo>
                <a:lnTo>
                  <a:pt x="117" y="1049"/>
                </a:lnTo>
                <a:cubicBezTo>
                  <a:pt x="55" y="1049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865644" y="1441450"/>
            <a:ext cx="266700" cy="503238"/>
          </a:xfrm>
          <a:custGeom>
            <a:avLst/>
            <a:gdLst>
              <a:gd name="T0" fmla="*/ 574 w 742"/>
              <a:gd name="T1" fmla="*/ 834 h 1400"/>
              <a:gd name="T2" fmla="*/ 465 w 742"/>
              <a:gd name="T3" fmla="*/ 724 h 1400"/>
              <a:gd name="T4" fmla="*/ 465 w 742"/>
              <a:gd name="T5" fmla="*/ 943 h 1400"/>
              <a:gd name="T6" fmla="*/ 574 w 742"/>
              <a:gd name="T7" fmla="*/ 834 h 1400"/>
              <a:gd name="T8" fmla="*/ 465 w 742"/>
              <a:gd name="T9" fmla="*/ 224 h 1400"/>
              <a:gd name="T10" fmla="*/ 465 w 742"/>
              <a:gd name="T11" fmla="*/ 443 h 1400"/>
              <a:gd name="T12" fmla="*/ 574 w 742"/>
              <a:gd name="T13" fmla="*/ 334 h 1400"/>
              <a:gd name="T14" fmla="*/ 465 w 742"/>
              <a:gd name="T15" fmla="*/ 224 h 1400"/>
              <a:gd name="T16" fmla="*/ 741 w 742"/>
              <a:gd name="T17" fmla="*/ 334 h 1400"/>
              <a:gd name="T18" fmla="*/ 489 w 742"/>
              <a:gd name="T19" fmla="*/ 582 h 1400"/>
              <a:gd name="T20" fmla="*/ 741 w 742"/>
              <a:gd name="T21" fmla="*/ 834 h 1400"/>
              <a:gd name="T22" fmla="*/ 407 w 742"/>
              <a:gd name="T23" fmla="*/ 1167 h 1400"/>
              <a:gd name="T24" fmla="*/ 350 w 742"/>
              <a:gd name="T25" fmla="*/ 1167 h 1400"/>
              <a:gd name="T26" fmla="*/ 350 w 742"/>
              <a:gd name="T27" fmla="*/ 724 h 1400"/>
              <a:gd name="T28" fmla="*/ 82 w 742"/>
              <a:gd name="T29" fmla="*/ 992 h 1400"/>
              <a:gd name="T30" fmla="*/ 0 w 742"/>
              <a:gd name="T31" fmla="*/ 910 h 1400"/>
              <a:gd name="T32" fmla="*/ 325 w 742"/>
              <a:gd name="T33" fmla="*/ 582 h 1400"/>
              <a:gd name="T34" fmla="*/ 0 w 742"/>
              <a:gd name="T35" fmla="*/ 257 h 1400"/>
              <a:gd name="T36" fmla="*/ 82 w 742"/>
              <a:gd name="T37" fmla="*/ 175 h 1400"/>
              <a:gd name="T38" fmla="*/ 350 w 742"/>
              <a:gd name="T39" fmla="*/ 443 h 1400"/>
              <a:gd name="T40" fmla="*/ 350 w 742"/>
              <a:gd name="T41" fmla="*/ 0 h 1400"/>
              <a:gd name="T42" fmla="*/ 407 w 742"/>
              <a:gd name="T43" fmla="*/ 0 h 1400"/>
              <a:gd name="T44" fmla="*/ 741 w 742"/>
              <a:gd name="T45" fmla="*/ 334 h 1400"/>
              <a:gd name="T46" fmla="*/ 582 w 742"/>
              <a:gd name="T47" fmla="*/ 1399 h 1400"/>
              <a:gd name="T48" fmla="*/ 582 w 742"/>
              <a:gd name="T49" fmla="*/ 1282 h 1400"/>
              <a:gd name="T50" fmla="*/ 700 w 742"/>
              <a:gd name="T51" fmla="*/ 1282 h 1400"/>
              <a:gd name="T52" fmla="*/ 700 w 742"/>
              <a:gd name="T53" fmla="*/ 1399 h 1400"/>
              <a:gd name="T54" fmla="*/ 582 w 742"/>
              <a:gd name="T55" fmla="*/ 1399 h 1400"/>
              <a:gd name="T56" fmla="*/ 115 w 742"/>
              <a:gd name="T57" fmla="*/ 1399 h 1400"/>
              <a:gd name="T58" fmla="*/ 115 w 742"/>
              <a:gd name="T59" fmla="*/ 1282 h 1400"/>
              <a:gd name="T60" fmla="*/ 232 w 742"/>
              <a:gd name="T61" fmla="*/ 1282 h 1400"/>
              <a:gd name="T62" fmla="*/ 232 w 742"/>
              <a:gd name="T63" fmla="*/ 1399 h 1400"/>
              <a:gd name="T64" fmla="*/ 115 w 742"/>
              <a:gd name="T65" fmla="*/ 1399 h 1400"/>
              <a:gd name="T66" fmla="*/ 350 w 742"/>
              <a:gd name="T67" fmla="*/ 1399 h 1400"/>
              <a:gd name="T68" fmla="*/ 350 w 742"/>
              <a:gd name="T69" fmla="*/ 1282 h 1400"/>
              <a:gd name="T70" fmla="*/ 465 w 742"/>
              <a:gd name="T71" fmla="*/ 1282 h 1400"/>
              <a:gd name="T72" fmla="*/ 465 w 742"/>
              <a:gd name="T73" fmla="*/ 1399 h 1400"/>
              <a:gd name="T74" fmla="*/ 350 w 742"/>
              <a:gd name="T75" fmla="*/ 1399 h 1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42" h="1400">
                <a:moveTo>
                  <a:pt x="574" y="834"/>
                </a:moveTo>
                <a:lnTo>
                  <a:pt x="465" y="724"/>
                </a:lnTo>
                <a:lnTo>
                  <a:pt x="465" y="943"/>
                </a:lnTo>
                <a:lnTo>
                  <a:pt x="574" y="834"/>
                </a:lnTo>
                <a:close/>
                <a:moveTo>
                  <a:pt x="465" y="224"/>
                </a:moveTo>
                <a:lnTo>
                  <a:pt x="465" y="443"/>
                </a:lnTo>
                <a:lnTo>
                  <a:pt x="574" y="334"/>
                </a:lnTo>
                <a:lnTo>
                  <a:pt x="465" y="224"/>
                </a:lnTo>
                <a:close/>
                <a:moveTo>
                  <a:pt x="741" y="334"/>
                </a:moveTo>
                <a:lnTo>
                  <a:pt x="489" y="582"/>
                </a:lnTo>
                <a:lnTo>
                  <a:pt x="741" y="834"/>
                </a:lnTo>
                <a:lnTo>
                  <a:pt x="407" y="1167"/>
                </a:lnTo>
                <a:lnTo>
                  <a:pt x="350" y="1167"/>
                </a:lnTo>
                <a:lnTo>
                  <a:pt x="350" y="724"/>
                </a:lnTo>
                <a:lnTo>
                  <a:pt x="82" y="992"/>
                </a:lnTo>
                <a:lnTo>
                  <a:pt x="0" y="910"/>
                </a:lnTo>
                <a:lnTo>
                  <a:pt x="325" y="582"/>
                </a:lnTo>
                <a:lnTo>
                  <a:pt x="0" y="257"/>
                </a:lnTo>
                <a:lnTo>
                  <a:pt x="82" y="175"/>
                </a:lnTo>
                <a:lnTo>
                  <a:pt x="350" y="443"/>
                </a:lnTo>
                <a:lnTo>
                  <a:pt x="350" y="0"/>
                </a:lnTo>
                <a:lnTo>
                  <a:pt x="407" y="0"/>
                </a:lnTo>
                <a:lnTo>
                  <a:pt x="741" y="334"/>
                </a:lnTo>
                <a:close/>
                <a:moveTo>
                  <a:pt x="582" y="1399"/>
                </a:moveTo>
                <a:lnTo>
                  <a:pt x="582" y="1282"/>
                </a:lnTo>
                <a:lnTo>
                  <a:pt x="700" y="1282"/>
                </a:lnTo>
                <a:lnTo>
                  <a:pt x="700" y="1399"/>
                </a:lnTo>
                <a:lnTo>
                  <a:pt x="582" y="1399"/>
                </a:lnTo>
                <a:close/>
                <a:moveTo>
                  <a:pt x="115" y="1399"/>
                </a:moveTo>
                <a:lnTo>
                  <a:pt x="115" y="1282"/>
                </a:lnTo>
                <a:lnTo>
                  <a:pt x="232" y="1282"/>
                </a:lnTo>
                <a:lnTo>
                  <a:pt x="232" y="1399"/>
                </a:lnTo>
                <a:lnTo>
                  <a:pt x="115" y="1399"/>
                </a:lnTo>
                <a:close/>
                <a:moveTo>
                  <a:pt x="350" y="1399"/>
                </a:moveTo>
                <a:lnTo>
                  <a:pt x="350" y="1282"/>
                </a:lnTo>
                <a:lnTo>
                  <a:pt x="465" y="1282"/>
                </a:lnTo>
                <a:lnTo>
                  <a:pt x="465" y="1399"/>
                </a:lnTo>
                <a:lnTo>
                  <a:pt x="350" y="139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8069" y="2371727"/>
            <a:ext cx="463550" cy="377825"/>
          </a:xfrm>
          <a:custGeom>
            <a:avLst/>
            <a:gdLst>
              <a:gd name="T0" fmla="*/ 1167 w 1286"/>
              <a:gd name="T1" fmla="*/ 935 h 1051"/>
              <a:gd name="T2" fmla="*/ 1167 w 1286"/>
              <a:gd name="T3" fmla="*/ 115 h 1051"/>
              <a:gd name="T4" fmla="*/ 118 w 1286"/>
              <a:gd name="T5" fmla="*/ 115 h 1051"/>
              <a:gd name="T6" fmla="*/ 118 w 1286"/>
              <a:gd name="T7" fmla="*/ 935 h 1051"/>
              <a:gd name="T8" fmla="*/ 1167 w 1286"/>
              <a:gd name="T9" fmla="*/ 935 h 1051"/>
              <a:gd name="T10" fmla="*/ 1167 w 1286"/>
              <a:gd name="T11" fmla="*/ 0 h 1051"/>
              <a:gd name="T12" fmla="*/ 1285 w 1286"/>
              <a:gd name="T13" fmla="*/ 118 h 1051"/>
              <a:gd name="T14" fmla="*/ 1285 w 1286"/>
              <a:gd name="T15" fmla="*/ 932 h 1051"/>
              <a:gd name="T16" fmla="*/ 1167 w 1286"/>
              <a:gd name="T17" fmla="*/ 1050 h 1051"/>
              <a:gd name="T18" fmla="*/ 118 w 1286"/>
              <a:gd name="T19" fmla="*/ 1050 h 1051"/>
              <a:gd name="T20" fmla="*/ 0 w 1286"/>
              <a:gd name="T21" fmla="*/ 932 h 1051"/>
              <a:gd name="T22" fmla="*/ 0 w 1286"/>
              <a:gd name="T23" fmla="*/ 118 h 1051"/>
              <a:gd name="T24" fmla="*/ 118 w 1286"/>
              <a:gd name="T25" fmla="*/ 0 h 1051"/>
              <a:gd name="T26" fmla="*/ 1167 w 1286"/>
              <a:gd name="T27" fmla="*/ 0 h 1051"/>
              <a:gd name="T28" fmla="*/ 760 w 1286"/>
              <a:gd name="T29" fmla="*/ 757 h 1051"/>
              <a:gd name="T30" fmla="*/ 643 w 1286"/>
              <a:gd name="T31" fmla="*/ 905 h 1051"/>
              <a:gd name="T32" fmla="*/ 525 w 1286"/>
              <a:gd name="T33" fmla="*/ 757 h 1051"/>
              <a:gd name="T34" fmla="*/ 760 w 1286"/>
              <a:gd name="T35" fmla="*/ 757 h 1051"/>
              <a:gd name="T36" fmla="*/ 293 w 1286"/>
              <a:gd name="T37" fmla="*/ 408 h 1051"/>
              <a:gd name="T38" fmla="*/ 293 w 1286"/>
              <a:gd name="T39" fmla="*/ 643 h 1051"/>
              <a:gd name="T40" fmla="*/ 148 w 1286"/>
              <a:gd name="T41" fmla="*/ 525 h 1051"/>
              <a:gd name="T42" fmla="*/ 293 w 1286"/>
              <a:gd name="T43" fmla="*/ 408 h 1051"/>
              <a:gd name="T44" fmla="*/ 992 w 1286"/>
              <a:gd name="T45" fmla="*/ 408 h 1051"/>
              <a:gd name="T46" fmla="*/ 1137 w 1286"/>
              <a:gd name="T47" fmla="*/ 525 h 1051"/>
              <a:gd name="T48" fmla="*/ 992 w 1286"/>
              <a:gd name="T49" fmla="*/ 643 h 1051"/>
              <a:gd name="T50" fmla="*/ 992 w 1286"/>
              <a:gd name="T51" fmla="*/ 408 h 1051"/>
              <a:gd name="T52" fmla="*/ 643 w 1286"/>
              <a:gd name="T53" fmla="*/ 145 h 1051"/>
              <a:gd name="T54" fmla="*/ 760 w 1286"/>
              <a:gd name="T55" fmla="*/ 293 h 1051"/>
              <a:gd name="T56" fmla="*/ 525 w 1286"/>
              <a:gd name="T57" fmla="*/ 293 h 1051"/>
              <a:gd name="T58" fmla="*/ 643 w 1286"/>
              <a:gd name="T59" fmla="*/ 145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1051">
                <a:moveTo>
                  <a:pt x="1167" y="935"/>
                </a:moveTo>
                <a:lnTo>
                  <a:pt x="1167" y="115"/>
                </a:lnTo>
                <a:lnTo>
                  <a:pt x="118" y="115"/>
                </a:lnTo>
                <a:lnTo>
                  <a:pt x="118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  <a:moveTo>
                  <a:pt x="760" y="757"/>
                </a:moveTo>
                <a:lnTo>
                  <a:pt x="643" y="905"/>
                </a:lnTo>
                <a:lnTo>
                  <a:pt x="525" y="757"/>
                </a:lnTo>
                <a:lnTo>
                  <a:pt x="760" y="757"/>
                </a:lnTo>
                <a:close/>
                <a:moveTo>
                  <a:pt x="293" y="408"/>
                </a:moveTo>
                <a:lnTo>
                  <a:pt x="293" y="643"/>
                </a:lnTo>
                <a:lnTo>
                  <a:pt x="148" y="525"/>
                </a:lnTo>
                <a:lnTo>
                  <a:pt x="293" y="408"/>
                </a:lnTo>
                <a:close/>
                <a:moveTo>
                  <a:pt x="992" y="408"/>
                </a:moveTo>
                <a:lnTo>
                  <a:pt x="1137" y="525"/>
                </a:lnTo>
                <a:lnTo>
                  <a:pt x="992" y="643"/>
                </a:lnTo>
                <a:lnTo>
                  <a:pt x="992" y="408"/>
                </a:lnTo>
                <a:close/>
                <a:moveTo>
                  <a:pt x="643" y="145"/>
                </a:moveTo>
                <a:lnTo>
                  <a:pt x="760" y="293"/>
                </a:lnTo>
                <a:lnTo>
                  <a:pt x="525" y="293"/>
                </a:lnTo>
                <a:lnTo>
                  <a:pt x="643" y="14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51856" y="2362201"/>
            <a:ext cx="419100" cy="398463"/>
          </a:xfrm>
          <a:custGeom>
            <a:avLst/>
            <a:gdLst>
              <a:gd name="T0" fmla="*/ 407 w 1165"/>
              <a:gd name="T1" fmla="*/ 932 h 1108"/>
              <a:gd name="T2" fmla="*/ 845 w 1165"/>
              <a:gd name="T3" fmla="*/ 639 h 1108"/>
              <a:gd name="T4" fmla="*/ 407 w 1165"/>
              <a:gd name="T5" fmla="*/ 407 h 1108"/>
              <a:gd name="T6" fmla="*/ 407 w 1165"/>
              <a:gd name="T7" fmla="*/ 932 h 1108"/>
              <a:gd name="T8" fmla="*/ 465 w 1165"/>
              <a:gd name="T9" fmla="*/ 115 h 1108"/>
              <a:gd name="T10" fmla="*/ 465 w 1165"/>
              <a:gd name="T11" fmla="*/ 232 h 1108"/>
              <a:gd name="T12" fmla="*/ 700 w 1165"/>
              <a:gd name="T13" fmla="*/ 232 h 1108"/>
              <a:gd name="T14" fmla="*/ 700 w 1165"/>
              <a:gd name="T15" fmla="*/ 115 h 1108"/>
              <a:gd name="T16" fmla="*/ 465 w 1165"/>
              <a:gd name="T17" fmla="*/ 115 h 1108"/>
              <a:gd name="T18" fmla="*/ 815 w 1165"/>
              <a:gd name="T19" fmla="*/ 232 h 1108"/>
              <a:gd name="T20" fmla="*/ 1164 w 1165"/>
              <a:gd name="T21" fmla="*/ 232 h 1108"/>
              <a:gd name="T22" fmla="*/ 1164 w 1165"/>
              <a:gd name="T23" fmla="*/ 989 h 1108"/>
              <a:gd name="T24" fmla="*/ 1050 w 1165"/>
              <a:gd name="T25" fmla="*/ 1107 h 1108"/>
              <a:gd name="T26" fmla="*/ 115 w 1165"/>
              <a:gd name="T27" fmla="*/ 1107 h 1108"/>
              <a:gd name="T28" fmla="*/ 0 w 1165"/>
              <a:gd name="T29" fmla="*/ 989 h 1108"/>
              <a:gd name="T30" fmla="*/ 0 w 1165"/>
              <a:gd name="T31" fmla="*/ 232 h 1108"/>
              <a:gd name="T32" fmla="*/ 350 w 1165"/>
              <a:gd name="T33" fmla="*/ 232 h 1108"/>
              <a:gd name="T34" fmla="*/ 350 w 1165"/>
              <a:gd name="T35" fmla="*/ 115 h 1108"/>
              <a:gd name="T36" fmla="*/ 465 w 1165"/>
              <a:gd name="T37" fmla="*/ 0 h 1108"/>
              <a:gd name="T38" fmla="*/ 700 w 1165"/>
              <a:gd name="T39" fmla="*/ 0 h 1108"/>
              <a:gd name="T40" fmla="*/ 815 w 1165"/>
              <a:gd name="T41" fmla="*/ 115 h 1108"/>
              <a:gd name="T42" fmla="*/ 815 w 1165"/>
              <a:gd name="T43" fmla="*/ 23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5" h="1108">
                <a:moveTo>
                  <a:pt x="407" y="932"/>
                </a:moveTo>
                <a:lnTo>
                  <a:pt x="845" y="639"/>
                </a:lnTo>
                <a:lnTo>
                  <a:pt x="407" y="407"/>
                </a:lnTo>
                <a:lnTo>
                  <a:pt x="407" y="932"/>
                </a:lnTo>
                <a:close/>
                <a:moveTo>
                  <a:pt x="465" y="115"/>
                </a:moveTo>
                <a:lnTo>
                  <a:pt x="465" y="232"/>
                </a:lnTo>
                <a:lnTo>
                  <a:pt x="700" y="232"/>
                </a:lnTo>
                <a:lnTo>
                  <a:pt x="700" y="115"/>
                </a:lnTo>
                <a:lnTo>
                  <a:pt x="465" y="115"/>
                </a:lnTo>
                <a:close/>
                <a:moveTo>
                  <a:pt x="815" y="232"/>
                </a:moveTo>
                <a:lnTo>
                  <a:pt x="1164" y="232"/>
                </a:lnTo>
                <a:lnTo>
                  <a:pt x="1164" y="989"/>
                </a:lnTo>
                <a:cubicBezTo>
                  <a:pt x="1164" y="1055"/>
                  <a:pt x="1115" y="1107"/>
                  <a:pt x="1050" y="1107"/>
                </a:cubicBezTo>
                <a:lnTo>
                  <a:pt x="115" y="1107"/>
                </a:lnTo>
                <a:cubicBezTo>
                  <a:pt x="49" y="1107"/>
                  <a:pt x="0" y="1055"/>
                  <a:pt x="0" y="989"/>
                </a:cubicBezTo>
                <a:lnTo>
                  <a:pt x="0" y="232"/>
                </a:lnTo>
                <a:lnTo>
                  <a:pt x="350" y="232"/>
                </a:lnTo>
                <a:lnTo>
                  <a:pt x="350" y="115"/>
                </a:lnTo>
                <a:cubicBezTo>
                  <a:pt x="350" y="49"/>
                  <a:pt x="399" y="0"/>
                  <a:pt x="465" y="0"/>
                </a:cubicBezTo>
                <a:lnTo>
                  <a:pt x="700" y="0"/>
                </a:lnTo>
                <a:cubicBezTo>
                  <a:pt x="765" y="0"/>
                  <a:pt x="815" y="49"/>
                  <a:pt x="815" y="115"/>
                </a:cubicBezTo>
                <a:lnTo>
                  <a:pt x="815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02783" y="2341565"/>
            <a:ext cx="461963" cy="441325"/>
          </a:xfrm>
          <a:custGeom>
            <a:avLst/>
            <a:gdLst>
              <a:gd name="T0" fmla="*/ 642 w 1285"/>
              <a:gd name="T1" fmla="*/ 817 h 1225"/>
              <a:gd name="T2" fmla="*/ 962 w 1285"/>
              <a:gd name="T3" fmla="*/ 585 h 1225"/>
              <a:gd name="T4" fmla="*/ 642 w 1285"/>
              <a:gd name="T5" fmla="*/ 410 h 1225"/>
              <a:gd name="T6" fmla="*/ 642 w 1285"/>
              <a:gd name="T7" fmla="*/ 817 h 1225"/>
              <a:gd name="T8" fmla="*/ 642 w 1285"/>
              <a:gd name="T9" fmla="*/ 118 h 1225"/>
              <a:gd name="T10" fmla="*/ 642 w 1285"/>
              <a:gd name="T11" fmla="*/ 235 h 1225"/>
              <a:gd name="T12" fmla="*/ 874 w 1285"/>
              <a:gd name="T13" fmla="*/ 235 h 1225"/>
              <a:gd name="T14" fmla="*/ 874 w 1285"/>
              <a:gd name="T15" fmla="*/ 118 h 1225"/>
              <a:gd name="T16" fmla="*/ 642 w 1285"/>
              <a:gd name="T17" fmla="*/ 118 h 1225"/>
              <a:gd name="T18" fmla="*/ 992 w 1285"/>
              <a:gd name="T19" fmla="*/ 235 h 1225"/>
              <a:gd name="T20" fmla="*/ 1284 w 1285"/>
              <a:gd name="T21" fmla="*/ 235 h 1225"/>
              <a:gd name="T22" fmla="*/ 1284 w 1285"/>
              <a:gd name="T23" fmla="*/ 874 h 1225"/>
              <a:gd name="T24" fmla="*/ 1167 w 1285"/>
              <a:gd name="T25" fmla="*/ 992 h 1225"/>
              <a:gd name="T26" fmla="*/ 350 w 1285"/>
              <a:gd name="T27" fmla="*/ 992 h 1225"/>
              <a:gd name="T28" fmla="*/ 235 w 1285"/>
              <a:gd name="T29" fmla="*/ 874 h 1225"/>
              <a:gd name="T30" fmla="*/ 235 w 1285"/>
              <a:gd name="T31" fmla="*/ 235 h 1225"/>
              <a:gd name="T32" fmla="*/ 524 w 1285"/>
              <a:gd name="T33" fmla="*/ 235 h 1225"/>
              <a:gd name="T34" fmla="*/ 524 w 1285"/>
              <a:gd name="T35" fmla="*/ 118 h 1225"/>
              <a:gd name="T36" fmla="*/ 642 w 1285"/>
              <a:gd name="T37" fmla="*/ 0 h 1225"/>
              <a:gd name="T38" fmla="*/ 874 w 1285"/>
              <a:gd name="T39" fmla="*/ 0 h 1225"/>
              <a:gd name="T40" fmla="*/ 992 w 1285"/>
              <a:gd name="T41" fmla="*/ 118 h 1225"/>
              <a:gd name="T42" fmla="*/ 992 w 1285"/>
              <a:gd name="T43" fmla="*/ 235 h 1225"/>
              <a:gd name="T44" fmla="*/ 117 w 1285"/>
              <a:gd name="T45" fmla="*/ 467 h 1225"/>
              <a:gd name="T46" fmla="*/ 117 w 1285"/>
              <a:gd name="T47" fmla="*/ 1110 h 1225"/>
              <a:gd name="T48" fmla="*/ 1049 w 1285"/>
              <a:gd name="T49" fmla="*/ 1110 h 1225"/>
              <a:gd name="T50" fmla="*/ 934 w 1285"/>
              <a:gd name="T51" fmla="*/ 1224 h 1225"/>
              <a:gd name="T52" fmla="*/ 117 w 1285"/>
              <a:gd name="T53" fmla="*/ 1224 h 1225"/>
              <a:gd name="T54" fmla="*/ 0 w 1285"/>
              <a:gd name="T55" fmla="*/ 1110 h 1225"/>
              <a:gd name="T56" fmla="*/ 0 w 1285"/>
              <a:gd name="T57" fmla="*/ 467 h 1225"/>
              <a:gd name="T58" fmla="*/ 117 w 1285"/>
              <a:gd name="T59" fmla="*/ 467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5" h="1225">
                <a:moveTo>
                  <a:pt x="642" y="817"/>
                </a:moveTo>
                <a:lnTo>
                  <a:pt x="962" y="585"/>
                </a:lnTo>
                <a:lnTo>
                  <a:pt x="642" y="410"/>
                </a:lnTo>
                <a:lnTo>
                  <a:pt x="642" y="817"/>
                </a:lnTo>
                <a:close/>
                <a:moveTo>
                  <a:pt x="642" y="118"/>
                </a:moveTo>
                <a:lnTo>
                  <a:pt x="642" y="235"/>
                </a:lnTo>
                <a:lnTo>
                  <a:pt x="874" y="235"/>
                </a:lnTo>
                <a:lnTo>
                  <a:pt x="874" y="118"/>
                </a:lnTo>
                <a:lnTo>
                  <a:pt x="642" y="118"/>
                </a:lnTo>
                <a:close/>
                <a:moveTo>
                  <a:pt x="992" y="235"/>
                </a:moveTo>
                <a:lnTo>
                  <a:pt x="1284" y="235"/>
                </a:lnTo>
                <a:lnTo>
                  <a:pt x="1284" y="874"/>
                </a:lnTo>
                <a:cubicBezTo>
                  <a:pt x="1284" y="940"/>
                  <a:pt x="1232" y="992"/>
                  <a:pt x="1167" y="992"/>
                </a:cubicBezTo>
                <a:lnTo>
                  <a:pt x="350" y="992"/>
                </a:lnTo>
                <a:cubicBezTo>
                  <a:pt x="284" y="992"/>
                  <a:pt x="235" y="940"/>
                  <a:pt x="235" y="874"/>
                </a:cubicBezTo>
                <a:lnTo>
                  <a:pt x="235" y="235"/>
                </a:lnTo>
                <a:lnTo>
                  <a:pt x="524" y="235"/>
                </a:lnTo>
                <a:lnTo>
                  <a:pt x="524" y="118"/>
                </a:lnTo>
                <a:cubicBezTo>
                  <a:pt x="524" y="52"/>
                  <a:pt x="576" y="0"/>
                  <a:pt x="642" y="0"/>
                </a:cubicBezTo>
                <a:lnTo>
                  <a:pt x="874" y="0"/>
                </a:lnTo>
                <a:cubicBezTo>
                  <a:pt x="940" y="0"/>
                  <a:pt x="992" y="52"/>
                  <a:pt x="992" y="118"/>
                </a:cubicBezTo>
                <a:lnTo>
                  <a:pt x="992" y="235"/>
                </a:lnTo>
                <a:close/>
                <a:moveTo>
                  <a:pt x="117" y="467"/>
                </a:moveTo>
                <a:lnTo>
                  <a:pt x="117" y="1110"/>
                </a:lnTo>
                <a:lnTo>
                  <a:pt x="1049" y="1110"/>
                </a:lnTo>
                <a:cubicBezTo>
                  <a:pt x="1049" y="1175"/>
                  <a:pt x="1000" y="1224"/>
                  <a:pt x="934" y="1224"/>
                </a:cubicBezTo>
                <a:lnTo>
                  <a:pt x="117" y="1224"/>
                </a:lnTo>
                <a:cubicBezTo>
                  <a:pt x="52" y="1224"/>
                  <a:pt x="0" y="1175"/>
                  <a:pt x="0" y="1110"/>
                </a:cubicBezTo>
                <a:lnTo>
                  <a:pt x="0" y="467"/>
                </a:lnTo>
                <a:lnTo>
                  <a:pt x="117" y="46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318796" y="2352675"/>
            <a:ext cx="377825" cy="419100"/>
          </a:xfrm>
          <a:custGeom>
            <a:avLst/>
            <a:gdLst>
              <a:gd name="T0" fmla="*/ 874 w 1050"/>
              <a:gd name="T1" fmla="*/ 820 h 1163"/>
              <a:gd name="T2" fmla="*/ 1044 w 1050"/>
              <a:gd name="T3" fmla="*/ 990 h 1163"/>
              <a:gd name="T4" fmla="*/ 874 w 1050"/>
              <a:gd name="T5" fmla="*/ 1162 h 1163"/>
              <a:gd name="T6" fmla="*/ 705 w 1050"/>
              <a:gd name="T7" fmla="*/ 990 h 1163"/>
              <a:gd name="T8" fmla="*/ 708 w 1050"/>
              <a:gd name="T9" fmla="*/ 951 h 1163"/>
              <a:gd name="T10" fmla="*/ 295 w 1050"/>
              <a:gd name="T11" fmla="*/ 711 h 1163"/>
              <a:gd name="T12" fmla="*/ 175 w 1050"/>
              <a:gd name="T13" fmla="*/ 757 h 1163"/>
              <a:gd name="T14" fmla="*/ 0 w 1050"/>
              <a:gd name="T15" fmla="*/ 583 h 1163"/>
              <a:gd name="T16" fmla="*/ 175 w 1050"/>
              <a:gd name="T17" fmla="*/ 408 h 1163"/>
              <a:gd name="T18" fmla="*/ 295 w 1050"/>
              <a:gd name="T19" fmla="*/ 454 h 1163"/>
              <a:gd name="T20" fmla="*/ 705 w 1050"/>
              <a:gd name="T21" fmla="*/ 216 h 1163"/>
              <a:gd name="T22" fmla="*/ 700 w 1050"/>
              <a:gd name="T23" fmla="*/ 175 h 1163"/>
              <a:gd name="T24" fmla="*/ 874 w 1050"/>
              <a:gd name="T25" fmla="*/ 0 h 1163"/>
              <a:gd name="T26" fmla="*/ 1049 w 1050"/>
              <a:gd name="T27" fmla="*/ 175 h 1163"/>
              <a:gd name="T28" fmla="*/ 874 w 1050"/>
              <a:gd name="T29" fmla="*/ 350 h 1163"/>
              <a:gd name="T30" fmla="*/ 754 w 1050"/>
              <a:gd name="T31" fmla="*/ 301 h 1163"/>
              <a:gd name="T32" fmla="*/ 344 w 1050"/>
              <a:gd name="T33" fmla="*/ 542 h 1163"/>
              <a:gd name="T34" fmla="*/ 350 w 1050"/>
              <a:gd name="T35" fmla="*/ 583 h 1163"/>
              <a:gd name="T36" fmla="*/ 344 w 1050"/>
              <a:gd name="T37" fmla="*/ 624 h 1163"/>
              <a:gd name="T38" fmla="*/ 760 w 1050"/>
              <a:gd name="T39" fmla="*/ 864 h 1163"/>
              <a:gd name="T40" fmla="*/ 874 w 1050"/>
              <a:gd name="T41" fmla="*/ 820 h 1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0" h="1163">
                <a:moveTo>
                  <a:pt x="874" y="820"/>
                </a:moveTo>
                <a:cubicBezTo>
                  <a:pt x="967" y="820"/>
                  <a:pt x="1044" y="897"/>
                  <a:pt x="1044" y="990"/>
                </a:cubicBezTo>
                <a:cubicBezTo>
                  <a:pt x="1044" y="1083"/>
                  <a:pt x="966" y="1162"/>
                  <a:pt x="874" y="1162"/>
                </a:cubicBezTo>
                <a:cubicBezTo>
                  <a:pt x="781" y="1162"/>
                  <a:pt x="705" y="1083"/>
                  <a:pt x="705" y="990"/>
                </a:cubicBezTo>
                <a:cubicBezTo>
                  <a:pt x="705" y="976"/>
                  <a:pt x="705" y="962"/>
                  <a:pt x="708" y="951"/>
                </a:cubicBezTo>
                <a:lnTo>
                  <a:pt x="295" y="711"/>
                </a:lnTo>
                <a:cubicBezTo>
                  <a:pt x="262" y="741"/>
                  <a:pt x="221" y="757"/>
                  <a:pt x="175" y="757"/>
                </a:cubicBezTo>
                <a:cubicBezTo>
                  <a:pt x="79" y="757"/>
                  <a:pt x="0" y="678"/>
                  <a:pt x="0" y="583"/>
                </a:cubicBezTo>
                <a:cubicBezTo>
                  <a:pt x="0" y="487"/>
                  <a:pt x="79" y="408"/>
                  <a:pt x="175" y="408"/>
                </a:cubicBezTo>
                <a:cubicBezTo>
                  <a:pt x="221" y="408"/>
                  <a:pt x="262" y="424"/>
                  <a:pt x="295" y="454"/>
                </a:cubicBezTo>
                <a:lnTo>
                  <a:pt x="705" y="216"/>
                </a:lnTo>
                <a:cubicBezTo>
                  <a:pt x="702" y="203"/>
                  <a:pt x="700" y="189"/>
                  <a:pt x="700" y="175"/>
                </a:cubicBezTo>
                <a:cubicBezTo>
                  <a:pt x="700" y="80"/>
                  <a:pt x="778" y="0"/>
                  <a:pt x="874" y="0"/>
                </a:cubicBezTo>
                <a:cubicBezTo>
                  <a:pt x="969" y="0"/>
                  <a:pt x="1049" y="79"/>
                  <a:pt x="1049" y="175"/>
                </a:cubicBezTo>
                <a:cubicBezTo>
                  <a:pt x="1049" y="270"/>
                  <a:pt x="970" y="350"/>
                  <a:pt x="874" y="350"/>
                </a:cubicBezTo>
                <a:cubicBezTo>
                  <a:pt x="828" y="350"/>
                  <a:pt x="787" y="331"/>
                  <a:pt x="754" y="301"/>
                </a:cubicBezTo>
                <a:lnTo>
                  <a:pt x="344" y="542"/>
                </a:lnTo>
                <a:cubicBezTo>
                  <a:pt x="347" y="555"/>
                  <a:pt x="350" y="569"/>
                  <a:pt x="350" y="583"/>
                </a:cubicBezTo>
                <a:cubicBezTo>
                  <a:pt x="350" y="596"/>
                  <a:pt x="347" y="610"/>
                  <a:pt x="344" y="624"/>
                </a:cubicBezTo>
                <a:lnTo>
                  <a:pt x="760" y="864"/>
                </a:lnTo>
                <a:cubicBezTo>
                  <a:pt x="790" y="837"/>
                  <a:pt x="831" y="820"/>
                  <a:pt x="874" y="82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74483" y="2351088"/>
            <a:ext cx="411163" cy="419100"/>
          </a:xfrm>
          <a:custGeom>
            <a:avLst/>
            <a:gdLst>
              <a:gd name="T0" fmla="*/ 571 w 1144"/>
              <a:gd name="T1" fmla="*/ 787 h 1165"/>
              <a:gd name="T2" fmla="*/ 776 w 1144"/>
              <a:gd name="T3" fmla="*/ 582 h 1165"/>
              <a:gd name="T4" fmla="*/ 571 w 1144"/>
              <a:gd name="T5" fmla="*/ 377 h 1165"/>
              <a:gd name="T6" fmla="*/ 366 w 1144"/>
              <a:gd name="T7" fmla="*/ 582 h 1165"/>
              <a:gd name="T8" fmla="*/ 571 w 1144"/>
              <a:gd name="T9" fmla="*/ 787 h 1165"/>
              <a:gd name="T10" fmla="*/ 1006 w 1144"/>
              <a:gd name="T11" fmla="*/ 640 h 1165"/>
              <a:gd name="T12" fmla="*/ 1129 w 1144"/>
              <a:gd name="T13" fmla="*/ 735 h 1165"/>
              <a:gd name="T14" fmla="*/ 1134 w 1144"/>
              <a:gd name="T15" fmla="*/ 773 h 1165"/>
              <a:gd name="T16" fmla="*/ 1017 w 1144"/>
              <a:gd name="T17" fmla="*/ 976 h 1165"/>
              <a:gd name="T18" fmla="*/ 981 w 1144"/>
              <a:gd name="T19" fmla="*/ 987 h 1165"/>
              <a:gd name="T20" fmla="*/ 836 w 1144"/>
              <a:gd name="T21" fmla="*/ 929 h 1165"/>
              <a:gd name="T22" fmla="*/ 738 w 1144"/>
              <a:gd name="T23" fmla="*/ 987 h 1165"/>
              <a:gd name="T24" fmla="*/ 716 w 1144"/>
              <a:gd name="T25" fmla="*/ 1140 h 1165"/>
              <a:gd name="T26" fmla="*/ 689 w 1144"/>
              <a:gd name="T27" fmla="*/ 1164 h 1165"/>
              <a:gd name="T28" fmla="*/ 454 w 1144"/>
              <a:gd name="T29" fmla="*/ 1164 h 1165"/>
              <a:gd name="T30" fmla="*/ 427 w 1144"/>
              <a:gd name="T31" fmla="*/ 1140 h 1165"/>
              <a:gd name="T32" fmla="*/ 405 w 1144"/>
              <a:gd name="T33" fmla="*/ 987 h 1165"/>
              <a:gd name="T34" fmla="*/ 306 w 1144"/>
              <a:gd name="T35" fmla="*/ 929 h 1165"/>
              <a:gd name="T36" fmla="*/ 161 w 1144"/>
              <a:gd name="T37" fmla="*/ 987 h 1165"/>
              <a:gd name="T38" fmla="*/ 126 w 1144"/>
              <a:gd name="T39" fmla="*/ 976 h 1165"/>
              <a:gd name="T40" fmla="*/ 8 w 1144"/>
              <a:gd name="T41" fmla="*/ 773 h 1165"/>
              <a:gd name="T42" fmla="*/ 14 w 1144"/>
              <a:gd name="T43" fmla="*/ 735 h 1165"/>
              <a:gd name="T44" fmla="*/ 137 w 1144"/>
              <a:gd name="T45" fmla="*/ 640 h 1165"/>
              <a:gd name="T46" fmla="*/ 134 w 1144"/>
              <a:gd name="T47" fmla="*/ 582 h 1165"/>
              <a:gd name="T48" fmla="*/ 137 w 1144"/>
              <a:gd name="T49" fmla="*/ 525 h 1165"/>
              <a:gd name="T50" fmla="*/ 14 w 1144"/>
              <a:gd name="T51" fmla="*/ 429 h 1165"/>
              <a:gd name="T52" fmla="*/ 8 w 1144"/>
              <a:gd name="T53" fmla="*/ 391 h 1165"/>
              <a:gd name="T54" fmla="*/ 126 w 1144"/>
              <a:gd name="T55" fmla="*/ 189 h 1165"/>
              <a:gd name="T56" fmla="*/ 161 w 1144"/>
              <a:gd name="T57" fmla="*/ 178 h 1165"/>
              <a:gd name="T58" fmla="*/ 306 w 1144"/>
              <a:gd name="T59" fmla="*/ 235 h 1165"/>
              <a:gd name="T60" fmla="*/ 405 w 1144"/>
              <a:gd name="T61" fmla="*/ 178 h 1165"/>
              <a:gd name="T62" fmla="*/ 427 w 1144"/>
              <a:gd name="T63" fmla="*/ 25 h 1165"/>
              <a:gd name="T64" fmla="*/ 454 w 1144"/>
              <a:gd name="T65" fmla="*/ 0 h 1165"/>
              <a:gd name="T66" fmla="*/ 689 w 1144"/>
              <a:gd name="T67" fmla="*/ 0 h 1165"/>
              <a:gd name="T68" fmla="*/ 716 w 1144"/>
              <a:gd name="T69" fmla="*/ 25 h 1165"/>
              <a:gd name="T70" fmla="*/ 738 w 1144"/>
              <a:gd name="T71" fmla="*/ 178 h 1165"/>
              <a:gd name="T72" fmla="*/ 836 w 1144"/>
              <a:gd name="T73" fmla="*/ 235 h 1165"/>
              <a:gd name="T74" fmla="*/ 981 w 1144"/>
              <a:gd name="T75" fmla="*/ 178 h 1165"/>
              <a:gd name="T76" fmla="*/ 1017 w 1144"/>
              <a:gd name="T77" fmla="*/ 189 h 1165"/>
              <a:gd name="T78" fmla="*/ 1134 w 1144"/>
              <a:gd name="T79" fmla="*/ 391 h 1165"/>
              <a:gd name="T80" fmla="*/ 1129 w 1144"/>
              <a:gd name="T81" fmla="*/ 429 h 1165"/>
              <a:gd name="T82" fmla="*/ 1006 w 1144"/>
              <a:gd name="T83" fmla="*/ 525 h 1165"/>
              <a:gd name="T84" fmla="*/ 1009 w 1144"/>
              <a:gd name="T85" fmla="*/ 582 h 1165"/>
              <a:gd name="T86" fmla="*/ 1006 w 1144"/>
              <a:gd name="T87" fmla="*/ 64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4" h="1165">
                <a:moveTo>
                  <a:pt x="571" y="787"/>
                </a:moveTo>
                <a:cubicBezTo>
                  <a:pt x="683" y="787"/>
                  <a:pt x="776" y="694"/>
                  <a:pt x="776" y="582"/>
                </a:cubicBezTo>
                <a:cubicBezTo>
                  <a:pt x="776" y="470"/>
                  <a:pt x="683" y="377"/>
                  <a:pt x="571" y="377"/>
                </a:cubicBezTo>
                <a:cubicBezTo>
                  <a:pt x="459" y="377"/>
                  <a:pt x="366" y="470"/>
                  <a:pt x="366" y="582"/>
                </a:cubicBezTo>
                <a:cubicBezTo>
                  <a:pt x="366" y="694"/>
                  <a:pt x="459" y="787"/>
                  <a:pt x="571" y="787"/>
                </a:cubicBezTo>
                <a:close/>
                <a:moveTo>
                  <a:pt x="1006" y="640"/>
                </a:moveTo>
                <a:lnTo>
                  <a:pt x="1129" y="735"/>
                </a:lnTo>
                <a:cubicBezTo>
                  <a:pt x="1140" y="743"/>
                  <a:pt x="1143" y="760"/>
                  <a:pt x="1134" y="773"/>
                </a:cubicBezTo>
                <a:lnTo>
                  <a:pt x="1017" y="976"/>
                </a:lnTo>
                <a:cubicBezTo>
                  <a:pt x="1009" y="989"/>
                  <a:pt x="995" y="992"/>
                  <a:pt x="981" y="987"/>
                </a:cubicBezTo>
                <a:lnTo>
                  <a:pt x="836" y="929"/>
                </a:lnTo>
                <a:cubicBezTo>
                  <a:pt x="806" y="951"/>
                  <a:pt x="774" y="973"/>
                  <a:pt x="738" y="987"/>
                </a:cubicBezTo>
                <a:lnTo>
                  <a:pt x="716" y="1140"/>
                </a:lnTo>
                <a:cubicBezTo>
                  <a:pt x="713" y="1153"/>
                  <a:pt x="703" y="1164"/>
                  <a:pt x="689" y="1164"/>
                </a:cubicBezTo>
                <a:lnTo>
                  <a:pt x="454" y="1164"/>
                </a:lnTo>
                <a:cubicBezTo>
                  <a:pt x="440" y="1164"/>
                  <a:pt x="429" y="1153"/>
                  <a:pt x="427" y="1140"/>
                </a:cubicBezTo>
                <a:lnTo>
                  <a:pt x="405" y="987"/>
                </a:lnTo>
                <a:cubicBezTo>
                  <a:pt x="369" y="973"/>
                  <a:pt x="336" y="954"/>
                  <a:pt x="306" y="929"/>
                </a:cubicBezTo>
                <a:lnTo>
                  <a:pt x="161" y="987"/>
                </a:lnTo>
                <a:cubicBezTo>
                  <a:pt x="148" y="992"/>
                  <a:pt x="134" y="989"/>
                  <a:pt x="126" y="976"/>
                </a:cubicBezTo>
                <a:lnTo>
                  <a:pt x="8" y="773"/>
                </a:lnTo>
                <a:cubicBezTo>
                  <a:pt x="0" y="760"/>
                  <a:pt x="3" y="743"/>
                  <a:pt x="14" y="735"/>
                </a:cubicBezTo>
                <a:lnTo>
                  <a:pt x="137" y="640"/>
                </a:lnTo>
                <a:cubicBezTo>
                  <a:pt x="134" y="620"/>
                  <a:pt x="134" y="601"/>
                  <a:pt x="134" y="582"/>
                </a:cubicBezTo>
                <a:cubicBezTo>
                  <a:pt x="134" y="563"/>
                  <a:pt x="134" y="544"/>
                  <a:pt x="137" y="525"/>
                </a:cubicBezTo>
                <a:lnTo>
                  <a:pt x="14" y="429"/>
                </a:lnTo>
                <a:cubicBezTo>
                  <a:pt x="3" y="421"/>
                  <a:pt x="0" y="405"/>
                  <a:pt x="8" y="391"/>
                </a:cubicBezTo>
                <a:lnTo>
                  <a:pt x="126" y="189"/>
                </a:lnTo>
                <a:cubicBezTo>
                  <a:pt x="134" y="175"/>
                  <a:pt x="148" y="172"/>
                  <a:pt x="161" y="178"/>
                </a:cubicBezTo>
                <a:lnTo>
                  <a:pt x="306" y="235"/>
                </a:lnTo>
                <a:cubicBezTo>
                  <a:pt x="336" y="213"/>
                  <a:pt x="369" y="191"/>
                  <a:pt x="405" y="178"/>
                </a:cubicBezTo>
                <a:lnTo>
                  <a:pt x="427" y="25"/>
                </a:lnTo>
                <a:cubicBezTo>
                  <a:pt x="429" y="11"/>
                  <a:pt x="440" y="0"/>
                  <a:pt x="454" y="0"/>
                </a:cubicBezTo>
                <a:lnTo>
                  <a:pt x="689" y="0"/>
                </a:lnTo>
                <a:cubicBezTo>
                  <a:pt x="703" y="0"/>
                  <a:pt x="714" y="11"/>
                  <a:pt x="716" y="25"/>
                </a:cubicBezTo>
                <a:lnTo>
                  <a:pt x="738" y="178"/>
                </a:lnTo>
                <a:cubicBezTo>
                  <a:pt x="774" y="191"/>
                  <a:pt x="806" y="211"/>
                  <a:pt x="836" y="235"/>
                </a:cubicBezTo>
                <a:lnTo>
                  <a:pt x="981" y="178"/>
                </a:lnTo>
                <a:cubicBezTo>
                  <a:pt x="995" y="172"/>
                  <a:pt x="1009" y="175"/>
                  <a:pt x="1017" y="189"/>
                </a:cubicBezTo>
                <a:lnTo>
                  <a:pt x="1134" y="391"/>
                </a:lnTo>
                <a:cubicBezTo>
                  <a:pt x="1143" y="405"/>
                  <a:pt x="1140" y="421"/>
                  <a:pt x="1129" y="429"/>
                </a:cubicBezTo>
                <a:lnTo>
                  <a:pt x="1006" y="525"/>
                </a:lnTo>
                <a:cubicBezTo>
                  <a:pt x="1009" y="544"/>
                  <a:pt x="1009" y="563"/>
                  <a:pt x="1009" y="582"/>
                </a:cubicBezTo>
                <a:cubicBezTo>
                  <a:pt x="1009" y="601"/>
                  <a:pt x="1009" y="620"/>
                  <a:pt x="1006" y="64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6371" y="2319339"/>
            <a:ext cx="293687" cy="484187"/>
          </a:xfrm>
          <a:custGeom>
            <a:avLst/>
            <a:gdLst>
              <a:gd name="T0" fmla="*/ 464 w 815"/>
              <a:gd name="T1" fmla="*/ 918 h 1343"/>
              <a:gd name="T2" fmla="*/ 464 w 815"/>
              <a:gd name="T3" fmla="*/ 1110 h 1343"/>
              <a:gd name="T4" fmla="*/ 350 w 815"/>
              <a:gd name="T5" fmla="*/ 1110 h 1343"/>
              <a:gd name="T6" fmla="*/ 350 w 815"/>
              <a:gd name="T7" fmla="*/ 918 h 1343"/>
              <a:gd name="T8" fmla="*/ 0 w 815"/>
              <a:gd name="T9" fmla="*/ 525 h 1343"/>
              <a:gd name="T10" fmla="*/ 98 w 815"/>
              <a:gd name="T11" fmla="*/ 525 h 1343"/>
              <a:gd name="T12" fmla="*/ 407 w 815"/>
              <a:gd name="T13" fmla="*/ 823 h 1343"/>
              <a:gd name="T14" fmla="*/ 716 w 815"/>
              <a:gd name="T15" fmla="*/ 525 h 1343"/>
              <a:gd name="T16" fmla="*/ 814 w 815"/>
              <a:gd name="T17" fmla="*/ 525 h 1343"/>
              <a:gd name="T18" fmla="*/ 464 w 815"/>
              <a:gd name="T19" fmla="*/ 918 h 1343"/>
              <a:gd name="T20" fmla="*/ 582 w 815"/>
              <a:gd name="T21" fmla="*/ 1342 h 1343"/>
              <a:gd name="T22" fmla="*/ 582 w 815"/>
              <a:gd name="T23" fmla="*/ 1225 h 1343"/>
              <a:gd name="T24" fmla="*/ 700 w 815"/>
              <a:gd name="T25" fmla="*/ 1225 h 1343"/>
              <a:gd name="T26" fmla="*/ 700 w 815"/>
              <a:gd name="T27" fmla="*/ 1342 h 1343"/>
              <a:gd name="T28" fmla="*/ 582 w 815"/>
              <a:gd name="T29" fmla="*/ 1342 h 1343"/>
              <a:gd name="T30" fmla="*/ 350 w 815"/>
              <a:gd name="T31" fmla="*/ 1342 h 1343"/>
              <a:gd name="T32" fmla="*/ 350 w 815"/>
              <a:gd name="T33" fmla="*/ 1225 h 1343"/>
              <a:gd name="T34" fmla="*/ 464 w 815"/>
              <a:gd name="T35" fmla="*/ 1225 h 1343"/>
              <a:gd name="T36" fmla="*/ 464 w 815"/>
              <a:gd name="T37" fmla="*/ 1342 h 1343"/>
              <a:gd name="T38" fmla="*/ 350 w 815"/>
              <a:gd name="T39" fmla="*/ 1342 h 1343"/>
              <a:gd name="T40" fmla="*/ 407 w 815"/>
              <a:gd name="T41" fmla="*/ 700 h 1343"/>
              <a:gd name="T42" fmla="*/ 232 w 815"/>
              <a:gd name="T43" fmla="*/ 525 h 1343"/>
              <a:gd name="T44" fmla="*/ 232 w 815"/>
              <a:gd name="T45" fmla="*/ 175 h 1343"/>
              <a:gd name="T46" fmla="*/ 407 w 815"/>
              <a:gd name="T47" fmla="*/ 0 h 1343"/>
              <a:gd name="T48" fmla="*/ 582 w 815"/>
              <a:gd name="T49" fmla="*/ 175 h 1343"/>
              <a:gd name="T50" fmla="*/ 582 w 815"/>
              <a:gd name="T51" fmla="*/ 525 h 1343"/>
              <a:gd name="T52" fmla="*/ 407 w 815"/>
              <a:gd name="T53" fmla="*/ 700 h 1343"/>
              <a:gd name="T54" fmla="*/ 115 w 815"/>
              <a:gd name="T55" fmla="*/ 1342 h 1343"/>
              <a:gd name="T56" fmla="*/ 115 w 815"/>
              <a:gd name="T57" fmla="*/ 1225 h 1343"/>
              <a:gd name="T58" fmla="*/ 232 w 815"/>
              <a:gd name="T59" fmla="*/ 1225 h 1343"/>
              <a:gd name="T60" fmla="*/ 232 w 815"/>
              <a:gd name="T61" fmla="*/ 1342 h 1343"/>
              <a:gd name="T62" fmla="*/ 115 w 815"/>
              <a:gd name="T63" fmla="*/ 1342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15" h="1343">
                <a:moveTo>
                  <a:pt x="464" y="918"/>
                </a:moveTo>
                <a:lnTo>
                  <a:pt x="464" y="1110"/>
                </a:lnTo>
                <a:lnTo>
                  <a:pt x="350" y="1110"/>
                </a:lnTo>
                <a:lnTo>
                  <a:pt x="350" y="918"/>
                </a:lnTo>
                <a:cubicBezTo>
                  <a:pt x="158" y="891"/>
                  <a:pt x="0" y="724"/>
                  <a:pt x="0" y="525"/>
                </a:cubicBezTo>
                <a:lnTo>
                  <a:pt x="98" y="525"/>
                </a:lnTo>
                <a:cubicBezTo>
                  <a:pt x="98" y="700"/>
                  <a:pt x="246" y="823"/>
                  <a:pt x="407" y="823"/>
                </a:cubicBezTo>
                <a:cubicBezTo>
                  <a:pt x="568" y="823"/>
                  <a:pt x="716" y="700"/>
                  <a:pt x="716" y="525"/>
                </a:cubicBezTo>
                <a:lnTo>
                  <a:pt x="814" y="525"/>
                </a:lnTo>
                <a:cubicBezTo>
                  <a:pt x="814" y="724"/>
                  <a:pt x="656" y="891"/>
                  <a:pt x="464" y="918"/>
                </a:cubicBezTo>
                <a:close/>
                <a:moveTo>
                  <a:pt x="582" y="1342"/>
                </a:moveTo>
                <a:lnTo>
                  <a:pt x="582" y="1225"/>
                </a:lnTo>
                <a:lnTo>
                  <a:pt x="700" y="1225"/>
                </a:lnTo>
                <a:lnTo>
                  <a:pt x="700" y="1342"/>
                </a:lnTo>
                <a:lnTo>
                  <a:pt x="582" y="1342"/>
                </a:lnTo>
                <a:close/>
                <a:moveTo>
                  <a:pt x="350" y="1342"/>
                </a:moveTo>
                <a:lnTo>
                  <a:pt x="350" y="1225"/>
                </a:lnTo>
                <a:lnTo>
                  <a:pt x="464" y="1225"/>
                </a:lnTo>
                <a:lnTo>
                  <a:pt x="464" y="1342"/>
                </a:lnTo>
                <a:lnTo>
                  <a:pt x="350" y="1342"/>
                </a:lnTo>
                <a:close/>
                <a:moveTo>
                  <a:pt x="407" y="700"/>
                </a:moveTo>
                <a:cubicBezTo>
                  <a:pt x="311" y="700"/>
                  <a:pt x="232" y="621"/>
                  <a:pt x="232" y="525"/>
                </a:cubicBezTo>
                <a:lnTo>
                  <a:pt x="232" y="175"/>
                </a:lnTo>
                <a:cubicBezTo>
                  <a:pt x="232" y="80"/>
                  <a:pt x="311" y="0"/>
                  <a:pt x="407" y="0"/>
                </a:cubicBezTo>
                <a:cubicBezTo>
                  <a:pt x="503" y="0"/>
                  <a:pt x="582" y="80"/>
                  <a:pt x="582" y="175"/>
                </a:cubicBezTo>
                <a:lnTo>
                  <a:pt x="582" y="525"/>
                </a:lnTo>
                <a:cubicBezTo>
                  <a:pt x="582" y="621"/>
                  <a:pt x="503" y="700"/>
                  <a:pt x="407" y="700"/>
                </a:cubicBezTo>
                <a:close/>
                <a:moveTo>
                  <a:pt x="115" y="1342"/>
                </a:moveTo>
                <a:lnTo>
                  <a:pt x="115" y="1225"/>
                </a:lnTo>
                <a:lnTo>
                  <a:pt x="232" y="1225"/>
                </a:lnTo>
                <a:lnTo>
                  <a:pt x="232" y="1342"/>
                </a:lnTo>
                <a:lnTo>
                  <a:pt x="115" y="134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3794" y="2371727"/>
            <a:ext cx="461962" cy="377825"/>
          </a:xfrm>
          <a:custGeom>
            <a:avLst/>
            <a:gdLst>
              <a:gd name="T0" fmla="*/ 1167 w 1285"/>
              <a:gd name="T1" fmla="*/ 935 h 1051"/>
              <a:gd name="T2" fmla="*/ 1167 w 1285"/>
              <a:gd name="T3" fmla="*/ 115 h 1051"/>
              <a:gd name="T4" fmla="*/ 117 w 1285"/>
              <a:gd name="T5" fmla="*/ 115 h 1051"/>
              <a:gd name="T6" fmla="*/ 117 w 1285"/>
              <a:gd name="T7" fmla="*/ 935 h 1051"/>
              <a:gd name="T8" fmla="*/ 1167 w 1285"/>
              <a:gd name="T9" fmla="*/ 935 h 1051"/>
              <a:gd name="T10" fmla="*/ 1167 w 1285"/>
              <a:gd name="T11" fmla="*/ 0 h 1051"/>
              <a:gd name="T12" fmla="*/ 1284 w 1285"/>
              <a:gd name="T13" fmla="*/ 118 h 1051"/>
              <a:gd name="T14" fmla="*/ 1284 w 1285"/>
              <a:gd name="T15" fmla="*/ 932 h 1051"/>
              <a:gd name="T16" fmla="*/ 1167 w 1285"/>
              <a:gd name="T17" fmla="*/ 1050 h 1051"/>
              <a:gd name="T18" fmla="*/ 117 w 1285"/>
              <a:gd name="T19" fmla="*/ 1050 h 1051"/>
              <a:gd name="T20" fmla="*/ 0 w 1285"/>
              <a:gd name="T21" fmla="*/ 932 h 1051"/>
              <a:gd name="T22" fmla="*/ 0 w 1285"/>
              <a:gd name="T23" fmla="*/ 118 h 1051"/>
              <a:gd name="T24" fmla="*/ 117 w 1285"/>
              <a:gd name="T25" fmla="*/ 0 h 1051"/>
              <a:gd name="T26" fmla="*/ 1167 w 1285"/>
              <a:gd name="T27" fmla="*/ 0 h 1051"/>
              <a:gd name="T28" fmla="*/ 467 w 1285"/>
              <a:gd name="T29" fmla="*/ 757 h 1051"/>
              <a:gd name="T30" fmla="*/ 292 w 1285"/>
              <a:gd name="T31" fmla="*/ 583 h 1051"/>
              <a:gd name="T32" fmla="*/ 448 w 1285"/>
              <a:gd name="T33" fmla="*/ 410 h 1051"/>
              <a:gd name="T34" fmla="*/ 459 w 1285"/>
              <a:gd name="T35" fmla="*/ 410 h 1051"/>
              <a:gd name="T36" fmla="*/ 642 w 1285"/>
              <a:gd name="T37" fmla="*/ 293 h 1051"/>
              <a:gd name="T38" fmla="*/ 844 w 1285"/>
              <a:gd name="T39" fmla="*/ 468 h 1051"/>
              <a:gd name="T40" fmla="*/ 847 w 1285"/>
              <a:gd name="T41" fmla="*/ 468 h 1051"/>
              <a:gd name="T42" fmla="*/ 992 w 1285"/>
              <a:gd name="T43" fmla="*/ 613 h 1051"/>
              <a:gd name="T44" fmla="*/ 847 w 1285"/>
              <a:gd name="T45" fmla="*/ 757 h 1051"/>
              <a:gd name="T46" fmla="*/ 467 w 1285"/>
              <a:gd name="T47" fmla="*/ 757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5" h="1051">
                <a:moveTo>
                  <a:pt x="1167" y="935"/>
                </a:moveTo>
                <a:lnTo>
                  <a:pt x="1167" y="115"/>
                </a:lnTo>
                <a:lnTo>
                  <a:pt x="117" y="115"/>
                </a:lnTo>
                <a:lnTo>
                  <a:pt x="117" y="935"/>
                </a:lnTo>
                <a:lnTo>
                  <a:pt x="1167" y="935"/>
                </a:lnTo>
                <a:close/>
                <a:moveTo>
                  <a:pt x="1167" y="0"/>
                </a:moveTo>
                <a:cubicBezTo>
                  <a:pt x="1229" y="0"/>
                  <a:pt x="1284" y="55"/>
                  <a:pt x="1284" y="118"/>
                </a:cubicBezTo>
                <a:lnTo>
                  <a:pt x="1284" y="932"/>
                </a:lnTo>
                <a:cubicBezTo>
                  <a:pt x="1284" y="995"/>
                  <a:pt x="1229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4" y="0"/>
                  <a:pt x="117" y="0"/>
                </a:cubicBezTo>
                <a:lnTo>
                  <a:pt x="1167" y="0"/>
                </a:lnTo>
                <a:close/>
                <a:moveTo>
                  <a:pt x="467" y="757"/>
                </a:moveTo>
                <a:cubicBezTo>
                  <a:pt x="371" y="757"/>
                  <a:pt x="292" y="678"/>
                  <a:pt x="292" y="583"/>
                </a:cubicBezTo>
                <a:cubicBezTo>
                  <a:pt x="292" y="492"/>
                  <a:pt x="360" y="419"/>
                  <a:pt x="448" y="410"/>
                </a:cubicBezTo>
                <a:lnTo>
                  <a:pt x="459" y="410"/>
                </a:lnTo>
                <a:cubicBezTo>
                  <a:pt x="492" y="342"/>
                  <a:pt x="560" y="293"/>
                  <a:pt x="642" y="293"/>
                </a:cubicBezTo>
                <a:cubicBezTo>
                  <a:pt x="746" y="293"/>
                  <a:pt x="830" y="369"/>
                  <a:pt x="844" y="468"/>
                </a:cubicBezTo>
                <a:lnTo>
                  <a:pt x="847" y="468"/>
                </a:lnTo>
                <a:cubicBezTo>
                  <a:pt x="926" y="468"/>
                  <a:pt x="992" y="533"/>
                  <a:pt x="992" y="613"/>
                </a:cubicBezTo>
                <a:cubicBezTo>
                  <a:pt x="992" y="692"/>
                  <a:pt x="926" y="757"/>
                  <a:pt x="847" y="757"/>
                </a:cubicBezTo>
                <a:lnTo>
                  <a:pt x="467" y="75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5208" y="2319339"/>
            <a:ext cx="327025" cy="484187"/>
          </a:xfrm>
          <a:custGeom>
            <a:avLst/>
            <a:gdLst>
              <a:gd name="T0" fmla="*/ 454 w 908"/>
              <a:gd name="T1" fmla="*/ 0 h 1343"/>
              <a:gd name="T2" fmla="*/ 907 w 908"/>
              <a:gd name="T3" fmla="*/ 189 h 1343"/>
              <a:gd name="T4" fmla="*/ 825 w 908"/>
              <a:gd name="T5" fmla="*/ 271 h 1343"/>
              <a:gd name="T6" fmla="*/ 454 w 908"/>
              <a:gd name="T7" fmla="*/ 118 h 1343"/>
              <a:gd name="T8" fmla="*/ 82 w 908"/>
              <a:gd name="T9" fmla="*/ 271 h 1343"/>
              <a:gd name="T10" fmla="*/ 0 w 908"/>
              <a:gd name="T11" fmla="*/ 189 h 1343"/>
              <a:gd name="T12" fmla="*/ 454 w 908"/>
              <a:gd name="T13" fmla="*/ 0 h 1343"/>
              <a:gd name="T14" fmla="*/ 164 w 908"/>
              <a:gd name="T15" fmla="*/ 353 h 1343"/>
              <a:gd name="T16" fmla="*/ 454 w 908"/>
              <a:gd name="T17" fmla="*/ 233 h 1343"/>
              <a:gd name="T18" fmla="*/ 743 w 908"/>
              <a:gd name="T19" fmla="*/ 353 h 1343"/>
              <a:gd name="T20" fmla="*/ 661 w 908"/>
              <a:gd name="T21" fmla="*/ 435 h 1343"/>
              <a:gd name="T22" fmla="*/ 454 w 908"/>
              <a:gd name="T23" fmla="*/ 350 h 1343"/>
              <a:gd name="T24" fmla="*/ 246 w 908"/>
              <a:gd name="T25" fmla="*/ 435 h 1343"/>
              <a:gd name="T26" fmla="*/ 164 w 908"/>
              <a:gd name="T27" fmla="*/ 353 h 1343"/>
              <a:gd name="T28" fmla="*/ 454 w 908"/>
              <a:gd name="T29" fmla="*/ 875 h 1343"/>
              <a:gd name="T30" fmla="*/ 571 w 908"/>
              <a:gd name="T31" fmla="*/ 757 h 1343"/>
              <a:gd name="T32" fmla="*/ 454 w 908"/>
              <a:gd name="T33" fmla="*/ 642 h 1343"/>
              <a:gd name="T34" fmla="*/ 336 w 908"/>
              <a:gd name="T35" fmla="*/ 757 h 1343"/>
              <a:gd name="T36" fmla="*/ 454 w 908"/>
              <a:gd name="T37" fmla="*/ 875 h 1343"/>
              <a:gd name="T38" fmla="*/ 628 w 908"/>
              <a:gd name="T39" fmla="*/ 525 h 1343"/>
              <a:gd name="T40" fmla="*/ 686 w 908"/>
              <a:gd name="T41" fmla="*/ 582 h 1343"/>
              <a:gd name="T42" fmla="*/ 686 w 908"/>
              <a:gd name="T43" fmla="*/ 1282 h 1343"/>
              <a:gd name="T44" fmla="*/ 628 w 908"/>
              <a:gd name="T45" fmla="*/ 1342 h 1343"/>
              <a:gd name="T46" fmla="*/ 279 w 908"/>
              <a:gd name="T47" fmla="*/ 1342 h 1343"/>
              <a:gd name="T48" fmla="*/ 221 w 908"/>
              <a:gd name="T49" fmla="*/ 1282 h 1343"/>
              <a:gd name="T50" fmla="*/ 221 w 908"/>
              <a:gd name="T51" fmla="*/ 582 h 1343"/>
              <a:gd name="T52" fmla="*/ 279 w 908"/>
              <a:gd name="T53" fmla="*/ 525 h 1343"/>
              <a:gd name="T54" fmla="*/ 628 w 908"/>
              <a:gd name="T55" fmla="*/ 525 h 1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8" h="1343">
                <a:moveTo>
                  <a:pt x="454" y="0"/>
                </a:moveTo>
                <a:cubicBezTo>
                  <a:pt x="631" y="0"/>
                  <a:pt x="792" y="71"/>
                  <a:pt x="907" y="189"/>
                </a:cubicBezTo>
                <a:lnTo>
                  <a:pt x="825" y="271"/>
                </a:lnTo>
                <a:cubicBezTo>
                  <a:pt x="730" y="175"/>
                  <a:pt x="599" y="118"/>
                  <a:pt x="454" y="118"/>
                </a:cubicBezTo>
                <a:cubicBezTo>
                  <a:pt x="310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4" y="0"/>
                </a:cubicBezTo>
                <a:close/>
                <a:moveTo>
                  <a:pt x="164" y="353"/>
                </a:moveTo>
                <a:cubicBezTo>
                  <a:pt x="238" y="279"/>
                  <a:pt x="342" y="233"/>
                  <a:pt x="454" y="233"/>
                </a:cubicBezTo>
                <a:cubicBezTo>
                  <a:pt x="566" y="233"/>
                  <a:pt x="669" y="279"/>
                  <a:pt x="743" y="353"/>
                </a:cubicBezTo>
                <a:lnTo>
                  <a:pt x="661" y="435"/>
                </a:lnTo>
                <a:cubicBezTo>
                  <a:pt x="609" y="383"/>
                  <a:pt x="534" y="350"/>
                  <a:pt x="454" y="350"/>
                </a:cubicBezTo>
                <a:cubicBezTo>
                  <a:pt x="375" y="350"/>
                  <a:pt x="298" y="383"/>
                  <a:pt x="246" y="435"/>
                </a:cubicBezTo>
                <a:lnTo>
                  <a:pt x="164" y="353"/>
                </a:lnTo>
                <a:close/>
                <a:moveTo>
                  <a:pt x="454" y="875"/>
                </a:moveTo>
                <a:cubicBezTo>
                  <a:pt x="516" y="875"/>
                  <a:pt x="571" y="820"/>
                  <a:pt x="571" y="757"/>
                </a:cubicBezTo>
                <a:cubicBezTo>
                  <a:pt x="571" y="694"/>
                  <a:pt x="517" y="642"/>
                  <a:pt x="454" y="642"/>
                </a:cubicBezTo>
                <a:cubicBezTo>
                  <a:pt x="392" y="642"/>
                  <a:pt x="336" y="694"/>
                  <a:pt x="336" y="757"/>
                </a:cubicBezTo>
                <a:cubicBezTo>
                  <a:pt x="336" y="820"/>
                  <a:pt x="391" y="875"/>
                  <a:pt x="454" y="875"/>
                </a:cubicBezTo>
                <a:close/>
                <a:moveTo>
                  <a:pt x="628" y="525"/>
                </a:moveTo>
                <a:cubicBezTo>
                  <a:pt x="661" y="525"/>
                  <a:pt x="686" y="550"/>
                  <a:pt x="686" y="582"/>
                </a:cubicBezTo>
                <a:lnTo>
                  <a:pt x="686" y="1282"/>
                </a:lnTo>
                <a:cubicBezTo>
                  <a:pt x="686" y="1315"/>
                  <a:pt x="661" y="1342"/>
                  <a:pt x="628" y="1342"/>
                </a:cubicBezTo>
                <a:lnTo>
                  <a:pt x="279" y="1342"/>
                </a:lnTo>
                <a:cubicBezTo>
                  <a:pt x="246" y="1342"/>
                  <a:pt x="221" y="1315"/>
                  <a:pt x="221" y="1282"/>
                </a:cubicBezTo>
                <a:lnTo>
                  <a:pt x="221" y="582"/>
                </a:lnTo>
                <a:cubicBezTo>
                  <a:pt x="221" y="550"/>
                  <a:pt x="246" y="525"/>
                  <a:pt x="279" y="525"/>
                </a:cubicBezTo>
                <a:lnTo>
                  <a:pt x="628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702006" y="2330451"/>
            <a:ext cx="336550" cy="461963"/>
          </a:xfrm>
          <a:custGeom>
            <a:avLst/>
            <a:gdLst>
              <a:gd name="T0" fmla="*/ 642 w 936"/>
              <a:gd name="T1" fmla="*/ 1282 h 1283"/>
              <a:gd name="T2" fmla="*/ 642 w 936"/>
              <a:gd name="T3" fmla="*/ 1164 h 1283"/>
              <a:gd name="T4" fmla="*/ 760 w 936"/>
              <a:gd name="T5" fmla="*/ 1164 h 1283"/>
              <a:gd name="T6" fmla="*/ 760 w 936"/>
              <a:gd name="T7" fmla="*/ 1282 h 1283"/>
              <a:gd name="T8" fmla="*/ 642 w 936"/>
              <a:gd name="T9" fmla="*/ 1282 h 1283"/>
              <a:gd name="T10" fmla="*/ 732 w 936"/>
              <a:gd name="T11" fmla="*/ 142 h 1283"/>
              <a:gd name="T12" fmla="*/ 935 w 936"/>
              <a:gd name="T13" fmla="*/ 525 h 1283"/>
              <a:gd name="T14" fmla="*/ 467 w 936"/>
              <a:gd name="T15" fmla="*/ 990 h 1283"/>
              <a:gd name="T16" fmla="*/ 0 w 936"/>
              <a:gd name="T17" fmla="*/ 525 h 1283"/>
              <a:gd name="T18" fmla="*/ 202 w 936"/>
              <a:gd name="T19" fmla="*/ 142 h 1283"/>
              <a:gd name="T20" fmla="*/ 284 w 936"/>
              <a:gd name="T21" fmla="*/ 224 h 1283"/>
              <a:gd name="T22" fmla="*/ 117 w 936"/>
              <a:gd name="T23" fmla="*/ 525 h 1283"/>
              <a:gd name="T24" fmla="*/ 467 w 936"/>
              <a:gd name="T25" fmla="*/ 875 h 1283"/>
              <a:gd name="T26" fmla="*/ 817 w 936"/>
              <a:gd name="T27" fmla="*/ 525 h 1283"/>
              <a:gd name="T28" fmla="*/ 648 w 936"/>
              <a:gd name="T29" fmla="*/ 227 h 1283"/>
              <a:gd name="T30" fmla="*/ 732 w 936"/>
              <a:gd name="T31" fmla="*/ 142 h 1283"/>
              <a:gd name="T32" fmla="*/ 525 w 936"/>
              <a:gd name="T33" fmla="*/ 0 h 1283"/>
              <a:gd name="T34" fmla="*/ 525 w 936"/>
              <a:gd name="T35" fmla="*/ 582 h 1283"/>
              <a:gd name="T36" fmla="*/ 410 w 936"/>
              <a:gd name="T37" fmla="*/ 582 h 1283"/>
              <a:gd name="T38" fmla="*/ 410 w 936"/>
              <a:gd name="T39" fmla="*/ 0 h 1283"/>
              <a:gd name="T40" fmla="*/ 525 w 936"/>
              <a:gd name="T41" fmla="*/ 0 h 1283"/>
              <a:gd name="T42" fmla="*/ 410 w 936"/>
              <a:gd name="T43" fmla="*/ 1282 h 1283"/>
              <a:gd name="T44" fmla="*/ 410 w 936"/>
              <a:gd name="T45" fmla="*/ 1164 h 1283"/>
              <a:gd name="T46" fmla="*/ 525 w 936"/>
              <a:gd name="T47" fmla="*/ 1164 h 1283"/>
              <a:gd name="T48" fmla="*/ 525 w 936"/>
              <a:gd name="T49" fmla="*/ 1282 h 1283"/>
              <a:gd name="T50" fmla="*/ 410 w 936"/>
              <a:gd name="T51" fmla="*/ 1282 h 1283"/>
              <a:gd name="T52" fmla="*/ 175 w 936"/>
              <a:gd name="T53" fmla="*/ 1282 h 1283"/>
              <a:gd name="T54" fmla="*/ 175 w 936"/>
              <a:gd name="T55" fmla="*/ 1164 h 1283"/>
              <a:gd name="T56" fmla="*/ 292 w 936"/>
              <a:gd name="T57" fmla="*/ 1164 h 1283"/>
              <a:gd name="T58" fmla="*/ 292 w 936"/>
              <a:gd name="T59" fmla="*/ 1282 h 1283"/>
              <a:gd name="T60" fmla="*/ 175 w 936"/>
              <a:gd name="T61" fmla="*/ 1282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36" h="1283">
                <a:moveTo>
                  <a:pt x="642" y="1282"/>
                </a:moveTo>
                <a:lnTo>
                  <a:pt x="642" y="1164"/>
                </a:lnTo>
                <a:lnTo>
                  <a:pt x="760" y="1164"/>
                </a:lnTo>
                <a:lnTo>
                  <a:pt x="760" y="1282"/>
                </a:lnTo>
                <a:lnTo>
                  <a:pt x="642" y="1282"/>
                </a:lnTo>
                <a:close/>
                <a:moveTo>
                  <a:pt x="732" y="142"/>
                </a:moveTo>
                <a:cubicBezTo>
                  <a:pt x="853" y="227"/>
                  <a:pt x="935" y="367"/>
                  <a:pt x="935" y="525"/>
                </a:cubicBezTo>
                <a:cubicBezTo>
                  <a:pt x="935" y="782"/>
                  <a:pt x="724" y="990"/>
                  <a:pt x="467" y="990"/>
                </a:cubicBezTo>
                <a:cubicBezTo>
                  <a:pt x="210" y="990"/>
                  <a:pt x="0" y="782"/>
                  <a:pt x="0" y="525"/>
                </a:cubicBezTo>
                <a:cubicBezTo>
                  <a:pt x="0" y="367"/>
                  <a:pt x="82" y="227"/>
                  <a:pt x="202" y="142"/>
                </a:cubicBezTo>
                <a:lnTo>
                  <a:pt x="284" y="224"/>
                </a:lnTo>
                <a:cubicBezTo>
                  <a:pt x="183" y="287"/>
                  <a:pt x="117" y="399"/>
                  <a:pt x="117" y="525"/>
                </a:cubicBezTo>
                <a:cubicBezTo>
                  <a:pt x="117" y="719"/>
                  <a:pt x="273" y="875"/>
                  <a:pt x="467" y="875"/>
                </a:cubicBezTo>
                <a:cubicBezTo>
                  <a:pt x="661" y="875"/>
                  <a:pt x="817" y="719"/>
                  <a:pt x="817" y="525"/>
                </a:cubicBezTo>
                <a:cubicBezTo>
                  <a:pt x="817" y="399"/>
                  <a:pt x="749" y="287"/>
                  <a:pt x="648" y="227"/>
                </a:cubicBezTo>
                <a:lnTo>
                  <a:pt x="732" y="142"/>
                </a:lnTo>
                <a:close/>
                <a:moveTo>
                  <a:pt x="525" y="0"/>
                </a:moveTo>
                <a:lnTo>
                  <a:pt x="52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close/>
                <a:moveTo>
                  <a:pt x="410" y="1282"/>
                </a:moveTo>
                <a:lnTo>
                  <a:pt x="410" y="1164"/>
                </a:lnTo>
                <a:lnTo>
                  <a:pt x="525" y="1164"/>
                </a:lnTo>
                <a:lnTo>
                  <a:pt x="525" y="1282"/>
                </a:lnTo>
                <a:lnTo>
                  <a:pt x="410" y="1282"/>
                </a:lnTo>
                <a:close/>
                <a:moveTo>
                  <a:pt x="175" y="1282"/>
                </a:moveTo>
                <a:lnTo>
                  <a:pt x="175" y="1164"/>
                </a:lnTo>
                <a:lnTo>
                  <a:pt x="292" y="1164"/>
                </a:lnTo>
                <a:lnTo>
                  <a:pt x="292" y="1282"/>
                </a:lnTo>
                <a:lnTo>
                  <a:pt x="175" y="12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54521" y="2371727"/>
            <a:ext cx="377825" cy="377825"/>
          </a:xfrm>
          <a:custGeom>
            <a:avLst/>
            <a:gdLst>
              <a:gd name="T0" fmla="*/ 932 w 1051"/>
              <a:gd name="T1" fmla="*/ 350 h 1051"/>
              <a:gd name="T2" fmla="*/ 1050 w 1051"/>
              <a:gd name="T3" fmla="*/ 350 h 1051"/>
              <a:gd name="T4" fmla="*/ 1050 w 1051"/>
              <a:gd name="T5" fmla="*/ 468 h 1051"/>
              <a:gd name="T6" fmla="*/ 932 w 1051"/>
              <a:gd name="T7" fmla="*/ 468 h 1051"/>
              <a:gd name="T8" fmla="*/ 932 w 1051"/>
              <a:gd name="T9" fmla="*/ 350 h 1051"/>
              <a:gd name="T10" fmla="*/ 992 w 1051"/>
              <a:gd name="T11" fmla="*/ 730 h 1051"/>
              <a:gd name="T12" fmla="*/ 1050 w 1051"/>
              <a:gd name="T13" fmla="*/ 787 h 1051"/>
              <a:gd name="T14" fmla="*/ 1050 w 1051"/>
              <a:gd name="T15" fmla="*/ 992 h 1051"/>
              <a:gd name="T16" fmla="*/ 992 w 1051"/>
              <a:gd name="T17" fmla="*/ 1050 h 1051"/>
              <a:gd name="T18" fmla="*/ 0 w 1051"/>
              <a:gd name="T19" fmla="*/ 58 h 1051"/>
              <a:gd name="T20" fmla="*/ 58 w 1051"/>
              <a:gd name="T21" fmla="*/ 0 h 1051"/>
              <a:gd name="T22" fmla="*/ 263 w 1051"/>
              <a:gd name="T23" fmla="*/ 0 h 1051"/>
              <a:gd name="T24" fmla="*/ 320 w 1051"/>
              <a:gd name="T25" fmla="*/ 58 h 1051"/>
              <a:gd name="T26" fmla="*/ 353 w 1051"/>
              <a:gd name="T27" fmla="*/ 266 h 1051"/>
              <a:gd name="T28" fmla="*/ 339 w 1051"/>
              <a:gd name="T29" fmla="*/ 326 h 1051"/>
              <a:gd name="T30" fmla="*/ 211 w 1051"/>
              <a:gd name="T31" fmla="*/ 454 h 1051"/>
              <a:gd name="T32" fmla="*/ 596 w 1051"/>
              <a:gd name="T33" fmla="*/ 839 h 1051"/>
              <a:gd name="T34" fmla="*/ 725 w 1051"/>
              <a:gd name="T35" fmla="*/ 711 h 1051"/>
              <a:gd name="T36" fmla="*/ 785 w 1051"/>
              <a:gd name="T37" fmla="*/ 697 h 1051"/>
              <a:gd name="T38" fmla="*/ 992 w 1051"/>
              <a:gd name="T39" fmla="*/ 730 h 1051"/>
              <a:gd name="T40" fmla="*/ 817 w 1051"/>
              <a:gd name="T41" fmla="*/ 350 h 1051"/>
              <a:gd name="T42" fmla="*/ 817 w 1051"/>
              <a:gd name="T43" fmla="*/ 468 h 1051"/>
              <a:gd name="T44" fmla="*/ 700 w 1051"/>
              <a:gd name="T45" fmla="*/ 468 h 1051"/>
              <a:gd name="T46" fmla="*/ 700 w 1051"/>
              <a:gd name="T47" fmla="*/ 350 h 1051"/>
              <a:gd name="T48" fmla="*/ 817 w 1051"/>
              <a:gd name="T49" fmla="*/ 350 h 1051"/>
              <a:gd name="T50" fmla="*/ 582 w 1051"/>
              <a:gd name="T51" fmla="*/ 350 h 1051"/>
              <a:gd name="T52" fmla="*/ 582 w 1051"/>
              <a:gd name="T53" fmla="*/ 468 h 1051"/>
              <a:gd name="T54" fmla="*/ 468 w 1051"/>
              <a:gd name="T55" fmla="*/ 468 h 1051"/>
              <a:gd name="T56" fmla="*/ 468 w 1051"/>
              <a:gd name="T57" fmla="*/ 350 h 1051"/>
              <a:gd name="T58" fmla="*/ 582 w 1051"/>
              <a:gd name="T59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1051">
                <a:moveTo>
                  <a:pt x="932" y="350"/>
                </a:moveTo>
                <a:lnTo>
                  <a:pt x="1050" y="350"/>
                </a:lnTo>
                <a:lnTo>
                  <a:pt x="1050" y="468"/>
                </a:lnTo>
                <a:lnTo>
                  <a:pt x="932" y="468"/>
                </a:lnTo>
                <a:lnTo>
                  <a:pt x="932" y="350"/>
                </a:lnTo>
                <a:close/>
                <a:moveTo>
                  <a:pt x="992" y="730"/>
                </a:moveTo>
                <a:cubicBezTo>
                  <a:pt x="1025" y="730"/>
                  <a:pt x="1050" y="755"/>
                  <a:pt x="1050" y="787"/>
                </a:cubicBezTo>
                <a:lnTo>
                  <a:pt x="1050" y="992"/>
                </a:lnTo>
                <a:cubicBezTo>
                  <a:pt x="1050" y="1025"/>
                  <a:pt x="1025" y="1050"/>
                  <a:pt x="992" y="1050"/>
                </a:cubicBezTo>
                <a:cubicBezTo>
                  <a:pt x="446" y="1050"/>
                  <a:pt x="0" y="604"/>
                  <a:pt x="0" y="58"/>
                </a:cubicBezTo>
                <a:cubicBezTo>
                  <a:pt x="0" y="25"/>
                  <a:pt x="25" y="0"/>
                  <a:pt x="58" y="0"/>
                </a:cubicBezTo>
                <a:lnTo>
                  <a:pt x="263" y="0"/>
                </a:lnTo>
                <a:cubicBezTo>
                  <a:pt x="295" y="0"/>
                  <a:pt x="320" y="25"/>
                  <a:pt x="320" y="58"/>
                </a:cubicBezTo>
                <a:cubicBezTo>
                  <a:pt x="320" y="132"/>
                  <a:pt x="331" y="200"/>
                  <a:pt x="353" y="266"/>
                </a:cubicBezTo>
                <a:cubicBezTo>
                  <a:pt x="358" y="285"/>
                  <a:pt x="356" y="309"/>
                  <a:pt x="339" y="326"/>
                </a:cubicBezTo>
                <a:lnTo>
                  <a:pt x="211" y="454"/>
                </a:lnTo>
                <a:cubicBezTo>
                  <a:pt x="295" y="618"/>
                  <a:pt x="432" y="755"/>
                  <a:pt x="596" y="839"/>
                </a:cubicBezTo>
                <a:lnTo>
                  <a:pt x="725" y="711"/>
                </a:lnTo>
                <a:cubicBezTo>
                  <a:pt x="741" y="695"/>
                  <a:pt x="765" y="692"/>
                  <a:pt x="785" y="697"/>
                </a:cubicBezTo>
                <a:cubicBezTo>
                  <a:pt x="850" y="719"/>
                  <a:pt x="919" y="730"/>
                  <a:pt x="992" y="730"/>
                </a:cubicBezTo>
                <a:close/>
                <a:moveTo>
                  <a:pt x="817" y="350"/>
                </a:moveTo>
                <a:lnTo>
                  <a:pt x="817" y="468"/>
                </a:lnTo>
                <a:lnTo>
                  <a:pt x="700" y="468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582" y="350"/>
                </a:moveTo>
                <a:lnTo>
                  <a:pt x="582" y="468"/>
                </a:lnTo>
                <a:lnTo>
                  <a:pt x="468" y="468"/>
                </a:lnTo>
                <a:lnTo>
                  <a:pt x="468" y="350"/>
                </a:lnTo>
                <a:lnTo>
                  <a:pt x="582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8069" y="3228977"/>
            <a:ext cx="463550" cy="398463"/>
          </a:xfrm>
          <a:custGeom>
            <a:avLst/>
            <a:gdLst>
              <a:gd name="T0" fmla="*/ 643 w 1286"/>
              <a:gd name="T1" fmla="*/ 874 h 1107"/>
              <a:gd name="T2" fmla="*/ 760 w 1286"/>
              <a:gd name="T3" fmla="*/ 756 h 1107"/>
              <a:gd name="T4" fmla="*/ 643 w 1286"/>
              <a:gd name="T5" fmla="*/ 639 h 1107"/>
              <a:gd name="T6" fmla="*/ 525 w 1286"/>
              <a:gd name="T7" fmla="*/ 756 h 1107"/>
              <a:gd name="T8" fmla="*/ 643 w 1286"/>
              <a:gd name="T9" fmla="*/ 874 h 1107"/>
              <a:gd name="T10" fmla="*/ 468 w 1286"/>
              <a:gd name="T11" fmla="*/ 407 h 1107"/>
              <a:gd name="T12" fmla="*/ 817 w 1286"/>
              <a:gd name="T13" fmla="*/ 407 h 1107"/>
              <a:gd name="T14" fmla="*/ 643 w 1286"/>
              <a:gd name="T15" fmla="*/ 150 h 1107"/>
              <a:gd name="T16" fmla="*/ 468 w 1286"/>
              <a:gd name="T17" fmla="*/ 407 h 1107"/>
              <a:gd name="T18" fmla="*/ 946 w 1286"/>
              <a:gd name="T19" fmla="*/ 407 h 1107"/>
              <a:gd name="T20" fmla="*/ 1225 w 1286"/>
              <a:gd name="T21" fmla="*/ 407 h 1107"/>
              <a:gd name="T22" fmla="*/ 1285 w 1286"/>
              <a:gd name="T23" fmla="*/ 465 h 1107"/>
              <a:gd name="T24" fmla="*/ 1134 w 1286"/>
              <a:gd name="T25" fmla="*/ 1021 h 1107"/>
              <a:gd name="T26" fmla="*/ 1022 w 1286"/>
              <a:gd name="T27" fmla="*/ 1106 h 1107"/>
              <a:gd name="T28" fmla="*/ 263 w 1286"/>
              <a:gd name="T29" fmla="*/ 1106 h 1107"/>
              <a:gd name="T30" fmla="*/ 151 w 1286"/>
              <a:gd name="T31" fmla="*/ 1021 h 1107"/>
              <a:gd name="T32" fmla="*/ 3 w 1286"/>
              <a:gd name="T33" fmla="*/ 481 h 1107"/>
              <a:gd name="T34" fmla="*/ 0 w 1286"/>
              <a:gd name="T35" fmla="*/ 465 h 1107"/>
              <a:gd name="T36" fmla="*/ 60 w 1286"/>
              <a:gd name="T37" fmla="*/ 407 h 1107"/>
              <a:gd name="T38" fmla="*/ 339 w 1286"/>
              <a:gd name="T39" fmla="*/ 407 h 1107"/>
              <a:gd name="T40" fmla="*/ 593 w 1286"/>
              <a:gd name="T41" fmla="*/ 25 h 1107"/>
              <a:gd name="T42" fmla="*/ 643 w 1286"/>
              <a:gd name="T43" fmla="*/ 0 h 1107"/>
              <a:gd name="T44" fmla="*/ 692 w 1286"/>
              <a:gd name="T45" fmla="*/ 25 h 1107"/>
              <a:gd name="T46" fmla="*/ 946 w 1286"/>
              <a:gd name="T47" fmla="*/ 407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6" h="1107">
                <a:moveTo>
                  <a:pt x="643" y="874"/>
                </a:moveTo>
                <a:cubicBezTo>
                  <a:pt x="705" y="874"/>
                  <a:pt x="760" y="819"/>
                  <a:pt x="760" y="756"/>
                </a:cubicBezTo>
                <a:cubicBezTo>
                  <a:pt x="760" y="693"/>
                  <a:pt x="705" y="639"/>
                  <a:pt x="643" y="639"/>
                </a:cubicBezTo>
                <a:cubicBezTo>
                  <a:pt x="580" y="639"/>
                  <a:pt x="525" y="693"/>
                  <a:pt x="525" y="756"/>
                </a:cubicBezTo>
                <a:cubicBezTo>
                  <a:pt x="525" y="819"/>
                  <a:pt x="580" y="874"/>
                  <a:pt x="643" y="874"/>
                </a:cubicBezTo>
                <a:close/>
                <a:moveTo>
                  <a:pt x="468" y="407"/>
                </a:moveTo>
                <a:lnTo>
                  <a:pt x="817" y="407"/>
                </a:lnTo>
                <a:lnTo>
                  <a:pt x="643" y="150"/>
                </a:lnTo>
                <a:lnTo>
                  <a:pt x="468" y="407"/>
                </a:lnTo>
                <a:close/>
                <a:moveTo>
                  <a:pt x="946" y="407"/>
                </a:moveTo>
                <a:lnTo>
                  <a:pt x="1225" y="407"/>
                </a:lnTo>
                <a:cubicBezTo>
                  <a:pt x="1257" y="407"/>
                  <a:pt x="1285" y="432"/>
                  <a:pt x="1285" y="465"/>
                </a:cubicBezTo>
                <a:cubicBezTo>
                  <a:pt x="1237" y="652"/>
                  <a:pt x="1184" y="835"/>
                  <a:pt x="1134" y="1021"/>
                </a:cubicBezTo>
                <a:cubicBezTo>
                  <a:pt x="1121" y="1070"/>
                  <a:pt x="1077" y="1106"/>
                  <a:pt x="1022" y="1106"/>
                </a:cubicBezTo>
                <a:lnTo>
                  <a:pt x="263" y="1106"/>
                </a:lnTo>
                <a:cubicBezTo>
                  <a:pt x="208" y="1106"/>
                  <a:pt x="164" y="1070"/>
                  <a:pt x="151" y="1021"/>
                </a:cubicBezTo>
                <a:lnTo>
                  <a:pt x="3" y="481"/>
                </a:lnTo>
                <a:cubicBezTo>
                  <a:pt x="0" y="476"/>
                  <a:pt x="0" y="470"/>
                  <a:pt x="0" y="465"/>
                </a:cubicBezTo>
                <a:cubicBezTo>
                  <a:pt x="0" y="432"/>
                  <a:pt x="28" y="407"/>
                  <a:pt x="60" y="407"/>
                </a:cubicBezTo>
                <a:lnTo>
                  <a:pt x="339" y="407"/>
                </a:lnTo>
                <a:lnTo>
                  <a:pt x="593" y="25"/>
                </a:lnTo>
                <a:cubicBezTo>
                  <a:pt x="604" y="8"/>
                  <a:pt x="623" y="0"/>
                  <a:pt x="643" y="0"/>
                </a:cubicBezTo>
                <a:cubicBezTo>
                  <a:pt x="662" y="0"/>
                  <a:pt x="681" y="8"/>
                  <a:pt x="692" y="25"/>
                </a:cubicBezTo>
                <a:lnTo>
                  <a:pt x="946" y="40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39158" y="3197227"/>
            <a:ext cx="441325" cy="461963"/>
          </a:xfrm>
          <a:custGeom>
            <a:avLst/>
            <a:gdLst>
              <a:gd name="T0" fmla="*/ 221 w 1225"/>
              <a:gd name="T1" fmla="*/ 205 h 1285"/>
              <a:gd name="T2" fmla="*/ 1224 w 1225"/>
              <a:gd name="T3" fmla="*/ 1210 h 1285"/>
              <a:gd name="T4" fmla="*/ 1150 w 1225"/>
              <a:gd name="T5" fmla="*/ 1284 h 1285"/>
              <a:gd name="T6" fmla="*/ 1035 w 1225"/>
              <a:gd name="T7" fmla="*/ 1166 h 1285"/>
              <a:gd name="T8" fmla="*/ 0 w 1225"/>
              <a:gd name="T9" fmla="*/ 1166 h 1285"/>
              <a:gd name="T10" fmla="*/ 516 w 1225"/>
              <a:gd name="T11" fmla="*/ 650 h 1285"/>
              <a:gd name="T12" fmla="*/ 147 w 1225"/>
              <a:gd name="T13" fmla="*/ 279 h 1285"/>
              <a:gd name="T14" fmla="*/ 221 w 1225"/>
              <a:gd name="T15" fmla="*/ 205 h 1285"/>
              <a:gd name="T16" fmla="*/ 1166 w 1225"/>
              <a:gd name="T17" fmla="*/ 0 h 1285"/>
              <a:gd name="T18" fmla="*/ 1166 w 1225"/>
              <a:gd name="T19" fmla="*/ 1002 h 1285"/>
              <a:gd name="T20" fmla="*/ 666 w 1225"/>
              <a:gd name="T21" fmla="*/ 503 h 1285"/>
              <a:gd name="T22" fmla="*/ 1166 w 1225"/>
              <a:gd name="T2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25" h="1285">
                <a:moveTo>
                  <a:pt x="221" y="205"/>
                </a:moveTo>
                <a:lnTo>
                  <a:pt x="1224" y="1210"/>
                </a:lnTo>
                <a:lnTo>
                  <a:pt x="1150" y="1284"/>
                </a:lnTo>
                <a:lnTo>
                  <a:pt x="1035" y="1166"/>
                </a:lnTo>
                <a:lnTo>
                  <a:pt x="0" y="1166"/>
                </a:lnTo>
                <a:lnTo>
                  <a:pt x="516" y="650"/>
                </a:lnTo>
                <a:lnTo>
                  <a:pt x="147" y="279"/>
                </a:lnTo>
                <a:lnTo>
                  <a:pt x="221" y="205"/>
                </a:lnTo>
                <a:close/>
                <a:moveTo>
                  <a:pt x="1166" y="0"/>
                </a:moveTo>
                <a:lnTo>
                  <a:pt x="1166" y="1002"/>
                </a:lnTo>
                <a:lnTo>
                  <a:pt x="666" y="503"/>
                </a:lnTo>
                <a:lnTo>
                  <a:pt x="1166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20244" y="3219450"/>
            <a:ext cx="419100" cy="419100"/>
          </a:xfrm>
          <a:custGeom>
            <a:avLst/>
            <a:gdLst>
              <a:gd name="T0" fmla="*/ 1164 w 1165"/>
              <a:gd name="T1" fmla="*/ 0 h 1165"/>
              <a:gd name="T2" fmla="*/ 1164 w 1165"/>
              <a:gd name="T3" fmla="*/ 1164 h 1165"/>
              <a:gd name="T4" fmla="*/ 0 w 1165"/>
              <a:gd name="T5" fmla="*/ 1164 h 1165"/>
              <a:gd name="T6" fmla="*/ 1164 w 1165"/>
              <a:gd name="T7" fmla="*/ 0 h 1165"/>
              <a:gd name="T8" fmla="*/ 1049 w 1165"/>
              <a:gd name="T9" fmla="*/ 282 h 1165"/>
              <a:gd name="T10" fmla="*/ 281 w 1165"/>
              <a:gd name="T11" fmla="*/ 1049 h 1165"/>
              <a:gd name="T12" fmla="*/ 1049 w 1165"/>
              <a:gd name="T13" fmla="*/ 1049 h 1165"/>
              <a:gd name="T14" fmla="*/ 1049 w 1165"/>
              <a:gd name="T15" fmla="*/ 282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5" h="1165">
                <a:moveTo>
                  <a:pt x="1164" y="0"/>
                </a:moveTo>
                <a:lnTo>
                  <a:pt x="1164" y="1164"/>
                </a:lnTo>
                <a:lnTo>
                  <a:pt x="0" y="1164"/>
                </a:lnTo>
                <a:lnTo>
                  <a:pt x="1164" y="0"/>
                </a:lnTo>
                <a:close/>
                <a:moveTo>
                  <a:pt x="1049" y="282"/>
                </a:moveTo>
                <a:lnTo>
                  <a:pt x="281" y="1049"/>
                </a:lnTo>
                <a:lnTo>
                  <a:pt x="1049" y="1049"/>
                </a:lnTo>
                <a:lnTo>
                  <a:pt x="1049" y="2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2919" y="3222626"/>
            <a:ext cx="393700" cy="412750"/>
          </a:xfrm>
          <a:custGeom>
            <a:avLst/>
            <a:gdLst>
              <a:gd name="T0" fmla="*/ 73 w 1094"/>
              <a:gd name="T1" fmla="*/ 52 h 1145"/>
              <a:gd name="T2" fmla="*/ 1093 w 1094"/>
              <a:gd name="T3" fmla="*/ 1067 h 1145"/>
              <a:gd name="T4" fmla="*/ 1016 w 1094"/>
              <a:gd name="T5" fmla="*/ 1144 h 1145"/>
              <a:gd name="T6" fmla="*/ 907 w 1094"/>
              <a:gd name="T7" fmla="*/ 1032 h 1145"/>
              <a:gd name="T8" fmla="*/ 852 w 1094"/>
              <a:gd name="T9" fmla="*/ 1048 h 1145"/>
              <a:gd name="T10" fmla="*/ 267 w 1094"/>
              <a:gd name="T11" fmla="*/ 1048 h 1145"/>
              <a:gd name="T12" fmla="*/ 153 w 1094"/>
              <a:gd name="T13" fmla="*/ 931 h 1145"/>
              <a:gd name="T14" fmla="*/ 153 w 1094"/>
              <a:gd name="T15" fmla="*/ 279 h 1145"/>
              <a:gd name="T16" fmla="*/ 0 w 1094"/>
              <a:gd name="T17" fmla="*/ 126 h 1145"/>
              <a:gd name="T18" fmla="*/ 73 w 1094"/>
              <a:gd name="T19" fmla="*/ 52 h 1145"/>
              <a:gd name="T20" fmla="*/ 967 w 1094"/>
              <a:gd name="T21" fmla="*/ 797 h 1145"/>
              <a:gd name="T22" fmla="*/ 306 w 1094"/>
              <a:gd name="T23" fmla="*/ 137 h 1145"/>
              <a:gd name="T24" fmla="*/ 442 w 1094"/>
              <a:gd name="T25" fmla="*/ 0 h 1145"/>
              <a:gd name="T26" fmla="*/ 852 w 1094"/>
              <a:gd name="T27" fmla="*/ 0 h 1145"/>
              <a:gd name="T28" fmla="*/ 967 w 1094"/>
              <a:gd name="T29" fmla="*/ 118 h 1145"/>
              <a:gd name="T30" fmla="*/ 967 w 1094"/>
              <a:gd name="T31" fmla="*/ 797 h 1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4" h="1145">
                <a:moveTo>
                  <a:pt x="73" y="52"/>
                </a:moveTo>
                <a:lnTo>
                  <a:pt x="1093" y="1067"/>
                </a:lnTo>
                <a:lnTo>
                  <a:pt x="1016" y="1144"/>
                </a:lnTo>
                <a:lnTo>
                  <a:pt x="907" y="1032"/>
                </a:lnTo>
                <a:cubicBezTo>
                  <a:pt x="890" y="1040"/>
                  <a:pt x="871" y="1048"/>
                  <a:pt x="852" y="1048"/>
                </a:cubicBezTo>
                <a:lnTo>
                  <a:pt x="267" y="1048"/>
                </a:lnTo>
                <a:cubicBezTo>
                  <a:pt x="204" y="1048"/>
                  <a:pt x="153" y="994"/>
                  <a:pt x="153" y="931"/>
                </a:cubicBezTo>
                <a:lnTo>
                  <a:pt x="153" y="279"/>
                </a:lnTo>
                <a:lnTo>
                  <a:pt x="0" y="126"/>
                </a:lnTo>
                <a:lnTo>
                  <a:pt x="73" y="52"/>
                </a:lnTo>
                <a:close/>
                <a:moveTo>
                  <a:pt x="967" y="797"/>
                </a:moveTo>
                <a:lnTo>
                  <a:pt x="306" y="137"/>
                </a:lnTo>
                <a:lnTo>
                  <a:pt x="442" y="0"/>
                </a:lnTo>
                <a:lnTo>
                  <a:pt x="852" y="0"/>
                </a:lnTo>
                <a:cubicBezTo>
                  <a:pt x="915" y="0"/>
                  <a:pt x="967" y="55"/>
                  <a:pt x="967" y="118"/>
                </a:cubicBezTo>
                <a:lnTo>
                  <a:pt x="967" y="79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1781" y="3219450"/>
            <a:ext cx="419100" cy="419100"/>
          </a:xfrm>
          <a:custGeom>
            <a:avLst/>
            <a:gdLst>
              <a:gd name="T0" fmla="*/ 0 w 1165"/>
              <a:gd name="T1" fmla="*/ 1164 h 1165"/>
              <a:gd name="T2" fmla="*/ 1164 w 1165"/>
              <a:gd name="T3" fmla="*/ 0 h 1165"/>
              <a:gd name="T4" fmla="*/ 1164 w 1165"/>
              <a:gd name="T5" fmla="*/ 350 h 1165"/>
              <a:gd name="T6" fmla="*/ 932 w 1165"/>
              <a:gd name="T7" fmla="*/ 350 h 1165"/>
              <a:gd name="T8" fmla="*/ 932 w 1165"/>
              <a:gd name="T9" fmla="*/ 1164 h 1165"/>
              <a:gd name="T10" fmla="*/ 0 w 1165"/>
              <a:gd name="T11" fmla="*/ 1164 h 1165"/>
              <a:gd name="T12" fmla="*/ 1050 w 1165"/>
              <a:gd name="T13" fmla="*/ 1164 h 1165"/>
              <a:gd name="T14" fmla="*/ 1050 w 1165"/>
              <a:gd name="T15" fmla="*/ 1049 h 1165"/>
              <a:gd name="T16" fmla="*/ 1164 w 1165"/>
              <a:gd name="T17" fmla="*/ 1049 h 1165"/>
              <a:gd name="T18" fmla="*/ 1164 w 1165"/>
              <a:gd name="T19" fmla="*/ 1164 h 1165"/>
              <a:gd name="T20" fmla="*/ 1050 w 1165"/>
              <a:gd name="T21" fmla="*/ 1164 h 1165"/>
              <a:gd name="T22" fmla="*/ 1050 w 1165"/>
              <a:gd name="T23" fmla="*/ 931 h 1165"/>
              <a:gd name="T24" fmla="*/ 1050 w 1165"/>
              <a:gd name="T25" fmla="*/ 465 h 1165"/>
              <a:gd name="T26" fmla="*/ 1164 w 1165"/>
              <a:gd name="T27" fmla="*/ 465 h 1165"/>
              <a:gd name="T28" fmla="*/ 1164 w 1165"/>
              <a:gd name="T29" fmla="*/ 931 h 1165"/>
              <a:gd name="T30" fmla="*/ 1050 w 1165"/>
              <a:gd name="T31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5">
                <a:moveTo>
                  <a:pt x="0" y="1164"/>
                </a:moveTo>
                <a:lnTo>
                  <a:pt x="1164" y="0"/>
                </a:lnTo>
                <a:lnTo>
                  <a:pt x="1164" y="350"/>
                </a:lnTo>
                <a:lnTo>
                  <a:pt x="932" y="350"/>
                </a:lnTo>
                <a:lnTo>
                  <a:pt x="932" y="1164"/>
                </a:lnTo>
                <a:lnTo>
                  <a:pt x="0" y="1164"/>
                </a:lnTo>
                <a:close/>
                <a:moveTo>
                  <a:pt x="1050" y="1164"/>
                </a:moveTo>
                <a:lnTo>
                  <a:pt x="1050" y="1049"/>
                </a:lnTo>
                <a:lnTo>
                  <a:pt x="1164" y="1049"/>
                </a:lnTo>
                <a:lnTo>
                  <a:pt x="1164" y="1164"/>
                </a:lnTo>
                <a:lnTo>
                  <a:pt x="1050" y="1164"/>
                </a:lnTo>
                <a:close/>
                <a:moveTo>
                  <a:pt x="1050" y="931"/>
                </a:moveTo>
                <a:lnTo>
                  <a:pt x="1050" y="465"/>
                </a:lnTo>
                <a:lnTo>
                  <a:pt x="1164" y="465"/>
                </a:lnTo>
                <a:lnTo>
                  <a:pt x="1164" y="931"/>
                </a:lnTo>
                <a:lnTo>
                  <a:pt x="1050" y="93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30169" y="3219450"/>
            <a:ext cx="419100" cy="419100"/>
          </a:xfrm>
          <a:custGeom>
            <a:avLst/>
            <a:gdLst>
              <a:gd name="T0" fmla="*/ 0 w 1166"/>
              <a:gd name="T1" fmla="*/ 1164 h 1165"/>
              <a:gd name="T2" fmla="*/ 1165 w 1166"/>
              <a:gd name="T3" fmla="*/ 0 h 1165"/>
              <a:gd name="T4" fmla="*/ 1165 w 1166"/>
              <a:gd name="T5" fmla="*/ 1164 h 1165"/>
              <a:gd name="T6" fmla="*/ 0 w 1166"/>
              <a:gd name="T7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66" h="1165">
                <a:moveTo>
                  <a:pt x="0" y="1164"/>
                </a:moveTo>
                <a:lnTo>
                  <a:pt x="1165" y="0"/>
                </a:lnTo>
                <a:lnTo>
                  <a:pt x="1165" y="1164"/>
                </a:lnTo>
                <a:lnTo>
                  <a:pt x="0" y="1164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43006" y="3260725"/>
            <a:ext cx="336550" cy="336550"/>
          </a:xfrm>
          <a:custGeom>
            <a:avLst/>
            <a:gdLst>
              <a:gd name="T0" fmla="*/ 632 w 936"/>
              <a:gd name="T1" fmla="*/ 548 h 935"/>
              <a:gd name="T2" fmla="*/ 815 w 936"/>
              <a:gd name="T3" fmla="*/ 732 h 935"/>
              <a:gd name="T4" fmla="*/ 935 w 936"/>
              <a:gd name="T5" fmla="*/ 611 h 935"/>
              <a:gd name="T6" fmla="*/ 935 w 936"/>
              <a:gd name="T7" fmla="*/ 934 h 935"/>
              <a:gd name="T8" fmla="*/ 613 w 936"/>
              <a:gd name="T9" fmla="*/ 934 h 935"/>
              <a:gd name="T10" fmla="*/ 733 w 936"/>
              <a:gd name="T11" fmla="*/ 814 h 935"/>
              <a:gd name="T12" fmla="*/ 550 w 936"/>
              <a:gd name="T13" fmla="*/ 630 h 935"/>
              <a:gd name="T14" fmla="*/ 632 w 936"/>
              <a:gd name="T15" fmla="*/ 548 h 935"/>
              <a:gd name="T16" fmla="*/ 613 w 936"/>
              <a:gd name="T17" fmla="*/ 0 h 935"/>
              <a:gd name="T18" fmla="*/ 935 w 936"/>
              <a:gd name="T19" fmla="*/ 0 h 935"/>
              <a:gd name="T20" fmla="*/ 935 w 936"/>
              <a:gd name="T21" fmla="*/ 323 h 935"/>
              <a:gd name="T22" fmla="*/ 815 w 936"/>
              <a:gd name="T23" fmla="*/ 202 h 935"/>
              <a:gd name="T24" fmla="*/ 82 w 936"/>
              <a:gd name="T25" fmla="*/ 934 h 935"/>
              <a:gd name="T26" fmla="*/ 0 w 936"/>
              <a:gd name="T27" fmla="*/ 852 h 935"/>
              <a:gd name="T28" fmla="*/ 733 w 936"/>
              <a:gd name="T29" fmla="*/ 120 h 935"/>
              <a:gd name="T30" fmla="*/ 613 w 936"/>
              <a:gd name="T31" fmla="*/ 0 h 935"/>
              <a:gd name="T32" fmla="*/ 386 w 936"/>
              <a:gd name="T33" fmla="*/ 304 h 935"/>
              <a:gd name="T34" fmla="*/ 304 w 936"/>
              <a:gd name="T35" fmla="*/ 386 h 935"/>
              <a:gd name="T36" fmla="*/ 0 w 936"/>
              <a:gd name="T37" fmla="*/ 82 h 935"/>
              <a:gd name="T38" fmla="*/ 82 w 936"/>
              <a:gd name="T39" fmla="*/ 0 h 935"/>
              <a:gd name="T40" fmla="*/ 386 w 936"/>
              <a:gd name="T41" fmla="*/ 304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935">
                <a:moveTo>
                  <a:pt x="632" y="548"/>
                </a:moveTo>
                <a:lnTo>
                  <a:pt x="815" y="732"/>
                </a:lnTo>
                <a:lnTo>
                  <a:pt x="935" y="611"/>
                </a:lnTo>
                <a:lnTo>
                  <a:pt x="935" y="934"/>
                </a:lnTo>
                <a:lnTo>
                  <a:pt x="613" y="934"/>
                </a:lnTo>
                <a:lnTo>
                  <a:pt x="733" y="814"/>
                </a:lnTo>
                <a:lnTo>
                  <a:pt x="550" y="630"/>
                </a:lnTo>
                <a:lnTo>
                  <a:pt x="632" y="548"/>
                </a:lnTo>
                <a:close/>
                <a:moveTo>
                  <a:pt x="613" y="0"/>
                </a:moveTo>
                <a:lnTo>
                  <a:pt x="935" y="0"/>
                </a:lnTo>
                <a:lnTo>
                  <a:pt x="935" y="323"/>
                </a:lnTo>
                <a:lnTo>
                  <a:pt x="815" y="202"/>
                </a:lnTo>
                <a:lnTo>
                  <a:pt x="82" y="934"/>
                </a:lnTo>
                <a:lnTo>
                  <a:pt x="0" y="852"/>
                </a:lnTo>
                <a:lnTo>
                  <a:pt x="733" y="120"/>
                </a:lnTo>
                <a:lnTo>
                  <a:pt x="613" y="0"/>
                </a:lnTo>
                <a:close/>
                <a:moveTo>
                  <a:pt x="386" y="304"/>
                </a:moveTo>
                <a:lnTo>
                  <a:pt x="304" y="386"/>
                </a:lnTo>
                <a:lnTo>
                  <a:pt x="0" y="82"/>
                </a:lnTo>
                <a:lnTo>
                  <a:pt x="82" y="0"/>
                </a:lnTo>
                <a:lnTo>
                  <a:pt x="386" y="30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71706" y="3292477"/>
            <a:ext cx="419100" cy="271463"/>
          </a:xfrm>
          <a:custGeom>
            <a:avLst/>
            <a:gdLst>
              <a:gd name="T0" fmla="*/ 87 w 1165"/>
              <a:gd name="T1" fmla="*/ 754 h 755"/>
              <a:gd name="T2" fmla="*/ 0 w 1165"/>
              <a:gd name="T3" fmla="*/ 666 h 755"/>
              <a:gd name="T4" fmla="*/ 437 w 1165"/>
              <a:gd name="T5" fmla="*/ 230 h 755"/>
              <a:gd name="T6" fmla="*/ 669 w 1165"/>
              <a:gd name="T7" fmla="*/ 464 h 755"/>
              <a:gd name="T8" fmla="*/ 1082 w 1165"/>
              <a:gd name="T9" fmla="*/ 0 h 755"/>
              <a:gd name="T10" fmla="*/ 1164 w 1165"/>
              <a:gd name="T11" fmla="*/ 82 h 755"/>
              <a:gd name="T12" fmla="*/ 669 w 1165"/>
              <a:gd name="T13" fmla="*/ 639 h 755"/>
              <a:gd name="T14" fmla="*/ 437 w 1165"/>
              <a:gd name="T15" fmla="*/ 404 h 755"/>
              <a:gd name="T16" fmla="*/ 87 w 1165"/>
              <a:gd name="T17" fmla="*/ 754 h 7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65" h="755">
                <a:moveTo>
                  <a:pt x="87" y="754"/>
                </a:moveTo>
                <a:lnTo>
                  <a:pt x="0" y="666"/>
                </a:lnTo>
                <a:lnTo>
                  <a:pt x="437" y="230"/>
                </a:lnTo>
                <a:lnTo>
                  <a:pt x="669" y="464"/>
                </a:lnTo>
                <a:lnTo>
                  <a:pt x="1082" y="0"/>
                </a:lnTo>
                <a:lnTo>
                  <a:pt x="1164" y="82"/>
                </a:lnTo>
                <a:lnTo>
                  <a:pt x="669" y="639"/>
                </a:lnTo>
                <a:lnTo>
                  <a:pt x="437" y="404"/>
                </a:lnTo>
                <a:lnTo>
                  <a:pt x="87" y="754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82956" y="3365502"/>
            <a:ext cx="336550" cy="125413"/>
          </a:xfrm>
          <a:custGeom>
            <a:avLst/>
            <a:gdLst>
              <a:gd name="T0" fmla="*/ 0 w 935"/>
              <a:gd name="T1" fmla="*/ 231 h 349"/>
              <a:gd name="T2" fmla="*/ 585 w 935"/>
              <a:gd name="T3" fmla="*/ 231 h 349"/>
              <a:gd name="T4" fmla="*/ 585 w 935"/>
              <a:gd name="T5" fmla="*/ 348 h 349"/>
              <a:gd name="T6" fmla="*/ 0 w 935"/>
              <a:gd name="T7" fmla="*/ 348 h 349"/>
              <a:gd name="T8" fmla="*/ 0 w 935"/>
              <a:gd name="T9" fmla="*/ 231 h 349"/>
              <a:gd name="T10" fmla="*/ 0 w 935"/>
              <a:gd name="T11" fmla="*/ 0 h 349"/>
              <a:gd name="T12" fmla="*/ 934 w 935"/>
              <a:gd name="T13" fmla="*/ 0 h 349"/>
              <a:gd name="T14" fmla="*/ 934 w 935"/>
              <a:gd name="T15" fmla="*/ 117 h 349"/>
              <a:gd name="T16" fmla="*/ 0 w 935"/>
              <a:gd name="T17" fmla="*/ 117 h 349"/>
              <a:gd name="T18" fmla="*/ 0 w 935"/>
              <a:gd name="T19" fmla="*/ 0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5" h="349">
                <a:moveTo>
                  <a:pt x="0" y="231"/>
                </a:moveTo>
                <a:lnTo>
                  <a:pt x="585" y="231"/>
                </a:lnTo>
                <a:lnTo>
                  <a:pt x="585" y="348"/>
                </a:lnTo>
                <a:lnTo>
                  <a:pt x="0" y="348"/>
                </a:lnTo>
                <a:lnTo>
                  <a:pt x="0" y="231"/>
                </a:lnTo>
                <a:close/>
                <a:moveTo>
                  <a:pt x="0" y="0"/>
                </a:moveTo>
                <a:lnTo>
                  <a:pt x="934" y="0"/>
                </a:lnTo>
                <a:lnTo>
                  <a:pt x="934" y="117"/>
                </a:lnTo>
                <a:lnTo>
                  <a:pt x="0" y="117"/>
                </a:ln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1656" y="3219450"/>
            <a:ext cx="420688" cy="419100"/>
          </a:xfrm>
          <a:custGeom>
            <a:avLst/>
            <a:gdLst>
              <a:gd name="T0" fmla="*/ 934 w 1168"/>
              <a:gd name="T1" fmla="*/ 931 h 1165"/>
              <a:gd name="T2" fmla="*/ 1049 w 1168"/>
              <a:gd name="T3" fmla="*/ 1049 h 1165"/>
              <a:gd name="T4" fmla="*/ 934 w 1168"/>
              <a:gd name="T5" fmla="*/ 1164 h 1165"/>
              <a:gd name="T6" fmla="*/ 817 w 1168"/>
              <a:gd name="T7" fmla="*/ 1049 h 1165"/>
              <a:gd name="T8" fmla="*/ 934 w 1168"/>
              <a:gd name="T9" fmla="*/ 931 h 1165"/>
              <a:gd name="T10" fmla="*/ 191 w 1168"/>
              <a:gd name="T11" fmla="*/ 0 h 1165"/>
              <a:gd name="T12" fmla="*/ 246 w 1168"/>
              <a:gd name="T13" fmla="*/ 115 h 1165"/>
              <a:gd name="T14" fmla="*/ 1109 w 1168"/>
              <a:gd name="T15" fmla="*/ 115 h 1165"/>
              <a:gd name="T16" fmla="*/ 1167 w 1168"/>
              <a:gd name="T17" fmla="*/ 175 h 1165"/>
              <a:gd name="T18" fmla="*/ 1159 w 1168"/>
              <a:gd name="T19" fmla="*/ 203 h 1165"/>
              <a:gd name="T20" fmla="*/ 951 w 1168"/>
              <a:gd name="T21" fmla="*/ 580 h 1165"/>
              <a:gd name="T22" fmla="*/ 850 w 1168"/>
              <a:gd name="T23" fmla="*/ 639 h 1165"/>
              <a:gd name="T24" fmla="*/ 415 w 1168"/>
              <a:gd name="T25" fmla="*/ 639 h 1165"/>
              <a:gd name="T26" fmla="*/ 363 w 1168"/>
              <a:gd name="T27" fmla="*/ 735 h 1165"/>
              <a:gd name="T28" fmla="*/ 360 w 1168"/>
              <a:gd name="T29" fmla="*/ 743 h 1165"/>
              <a:gd name="T30" fmla="*/ 374 w 1168"/>
              <a:gd name="T31" fmla="*/ 756 h 1165"/>
              <a:gd name="T32" fmla="*/ 1049 w 1168"/>
              <a:gd name="T33" fmla="*/ 756 h 1165"/>
              <a:gd name="T34" fmla="*/ 1049 w 1168"/>
              <a:gd name="T35" fmla="*/ 874 h 1165"/>
              <a:gd name="T36" fmla="*/ 350 w 1168"/>
              <a:gd name="T37" fmla="*/ 874 h 1165"/>
              <a:gd name="T38" fmla="*/ 235 w 1168"/>
              <a:gd name="T39" fmla="*/ 756 h 1165"/>
              <a:gd name="T40" fmla="*/ 248 w 1168"/>
              <a:gd name="T41" fmla="*/ 702 h 1165"/>
              <a:gd name="T42" fmla="*/ 328 w 1168"/>
              <a:gd name="T43" fmla="*/ 558 h 1165"/>
              <a:gd name="T44" fmla="*/ 117 w 1168"/>
              <a:gd name="T45" fmla="*/ 115 h 1165"/>
              <a:gd name="T46" fmla="*/ 0 w 1168"/>
              <a:gd name="T47" fmla="*/ 115 h 1165"/>
              <a:gd name="T48" fmla="*/ 0 w 1168"/>
              <a:gd name="T49" fmla="*/ 0 h 1165"/>
              <a:gd name="T50" fmla="*/ 0 w 1168"/>
              <a:gd name="T51" fmla="*/ 0 h 1165"/>
              <a:gd name="T52" fmla="*/ 191 w 1168"/>
              <a:gd name="T53" fmla="*/ 0 h 1165"/>
              <a:gd name="T54" fmla="*/ 350 w 1168"/>
              <a:gd name="T55" fmla="*/ 931 h 1165"/>
              <a:gd name="T56" fmla="*/ 467 w 1168"/>
              <a:gd name="T57" fmla="*/ 1049 h 1165"/>
              <a:gd name="T58" fmla="*/ 350 w 1168"/>
              <a:gd name="T59" fmla="*/ 1164 h 1165"/>
              <a:gd name="T60" fmla="*/ 235 w 1168"/>
              <a:gd name="T61" fmla="*/ 1049 h 1165"/>
              <a:gd name="T62" fmla="*/ 350 w 1168"/>
              <a:gd name="T63" fmla="*/ 931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68" h="1165">
                <a:moveTo>
                  <a:pt x="934" y="931"/>
                </a:moveTo>
                <a:cubicBezTo>
                  <a:pt x="997" y="931"/>
                  <a:pt x="1049" y="986"/>
                  <a:pt x="1049" y="1049"/>
                </a:cubicBezTo>
                <a:cubicBezTo>
                  <a:pt x="1049" y="1112"/>
                  <a:pt x="997" y="1164"/>
                  <a:pt x="934" y="1164"/>
                </a:cubicBezTo>
                <a:cubicBezTo>
                  <a:pt x="872" y="1164"/>
                  <a:pt x="817" y="1112"/>
                  <a:pt x="817" y="1049"/>
                </a:cubicBezTo>
                <a:cubicBezTo>
                  <a:pt x="817" y="986"/>
                  <a:pt x="872" y="931"/>
                  <a:pt x="934" y="931"/>
                </a:cubicBezTo>
                <a:close/>
                <a:moveTo>
                  <a:pt x="191" y="0"/>
                </a:moveTo>
                <a:lnTo>
                  <a:pt x="246" y="115"/>
                </a:lnTo>
                <a:lnTo>
                  <a:pt x="1109" y="115"/>
                </a:lnTo>
                <a:cubicBezTo>
                  <a:pt x="1142" y="115"/>
                  <a:pt x="1167" y="143"/>
                  <a:pt x="1167" y="175"/>
                </a:cubicBezTo>
                <a:cubicBezTo>
                  <a:pt x="1167" y="186"/>
                  <a:pt x="1164" y="194"/>
                  <a:pt x="1159" y="203"/>
                </a:cubicBezTo>
                <a:lnTo>
                  <a:pt x="951" y="580"/>
                </a:lnTo>
                <a:cubicBezTo>
                  <a:pt x="932" y="614"/>
                  <a:pt x="893" y="639"/>
                  <a:pt x="850" y="639"/>
                </a:cubicBezTo>
                <a:lnTo>
                  <a:pt x="415" y="639"/>
                </a:lnTo>
                <a:lnTo>
                  <a:pt x="363" y="735"/>
                </a:lnTo>
                <a:lnTo>
                  <a:pt x="360" y="743"/>
                </a:lnTo>
                <a:cubicBezTo>
                  <a:pt x="360" y="751"/>
                  <a:pt x="366" y="756"/>
                  <a:pt x="374" y="756"/>
                </a:cubicBezTo>
                <a:lnTo>
                  <a:pt x="1049" y="756"/>
                </a:lnTo>
                <a:lnTo>
                  <a:pt x="1049" y="874"/>
                </a:lnTo>
                <a:lnTo>
                  <a:pt x="350" y="874"/>
                </a:lnTo>
                <a:cubicBezTo>
                  <a:pt x="287" y="874"/>
                  <a:pt x="235" y="819"/>
                  <a:pt x="235" y="756"/>
                </a:cubicBezTo>
                <a:cubicBezTo>
                  <a:pt x="235" y="737"/>
                  <a:pt x="240" y="718"/>
                  <a:pt x="248" y="702"/>
                </a:cubicBezTo>
                <a:lnTo>
                  <a:pt x="328" y="558"/>
                </a:lnTo>
                <a:lnTo>
                  <a:pt x="117" y="115"/>
                </a:lnTo>
                <a:lnTo>
                  <a:pt x="0" y="115"/>
                </a:lnTo>
                <a:lnTo>
                  <a:pt x="0" y="0"/>
                </a:lnTo>
                <a:lnTo>
                  <a:pt x="0" y="0"/>
                </a:lnTo>
                <a:lnTo>
                  <a:pt x="191" y="0"/>
                </a:lnTo>
                <a:close/>
                <a:moveTo>
                  <a:pt x="350" y="931"/>
                </a:moveTo>
                <a:cubicBezTo>
                  <a:pt x="412" y="931"/>
                  <a:pt x="467" y="986"/>
                  <a:pt x="467" y="1049"/>
                </a:cubicBezTo>
                <a:cubicBezTo>
                  <a:pt x="467" y="1112"/>
                  <a:pt x="412" y="1164"/>
                  <a:pt x="350" y="1164"/>
                </a:cubicBezTo>
                <a:cubicBezTo>
                  <a:pt x="287" y="1164"/>
                  <a:pt x="235" y="1112"/>
                  <a:pt x="235" y="1049"/>
                </a:cubicBezTo>
                <a:cubicBezTo>
                  <a:pt x="235" y="986"/>
                  <a:pt x="287" y="931"/>
                  <a:pt x="350" y="931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8069" y="4095751"/>
            <a:ext cx="495300" cy="398463"/>
          </a:xfrm>
          <a:custGeom>
            <a:avLst/>
            <a:gdLst>
              <a:gd name="T0" fmla="*/ 880 w 1376"/>
              <a:gd name="T1" fmla="*/ 670 h 1108"/>
              <a:gd name="T2" fmla="*/ 880 w 1376"/>
              <a:gd name="T3" fmla="*/ 823 h 1108"/>
              <a:gd name="T4" fmla="*/ 675 w 1376"/>
              <a:gd name="T5" fmla="*/ 1080 h 1108"/>
              <a:gd name="T6" fmla="*/ 0 w 1376"/>
              <a:gd name="T7" fmla="*/ 233 h 1108"/>
              <a:gd name="T8" fmla="*/ 675 w 1376"/>
              <a:gd name="T9" fmla="*/ 0 h 1108"/>
              <a:gd name="T10" fmla="*/ 1350 w 1376"/>
              <a:gd name="T11" fmla="*/ 233 h 1108"/>
              <a:gd name="T12" fmla="*/ 1230 w 1376"/>
              <a:gd name="T13" fmla="*/ 386 h 1108"/>
              <a:gd name="T14" fmla="*/ 1170 w 1376"/>
              <a:gd name="T15" fmla="*/ 380 h 1108"/>
              <a:gd name="T16" fmla="*/ 880 w 1376"/>
              <a:gd name="T17" fmla="*/ 670 h 1108"/>
              <a:gd name="T18" fmla="*/ 1257 w 1376"/>
              <a:gd name="T19" fmla="*/ 757 h 1108"/>
              <a:gd name="T20" fmla="*/ 1257 w 1376"/>
              <a:gd name="T21" fmla="*/ 670 h 1108"/>
              <a:gd name="T22" fmla="*/ 1170 w 1376"/>
              <a:gd name="T23" fmla="*/ 583 h 1108"/>
              <a:gd name="T24" fmla="*/ 1082 w 1376"/>
              <a:gd name="T25" fmla="*/ 670 h 1108"/>
              <a:gd name="T26" fmla="*/ 1082 w 1376"/>
              <a:gd name="T27" fmla="*/ 757 h 1108"/>
              <a:gd name="T28" fmla="*/ 1257 w 1376"/>
              <a:gd name="T29" fmla="*/ 757 h 1108"/>
              <a:gd name="T30" fmla="*/ 1318 w 1376"/>
              <a:gd name="T31" fmla="*/ 757 h 1108"/>
              <a:gd name="T32" fmla="*/ 1375 w 1376"/>
              <a:gd name="T33" fmla="*/ 818 h 1108"/>
              <a:gd name="T34" fmla="*/ 1375 w 1376"/>
              <a:gd name="T35" fmla="*/ 1050 h 1108"/>
              <a:gd name="T36" fmla="*/ 1318 w 1376"/>
              <a:gd name="T37" fmla="*/ 1107 h 1108"/>
              <a:gd name="T38" fmla="*/ 1025 w 1376"/>
              <a:gd name="T39" fmla="*/ 1107 h 1108"/>
              <a:gd name="T40" fmla="*/ 968 w 1376"/>
              <a:gd name="T41" fmla="*/ 1050 h 1108"/>
              <a:gd name="T42" fmla="*/ 968 w 1376"/>
              <a:gd name="T43" fmla="*/ 818 h 1108"/>
              <a:gd name="T44" fmla="*/ 1025 w 1376"/>
              <a:gd name="T45" fmla="*/ 757 h 1108"/>
              <a:gd name="T46" fmla="*/ 1025 w 1376"/>
              <a:gd name="T47" fmla="*/ 670 h 1108"/>
              <a:gd name="T48" fmla="*/ 1170 w 1376"/>
              <a:gd name="T49" fmla="*/ 525 h 1108"/>
              <a:gd name="T50" fmla="*/ 1318 w 1376"/>
              <a:gd name="T51" fmla="*/ 670 h 1108"/>
              <a:gd name="T52" fmla="*/ 1318 w 1376"/>
              <a:gd name="T53" fmla="*/ 757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76" h="1108">
                <a:moveTo>
                  <a:pt x="880" y="670"/>
                </a:moveTo>
                <a:lnTo>
                  <a:pt x="880" y="823"/>
                </a:lnTo>
                <a:lnTo>
                  <a:pt x="675" y="1080"/>
                </a:lnTo>
                <a:lnTo>
                  <a:pt x="0" y="233"/>
                </a:lnTo>
                <a:cubicBezTo>
                  <a:pt x="25" y="216"/>
                  <a:pt x="285" y="0"/>
                  <a:pt x="675" y="0"/>
                </a:cubicBezTo>
                <a:cubicBezTo>
                  <a:pt x="1066" y="0"/>
                  <a:pt x="1326" y="216"/>
                  <a:pt x="1350" y="233"/>
                </a:cubicBezTo>
                <a:lnTo>
                  <a:pt x="1230" y="386"/>
                </a:lnTo>
                <a:cubicBezTo>
                  <a:pt x="1214" y="380"/>
                  <a:pt x="1195" y="380"/>
                  <a:pt x="1170" y="380"/>
                </a:cubicBezTo>
                <a:cubicBezTo>
                  <a:pt x="1006" y="380"/>
                  <a:pt x="880" y="506"/>
                  <a:pt x="880" y="670"/>
                </a:cubicBezTo>
                <a:close/>
                <a:moveTo>
                  <a:pt x="1257" y="757"/>
                </a:moveTo>
                <a:lnTo>
                  <a:pt x="1257" y="670"/>
                </a:lnTo>
                <a:cubicBezTo>
                  <a:pt x="1257" y="624"/>
                  <a:pt x="1216" y="583"/>
                  <a:pt x="1170" y="583"/>
                </a:cubicBezTo>
                <a:cubicBezTo>
                  <a:pt x="1123" y="583"/>
                  <a:pt x="1082" y="624"/>
                  <a:pt x="1082" y="670"/>
                </a:cubicBezTo>
                <a:lnTo>
                  <a:pt x="1082" y="757"/>
                </a:lnTo>
                <a:lnTo>
                  <a:pt x="1257" y="757"/>
                </a:lnTo>
                <a:close/>
                <a:moveTo>
                  <a:pt x="1318" y="757"/>
                </a:moveTo>
                <a:cubicBezTo>
                  <a:pt x="1348" y="757"/>
                  <a:pt x="1375" y="787"/>
                  <a:pt x="1375" y="818"/>
                </a:cubicBezTo>
                <a:lnTo>
                  <a:pt x="1375" y="1050"/>
                </a:lnTo>
                <a:cubicBezTo>
                  <a:pt x="1375" y="1080"/>
                  <a:pt x="1348" y="1107"/>
                  <a:pt x="1318" y="1107"/>
                </a:cubicBezTo>
                <a:lnTo>
                  <a:pt x="1025" y="1107"/>
                </a:lnTo>
                <a:cubicBezTo>
                  <a:pt x="995" y="1107"/>
                  <a:pt x="968" y="1080"/>
                  <a:pt x="968" y="1050"/>
                </a:cubicBezTo>
                <a:lnTo>
                  <a:pt x="968" y="818"/>
                </a:lnTo>
                <a:cubicBezTo>
                  <a:pt x="968" y="787"/>
                  <a:pt x="995" y="757"/>
                  <a:pt x="1025" y="757"/>
                </a:cubicBezTo>
                <a:lnTo>
                  <a:pt x="1025" y="670"/>
                </a:lnTo>
                <a:cubicBezTo>
                  <a:pt x="1025" y="588"/>
                  <a:pt x="1088" y="525"/>
                  <a:pt x="1170" y="525"/>
                </a:cubicBezTo>
                <a:cubicBezTo>
                  <a:pt x="1252" y="525"/>
                  <a:pt x="1318" y="588"/>
                  <a:pt x="1318" y="670"/>
                </a:cubicBezTo>
                <a:lnTo>
                  <a:pt x="1318" y="75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61381" y="4075115"/>
            <a:ext cx="419100" cy="441325"/>
          </a:xfrm>
          <a:custGeom>
            <a:avLst/>
            <a:gdLst>
              <a:gd name="T0" fmla="*/ 875 w 1165"/>
              <a:gd name="T1" fmla="*/ 811 h 1225"/>
              <a:gd name="T2" fmla="*/ 703 w 1165"/>
              <a:gd name="T3" fmla="*/ 639 h 1225"/>
              <a:gd name="T4" fmla="*/ 875 w 1165"/>
              <a:gd name="T5" fmla="*/ 639 h 1225"/>
              <a:gd name="T6" fmla="*/ 875 w 1165"/>
              <a:gd name="T7" fmla="*/ 811 h 1225"/>
              <a:gd name="T8" fmla="*/ 727 w 1165"/>
              <a:gd name="T9" fmla="*/ 390 h 1225"/>
              <a:gd name="T10" fmla="*/ 533 w 1165"/>
              <a:gd name="T11" fmla="*/ 194 h 1225"/>
              <a:gd name="T12" fmla="*/ 727 w 1165"/>
              <a:gd name="T13" fmla="*/ 0 h 1225"/>
              <a:gd name="T14" fmla="*/ 727 w 1165"/>
              <a:gd name="T15" fmla="*/ 87 h 1225"/>
              <a:gd name="T16" fmla="*/ 621 w 1165"/>
              <a:gd name="T17" fmla="*/ 188 h 1225"/>
              <a:gd name="T18" fmla="*/ 727 w 1165"/>
              <a:gd name="T19" fmla="*/ 306 h 1225"/>
              <a:gd name="T20" fmla="*/ 817 w 1165"/>
              <a:gd name="T21" fmla="*/ 306 h 1225"/>
              <a:gd name="T22" fmla="*/ 1020 w 1165"/>
              <a:gd name="T23" fmla="*/ 489 h 1225"/>
              <a:gd name="T24" fmla="*/ 1020 w 1165"/>
              <a:gd name="T25" fmla="*/ 582 h 1225"/>
              <a:gd name="T26" fmla="*/ 932 w 1165"/>
              <a:gd name="T27" fmla="*/ 582 h 1225"/>
              <a:gd name="T28" fmla="*/ 932 w 1165"/>
              <a:gd name="T29" fmla="*/ 508 h 1225"/>
              <a:gd name="T30" fmla="*/ 817 w 1165"/>
              <a:gd name="T31" fmla="*/ 391 h 1225"/>
              <a:gd name="T32" fmla="*/ 727 w 1165"/>
              <a:gd name="T33" fmla="*/ 391 h 1225"/>
              <a:gd name="T34" fmla="*/ 727 w 1165"/>
              <a:gd name="T35" fmla="*/ 390 h 1225"/>
              <a:gd name="T36" fmla="*/ 981 w 1165"/>
              <a:gd name="T37" fmla="*/ 166 h 1225"/>
              <a:gd name="T38" fmla="*/ 1164 w 1165"/>
              <a:gd name="T39" fmla="*/ 462 h 1225"/>
              <a:gd name="T40" fmla="*/ 1164 w 1165"/>
              <a:gd name="T41" fmla="*/ 582 h 1225"/>
              <a:gd name="T42" fmla="*/ 1077 w 1165"/>
              <a:gd name="T43" fmla="*/ 582 h 1225"/>
              <a:gd name="T44" fmla="*/ 1077 w 1165"/>
              <a:gd name="T45" fmla="*/ 462 h 1225"/>
              <a:gd name="T46" fmla="*/ 845 w 1165"/>
              <a:gd name="T47" fmla="*/ 224 h 1225"/>
              <a:gd name="T48" fmla="*/ 845 w 1165"/>
              <a:gd name="T49" fmla="*/ 136 h 1225"/>
              <a:gd name="T50" fmla="*/ 951 w 1165"/>
              <a:gd name="T51" fmla="*/ 27 h 1225"/>
              <a:gd name="T52" fmla="*/ 1039 w 1165"/>
              <a:gd name="T53" fmla="*/ 27 h 1225"/>
              <a:gd name="T54" fmla="*/ 981 w 1165"/>
              <a:gd name="T55" fmla="*/ 166 h 1225"/>
              <a:gd name="T56" fmla="*/ 932 w 1165"/>
              <a:gd name="T57" fmla="*/ 639 h 1225"/>
              <a:gd name="T58" fmla="*/ 1020 w 1165"/>
              <a:gd name="T59" fmla="*/ 639 h 1225"/>
              <a:gd name="T60" fmla="*/ 1020 w 1165"/>
              <a:gd name="T61" fmla="*/ 814 h 1225"/>
              <a:gd name="T62" fmla="*/ 932 w 1165"/>
              <a:gd name="T63" fmla="*/ 814 h 1225"/>
              <a:gd name="T64" fmla="*/ 932 w 1165"/>
              <a:gd name="T65" fmla="*/ 639 h 1225"/>
              <a:gd name="T66" fmla="*/ 1077 w 1165"/>
              <a:gd name="T67" fmla="*/ 639 h 1225"/>
              <a:gd name="T68" fmla="*/ 1164 w 1165"/>
              <a:gd name="T69" fmla="*/ 639 h 1225"/>
              <a:gd name="T70" fmla="*/ 1164 w 1165"/>
              <a:gd name="T71" fmla="*/ 814 h 1225"/>
              <a:gd name="T72" fmla="*/ 1077 w 1165"/>
              <a:gd name="T73" fmla="*/ 814 h 1225"/>
              <a:gd name="T74" fmla="*/ 1077 w 1165"/>
              <a:gd name="T75" fmla="*/ 639 h 1225"/>
              <a:gd name="T76" fmla="*/ 0 w 1165"/>
              <a:gd name="T77" fmla="*/ 232 h 1225"/>
              <a:gd name="T78" fmla="*/ 71 w 1165"/>
              <a:gd name="T79" fmla="*/ 158 h 1225"/>
              <a:gd name="T80" fmla="*/ 1063 w 1165"/>
              <a:gd name="T81" fmla="*/ 1150 h 1225"/>
              <a:gd name="T82" fmla="*/ 990 w 1165"/>
              <a:gd name="T83" fmla="*/ 1224 h 1225"/>
              <a:gd name="T84" fmla="*/ 582 w 1165"/>
              <a:gd name="T85" fmla="*/ 814 h 1225"/>
              <a:gd name="T86" fmla="*/ 0 w 1165"/>
              <a:gd name="T87" fmla="*/ 814 h 1225"/>
              <a:gd name="T88" fmla="*/ 0 w 1165"/>
              <a:gd name="T89" fmla="*/ 639 h 1225"/>
              <a:gd name="T90" fmla="*/ 407 w 1165"/>
              <a:gd name="T91" fmla="*/ 639 h 1225"/>
              <a:gd name="T92" fmla="*/ 0 w 1165"/>
              <a:gd name="T93" fmla="*/ 232 h 1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65" h="1225">
                <a:moveTo>
                  <a:pt x="875" y="811"/>
                </a:moveTo>
                <a:lnTo>
                  <a:pt x="703" y="639"/>
                </a:lnTo>
                <a:lnTo>
                  <a:pt x="875" y="639"/>
                </a:lnTo>
                <a:lnTo>
                  <a:pt x="875" y="811"/>
                </a:lnTo>
                <a:close/>
                <a:moveTo>
                  <a:pt x="727" y="390"/>
                </a:moveTo>
                <a:cubicBezTo>
                  <a:pt x="621" y="390"/>
                  <a:pt x="533" y="301"/>
                  <a:pt x="533" y="194"/>
                </a:cubicBezTo>
                <a:cubicBezTo>
                  <a:pt x="533" y="88"/>
                  <a:pt x="621" y="0"/>
                  <a:pt x="727" y="0"/>
                </a:cubicBezTo>
                <a:lnTo>
                  <a:pt x="727" y="87"/>
                </a:lnTo>
                <a:cubicBezTo>
                  <a:pt x="667" y="87"/>
                  <a:pt x="621" y="128"/>
                  <a:pt x="621" y="188"/>
                </a:cubicBezTo>
                <a:cubicBezTo>
                  <a:pt x="621" y="248"/>
                  <a:pt x="667" y="306"/>
                  <a:pt x="727" y="306"/>
                </a:cubicBezTo>
                <a:lnTo>
                  <a:pt x="817" y="306"/>
                </a:lnTo>
                <a:cubicBezTo>
                  <a:pt x="927" y="306"/>
                  <a:pt x="1020" y="385"/>
                  <a:pt x="1020" y="489"/>
                </a:cubicBezTo>
                <a:lnTo>
                  <a:pt x="1020" y="582"/>
                </a:lnTo>
                <a:lnTo>
                  <a:pt x="932" y="582"/>
                </a:lnTo>
                <a:lnTo>
                  <a:pt x="932" y="508"/>
                </a:lnTo>
                <a:cubicBezTo>
                  <a:pt x="932" y="431"/>
                  <a:pt x="877" y="391"/>
                  <a:pt x="817" y="391"/>
                </a:cubicBezTo>
                <a:lnTo>
                  <a:pt x="727" y="391"/>
                </a:lnTo>
                <a:lnTo>
                  <a:pt x="727" y="390"/>
                </a:lnTo>
                <a:close/>
                <a:moveTo>
                  <a:pt x="981" y="166"/>
                </a:moveTo>
                <a:cubicBezTo>
                  <a:pt x="1091" y="218"/>
                  <a:pt x="1164" y="330"/>
                  <a:pt x="1164" y="462"/>
                </a:cubicBezTo>
                <a:lnTo>
                  <a:pt x="1164" y="582"/>
                </a:lnTo>
                <a:lnTo>
                  <a:pt x="1077" y="582"/>
                </a:lnTo>
                <a:lnTo>
                  <a:pt x="1077" y="462"/>
                </a:lnTo>
                <a:cubicBezTo>
                  <a:pt x="1077" y="330"/>
                  <a:pt x="976" y="224"/>
                  <a:pt x="845" y="224"/>
                </a:cubicBezTo>
                <a:lnTo>
                  <a:pt x="845" y="136"/>
                </a:lnTo>
                <a:cubicBezTo>
                  <a:pt x="905" y="136"/>
                  <a:pt x="951" y="87"/>
                  <a:pt x="951" y="27"/>
                </a:cubicBezTo>
                <a:lnTo>
                  <a:pt x="1039" y="27"/>
                </a:lnTo>
                <a:cubicBezTo>
                  <a:pt x="1039" y="82"/>
                  <a:pt x="1017" y="131"/>
                  <a:pt x="981" y="166"/>
                </a:cubicBezTo>
                <a:close/>
                <a:moveTo>
                  <a:pt x="932" y="639"/>
                </a:moveTo>
                <a:lnTo>
                  <a:pt x="1020" y="639"/>
                </a:lnTo>
                <a:lnTo>
                  <a:pt x="1020" y="814"/>
                </a:lnTo>
                <a:lnTo>
                  <a:pt x="932" y="814"/>
                </a:lnTo>
                <a:lnTo>
                  <a:pt x="932" y="639"/>
                </a:lnTo>
                <a:close/>
                <a:moveTo>
                  <a:pt x="1077" y="639"/>
                </a:moveTo>
                <a:lnTo>
                  <a:pt x="1164" y="639"/>
                </a:lnTo>
                <a:lnTo>
                  <a:pt x="1164" y="814"/>
                </a:lnTo>
                <a:lnTo>
                  <a:pt x="1077" y="814"/>
                </a:lnTo>
                <a:lnTo>
                  <a:pt x="1077" y="639"/>
                </a:lnTo>
                <a:close/>
                <a:moveTo>
                  <a:pt x="0" y="232"/>
                </a:moveTo>
                <a:lnTo>
                  <a:pt x="71" y="158"/>
                </a:lnTo>
                <a:lnTo>
                  <a:pt x="1063" y="1150"/>
                </a:lnTo>
                <a:lnTo>
                  <a:pt x="990" y="1224"/>
                </a:lnTo>
                <a:lnTo>
                  <a:pt x="582" y="814"/>
                </a:lnTo>
                <a:lnTo>
                  <a:pt x="0" y="814"/>
                </a:lnTo>
                <a:lnTo>
                  <a:pt x="0" y="639"/>
                </a:lnTo>
                <a:lnTo>
                  <a:pt x="407" y="639"/>
                </a:lnTo>
                <a:lnTo>
                  <a:pt x="0" y="23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26594" y="4087814"/>
            <a:ext cx="419100" cy="417512"/>
          </a:xfrm>
          <a:custGeom>
            <a:avLst/>
            <a:gdLst>
              <a:gd name="T0" fmla="*/ 1162 w 1163"/>
              <a:gd name="T1" fmla="*/ 580 h 1160"/>
              <a:gd name="T2" fmla="*/ 640 w 1163"/>
              <a:gd name="T3" fmla="*/ 1159 h 1160"/>
              <a:gd name="T4" fmla="*/ 640 w 1163"/>
              <a:gd name="T5" fmla="*/ 1042 h 1160"/>
              <a:gd name="T6" fmla="*/ 1047 w 1163"/>
              <a:gd name="T7" fmla="*/ 580 h 1160"/>
              <a:gd name="T8" fmla="*/ 640 w 1163"/>
              <a:gd name="T9" fmla="*/ 118 h 1160"/>
              <a:gd name="T10" fmla="*/ 640 w 1163"/>
              <a:gd name="T11" fmla="*/ 0 h 1160"/>
              <a:gd name="T12" fmla="*/ 1162 w 1163"/>
              <a:gd name="T13" fmla="*/ 580 h 1160"/>
              <a:gd name="T14" fmla="*/ 211 w 1163"/>
              <a:gd name="T15" fmla="*/ 1031 h 1160"/>
              <a:gd name="T16" fmla="*/ 293 w 1163"/>
              <a:gd name="T17" fmla="*/ 949 h 1160"/>
              <a:gd name="T18" fmla="*/ 522 w 1163"/>
              <a:gd name="T19" fmla="*/ 1042 h 1160"/>
              <a:gd name="T20" fmla="*/ 522 w 1163"/>
              <a:gd name="T21" fmla="*/ 1159 h 1160"/>
              <a:gd name="T22" fmla="*/ 211 w 1163"/>
              <a:gd name="T23" fmla="*/ 1031 h 1160"/>
              <a:gd name="T24" fmla="*/ 118 w 1163"/>
              <a:gd name="T25" fmla="*/ 637 h 1160"/>
              <a:gd name="T26" fmla="*/ 211 w 1163"/>
              <a:gd name="T27" fmla="*/ 864 h 1160"/>
              <a:gd name="T28" fmla="*/ 129 w 1163"/>
              <a:gd name="T29" fmla="*/ 949 h 1160"/>
              <a:gd name="T30" fmla="*/ 0 w 1163"/>
              <a:gd name="T31" fmla="*/ 637 h 1160"/>
              <a:gd name="T32" fmla="*/ 118 w 1163"/>
              <a:gd name="T33" fmla="*/ 637 h 1160"/>
              <a:gd name="T34" fmla="*/ 211 w 1163"/>
              <a:gd name="T35" fmla="*/ 293 h 1160"/>
              <a:gd name="T36" fmla="*/ 118 w 1163"/>
              <a:gd name="T37" fmla="*/ 522 h 1160"/>
              <a:gd name="T38" fmla="*/ 0 w 1163"/>
              <a:gd name="T39" fmla="*/ 522 h 1160"/>
              <a:gd name="T40" fmla="*/ 129 w 1163"/>
              <a:gd name="T41" fmla="*/ 211 h 1160"/>
              <a:gd name="T42" fmla="*/ 211 w 1163"/>
              <a:gd name="T43" fmla="*/ 293 h 1160"/>
              <a:gd name="T44" fmla="*/ 522 w 1163"/>
              <a:gd name="T45" fmla="*/ 118 h 1160"/>
              <a:gd name="T46" fmla="*/ 293 w 1163"/>
              <a:gd name="T47" fmla="*/ 211 h 1160"/>
              <a:gd name="T48" fmla="*/ 211 w 1163"/>
              <a:gd name="T49" fmla="*/ 129 h 1160"/>
              <a:gd name="T50" fmla="*/ 522 w 1163"/>
              <a:gd name="T51" fmla="*/ 1 h 1160"/>
              <a:gd name="T52" fmla="*/ 522 w 1163"/>
              <a:gd name="T53" fmla="*/ 118 h 1160"/>
              <a:gd name="T54" fmla="*/ 640 w 1163"/>
              <a:gd name="T55" fmla="*/ 451 h 1160"/>
              <a:gd name="T56" fmla="*/ 812 w 1163"/>
              <a:gd name="T57" fmla="*/ 580 h 1160"/>
              <a:gd name="T58" fmla="*/ 462 w 1163"/>
              <a:gd name="T59" fmla="*/ 842 h 1160"/>
              <a:gd name="T60" fmla="*/ 640 w 1163"/>
              <a:gd name="T61" fmla="*/ 451 h 1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3" h="1160">
                <a:moveTo>
                  <a:pt x="1162" y="580"/>
                </a:moveTo>
                <a:cubicBezTo>
                  <a:pt x="1162" y="880"/>
                  <a:pt x="932" y="1129"/>
                  <a:pt x="640" y="1159"/>
                </a:cubicBezTo>
                <a:lnTo>
                  <a:pt x="640" y="1042"/>
                </a:lnTo>
                <a:cubicBezTo>
                  <a:pt x="869" y="1012"/>
                  <a:pt x="1047" y="815"/>
                  <a:pt x="1047" y="580"/>
                </a:cubicBezTo>
                <a:cubicBezTo>
                  <a:pt x="1047" y="345"/>
                  <a:pt x="869" y="148"/>
                  <a:pt x="640" y="118"/>
                </a:cubicBezTo>
                <a:lnTo>
                  <a:pt x="640" y="0"/>
                </a:lnTo>
                <a:cubicBezTo>
                  <a:pt x="932" y="31"/>
                  <a:pt x="1162" y="279"/>
                  <a:pt x="1162" y="580"/>
                </a:cubicBezTo>
                <a:close/>
                <a:moveTo>
                  <a:pt x="211" y="1031"/>
                </a:moveTo>
                <a:lnTo>
                  <a:pt x="293" y="949"/>
                </a:lnTo>
                <a:cubicBezTo>
                  <a:pt x="358" y="998"/>
                  <a:pt x="438" y="1031"/>
                  <a:pt x="522" y="1042"/>
                </a:cubicBezTo>
                <a:lnTo>
                  <a:pt x="522" y="1159"/>
                </a:lnTo>
                <a:cubicBezTo>
                  <a:pt x="405" y="1148"/>
                  <a:pt x="298" y="1102"/>
                  <a:pt x="211" y="1031"/>
                </a:cubicBezTo>
                <a:close/>
                <a:moveTo>
                  <a:pt x="118" y="637"/>
                </a:moveTo>
                <a:cubicBezTo>
                  <a:pt x="129" y="722"/>
                  <a:pt x="162" y="801"/>
                  <a:pt x="211" y="864"/>
                </a:cubicBezTo>
                <a:lnTo>
                  <a:pt x="129" y="949"/>
                </a:lnTo>
                <a:cubicBezTo>
                  <a:pt x="58" y="861"/>
                  <a:pt x="11" y="755"/>
                  <a:pt x="0" y="637"/>
                </a:cubicBezTo>
                <a:lnTo>
                  <a:pt x="118" y="637"/>
                </a:lnTo>
                <a:close/>
                <a:moveTo>
                  <a:pt x="211" y="293"/>
                </a:moveTo>
                <a:cubicBezTo>
                  <a:pt x="162" y="358"/>
                  <a:pt x="129" y="438"/>
                  <a:pt x="118" y="522"/>
                </a:cubicBezTo>
                <a:lnTo>
                  <a:pt x="0" y="522"/>
                </a:lnTo>
                <a:cubicBezTo>
                  <a:pt x="11" y="405"/>
                  <a:pt x="58" y="298"/>
                  <a:pt x="129" y="211"/>
                </a:cubicBezTo>
                <a:lnTo>
                  <a:pt x="211" y="293"/>
                </a:lnTo>
                <a:close/>
                <a:moveTo>
                  <a:pt x="522" y="118"/>
                </a:moveTo>
                <a:cubicBezTo>
                  <a:pt x="438" y="129"/>
                  <a:pt x="358" y="162"/>
                  <a:pt x="293" y="211"/>
                </a:cubicBezTo>
                <a:lnTo>
                  <a:pt x="211" y="129"/>
                </a:lnTo>
                <a:cubicBezTo>
                  <a:pt x="298" y="58"/>
                  <a:pt x="405" y="11"/>
                  <a:pt x="522" y="1"/>
                </a:cubicBezTo>
                <a:lnTo>
                  <a:pt x="522" y="118"/>
                </a:lnTo>
                <a:close/>
                <a:moveTo>
                  <a:pt x="640" y="451"/>
                </a:moveTo>
                <a:lnTo>
                  <a:pt x="812" y="580"/>
                </a:lnTo>
                <a:cubicBezTo>
                  <a:pt x="695" y="667"/>
                  <a:pt x="578" y="754"/>
                  <a:pt x="462" y="842"/>
                </a:cubicBezTo>
                <a:lnTo>
                  <a:pt x="640" y="45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310858" y="4106865"/>
            <a:ext cx="377825" cy="377825"/>
          </a:xfrm>
          <a:custGeom>
            <a:avLst/>
            <a:gdLst>
              <a:gd name="T0" fmla="*/ 932 w 1050"/>
              <a:gd name="T1" fmla="*/ 932 h 1051"/>
              <a:gd name="T2" fmla="*/ 932 w 1050"/>
              <a:gd name="T3" fmla="*/ 118 h 1051"/>
              <a:gd name="T4" fmla="*/ 118 w 1050"/>
              <a:gd name="T5" fmla="*/ 118 h 1051"/>
              <a:gd name="T6" fmla="*/ 118 w 1050"/>
              <a:gd name="T7" fmla="*/ 932 h 1051"/>
              <a:gd name="T8" fmla="*/ 932 w 1050"/>
              <a:gd name="T9" fmla="*/ 932 h 1051"/>
              <a:gd name="T10" fmla="*/ 932 w 1050"/>
              <a:gd name="T11" fmla="*/ 0 h 1051"/>
              <a:gd name="T12" fmla="*/ 1049 w 1050"/>
              <a:gd name="T13" fmla="*/ 118 h 1051"/>
              <a:gd name="T14" fmla="*/ 1049 w 1050"/>
              <a:gd name="T15" fmla="*/ 932 h 1051"/>
              <a:gd name="T16" fmla="*/ 932 w 1050"/>
              <a:gd name="T17" fmla="*/ 1050 h 1051"/>
              <a:gd name="T18" fmla="*/ 118 w 1050"/>
              <a:gd name="T19" fmla="*/ 1050 h 1051"/>
              <a:gd name="T20" fmla="*/ 0 w 1050"/>
              <a:gd name="T21" fmla="*/ 932 h 1051"/>
              <a:gd name="T22" fmla="*/ 0 w 1050"/>
              <a:gd name="T23" fmla="*/ 118 h 1051"/>
              <a:gd name="T24" fmla="*/ 118 w 1050"/>
              <a:gd name="T25" fmla="*/ 0 h 1051"/>
              <a:gd name="T26" fmla="*/ 932 w 1050"/>
              <a:gd name="T27" fmla="*/ 0 h 1051"/>
              <a:gd name="T28" fmla="*/ 407 w 1050"/>
              <a:gd name="T29" fmla="*/ 293 h 1051"/>
              <a:gd name="T30" fmla="*/ 700 w 1050"/>
              <a:gd name="T31" fmla="*/ 525 h 1051"/>
              <a:gd name="T32" fmla="*/ 407 w 1050"/>
              <a:gd name="T33" fmla="*/ 757 h 1051"/>
              <a:gd name="T34" fmla="*/ 407 w 1050"/>
              <a:gd name="T35" fmla="*/ 293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0" h="1051">
                <a:moveTo>
                  <a:pt x="932" y="932"/>
                </a:moveTo>
                <a:lnTo>
                  <a:pt x="932" y="118"/>
                </a:lnTo>
                <a:lnTo>
                  <a:pt x="118" y="118"/>
                </a:lnTo>
                <a:lnTo>
                  <a:pt x="118" y="932"/>
                </a:lnTo>
                <a:lnTo>
                  <a:pt x="932" y="932"/>
                </a:lnTo>
                <a:close/>
                <a:moveTo>
                  <a:pt x="932" y="0"/>
                </a:moveTo>
                <a:cubicBezTo>
                  <a:pt x="995" y="0"/>
                  <a:pt x="1049" y="55"/>
                  <a:pt x="1049" y="118"/>
                </a:cubicBezTo>
                <a:lnTo>
                  <a:pt x="1049" y="932"/>
                </a:lnTo>
                <a:cubicBezTo>
                  <a:pt x="1049" y="995"/>
                  <a:pt x="995" y="1050"/>
                  <a:pt x="932" y="1050"/>
                </a:cubicBezTo>
                <a:lnTo>
                  <a:pt x="118" y="1050"/>
                </a:lnTo>
                <a:cubicBezTo>
                  <a:pt x="55" y="1050"/>
                  <a:pt x="0" y="995"/>
                  <a:pt x="0" y="932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932" y="0"/>
                </a:lnTo>
                <a:close/>
                <a:moveTo>
                  <a:pt x="407" y="293"/>
                </a:moveTo>
                <a:lnTo>
                  <a:pt x="700" y="525"/>
                </a:lnTo>
                <a:lnTo>
                  <a:pt x="407" y="757"/>
                </a:lnTo>
                <a:lnTo>
                  <a:pt x="407" y="29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439569" y="4170363"/>
            <a:ext cx="252412" cy="252412"/>
          </a:xfrm>
          <a:custGeom>
            <a:avLst/>
            <a:gdLst>
              <a:gd name="T0" fmla="*/ 205 w 700"/>
              <a:gd name="T1" fmla="*/ 350 h 701"/>
              <a:gd name="T2" fmla="*/ 699 w 700"/>
              <a:gd name="T3" fmla="*/ 0 h 701"/>
              <a:gd name="T4" fmla="*/ 699 w 700"/>
              <a:gd name="T5" fmla="*/ 700 h 701"/>
              <a:gd name="T6" fmla="*/ 205 w 700"/>
              <a:gd name="T7" fmla="*/ 350 h 701"/>
              <a:gd name="T8" fmla="*/ 0 w 700"/>
              <a:gd name="T9" fmla="*/ 0 h 701"/>
              <a:gd name="T10" fmla="*/ 117 w 700"/>
              <a:gd name="T11" fmla="*/ 0 h 701"/>
              <a:gd name="T12" fmla="*/ 117 w 700"/>
              <a:gd name="T13" fmla="*/ 700 h 701"/>
              <a:gd name="T14" fmla="*/ 0 w 700"/>
              <a:gd name="T15" fmla="*/ 700 h 701"/>
              <a:gd name="T16" fmla="*/ 0 w 700"/>
              <a:gd name="T17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0" h="701">
                <a:moveTo>
                  <a:pt x="205" y="350"/>
                </a:moveTo>
                <a:lnTo>
                  <a:pt x="699" y="0"/>
                </a:lnTo>
                <a:lnTo>
                  <a:pt x="699" y="700"/>
                </a:lnTo>
                <a:lnTo>
                  <a:pt x="205" y="350"/>
                </a:lnTo>
                <a:close/>
                <a:moveTo>
                  <a:pt x="0" y="0"/>
                </a:moveTo>
                <a:lnTo>
                  <a:pt x="117" y="0"/>
                </a:lnTo>
                <a:lnTo>
                  <a:pt x="117" y="700"/>
                </a:lnTo>
                <a:lnTo>
                  <a:pt x="0" y="700"/>
                </a:ln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503194" y="4170363"/>
            <a:ext cx="252412" cy="252412"/>
          </a:xfrm>
          <a:custGeom>
            <a:avLst/>
            <a:gdLst>
              <a:gd name="T0" fmla="*/ 582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582 w 701"/>
              <a:gd name="T7" fmla="*/ 700 h 701"/>
              <a:gd name="T8" fmla="*/ 582 w 701"/>
              <a:gd name="T9" fmla="*/ 0 h 701"/>
              <a:gd name="T10" fmla="*/ 0 w 701"/>
              <a:gd name="T11" fmla="*/ 700 h 701"/>
              <a:gd name="T12" fmla="*/ 0 w 701"/>
              <a:gd name="T13" fmla="*/ 0 h 701"/>
              <a:gd name="T14" fmla="*/ 495 w 701"/>
              <a:gd name="T15" fmla="*/ 350 h 701"/>
              <a:gd name="T16" fmla="*/ 0 w 701"/>
              <a:gd name="T17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1" h="701">
                <a:moveTo>
                  <a:pt x="582" y="0"/>
                </a:moveTo>
                <a:lnTo>
                  <a:pt x="700" y="0"/>
                </a:lnTo>
                <a:lnTo>
                  <a:pt x="700" y="700"/>
                </a:lnTo>
                <a:lnTo>
                  <a:pt x="582" y="700"/>
                </a:lnTo>
                <a:lnTo>
                  <a:pt x="582" y="0"/>
                </a:lnTo>
                <a:close/>
                <a:moveTo>
                  <a:pt x="0" y="700"/>
                </a:moveTo>
                <a:lnTo>
                  <a:pt x="0" y="0"/>
                </a:lnTo>
                <a:lnTo>
                  <a:pt x="495" y="350"/>
                </a:lnTo>
                <a:lnTo>
                  <a:pt x="0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25544" y="4086225"/>
            <a:ext cx="336550" cy="419100"/>
          </a:xfrm>
          <a:custGeom>
            <a:avLst/>
            <a:gdLst>
              <a:gd name="T0" fmla="*/ 759 w 935"/>
              <a:gd name="T1" fmla="*/ 757 h 1165"/>
              <a:gd name="T2" fmla="*/ 759 w 935"/>
              <a:gd name="T3" fmla="*/ 524 h 1165"/>
              <a:gd name="T4" fmla="*/ 642 w 935"/>
              <a:gd name="T5" fmla="*/ 524 h 1165"/>
              <a:gd name="T6" fmla="*/ 642 w 935"/>
              <a:gd name="T7" fmla="*/ 757 h 1165"/>
              <a:gd name="T8" fmla="*/ 759 w 935"/>
              <a:gd name="T9" fmla="*/ 757 h 1165"/>
              <a:gd name="T10" fmla="*/ 524 w 935"/>
              <a:gd name="T11" fmla="*/ 639 h 1165"/>
              <a:gd name="T12" fmla="*/ 524 w 935"/>
              <a:gd name="T13" fmla="*/ 524 h 1165"/>
              <a:gd name="T14" fmla="*/ 409 w 935"/>
              <a:gd name="T15" fmla="*/ 524 h 1165"/>
              <a:gd name="T16" fmla="*/ 409 w 935"/>
              <a:gd name="T17" fmla="*/ 639 h 1165"/>
              <a:gd name="T18" fmla="*/ 524 w 935"/>
              <a:gd name="T19" fmla="*/ 639 h 1165"/>
              <a:gd name="T20" fmla="*/ 524 w 935"/>
              <a:gd name="T21" fmla="*/ 989 h 1165"/>
              <a:gd name="T22" fmla="*/ 524 w 935"/>
              <a:gd name="T23" fmla="*/ 757 h 1165"/>
              <a:gd name="T24" fmla="*/ 409 w 935"/>
              <a:gd name="T25" fmla="*/ 757 h 1165"/>
              <a:gd name="T26" fmla="*/ 409 w 935"/>
              <a:gd name="T27" fmla="*/ 989 h 1165"/>
              <a:gd name="T28" fmla="*/ 524 w 935"/>
              <a:gd name="T29" fmla="*/ 989 h 1165"/>
              <a:gd name="T30" fmla="*/ 292 w 935"/>
              <a:gd name="T31" fmla="*/ 757 h 1165"/>
              <a:gd name="T32" fmla="*/ 292 w 935"/>
              <a:gd name="T33" fmla="*/ 524 h 1165"/>
              <a:gd name="T34" fmla="*/ 174 w 935"/>
              <a:gd name="T35" fmla="*/ 524 h 1165"/>
              <a:gd name="T36" fmla="*/ 174 w 935"/>
              <a:gd name="T37" fmla="*/ 757 h 1165"/>
              <a:gd name="T38" fmla="*/ 292 w 935"/>
              <a:gd name="T39" fmla="*/ 757 h 1165"/>
              <a:gd name="T40" fmla="*/ 759 w 935"/>
              <a:gd name="T41" fmla="*/ 989 h 1165"/>
              <a:gd name="T42" fmla="*/ 759 w 935"/>
              <a:gd name="T43" fmla="*/ 874 h 1165"/>
              <a:gd name="T44" fmla="*/ 642 w 935"/>
              <a:gd name="T45" fmla="*/ 874 h 1165"/>
              <a:gd name="T46" fmla="*/ 642 w 935"/>
              <a:gd name="T47" fmla="*/ 989 h 1165"/>
              <a:gd name="T48" fmla="*/ 759 w 935"/>
              <a:gd name="T49" fmla="*/ 989 h 1165"/>
              <a:gd name="T50" fmla="*/ 292 w 935"/>
              <a:gd name="T51" fmla="*/ 989 h 1165"/>
              <a:gd name="T52" fmla="*/ 292 w 935"/>
              <a:gd name="T53" fmla="*/ 874 h 1165"/>
              <a:gd name="T54" fmla="*/ 174 w 935"/>
              <a:gd name="T55" fmla="*/ 874 h 1165"/>
              <a:gd name="T56" fmla="*/ 174 w 935"/>
              <a:gd name="T57" fmla="*/ 989 h 1165"/>
              <a:gd name="T58" fmla="*/ 292 w 935"/>
              <a:gd name="T59" fmla="*/ 989 h 1165"/>
              <a:gd name="T60" fmla="*/ 931 w 935"/>
              <a:gd name="T61" fmla="*/ 115 h 1165"/>
              <a:gd name="T62" fmla="*/ 934 w 935"/>
              <a:gd name="T63" fmla="*/ 1049 h 1165"/>
              <a:gd name="T64" fmla="*/ 817 w 935"/>
              <a:gd name="T65" fmla="*/ 1164 h 1165"/>
              <a:gd name="T66" fmla="*/ 117 w 935"/>
              <a:gd name="T67" fmla="*/ 1164 h 1165"/>
              <a:gd name="T68" fmla="*/ 0 w 935"/>
              <a:gd name="T69" fmla="*/ 1049 h 1165"/>
              <a:gd name="T70" fmla="*/ 0 w 935"/>
              <a:gd name="T71" fmla="*/ 350 h 1165"/>
              <a:gd name="T72" fmla="*/ 349 w 935"/>
              <a:gd name="T73" fmla="*/ 0 h 1165"/>
              <a:gd name="T74" fmla="*/ 817 w 935"/>
              <a:gd name="T75" fmla="*/ 0 h 1165"/>
              <a:gd name="T76" fmla="*/ 931 w 935"/>
              <a:gd name="T77" fmla="*/ 11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935" h="1165">
                <a:moveTo>
                  <a:pt x="759" y="757"/>
                </a:moveTo>
                <a:lnTo>
                  <a:pt x="759" y="524"/>
                </a:lnTo>
                <a:lnTo>
                  <a:pt x="642" y="524"/>
                </a:lnTo>
                <a:lnTo>
                  <a:pt x="642" y="757"/>
                </a:lnTo>
                <a:lnTo>
                  <a:pt x="759" y="757"/>
                </a:lnTo>
                <a:close/>
                <a:moveTo>
                  <a:pt x="524" y="639"/>
                </a:moveTo>
                <a:lnTo>
                  <a:pt x="524" y="524"/>
                </a:lnTo>
                <a:lnTo>
                  <a:pt x="409" y="524"/>
                </a:lnTo>
                <a:lnTo>
                  <a:pt x="409" y="639"/>
                </a:lnTo>
                <a:lnTo>
                  <a:pt x="524" y="639"/>
                </a:lnTo>
                <a:close/>
                <a:moveTo>
                  <a:pt x="524" y="989"/>
                </a:moveTo>
                <a:lnTo>
                  <a:pt x="524" y="757"/>
                </a:lnTo>
                <a:lnTo>
                  <a:pt x="409" y="757"/>
                </a:lnTo>
                <a:lnTo>
                  <a:pt x="409" y="989"/>
                </a:lnTo>
                <a:lnTo>
                  <a:pt x="524" y="989"/>
                </a:lnTo>
                <a:close/>
                <a:moveTo>
                  <a:pt x="292" y="757"/>
                </a:moveTo>
                <a:lnTo>
                  <a:pt x="292" y="524"/>
                </a:lnTo>
                <a:lnTo>
                  <a:pt x="174" y="524"/>
                </a:lnTo>
                <a:lnTo>
                  <a:pt x="174" y="757"/>
                </a:lnTo>
                <a:lnTo>
                  <a:pt x="292" y="757"/>
                </a:lnTo>
                <a:close/>
                <a:moveTo>
                  <a:pt x="759" y="989"/>
                </a:moveTo>
                <a:lnTo>
                  <a:pt x="759" y="874"/>
                </a:lnTo>
                <a:lnTo>
                  <a:pt x="642" y="874"/>
                </a:lnTo>
                <a:lnTo>
                  <a:pt x="642" y="989"/>
                </a:lnTo>
                <a:lnTo>
                  <a:pt x="759" y="989"/>
                </a:lnTo>
                <a:close/>
                <a:moveTo>
                  <a:pt x="292" y="989"/>
                </a:moveTo>
                <a:lnTo>
                  <a:pt x="292" y="874"/>
                </a:lnTo>
                <a:lnTo>
                  <a:pt x="174" y="874"/>
                </a:lnTo>
                <a:lnTo>
                  <a:pt x="174" y="989"/>
                </a:lnTo>
                <a:lnTo>
                  <a:pt x="292" y="989"/>
                </a:lnTo>
                <a:close/>
                <a:moveTo>
                  <a:pt x="931" y="115"/>
                </a:moveTo>
                <a:lnTo>
                  <a:pt x="934" y="1049"/>
                </a:lnTo>
                <a:cubicBezTo>
                  <a:pt x="934" y="1112"/>
                  <a:pt x="880" y="1164"/>
                  <a:pt x="817" y="1164"/>
                </a:cubicBezTo>
                <a:lnTo>
                  <a:pt x="117" y="1164"/>
                </a:lnTo>
                <a:cubicBezTo>
                  <a:pt x="54" y="1164"/>
                  <a:pt x="0" y="1112"/>
                  <a:pt x="0" y="1049"/>
                </a:cubicBezTo>
                <a:lnTo>
                  <a:pt x="0" y="350"/>
                </a:lnTo>
                <a:lnTo>
                  <a:pt x="349" y="0"/>
                </a:lnTo>
                <a:lnTo>
                  <a:pt x="817" y="0"/>
                </a:lnTo>
                <a:cubicBezTo>
                  <a:pt x="880" y="0"/>
                  <a:pt x="931" y="52"/>
                  <a:pt x="931" y="11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90756" y="4086225"/>
            <a:ext cx="336550" cy="419100"/>
          </a:xfrm>
          <a:custGeom>
            <a:avLst/>
            <a:gdLst>
              <a:gd name="T0" fmla="*/ 525 w 936"/>
              <a:gd name="T1" fmla="*/ 639 h 1165"/>
              <a:gd name="T2" fmla="*/ 525 w 936"/>
              <a:gd name="T3" fmla="*/ 350 h 1165"/>
              <a:gd name="T4" fmla="*/ 410 w 936"/>
              <a:gd name="T5" fmla="*/ 350 h 1165"/>
              <a:gd name="T6" fmla="*/ 410 w 936"/>
              <a:gd name="T7" fmla="*/ 639 h 1165"/>
              <a:gd name="T8" fmla="*/ 525 w 936"/>
              <a:gd name="T9" fmla="*/ 639 h 1165"/>
              <a:gd name="T10" fmla="*/ 525 w 936"/>
              <a:gd name="T11" fmla="*/ 874 h 1165"/>
              <a:gd name="T12" fmla="*/ 525 w 936"/>
              <a:gd name="T13" fmla="*/ 757 h 1165"/>
              <a:gd name="T14" fmla="*/ 410 w 936"/>
              <a:gd name="T15" fmla="*/ 757 h 1165"/>
              <a:gd name="T16" fmla="*/ 410 w 936"/>
              <a:gd name="T17" fmla="*/ 874 h 1165"/>
              <a:gd name="T18" fmla="*/ 525 w 936"/>
              <a:gd name="T19" fmla="*/ 874 h 1165"/>
              <a:gd name="T20" fmla="*/ 817 w 936"/>
              <a:gd name="T21" fmla="*/ 0 h 1165"/>
              <a:gd name="T22" fmla="*/ 935 w 936"/>
              <a:gd name="T23" fmla="*/ 115 h 1165"/>
              <a:gd name="T24" fmla="*/ 935 w 936"/>
              <a:gd name="T25" fmla="*/ 1049 h 1165"/>
              <a:gd name="T26" fmla="*/ 817 w 936"/>
              <a:gd name="T27" fmla="*/ 1164 h 1165"/>
              <a:gd name="T28" fmla="*/ 118 w 936"/>
              <a:gd name="T29" fmla="*/ 1164 h 1165"/>
              <a:gd name="T30" fmla="*/ 0 w 936"/>
              <a:gd name="T31" fmla="*/ 1049 h 1165"/>
              <a:gd name="T32" fmla="*/ 3 w 936"/>
              <a:gd name="T33" fmla="*/ 350 h 1165"/>
              <a:gd name="T34" fmla="*/ 350 w 936"/>
              <a:gd name="T35" fmla="*/ 0 h 1165"/>
              <a:gd name="T36" fmla="*/ 817 w 936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36" h="1165">
                <a:moveTo>
                  <a:pt x="525" y="639"/>
                </a:moveTo>
                <a:lnTo>
                  <a:pt x="525" y="350"/>
                </a:lnTo>
                <a:lnTo>
                  <a:pt x="410" y="350"/>
                </a:lnTo>
                <a:lnTo>
                  <a:pt x="410" y="639"/>
                </a:lnTo>
                <a:lnTo>
                  <a:pt x="525" y="639"/>
                </a:lnTo>
                <a:close/>
                <a:moveTo>
                  <a:pt x="525" y="874"/>
                </a:moveTo>
                <a:lnTo>
                  <a:pt x="525" y="757"/>
                </a:lnTo>
                <a:lnTo>
                  <a:pt x="410" y="757"/>
                </a:lnTo>
                <a:lnTo>
                  <a:pt x="410" y="874"/>
                </a:lnTo>
                <a:lnTo>
                  <a:pt x="525" y="874"/>
                </a:lnTo>
                <a:close/>
                <a:moveTo>
                  <a:pt x="817" y="0"/>
                </a:moveTo>
                <a:cubicBezTo>
                  <a:pt x="880" y="0"/>
                  <a:pt x="935" y="52"/>
                  <a:pt x="935" y="115"/>
                </a:cubicBezTo>
                <a:lnTo>
                  <a:pt x="935" y="1049"/>
                </a:lnTo>
                <a:cubicBezTo>
                  <a:pt x="935" y="1112"/>
                  <a:pt x="880" y="1164"/>
                  <a:pt x="817" y="1164"/>
                </a:cubicBezTo>
                <a:lnTo>
                  <a:pt x="118" y="1164"/>
                </a:lnTo>
                <a:cubicBezTo>
                  <a:pt x="55" y="1164"/>
                  <a:pt x="0" y="1112"/>
                  <a:pt x="0" y="1049"/>
                </a:cubicBezTo>
                <a:lnTo>
                  <a:pt x="3" y="350"/>
                </a:lnTo>
                <a:lnTo>
                  <a:pt x="350" y="0"/>
                </a:lnTo>
                <a:lnTo>
                  <a:pt x="81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579769" y="4086227"/>
            <a:ext cx="488950" cy="420689"/>
          </a:xfrm>
          <a:custGeom>
            <a:avLst/>
            <a:gdLst>
              <a:gd name="T0" fmla="*/ 169 w 1356"/>
              <a:gd name="T1" fmla="*/ 0 h 1168"/>
              <a:gd name="T2" fmla="*/ 1172 w 1356"/>
              <a:gd name="T3" fmla="*/ 1006 h 1168"/>
              <a:gd name="T4" fmla="*/ 1098 w 1356"/>
              <a:gd name="T5" fmla="*/ 1080 h 1168"/>
              <a:gd name="T6" fmla="*/ 904 w 1356"/>
              <a:gd name="T7" fmla="*/ 886 h 1168"/>
              <a:gd name="T8" fmla="*/ 677 w 1356"/>
              <a:gd name="T9" fmla="*/ 1167 h 1168"/>
              <a:gd name="T10" fmla="*/ 0 w 1356"/>
              <a:gd name="T11" fmla="*/ 323 h 1168"/>
              <a:gd name="T12" fmla="*/ 213 w 1356"/>
              <a:gd name="T13" fmla="*/ 194 h 1168"/>
              <a:gd name="T14" fmla="*/ 95 w 1356"/>
              <a:gd name="T15" fmla="*/ 74 h 1168"/>
              <a:gd name="T16" fmla="*/ 169 w 1356"/>
              <a:gd name="T17" fmla="*/ 0 h 1168"/>
              <a:gd name="T18" fmla="*/ 1038 w 1356"/>
              <a:gd name="T19" fmla="*/ 719 h 1168"/>
              <a:gd name="T20" fmla="*/ 434 w 1356"/>
              <a:gd name="T21" fmla="*/ 118 h 1168"/>
              <a:gd name="T22" fmla="*/ 677 w 1356"/>
              <a:gd name="T23" fmla="*/ 91 h 1168"/>
              <a:gd name="T24" fmla="*/ 1355 w 1356"/>
              <a:gd name="T25" fmla="*/ 323 h 1168"/>
              <a:gd name="T26" fmla="*/ 1038 w 1356"/>
              <a:gd name="T27" fmla="*/ 71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356" h="1168">
                <a:moveTo>
                  <a:pt x="169" y="0"/>
                </a:moveTo>
                <a:cubicBezTo>
                  <a:pt x="503" y="336"/>
                  <a:pt x="840" y="669"/>
                  <a:pt x="1172" y="1006"/>
                </a:cubicBezTo>
                <a:lnTo>
                  <a:pt x="1098" y="1080"/>
                </a:lnTo>
                <a:lnTo>
                  <a:pt x="904" y="886"/>
                </a:lnTo>
                <a:lnTo>
                  <a:pt x="677" y="1167"/>
                </a:lnTo>
                <a:lnTo>
                  <a:pt x="0" y="323"/>
                </a:lnTo>
                <a:cubicBezTo>
                  <a:pt x="13" y="312"/>
                  <a:pt x="87" y="252"/>
                  <a:pt x="213" y="194"/>
                </a:cubicBezTo>
                <a:lnTo>
                  <a:pt x="95" y="74"/>
                </a:lnTo>
                <a:lnTo>
                  <a:pt x="169" y="0"/>
                </a:lnTo>
                <a:close/>
                <a:moveTo>
                  <a:pt x="1038" y="719"/>
                </a:moveTo>
                <a:lnTo>
                  <a:pt x="434" y="118"/>
                </a:lnTo>
                <a:cubicBezTo>
                  <a:pt x="508" y="102"/>
                  <a:pt x="590" y="91"/>
                  <a:pt x="677" y="91"/>
                </a:cubicBezTo>
                <a:cubicBezTo>
                  <a:pt x="1068" y="91"/>
                  <a:pt x="1328" y="304"/>
                  <a:pt x="1355" y="323"/>
                </a:cubicBezTo>
                <a:lnTo>
                  <a:pt x="1038" y="71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43394" y="4102100"/>
            <a:ext cx="488950" cy="387350"/>
          </a:xfrm>
          <a:custGeom>
            <a:avLst/>
            <a:gdLst>
              <a:gd name="T0" fmla="*/ 678 w 1357"/>
              <a:gd name="T1" fmla="*/ 1077 h 1078"/>
              <a:gd name="T2" fmla="*/ 0 w 1357"/>
              <a:gd name="T3" fmla="*/ 233 h 1078"/>
              <a:gd name="T4" fmla="*/ 678 w 1357"/>
              <a:gd name="T5" fmla="*/ 0 h 1078"/>
              <a:gd name="T6" fmla="*/ 1356 w 1357"/>
              <a:gd name="T7" fmla="*/ 233 h 1078"/>
              <a:gd name="T8" fmla="*/ 678 w 1357"/>
              <a:gd name="T9" fmla="*/ 1077 h 10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7" h="1078">
                <a:moveTo>
                  <a:pt x="678" y="1077"/>
                </a:moveTo>
                <a:lnTo>
                  <a:pt x="0" y="233"/>
                </a:lnTo>
                <a:cubicBezTo>
                  <a:pt x="28" y="214"/>
                  <a:pt x="287" y="0"/>
                  <a:pt x="678" y="0"/>
                </a:cubicBezTo>
                <a:cubicBezTo>
                  <a:pt x="1069" y="0"/>
                  <a:pt x="1328" y="214"/>
                  <a:pt x="1356" y="233"/>
                </a:cubicBezTo>
                <a:lnTo>
                  <a:pt x="678" y="1077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8069" y="4984752"/>
            <a:ext cx="419100" cy="357187"/>
          </a:xfrm>
          <a:custGeom>
            <a:avLst/>
            <a:gdLst>
              <a:gd name="T0" fmla="*/ 817 w 1165"/>
              <a:gd name="T1" fmla="*/ 478 h 990"/>
              <a:gd name="T2" fmla="*/ 1020 w 1165"/>
              <a:gd name="T3" fmla="*/ 661 h 990"/>
              <a:gd name="T4" fmla="*/ 1020 w 1165"/>
              <a:gd name="T5" fmla="*/ 757 h 990"/>
              <a:gd name="T6" fmla="*/ 932 w 1165"/>
              <a:gd name="T7" fmla="*/ 757 h 990"/>
              <a:gd name="T8" fmla="*/ 932 w 1165"/>
              <a:gd name="T9" fmla="*/ 680 h 990"/>
              <a:gd name="T10" fmla="*/ 817 w 1165"/>
              <a:gd name="T11" fmla="*/ 562 h 990"/>
              <a:gd name="T12" fmla="*/ 727 w 1165"/>
              <a:gd name="T13" fmla="*/ 562 h 990"/>
              <a:gd name="T14" fmla="*/ 533 w 1165"/>
              <a:gd name="T15" fmla="*/ 366 h 990"/>
              <a:gd name="T16" fmla="*/ 727 w 1165"/>
              <a:gd name="T17" fmla="*/ 172 h 990"/>
              <a:gd name="T18" fmla="*/ 727 w 1165"/>
              <a:gd name="T19" fmla="*/ 259 h 990"/>
              <a:gd name="T20" fmla="*/ 621 w 1165"/>
              <a:gd name="T21" fmla="*/ 360 h 990"/>
              <a:gd name="T22" fmla="*/ 727 w 1165"/>
              <a:gd name="T23" fmla="*/ 478 h 990"/>
              <a:gd name="T24" fmla="*/ 817 w 1165"/>
              <a:gd name="T25" fmla="*/ 478 h 990"/>
              <a:gd name="T26" fmla="*/ 981 w 1165"/>
              <a:gd name="T27" fmla="*/ 333 h 990"/>
              <a:gd name="T28" fmla="*/ 1164 w 1165"/>
              <a:gd name="T29" fmla="*/ 625 h 990"/>
              <a:gd name="T30" fmla="*/ 1164 w 1165"/>
              <a:gd name="T31" fmla="*/ 757 h 990"/>
              <a:gd name="T32" fmla="*/ 1077 w 1165"/>
              <a:gd name="T33" fmla="*/ 757 h 990"/>
              <a:gd name="T34" fmla="*/ 1077 w 1165"/>
              <a:gd name="T35" fmla="*/ 625 h 990"/>
              <a:gd name="T36" fmla="*/ 845 w 1165"/>
              <a:gd name="T37" fmla="*/ 390 h 990"/>
              <a:gd name="T38" fmla="*/ 845 w 1165"/>
              <a:gd name="T39" fmla="*/ 303 h 990"/>
              <a:gd name="T40" fmla="*/ 951 w 1165"/>
              <a:gd name="T41" fmla="*/ 194 h 990"/>
              <a:gd name="T42" fmla="*/ 845 w 1165"/>
              <a:gd name="T43" fmla="*/ 87 h 990"/>
              <a:gd name="T44" fmla="*/ 845 w 1165"/>
              <a:gd name="T45" fmla="*/ 0 h 990"/>
              <a:gd name="T46" fmla="*/ 1039 w 1165"/>
              <a:gd name="T47" fmla="*/ 194 h 990"/>
              <a:gd name="T48" fmla="*/ 981 w 1165"/>
              <a:gd name="T49" fmla="*/ 333 h 990"/>
              <a:gd name="T50" fmla="*/ 932 w 1165"/>
              <a:gd name="T51" fmla="*/ 814 h 990"/>
              <a:gd name="T52" fmla="*/ 1020 w 1165"/>
              <a:gd name="T53" fmla="*/ 814 h 990"/>
              <a:gd name="T54" fmla="*/ 1020 w 1165"/>
              <a:gd name="T55" fmla="*/ 989 h 990"/>
              <a:gd name="T56" fmla="*/ 932 w 1165"/>
              <a:gd name="T57" fmla="*/ 989 h 990"/>
              <a:gd name="T58" fmla="*/ 932 w 1165"/>
              <a:gd name="T59" fmla="*/ 814 h 990"/>
              <a:gd name="T60" fmla="*/ 1077 w 1165"/>
              <a:gd name="T61" fmla="*/ 814 h 990"/>
              <a:gd name="T62" fmla="*/ 1164 w 1165"/>
              <a:gd name="T63" fmla="*/ 814 h 990"/>
              <a:gd name="T64" fmla="*/ 1164 w 1165"/>
              <a:gd name="T65" fmla="*/ 989 h 990"/>
              <a:gd name="T66" fmla="*/ 1077 w 1165"/>
              <a:gd name="T67" fmla="*/ 989 h 990"/>
              <a:gd name="T68" fmla="*/ 1077 w 1165"/>
              <a:gd name="T69" fmla="*/ 814 h 990"/>
              <a:gd name="T70" fmla="*/ 0 w 1165"/>
              <a:gd name="T71" fmla="*/ 814 h 990"/>
              <a:gd name="T72" fmla="*/ 875 w 1165"/>
              <a:gd name="T73" fmla="*/ 814 h 990"/>
              <a:gd name="T74" fmla="*/ 875 w 1165"/>
              <a:gd name="T75" fmla="*/ 989 h 990"/>
              <a:gd name="T76" fmla="*/ 0 w 1165"/>
              <a:gd name="T77" fmla="*/ 989 h 990"/>
              <a:gd name="T78" fmla="*/ 0 w 1165"/>
              <a:gd name="T79" fmla="*/ 814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65" h="990">
                <a:moveTo>
                  <a:pt x="817" y="478"/>
                </a:moveTo>
                <a:cubicBezTo>
                  <a:pt x="927" y="478"/>
                  <a:pt x="1020" y="554"/>
                  <a:pt x="1020" y="661"/>
                </a:cubicBezTo>
                <a:lnTo>
                  <a:pt x="1020" y="757"/>
                </a:lnTo>
                <a:lnTo>
                  <a:pt x="932" y="757"/>
                </a:lnTo>
                <a:lnTo>
                  <a:pt x="932" y="680"/>
                </a:lnTo>
                <a:cubicBezTo>
                  <a:pt x="932" y="603"/>
                  <a:pt x="878" y="562"/>
                  <a:pt x="817" y="562"/>
                </a:cubicBezTo>
                <a:lnTo>
                  <a:pt x="727" y="562"/>
                </a:lnTo>
                <a:cubicBezTo>
                  <a:pt x="621" y="562"/>
                  <a:pt x="533" y="473"/>
                  <a:pt x="533" y="366"/>
                </a:cubicBezTo>
                <a:cubicBezTo>
                  <a:pt x="533" y="260"/>
                  <a:pt x="621" y="172"/>
                  <a:pt x="727" y="172"/>
                </a:cubicBezTo>
                <a:lnTo>
                  <a:pt x="727" y="259"/>
                </a:lnTo>
                <a:cubicBezTo>
                  <a:pt x="667" y="259"/>
                  <a:pt x="621" y="300"/>
                  <a:pt x="621" y="360"/>
                </a:cubicBezTo>
                <a:cubicBezTo>
                  <a:pt x="621" y="420"/>
                  <a:pt x="667" y="478"/>
                  <a:pt x="727" y="478"/>
                </a:cubicBezTo>
                <a:lnTo>
                  <a:pt x="817" y="478"/>
                </a:lnTo>
                <a:close/>
                <a:moveTo>
                  <a:pt x="981" y="333"/>
                </a:moveTo>
                <a:cubicBezTo>
                  <a:pt x="1091" y="385"/>
                  <a:pt x="1164" y="497"/>
                  <a:pt x="1164" y="625"/>
                </a:cubicBezTo>
                <a:lnTo>
                  <a:pt x="1164" y="757"/>
                </a:lnTo>
                <a:lnTo>
                  <a:pt x="1077" y="757"/>
                </a:lnTo>
                <a:lnTo>
                  <a:pt x="1077" y="625"/>
                </a:lnTo>
                <a:cubicBezTo>
                  <a:pt x="1077" y="494"/>
                  <a:pt x="976" y="390"/>
                  <a:pt x="845" y="390"/>
                </a:cubicBezTo>
                <a:lnTo>
                  <a:pt x="845" y="303"/>
                </a:lnTo>
                <a:cubicBezTo>
                  <a:pt x="905" y="303"/>
                  <a:pt x="951" y="255"/>
                  <a:pt x="951" y="194"/>
                </a:cubicBezTo>
                <a:cubicBezTo>
                  <a:pt x="951" y="134"/>
                  <a:pt x="905" y="87"/>
                  <a:pt x="845" y="87"/>
                </a:cubicBezTo>
                <a:lnTo>
                  <a:pt x="845" y="0"/>
                </a:lnTo>
                <a:cubicBezTo>
                  <a:pt x="951" y="0"/>
                  <a:pt x="1039" y="87"/>
                  <a:pt x="1039" y="194"/>
                </a:cubicBezTo>
                <a:cubicBezTo>
                  <a:pt x="1039" y="248"/>
                  <a:pt x="1017" y="297"/>
                  <a:pt x="981" y="333"/>
                </a:cubicBezTo>
                <a:close/>
                <a:moveTo>
                  <a:pt x="932" y="814"/>
                </a:moveTo>
                <a:lnTo>
                  <a:pt x="1020" y="814"/>
                </a:lnTo>
                <a:lnTo>
                  <a:pt x="1020" y="989"/>
                </a:lnTo>
                <a:lnTo>
                  <a:pt x="932" y="989"/>
                </a:lnTo>
                <a:lnTo>
                  <a:pt x="932" y="814"/>
                </a:lnTo>
                <a:close/>
                <a:moveTo>
                  <a:pt x="1077" y="814"/>
                </a:moveTo>
                <a:lnTo>
                  <a:pt x="1164" y="814"/>
                </a:lnTo>
                <a:lnTo>
                  <a:pt x="1164" y="989"/>
                </a:lnTo>
                <a:lnTo>
                  <a:pt x="1077" y="989"/>
                </a:lnTo>
                <a:lnTo>
                  <a:pt x="1077" y="814"/>
                </a:lnTo>
                <a:close/>
                <a:moveTo>
                  <a:pt x="0" y="814"/>
                </a:moveTo>
                <a:lnTo>
                  <a:pt x="875" y="814"/>
                </a:lnTo>
                <a:lnTo>
                  <a:pt x="875" y="989"/>
                </a:lnTo>
                <a:lnTo>
                  <a:pt x="0" y="989"/>
                </a:lnTo>
                <a:lnTo>
                  <a:pt x="0" y="81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31219" y="4953000"/>
            <a:ext cx="419100" cy="419100"/>
          </a:xfrm>
          <a:custGeom>
            <a:avLst/>
            <a:gdLst>
              <a:gd name="T0" fmla="*/ 932 w 1166"/>
              <a:gd name="T1" fmla="*/ 350 h 1165"/>
              <a:gd name="T2" fmla="*/ 932 w 1166"/>
              <a:gd name="T3" fmla="*/ 232 h 1165"/>
              <a:gd name="T4" fmla="*/ 465 w 1166"/>
              <a:gd name="T5" fmla="*/ 232 h 1165"/>
              <a:gd name="T6" fmla="*/ 465 w 1166"/>
              <a:gd name="T7" fmla="*/ 350 h 1165"/>
              <a:gd name="T8" fmla="*/ 932 w 1166"/>
              <a:gd name="T9" fmla="*/ 350 h 1165"/>
              <a:gd name="T10" fmla="*/ 932 w 1166"/>
              <a:gd name="T11" fmla="*/ 525 h 1165"/>
              <a:gd name="T12" fmla="*/ 932 w 1166"/>
              <a:gd name="T13" fmla="*/ 407 h 1165"/>
              <a:gd name="T14" fmla="*/ 465 w 1166"/>
              <a:gd name="T15" fmla="*/ 407 h 1165"/>
              <a:gd name="T16" fmla="*/ 465 w 1166"/>
              <a:gd name="T17" fmla="*/ 525 h 1165"/>
              <a:gd name="T18" fmla="*/ 932 w 1166"/>
              <a:gd name="T19" fmla="*/ 525 h 1165"/>
              <a:gd name="T20" fmla="*/ 757 w 1166"/>
              <a:gd name="T21" fmla="*/ 700 h 1165"/>
              <a:gd name="T22" fmla="*/ 757 w 1166"/>
              <a:gd name="T23" fmla="*/ 582 h 1165"/>
              <a:gd name="T24" fmla="*/ 465 w 1166"/>
              <a:gd name="T25" fmla="*/ 582 h 1165"/>
              <a:gd name="T26" fmla="*/ 465 w 1166"/>
              <a:gd name="T27" fmla="*/ 700 h 1165"/>
              <a:gd name="T28" fmla="*/ 757 w 1166"/>
              <a:gd name="T29" fmla="*/ 700 h 1165"/>
              <a:gd name="T30" fmla="*/ 350 w 1166"/>
              <a:gd name="T31" fmla="*/ 350 h 1165"/>
              <a:gd name="T32" fmla="*/ 350 w 1166"/>
              <a:gd name="T33" fmla="*/ 232 h 1165"/>
              <a:gd name="T34" fmla="*/ 233 w 1166"/>
              <a:gd name="T35" fmla="*/ 232 h 1165"/>
              <a:gd name="T36" fmla="*/ 233 w 1166"/>
              <a:gd name="T37" fmla="*/ 350 h 1165"/>
              <a:gd name="T38" fmla="*/ 350 w 1166"/>
              <a:gd name="T39" fmla="*/ 350 h 1165"/>
              <a:gd name="T40" fmla="*/ 350 w 1166"/>
              <a:gd name="T41" fmla="*/ 525 h 1165"/>
              <a:gd name="T42" fmla="*/ 350 w 1166"/>
              <a:gd name="T43" fmla="*/ 407 h 1165"/>
              <a:gd name="T44" fmla="*/ 233 w 1166"/>
              <a:gd name="T45" fmla="*/ 407 h 1165"/>
              <a:gd name="T46" fmla="*/ 233 w 1166"/>
              <a:gd name="T47" fmla="*/ 525 h 1165"/>
              <a:gd name="T48" fmla="*/ 350 w 1166"/>
              <a:gd name="T49" fmla="*/ 525 h 1165"/>
              <a:gd name="T50" fmla="*/ 350 w 1166"/>
              <a:gd name="T51" fmla="*/ 700 h 1165"/>
              <a:gd name="T52" fmla="*/ 350 w 1166"/>
              <a:gd name="T53" fmla="*/ 582 h 1165"/>
              <a:gd name="T54" fmla="*/ 233 w 1166"/>
              <a:gd name="T55" fmla="*/ 582 h 1165"/>
              <a:gd name="T56" fmla="*/ 233 w 1166"/>
              <a:gd name="T57" fmla="*/ 700 h 1165"/>
              <a:gd name="T58" fmla="*/ 350 w 1166"/>
              <a:gd name="T59" fmla="*/ 700 h 1165"/>
              <a:gd name="T60" fmla="*/ 1050 w 1166"/>
              <a:gd name="T61" fmla="*/ 0 h 1165"/>
              <a:gd name="T62" fmla="*/ 1165 w 1166"/>
              <a:gd name="T63" fmla="*/ 115 h 1165"/>
              <a:gd name="T64" fmla="*/ 1165 w 1166"/>
              <a:gd name="T65" fmla="*/ 814 h 1165"/>
              <a:gd name="T66" fmla="*/ 1050 w 1166"/>
              <a:gd name="T67" fmla="*/ 932 h 1165"/>
              <a:gd name="T68" fmla="*/ 233 w 1166"/>
              <a:gd name="T69" fmla="*/ 932 h 1165"/>
              <a:gd name="T70" fmla="*/ 0 w 1166"/>
              <a:gd name="T71" fmla="*/ 1164 h 1165"/>
              <a:gd name="T72" fmla="*/ 0 w 1166"/>
              <a:gd name="T73" fmla="*/ 115 h 1165"/>
              <a:gd name="T74" fmla="*/ 115 w 1166"/>
              <a:gd name="T75" fmla="*/ 0 h 1165"/>
              <a:gd name="T76" fmla="*/ 1050 w 1166"/>
              <a:gd name="T7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165">
                <a:moveTo>
                  <a:pt x="932" y="350"/>
                </a:moveTo>
                <a:lnTo>
                  <a:pt x="932" y="232"/>
                </a:lnTo>
                <a:lnTo>
                  <a:pt x="465" y="232"/>
                </a:lnTo>
                <a:lnTo>
                  <a:pt x="465" y="350"/>
                </a:lnTo>
                <a:lnTo>
                  <a:pt x="932" y="350"/>
                </a:lnTo>
                <a:close/>
                <a:moveTo>
                  <a:pt x="932" y="525"/>
                </a:moveTo>
                <a:lnTo>
                  <a:pt x="932" y="407"/>
                </a:lnTo>
                <a:lnTo>
                  <a:pt x="465" y="407"/>
                </a:lnTo>
                <a:lnTo>
                  <a:pt x="465" y="525"/>
                </a:lnTo>
                <a:lnTo>
                  <a:pt x="932" y="525"/>
                </a:lnTo>
                <a:close/>
                <a:moveTo>
                  <a:pt x="757" y="700"/>
                </a:moveTo>
                <a:lnTo>
                  <a:pt x="757" y="582"/>
                </a:lnTo>
                <a:lnTo>
                  <a:pt x="465" y="582"/>
                </a:lnTo>
                <a:lnTo>
                  <a:pt x="465" y="700"/>
                </a:lnTo>
                <a:lnTo>
                  <a:pt x="757" y="700"/>
                </a:lnTo>
                <a:close/>
                <a:moveTo>
                  <a:pt x="350" y="350"/>
                </a:moveTo>
                <a:lnTo>
                  <a:pt x="350" y="232"/>
                </a:lnTo>
                <a:lnTo>
                  <a:pt x="233" y="232"/>
                </a:lnTo>
                <a:lnTo>
                  <a:pt x="233" y="350"/>
                </a:lnTo>
                <a:lnTo>
                  <a:pt x="350" y="350"/>
                </a:lnTo>
                <a:close/>
                <a:moveTo>
                  <a:pt x="350" y="525"/>
                </a:moveTo>
                <a:lnTo>
                  <a:pt x="350" y="407"/>
                </a:lnTo>
                <a:lnTo>
                  <a:pt x="233" y="407"/>
                </a:lnTo>
                <a:lnTo>
                  <a:pt x="233" y="525"/>
                </a:lnTo>
                <a:lnTo>
                  <a:pt x="350" y="525"/>
                </a:lnTo>
                <a:close/>
                <a:moveTo>
                  <a:pt x="350" y="700"/>
                </a:moveTo>
                <a:lnTo>
                  <a:pt x="350" y="582"/>
                </a:lnTo>
                <a:lnTo>
                  <a:pt x="233" y="582"/>
                </a:lnTo>
                <a:lnTo>
                  <a:pt x="233" y="700"/>
                </a:lnTo>
                <a:lnTo>
                  <a:pt x="350" y="700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3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82144" y="4932364"/>
            <a:ext cx="461962" cy="461963"/>
          </a:xfrm>
          <a:custGeom>
            <a:avLst/>
            <a:gdLst>
              <a:gd name="T0" fmla="*/ 1167 w 1282"/>
              <a:gd name="T1" fmla="*/ 17 h 1283"/>
              <a:gd name="T2" fmla="*/ 1281 w 1282"/>
              <a:gd name="T3" fmla="*/ 132 h 1283"/>
              <a:gd name="T4" fmla="*/ 1281 w 1282"/>
              <a:gd name="T5" fmla="*/ 831 h 1283"/>
              <a:gd name="T6" fmla="*/ 1169 w 1282"/>
              <a:gd name="T7" fmla="*/ 949 h 1283"/>
              <a:gd name="T8" fmla="*/ 762 w 1282"/>
              <a:gd name="T9" fmla="*/ 541 h 1283"/>
              <a:gd name="T10" fmla="*/ 1049 w 1282"/>
              <a:gd name="T11" fmla="*/ 541 h 1283"/>
              <a:gd name="T12" fmla="*/ 1049 w 1282"/>
              <a:gd name="T13" fmla="*/ 424 h 1283"/>
              <a:gd name="T14" fmla="*/ 645 w 1282"/>
              <a:gd name="T15" fmla="*/ 424 h 1283"/>
              <a:gd name="T16" fmla="*/ 587 w 1282"/>
              <a:gd name="T17" fmla="*/ 367 h 1283"/>
              <a:gd name="T18" fmla="*/ 1049 w 1282"/>
              <a:gd name="T19" fmla="*/ 367 h 1283"/>
              <a:gd name="T20" fmla="*/ 1049 w 1282"/>
              <a:gd name="T21" fmla="*/ 249 h 1283"/>
              <a:gd name="T22" fmla="*/ 582 w 1282"/>
              <a:gd name="T23" fmla="*/ 249 h 1283"/>
              <a:gd name="T24" fmla="*/ 582 w 1282"/>
              <a:gd name="T25" fmla="*/ 361 h 1283"/>
              <a:gd name="T26" fmla="*/ 237 w 1282"/>
              <a:gd name="T27" fmla="*/ 17 h 1283"/>
              <a:gd name="T28" fmla="*/ 1167 w 1282"/>
              <a:gd name="T29" fmla="*/ 17 h 1283"/>
              <a:gd name="T30" fmla="*/ 349 w 1282"/>
              <a:gd name="T31" fmla="*/ 541 h 1283"/>
              <a:gd name="T32" fmla="*/ 467 w 1282"/>
              <a:gd name="T33" fmla="*/ 541 h 1283"/>
              <a:gd name="T34" fmla="*/ 349 w 1282"/>
              <a:gd name="T35" fmla="*/ 424 h 1283"/>
              <a:gd name="T36" fmla="*/ 349 w 1282"/>
              <a:gd name="T37" fmla="*/ 541 h 1283"/>
              <a:gd name="T38" fmla="*/ 467 w 1282"/>
              <a:gd name="T39" fmla="*/ 716 h 1283"/>
              <a:gd name="T40" fmla="*/ 467 w 1282"/>
              <a:gd name="T41" fmla="*/ 599 h 1283"/>
              <a:gd name="T42" fmla="*/ 349 w 1282"/>
              <a:gd name="T43" fmla="*/ 599 h 1283"/>
              <a:gd name="T44" fmla="*/ 349 w 1282"/>
              <a:gd name="T45" fmla="*/ 716 h 1283"/>
              <a:gd name="T46" fmla="*/ 467 w 1282"/>
              <a:gd name="T47" fmla="*/ 716 h 1283"/>
              <a:gd name="T48" fmla="*/ 73 w 1282"/>
              <a:gd name="T49" fmla="*/ 0 h 1283"/>
              <a:gd name="T50" fmla="*/ 1281 w 1282"/>
              <a:gd name="T51" fmla="*/ 1208 h 1283"/>
              <a:gd name="T52" fmla="*/ 1208 w 1282"/>
              <a:gd name="T53" fmla="*/ 1282 h 1283"/>
              <a:gd name="T54" fmla="*/ 874 w 1282"/>
              <a:gd name="T55" fmla="*/ 949 h 1283"/>
              <a:gd name="T56" fmla="*/ 349 w 1282"/>
              <a:gd name="T57" fmla="*/ 949 h 1283"/>
              <a:gd name="T58" fmla="*/ 117 w 1282"/>
              <a:gd name="T59" fmla="*/ 1181 h 1283"/>
              <a:gd name="T60" fmla="*/ 117 w 1282"/>
              <a:gd name="T61" fmla="*/ 192 h 1283"/>
              <a:gd name="T62" fmla="*/ 0 w 1282"/>
              <a:gd name="T63" fmla="*/ 74 h 1283"/>
              <a:gd name="T64" fmla="*/ 73 w 1282"/>
              <a:gd name="T65" fmla="*/ 0 h 1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2" h="1283">
                <a:moveTo>
                  <a:pt x="1167" y="17"/>
                </a:moveTo>
                <a:cubicBezTo>
                  <a:pt x="1229" y="17"/>
                  <a:pt x="1281" y="69"/>
                  <a:pt x="1281" y="132"/>
                </a:cubicBezTo>
                <a:lnTo>
                  <a:pt x="1281" y="831"/>
                </a:lnTo>
                <a:cubicBezTo>
                  <a:pt x="1281" y="894"/>
                  <a:pt x="1232" y="946"/>
                  <a:pt x="1169" y="949"/>
                </a:cubicBezTo>
                <a:lnTo>
                  <a:pt x="762" y="541"/>
                </a:lnTo>
                <a:lnTo>
                  <a:pt x="1049" y="541"/>
                </a:lnTo>
                <a:lnTo>
                  <a:pt x="1049" y="424"/>
                </a:lnTo>
                <a:lnTo>
                  <a:pt x="645" y="424"/>
                </a:lnTo>
                <a:lnTo>
                  <a:pt x="587" y="367"/>
                </a:lnTo>
                <a:lnTo>
                  <a:pt x="1049" y="367"/>
                </a:lnTo>
                <a:lnTo>
                  <a:pt x="1049" y="249"/>
                </a:lnTo>
                <a:lnTo>
                  <a:pt x="582" y="249"/>
                </a:lnTo>
                <a:lnTo>
                  <a:pt x="582" y="361"/>
                </a:lnTo>
                <a:lnTo>
                  <a:pt x="237" y="17"/>
                </a:lnTo>
                <a:lnTo>
                  <a:pt x="1167" y="17"/>
                </a:lnTo>
                <a:close/>
                <a:moveTo>
                  <a:pt x="349" y="541"/>
                </a:moveTo>
                <a:lnTo>
                  <a:pt x="467" y="541"/>
                </a:lnTo>
                <a:lnTo>
                  <a:pt x="349" y="424"/>
                </a:lnTo>
                <a:lnTo>
                  <a:pt x="349" y="541"/>
                </a:lnTo>
                <a:close/>
                <a:moveTo>
                  <a:pt x="467" y="716"/>
                </a:moveTo>
                <a:lnTo>
                  <a:pt x="467" y="599"/>
                </a:lnTo>
                <a:lnTo>
                  <a:pt x="349" y="599"/>
                </a:lnTo>
                <a:lnTo>
                  <a:pt x="349" y="716"/>
                </a:lnTo>
                <a:lnTo>
                  <a:pt x="467" y="716"/>
                </a:lnTo>
                <a:close/>
                <a:moveTo>
                  <a:pt x="73" y="0"/>
                </a:moveTo>
                <a:lnTo>
                  <a:pt x="1281" y="1208"/>
                </a:lnTo>
                <a:lnTo>
                  <a:pt x="1208" y="1282"/>
                </a:lnTo>
                <a:lnTo>
                  <a:pt x="874" y="949"/>
                </a:lnTo>
                <a:lnTo>
                  <a:pt x="349" y="949"/>
                </a:lnTo>
                <a:lnTo>
                  <a:pt x="117" y="1181"/>
                </a:lnTo>
                <a:lnTo>
                  <a:pt x="117" y="192"/>
                </a:lnTo>
                <a:lnTo>
                  <a:pt x="0" y="74"/>
                </a:lnTo>
                <a:lnTo>
                  <a:pt x="7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7206" y="4932364"/>
            <a:ext cx="336550" cy="461963"/>
          </a:xfrm>
          <a:custGeom>
            <a:avLst/>
            <a:gdLst>
              <a:gd name="T0" fmla="*/ 118 w 936"/>
              <a:gd name="T1" fmla="*/ 235 h 1285"/>
              <a:gd name="T2" fmla="*/ 118 w 936"/>
              <a:gd name="T3" fmla="*/ 1167 h 1285"/>
              <a:gd name="T4" fmla="*/ 700 w 936"/>
              <a:gd name="T5" fmla="*/ 1167 h 1285"/>
              <a:gd name="T6" fmla="*/ 700 w 936"/>
              <a:gd name="T7" fmla="*/ 1284 h 1285"/>
              <a:gd name="T8" fmla="*/ 118 w 936"/>
              <a:gd name="T9" fmla="*/ 1284 h 1285"/>
              <a:gd name="T10" fmla="*/ 0 w 936"/>
              <a:gd name="T11" fmla="*/ 1167 h 1285"/>
              <a:gd name="T12" fmla="*/ 0 w 936"/>
              <a:gd name="T13" fmla="*/ 235 h 1285"/>
              <a:gd name="T14" fmla="*/ 118 w 936"/>
              <a:gd name="T15" fmla="*/ 235 h 1285"/>
              <a:gd name="T16" fmla="*/ 437 w 936"/>
              <a:gd name="T17" fmla="*/ 672 h 1285"/>
              <a:gd name="T18" fmla="*/ 585 w 936"/>
              <a:gd name="T19" fmla="*/ 525 h 1285"/>
              <a:gd name="T20" fmla="*/ 730 w 936"/>
              <a:gd name="T21" fmla="*/ 672 h 1285"/>
              <a:gd name="T22" fmla="*/ 585 w 936"/>
              <a:gd name="T23" fmla="*/ 817 h 1285"/>
              <a:gd name="T24" fmla="*/ 437 w 936"/>
              <a:gd name="T25" fmla="*/ 672 h 1285"/>
              <a:gd name="T26" fmla="*/ 585 w 936"/>
              <a:gd name="T27" fmla="*/ 905 h 1285"/>
              <a:gd name="T28" fmla="*/ 817 w 936"/>
              <a:gd name="T29" fmla="*/ 672 h 1285"/>
              <a:gd name="T30" fmla="*/ 585 w 936"/>
              <a:gd name="T31" fmla="*/ 437 h 1285"/>
              <a:gd name="T32" fmla="*/ 350 w 936"/>
              <a:gd name="T33" fmla="*/ 672 h 1285"/>
              <a:gd name="T34" fmla="*/ 585 w 936"/>
              <a:gd name="T35" fmla="*/ 905 h 1285"/>
              <a:gd name="T36" fmla="*/ 585 w 936"/>
              <a:gd name="T37" fmla="*/ 117 h 1285"/>
              <a:gd name="T38" fmla="*/ 467 w 936"/>
              <a:gd name="T39" fmla="*/ 235 h 1285"/>
              <a:gd name="T40" fmla="*/ 585 w 936"/>
              <a:gd name="T41" fmla="*/ 350 h 1285"/>
              <a:gd name="T42" fmla="*/ 700 w 936"/>
              <a:gd name="T43" fmla="*/ 235 h 1285"/>
              <a:gd name="T44" fmla="*/ 585 w 936"/>
              <a:gd name="T45" fmla="*/ 117 h 1285"/>
              <a:gd name="T46" fmla="*/ 828 w 936"/>
              <a:gd name="T47" fmla="*/ 0 h 1285"/>
              <a:gd name="T48" fmla="*/ 935 w 936"/>
              <a:gd name="T49" fmla="*/ 107 h 1285"/>
              <a:gd name="T50" fmla="*/ 935 w 936"/>
              <a:gd name="T51" fmla="*/ 946 h 1285"/>
              <a:gd name="T52" fmla="*/ 828 w 936"/>
              <a:gd name="T53" fmla="*/ 1049 h 1285"/>
              <a:gd name="T54" fmla="*/ 339 w 936"/>
              <a:gd name="T55" fmla="*/ 1049 h 1285"/>
              <a:gd name="T56" fmla="*/ 235 w 936"/>
              <a:gd name="T57" fmla="*/ 946 h 1285"/>
              <a:gd name="T58" fmla="*/ 235 w 936"/>
              <a:gd name="T59" fmla="*/ 107 h 1285"/>
              <a:gd name="T60" fmla="*/ 339 w 936"/>
              <a:gd name="T61" fmla="*/ 0 h 1285"/>
              <a:gd name="T62" fmla="*/ 828 w 936"/>
              <a:gd name="T63" fmla="*/ 0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36" h="1285">
                <a:moveTo>
                  <a:pt x="118" y="235"/>
                </a:moveTo>
                <a:lnTo>
                  <a:pt x="118" y="1167"/>
                </a:lnTo>
                <a:lnTo>
                  <a:pt x="700" y="1167"/>
                </a:lnTo>
                <a:lnTo>
                  <a:pt x="700" y="1284"/>
                </a:lnTo>
                <a:lnTo>
                  <a:pt x="118" y="1284"/>
                </a:lnTo>
                <a:cubicBezTo>
                  <a:pt x="52" y="1284"/>
                  <a:pt x="0" y="1230"/>
                  <a:pt x="0" y="1167"/>
                </a:cubicBezTo>
                <a:lnTo>
                  <a:pt x="0" y="235"/>
                </a:lnTo>
                <a:lnTo>
                  <a:pt x="118" y="235"/>
                </a:lnTo>
                <a:close/>
                <a:moveTo>
                  <a:pt x="437" y="672"/>
                </a:moveTo>
                <a:cubicBezTo>
                  <a:pt x="437" y="593"/>
                  <a:pt x="506" y="525"/>
                  <a:pt x="585" y="525"/>
                </a:cubicBezTo>
                <a:cubicBezTo>
                  <a:pt x="664" y="525"/>
                  <a:pt x="730" y="593"/>
                  <a:pt x="730" y="672"/>
                </a:cubicBezTo>
                <a:cubicBezTo>
                  <a:pt x="730" y="751"/>
                  <a:pt x="664" y="817"/>
                  <a:pt x="585" y="817"/>
                </a:cubicBezTo>
                <a:cubicBezTo>
                  <a:pt x="506" y="817"/>
                  <a:pt x="437" y="751"/>
                  <a:pt x="437" y="672"/>
                </a:cubicBezTo>
                <a:close/>
                <a:moveTo>
                  <a:pt x="585" y="905"/>
                </a:moveTo>
                <a:cubicBezTo>
                  <a:pt x="713" y="905"/>
                  <a:pt x="817" y="801"/>
                  <a:pt x="817" y="672"/>
                </a:cubicBezTo>
                <a:cubicBezTo>
                  <a:pt x="817" y="544"/>
                  <a:pt x="713" y="437"/>
                  <a:pt x="585" y="437"/>
                </a:cubicBezTo>
                <a:cubicBezTo>
                  <a:pt x="457" y="437"/>
                  <a:pt x="350" y="544"/>
                  <a:pt x="350" y="672"/>
                </a:cubicBezTo>
                <a:cubicBezTo>
                  <a:pt x="350" y="801"/>
                  <a:pt x="457" y="905"/>
                  <a:pt x="585" y="905"/>
                </a:cubicBezTo>
                <a:close/>
                <a:moveTo>
                  <a:pt x="585" y="117"/>
                </a:moveTo>
                <a:cubicBezTo>
                  <a:pt x="522" y="117"/>
                  <a:pt x="467" y="169"/>
                  <a:pt x="467" y="235"/>
                </a:cubicBezTo>
                <a:cubicBezTo>
                  <a:pt x="467" y="301"/>
                  <a:pt x="522" y="350"/>
                  <a:pt x="585" y="350"/>
                </a:cubicBezTo>
                <a:cubicBezTo>
                  <a:pt x="648" y="350"/>
                  <a:pt x="700" y="301"/>
                  <a:pt x="700" y="235"/>
                </a:cubicBezTo>
                <a:cubicBezTo>
                  <a:pt x="700" y="169"/>
                  <a:pt x="648" y="117"/>
                  <a:pt x="585" y="117"/>
                </a:cubicBezTo>
                <a:close/>
                <a:moveTo>
                  <a:pt x="828" y="0"/>
                </a:moveTo>
                <a:cubicBezTo>
                  <a:pt x="886" y="0"/>
                  <a:pt x="935" y="49"/>
                  <a:pt x="935" y="107"/>
                </a:cubicBezTo>
                <a:lnTo>
                  <a:pt x="935" y="946"/>
                </a:lnTo>
                <a:cubicBezTo>
                  <a:pt x="935" y="1003"/>
                  <a:pt x="886" y="1049"/>
                  <a:pt x="828" y="1049"/>
                </a:cubicBezTo>
                <a:lnTo>
                  <a:pt x="339" y="1049"/>
                </a:lnTo>
                <a:cubicBezTo>
                  <a:pt x="282" y="1049"/>
                  <a:pt x="235" y="1003"/>
                  <a:pt x="235" y="946"/>
                </a:cubicBezTo>
                <a:lnTo>
                  <a:pt x="235" y="107"/>
                </a:lnTo>
                <a:cubicBezTo>
                  <a:pt x="235" y="49"/>
                  <a:pt x="282" y="0"/>
                  <a:pt x="339" y="0"/>
                </a:cubicBezTo>
                <a:lnTo>
                  <a:pt x="82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90356" y="5100638"/>
            <a:ext cx="336550" cy="127000"/>
          </a:xfrm>
          <a:custGeom>
            <a:avLst/>
            <a:gdLst>
              <a:gd name="T0" fmla="*/ 817 w 936"/>
              <a:gd name="T1" fmla="*/ 0 h 351"/>
              <a:gd name="T2" fmla="*/ 935 w 936"/>
              <a:gd name="T3" fmla="*/ 0 h 351"/>
              <a:gd name="T4" fmla="*/ 935 w 936"/>
              <a:gd name="T5" fmla="*/ 350 h 351"/>
              <a:gd name="T6" fmla="*/ 0 w 936"/>
              <a:gd name="T7" fmla="*/ 350 h 351"/>
              <a:gd name="T8" fmla="*/ 0 w 936"/>
              <a:gd name="T9" fmla="*/ 0 h 351"/>
              <a:gd name="T10" fmla="*/ 118 w 936"/>
              <a:gd name="T11" fmla="*/ 0 h 351"/>
              <a:gd name="T12" fmla="*/ 118 w 936"/>
              <a:gd name="T13" fmla="*/ 233 h 351"/>
              <a:gd name="T14" fmla="*/ 817 w 936"/>
              <a:gd name="T15" fmla="*/ 233 h 351"/>
              <a:gd name="T16" fmla="*/ 817 w 936"/>
              <a:gd name="T17" fmla="*/ 0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36" h="351">
                <a:moveTo>
                  <a:pt x="817" y="0"/>
                </a:moveTo>
                <a:lnTo>
                  <a:pt x="935" y="0"/>
                </a:lnTo>
                <a:lnTo>
                  <a:pt x="935" y="350"/>
                </a:lnTo>
                <a:lnTo>
                  <a:pt x="0" y="350"/>
                </a:lnTo>
                <a:lnTo>
                  <a:pt x="0" y="0"/>
                </a:lnTo>
                <a:lnTo>
                  <a:pt x="118" y="0"/>
                </a:lnTo>
                <a:lnTo>
                  <a:pt x="118" y="233"/>
                </a:lnTo>
                <a:lnTo>
                  <a:pt x="817" y="233"/>
                </a:lnTo>
                <a:lnTo>
                  <a:pt x="817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2231" y="4953000"/>
            <a:ext cx="419100" cy="419100"/>
          </a:xfrm>
          <a:custGeom>
            <a:avLst/>
            <a:gdLst>
              <a:gd name="T0" fmla="*/ 785 w 1166"/>
              <a:gd name="T1" fmla="*/ 443 h 1165"/>
              <a:gd name="T2" fmla="*/ 583 w 1166"/>
              <a:gd name="T3" fmla="*/ 599 h 1165"/>
              <a:gd name="T4" fmla="*/ 380 w 1166"/>
              <a:gd name="T5" fmla="*/ 443 h 1165"/>
              <a:gd name="T6" fmla="*/ 585 w 1166"/>
              <a:gd name="T7" fmla="*/ 0 h 1165"/>
              <a:gd name="T8" fmla="*/ 785 w 1166"/>
              <a:gd name="T9" fmla="*/ 443 h 1165"/>
              <a:gd name="T10" fmla="*/ 0 w 1166"/>
              <a:gd name="T11" fmla="*/ 465 h 1165"/>
              <a:gd name="T12" fmla="*/ 583 w 1166"/>
              <a:gd name="T13" fmla="*/ 784 h 1165"/>
              <a:gd name="T14" fmla="*/ 1165 w 1166"/>
              <a:gd name="T15" fmla="*/ 465 h 1165"/>
              <a:gd name="T16" fmla="*/ 697 w 1166"/>
              <a:gd name="T17" fmla="*/ 1134 h 1165"/>
              <a:gd name="T18" fmla="*/ 583 w 1166"/>
              <a:gd name="T19" fmla="*/ 1164 h 1165"/>
              <a:gd name="T20" fmla="*/ 468 w 1166"/>
              <a:gd name="T21" fmla="*/ 1134 h 1165"/>
              <a:gd name="T22" fmla="*/ 0 w 1166"/>
              <a:gd name="T23" fmla="*/ 46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785" y="443"/>
                </a:moveTo>
                <a:cubicBezTo>
                  <a:pt x="711" y="484"/>
                  <a:pt x="643" y="536"/>
                  <a:pt x="583" y="599"/>
                </a:cubicBezTo>
                <a:cubicBezTo>
                  <a:pt x="522" y="536"/>
                  <a:pt x="454" y="484"/>
                  <a:pt x="380" y="443"/>
                </a:cubicBezTo>
                <a:cubicBezTo>
                  <a:pt x="394" y="282"/>
                  <a:pt x="460" y="126"/>
                  <a:pt x="585" y="0"/>
                </a:cubicBezTo>
                <a:cubicBezTo>
                  <a:pt x="708" y="123"/>
                  <a:pt x="774" y="279"/>
                  <a:pt x="785" y="443"/>
                </a:cubicBezTo>
                <a:close/>
                <a:moveTo>
                  <a:pt x="0" y="465"/>
                </a:moveTo>
                <a:cubicBezTo>
                  <a:pt x="260" y="465"/>
                  <a:pt x="470" y="613"/>
                  <a:pt x="583" y="784"/>
                </a:cubicBezTo>
                <a:cubicBezTo>
                  <a:pt x="695" y="613"/>
                  <a:pt x="905" y="465"/>
                  <a:pt x="1165" y="465"/>
                </a:cubicBezTo>
                <a:cubicBezTo>
                  <a:pt x="1165" y="773"/>
                  <a:pt x="971" y="1036"/>
                  <a:pt x="697" y="1134"/>
                </a:cubicBezTo>
                <a:cubicBezTo>
                  <a:pt x="659" y="1148"/>
                  <a:pt x="624" y="1156"/>
                  <a:pt x="583" y="1164"/>
                </a:cubicBezTo>
                <a:cubicBezTo>
                  <a:pt x="542" y="1159"/>
                  <a:pt x="503" y="1148"/>
                  <a:pt x="468" y="1134"/>
                </a:cubicBezTo>
                <a:cubicBezTo>
                  <a:pt x="194" y="1036"/>
                  <a:pt x="0" y="773"/>
                  <a:pt x="0" y="465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16021" y="5037138"/>
            <a:ext cx="377825" cy="252412"/>
          </a:xfrm>
          <a:custGeom>
            <a:avLst/>
            <a:gdLst>
              <a:gd name="T0" fmla="*/ 0 w 1050"/>
              <a:gd name="T1" fmla="*/ 408 h 701"/>
              <a:gd name="T2" fmla="*/ 0 w 1050"/>
              <a:gd name="T3" fmla="*/ 293 h 701"/>
              <a:gd name="T4" fmla="*/ 699 w 1050"/>
              <a:gd name="T5" fmla="*/ 293 h 701"/>
              <a:gd name="T6" fmla="*/ 699 w 1050"/>
              <a:gd name="T7" fmla="*/ 408 h 701"/>
              <a:gd name="T8" fmla="*/ 0 w 1050"/>
              <a:gd name="T9" fmla="*/ 408 h 701"/>
              <a:gd name="T10" fmla="*/ 0 w 1050"/>
              <a:gd name="T11" fmla="*/ 0 h 701"/>
              <a:gd name="T12" fmla="*/ 1049 w 1050"/>
              <a:gd name="T13" fmla="*/ 0 h 701"/>
              <a:gd name="T14" fmla="*/ 1049 w 1050"/>
              <a:gd name="T15" fmla="*/ 118 h 701"/>
              <a:gd name="T16" fmla="*/ 0 w 1050"/>
              <a:gd name="T17" fmla="*/ 118 h 701"/>
              <a:gd name="T18" fmla="*/ 0 w 1050"/>
              <a:gd name="T19" fmla="*/ 0 h 701"/>
              <a:gd name="T20" fmla="*/ 0 w 1050"/>
              <a:gd name="T21" fmla="*/ 700 h 701"/>
              <a:gd name="T22" fmla="*/ 0 w 1050"/>
              <a:gd name="T23" fmla="*/ 582 h 701"/>
              <a:gd name="T24" fmla="*/ 350 w 1050"/>
              <a:gd name="T25" fmla="*/ 582 h 701"/>
              <a:gd name="T26" fmla="*/ 350 w 1050"/>
              <a:gd name="T27" fmla="*/ 700 h 701"/>
              <a:gd name="T28" fmla="*/ 0 w 1050"/>
              <a:gd name="T29" fmla="*/ 70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50" h="701">
                <a:moveTo>
                  <a:pt x="0" y="408"/>
                </a:moveTo>
                <a:lnTo>
                  <a:pt x="0" y="293"/>
                </a:lnTo>
                <a:lnTo>
                  <a:pt x="699" y="293"/>
                </a:lnTo>
                <a:lnTo>
                  <a:pt x="699" y="408"/>
                </a:lnTo>
                <a:lnTo>
                  <a:pt x="0" y="408"/>
                </a:lnTo>
                <a:close/>
                <a:moveTo>
                  <a:pt x="0" y="0"/>
                </a:moveTo>
                <a:lnTo>
                  <a:pt x="1049" y="0"/>
                </a:lnTo>
                <a:lnTo>
                  <a:pt x="1049" y="118"/>
                </a:lnTo>
                <a:lnTo>
                  <a:pt x="0" y="118"/>
                </a:lnTo>
                <a:lnTo>
                  <a:pt x="0" y="0"/>
                </a:lnTo>
                <a:close/>
                <a:moveTo>
                  <a:pt x="0" y="700"/>
                </a:moveTo>
                <a:lnTo>
                  <a:pt x="0" y="582"/>
                </a:lnTo>
                <a:lnTo>
                  <a:pt x="350" y="582"/>
                </a:lnTo>
                <a:lnTo>
                  <a:pt x="350" y="700"/>
                </a:lnTo>
                <a:lnTo>
                  <a:pt x="0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63769" y="4959350"/>
            <a:ext cx="425450" cy="407988"/>
          </a:xfrm>
          <a:custGeom>
            <a:avLst/>
            <a:gdLst>
              <a:gd name="T0" fmla="*/ 826 w 1182"/>
              <a:gd name="T1" fmla="*/ 806 h 1132"/>
              <a:gd name="T2" fmla="*/ 1181 w 1182"/>
              <a:gd name="T3" fmla="*/ 806 h 1132"/>
              <a:gd name="T4" fmla="*/ 1181 w 1182"/>
              <a:gd name="T5" fmla="*/ 899 h 1132"/>
              <a:gd name="T6" fmla="*/ 683 w 1182"/>
              <a:gd name="T7" fmla="*/ 899 h 1132"/>
              <a:gd name="T8" fmla="*/ 683 w 1182"/>
              <a:gd name="T9" fmla="*/ 825 h 1132"/>
              <a:gd name="T10" fmla="*/ 1028 w 1182"/>
              <a:gd name="T11" fmla="*/ 325 h 1132"/>
              <a:gd name="T12" fmla="*/ 686 w 1182"/>
              <a:gd name="T13" fmla="*/ 325 h 1132"/>
              <a:gd name="T14" fmla="*/ 686 w 1182"/>
              <a:gd name="T15" fmla="*/ 232 h 1132"/>
              <a:gd name="T16" fmla="*/ 1170 w 1182"/>
              <a:gd name="T17" fmla="*/ 232 h 1132"/>
              <a:gd name="T18" fmla="*/ 1170 w 1182"/>
              <a:gd name="T19" fmla="*/ 306 h 1132"/>
              <a:gd name="T20" fmla="*/ 826 w 1182"/>
              <a:gd name="T21" fmla="*/ 806 h 1132"/>
              <a:gd name="T22" fmla="*/ 197 w 1182"/>
              <a:gd name="T23" fmla="*/ 661 h 1132"/>
              <a:gd name="T24" fmla="*/ 424 w 1182"/>
              <a:gd name="T25" fmla="*/ 661 h 1132"/>
              <a:gd name="T26" fmla="*/ 309 w 1182"/>
              <a:gd name="T27" fmla="*/ 358 h 1132"/>
              <a:gd name="T28" fmla="*/ 197 w 1182"/>
              <a:gd name="T29" fmla="*/ 661 h 1132"/>
              <a:gd name="T30" fmla="*/ 263 w 1182"/>
              <a:gd name="T31" fmla="*/ 232 h 1132"/>
              <a:gd name="T32" fmla="*/ 358 w 1182"/>
              <a:gd name="T33" fmla="*/ 232 h 1132"/>
              <a:gd name="T34" fmla="*/ 621 w 1182"/>
              <a:gd name="T35" fmla="*/ 899 h 1132"/>
              <a:gd name="T36" fmla="*/ 514 w 1182"/>
              <a:gd name="T37" fmla="*/ 899 h 1132"/>
              <a:gd name="T38" fmla="*/ 459 w 1182"/>
              <a:gd name="T39" fmla="*/ 756 h 1132"/>
              <a:gd name="T40" fmla="*/ 162 w 1182"/>
              <a:gd name="T41" fmla="*/ 756 h 1132"/>
              <a:gd name="T42" fmla="*/ 107 w 1182"/>
              <a:gd name="T43" fmla="*/ 899 h 1132"/>
              <a:gd name="T44" fmla="*/ 0 w 1182"/>
              <a:gd name="T45" fmla="*/ 899 h 1132"/>
              <a:gd name="T46" fmla="*/ 263 w 1182"/>
              <a:gd name="T47" fmla="*/ 232 h 1132"/>
              <a:gd name="T48" fmla="*/ 506 w 1182"/>
              <a:gd name="T49" fmla="*/ 994 h 1132"/>
              <a:gd name="T50" fmla="*/ 776 w 1182"/>
              <a:gd name="T51" fmla="*/ 994 h 1132"/>
              <a:gd name="T52" fmla="*/ 640 w 1182"/>
              <a:gd name="T53" fmla="*/ 1131 h 1132"/>
              <a:gd name="T54" fmla="*/ 506 w 1182"/>
              <a:gd name="T55" fmla="*/ 994 h 1132"/>
              <a:gd name="T56" fmla="*/ 779 w 1182"/>
              <a:gd name="T57" fmla="*/ 136 h 1132"/>
              <a:gd name="T58" fmla="*/ 503 w 1182"/>
              <a:gd name="T59" fmla="*/ 136 h 1132"/>
              <a:gd name="T60" fmla="*/ 640 w 1182"/>
              <a:gd name="T61" fmla="*/ 0 h 1132"/>
              <a:gd name="T62" fmla="*/ 779 w 1182"/>
              <a:gd name="T63" fmla="*/ 136 h 1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82" h="1132">
                <a:moveTo>
                  <a:pt x="826" y="806"/>
                </a:moveTo>
                <a:lnTo>
                  <a:pt x="1181" y="806"/>
                </a:lnTo>
                <a:lnTo>
                  <a:pt x="1181" y="899"/>
                </a:lnTo>
                <a:lnTo>
                  <a:pt x="683" y="899"/>
                </a:lnTo>
                <a:lnTo>
                  <a:pt x="683" y="825"/>
                </a:lnTo>
                <a:lnTo>
                  <a:pt x="1028" y="325"/>
                </a:lnTo>
                <a:lnTo>
                  <a:pt x="686" y="325"/>
                </a:lnTo>
                <a:lnTo>
                  <a:pt x="686" y="232"/>
                </a:lnTo>
                <a:lnTo>
                  <a:pt x="1170" y="232"/>
                </a:lnTo>
                <a:lnTo>
                  <a:pt x="1170" y="306"/>
                </a:lnTo>
                <a:lnTo>
                  <a:pt x="826" y="806"/>
                </a:lnTo>
                <a:close/>
                <a:moveTo>
                  <a:pt x="197" y="661"/>
                </a:moveTo>
                <a:lnTo>
                  <a:pt x="424" y="661"/>
                </a:lnTo>
                <a:lnTo>
                  <a:pt x="309" y="358"/>
                </a:lnTo>
                <a:lnTo>
                  <a:pt x="197" y="661"/>
                </a:lnTo>
                <a:close/>
                <a:moveTo>
                  <a:pt x="263" y="232"/>
                </a:moveTo>
                <a:lnTo>
                  <a:pt x="358" y="232"/>
                </a:lnTo>
                <a:lnTo>
                  <a:pt x="621" y="899"/>
                </a:lnTo>
                <a:lnTo>
                  <a:pt x="514" y="899"/>
                </a:lnTo>
                <a:lnTo>
                  <a:pt x="459" y="756"/>
                </a:lnTo>
                <a:lnTo>
                  <a:pt x="162" y="756"/>
                </a:lnTo>
                <a:lnTo>
                  <a:pt x="107" y="899"/>
                </a:lnTo>
                <a:lnTo>
                  <a:pt x="0" y="899"/>
                </a:lnTo>
                <a:lnTo>
                  <a:pt x="263" y="232"/>
                </a:lnTo>
                <a:close/>
                <a:moveTo>
                  <a:pt x="506" y="994"/>
                </a:moveTo>
                <a:lnTo>
                  <a:pt x="776" y="994"/>
                </a:lnTo>
                <a:lnTo>
                  <a:pt x="640" y="1131"/>
                </a:lnTo>
                <a:lnTo>
                  <a:pt x="506" y="994"/>
                </a:lnTo>
                <a:close/>
                <a:moveTo>
                  <a:pt x="779" y="136"/>
                </a:moveTo>
                <a:lnTo>
                  <a:pt x="503" y="136"/>
                </a:lnTo>
                <a:lnTo>
                  <a:pt x="640" y="0"/>
                </a:lnTo>
                <a:lnTo>
                  <a:pt x="779" y="13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40094" y="4951414"/>
            <a:ext cx="419100" cy="422275"/>
          </a:xfrm>
          <a:custGeom>
            <a:avLst/>
            <a:gdLst>
              <a:gd name="T0" fmla="*/ 408 w 1166"/>
              <a:gd name="T1" fmla="*/ 533 h 1173"/>
              <a:gd name="T2" fmla="*/ 408 w 1166"/>
              <a:gd name="T3" fmla="*/ 415 h 1173"/>
              <a:gd name="T4" fmla="*/ 757 w 1166"/>
              <a:gd name="T5" fmla="*/ 415 h 1173"/>
              <a:gd name="T6" fmla="*/ 757 w 1166"/>
              <a:gd name="T7" fmla="*/ 519 h 1173"/>
              <a:gd name="T8" fmla="*/ 547 w 1166"/>
              <a:gd name="T9" fmla="*/ 765 h 1173"/>
              <a:gd name="T10" fmla="*/ 757 w 1166"/>
              <a:gd name="T11" fmla="*/ 765 h 1173"/>
              <a:gd name="T12" fmla="*/ 757 w 1166"/>
              <a:gd name="T13" fmla="*/ 883 h 1173"/>
              <a:gd name="T14" fmla="*/ 408 w 1166"/>
              <a:gd name="T15" fmla="*/ 883 h 1173"/>
              <a:gd name="T16" fmla="*/ 408 w 1166"/>
              <a:gd name="T17" fmla="*/ 776 h 1173"/>
              <a:gd name="T18" fmla="*/ 618 w 1166"/>
              <a:gd name="T19" fmla="*/ 533 h 1173"/>
              <a:gd name="T20" fmla="*/ 408 w 1166"/>
              <a:gd name="T21" fmla="*/ 533 h 1173"/>
              <a:gd name="T22" fmla="*/ 583 w 1166"/>
              <a:gd name="T23" fmla="*/ 1058 h 1173"/>
              <a:gd name="T24" fmla="*/ 990 w 1166"/>
              <a:gd name="T25" fmla="*/ 648 h 1173"/>
              <a:gd name="T26" fmla="*/ 583 w 1166"/>
              <a:gd name="T27" fmla="*/ 240 h 1173"/>
              <a:gd name="T28" fmla="*/ 175 w 1166"/>
              <a:gd name="T29" fmla="*/ 648 h 1173"/>
              <a:gd name="T30" fmla="*/ 583 w 1166"/>
              <a:gd name="T31" fmla="*/ 1058 h 1173"/>
              <a:gd name="T32" fmla="*/ 583 w 1166"/>
              <a:gd name="T33" fmla="*/ 123 h 1173"/>
              <a:gd name="T34" fmla="*/ 1107 w 1166"/>
              <a:gd name="T35" fmla="*/ 648 h 1173"/>
              <a:gd name="T36" fmla="*/ 583 w 1166"/>
              <a:gd name="T37" fmla="*/ 1172 h 1173"/>
              <a:gd name="T38" fmla="*/ 58 w 1166"/>
              <a:gd name="T39" fmla="*/ 648 h 1173"/>
              <a:gd name="T40" fmla="*/ 583 w 1166"/>
              <a:gd name="T41" fmla="*/ 123 h 1173"/>
              <a:gd name="T42" fmla="*/ 1165 w 1166"/>
              <a:gd name="T43" fmla="*/ 224 h 1173"/>
              <a:gd name="T44" fmla="*/ 1091 w 1166"/>
              <a:gd name="T45" fmla="*/ 314 h 1173"/>
              <a:gd name="T46" fmla="*/ 823 w 1166"/>
              <a:gd name="T47" fmla="*/ 87 h 1173"/>
              <a:gd name="T48" fmla="*/ 897 w 1166"/>
              <a:gd name="T49" fmla="*/ 0 h 1173"/>
              <a:gd name="T50" fmla="*/ 1165 w 1166"/>
              <a:gd name="T51" fmla="*/ 224 h 1173"/>
              <a:gd name="T52" fmla="*/ 342 w 1166"/>
              <a:gd name="T53" fmla="*/ 87 h 1173"/>
              <a:gd name="T54" fmla="*/ 74 w 1166"/>
              <a:gd name="T55" fmla="*/ 312 h 1173"/>
              <a:gd name="T56" fmla="*/ 0 w 1166"/>
              <a:gd name="T57" fmla="*/ 224 h 1173"/>
              <a:gd name="T58" fmla="*/ 268 w 1166"/>
              <a:gd name="T59" fmla="*/ 0 h 1173"/>
              <a:gd name="T60" fmla="*/ 342 w 1166"/>
              <a:gd name="T61" fmla="*/ 87 h 1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66" h="1173">
                <a:moveTo>
                  <a:pt x="408" y="533"/>
                </a:moveTo>
                <a:lnTo>
                  <a:pt x="408" y="415"/>
                </a:lnTo>
                <a:lnTo>
                  <a:pt x="757" y="415"/>
                </a:lnTo>
                <a:lnTo>
                  <a:pt x="757" y="519"/>
                </a:lnTo>
                <a:lnTo>
                  <a:pt x="547" y="765"/>
                </a:lnTo>
                <a:lnTo>
                  <a:pt x="757" y="765"/>
                </a:lnTo>
                <a:lnTo>
                  <a:pt x="757" y="883"/>
                </a:lnTo>
                <a:lnTo>
                  <a:pt x="408" y="883"/>
                </a:lnTo>
                <a:lnTo>
                  <a:pt x="408" y="776"/>
                </a:lnTo>
                <a:lnTo>
                  <a:pt x="618" y="533"/>
                </a:lnTo>
                <a:lnTo>
                  <a:pt x="408" y="533"/>
                </a:lnTo>
                <a:close/>
                <a:moveTo>
                  <a:pt x="583" y="1058"/>
                </a:moveTo>
                <a:cubicBezTo>
                  <a:pt x="809" y="1058"/>
                  <a:pt x="990" y="874"/>
                  <a:pt x="990" y="648"/>
                </a:cubicBezTo>
                <a:cubicBezTo>
                  <a:pt x="990" y="421"/>
                  <a:pt x="810" y="240"/>
                  <a:pt x="583" y="240"/>
                </a:cubicBezTo>
                <a:cubicBezTo>
                  <a:pt x="357" y="240"/>
                  <a:pt x="175" y="421"/>
                  <a:pt x="175" y="648"/>
                </a:cubicBezTo>
                <a:cubicBezTo>
                  <a:pt x="175" y="874"/>
                  <a:pt x="356" y="1058"/>
                  <a:pt x="583" y="1058"/>
                </a:cubicBezTo>
                <a:close/>
                <a:moveTo>
                  <a:pt x="583" y="123"/>
                </a:moveTo>
                <a:cubicBezTo>
                  <a:pt x="872" y="123"/>
                  <a:pt x="1107" y="359"/>
                  <a:pt x="1107" y="648"/>
                </a:cubicBezTo>
                <a:cubicBezTo>
                  <a:pt x="1107" y="938"/>
                  <a:pt x="873" y="1172"/>
                  <a:pt x="583" y="1172"/>
                </a:cubicBezTo>
                <a:cubicBezTo>
                  <a:pt x="294" y="1172"/>
                  <a:pt x="58" y="938"/>
                  <a:pt x="58" y="648"/>
                </a:cubicBezTo>
                <a:cubicBezTo>
                  <a:pt x="58" y="359"/>
                  <a:pt x="293" y="123"/>
                  <a:pt x="583" y="123"/>
                </a:cubicBezTo>
                <a:close/>
                <a:moveTo>
                  <a:pt x="1165" y="224"/>
                </a:moveTo>
                <a:lnTo>
                  <a:pt x="1091" y="314"/>
                </a:lnTo>
                <a:lnTo>
                  <a:pt x="823" y="87"/>
                </a:lnTo>
                <a:lnTo>
                  <a:pt x="897" y="0"/>
                </a:lnTo>
                <a:lnTo>
                  <a:pt x="1165" y="224"/>
                </a:lnTo>
                <a:close/>
                <a:moveTo>
                  <a:pt x="342" y="87"/>
                </a:moveTo>
                <a:lnTo>
                  <a:pt x="74" y="312"/>
                </a:lnTo>
                <a:lnTo>
                  <a:pt x="0" y="224"/>
                </a:lnTo>
                <a:lnTo>
                  <a:pt x="268" y="0"/>
                </a:lnTo>
                <a:lnTo>
                  <a:pt x="342" y="8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13244" y="4953000"/>
            <a:ext cx="419100" cy="419100"/>
          </a:xfrm>
          <a:custGeom>
            <a:avLst/>
            <a:gdLst>
              <a:gd name="T0" fmla="*/ 639 w 1165"/>
              <a:gd name="T1" fmla="*/ 465 h 1165"/>
              <a:gd name="T2" fmla="*/ 639 w 1165"/>
              <a:gd name="T3" fmla="*/ 232 h 1165"/>
              <a:gd name="T4" fmla="*/ 524 w 1165"/>
              <a:gd name="T5" fmla="*/ 232 h 1165"/>
              <a:gd name="T6" fmla="*/ 524 w 1165"/>
              <a:gd name="T7" fmla="*/ 465 h 1165"/>
              <a:gd name="T8" fmla="*/ 639 w 1165"/>
              <a:gd name="T9" fmla="*/ 465 h 1165"/>
              <a:gd name="T10" fmla="*/ 639 w 1165"/>
              <a:gd name="T11" fmla="*/ 700 h 1165"/>
              <a:gd name="T12" fmla="*/ 639 w 1165"/>
              <a:gd name="T13" fmla="*/ 582 h 1165"/>
              <a:gd name="T14" fmla="*/ 524 w 1165"/>
              <a:gd name="T15" fmla="*/ 582 h 1165"/>
              <a:gd name="T16" fmla="*/ 524 w 1165"/>
              <a:gd name="T17" fmla="*/ 700 h 1165"/>
              <a:gd name="T18" fmla="*/ 639 w 1165"/>
              <a:gd name="T19" fmla="*/ 700 h 1165"/>
              <a:gd name="T20" fmla="*/ 1049 w 1165"/>
              <a:gd name="T21" fmla="*/ 0 h 1165"/>
              <a:gd name="T22" fmla="*/ 1164 w 1165"/>
              <a:gd name="T23" fmla="*/ 115 h 1165"/>
              <a:gd name="T24" fmla="*/ 1164 w 1165"/>
              <a:gd name="T25" fmla="*/ 814 h 1165"/>
              <a:gd name="T26" fmla="*/ 1049 w 1165"/>
              <a:gd name="T27" fmla="*/ 932 h 1165"/>
              <a:gd name="T28" fmla="*/ 232 w 1165"/>
              <a:gd name="T29" fmla="*/ 932 h 1165"/>
              <a:gd name="T30" fmla="*/ 0 w 1165"/>
              <a:gd name="T31" fmla="*/ 1164 h 1165"/>
              <a:gd name="T32" fmla="*/ 0 w 1165"/>
              <a:gd name="T33" fmla="*/ 115 h 1165"/>
              <a:gd name="T34" fmla="*/ 114 w 1165"/>
              <a:gd name="T35" fmla="*/ 0 h 1165"/>
              <a:gd name="T36" fmla="*/ 1049 w 1165"/>
              <a:gd name="T3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65" h="1165">
                <a:moveTo>
                  <a:pt x="639" y="465"/>
                </a:moveTo>
                <a:lnTo>
                  <a:pt x="639" y="232"/>
                </a:lnTo>
                <a:lnTo>
                  <a:pt x="524" y="232"/>
                </a:lnTo>
                <a:lnTo>
                  <a:pt x="524" y="465"/>
                </a:lnTo>
                <a:lnTo>
                  <a:pt x="639" y="465"/>
                </a:lnTo>
                <a:close/>
                <a:moveTo>
                  <a:pt x="639" y="700"/>
                </a:moveTo>
                <a:lnTo>
                  <a:pt x="639" y="582"/>
                </a:lnTo>
                <a:lnTo>
                  <a:pt x="524" y="582"/>
                </a:lnTo>
                <a:lnTo>
                  <a:pt x="524" y="700"/>
                </a:lnTo>
                <a:lnTo>
                  <a:pt x="639" y="700"/>
                </a:lnTo>
                <a:close/>
                <a:moveTo>
                  <a:pt x="1049" y="0"/>
                </a:moveTo>
                <a:cubicBezTo>
                  <a:pt x="1112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2" y="932"/>
                  <a:pt x="1049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1" y="0"/>
                  <a:pt x="114" y="0"/>
                </a:cubicBezTo>
                <a:lnTo>
                  <a:pt x="1049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8071" y="5810251"/>
            <a:ext cx="325437" cy="441325"/>
          </a:xfrm>
          <a:custGeom>
            <a:avLst/>
            <a:gdLst>
              <a:gd name="T0" fmla="*/ 626 w 903"/>
              <a:gd name="T1" fmla="*/ 1110 h 1226"/>
              <a:gd name="T2" fmla="*/ 626 w 903"/>
              <a:gd name="T3" fmla="*/ 643 h 1226"/>
              <a:gd name="T4" fmla="*/ 276 w 903"/>
              <a:gd name="T5" fmla="*/ 643 h 1226"/>
              <a:gd name="T6" fmla="*/ 276 w 903"/>
              <a:gd name="T7" fmla="*/ 1110 h 1226"/>
              <a:gd name="T8" fmla="*/ 626 w 903"/>
              <a:gd name="T9" fmla="*/ 1110 h 1226"/>
              <a:gd name="T10" fmla="*/ 618 w 903"/>
              <a:gd name="T11" fmla="*/ 528 h 1226"/>
              <a:gd name="T12" fmla="*/ 684 w 903"/>
              <a:gd name="T13" fmla="*/ 593 h 1226"/>
              <a:gd name="T14" fmla="*/ 684 w 903"/>
              <a:gd name="T15" fmla="*/ 1159 h 1226"/>
              <a:gd name="T16" fmla="*/ 618 w 903"/>
              <a:gd name="T17" fmla="*/ 1225 h 1226"/>
              <a:gd name="T18" fmla="*/ 285 w 903"/>
              <a:gd name="T19" fmla="*/ 1225 h 1226"/>
              <a:gd name="T20" fmla="*/ 219 w 903"/>
              <a:gd name="T21" fmla="*/ 1159 h 1226"/>
              <a:gd name="T22" fmla="*/ 219 w 903"/>
              <a:gd name="T23" fmla="*/ 593 h 1226"/>
              <a:gd name="T24" fmla="*/ 285 w 903"/>
              <a:gd name="T25" fmla="*/ 525 h 1226"/>
              <a:gd name="T26" fmla="*/ 618 w 903"/>
              <a:gd name="T27" fmla="*/ 528 h 1226"/>
              <a:gd name="T28" fmla="*/ 451 w 903"/>
              <a:gd name="T29" fmla="*/ 0 h 1226"/>
              <a:gd name="T30" fmla="*/ 902 w 903"/>
              <a:gd name="T31" fmla="*/ 189 h 1226"/>
              <a:gd name="T32" fmla="*/ 820 w 903"/>
              <a:gd name="T33" fmla="*/ 271 h 1226"/>
              <a:gd name="T34" fmla="*/ 451 w 903"/>
              <a:gd name="T35" fmla="*/ 118 h 1226"/>
              <a:gd name="T36" fmla="*/ 82 w 903"/>
              <a:gd name="T37" fmla="*/ 271 h 1226"/>
              <a:gd name="T38" fmla="*/ 0 w 903"/>
              <a:gd name="T39" fmla="*/ 189 h 1226"/>
              <a:gd name="T40" fmla="*/ 451 w 903"/>
              <a:gd name="T41" fmla="*/ 0 h 1226"/>
              <a:gd name="T42" fmla="*/ 159 w 903"/>
              <a:gd name="T43" fmla="*/ 356 h 1226"/>
              <a:gd name="T44" fmla="*/ 451 w 903"/>
              <a:gd name="T45" fmla="*/ 235 h 1226"/>
              <a:gd name="T46" fmla="*/ 744 w 903"/>
              <a:gd name="T47" fmla="*/ 356 h 1226"/>
              <a:gd name="T48" fmla="*/ 659 w 903"/>
              <a:gd name="T49" fmla="*/ 438 h 1226"/>
              <a:gd name="T50" fmla="*/ 451 w 903"/>
              <a:gd name="T51" fmla="*/ 353 h 1226"/>
              <a:gd name="T52" fmla="*/ 244 w 903"/>
              <a:gd name="T53" fmla="*/ 438 h 1226"/>
              <a:gd name="T54" fmla="*/ 159 w 903"/>
              <a:gd name="T55" fmla="*/ 356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03" h="1226">
                <a:moveTo>
                  <a:pt x="626" y="1110"/>
                </a:moveTo>
                <a:lnTo>
                  <a:pt x="626" y="643"/>
                </a:lnTo>
                <a:lnTo>
                  <a:pt x="276" y="643"/>
                </a:lnTo>
                <a:lnTo>
                  <a:pt x="276" y="1110"/>
                </a:lnTo>
                <a:lnTo>
                  <a:pt x="626" y="1110"/>
                </a:lnTo>
                <a:close/>
                <a:moveTo>
                  <a:pt x="618" y="528"/>
                </a:moveTo>
                <a:cubicBezTo>
                  <a:pt x="653" y="528"/>
                  <a:pt x="684" y="558"/>
                  <a:pt x="684" y="593"/>
                </a:cubicBezTo>
                <a:lnTo>
                  <a:pt x="684" y="1159"/>
                </a:lnTo>
                <a:cubicBezTo>
                  <a:pt x="684" y="1195"/>
                  <a:pt x="653" y="1225"/>
                  <a:pt x="618" y="1225"/>
                </a:cubicBezTo>
                <a:lnTo>
                  <a:pt x="285" y="1225"/>
                </a:lnTo>
                <a:cubicBezTo>
                  <a:pt x="249" y="1225"/>
                  <a:pt x="219" y="1195"/>
                  <a:pt x="219" y="1159"/>
                </a:cubicBezTo>
                <a:lnTo>
                  <a:pt x="219" y="593"/>
                </a:lnTo>
                <a:cubicBezTo>
                  <a:pt x="219" y="558"/>
                  <a:pt x="249" y="525"/>
                  <a:pt x="285" y="525"/>
                </a:cubicBezTo>
                <a:lnTo>
                  <a:pt x="618" y="528"/>
                </a:lnTo>
                <a:close/>
                <a:moveTo>
                  <a:pt x="451" y="0"/>
                </a:moveTo>
                <a:cubicBezTo>
                  <a:pt x="626" y="0"/>
                  <a:pt x="787" y="74"/>
                  <a:pt x="902" y="189"/>
                </a:cubicBezTo>
                <a:lnTo>
                  <a:pt x="820" y="271"/>
                </a:lnTo>
                <a:cubicBezTo>
                  <a:pt x="725" y="175"/>
                  <a:pt x="596" y="118"/>
                  <a:pt x="451" y="118"/>
                </a:cubicBezTo>
                <a:cubicBezTo>
                  <a:pt x="306" y="118"/>
                  <a:pt x="178" y="175"/>
                  <a:pt x="82" y="271"/>
                </a:cubicBezTo>
                <a:lnTo>
                  <a:pt x="0" y="189"/>
                </a:lnTo>
                <a:cubicBezTo>
                  <a:pt x="115" y="74"/>
                  <a:pt x="276" y="0"/>
                  <a:pt x="451" y="0"/>
                </a:cubicBezTo>
                <a:close/>
                <a:moveTo>
                  <a:pt x="159" y="356"/>
                </a:moveTo>
                <a:cubicBezTo>
                  <a:pt x="233" y="282"/>
                  <a:pt x="336" y="235"/>
                  <a:pt x="451" y="235"/>
                </a:cubicBezTo>
                <a:cubicBezTo>
                  <a:pt x="566" y="235"/>
                  <a:pt x="670" y="282"/>
                  <a:pt x="744" y="356"/>
                </a:cubicBezTo>
                <a:lnTo>
                  <a:pt x="659" y="438"/>
                </a:lnTo>
                <a:cubicBezTo>
                  <a:pt x="607" y="386"/>
                  <a:pt x="533" y="353"/>
                  <a:pt x="451" y="353"/>
                </a:cubicBezTo>
                <a:cubicBezTo>
                  <a:pt x="369" y="353"/>
                  <a:pt x="295" y="386"/>
                  <a:pt x="244" y="438"/>
                </a:cubicBezTo>
                <a:lnTo>
                  <a:pt x="159" y="35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053431" y="5810251"/>
            <a:ext cx="503238" cy="441325"/>
          </a:xfrm>
          <a:custGeom>
            <a:avLst/>
            <a:gdLst>
              <a:gd name="T0" fmla="*/ 407 w 1400"/>
              <a:gd name="T1" fmla="*/ 774 h 1226"/>
              <a:gd name="T2" fmla="*/ 620 w 1400"/>
              <a:gd name="T3" fmla="*/ 632 h 1226"/>
              <a:gd name="T4" fmla="*/ 527 w 1400"/>
              <a:gd name="T5" fmla="*/ 539 h 1226"/>
              <a:gd name="T6" fmla="*/ 407 w 1400"/>
              <a:gd name="T7" fmla="*/ 774 h 1226"/>
              <a:gd name="T8" fmla="*/ 139 w 1400"/>
              <a:gd name="T9" fmla="*/ 0 h 1226"/>
              <a:gd name="T10" fmla="*/ 1290 w 1400"/>
              <a:gd name="T11" fmla="*/ 1151 h 1226"/>
              <a:gd name="T12" fmla="*/ 1216 w 1400"/>
              <a:gd name="T13" fmla="*/ 1225 h 1226"/>
              <a:gd name="T14" fmla="*/ 1057 w 1400"/>
              <a:gd name="T15" fmla="*/ 1066 h 1226"/>
              <a:gd name="T16" fmla="*/ 0 w 1400"/>
              <a:gd name="T17" fmla="*/ 1066 h 1226"/>
              <a:gd name="T18" fmla="*/ 0 w 1400"/>
              <a:gd name="T19" fmla="*/ 949 h 1226"/>
              <a:gd name="T20" fmla="*/ 232 w 1400"/>
              <a:gd name="T21" fmla="*/ 949 h 1226"/>
              <a:gd name="T22" fmla="*/ 117 w 1400"/>
              <a:gd name="T23" fmla="*/ 834 h 1226"/>
              <a:gd name="T24" fmla="*/ 117 w 1400"/>
              <a:gd name="T25" fmla="*/ 249 h 1226"/>
              <a:gd name="T26" fmla="*/ 155 w 1400"/>
              <a:gd name="T27" fmla="*/ 164 h 1226"/>
              <a:gd name="T28" fmla="*/ 65 w 1400"/>
              <a:gd name="T29" fmla="*/ 74 h 1226"/>
              <a:gd name="T30" fmla="*/ 139 w 1400"/>
              <a:gd name="T31" fmla="*/ 0 h 1226"/>
              <a:gd name="T32" fmla="*/ 1281 w 1400"/>
              <a:gd name="T33" fmla="*/ 834 h 1226"/>
              <a:gd name="T34" fmla="*/ 1221 w 1400"/>
              <a:gd name="T35" fmla="*/ 935 h 1226"/>
              <a:gd name="T36" fmla="*/ 899 w 1400"/>
              <a:gd name="T37" fmla="*/ 613 h 1226"/>
              <a:gd name="T38" fmla="*/ 992 w 1400"/>
              <a:gd name="T39" fmla="*/ 525 h 1226"/>
              <a:gd name="T40" fmla="*/ 757 w 1400"/>
              <a:gd name="T41" fmla="*/ 309 h 1226"/>
              <a:gd name="T42" fmla="*/ 757 w 1400"/>
              <a:gd name="T43" fmla="*/ 432 h 1226"/>
              <a:gd name="T44" fmla="*/ 727 w 1400"/>
              <a:gd name="T45" fmla="*/ 438 h 1226"/>
              <a:gd name="T46" fmla="*/ 421 w 1400"/>
              <a:gd name="T47" fmla="*/ 134 h 1226"/>
              <a:gd name="T48" fmla="*/ 1167 w 1400"/>
              <a:gd name="T49" fmla="*/ 134 h 1226"/>
              <a:gd name="T50" fmla="*/ 1281 w 1400"/>
              <a:gd name="T51" fmla="*/ 249 h 1226"/>
              <a:gd name="T52" fmla="*/ 1281 w 1400"/>
              <a:gd name="T53" fmla="*/ 834 h 1226"/>
              <a:gd name="T54" fmla="*/ 1238 w 1400"/>
              <a:gd name="T55" fmla="*/ 949 h 1226"/>
              <a:gd name="T56" fmla="*/ 1399 w 1400"/>
              <a:gd name="T57" fmla="*/ 949 h 1226"/>
              <a:gd name="T58" fmla="*/ 1399 w 1400"/>
              <a:gd name="T59" fmla="*/ 1066 h 1226"/>
              <a:gd name="T60" fmla="*/ 1352 w 1400"/>
              <a:gd name="T61" fmla="*/ 1066 h 1226"/>
              <a:gd name="T62" fmla="*/ 1238 w 1400"/>
              <a:gd name="T63" fmla="*/ 949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00" h="1226">
                <a:moveTo>
                  <a:pt x="407" y="774"/>
                </a:moveTo>
                <a:cubicBezTo>
                  <a:pt x="461" y="697"/>
                  <a:pt x="530" y="654"/>
                  <a:pt x="620" y="632"/>
                </a:cubicBezTo>
                <a:lnTo>
                  <a:pt x="527" y="539"/>
                </a:lnTo>
                <a:cubicBezTo>
                  <a:pt x="459" y="604"/>
                  <a:pt x="426" y="686"/>
                  <a:pt x="407" y="774"/>
                </a:cubicBezTo>
                <a:close/>
                <a:moveTo>
                  <a:pt x="139" y="0"/>
                </a:moveTo>
                <a:lnTo>
                  <a:pt x="1290" y="1151"/>
                </a:lnTo>
                <a:lnTo>
                  <a:pt x="1216" y="1225"/>
                </a:lnTo>
                <a:lnTo>
                  <a:pt x="1057" y="1066"/>
                </a:lnTo>
                <a:lnTo>
                  <a:pt x="0" y="1066"/>
                </a:lnTo>
                <a:lnTo>
                  <a:pt x="0" y="949"/>
                </a:lnTo>
                <a:lnTo>
                  <a:pt x="232" y="949"/>
                </a:lnTo>
                <a:cubicBezTo>
                  <a:pt x="166" y="949"/>
                  <a:pt x="117" y="897"/>
                  <a:pt x="117" y="834"/>
                </a:cubicBezTo>
                <a:lnTo>
                  <a:pt x="117" y="249"/>
                </a:lnTo>
                <a:cubicBezTo>
                  <a:pt x="117" y="214"/>
                  <a:pt x="131" y="186"/>
                  <a:pt x="155" y="164"/>
                </a:cubicBezTo>
                <a:lnTo>
                  <a:pt x="65" y="74"/>
                </a:lnTo>
                <a:lnTo>
                  <a:pt x="139" y="0"/>
                </a:lnTo>
                <a:close/>
                <a:moveTo>
                  <a:pt x="1281" y="834"/>
                </a:moveTo>
                <a:cubicBezTo>
                  <a:pt x="1281" y="878"/>
                  <a:pt x="1257" y="916"/>
                  <a:pt x="1221" y="935"/>
                </a:cubicBezTo>
                <a:lnTo>
                  <a:pt x="899" y="613"/>
                </a:lnTo>
                <a:lnTo>
                  <a:pt x="992" y="525"/>
                </a:lnTo>
                <a:lnTo>
                  <a:pt x="757" y="309"/>
                </a:lnTo>
                <a:lnTo>
                  <a:pt x="757" y="432"/>
                </a:lnTo>
                <a:cubicBezTo>
                  <a:pt x="746" y="435"/>
                  <a:pt x="738" y="435"/>
                  <a:pt x="727" y="438"/>
                </a:cubicBezTo>
                <a:lnTo>
                  <a:pt x="421" y="134"/>
                </a:lnTo>
                <a:lnTo>
                  <a:pt x="1167" y="134"/>
                </a:lnTo>
                <a:cubicBezTo>
                  <a:pt x="1229" y="134"/>
                  <a:pt x="1281" y="184"/>
                  <a:pt x="1281" y="249"/>
                </a:cubicBezTo>
                <a:lnTo>
                  <a:pt x="1281" y="834"/>
                </a:lnTo>
                <a:close/>
                <a:moveTo>
                  <a:pt x="1238" y="949"/>
                </a:moveTo>
                <a:lnTo>
                  <a:pt x="1399" y="949"/>
                </a:lnTo>
                <a:lnTo>
                  <a:pt x="1399" y="1066"/>
                </a:lnTo>
                <a:lnTo>
                  <a:pt x="1352" y="1066"/>
                </a:lnTo>
                <a:lnTo>
                  <a:pt x="1238" y="94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44056" y="5799138"/>
            <a:ext cx="293688" cy="463550"/>
          </a:xfrm>
          <a:custGeom>
            <a:avLst/>
            <a:gdLst>
              <a:gd name="T0" fmla="*/ 700 w 815"/>
              <a:gd name="T1" fmla="*/ 1050 h 1286"/>
              <a:gd name="T2" fmla="*/ 700 w 815"/>
              <a:gd name="T3" fmla="*/ 235 h 1286"/>
              <a:gd name="T4" fmla="*/ 115 w 815"/>
              <a:gd name="T5" fmla="*/ 235 h 1286"/>
              <a:gd name="T6" fmla="*/ 115 w 815"/>
              <a:gd name="T7" fmla="*/ 1050 h 1286"/>
              <a:gd name="T8" fmla="*/ 700 w 815"/>
              <a:gd name="T9" fmla="*/ 1050 h 1286"/>
              <a:gd name="T10" fmla="*/ 700 w 815"/>
              <a:gd name="T11" fmla="*/ 3 h 1286"/>
              <a:gd name="T12" fmla="*/ 814 w 815"/>
              <a:gd name="T13" fmla="*/ 118 h 1286"/>
              <a:gd name="T14" fmla="*/ 814 w 815"/>
              <a:gd name="T15" fmla="*/ 1167 h 1286"/>
              <a:gd name="T16" fmla="*/ 700 w 815"/>
              <a:gd name="T17" fmla="*/ 1285 h 1286"/>
              <a:gd name="T18" fmla="*/ 115 w 815"/>
              <a:gd name="T19" fmla="*/ 1285 h 1286"/>
              <a:gd name="T20" fmla="*/ 0 w 815"/>
              <a:gd name="T21" fmla="*/ 1167 h 1286"/>
              <a:gd name="T22" fmla="*/ 0 w 815"/>
              <a:gd name="T23" fmla="*/ 118 h 1286"/>
              <a:gd name="T24" fmla="*/ 115 w 815"/>
              <a:gd name="T25" fmla="*/ 0 h 1286"/>
              <a:gd name="T26" fmla="*/ 700 w 815"/>
              <a:gd name="T27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5" h="1286"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4" y="55"/>
                  <a:pt x="814" y="118"/>
                </a:cubicBezTo>
                <a:lnTo>
                  <a:pt x="814" y="1167"/>
                </a:lnTo>
                <a:cubicBezTo>
                  <a:pt x="814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44181" y="5883275"/>
            <a:ext cx="463550" cy="293688"/>
          </a:xfrm>
          <a:custGeom>
            <a:avLst/>
            <a:gdLst>
              <a:gd name="T0" fmla="*/ 1050 w 1286"/>
              <a:gd name="T1" fmla="*/ 115 h 816"/>
              <a:gd name="T2" fmla="*/ 235 w 1286"/>
              <a:gd name="T3" fmla="*/ 115 h 816"/>
              <a:gd name="T4" fmla="*/ 235 w 1286"/>
              <a:gd name="T5" fmla="*/ 700 h 816"/>
              <a:gd name="T6" fmla="*/ 1050 w 1286"/>
              <a:gd name="T7" fmla="*/ 700 h 816"/>
              <a:gd name="T8" fmla="*/ 1050 w 1286"/>
              <a:gd name="T9" fmla="*/ 115 h 816"/>
              <a:gd name="T10" fmla="*/ 3 w 1286"/>
              <a:gd name="T11" fmla="*/ 115 h 816"/>
              <a:gd name="T12" fmla="*/ 118 w 1286"/>
              <a:gd name="T13" fmla="*/ 0 h 816"/>
              <a:gd name="T14" fmla="*/ 1167 w 1286"/>
              <a:gd name="T15" fmla="*/ 0 h 816"/>
              <a:gd name="T16" fmla="*/ 1285 w 1286"/>
              <a:gd name="T17" fmla="*/ 115 h 816"/>
              <a:gd name="T18" fmla="*/ 1285 w 1286"/>
              <a:gd name="T19" fmla="*/ 700 h 816"/>
              <a:gd name="T20" fmla="*/ 1167 w 1286"/>
              <a:gd name="T21" fmla="*/ 815 h 816"/>
              <a:gd name="T22" fmla="*/ 118 w 1286"/>
              <a:gd name="T23" fmla="*/ 815 h 816"/>
              <a:gd name="T24" fmla="*/ 0 w 1286"/>
              <a:gd name="T25" fmla="*/ 700 h 816"/>
              <a:gd name="T26" fmla="*/ 3 w 1286"/>
              <a:gd name="T27" fmla="*/ 1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816">
                <a:moveTo>
                  <a:pt x="1050" y="115"/>
                </a:moveTo>
                <a:lnTo>
                  <a:pt x="235" y="115"/>
                </a:lnTo>
                <a:lnTo>
                  <a:pt x="235" y="700"/>
                </a:lnTo>
                <a:lnTo>
                  <a:pt x="1050" y="700"/>
                </a:lnTo>
                <a:lnTo>
                  <a:pt x="1050" y="115"/>
                </a:lnTo>
                <a:close/>
                <a:moveTo>
                  <a:pt x="3" y="115"/>
                </a:moveTo>
                <a:cubicBezTo>
                  <a:pt x="3" y="52"/>
                  <a:pt x="55" y="0"/>
                  <a:pt x="118" y="0"/>
                </a:cubicBezTo>
                <a:lnTo>
                  <a:pt x="1167" y="0"/>
                </a:lnTo>
                <a:cubicBezTo>
                  <a:pt x="1230" y="0"/>
                  <a:pt x="1285" y="52"/>
                  <a:pt x="1285" y="115"/>
                </a:cubicBezTo>
                <a:lnTo>
                  <a:pt x="1285" y="700"/>
                </a:lnTo>
                <a:cubicBezTo>
                  <a:pt x="1285" y="763"/>
                  <a:pt x="1230" y="815"/>
                  <a:pt x="1167" y="815"/>
                </a:cubicBezTo>
                <a:lnTo>
                  <a:pt x="118" y="815"/>
                </a:lnTo>
                <a:cubicBezTo>
                  <a:pt x="55" y="815"/>
                  <a:pt x="0" y="763"/>
                  <a:pt x="0" y="700"/>
                </a:cubicBezTo>
                <a:lnTo>
                  <a:pt x="3" y="11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50669" y="5821363"/>
            <a:ext cx="419100" cy="419100"/>
          </a:xfrm>
          <a:custGeom>
            <a:avLst/>
            <a:gdLst>
              <a:gd name="T0" fmla="*/ 828 w 1165"/>
              <a:gd name="T1" fmla="*/ 932 h 1166"/>
              <a:gd name="T2" fmla="*/ 763 w 1165"/>
              <a:gd name="T3" fmla="*/ 651 h 1166"/>
              <a:gd name="T4" fmla="*/ 981 w 1165"/>
              <a:gd name="T5" fmla="*/ 462 h 1166"/>
              <a:gd name="T6" fmla="*/ 694 w 1165"/>
              <a:gd name="T7" fmla="*/ 438 h 1166"/>
              <a:gd name="T8" fmla="*/ 582 w 1165"/>
              <a:gd name="T9" fmla="*/ 175 h 1166"/>
              <a:gd name="T10" fmla="*/ 470 w 1165"/>
              <a:gd name="T11" fmla="*/ 440 h 1166"/>
              <a:gd name="T12" fmla="*/ 183 w 1165"/>
              <a:gd name="T13" fmla="*/ 462 h 1166"/>
              <a:gd name="T14" fmla="*/ 402 w 1165"/>
              <a:gd name="T15" fmla="*/ 651 h 1166"/>
              <a:gd name="T16" fmla="*/ 336 w 1165"/>
              <a:gd name="T17" fmla="*/ 932 h 1166"/>
              <a:gd name="T18" fmla="*/ 582 w 1165"/>
              <a:gd name="T19" fmla="*/ 785 h 1166"/>
              <a:gd name="T20" fmla="*/ 828 w 1165"/>
              <a:gd name="T21" fmla="*/ 932 h 1166"/>
              <a:gd name="T22" fmla="*/ 582 w 1165"/>
              <a:gd name="T23" fmla="*/ 0 h 1166"/>
              <a:gd name="T24" fmla="*/ 1164 w 1165"/>
              <a:gd name="T25" fmla="*/ 583 h 1166"/>
              <a:gd name="T26" fmla="*/ 582 w 1165"/>
              <a:gd name="T27" fmla="*/ 1165 h 1166"/>
              <a:gd name="T28" fmla="*/ 0 w 1165"/>
              <a:gd name="T29" fmla="*/ 583 h 1166"/>
              <a:gd name="T30" fmla="*/ 582 w 1165"/>
              <a:gd name="T31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5" h="1166">
                <a:moveTo>
                  <a:pt x="828" y="932"/>
                </a:moveTo>
                <a:lnTo>
                  <a:pt x="763" y="651"/>
                </a:lnTo>
                <a:lnTo>
                  <a:pt x="981" y="462"/>
                </a:lnTo>
                <a:lnTo>
                  <a:pt x="694" y="438"/>
                </a:lnTo>
                <a:lnTo>
                  <a:pt x="582" y="175"/>
                </a:lnTo>
                <a:lnTo>
                  <a:pt x="470" y="440"/>
                </a:lnTo>
                <a:lnTo>
                  <a:pt x="183" y="462"/>
                </a:lnTo>
                <a:lnTo>
                  <a:pt x="402" y="651"/>
                </a:lnTo>
                <a:lnTo>
                  <a:pt x="336" y="932"/>
                </a:lnTo>
                <a:lnTo>
                  <a:pt x="582" y="785"/>
                </a:lnTo>
                <a:lnTo>
                  <a:pt x="828" y="932"/>
                </a:lnTo>
                <a:close/>
                <a:moveTo>
                  <a:pt x="582" y="0"/>
                </a:moveTo>
                <a:cubicBezTo>
                  <a:pt x="905" y="0"/>
                  <a:pt x="1164" y="260"/>
                  <a:pt x="1164" y="583"/>
                </a:cubicBezTo>
                <a:cubicBezTo>
                  <a:pt x="1164" y="905"/>
                  <a:pt x="904" y="1165"/>
                  <a:pt x="582" y="1165"/>
                </a:cubicBezTo>
                <a:cubicBezTo>
                  <a:pt x="259" y="1165"/>
                  <a:pt x="0" y="906"/>
                  <a:pt x="0" y="583"/>
                </a:cubicBezTo>
                <a:cubicBezTo>
                  <a:pt x="0" y="261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34931" y="5830890"/>
            <a:ext cx="419100" cy="398461"/>
          </a:xfrm>
          <a:custGeom>
            <a:avLst/>
            <a:gdLst>
              <a:gd name="T0" fmla="*/ 582 w 1165"/>
              <a:gd name="T1" fmla="*/ 888 h 1108"/>
              <a:gd name="T2" fmla="*/ 222 w 1165"/>
              <a:gd name="T3" fmla="*/ 1107 h 1108"/>
              <a:gd name="T4" fmla="*/ 317 w 1165"/>
              <a:gd name="T5" fmla="*/ 697 h 1108"/>
              <a:gd name="T6" fmla="*/ 0 w 1165"/>
              <a:gd name="T7" fmla="*/ 421 h 1108"/>
              <a:gd name="T8" fmla="*/ 418 w 1165"/>
              <a:gd name="T9" fmla="*/ 385 h 1108"/>
              <a:gd name="T10" fmla="*/ 582 w 1165"/>
              <a:gd name="T11" fmla="*/ 0 h 1108"/>
              <a:gd name="T12" fmla="*/ 746 w 1165"/>
              <a:gd name="T13" fmla="*/ 385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65" h="1108">
                <a:moveTo>
                  <a:pt x="582" y="888"/>
                </a:move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20781" y="5830890"/>
            <a:ext cx="419100" cy="398461"/>
          </a:xfrm>
          <a:custGeom>
            <a:avLst/>
            <a:gdLst>
              <a:gd name="T0" fmla="*/ 582 w 1165"/>
              <a:gd name="T1" fmla="*/ 782 h 1108"/>
              <a:gd name="T2" fmla="*/ 801 w 1165"/>
              <a:gd name="T3" fmla="*/ 913 h 1108"/>
              <a:gd name="T4" fmla="*/ 744 w 1165"/>
              <a:gd name="T5" fmla="*/ 664 h 1108"/>
              <a:gd name="T6" fmla="*/ 938 w 1165"/>
              <a:gd name="T7" fmla="*/ 495 h 1108"/>
              <a:gd name="T8" fmla="*/ 681 w 1165"/>
              <a:gd name="T9" fmla="*/ 473 h 1108"/>
              <a:gd name="T10" fmla="*/ 582 w 1165"/>
              <a:gd name="T11" fmla="*/ 238 h 1108"/>
              <a:gd name="T12" fmla="*/ 582 w 1165"/>
              <a:gd name="T13" fmla="*/ 782 h 1108"/>
              <a:gd name="T14" fmla="*/ 1164 w 1165"/>
              <a:gd name="T15" fmla="*/ 421 h 1108"/>
              <a:gd name="T16" fmla="*/ 847 w 1165"/>
              <a:gd name="T17" fmla="*/ 697 h 1108"/>
              <a:gd name="T18" fmla="*/ 943 w 1165"/>
              <a:gd name="T19" fmla="*/ 1107 h 1108"/>
              <a:gd name="T20" fmla="*/ 582 w 1165"/>
              <a:gd name="T21" fmla="*/ 888 h 1108"/>
              <a:gd name="T22" fmla="*/ 222 w 1165"/>
              <a:gd name="T23" fmla="*/ 1107 h 1108"/>
              <a:gd name="T24" fmla="*/ 317 w 1165"/>
              <a:gd name="T25" fmla="*/ 697 h 1108"/>
              <a:gd name="T26" fmla="*/ 0 w 1165"/>
              <a:gd name="T27" fmla="*/ 421 h 1108"/>
              <a:gd name="T28" fmla="*/ 418 w 1165"/>
              <a:gd name="T29" fmla="*/ 385 h 1108"/>
              <a:gd name="T30" fmla="*/ 582 w 1165"/>
              <a:gd name="T31" fmla="*/ 0 h 1108"/>
              <a:gd name="T32" fmla="*/ 746 w 1165"/>
              <a:gd name="T33" fmla="*/ 385 h 1108"/>
              <a:gd name="T34" fmla="*/ 1164 w 1165"/>
              <a:gd name="T35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582" y="782"/>
                </a:lnTo>
                <a:close/>
                <a:moveTo>
                  <a:pt x="1164" y="421"/>
                </a:moveTo>
                <a:lnTo>
                  <a:pt x="847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4" y="42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605044" y="5830890"/>
            <a:ext cx="419100" cy="398461"/>
          </a:xfrm>
          <a:custGeom>
            <a:avLst/>
            <a:gdLst>
              <a:gd name="T0" fmla="*/ 582 w 1166"/>
              <a:gd name="T1" fmla="*/ 782 h 1108"/>
              <a:gd name="T2" fmla="*/ 801 w 1166"/>
              <a:gd name="T3" fmla="*/ 913 h 1108"/>
              <a:gd name="T4" fmla="*/ 744 w 1166"/>
              <a:gd name="T5" fmla="*/ 664 h 1108"/>
              <a:gd name="T6" fmla="*/ 938 w 1166"/>
              <a:gd name="T7" fmla="*/ 495 h 1108"/>
              <a:gd name="T8" fmla="*/ 681 w 1166"/>
              <a:gd name="T9" fmla="*/ 473 h 1108"/>
              <a:gd name="T10" fmla="*/ 582 w 1166"/>
              <a:gd name="T11" fmla="*/ 238 h 1108"/>
              <a:gd name="T12" fmla="*/ 484 w 1166"/>
              <a:gd name="T13" fmla="*/ 473 h 1108"/>
              <a:gd name="T14" fmla="*/ 227 w 1166"/>
              <a:gd name="T15" fmla="*/ 495 h 1108"/>
              <a:gd name="T16" fmla="*/ 421 w 1166"/>
              <a:gd name="T17" fmla="*/ 664 h 1108"/>
              <a:gd name="T18" fmla="*/ 364 w 1166"/>
              <a:gd name="T19" fmla="*/ 913 h 1108"/>
              <a:gd name="T20" fmla="*/ 582 w 1166"/>
              <a:gd name="T21" fmla="*/ 782 h 1108"/>
              <a:gd name="T22" fmla="*/ 1165 w 1166"/>
              <a:gd name="T23" fmla="*/ 421 h 1108"/>
              <a:gd name="T24" fmla="*/ 848 w 1166"/>
              <a:gd name="T25" fmla="*/ 697 h 1108"/>
              <a:gd name="T26" fmla="*/ 943 w 1166"/>
              <a:gd name="T27" fmla="*/ 1107 h 1108"/>
              <a:gd name="T28" fmla="*/ 582 w 1166"/>
              <a:gd name="T29" fmla="*/ 888 h 1108"/>
              <a:gd name="T30" fmla="*/ 222 w 1166"/>
              <a:gd name="T31" fmla="*/ 1107 h 1108"/>
              <a:gd name="T32" fmla="*/ 317 w 1166"/>
              <a:gd name="T33" fmla="*/ 697 h 1108"/>
              <a:gd name="T34" fmla="*/ 0 w 1166"/>
              <a:gd name="T35" fmla="*/ 421 h 1108"/>
              <a:gd name="T36" fmla="*/ 418 w 1166"/>
              <a:gd name="T37" fmla="*/ 385 h 1108"/>
              <a:gd name="T38" fmla="*/ 582 w 1166"/>
              <a:gd name="T39" fmla="*/ 0 h 1108"/>
              <a:gd name="T40" fmla="*/ 746 w 1166"/>
              <a:gd name="T41" fmla="*/ 385 h 1108"/>
              <a:gd name="T42" fmla="*/ 1165 w 1166"/>
              <a:gd name="T43" fmla="*/ 421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108">
                <a:moveTo>
                  <a:pt x="582" y="782"/>
                </a:moveTo>
                <a:lnTo>
                  <a:pt x="801" y="913"/>
                </a:lnTo>
                <a:lnTo>
                  <a:pt x="744" y="664"/>
                </a:lnTo>
                <a:lnTo>
                  <a:pt x="938" y="495"/>
                </a:lnTo>
                <a:lnTo>
                  <a:pt x="681" y="473"/>
                </a:lnTo>
                <a:lnTo>
                  <a:pt x="582" y="238"/>
                </a:lnTo>
                <a:lnTo>
                  <a:pt x="484" y="473"/>
                </a:lnTo>
                <a:lnTo>
                  <a:pt x="227" y="495"/>
                </a:lnTo>
                <a:lnTo>
                  <a:pt x="421" y="664"/>
                </a:lnTo>
                <a:lnTo>
                  <a:pt x="364" y="913"/>
                </a:lnTo>
                <a:lnTo>
                  <a:pt x="582" y="782"/>
                </a:lnTo>
                <a:close/>
                <a:moveTo>
                  <a:pt x="1165" y="421"/>
                </a:moveTo>
                <a:lnTo>
                  <a:pt x="848" y="697"/>
                </a:lnTo>
                <a:lnTo>
                  <a:pt x="943" y="1107"/>
                </a:lnTo>
                <a:lnTo>
                  <a:pt x="582" y="888"/>
                </a:lnTo>
                <a:lnTo>
                  <a:pt x="222" y="1107"/>
                </a:lnTo>
                <a:lnTo>
                  <a:pt x="317" y="697"/>
                </a:lnTo>
                <a:lnTo>
                  <a:pt x="0" y="421"/>
                </a:lnTo>
                <a:lnTo>
                  <a:pt x="418" y="385"/>
                </a:lnTo>
                <a:lnTo>
                  <a:pt x="582" y="0"/>
                </a:lnTo>
                <a:lnTo>
                  <a:pt x="746" y="385"/>
                </a:lnTo>
                <a:lnTo>
                  <a:pt x="1165" y="42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84544" y="5826127"/>
            <a:ext cx="431800" cy="409575"/>
          </a:xfrm>
          <a:custGeom>
            <a:avLst/>
            <a:gdLst>
              <a:gd name="T0" fmla="*/ 1117 w 1200"/>
              <a:gd name="T1" fmla="*/ 500 h 1138"/>
              <a:gd name="T2" fmla="*/ 1199 w 1200"/>
              <a:gd name="T3" fmla="*/ 582 h 1138"/>
              <a:gd name="T4" fmla="*/ 645 w 1200"/>
              <a:gd name="T5" fmla="*/ 1137 h 1138"/>
              <a:gd name="T6" fmla="*/ 349 w 1200"/>
              <a:gd name="T7" fmla="*/ 839 h 1138"/>
              <a:gd name="T8" fmla="*/ 431 w 1200"/>
              <a:gd name="T9" fmla="*/ 757 h 1138"/>
              <a:gd name="T10" fmla="*/ 645 w 1200"/>
              <a:gd name="T11" fmla="*/ 973 h 1138"/>
              <a:gd name="T12" fmla="*/ 1117 w 1200"/>
              <a:gd name="T13" fmla="*/ 500 h 1138"/>
              <a:gd name="T14" fmla="*/ 232 w 1200"/>
              <a:gd name="T15" fmla="*/ 467 h 1138"/>
              <a:gd name="T16" fmla="*/ 472 w 1200"/>
              <a:gd name="T17" fmla="*/ 467 h 1138"/>
              <a:gd name="T18" fmla="*/ 352 w 1200"/>
              <a:gd name="T19" fmla="*/ 145 h 1138"/>
              <a:gd name="T20" fmla="*/ 232 w 1200"/>
              <a:gd name="T21" fmla="*/ 467 h 1138"/>
              <a:gd name="T22" fmla="*/ 584 w 1200"/>
              <a:gd name="T23" fmla="*/ 757 h 1138"/>
              <a:gd name="T24" fmla="*/ 516 w 1200"/>
              <a:gd name="T25" fmla="*/ 582 h 1138"/>
              <a:gd name="T26" fmla="*/ 188 w 1200"/>
              <a:gd name="T27" fmla="*/ 582 h 1138"/>
              <a:gd name="T28" fmla="*/ 123 w 1200"/>
              <a:gd name="T29" fmla="*/ 757 h 1138"/>
              <a:gd name="T30" fmla="*/ 0 w 1200"/>
              <a:gd name="T31" fmla="*/ 757 h 1138"/>
              <a:gd name="T32" fmla="*/ 298 w 1200"/>
              <a:gd name="T33" fmla="*/ 0 h 1138"/>
              <a:gd name="T34" fmla="*/ 407 w 1200"/>
              <a:gd name="T35" fmla="*/ 0 h 1138"/>
              <a:gd name="T36" fmla="*/ 705 w 1200"/>
              <a:gd name="T37" fmla="*/ 757 h 1138"/>
              <a:gd name="T38" fmla="*/ 584 w 1200"/>
              <a:gd name="T39" fmla="*/ 757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200" h="1138">
                <a:moveTo>
                  <a:pt x="1117" y="500"/>
                </a:moveTo>
                <a:lnTo>
                  <a:pt x="1199" y="582"/>
                </a:lnTo>
                <a:lnTo>
                  <a:pt x="645" y="1137"/>
                </a:lnTo>
                <a:lnTo>
                  <a:pt x="349" y="839"/>
                </a:lnTo>
                <a:lnTo>
                  <a:pt x="431" y="757"/>
                </a:lnTo>
                <a:lnTo>
                  <a:pt x="645" y="973"/>
                </a:lnTo>
                <a:lnTo>
                  <a:pt x="1117" y="500"/>
                </a:lnTo>
                <a:close/>
                <a:moveTo>
                  <a:pt x="232" y="467"/>
                </a:moveTo>
                <a:lnTo>
                  <a:pt x="472" y="467"/>
                </a:lnTo>
                <a:lnTo>
                  <a:pt x="352" y="145"/>
                </a:lnTo>
                <a:lnTo>
                  <a:pt x="232" y="467"/>
                </a:lnTo>
                <a:close/>
                <a:moveTo>
                  <a:pt x="584" y="757"/>
                </a:moveTo>
                <a:lnTo>
                  <a:pt x="516" y="582"/>
                </a:lnTo>
                <a:lnTo>
                  <a:pt x="188" y="582"/>
                </a:lnTo>
                <a:lnTo>
                  <a:pt x="123" y="757"/>
                </a:lnTo>
                <a:lnTo>
                  <a:pt x="0" y="757"/>
                </a:lnTo>
                <a:lnTo>
                  <a:pt x="298" y="0"/>
                </a:lnTo>
                <a:lnTo>
                  <a:pt x="407" y="0"/>
                </a:lnTo>
                <a:lnTo>
                  <a:pt x="705" y="757"/>
                </a:lnTo>
                <a:lnTo>
                  <a:pt x="584" y="75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38656" y="5821363"/>
            <a:ext cx="293688" cy="419100"/>
          </a:xfrm>
          <a:custGeom>
            <a:avLst/>
            <a:gdLst>
              <a:gd name="T0" fmla="*/ 408 w 816"/>
              <a:gd name="T1" fmla="*/ 583 h 1166"/>
              <a:gd name="T2" fmla="*/ 582 w 816"/>
              <a:gd name="T3" fmla="*/ 757 h 1166"/>
              <a:gd name="T4" fmla="*/ 408 w 816"/>
              <a:gd name="T5" fmla="*/ 932 h 1166"/>
              <a:gd name="T6" fmla="*/ 233 w 816"/>
              <a:gd name="T7" fmla="*/ 757 h 1166"/>
              <a:gd name="T8" fmla="*/ 408 w 816"/>
              <a:gd name="T9" fmla="*/ 583 h 1166"/>
              <a:gd name="T10" fmla="*/ 408 w 816"/>
              <a:gd name="T11" fmla="*/ 1050 h 1166"/>
              <a:gd name="T12" fmla="*/ 700 w 816"/>
              <a:gd name="T13" fmla="*/ 757 h 1166"/>
              <a:gd name="T14" fmla="*/ 408 w 816"/>
              <a:gd name="T15" fmla="*/ 465 h 1166"/>
              <a:gd name="T16" fmla="*/ 115 w 816"/>
              <a:gd name="T17" fmla="*/ 757 h 1166"/>
              <a:gd name="T18" fmla="*/ 408 w 816"/>
              <a:gd name="T19" fmla="*/ 1050 h 1166"/>
              <a:gd name="T20" fmla="*/ 408 w 816"/>
              <a:gd name="T21" fmla="*/ 115 h 1166"/>
              <a:gd name="T22" fmla="*/ 290 w 816"/>
              <a:gd name="T23" fmla="*/ 233 h 1166"/>
              <a:gd name="T24" fmla="*/ 408 w 816"/>
              <a:gd name="T25" fmla="*/ 350 h 1166"/>
              <a:gd name="T26" fmla="*/ 525 w 816"/>
              <a:gd name="T27" fmla="*/ 233 h 1166"/>
              <a:gd name="T28" fmla="*/ 408 w 816"/>
              <a:gd name="T29" fmla="*/ 115 h 1166"/>
              <a:gd name="T30" fmla="*/ 700 w 816"/>
              <a:gd name="T31" fmla="*/ 0 h 1166"/>
              <a:gd name="T32" fmla="*/ 815 w 816"/>
              <a:gd name="T33" fmla="*/ 115 h 1166"/>
              <a:gd name="T34" fmla="*/ 815 w 816"/>
              <a:gd name="T35" fmla="*/ 1050 h 1166"/>
              <a:gd name="T36" fmla="*/ 700 w 816"/>
              <a:gd name="T37" fmla="*/ 1165 h 1166"/>
              <a:gd name="T38" fmla="*/ 115 w 816"/>
              <a:gd name="T39" fmla="*/ 1165 h 1166"/>
              <a:gd name="T40" fmla="*/ 0 w 816"/>
              <a:gd name="T41" fmla="*/ 1050 h 1166"/>
              <a:gd name="T42" fmla="*/ 0 w 816"/>
              <a:gd name="T43" fmla="*/ 115 h 1166"/>
              <a:gd name="T44" fmla="*/ 115 w 816"/>
              <a:gd name="T45" fmla="*/ 0 h 1166"/>
              <a:gd name="T46" fmla="*/ 700 w 816"/>
              <a:gd name="T47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16" h="1166">
                <a:moveTo>
                  <a:pt x="408" y="583"/>
                </a:moveTo>
                <a:cubicBezTo>
                  <a:pt x="503" y="583"/>
                  <a:pt x="582" y="662"/>
                  <a:pt x="582" y="757"/>
                </a:cubicBezTo>
                <a:cubicBezTo>
                  <a:pt x="582" y="853"/>
                  <a:pt x="504" y="932"/>
                  <a:pt x="408" y="932"/>
                </a:cubicBezTo>
                <a:cubicBezTo>
                  <a:pt x="313" y="932"/>
                  <a:pt x="233" y="853"/>
                  <a:pt x="233" y="757"/>
                </a:cubicBezTo>
                <a:cubicBezTo>
                  <a:pt x="233" y="662"/>
                  <a:pt x="312" y="583"/>
                  <a:pt x="408" y="583"/>
                </a:cubicBezTo>
                <a:close/>
                <a:moveTo>
                  <a:pt x="408" y="1050"/>
                </a:moveTo>
                <a:cubicBezTo>
                  <a:pt x="569" y="1050"/>
                  <a:pt x="700" y="919"/>
                  <a:pt x="700" y="757"/>
                </a:cubicBezTo>
                <a:cubicBezTo>
                  <a:pt x="700" y="596"/>
                  <a:pt x="570" y="465"/>
                  <a:pt x="408" y="465"/>
                </a:cubicBezTo>
                <a:cubicBezTo>
                  <a:pt x="247" y="465"/>
                  <a:pt x="115" y="596"/>
                  <a:pt x="115" y="757"/>
                </a:cubicBezTo>
                <a:cubicBezTo>
                  <a:pt x="115" y="919"/>
                  <a:pt x="246" y="1050"/>
                  <a:pt x="408" y="1050"/>
                </a:cubicBezTo>
                <a:close/>
                <a:moveTo>
                  <a:pt x="408" y="115"/>
                </a:moveTo>
                <a:cubicBezTo>
                  <a:pt x="342" y="115"/>
                  <a:pt x="290" y="170"/>
                  <a:pt x="290" y="233"/>
                </a:cubicBezTo>
                <a:cubicBezTo>
                  <a:pt x="290" y="296"/>
                  <a:pt x="342" y="350"/>
                  <a:pt x="408" y="350"/>
                </a:cubicBezTo>
                <a:cubicBezTo>
                  <a:pt x="470" y="350"/>
                  <a:pt x="525" y="296"/>
                  <a:pt x="525" y="233"/>
                </a:cubicBezTo>
                <a:cubicBezTo>
                  <a:pt x="525" y="170"/>
                  <a:pt x="470" y="115"/>
                  <a:pt x="408" y="115"/>
                </a:cubicBezTo>
                <a:close/>
                <a:moveTo>
                  <a:pt x="700" y="0"/>
                </a:moveTo>
                <a:cubicBezTo>
                  <a:pt x="763" y="0"/>
                  <a:pt x="815" y="52"/>
                  <a:pt x="815" y="115"/>
                </a:cubicBezTo>
                <a:lnTo>
                  <a:pt x="815" y="1050"/>
                </a:lnTo>
                <a:cubicBezTo>
                  <a:pt x="815" y="1113"/>
                  <a:pt x="763" y="1165"/>
                  <a:pt x="700" y="1165"/>
                </a:cubicBez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70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261676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7" y="681038"/>
            <a:ext cx="252412" cy="252412"/>
          </a:xfrm>
          <a:custGeom>
            <a:avLst/>
            <a:gdLst>
              <a:gd name="T0" fmla="*/ 0 w 701"/>
              <a:gd name="T1" fmla="*/ 0 h 701"/>
              <a:gd name="T2" fmla="*/ 700 w 701"/>
              <a:gd name="T3" fmla="*/ 0 h 701"/>
              <a:gd name="T4" fmla="*/ 700 w 701"/>
              <a:gd name="T5" fmla="*/ 700 h 701"/>
              <a:gd name="T6" fmla="*/ 0 w 701"/>
              <a:gd name="T7" fmla="*/ 700 h 701"/>
              <a:gd name="T8" fmla="*/ 0 w 701"/>
              <a:gd name="T9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1" h="701">
                <a:moveTo>
                  <a:pt x="0" y="0"/>
                </a:moveTo>
                <a:lnTo>
                  <a:pt x="700" y="0"/>
                </a:lnTo>
                <a:lnTo>
                  <a:pt x="700" y="700"/>
                </a:lnTo>
                <a:lnTo>
                  <a:pt x="0" y="700"/>
                </a:lnTo>
                <a:lnTo>
                  <a:pt x="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097087" y="660400"/>
            <a:ext cx="336550" cy="293688"/>
          </a:xfrm>
          <a:custGeom>
            <a:avLst/>
            <a:gdLst>
              <a:gd name="T0" fmla="*/ 935 w 936"/>
              <a:gd name="T1" fmla="*/ 0 h 816"/>
              <a:gd name="T2" fmla="*/ 935 w 936"/>
              <a:gd name="T3" fmla="*/ 115 h 816"/>
              <a:gd name="T4" fmla="*/ 0 w 936"/>
              <a:gd name="T5" fmla="*/ 115 h 816"/>
              <a:gd name="T6" fmla="*/ 0 w 936"/>
              <a:gd name="T7" fmla="*/ 0 h 816"/>
              <a:gd name="T8" fmla="*/ 935 w 936"/>
              <a:gd name="T9" fmla="*/ 0 h 816"/>
              <a:gd name="T10" fmla="*/ 0 w 936"/>
              <a:gd name="T11" fmla="*/ 583 h 816"/>
              <a:gd name="T12" fmla="*/ 0 w 936"/>
              <a:gd name="T13" fmla="*/ 465 h 816"/>
              <a:gd name="T14" fmla="*/ 935 w 936"/>
              <a:gd name="T15" fmla="*/ 465 h 816"/>
              <a:gd name="T16" fmla="*/ 935 w 936"/>
              <a:gd name="T17" fmla="*/ 583 h 816"/>
              <a:gd name="T18" fmla="*/ 0 w 936"/>
              <a:gd name="T19" fmla="*/ 583 h 816"/>
              <a:gd name="T20" fmla="*/ 935 w 936"/>
              <a:gd name="T21" fmla="*/ 350 h 816"/>
              <a:gd name="T22" fmla="*/ 0 w 936"/>
              <a:gd name="T23" fmla="*/ 350 h 816"/>
              <a:gd name="T24" fmla="*/ 0 w 936"/>
              <a:gd name="T25" fmla="*/ 233 h 816"/>
              <a:gd name="T26" fmla="*/ 935 w 936"/>
              <a:gd name="T27" fmla="*/ 233 h 816"/>
              <a:gd name="T28" fmla="*/ 935 w 936"/>
              <a:gd name="T29" fmla="*/ 350 h 816"/>
              <a:gd name="T30" fmla="*/ 585 w 936"/>
              <a:gd name="T31" fmla="*/ 700 h 816"/>
              <a:gd name="T32" fmla="*/ 585 w 936"/>
              <a:gd name="T33" fmla="*/ 815 h 816"/>
              <a:gd name="T34" fmla="*/ 0 w 936"/>
              <a:gd name="T35" fmla="*/ 815 h 816"/>
              <a:gd name="T36" fmla="*/ 0 w 936"/>
              <a:gd name="T37" fmla="*/ 700 h 816"/>
              <a:gd name="T38" fmla="*/ 585 w 936"/>
              <a:gd name="T39" fmla="*/ 70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  <a:moveTo>
                  <a:pt x="935" y="350"/>
                </a:moveTo>
                <a:lnTo>
                  <a:pt x="0" y="350"/>
                </a:ln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close/>
                <a:moveTo>
                  <a:pt x="585" y="700"/>
                </a:moveTo>
                <a:lnTo>
                  <a:pt x="585" y="815"/>
                </a:lnTo>
                <a:lnTo>
                  <a:pt x="0" y="815"/>
                </a:lnTo>
                <a:lnTo>
                  <a:pt x="0" y="700"/>
                </a:lnTo>
                <a:lnTo>
                  <a:pt x="585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189287" y="628651"/>
            <a:ext cx="315912" cy="357187"/>
          </a:xfrm>
          <a:custGeom>
            <a:avLst/>
            <a:gdLst>
              <a:gd name="T0" fmla="*/ 875 w 876"/>
              <a:gd name="T1" fmla="*/ 643 h 994"/>
              <a:gd name="T2" fmla="*/ 525 w 876"/>
              <a:gd name="T3" fmla="*/ 993 h 994"/>
              <a:gd name="T4" fmla="*/ 443 w 876"/>
              <a:gd name="T5" fmla="*/ 911 h 994"/>
              <a:gd name="T6" fmla="*/ 654 w 876"/>
              <a:gd name="T7" fmla="*/ 700 h 994"/>
              <a:gd name="T8" fmla="*/ 0 w 876"/>
              <a:gd name="T9" fmla="*/ 700 h 994"/>
              <a:gd name="T10" fmla="*/ 0 w 876"/>
              <a:gd name="T11" fmla="*/ 0 h 994"/>
              <a:gd name="T12" fmla="*/ 118 w 876"/>
              <a:gd name="T13" fmla="*/ 0 h 994"/>
              <a:gd name="T14" fmla="*/ 118 w 876"/>
              <a:gd name="T15" fmla="*/ 586 h 994"/>
              <a:gd name="T16" fmla="*/ 654 w 876"/>
              <a:gd name="T17" fmla="*/ 586 h 994"/>
              <a:gd name="T18" fmla="*/ 443 w 876"/>
              <a:gd name="T19" fmla="*/ 375 h 994"/>
              <a:gd name="T20" fmla="*/ 525 w 876"/>
              <a:gd name="T21" fmla="*/ 293 h 994"/>
              <a:gd name="T22" fmla="*/ 875 w 876"/>
              <a:gd name="T23" fmla="*/ 643 h 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4">
                <a:moveTo>
                  <a:pt x="875" y="643"/>
                </a:moveTo>
                <a:lnTo>
                  <a:pt x="525" y="993"/>
                </a:lnTo>
                <a:lnTo>
                  <a:pt x="443" y="911"/>
                </a:lnTo>
                <a:lnTo>
                  <a:pt x="654" y="700"/>
                </a:lnTo>
                <a:lnTo>
                  <a:pt x="0" y="700"/>
                </a:lnTo>
                <a:lnTo>
                  <a:pt x="0" y="0"/>
                </a:lnTo>
                <a:lnTo>
                  <a:pt x="118" y="0"/>
                </a:lnTo>
                <a:lnTo>
                  <a:pt x="118" y="586"/>
                </a:lnTo>
                <a:lnTo>
                  <a:pt x="654" y="586"/>
                </a:lnTo>
                <a:lnTo>
                  <a:pt x="443" y="375"/>
                </a:lnTo>
                <a:lnTo>
                  <a:pt x="525" y="293"/>
                </a:lnTo>
                <a:lnTo>
                  <a:pt x="875" y="643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273551" y="628651"/>
            <a:ext cx="315913" cy="357187"/>
          </a:xfrm>
          <a:custGeom>
            <a:avLst/>
            <a:gdLst>
              <a:gd name="T0" fmla="*/ 350 w 876"/>
              <a:gd name="T1" fmla="*/ 292 h 993"/>
              <a:gd name="T2" fmla="*/ 432 w 876"/>
              <a:gd name="T3" fmla="*/ 374 h 993"/>
              <a:gd name="T4" fmla="*/ 221 w 876"/>
              <a:gd name="T5" fmla="*/ 585 h 993"/>
              <a:gd name="T6" fmla="*/ 757 w 876"/>
              <a:gd name="T7" fmla="*/ 585 h 993"/>
              <a:gd name="T8" fmla="*/ 757 w 876"/>
              <a:gd name="T9" fmla="*/ 0 h 993"/>
              <a:gd name="T10" fmla="*/ 875 w 876"/>
              <a:gd name="T11" fmla="*/ 0 h 993"/>
              <a:gd name="T12" fmla="*/ 875 w 876"/>
              <a:gd name="T13" fmla="*/ 699 h 993"/>
              <a:gd name="T14" fmla="*/ 221 w 876"/>
              <a:gd name="T15" fmla="*/ 699 h 993"/>
              <a:gd name="T16" fmla="*/ 432 w 876"/>
              <a:gd name="T17" fmla="*/ 910 h 993"/>
              <a:gd name="T18" fmla="*/ 350 w 876"/>
              <a:gd name="T19" fmla="*/ 992 h 993"/>
              <a:gd name="T20" fmla="*/ 0 w 876"/>
              <a:gd name="T21" fmla="*/ 642 h 993"/>
              <a:gd name="T22" fmla="*/ 350 w 876"/>
              <a:gd name="T23" fmla="*/ 292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76" h="993">
                <a:moveTo>
                  <a:pt x="350" y="292"/>
                </a:moveTo>
                <a:lnTo>
                  <a:pt x="432" y="374"/>
                </a:lnTo>
                <a:lnTo>
                  <a:pt x="221" y="585"/>
                </a:lnTo>
                <a:lnTo>
                  <a:pt x="757" y="585"/>
                </a:lnTo>
                <a:lnTo>
                  <a:pt x="757" y="0"/>
                </a:lnTo>
                <a:lnTo>
                  <a:pt x="875" y="0"/>
                </a:lnTo>
                <a:lnTo>
                  <a:pt x="875" y="699"/>
                </a:lnTo>
                <a:lnTo>
                  <a:pt x="221" y="699"/>
                </a:lnTo>
                <a:lnTo>
                  <a:pt x="432" y="910"/>
                </a:lnTo>
                <a:lnTo>
                  <a:pt x="350" y="992"/>
                </a:lnTo>
                <a:lnTo>
                  <a:pt x="0" y="642"/>
                </a:lnTo>
                <a:lnTo>
                  <a:pt x="350" y="29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287962" y="608015"/>
            <a:ext cx="449262" cy="398461"/>
          </a:xfrm>
          <a:custGeom>
            <a:avLst/>
            <a:gdLst>
              <a:gd name="T0" fmla="*/ 281 w 1250"/>
              <a:gd name="T1" fmla="*/ 990 h 1108"/>
              <a:gd name="T2" fmla="*/ 281 w 1250"/>
              <a:gd name="T3" fmla="*/ 621 h 1108"/>
              <a:gd name="T4" fmla="*/ 484 w 1250"/>
              <a:gd name="T5" fmla="*/ 1107 h 1108"/>
              <a:gd name="T6" fmla="*/ 399 w 1250"/>
              <a:gd name="T7" fmla="*/ 1107 h 1108"/>
              <a:gd name="T8" fmla="*/ 281 w 1250"/>
              <a:gd name="T9" fmla="*/ 990 h 1108"/>
              <a:gd name="T10" fmla="*/ 399 w 1250"/>
              <a:gd name="T11" fmla="*/ 350 h 1108"/>
              <a:gd name="T12" fmla="*/ 456 w 1250"/>
              <a:gd name="T13" fmla="*/ 290 h 1108"/>
              <a:gd name="T14" fmla="*/ 399 w 1250"/>
              <a:gd name="T15" fmla="*/ 232 h 1108"/>
              <a:gd name="T16" fmla="*/ 342 w 1250"/>
              <a:gd name="T17" fmla="*/ 290 h 1108"/>
              <a:gd name="T18" fmla="*/ 399 w 1250"/>
              <a:gd name="T19" fmla="*/ 350 h 1108"/>
              <a:gd name="T20" fmla="*/ 1225 w 1250"/>
              <a:gd name="T21" fmla="*/ 768 h 1108"/>
              <a:gd name="T22" fmla="*/ 1162 w 1250"/>
              <a:gd name="T23" fmla="*/ 921 h 1108"/>
              <a:gd name="T24" fmla="*/ 733 w 1250"/>
              <a:gd name="T25" fmla="*/ 1099 h 1108"/>
              <a:gd name="T26" fmla="*/ 686 w 1250"/>
              <a:gd name="T27" fmla="*/ 1107 h 1108"/>
              <a:gd name="T28" fmla="*/ 579 w 1250"/>
              <a:gd name="T29" fmla="*/ 1036 h 1108"/>
              <a:gd name="T30" fmla="*/ 290 w 1250"/>
              <a:gd name="T31" fmla="*/ 336 h 1108"/>
              <a:gd name="T32" fmla="*/ 281 w 1250"/>
              <a:gd name="T33" fmla="*/ 290 h 1108"/>
              <a:gd name="T34" fmla="*/ 353 w 1250"/>
              <a:gd name="T35" fmla="*/ 186 h 1108"/>
              <a:gd name="T36" fmla="*/ 785 w 1250"/>
              <a:gd name="T37" fmla="*/ 8 h 1108"/>
              <a:gd name="T38" fmla="*/ 831 w 1250"/>
              <a:gd name="T39" fmla="*/ 0 h 1108"/>
              <a:gd name="T40" fmla="*/ 935 w 1250"/>
              <a:gd name="T41" fmla="*/ 71 h 1108"/>
              <a:gd name="T42" fmla="*/ 1225 w 1250"/>
              <a:gd name="T43" fmla="*/ 768 h 1108"/>
              <a:gd name="T44" fmla="*/ 87 w 1250"/>
              <a:gd name="T45" fmla="*/ 984 h 1108"/>
              <a:gd name="T46" fmla="*/ 24 w 1250"/>
              <a:gd name="T47" fmla="*/ 834 h 1108"/>
              <a:gd name="T48" fmla="*/ 167 w 1250"/>
              <a:gd name="T49" fmla="*/ 492 h 1108"/>
              <a:gd name="T50" fmla="*/ 167 w 1250"/>
              <a:gd name="T51" fmla="*/ 1017 h 1108"/>
              <a:gd name="T52" fmla="*/ 87 w 1250"/>
              <a:gd name="T53" fmla="*/ 984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50" h="1108">
                <a:moveTo>
                  <a:pt x="281" y="990"/>
                </a:moveTo>
                <a:lnTo>
                  <a:pt x="281" y="621"/>
                </a:lnTo>
                <a:lnTo>
                  <a:pt x="484" y="1107"/>
                </a:lnTo>
                <a:lnTo>
                  <a:pt x="399" y="1107"/>
                </a:lnTo>
                <a:cubicBezTo>
                  <a:pt x="336" y="1107"/>
                  <a:pt x="281" y="1053"/>
                  <a:pt x="281" y="990"/>
                </a:cubicBezTo>
                <a:close/>
                <a:moveTo>
                  <a:pt x="399" y="350"/>
                </a:moveTo>
                <a:cubicBezTo>
                  <a:pt x="432" y="350"/>
                  <a:pt x="456" y="323"/>
                  <a:pt x="456" y="290"/>
                </a:cubicBezTo>
                <a:cubicBezTo>
                  <a:pt x="456" y="257"/>
                  <a:pt x="432" y="232"/>
                  <a:pt x="399" y="232"/>
                </a:cubicBezTo>
                <a:cubicBezTo>
                  <a:pt x="366" y="232"/>
                  <a:pt x="342" y="257"/>
                  <a:pt x="342" y="290"/>
                </a:cubicBezTo>
                <a:cubicBezTo>
                  <a:pt x="342" y="323"/>
                  <a:pt x="366" y="350"/>
                  <a:pt x="399" y="350"/>
                </a:cubicBezTo>
                <a:close/>
                <a:moveTo>
                  <a:pt x="1225" y="768"/>
                </a:moveTo>
                <a:cubicBezTo>
                  <a:pt x="1249" y="828"/>
                  <a:pt x="1222" y="897"/>
                  <a:pt x="1162" y="921"/>
                </a:cubicBezTo>
                <a:lnTo>
                  <a:pt x="733" y="1099"/>
                </a:lnTo>
                <a:cubicBezTo>
                  <a:pt x="719" y="1105"/>
                  <a:pt x="703" y="1107"/>
                  <a:pt x="686" y="1107"/>
                </a:cubicBezTo>
                <a:cubicBezTo>
                  <a:pt x="640" y="1107"/>
                  <a:pt x="599" y="1080"/>
                  <a:pt x="579" y="1036"/>
                </a:cubicBezTo>
                <a:lnTo>
                  <a:pt x="290" y="336"/>
                </a:lnTo>
                <a:cubicBezTo>
                  <a:pt x="284" y="320"/>
                  <a:pt x="281" y="306"/>
                  <a:pt x="281" y="290"/>
                </a:cubicBezTo>
                <a:cubicBezTo>
                  <a:pt x="281" y="246"/>
                  <a:pt x="309" y="205"/>
                  <a:pt x="353" y="186"/>
                </a:cubicBezTo>
                <a:lnTo>
                  <a:pt x="785" y="8"/>
                </a:lnTo>
                <a:cubicBezTo>
                  <a:pt x="801" y="3"/>
                  <a:pt x="815" y="0"/>
                  <a:pt x="831" y="0"/>
                </a:cubicBezTo>
                <a:cubicBezTo>
                  <a:pt x="875" y="0"/>
                  <a:pt x="916" y="27"/>
                  <a:pt x="935" y="71"/>
                </a:cubicBezTo>
                <a:lnTo>
                  <a:pt x="1225" y="768"/>
                </a:lnTo>
                <a:close/>
                <a:moveTo>
                  <a:pt x="87" y="984"/>
                </a:moveTo>
                <a:cubicBezTo>
                  <a:pt x="27" y="960"/>
                  <a:pt x="0" y="894"/>
                  <a:pt x="24" y="834"/>
                </a:cubicBezTo>
                <a:lnTo>
                  <a:pt x="167" y="492"/>
                </a:lnTo>
                <a:lnTo>
                  <a:pt x="167" y="1017"/>
                </a:lnTo>
                <a:lnTo>
                  <a:pt x="87" y="98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05564" y="649288"/>
            <a:ext cx="377825" cy="315912"/>
          </a:xfrm>
          <a:custGeom>
            <a:avLst/>
            <a:gdLst>
              <a:gd name="T0" fmla="*/ 372 w 1051"/>
              <a:gd name="T1" fmla="*/ 591 h 876"/>
              <a:gd name="T2" fmla="*/ 541 w 1051"/>
              <a:gd name="T3" fmla="*/ 738 h 876"/>
              <a:gd name="T4" fmla="*/ 675 w 1051"/>
              <a:gd name="T5" fmla="*/ 640 h 876"/>
              <a:gd name="T6" fmla="*/ 593 w 1051"/>
              <a:gd name="T7" fmla="*/ 536 h 876"/>
              <a:gd name="T8" fmla="*/ 561 w 1051"/>
              <a:gd name="T9" fmla="*/ 525 h 876"/>
              <a:gd name="T10" fmla="*/ 0 w 1051"/>
              <a:gd name="T11" fmla="*/ 525 h 876"/>
              <a:gd name="T12" fmla="*/ 0 w 1051"/>
              <a:gd name="T13" fmla="*/ 408 h 876"/>
              <a:gd name="T14" fmla="*/ 1050 w 1051"/>
              <a:gd name="T15" fmla="*/ 408 h 876"/>
              <a:gd name="T16" fmla="*/ 1050 w 1051"/>
              <a:gd name="T17" fmla="*/ 525 h 876"/>
              <a:gd name="T18" fmla="*/ 823 w 1051"/>
              <a:gd name="T19" fmla="*/ 525 h 876"/>
              <a:gd name="T20" fmla="*/ 834 w 1051"/>
              <a:gd name="T21" fmla="*/ 544 h 876"/>
              <a:gd name="T22" fmla="*/ 853 w 1051"/>
              <a:gd name="T23" fmla="*/ 640 h 876"/>
              <a:gd name="T24" fmla="*/ 670 w 1051"/>
              <a:gd name="T25" fmla="*/ 859 h 876"/>
              <a:gd name="T26" fmla="*/ 544 w 1051"/>
              <a:gd name="T27" fmla="*/ 875 h 876"/>
              <a:gd name="T28" fmla="*/ 459 w 1051"/>
              <a:gd name="T29" fmla="*/ 867 h 876"/>
              <a:gd name="T30" fmla="*/ 306 w 1051"/>
              <a:gd name="T31" fmla="*/ 807 h 876"/>
              <a:gd name="T32" fmla="*/ 200 w 1051"/>
              <a:gd name="T33" fmla="*/ 591 h 876"/>
              <a:gd name="T34" fmla="*/ 372 w 1051"/>
              <a:gd name="T35" fmla="*/ 591 h 876"/>
              <a:gd name="T36" fmla="*/ 536 w 1051"/>
              <a:gd name="T37" fmla="*/ 140 h 876"/>
              <a:gd name="T38" fmla="*/ 407 w 1051"/>
              <a:gd name="T39" fmla="*/ 200 h 876"/>
              <a:gd name="T40" fmla="*/ 399 w 1051"/>
              <a:gd name="T41" fmla="*/ 238 h 876"/>
              <a:gd name="T42" fmla="*/ 443 w 1051"/>
              <a:gd name="T43" fmla="*/ 309 h 876"/>
              <a:gd name="T44" fmla="*/ 525 w 1051"/>
              <a:gd name="T45" fmla="*/ 350 h 876"/>
              <a:gd name="T46" fmla="*/ 257 w 1051"/>
              <a:gd name="T47" fmla="*/ 350 h 876"/>
              <a:gd name="T48" fmla="*/ 246 w 1051"/>
              <a:gd name="T49" fmla="*/ 337 h 876"/>
              <a:gd name="T50" fmla="*/ 224 w 1051"/>
              <a:gd name="T51" fmla="*/ 238 h 876"/>
              <a:gd name="T52" fmla="*/ 312 w 1051"/>
              <a:gd name="T53" fmla="*/ 66 h 876"/>
              <a:gd name="T54" fmla="*/ 539 w 1051"/>
              <a:gd name="T55" fmla="*/ 0 h 876"/>
              <a:gd name="T56" fmla="*/ 766 w 1051"/>
              <a:gd name="T57" fmla="*/ 74 h 876"/>
              <a:gd name="T58" fmla="*/ 850 w 1051"/>
              <a:gd name="T59" fmla="*/ 263 h 876"/>
              <a:gd name="T60" fmla="*/ 675 w 1051"/>
              <a:gd name="T61" fmla="*/ 263 h 876"/>
              <a:gd name="T62" fmla="*/ 536 w 1051"/>
              <a:gd name="T63" fmla="*/ 14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876">
                <a:moveTo>
                  <a:pt x="372" y="591"/>
                </a:moveTo>
                <a:cubicBezTo>
                  <a:pt x="372" y="695"/>
                  <a:pt x="438" y="738"/>
                  <a:pt x="541" y="738"/>
                </a:cubicBezTo>
                <a:cubicBezTo>
                  <a:pt x="613" y="738"/>
                  <a:pt x="675" y="709"/>
                  <a:pt x="675" y="640"/>
                </a:cubicBezTo>
                <a:cubicBezTo>
                  <a:pt x="675" y="575"/>
                  <a:pt x="641" y="560"/>
                  <a:pt x="593" y="536"/>
                </a:cubicBezTo>
                <a:cubicBezTo>
                  <a:pt x="585" y="533"/>
                  <a:pt x="571" y="528"/>
                  <a:pt x="561" y="525"/>
                </a:cubicBezTo>
                <a:lnTo>
                  <a:pt x="0" y="525"/>
                </a:lnTo>
                <a:lnTo>
                  <a:pt x="0" y="408"/>
                </a:lnTo>
                <a:lnTo>
                  <a:pt x="1050" y="408"/>
                </a:lnTo>
                <a:lnTo>
                  <a:pt x="1050" y="525"/>
                </a:lnTo>
                <a:lnTo>
                  <a:pt x="823" y="525"/>
                </a:lnTo>
                <a:cubicBezTo>
                  <a:pt x="826" y="531"/>
                  <a:pt x="831" y="539"/>
                  <a:pt x="834" y="544"/>
                </a:cubicBezTo>
                <a:cubicBezTo>
                  <a:pt x="845" y="572"/>
                  <a:pt x="853" y="604"/>
                  <a:pt x="853" y="640"/>
                </a:cubicBezTo>
                <a:cubicBezTo>
                  <a:pt x="853" y="767"/>
                  <a:pt x="771" y="830"/>
                  <a:pt x="670" y="859"/>
                </a:cubicBezTo>
                <a:cubicBezTo>
                  <a:pt x="632" y="870"/>
                  <a:pt x="591" y="875"/>
                  <a:pt x="544" y="875"/>
                </a:cubicBezTo>
                <a:cubicBezTo>
                  <a:pt x="517" y="875"/>
                  <a:pt x="487" y="872"/>
                  <a:pt x="459" y="867"/>
                </a:cubicBezTo>
                <a:cubicBezTo>
                  <a:pt x="399" y="855"/>
                  <a:pt x="348" y="838"/>
                  <a:pt x="306" y="807"/>
                </a:cubicBezTo>
                <a:cubicBezTo>
                  <a:pt x="244" y="760"/>
                  <a:pt x="200" y="698"/>
                  <a:pt x="200" y="591"/>
                </a:cubicBezTo>
                <a:lnTo>
                  <a:pt x="372" y="591"/>
                </a:lnTo>
                <a:close/>
                <a:moveTo>
                  <a:pt x="536" y="140"/>
                </a:moveTo>
                <a:cubicBezTo>
                  <a:pt x="474" y="140"/>
                  <a:pt x="428" y="160"/>
                  <a:pt x="407" y="200"/>
                </a:cubicBezTo>
                <a:cubicBezTo>
                  <a:pt x="402" y="211"/>
                  <a:pt x="399" y="224"/>
                  <a:pt x="399" y="238"/>
                </a:cubicBezTo>
                <a:cubicBezTo>
                  <a:pt x="399" y="265"/>
                  <a:pt x="416" y="290"/>
                  <a:pt x="443" y="309"/>
                </a:cubicBezTo>
                <a:cubicBezTo>
                  <a:pt x="465" y="323"/>
                  <a:pt x="487" y="337"/>
                  <a:pt x="525" y="350"/>
                </a:cubicBezTo>
                <a:lnTo>
                  <a:pt x="257" y="350"/>
                </a:lnTo>
                <a:cubicBezTo>
                  <a:pt x="254" y="345"/>
                  <a:pt x="249" y="342"/>
                  <a:pt x="246" y="337"/>
                </a:cubicBezTo>
                <a:cubicBezTo>
                  <a:pt x="230" y="309"/>
                  <a:pt x="224" y="276"/>
                  <a:pt x="224" y="238"/>
                </a:cubicBezTo>
                <a:cubicBezTo>
                  <a:pt x="224" y="160"/>
                  <a:pt x="265" y="103"/>
                  <a:pt x="312" y="66"/>
                </a:cubicBezTo>
                <a:cubicBezTo>
                  <a:pt x="368" y="27"/>
                  <a:pt x="442" y="0"/>
                  <a:pt x="539" y="0"/>
                </a:cubicBezTo>
                <a:cubicBezTo>
                  <a:pt x="635" y="0"/>
                  <a:pt x="714" y="28"/>
                  <a:pt x="766" y="74"/>
                </a:cubicBezTo>
                <a:cubicBezTo>
                  <a:pt x="814" y="117"/>
                  <a:pt x="850" y="178"/>
                  <a:pt x="850" y="263"/>
                </a:cubicBezTo>
                <a:lnTo>
                  <a:pt x="675" y="263"/>
                </a:lnTo>
                <a:cubicBezTo>
                  <a:pt x="675" y="179"/>
                  <a:pt x="622" y="140"/>
                  <a:pt x="536" y="14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67599" y="596901"/>
            <a:ext cx="420688" cy="420689"/>
          </a:xfrm>
          <a:custGeom>
            <a:avLst/>
            <a:gdLst>
              <a:gd name="T0" fmla="*/ 494 w 1168"/>
              <a:gd name="T1" fmla="*/ 293 h 1168"/>
              <a:gd name="T2" fmla="*/ 607 w 1168"/>
              <a:gd name="T3" fmla="*/ 560 h 1168"/>
              <a:gd name="T4" fmla="*/ 35 w 1168"/>
              <a:gd name="T5" fmla="*/ 1132 h 1168"/>
              <a:gd name="T6" fmla="*/ 0 w 1168"/>
              <a:gd name="T7" fmla="*/ 1050 h 1168"/>
              <a:gd name="T8" fmla="*/ 0 w 1168"/>
              <a:gd name="T9" fmla="*/ 235 h 1168"/>
              <a:gd name="T10" fmla="*/ 117 w 1168"/>
              <a:gd name="T11" fmla="*/ 118 h 1168"/>
              <a:gd name="T12" fmla="*/ 538 w 1168"/>
              <a:gd name="T13" fmla="*/ 118 h 1168"/>
              <a:gd name="T14" fmla="*/ 494 w 1168"/>
              <a:gd name="T15" fmla="*/ 293 h 1168"/>
              <a:gd name="T16" fmla="*/ 582 w 1168"/>
              <a:gd name="T17" fmla="*/ 293 h 1168"/>
              <a:gd name="T18" fmla="*/ 875 w 1168"/>
              <a:gd name="T19" fmla="*/ 0 h 1168"/>
              <a:gd name="T20" fmla="*/ 1167 w 1168"/>
              <a:gd name="T21" fmla="*/ 293 h 1168"/>
              <a:gd name="T22" fmla="*/ 875 w 1168"/>
              <a:gd name="T23" fmla="*/ 585 h 1168"/>
              <a:gd name="T24" fmla="*/ 582 w 1168"/>
              <a:gd name="T25" fmla="*/ 293 h 1168"/>
              <a:gd name="T26" fmla="*/ 557 w 1168"/>
              <a:gd name="T27" fmla="*/ 779 h 1168"/>
              <a:gd name="T28" fmla="*/ 875 w 1168"/>
              <a:gd name="T29" fmla="*/ 673 h 1168"/>
              <a:gd name="T30" fmla="*/ 1050 w 1168"/>
              <a:gd name="T31" fmla="*/ 703 h 1168"/>
              <a:gd name="T32" fmla="*/ 1050 w 1168"/>
              <a:gd name="T33" fmla="*/ 1050 h 1168"/>
              <a:gd name="T34" fmla="*/ 932 w 1168"/>
              <a:gd name="T35" fmla="*/ 1167 h 1168"/>
              <a:gd name="T36" fmla="*/ 525 w 1168"/>
              <a:gd name="T37" fmla="*/ 1167 h 1168"/>
              <a:gd name="T38" fmla="*/ 525 w 1168"/>
              <a:gd name="T39" fmla="*/ 848 h 1168"/>
              <a:gd name="T40" fmla="*/ 557 w 1168"/>
              <a:gd name="T41" fmla="*/ 779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8" h="1168">
                <a:moveTo>
                  <a:pt x="494" y="293"/>
                </a:moveTo>
                <a:cubicBezTo>
                  <a:pt x="494" y="396"/>
                  <a:pt x="538" y="492"/>
                  <a:pt x="607" y="560"/>
                </a:cubicBezTo>
                <a:lnTo>
                  <a:pt x="35" y="1132"/>
                </a:lnTo>
                <a:cubicBezTo>
                  <a:pt x="13" y="1110"/>
                  <a:pt x="0" y="1083"/>
                  <a:pt x="0" y="1050"/>
                </a:cubicBezTo>
                <a:lnTo>
                  <a:pt x="0" y="235"/>
                </a:lnTo>
                <a:cubicBezTo>
                  <a:pt x="0" y="172"/>
                  <a:pt x="54" y="118"/>
                  <a:pt x="117" y="118"/>
                </a:cubicBezTo>
                <a:lnTo>
                  <a:pt x="538" y="118"/>
                </a:lnTo>
                <a:cubicBezTo>
                  <a:pt x="511" y="170"/>
                  <a:pt x="494" y="230"/>
                  <a:pt x="494" y="293"/>
                </a:cubicBezTo>
                <a:close/>
                <a:moveTo>
                  <a:pt x="582" y="293"/>
                </a:moveTo>
                <a:cubicBezTo>
                  <a:pt x="582" y="131"/>
                  <a:pt x="713" y="0"/>
                  <a:pt x="875" y="0"/>
                </a:cubicBezTo>
                <a:cubicBezTo>
                  <a:pt x="1036" y="0"/>
                  <a:pt x="1167" y="131"/>
                  <a:pt x="1167" y="293"/>
                </a:cubicBezTo>
                <a:cubicBezTo>
                  <a:pt x="1167" y="454"/>
                  <a:pt x="1036" y="585"/>
                  <a:pt x="875" y="585"/>
                </a:cubicBezTo>
                <a:cubicBezTo>
                  <a:pt x="713" y="585"/>
                  <a:pt x="582" y="454"/>
                  <a:pt x="582" y="293"/>
                </a:cubicBezTo>
                <a:close/>
                <a:moveTo>
                  <a:pt x="557" y="779"/>
                </a:moveTo>
                <a:cubicBezTo>
                  <a:pt x="645" y="714"/>
                  <a:pt x="757" y="673"/>
                  <a:pt x="875" y="673"/>
                </a:cubicBezTo>
                <a:cubicBezTo>
                  <a:pt x="935" y="673"/>
                  <a:pt x="995" y="684"/>
                  <a:pt x="1050" y="703"/>
                </a:cubicBezTo>
                <a:lnTo>
                  <a:pt x="1050" y="1050"/>
                </a:lnTo>
                <a:cubicBezTo>
                  <a:pt x="1050" y="1113"/>
                  <a:pt x="995" y="1167"/>
                  <a:pt x="932" y="1167"/>
                </a:cubicBezTo>
                <a:lnTo>
                  <a:pt x="525" y="1167"/>
                </a:lnTo>
                <a:lnTo>
                  <a:pt x="525" y="848"/>
                </a:lnTo>
                <a:cubicBezTo>
                  <a:pt x="525" y="820"/>
                  <a:pt x="538" y="796"/>
                  <a:pt x="557" y="77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529637" y="681038"/>
            <a:ext cx="463550" cy="252412"/>
          </a:xfrm>
          <a:custGeom>
            <a:avLst/>
            <a:gdLst>
              <a:gd name="T0" fmla="*/ 1168 w 1286"/>
              <a:gd name="T1" fmla="*/ 117 h 701"/>
              <a:gd name="T2" fmla="*/ 1050 w 1286"/>
              <a:gd name="T3" fmla="*/ 117 h 701"/>
              <a:gd name="T4" fmla="*/ 1050 w 1286"/>
              <a:gd name="T5" fmla="*/ 350 h 701"/>
              <a:gd name="T6" fmla="*/ 935 w 1286"/>
              <a:gd name="T7" fmla="*/ 350 h 701"/>
              <a:gd name="T8" fmla="*/ 935 w 1286"/>
              <a:gd name="T9" fmla="*/ 117 h 701"/>
              <a:gd name="T10" fmla="*/ 818 w 1286"/>
              <a:gd name="T11" fmla="*/ 117 h 701"/>
              <a:gd name="T12" fmla="*/ 818 w 1286"/>
              <a:gd name="T13" fmla="*/ 350 h 701"/>
              <a:gd name="T14" fmla="*/ 700 w 1286"/>
              <a:gd name="T15" fmla="*/ 350 h 701"/>
              <a:gd name="T16" fmla="*/ 700 w 1286"/>
              <a:gd name="T17" fmla="*/ 117 h 701"/>
              <a:gd name="T18" fmla="*/ 585 w 1286"/>
              <a:gd name="T19" fmla="*/ 117 h 701"/>
              <a:gd name="T20" fmla="*/ 585 w 1286"/>
              <a:gd name="T21" fmla="*/ 350 h 701"/>
              <a:gd name="T22" fmla="*/ 468 w 1286"/>
              <a:gd name="T23" fmla="*/ 350 h 701"/>
              <a:gd name="T24" fmla="*/ 468 w 1286"/>
              <a:gd name="T25" fmla="*/ 117 h 701"/>
              <a:gd name="T26" fmla="*/ 350 w 1286"/>
              <a:gd name="T27" fmla="*/ 117 h 701"/>
              <a:gd name="T28" fmla="*/ 350 w 1286"/>
              <a:gd name="T29" fmla="*/ 350 h 701"/>
              <a:gd name="T30" fmla="*/ 235 w 1286"/>
              <a:gd name="T31" fmla="*/ 350 h 701"/>
              <a:gd name="T32" fmla="*/ 235 w 1286"/>
              <a:gd name="T33" fmla="*/ 117 h 701"/>
              <a:gd name="T34" fmla="*/ 118 w 1286"/>
              <a:gd name="T35" fmla="*/ 117 h 701"/>
              <a:gd name="T36" fmla="*/ 118 w 1286"/>
              <a:gd name="T37" fmla="*/ 582 h 701"/>
              <a:gd name="T38" fmla="*/ 1168 w 1286"/>
              <a:gd name="T39" fmla="*/ 582 h 701"/>
              <a:gd name="T40" fmla="*/ 1168 w 1286"/>
              <a:gd name="T41" fmla="*/ 117 h 701"/>
              <a:gd name="T42" fmla="*/ 1285 w 1286"/>
              <a:gd name="T43" fmla="*/ 117 h 701"/>
              <a:gd name="T44" fmla="*/ 1285 w 1286"/>
              <a:gd name="T45" fmla="*/ 582 h 701"/>
              <a:gd name="T46" fmla="*/ 1168 w 1286"/>
              <a:gd name="T47" fmla="*/ 700 h 701"/>
              <a:gd name="T48" fmla="*/ 118 w 1286"/>
              <a:gd name="T49" fmla="*/ 700 h 701"/>
              <a:gd name="T50" fmla="*/ 0 w 1286"/>
              <a:gd name="T51" fmla="*/ 582 h 701"/>
              <a:gd name="T52" fmla="*/ 0 w 1286"/>
              <a:gd name="T53" fmla="*/ 117 h 701"/>
              <a:gd name="T54" fmla="*/ 118 w 1286"/>
              <a:gd name="T55" fmla="*/ 0 h 701"/>
              <a:gd name="T56" fmla="*/ 1168 w 1286"/>
              <a:gd name="T57" fmla="*/ 0 h 701"/>
              <a:gd name="T58" fmla="*/ 1285 w 1286"/>
              <a:gd name="T59" fmla="*/ 117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117"/>
                </a:moveTo>
                <a:lnTo>
                  <a:pt x="1050" y="117"/>
                </a:lnTo>
                <a:lnTo>
                  <a:pt x="1050" y="350"/>
                </a:lnTo>
                <a:lnTo>
                  <a:pt x="935" y="350"/>
                </a:lnTo>
                <a:lnTo>
                  <a:pt x="935" y="117"/>
                </a:lnTo>
                <a:lnTo>
                  <a:pt x="818" y="117"/>
                </a:lnTo>
                <a:lnTo>
                  <a:pt x="818" y="350"/>
                </a:lnTo>
                <a:lnTo>
                  <a:pt x="700" y="350"/>
                </a:lnTo>
                <a:lnTo>
                  <a:pt x="700" y="117"/>
                </a:lnTo>
                <a:lnTo>
                  <a:pt x="585" y="117"/>
                </a:lnTo>
                <a:lnTo>
                  <a:pt x="585" y="350"/>
                </a:lnTo>
                <a:lnTo>
                  <a:pt x="468" y="350"/>
                </a:lnTo>
                <a:lnTo>
                  <a:pt x="468" y="117"/>
                </a:lnTo>
                <a:lnTo>
                  <a:pt x="350" y="117"/>
                </a:lnTo>
                <a:lnTo>
                  <a:pt x="350" y="350"/>
                </a:lnTo>
                <a:lnTo>
                  <a:pt x="235" y="350"/>
                </a:lnTo>
                <a:lnTo>
                  <a:pt x="235" y="117"/>
                </a:lnTo>
                <a:lnTo>
                  <a:pt x="118" y="117"/>
                </a:lnTo>
                <a:lnTo>
                  <a:pt x="118" y="582"/>
                </a:lnTo>
                <a:lnTo>
                  <a:pt x="1168" y="582"/>
                </a:lnTo>
                <a:lnTo>
                  <a:pt x="1168" y="117"/>
                </a:lnTo>
                <a:close/>
                <a:moveTo>
                  <a:pt x="1285" y="117"/>
                </a:moveTo>
                <a:lnTo>
                  <a:pt x="1285" y="582"/>
                </a:lnTo>
                <a:cubicBezTo>
                  <a:pt x="1285" y="645"/>
                  <a:pt x="1231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ubicBezTo>
                  <a:pt x="1231" y="0"/>
                  <a:pt x="1285" y="54"/>
                  <a:pt x="1285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653589" y="639763"/>
            <a:ext cx="377825" cy="336550"/>
          </a:xfrm>
          <a:custGeom>
            <a:avLst/>
            <a:gdLst>
              <a:gd name="T0" fmla="*/ 525 w 1051"/>
              <a:gd name="T1" fmla="*/ 818 h 936"/>
              <a:gd name="T2" fmla="*/ 525 w 1051"/>
              <a:gd name="T3" fmla="*/ 585 h 936"/>
              <a:gd name="T4" fmla="*/ 175 w 1051"/>
              <a:gd name="T5" fmla="*/ 585 h 936"/>
              <a:gd name="T6" fmla="*/ 175 w 1051"/>
              <a:gd name="T7" fmla="*/ 818 h 936"/>
              <a:gd name="T8" fmla="*/ 525 w 1051"/>
              <a:gd name="T9" fmla="*/ 818 h 936"/>
              <a:gd name="T10" fmla="*/ 993 w 1051"/>
              <a:gd name="T11" fmla="*/ 585 h 936"/>
              <a:gd name="T12" fmla="*/ 993 w 1051"/>
              <a:gd name="T13" fmla="*/ 935 h 936"/>
              <a:gd name="T14" fmla="*/ 875 w 1051"/>
              <a:gd name="T15" fmla="*/ 935 h 936"/>
              <a:gd name="T16" fmla="*/ 875 w 1051"/>
              <a:gd name="T17" fmla="*/ 585 h 936"/>
              <a:gd name="T18" fmla="*/ 643 w 1051"/>
              <a:gd name="T19" fmla="*/ 585 h 936"/>
              <a:gd name="T20" fmla="*/ 643 w 1051"/>
              <a:gd name="T21" fmla="*/ 935 h 936"/>
              <a:gd name="T22" fmla="*/ 58 w 1051"/>
              <a:gd name="T23" fmla="*/ 935 h 936"/>
              <a:gd name="T24" fmla="*/ 58 w 1051"/>
              <a:gd name="T25" fmla="*/ 585 h 936"/>
              <a:gd name="T26" fmla="*/ 0 w 1051"/>
              <a:gd name="T27" fmla="*/ 585 h 936"/>
              <a:gd name="T28" fmla="*/ 0 w 1051"/>
              <a:gd name="T29" fmla="*/ 468 h 936"/>
              <a:gd name="T30" fmla="*/ 58 w 1051"/>
              <a:gd name="T31" fmla="*/ 175 h 936"/>
              <a:gd name="T32" fmla="*/ 993 w 1051"/>
              <a:gd name="T33" fmla="*/ 175 h 936"/>
              <a:gd name="T34" fmla="*/ 1050 w 1051"/>
              <a:gd name="T35" fmla="*/ 468 h 936"/>
              <a:gd name="T36" fmla="*/ 1050 w 1051"/>
              <a:gd name="T37" fmla="*/ 585 h 936"/>
              <a:gd name="T38" fmla="*/ 993 w 1051"/>
              <a:gd name="T39" fmla="*/ 585 h 936"/>
              <a:gd name="T40" fmla="*/ 993 w 1051"/>
              <a:gd name="T41" fmla="*/ 0 h 936"/>
              <a:gd name="T42" fmla="*/ 993 w 1051"/>
              <a:gd name="T43" fmla="*/ 118 h 936"/>
              <a:gd name="T44" fmla="*/ 58 w 1051"/>
              <a:gd name="T45" fmla="*/ 118 h 936"/>
              <a:gd name="T46" fmla="*/ 58 w 1051"/>
              <a:gd name="T47" fmla="*/ 0 h 936"/>
              <a:gd name="T48" fmla="*/ 993 w 1051"/>
              <a:gd name="T49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936">
                <a:moveTo>
                  <a:pt x="525" y="818"/>
                </a:moveTo>
                <a:lnTo>
                  <a:pt x="525" y="585"/>
                </a:lnTo>
                <a:lnTo>
                  <a:pt x="175" y="585"/>
                </a:lnTo>
                <a:lnTo>
                  <a:pt x="175" y="818"/>
                </a:lnTo>
                <a:lnTo>
                  <a:pt x="525" y="818"/>
                </a:lnTo>
                <a:close/>
                <a:moveTo>
                  <a:pt x="993" y="585"/>
                </a:moveTo>
                <a:lnTo>
                  <a:pt x="993" y="935"/>
                </a:lnTo>
                <a:lnTo>
                  <a:pt x="875" y="935"/>
                </a:lnTo>
                <a:lnTo>
                  <a:pt x="875" y="585"/>
                </a:lnTo>
                <a:lnTo>
                  <a:pt x="643" y="585"/>
                </a:lnTo>
                <a:lnTo>
                  <a:pt x="643" y="935"/>
                </a:lnTo>
                <a:lnTo>
                  <a:pt x="58" y="935"/>
                </a:lnTo>
                <a:lnTo>
                  <a:pt x="58" y="585"/>
                </a:lnTo>
                <a:lnTo>
                  <a:pt x="0" y="585"/>
                </a:lnTo>
                <a:lnTo>
                  <a:pt x="0" y="468"/>
                </a:lnTo>
                <a:lnTo>
                  <a:pt x="58" y="175"/>
                </a:lnTo>
                <a:lnTo>
                  <a:pt x="993" y="175"/>
                </a:lnTo>
                <a:lnTo>
                  <a:pt x="1050" y="468"/>
                </a:lnTo>
                <a:lnTo>
                  <a:pt x="1050" y="585"/>
                </a:lnTo>
                <a:lnTo>
                  <a:pt x="993" y="585"/>
                </a:lnTo>
                <a:close/>
                <a:moveTo>
                  <a:pt x="993" y="0"/>
                </a:moveTo>
                <a:lnTo>
                  <a:pt x="993" y="118"/>
                </a:lnTo>
                <a:lnTo>
                  <a:pt x="58" y="118"/>
                </a:lnTo>
                <a:lnTo>
                  <a:pt x="58" y="0"/>
                </a:lnTo>
                <a:lnTo>
                  <a:pt x="99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15624" y="639763"/>
            <a:ext cx="419100" cy="336550"/>
          </a:xfrm>
          <a:custGeom>
            <a:avLst/>
            <a:gdLst>
              <a:gd name="T0" fmla="*/ 115 w 1166"/>
              <a:gd name="T1" fmla="*/ 410 h 936"/>
              <a:gd name="T2" fmla="*/ 115 w 1166"/>
              <a:gd name="T3" fmla="*/ 525 h 936"/>
              <a:gd name="T4" fmla="*/ 233 w 1166"/>
              <a:gd name="T5" fmla="*/ 525 h 936"/>
              <a:gd name="T6" fmla="*/ 233 w 1166"/>
              <a:gd name="T7" fmla="*/ 410 h 936"/>
              <a:gd name="T8" fmla="*/ 115 w 1166"/>
              <a:gd name="T9" fmla="*/ 410 h 936"/>
              <a:gd name="T10" fmla="*/ 0 w 1166"/>
              <a:gd name="T11" fmla="*/ 585 h 936"/>
              <a:gd name="T12" fmla="*/ 0 w 1166"/>
              <a:gd name="T13" fmla="*/ 350 h 936"/>
              <a:gd name="T14" fmla="*/ 1165 w 1166"/>
              <a:gd name="T15" fmla="*/ 350 h 936"/>
              <a:gd name="T16" fmla="*/ 1165 w 1166"/>
              <a:gd name="T17" fmla="*/ 585 h 936"/>
              <a:gd name="T18" fmla="*/ 0 w 1166"/>
              <a:gd name="T19" fmla="*/ 585 h 936"/>
              <a:gd name="T20" fmla="*/ 233 w 1166"/>
              <a:gd name="T21" fmla="*/ 175 h 936"/>
              <a:gd name="T22" fmla="*/ 233 w 1166"/>
              <a:gd name="T23" fmla="*/ 60 h 936"/>
              <a:gd name="T24" fmla="*/ 115 w 1166"/>
              <a:gd name="T25" fmla="*/ 60 h 936"/>
              <a:gd name="T26" fmla="*/ 115 w 1166"/>
              <a:gd name="T27" fmla="*/ 175 h 936"/>
              <a:gd name="T28" fmla="*/ 233 w 1166"/>
              <a:gd name="T29" fmla="*/ 175 h 936"/>
              <a:gd name="T30" fmla="*/ 0 w 1166"/>
              <a:gd name="T31" fmla="*/ 0 h 936"/>
              <a:gd name="T32" fmla="*/ 1165 w 1166"/>
              <a:gd name="T33" fmla="*/ 0 h 936"/>
              <a:gd name="T34" fmla="*/ 1165 w 1166"/>
              <a:gd name="T35" fmla="*/ 235 h 936"/>
              <a:gd name="T36" fmla="*/ 0 w 1166"/>
              <a:gd name="T37" fmla="*/ 235 h 936"/>
              <a:gd name="T38" fmla="*/ 0 w 1166"/>
              <a:gd name="T39" fmla="*/ 0 h 936"/>
              <a:gd name="T40" fmla="*/ 115 w 1166"/>
              <a:gd name="T41" fmla="*/ 760 h 936"/>
              <a:gd name="T42" fmla="*/ 115 w 1166"/>
              <a:gd name="T43" fmla="*/ 875 h 936"/>
              <a:gd name="T44" fmla="*/ 233 w 1166"/>
              <a:gd name="T45" fmla="*/ 875 h 936"/>
              <a:gd name="T46" fmla="*/ 233 w 1166"/>
              <a:gd name="T47" fmla="*/ 760 h 936"/>
              <a:gd name="T48" fmla="*/ 115 w 1166"/>
              <a:gd name="T49" fmla="*/ 760 h 936"/>
              <a:gd name="T50" fmla="*/ 0 w 1166"/>
              <a:gd name="T51" fmla="*/ 935 h 936"/>
              <a:gd name="T52" fmla="*/ 0 w 1166"/>
              <a:gd name="T53" fmla="*/ 700 h 936"/>
              <a:gd name="T54" fmla="*/ 1165 w 1166"/>
              <a:gd name="T55" fmla="*/ 700 h 936"/>
              <a:gd name="T56" fmla="*/ 1165 w 1166"/>
              <a:gd name="T57" fmla="*/ 935 h 936"/>
              <a:gd name="T58" fmla="*/ 0 w 1166"/>
              <a:gd name="T59" fmla="*/ 935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166" h="936">
                <a:moveTo>
                  <a:pt x="115" y="410"/>
                </a:moveTo>
                <a:lnTo>
                  <a:pt x="115" y="525"/>
                </a:lnTo>
                <a:lnTo>
                  <a:pt x="233" y="525"/>
                </a:lnTo>
                <a:lnTo>
                  <a:pt x="233" y="410"/>
                </a:lnTo>
                <a:lnTo>
                  <a:pt x="115" y="410"/>
                </a:lnTo>
                <a:close/>
                <a:moveTo>
                  <a:pt x="0" y="585"/>
                </a:moveTo>
                <a:lnTo>
                  <a:pt x="0" y="350"/>
                </a:lnTo>
                <a:lnTo>
                  <a:pt x="1165" y="350"/>
                </a:lnTo>
                <a:lnTo>
                  <a:pt x="1165" y="585"/>
                </a:lnTo>
                <a:lnTo>
                  <a:pt x="0" y="585"/>
                </a:lnTo>
                <a:close/>
                <a:moveTo>
                  <a:pt x="233" y="175"/>
                </a:moveTo>
                <a:lnTo>
                  <a:pt x="233" y="60"/>
                </a:lnTo>
                <a:lnTo>
                  <a:pt x="115" y="60"/>
                </a:lnTo>
                <a:lnTo>
                  <a:pt x="115" y="175"/>
                </a:lnTo>
                <a:lnTo>
                  <a:pt x="233" y="175"/>
                </a:lnTo>
                <a:close/>
                <a:moveTo>
                  <a:pt x="0" y="0"/>
                </a:moveTo>
                <a:lnTo>
                  <a:pt x="1165" y="0"/>
                </a:lnTo>
                <a:lnTo>
                  <a:pt x="1165" y="235"/>
                </a:lnTo>
                <a:lnTo>
                  <a:pt x="0" y="235"/>
                </a:lnTo>
                <a:lnTo>
                  <a:pt x="0" y="0"/>
                </a:lnTo>
                <a:close/>
                <a:moveTo>
                  <a:pt x="115" y="760"/>
                </a:moveTo>
                <a:lnTo>
                  <a:pt x="115" y="875"/>
                </a:lnTo>
                <a:lnTo>
                  <a:pt x="233" y="875"/>
                </a:lnTo>
                <a:lnTo>
                  <a:pt x="233" y="760"/>
                </a:lnTo>
                <a:lnTo>
                  <a:pt x="115" y="760"/>
                </a:lnTo>
                <a:close/>
                <a:moveTo>
                  <a:pt x="0" y="935"/>
                </a:moveTo>
                <a:lnTo>
                  <a:pt x="0" y="700"/>
                </a:lnTo>
                <a:lnTo>
                  <a:pt x="1165" y="700"/>
                </a:lnTo>
                <a:lnTo>
                  <a:pt x="1165" y="935"/>
                </a:lnTo>
                <a:lnTo>
                  <a:pt x="0" y="93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7" y="1470025"/>
            <a:ext cx="419100" cy="419100"/>
          </a:xfrm>
          <a:custGeom>
            <a:avLst/>
            <a:gdLst>
              <a:gd name="T0" fmla="*/ 815 w 1166"/>
              <a:gd name="T1" fmla="*/ 814 h 1165"/>
              <a:gd name="T2" fmla="*/ 465 w 1166"/>
              <a:gd name="T3" fmla="*/ 626 h 1165"/>
              <a:gd name="T4" fmla="*/ 465 w 1166"/>
              <a:gd name="T5" fmla="*/ 1006 h 1165"/>
              <a:gd name="T6" fmla="*/ 815 w 1166"/>
              <a:gd name="T7" fmla="*/ 814 h 1165"/>
              <a:gd name="T8" fmla="*/ 1165 w 1166"/>
              <a:gd name="T9" fmla="*/ 582 h 1165"/>
              <a:gd name="T10" fmla="*/ 1165 w 1166"/>
              <a:gd name="T11" fmla="*/ 1050 h 1165"/>
              <a:gd name="T12" fmla="*/ 1050 w 1166"/>
              <a:gd name="T13" fmla="*/ 1164 h 1165"/>
              <a:gd name="T14" fmla="*/ 115 w 1166"/>
              <a:gd name="T15" fmla="*/ 1164 h 1165"/>
              <a:gd name="T16" fmla="*/ 0 w 1166"/>
              <a:gd name="T17" fmla="*/ 1050 h 1165"/>
              <a:gd name="T18" fmla="*/ 0 w 1166"/>
              <a:gd name="T19" fmla="*/ 582 h 1165"/>
              <a:gd name="T20" fmla="*/ 115 w 1166"/>
              <a:gd name="T21" fmla="*/ 464 h 1165"/>
              <a:gd name="T22" fmla="*/ 1050 w 1166"/>
              <a:gd name="T23" fmla="*/ 464 h 1165"/>
              <a:gd name="T24" fmla="*/ 1165 w 1166"/>
              <a:gd name="T25" fmla="*/ 582 h 1165"/>
              <a:gd name="T26" fmla="*/ 932 w 1166"/>
              <a:gd name="T27" fmla="*/ 0 h 1165"/>
              <a:gd name="T28" fmla="*/ 932 w 1166"/>
              <a:gd name="T29" fmla="*/ 115 h 1165"/>
              <a:gd name="T30" fmla="*/ 232 w 1166"/>
              <a:gd name="T31" fmla="*/ 115 h 1165"/>
              <a:gd name="T32" fmla="*/ 232 w 1166"/>
              <a:gd name="T33" fmla="*/ 0 h 1165"/>
              <a:gd name="T34" fmla="*/ 932 w 1166"/>
              <a:gd name="T35" fmla="*/ 0 h 1165"/>
              <a:gd name="T36" fmla="*/ 1050 w 1166"/>
              <a:gd name="T37" fmla="*/ 350 h 1165"/>
              <a:gd name="T38" fmla="*/ 115 w 1166"/>
              <a:gd name="T39" fmla="*/ 350 h 1165"/>
              <a:gd name="T40" fmla="*/ 115 w 1166"/>
              <a:gd name="T41" fmla="*/ 232 h 1165"/>
              <a:gd name="T42" fmla="*/ 1050 w 1166"/>
              <a:gd name="T43" fmla="*/ 232 h 1165"/>
              <a:gd name="T44" fmla="*/ 1050 w 1166"/>
              <a:gd name="T45" fmla="*/ 35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1165">
                <a:moveTo>
                  <a:pt x="815" y="814"/>
                </a:moveTo>
                <a:lnTo>
                  <a:pt x="465" y="626"/>
                </a:lnTo>
                <a:lnTo>
                  <a:pt x="465" y="1006"/>
                </a:lnTo>
                <a:lnTo>
                  <a:pt x="815" y="814"/>
                </a:lnTo>
                <a:close/>
                <a:moveTo>
                  <a:pt x="1165" y="582"/>
                </a:moveTo>
                <a:lnTo>
                  <a:pt x="1165" y="1050"/>
                </a:lnTo>
                <a:cubicBezTo>
                  <a:pt x="1165" y="1112"/>
                  <a:pt x="1113" y="1164"/>
                  <a:pt x="1050" y="1164"/>
                </a:cubicBezTo>
                <a:lnTo>
                  <a:pt x="115" y="1164"/>
                </a:lnTo>
                <a:cubicBezTo>
                  <a:pt x="52" y="1164"/>
                  <a:pt x="0" y="1112"/>
                  <a:pt x="0" y="1050"/>
                </a:cubicBezTo>
                <a:lnTo>
                  <a:pt x="0" y="582"/>
                </a:lnTo>
                <a:cubicBezTo>
                  <a:pt x="0" y="519"/>
                  <a:pt x="52" y="464"/>
                  <a:pt x="115" y="464"/>
                </a:cubicBezTo>
                <a:lnTo>
                  <a:pt x="1050" y="464"/>
                </a:lnTo>
                <a:cubicBezTo>
                  <a:pt x="1113" y="464"/>
                  <a:pt x="1165" y="519"/>
                  <a:pt x="1165" y="582"/>
                </a:cubicBezTo>
                <a:close/>
                <a:moveTo>
                  <a:pt x="932" y="0"/>
                </a:moveTo>
                <a:lnTo>
                  <a:pt x="932" y="115"/>
                </a:lnTo>
                <a:lnTo>
                  <a:pt x="232" y="115"/>
                </a:lnTo>
                <a:lnTo>
                  <a:pt x="232" y="0"/>
                </a:lnTo>
                <a:lnTo>
                  <a:pt x="932" y="0"/>
                </a:lnTo>
                <a:close/>
                <a:moveTo>
                  <a:pt x="1050" y="350"/>
                </a:moveTo>
                <a:lnTo>
                  <a:pt x="115" y="350"/>
                </a:lnTo>
                <a:lnTo>
                  <a:pt x="115" y="232"/>
                </a:lnTo>
                <a:lnTo>
                  <a:pt x="1050" y="232"/>
                </a:lnTo>
                <a:lnTo>
                  <a:pt x="1050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30424" y="1490664"/>
            <a:ext cx="419100" cy="377825"/>
          </a:xfrm>
          <a:custGeom>
            <a:avLst/>
            <a:gdLst>
              <a:gd name="T0" fmla="*/ 757 w 1165"/>
              <a:gd name="T1" fmla="*/ 787 h 1051"/>
              <a:gd name="T2" fmla="*/ 962 w 1165"/>
              <a:gd name="T3" fmla="*/ 582 h 1051"/>
              <a:gd name="T4" fmla="*/ 757 w 1165"/>
              <a:gd name="T5" fmla="*/ 377 h 1051"/>
              <a:gd name="T6" fmla="*/ 757 w 1165"/>
              <a:gd name="T7" fmla="*/ 525 h 1051"/>
              <a:gd name="T8" fmla="*/ 407 w 1165"/>
              <a:gd name="T9" fmla="*/ 525 h 1051"/>
              <a:gd name="T10" fmla="*/ 407 w 1165"/>
              <a:gd name="T11" fmla="*/ 377 h 1051"/>
              <a:gd name="T12" fmla="*/ 202 w 1165"/>
              <a:gd name="T13" fmla="*/ 582 h 1051"/>
              <a:gd name="T14" fmla="*/ 407 w 1165"/>
              <a:gd name="T15" fmla="*/ 787 h 1051"/>
              <a:gd name="T16" fmla="*/ 407 w 1165"/>
              <a:gd name="T17" fmla="*/ 640 h 1051"/>
              <a:gd name="T18" fmla="*/ 757 w 1165"/>
              <a:gd name="T19" fmla="*/ 640 h 1051"/>
              <a:gd name="T20" fmla="*/ 757 w 1165"/>
              <a:gd name="T21" fmla="*/ 787 h 1051"/>
              <a:gd name="T22" fmla="*/ 1164 w 1165"/>
              <a:gd name="T23" fmla="*/ 232 h 1051"/>
              <a:gd name="T24" fmla="*/ 1164 w 1165"/>
              <a:gd name="T25" fmla="*/ 932 h 1051"/>
              <a:gd name="T26" fmla="*/ 1050 w 1165"/>
              <a:gd name="T27" fmla="*/ 1050 h 1051"/>
              <a:gd name="T28" fmla="*/ 114 w 1165"/>
              <a:gd name="T29" fmla="*/ 1050 h 1051"/>
              <a:gd name="T30" fmla="*/ 0 w 1165"/>
              <a:gd name="T31" fmla="*/ 932 h 1051"/>
              <a:gd name="T32" fmla="*/ 0 w 1165"/>
              <a:gd name="T33" fmla="*/ 232 h 1051"/>
              <a:gd name="T34" fmla="*/ 114 w 1165"/>
              <a:gd name="T35" fmla="*/ 115 h 1051"/>
              <a:gd name="T36" fmla="*/ 300 w 1165"/>
              <a:gd name="T37" fmla="*/ 115 h 1051"/>
              <a:gd name="T38" fmla="*/ 407 w 1165"/>
              <a:gd name="T39" fmla="*/ 0 h 1051"/>
              <a:gd name="T40" fmla="*/ 757 w 1165"/>
              <a:gd name="T41" fmla="*/ 0 h 1051"/>
              <a:gd name="T42" fmla="*/ 864 w 1165"/>
              <a:gd name="T43" fmla="*/ 115 h 1051"/>
              <a:gd name="T44" fmla="*/ 1050 w 1165"/>
              <a:gd name="T45" fmla="*/ 115 h 1051"/>
              <a:gd name="T46" fmla="*/ 1164 w 1165"/>
              <a:gd name="T47" fmla="*/ 23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5" h="1051">
                <a:moveTo>
                  <a:pt x="757" y="787"/>
                </a:moveTo>
                <a:lnTo>
                  <a:pt x="962" y="582"/>
                </a:lnTo>
                <a:lnTo>
                  <a:pt x="757" y="377"/>
                </a:lnTo>
                <a:lnTo>
                  <a:pt x="757" y="525"/>
                </a:lnTo>
                <a:lnTo>
                  <a:pt x="407" y="525"/>
                </a:lnTo>
                <a:lnTo>
                  <a:pt x="407" y="377"/>
                </a:lnTo>
                <a:lnTo>
                  <a:pt x="202" y="582"/>
                </a:lnTo>
                <a:lnTo>
                  <a:pt x="407" y="787"/>
                </a:lnTo>
                <a:lnTo>
                  <a:pt x="407" y="640"/>
                </a:lnTo>
                <a:lnTo>
                  <a:pt x="757" y="640"/>
                </a:lnTo>
                <a:lnTo>
                  <a:pt x="757" y="787"/>
                </a:lnTo>
                <a:close/>
                <a:moveTo>
                  <a:pt x="1164" y="232"/>
                </a:moveTo>
                <a:lnTo>
                  <a:pt x="1164" y="932"/>
                </a:lnTo>
                <a:cubicBezTo>
                  <a:pt x="1164" y="995"/>
                  <a:pt x="1112" y="1050"/>
                  <a:pt x="1050" y="1050"/>
                </a:cubicBezTo>
                <a:lnTo>
                  <a:pt x="114" y="1050"/>
                </a:lnTo>
                <a:cubicBezTo>
                  <a:pt x="52" y="1050"/>
                  <a:pt x="0" y="995"/>
                  <a:pt x="0" y="932"/>
                </a:cubicBezTo>
                <a:lnTo>
                  <a:pt x="0" y="232"/>
                </a:lnTo>
                <a:cubicBezTo>
                  <a:pt x="0" y="170"/>
                  <a:pt x="52" y="115"/>
                  <a:pt x="114" y="115"/>
                </a:cubicBezTo>
                <a:lnTo>
                  <a:pt x="300" y="115"/>
                </a:lnTo>
                <a:lnTo>
                  <a:pt x="407" y="0"/>
                </a:lnTo>
                <a:lnTo>
                  <a:pt x="757" y="0"/>
                </a:lnTo>
                <a:lnTo>
                  <a:pt x="864" y="115"/>
                </a:lnTo>
                <a:lnTo>
                  <a:pt x="1050" y="115"/>
                </a:lnTo>
                <a:cubicBezTo>
                  <a:pt x="1112" y="115"/>
                  <a:pt x="1164" y="170"/>
                  <a:pt x="1164" y="23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03574" y="1470025"/>
            <a:ext cx="419100" cy="419100"/>
          </a:xfrm>
          <a:custGeom>
            <a:avLst/>
            <a:gdLst>
              <a:gd name="T0" fmla="*/ 902 w 1166"/>
              <a:gd name="T1" fmla="*/ 757 h 1165"/>
              <a:gd name="T2" fmla="*/ 758 w 1166"/>
              <a:gd name="T3" fmla="*/ 757 h 1165"/>
              <a:gd name="T4" fmla="*/ 758 w 1166"/>
              <a:gd name="T5" fmla="*/ 525 h 1165"/>
              <a:gd name="T6" fmla="*/ 640 w 1166"/>
              <a:gd name="T7" fmla="*/ 525 h 1165"/>
              <a:gd name="T8" fmla="*/ 640 w 1166"/>
              <a:gd name="T9" fmla="*/ 757 h 1165"/>
              <a:gd name="T10" fmla="*/ 495 w 1166"/>
              <a:gd name="T11" fmla="*/ 757 h 1165"/>
              <a:gd name="T12" fmla="*/ 700 w 1166"/>
              <a:gd name="T13" fmla="*/ 962 h 1165"/>
              <a:gd name="T14" fmla="*/ 902 w 1166"/>
              <a:gd name="T15" fmla="*/ 757 h 1165"/>
              <a:gd name="T16" fmla="*/ 263 w 1166"/>
              <a:gd name="T17" fmla="*/ 407 h 1165"/>
              <a:gd name="T18" fmla="*/ 408 w 1166"/>
              <a:gd name="T19" fmla="*/ 407 h 1165"/>
              <a:gd name="T20" fmla="*/ 408 w 1166"/>
              <a:gd name="T21" fmla="*/ 639 h 1165"/>
              <a:gd name="T22" fmla="*/ 525 w 1166"/>
              <a:gd name="T23" fmla="*/ 639 h 1165"/>
              <a:gd name="T24" fmla="*/ 525 w 1166"/>
              <a:gd name="T25" fmla="*/ 407 h 1165"/>
              <a:gd name="T26" fmla="*/ 670 w 1166"/>
              <a:gd name="T27" fmla="*/ 407 h 1165"/>
              <a:gd name="T28" fmla="*/ 465 w 1166"/>
              <a:gd name="T29" fmla="*/ 202 h 1165"/>
              <a:gd name="T30" fmla="*/ 263 w 1166"/>
              <a:gd name="T31" fmla="*/ 407 h 1165"/>
              <a:gd name="T32" fmla="*/ 583 w 1166"/>
              <a:gd name="T33" fmla="*/ 0 h 1165"/>
              <a:gd name="T34" fmla="*/ 1165 w 1166"/>
              <a:gd name="T35" fmla="*/ 582 h 1165"/>
              <a:gd name="T36" fmla="*/ 583 w 1166"/>
              <a:gd name="T37" fmla="*/ 1164 h 1165"/>
              <a:gd name="T38" fmla="*/ 0 w 1166"/>
              <a:gd name="T39" fmla="*/ 582 h 1165"/>
              <a:gd name="T40" fmla="*/ 583 w 1166"/>
              <a:gd name="T41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5">
                <a:moveTo>
                  <a:pt x="902" y="757"/>
                </a:moveTo>
                <a:lnTo>
                  <a:pt x="758" y="757"/>
                </a:lnTo>
                <a:lnTo>
                  <a:pt x="758" y="525"/>
                </a:lnTo>
                <a:lnTo>
                  <a:pt x="640" y="525"/>
                </a:lnTo>
                <a:lnTo>
                  <a:pt x="640" y="757"/>
                </a:lnTo>
                <a:lnTo>
                  <a:pt x="495" y="757"/>
                </a:lnTo>
                <a:lnTo>
                  <a:pt x="700" y="962"/>
                </a:lnTo>
                <a:lnTo>
                  <a:pt x="902" y="757"/>
                </a:lnTo>
                <a:close/>
                <a:moveTo>
                  <a:pt x="263" y="407"/>
                </a:moveTo>
                <a:lnTo>
                  <a:pt x="408" y="407"/>
                </a:lnTo>
                <a:lnTo>
                  <a:pt x="408" y="639"/>
                </a:lnTo>
                <a:lnTo>
                  <a:pt x="525" y="639"/>
                </a:lnTo>
                <a:lnTo>
                  <a:pt x="525" y="407"/>
                </a:lnTo>
                <a:lnTo>
                  <a:pt x="670" y="407"/>
                </a:lnTo>
                <a:lnTo>
                  <a:pt x="465" y="202"/>
                </a:lnTo>
                <a:lnTo>
                  <a:pt x="263" y="407"/>
                </a:lnTo>
                <a:close/>
                <a:moveTo>
                  <a:pt x="583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3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38639" y="1490664"/>
            <a:ext cx="293687" cy="377825"/>
          </a:xfrm>
          <a:custGeom>
            <a:avLst/>
            <a:gdLst>
              <a:gd name="T0" fmla="*/ 232 w 816"/>
              <a:gd name="T1" fmla="*/ 0 h 1051"/>
              <a:gd name="T2" fmla="*/ 465 w 816"/>
              <a:gd name="T3" fmla="*/ 232 h 1051"/>
              <a:gd name="T4" fmla="*/ 290 w 816"/>
              <a:gd name="T5" fmla="*/ 232 h 1051"/>
              <a:gd name="T6" fmla="*/ 290 w 816"/>
              <a:gd name="T7" fmla="*/ 643 h 1051"/>
              <a:gd name="T8" fmla="*/ 175 w 816"/>
              <a:gd name="T9" fmla="*/ 643 h 1051"/>
              <a:gd name="T10" fmla="*/ 175 w 816"/>
              <a:gd name="T11" fmla="*/ 232 h 1051"/>
              <a:gd name="T12" fmla="*/ 0 w 816"/>
              <a:gd name="T13" fmla="*/ 232 h 1051"/>
              <a:gd name="T14" fmla="*/ 232 w 816"/>
              <a:gd name="T15" fmla="*/ 0 h 1051"/>
              <a:gd name="T16" fmla="*/ 640 w 816"/>
              <a:gd name="T17" fmla="*/ 818 h 1051"/>
              <a:gd name="T18" fmla="*/ 815 w 816"/>
              <a:gd name="T19" fmla="*/ 818 h 1051"/>
              <a:gd name="T20" fmla="*/ 582 w 816"/>
              <a:gd name="T21" fmla="*/ 1050 h 1051"/>
              <a:gd name="T22" fmla="*/ 350 w 816"/>
              <a:gd name="T23" fmla="*/ 818 h 1051"/>
              <a:gd name="T24" fmla="*/ 525 w 816"/>
              <a:gd name="T25" fmla="*/ 818 h 1051"/>
              <a:gd name="T26" fmla="*/ 525 w 816"/>
              <a:gd name="T27" fmla="*/ 407 h 1051"/>
              <a:gd name="T28" fmla="*/ 640 w 816"/>
              <a:gd name="T29" fmla="*/ 407 h 1051"/>
              <a:gd name="T30" fmla="*/ 640 w 816"/>
              <a:gd name="T31" fmla="*/ 81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16" h="1051">
                <a:moveTo>
                  <a:pt x="232" y="0"/>
                </a:moveTo>
                <a:lnTo>
                  <a:pt x="465" y="232"/>
                </a:lnTo>
                <a:lnTo>
                  <a:pt x="290" y="232"/>
                </a:lnTo>
                <a:lnTo>
                  <a:pt x="290" y="643"/>
                </a:lnTo>
                <a:lnTo>
                  <a:pt x="175" y="643"/>
                </a:lnTo>
                <a:lnTo>
                  <a:pt x="175" y="232"/>
                </a:lnTo>
                <a:lnTo>
                  <a:pt x="0" y="232"/>
                </a:lnTo>
                <a:lnTo>
                  <a:pt x="232" y="0"/>
                </a:lnTo>
                <a:close/>
                <a:moveTo>
                  <a:pt x="640" y="818"/>
                </a:moveTo>
                <a:lnTo>
                  <a:pt x="815" y="818"/>
                </a:lnTo>
                <a:lnTo>
                  <a:pt x="582" y="1050"/>
                </a:lnTo>
                <a:lnTo>
                  <a:pt x="350" y="818"/>
                </a:lnTo>
                <a:lnTo>
                  <a:pt x="525" y="818"/>
                </a:lnTo>
                <a:lnTo>
                  <a:pt x="525" y="407"/>
                </a:lnTo>
                <a:lnTo>
                  <a:pt x="640" y="407"/>
                </a:lnTo>
                <a:lnTo>
                  <a:pt x="640" y="8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70514" y="1531938"/>
            <a:ext cx="377825" cy="293688"/>
          </a:xfrm>
          <a:custGeom>
            <a:avLst/>
            <a:gdLst>
              <a:gd name="T0" fmla="*/ 1050 w 1051"/>
              <a:gd name="T1" fmla="*/ 232 h 815"/>
              <a:gd name="T2" fmla="*/ 817 w 1051"/>
              <a:gd name="T3" fmla="*/ 464 h 815"/>
              <a:gd name="T4" fmla="*/ 817 w 1051"/>
              <a:gd name="T5" fmla="*/ 289 h 815"/>
              <a:gd name="T6" fmla="*/ 407 w 1051"/>
              <a:gd name="T7" fmla="*/ 289 h 815"/>
              <a:gd name="T8" fmla="*/ 407 w 1051"/>
              <a:gd name="T9" fmla="*/ 175 h 815"/>
              <a:gd name="T10" fmla="*/ 817 w 1051"/>
              <a:gd name="T11" fmla="*/ 175 h 815"/>
              <a:gd name="T12" fmla="*/ 817 w 1051"/>
              <a:gd name="T13" fmla="*/ 0 h 815"/>
              <a:gd name="T14" fmla="*/ 1050 w 1051"/>
              <a:gd name="T15" fmla="*/ 232 h 815"/>
              <a:gd name="T16" fmla="*/ 232 w 1051"/>
              <a:gd name="T17" fmla="*/ 350 h 815"/>
              <a:gd name="T18" fmla="*/ 232 w 1051"/>
              <a:gd name="T19" fmla="*/ 525 h 815"/>
              <a:gd name="T20" fmla="*/ 642 w 1051"/>
              <a:gd name="T21" fmla="*/ 525 h 815"/>
              <a:gd name="T22" fmla="*/ 642 w 1051"/>
              <a:gd name="T23" fmla="*/ 639 h 815"/>
              <a:gd name="T24" fmla="*/ 232 w 1051"/>
              <a:gd name="T25" fmla="*/ 639 h 815"/>
              <a:gd name="T26" fmla="*/ 232 w 1051"/>
              <a:gd name="T27" fmla="*/ 814 h 815"/>
              <a:gd name="T28" fmla="*/ 0 w 1051"/>
              <a:gd name="T29" fmla="*/ 582 h 815"/>
              <a:gd name="T30" fmla="*/ 232 w 1051"/>
              <a:gd name="T31" fmla="*/ 350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51" h="815">
                <a:moveTo>
                  <a:pt x="1050" y="232"/>
                </a:moveTo>
                <a:lnTo>
                  <a:pt x="817" y="464"/>
                </a:lnTo>
                <a:lnTo>
                  <a:pt x="817" y="289"/>
                </a:lnTo>
                <a:lnTo>
                  <a:pt x="407" y="289"/>
                </a:lnTo>
                <a:lnTo>
                  <a:pt x="407" y="175"/>
                </a:lnTo>
                <a:lnTo>
                  <a:pt x="817" y="175"/>
                </a:lnTo>
                <a:lnTo>
                  <a:pt x="817" y="0"/>
                </a:lnTo>
                <a:lnTo>
                  <a:pt x="1050" y="232"/>
                </a:lnTo>
                <a:close/>
                <a:moveTo>
                  <a:pt x="232" y="350"/>
                </a:moveTo>
                <a:lnTo>
                  <a:pt x="232" y="525"/>
                </a:lnTo>
                <a:lnTo>
                  <a:pt x="642" y="525"/>
                </a:lnTo>
                <a:lnTo>
                  <a:pt x="642" y="639"/>
                </a:lnTo>
                <a:lnTo>
                  <a:pt x="232" y="639"/>
                </a:lnTo>
                <a:lnTo>
                  <a:pt x="232" y="814"/>
                </a:lnTo>
                <a:lnTo>
                  <a:pt x="0" y="582"/>
                </a:lnTo>
                <a:lnTo>
                  <a:pt x="232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23024" y="1520827"/>
            <a:ext cx="419100" cy="314325"/>
          </a:xfrm>
          <a:custGeom>
            <a:avLst/>
            <a:gdLst>
              <a:gd name="T0" fmla="*/ 932 w 1166"/>
              <a:gd name="T1" fmla="*/ 0 h 875"/>
              <a:gd name="T2" fmla="*/ 1165 w 1166"/>
              <a:gd name="T3" fmla="*/ 235 h 875"/>
              <a:gd name="T4" fmla="*/ 990 w 1166"/>
              <a:gd name="T5" fmla="*/ 235 h 875"/>
              <a:gd name="T6" fmla="*/ 990 w 1166"/>
              <a:gd name="T7" fmla="*/ 642 h 875"/>
              <a:gd name="T8" fmla="*/ 757 w 1166"/>
              <a:gd name="T9" fmla="*/ 874 h 875"/>
              <a:gd name="T10" fmla="*/ 525 w 1166"/>
              <a:gd name="T11" fmla="*/ 642 h 875"/>
              <a:gd name="T12" fmla="*/ 525 w 1166"/>
              <a:gd name="T13" fmla="*/ 235 h 875"/>
              <a:gd name="T14" fmla="*/ 407 w 1166"/>
              <a:gd name="T15" fmla="*/ 117 h 875"/>
              <a:gd name="T16" fmla="*/ 290 w 1166"/>
              <a:gd name="T17" fmla="*/ 235 h 875"/>
              <a:gd name="T18" fmla="*/ 290 w 1166"/>
              <a:gd name="T19" fmla="*/ 642 h 875"/>
              <a:gd name="T20" fmla="*/ 465 w 1166"/>
              <a:gd name="T21" fmla="*/ 642 h 875"/>
              <a:gd name="T22" fmla="*/ 232 w 1166"/>
              <a:gd name="T23" fmla="*/ 874 h 875"/>
              <a:gd name="T24" fmla="*/ 0 w 1166"/>
              <a:gd name="T25" fmla="*/ 642 h 875"/>
              <a:gd name="T26" fmla="*/ 175 w 1166"/>
              <a:gd name="T27" fmla="*/ 642 h 875"/>
              <a:gd name="T28" fmla="*/ 175 w 1166"/>
              <a:gd name="T29" fmla="*/ 235 h 875"/>
              <a:gd name="T30" fmla="*/ 407 w 1166"/>
              <a:gd name="T31" fmla="*/ 0 h 875"/>
              <a:gd name="T32" fmla="*/ 640 w 1166"/>
              <a:gd name="T33" fmla="*/ 235 h 875"/>
              <a:gd name="T34" fmla="*/ 640 w 1166"/>
              <a:gd name="T35" fmla="*/ 642 h 875"/>
              <a:gd name="T36" fmla="*/ 757 w 1166"/>
              <a:gd name="T37" fmla="*/ 760 h 875"/>
              <a:gd name="T38" fmla="*/ 875 w 1166"/>
              <a:gd name="T39" fmla="*/ 642 h 875"/>
              <a:gd name="T40" fmla="*/ 875 w 1166"/>
              <a:gd name="T41" fmla="*/ 235 h 875"/>
              <a:gd name="T42" fmla="*/ 700 w 1166"/>
              <a:gd name="T43" fmla="*/ 235 h 875"/>
              <a:gd name="T44" fmla="*/ 932 w 1166"/>
              <a:gd name="T4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75">
                <a:moveTo>
                  <a:pt x="932" y="0"/>
                </a:moveTo>
                <a:lnTo>
                  <a:pt x="1165" y="235"/>
                </a:lnTo>
                <a:lnTo>
                  <a:pt x="990" y="235"/>
                </a:lnTo>
                <a:lnTo>
                  <a:pt x="990" y="642"/>
                </a:lnTo>
                <a:cubicBezTo>
                  <a:pt x="990" y="771"/>
                  <a:pt x="886" y="874"/>
                  <a:pt x="757" y="874"/>
                </a:cubicBezTo>
                <a:cubicBezTo>
                  <a:pt x="629" y="874"/>
                  <a:pt x="525" y="771"/>
                  <a:pt x="525" y="642"/>
                </a:cubicBezTo>
                <a:lnTo>
                  <a:pt x="525" y="235"/>
                </a:lnTo>
                <a:cubicBezTo>
                  <a:pt x="525" y="172"/>
                  <a:pt x="470" y="117"/>
                  <a:pt x="407" y="117"/>
                </a:cubicBezTo>
                <a:cubicBezTo>
                  <a:pt x="344" y="117"/>
                  <a:pt x="290" y="172"/>
                  <a:pt x="290" y="235"/>
                </a:cubicBezTo>
                <a:lnTo>
                  <a:pt x="290" y="642"/>
                </a:lnTo>
                <a:lnTo>
                  <a:pt x="465" y="642"/>
                </a:lnTo>
                <a:lnTo>
                  <a:pt x="232" y="874"/>
                </a:lnTo>
                <a:lnTo>
                  <a:pt x="0" y="642"/>
                </a:lnTo>
                <a:lnTo>
                  <a:pt x="175" y="642"/>
                </a:lnTo>
                <a:lnTo>
                  <a:pt x="175" y="235"/>
                </a:lnTo>
                <a:cubicBezTo>
                  <a:pt x="175" y="106"/>
                  <a:pt x="279" y="0"/>
                  <a:pt x="407" y="0"/>
                </a:cubicBezTo>
                <a:cubicBezTo>
                  <a:pt x="536" y="0"/>
                  <a:pt x="640" y="106"/>
                  <a:pt x="640" y="235"/>
                </a:cubicBezTo>
                <a:lnTo>
                  <a:pt x="640" y="642"/>
                </a:lnTo>
                <a:cubicBezTo>
                  <a:pt x="640" y="705"/>
                  <a:pt x="694" y="760"/>
                  <a:pt x="757" y="760"/>
                </a:cubicBezTo>
                <a:cubicBezTo>
                  <a:pt x="820" y="760"/>
                  <a:pt x="875" y="705"/>
                  <a:pt x="875" y="642"/>
                </a:cubicBezTo>
                <a:lnTo>
                  <a:pt x="875" y="235"/>
                </a:lnTo>
                <a:lnTo>
                  <a:pt x="700" y="235"/>
                </a:lnTo>
                <a:lnTo>
                  <a:pt x="932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496174" y="1509713"/>
            <a:ext cx="419100" cy="336550"/>
          </a:xfrm>
          <a:custGeom>
            <a:avLst/>
            <a:gdLst>
              <a:gd name="T0" fmla="*/ 583 w 1166"/>
              <a:gd name="T1" fmla="*/ 350 h 937"/>
              <a:gd name="T2" fmla="*/ 700 w 1166"/>
              <a:gd name="T3" fmla="*/ 468 h 937"/>
              <a:gd name="T4" fmla="*/ 583 w 1166"/>
              <a:gd name="T5" fmla="*/ 586 h 937"/>
              <a:gd name="T6" fmla="*/ 465 w 1166"/>
              <a:gd name="T7" fmla="*/ 468 h 937"/>
              <a:gd name="T8" fmla="*/ 583 w 1166"/>
              <a:gd name="T9" fmla="*/ 350 h 937"/>
              <a:gd name="T10" fmla="*/ 914 w 1166"/>
              <a:gd name="T11" fmla="*/ 799 h 937"/>
              <a:gd name="T12" fmla="*/ 1050 w 1166"/>
              <a:gd name="T13" fmla="*/ 468 h 937"/>
              <a:gd name="T14" fmla="*/ 914 w 1166"/>
              <a:gd name="T15" fmla="*/ 137 h 937"/>
              <a:gd name="T16" fmla="*/ 829 w 1166"/>
              <a:gd name="T17" fmla="*/ 222 h 937"/>
              <a:gd name="T18" fmla="*/ 933 w 1166"/>
              <a:gd name="T19" fmla="*/ 468 h 937"/>
              <a:gd name="T20" fmla="*/ 832 w 1166"/>
              <a:gd name="T21" fmla="*/ 717 h 937"/>
              <a:gd name="T22" fmla="*/ 914 w 1166"/>
              <a:gd name="T23" fmla="*/ 799 h 937"/>
              <a:gd name="T24" fmla="*/ 583 w 1166"/>
              <a:gd name="T25" fmla="*/ 700 h 937"/>
              <a:gd name="T26" fmla="*/ 815 w 1166"/>
              <a:gd name="T27" fmla="*/ 468 h 937"/>
              <a:gd name="T28" fmla="*/ 583 w 1166"/>
              <a:gd name="T29" fmla="*/ 236 h 937"/>
              <a:gd name="T30" fmla="*/ 350 w 1166"/>
              <a:gd name="T31" fmla="*/ 468 h 937"/>
              <a:gd name="T32" fmla="*/ 583 w 1166"/>
              <a:gd name="T33" fmla="*/ 700 h 937"/>
              <a:gd name="T34" fmla="*/ 337 w 1166"/>
              <a:gd name="T35" fmla="*/ 714 h 937"/>
              <a:gd name="T36" fmla="*/ 233 w 1166"/>
              <a:gd name="T37" fmla="*/ 468 h 937"/>
              <a:gd name="T38" fmla="*/ 334 w 1166"/>
              <a:gd name="T39" fmla="*/ 219 h 937"/>
              <a:gd name="T40" fmla="*/ 252 w 1166"/>
              <a:gd name="T41" fmla="*/ 137 h 937"/>
              <a:gd name="T42" fmla="*/ 115 w 1166"/>
              <a:gd name="T43" fmla="*/ 468 h 937"/>
              <a:gd name="T44" fmla="*/ 252 w 1166"/>
              <a:gd name="T45" fmla="*/ 799 h 937"/>
              <a:gd name="T46" fmla="*/ 337 w 1166"/>
              <a:gd name="T47" fmla="*/ 714 h 937"/>
              <a:gd name="T48" fmla="*/ 1050 w 1166"/>
              <a:gd name="T49" fmla="*/ 0 h 937"/>
              <a:gd name="T50" fmla="*/ 1165 w 1166"/>
              <a:gd name="T51" fmla="*/ 118 h 937"/>
              <a:gd name="T52" fmla="*/ 1165 w 1166"/>
              <a:gd name="T53" fmla="*/ 818 h 937"/>
              <a:gd name="T54" fmla="*/ 1050 w 1166"/>
              <a:gd name="T55" fmla="*/ 936 h 937"/>
              <a:gd name="T56" fmla="*/ 115 w 1166"/>
              <a:gd name="T57" fmla="*/ 936 h 937"/>
              <a:gd name="T58" fmla="*/ 0 w 1166"/>
              <a:gd name="T59" fmla="*/ 818 h 937"/>
              <a:gd name="T60" fmla="*/ 0 w 1166"/>
              <a:gd name="T61" fmla="*/ 118 h 937"/>
              <a:gd name="T62" fmla="*/ 115 w 1166"/>
              <a:gd name="T63" fmla="*/ 0 h 937"/>
              <a:gd name="T64" fmla="*/ 1050 w 1166"/>
              <a:gd name="T65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6" h="937">
                <a:moveTo>
                  <a:pt x="583" y="350"/>
                </a:moveTo>
                <a:cubicBezTo>
                  <a:pt x="646" y="350"/>
                  <a:pt x="700" y="405"/>
                  <a:pt x="700" y="468"/>
                </a:cubicBezTo>
                <a:cubicBezTo>
                  <a:pt x="700" y="531"/>
                  <a:pt x="646" y="586"/>
                  <a:pt x="583" y="586"/>
                </a:cubicBezTo>
                <a:cubicBezTo>
                  <a:pt x="520" y="586"/>
                  <a:pt x="465" y="531"/>
                  <a:pt x="465" y="468"/>
                </a:cubicBezTo>
                <a:cubicBezTo>
                  <a:pt x="465" y="405"/>
                  <a:pt x="520" y="350"/>
                  <a:pt x="583" y="350"/>
                </a:cubicBezTo>
                <a:close/>
                <a:moveTo>
                  <a:pt x="914" y="799"/>
                </a:moveTo>
                <a:cubicBezTo>
                  <a:pt x="1004" y="709"/>
                  <a:pt x="1050" y="588"/>
                  <a:pt x="1050" y="468"/>
                </a:cubicBezTo>
                <a:cubicBezTo>
                  <a:pt x="1050" y="348"/>
                  <a:pt x="1004" y="227"/>
                  <a:pt x="914" y="137"/>
                </a:cubicBezTo>
                <a:lnTo>
                  <a:pt x="829" y="222"/>
                </a:lnTo>
                <a:cubicBezTo>
                  <a:pt x="897" y="290"/>
                  <a:pt x="933" y="378"/>
                  <a:pt x="933" y="468"/>
                </a:cubicBezTo>
                <a:cubicBezTo>
                  <a:pt x="933" y="558"/>
                  <a:pt x="900" y="648"/>
                  <a:pt x="832" y="717"/>
                </a:cubicBezTo>
                <a:lnTo>
                  <a:pt x="914" y="799"/>
                </a:lnTo>
                <a:close/>
                <a:moveTo>
                  <a:pt x="583" y="700"/>
                </a:moveTo>
                <a:cubicBezTo>
                  <a:pt x="711" y="700"/>
                  <a:pt x="815" y="597"/>
                  <a:pt x="815" y="468"/>
                </a:cubicBezTo>
                <a:cubicBezTo>
                  <a:pt x="815" y="339"/>
                  <a:pt x="712" y="236"/>
                  <a:pt x="583" y="236"/>
                </a:cubicBezTo>
                <a:cubicBezTo>
                  <a:pt x="455" y="236"/>
                  <a:pt x="350" y="339"/>
                  <a:pt x="350" y="468"/>
                </a:cubicBezTo>
                <a:cubicBezTo>
                  <a:pt x="350" y="597"/>
                  <a:pt x="454" y="700"/>
                  <a:pt x="583" y="700"/>
                </a:cubicBezTo>
                <a:close/>
                <a:moveTo>
                  <a:pt x="337" y="714"/>
                </a:moveTo>
                <a:cubicBezTo>
                  <a:pt x="268" y="646"/>
                  <a:pt x="233" y="558"/>
                  <a:pt x="233" y="468"/>
                </a:cubicBezTo>
                <a:cubicBezTo>
                  <a:pt x="233" y="378"/>
                  <a:pt x="266" y="288"/>
                  <a:pt x="334" y="219"/>
                </a:cubicBezTo>
                <a:lnTo>
                  <a:pt x="252" y="137"/>
                </a:lnTo>
                <a:cubicBezTo>
                  <a:pt x="162" y="227"/>
                  <a:pt x="115" y="348"/>
                  <a:pt x="115" y="468"/>
                </a:cubicBezTo>
                <a:cubicBezTo>
                  <a:pt x="115" y="588"/>
                  <a:pt x="162" y="709"/>
                  <a:pt x="252" y="799"/>
                </a:cubicBezTo>
                <a:lnTo>
                  <a:pt x="337" y="714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69324" y="1531938"/>
            <a:ext cx="419100" cy="293688"/>
          </a:xfrm>
          <a:custGeom>
            <a:avLst/>
            <a:gdLst>
              <a:gd name="T0" fmla="*/ 407 w 1166"/>
              <a:gd name="T1" fmla="*/ 464 h 815"/>
              <a:gd name="T2" fmla="*/ 547 w 1166"/>
              <a:gd name="T3" fmla="*/ 481 h 815"/>
              <a:gd name="T4" fmla="*/ 407 w 1166"/>
              <a:gd name="T5" fmla="*/ 683 h 815"/>
              <a:gd name="T6" fmla="*/ 407 w 1166"/>
              <a:gd name="T7" fmla="*/ 814 h 815"/>
              <a:gd name="T8" fmla="*/ 0 w 1166"/>
              <a:gd name="T9" fmla="*/ 814 h 815"/>
              <a:gd name="T10" fmla="*/ 0 w 1166"/>
              <a:gd name="T11" fmla="*/ 669 h 815"/>
              <a:gd name="T12" fmla="*/ 407 w 1166"/>
              <a:gd name="T13" fmla="*/ 464 h 815"/>
              <a:gd name="T14" fmla="*/ 1165 w 1166"/>
              <a:gd name="T15" fmla="*/ 683 h 815"/>
              <a:gd name="T16" fmla="*/ 1165 w 1166"/>
              <a:gd name="T17" fmla="*/ 814 h 815"/>
              <a:gd name="T18" fmla="*/ 525 w 1166"/>
              <a:gd name="T19" fmla="*/ 814 h 815"/>
              <a:gd name="T20" fmla="*/ 525 w 1166"/>
              <a:gd name="T21" fmla="*/ 683 h 815"/>
              <a:gd name="T22" fmla="*/ 845 w 1166"/>
              <a:gd name="T23" fmla="*/ 525 h 815"/>
              <a:gd name="T24" fmla="*/ 1165 w 1166"/>
              <a:gd name="T25" fmla="*/ 683 h 815"/>
              <a:gd name="T26" fmla="*/ 407 w 1166"/>
              <a:gd name="T27" fmla="*/ 350 h 815"/>
              <a:gd name="T28" fmla="*/ 232 w 1166"/>
              <a:gd name="T29" fmla="*/ 175 h 815"/>
              <a:gd name="T30" fmla="*/ 407 w 1166"/>
              <a:gd name="T31" fmla="*/ 0 h 815"/>
              <a:gd name="T32" fmla="*/ 582 w 1166"/>
              <a:gd name="T33" fmla="*/ 175 h 815"/>
              <a:gd name="T34" fmla="*/ 407 w 1166"/>
              <a:gd name="T35" fmla="*/ 350 h 815"/>
              <a:gd name="T36" fmla="*/ 845 w 1166"/>
              <a:gd name="T37" fmla="*/ 407 h 815"/>
              <a:gd name="T38" fmla="*/ 700 w 1166"/>
              <a:gd name="T39" fmla="*/ 262 h 815"/>
              <a:gd name="T40" fmla="*/ 845 w 1166"/>
              <a:gd name="T41" fmla="*/ 114 h 815"/>
              <a:gd name="T42" fmla="*/ 990 w 1166"/>
              <a:gd name="T43" fmla="*/ 262 h 815"/>
              <a:gd name="T44" fmla="*/ 845 w 1166"/>
              <a:gd name="T45" fmla="*/ 407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6" h="815">
                <a:moveTo>
                  <a:pt x="407" y="464"/>
                </a:moveTo>
                <a:cubicBezTo>
                  <a:pt x="446" y="464"/>
                  <a:pt x="495" y="470"/>
                  <a:pt x="547" y="481"/>
                </a:cubicBezTo>
                <a:cubicBezTo>
                  <a:pt x="427" y="546"/>
                  <a:pt x="407" y="634"/>
                  <a:pt x="407" y="683"/>
                </a:cubicBezTo>
                <a:lnTo>
                  <a:pt x="407" y="814"/>
                </a:lnTo>
                <a:lnTo>
                  <a:pt x="0" y="814"/>
                </a:lnTo>
                <a:lnTo>
                  <a:pt x="0" y="669"/>
                </a:lnTo>
                <a:cubicBezTo>
                  <a:pt x="0" y="533"/>
                  <a:pt x="271" y="464"/>
                  <a:pt x="407" y="464"/>
                </a:cubicBezTo>
                <a:close/>
                <a:moveTo>
                  <a:pt x="1165" y="683"/>
                </a:moveTo>
                <a:lnTo>
                  <a:pt x="1165" y="814"/>
                </a:lnTo>
                <a:lnTo>
                  <a:pt x="525" y="814"/>
                </a:lnTo>
                <a:lnTo>
                  <a:pt x="525" y="683"/>
                </a:lnTo>
                <a:cubicBezTo>
                  <a:pt x="525" y="577"/>
                  <a:pt x="738" y="525"/>
                  <a:pt x="845" y="525"/>
                </a:cubicBezTo>
                <a:cubicBezTo>
                  <a:pt x="952" y="525"/>
                  <a:pt x="1165" y="577"/>
                  <a:pt x="1165" y="683"/>
                </a:cubicBezTo>
                <a:close/>
                <a:moveTo>
                  <a:pt x="407" y="350"/>
                </a:moveTo>
                <a:cubicBezTo>
                  <a:pt x="312" y="350"/>
                  <a:pt x="232" y="270"/>
                  <a:pt x="232" y="175"/>
                </a:cubicBezTo>
                <a:cubicBezTo>
                  <a:pt x="232" y="79"/>
                  <a:pt x="312" y="0"/>
                  <a:pt x="407" y="0"/>
                </a:cubicBezTo>
                <a:cubicBezTo>
                  <a:pt x="503" y="0"/>
                  <a:pt x="582" y="79"/>
                  <a:pt x="582" y="175"/>
                </a:cubicBezTo>
                <a:cubicBezTo>
                  <a:pt x="582" y="270"/>
                  <a:pt x="503" y="350"/>
                  <a:pt x="407" y="350"/>
                </a:cubicBezTo>
                <a:close/>
                <a:moveTo>
                  <a:pt x="845" y="407"/>
                </a:moveTo>
                <a:cubicBezTo>
                  <a:pt x="766" y="407"/>
                  <a:pt x="700" y="341"/>
                  <a:pt x="700" y="262"/>
                </a:cubicBezTo>
                <a:cubicBezTo>
                  <a:pt x="700" y="183"/>
                  <a:pt x="766" y="114"/>
                  <a:pt x="845" y="114"/>
                </a:cubicBezTo>
                <a:cubicBezTo>
                  <a:pt x="924" y="114"/>
                  <a:pt x="990" y="183"/>
                  <a:pt x="990" y="262"/>
                </a:cubicBezTo>
                <a:cubicBezTo>
                  <a:pt x="990" y="341"/>
                  <a:pt x="924" y="407"/>
                  <a:pt x="845" y="40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2474" y="1470025"/>
            <a:ext cx="419100" cy="419100"/>
          </a:xfrm>
          <a:custGeom>
            <a:avLst/>
            <a:gdLst>
              <a:gd name="T0" fmla="*/ 932 w 1165"/>
              <a:gd name="T1" fmla="*/ 809 h 1165"/>
              <a:gd name="T2" fmla="*/ 932 w 1165"/>
              <a:gd name="T3" fmla="*/ 407 h 1165"/>
              <a:gd name="T4" fmla="*/ 582 w 1165"/>
              <a:gd name="T5" fmla="*/ 232 h 1165"/>
              <a:gd name="T6" fmla="*/ 232 w 1165"/>
              <a:gd name="T7" fmla="*/ 407 h 1165"/>
              <a:gd name="T8" fmla="*/ 232 w 1165"/>
              <a:gd name="T9" fmla="*/ 809 h 1165"/>
              <a:gd name="T10" fmla="*/ 385 w 1165"/>
              <a:gd name="T11" fmla="*/ 962 h 1165"/>
              <a:gd name="T12" fmla="*/ 320 w 1165"/>
              <a:gd name="T13" fmla="*/ 1028 h 1165"/>
              <a:gd name="T14" fmla="*/ 320 w 1165"/>
              <a:gd name="T15" fmla="*/ 1050 h 1165"/>
              <a:gd name="T16" fmla="*/ 418 w 1165"/>
              <a:gd name="T17" fmla="*/ 1050 h 1165"/>
              <a:gd name="T18" fmla="*/ 505 w 1165"/>
              <a:gd name="T19" fmla="*/ 962 h 1165"/>
              <a:gd name="T20" fmla="*/ 670 w 1165"/>
              <a:gd name="T21" fmla="*/ 962 h 1165"/>
              <a:gd name="T22" fmla="*/ 757 w 1165"/>
              <a:gd name="T23" fmla="*/ 1050 h 1165"/>
              <a:gd name="T24" fmla="*/ 845 w 1165"/>
              <a:gd name="T25" fmla="*/ 1050 h 1165"/>
              <a:gd name="T26" fmla="*/ 845 w 1165"/>
              <a:gd name="T27" fmla="*/ 1028 h 1165"/>
              <a:gd name="T28" fmla="*/ 779 w 1165"/>
              <a:gd name="T29" fmla="*/ 962 h 1165"/>
              <a:gd name="T30" fmla="*/ 932 w 1165"/>
              <a:gd name="T31" fmla="*/ 809 h 1165"/>
              <a:gd name="T32" fmla="*/ 921 w 1165"/>
              <a:gd name="T33" fmla="*/ 46 h 1165"/>
              <a:gd name="T34" fmla="*/ 1164 w 1165"/>
              <a:gd name="T35" fmla="*/ 399 h 1165"/>
              <a:gd name="T36" fmla="*/ 1164 w 1165"/>
              <a:gd name="T37" fmla="*/ 1164 h 1165"/>
              <a:gd name="T38" fmla="*/ 0 w 1165"/>
              <a:gd name="T39" fmla="*/ 1164 h 1165"/>
              <a:gd name="T40" fmla="*/ 0 w 1165"/>
              <a:gd name="T41" fmla="*/ 399 h 1165"/>
              <a:gd name="T42" fmla="*/ 243 w 1165"/>
              <a:gd name="T43" fmla="*/ 46 h 1165"/>
              <a:gd name="T44" fmla="*/ 582 w 1165"/>
              <a:gd name="T45" fmla="*/ 0 h 1165"/>
              <a:gd name="T46" fmla="*/ 921 w 1165"/>
              <a:gd name="T47" fmla="*/ 46 h 1165"/>
              <a:gd name="T48" fmla="*/ 292 w 1165"/>
              <a:gd name="T49" fmla="*/ 407 h 1165"/>
              <a:gd name="T50" fmla="*/ 875 w 1165"/>
              <a:gd name="T51" fmla="*/ 407 h 1165"/>
              <a:gd name="T52" fmla="*/ 875 w 1165"/>
              <a:gd name="T53" fmla="*/ 700 h 1165"/>
              <a:gd name="T54" fmla="*/ 292 w 1165"/>
              <a:gd name="T55" fmla="*/ 700 h 1165"/>
              <a:gd name="T56" fmla="*/ 292 w 1165"/>
              <a:gd name="T57" fmla="*/ 407 h 1165"/>
              <a:gd name="T58" fmla="*/ 320 w 1165"/>
              <a:gd name="T59" fmla="*/ 814 h 1165"/>
              <a:gd name="T60" fmla="*/ 377 w 1165"/>
              <a:gd name="T61" fmla="*/ 757 h 1165"/>
              <a:gd name="T62" fmla="*/ 437 w 1165"/>
              <a:gd name="T63" fmla="*/ 814 h 1165"/>
              <a:gd name="T64" fmla="*/ 377 w 1165"/>
              <a:gd name="T65" fmla="*/ 875 h 1165"/>
              <a:gd name="T66" fmla="*/ 320 w 1165"/>
              <a:gd name="T67" fmla="*/ 814 h 1165"/>
              <a:gd name="T68" fmla="*/ 727 w 1165"/>
              <a:gd name="T69" fmla="*/ 814 h 1165"/>
              <a:gd name="T70" fmla="*/ 787 w 1165"/>
              <a:gd name="T71" fmla="*/ 757 h 1165"/>
              <a:gd name="T72" fmla="*/ 845 w 1165"/>
              <a:gd name="T73" fmla="*/ 814 h 1165"/>
              <a:gd name="T74" fmla="*/ 787 w 1165"/>
              <a:gd name="T75" fmla="*/ 875 h 1165"/>
              <a:gd name="T76" fmla="*/ 727 w 1165"/>
              <a:gd name="T77" fmla="*/ 8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5" h="1165">
                <a:moveTo>
                  <a:pt x="932" y="809"/>
                </a:moveTo>
                <a:lnTo>
                  <a:pt x="932" y="407"/>
                </a:lnTo>
                <a:cubicBezTo>
                  <a:pt x="932" y="254"/>
                  <a:pt x="776" y="232"/>
                  <a:pt x="582" y="232"/>
                </a:cubicBezTo>
                <a:cubicBezTo>
                  <a:pt x="407" y="232"/>
                  <a:pt x="232" y="254"/>
                  <a:pt x="232" y="407"/>
                </a:cubicBezTo>
                <a:lnTo>
                  <a:pt x="232" y="809"/>
                </a:lnTo>
                <a:cubicBezTo>
                  <a:pt x="232" y="894"/>
                  <a:pt x="300" y="962"/>
                  <a:pt x="385" y="962"/>
                </a:cubicBezTo>
                <a:lnTo>
                  <a:pt x="320" y="1028"/>
                </a:lnTo>
                <a:lnTo>
                  <a:pt x="320" y="1050"/>
                </a:lnTo>
                <a:lnTo>
                  <a:pt x="418" y="1050"/>
                </a:lnTo>
                <a:lnTo>
                  <a:pt x="505" y="962"/>
                </a:lnTo>
                <a:lnTo>
                  <a:pt x="670" y="962"/>
                </a:lnTo>
                <a:lnTo>
                  <a:pt x="757" y="1050"/>
                </a:lnTo>
                <a:lnTo>
                  <a:pt x="845" y="1050"/>
                </a:lnTo>
                <a:lnTo>
                  <a:pt x="845" y="1028"/>
                </a:lnTo>
                <a:lnTo>
                  <a:pt x="779" y="962"/>
                </a:lnTo>
                <a:cubicBezTo>
                  <a:pt x="864" y="962"/>
                  <a:pt x="932" y="894"/>
                  <a:pt x="932" y="809"/>
                </a:cubicBezTo>
                <a:close/>
                <a:moveTo>
                  <a:pt x="921" y="46"/>
                </a:moveTo>
                <a:cubicBezTo>
                  <a:pt x="1077" y="106"/>
                  <a:pt x="1164" y="235"/>
                  <a:pt x="1164" y="399"/>
                </a:cubicBezTo>
                <a:lnTo>
                  <a:pt x="1164" y="1164"/>
                </a:lnTo>
                <a:lnTo>
                  <a:pt x="0" y="1164"/>
                </a:lnTo>
                <a:lnTo>
                  <a:pt x="0" y="399"/>
                </a:lnTo>
                <a:cubicBezTo>
                  <a:pt x="0" y="235"/>
                  <a:pt x="87" y="106"/>
                  <a:pt x="243" y="46"/>
                </a:cubicBezTo>
                <a:cubicBezTo>
                  <a:pt x="347" y="5"/>
                  <a:pt x="473" y="0"/>
                  <a:pt x="582" y="0"/>
                </a:cubicBezTo>
                <a:cubicBezTo>
                  <a:pt x="691" y="0"/>
                  <a:pt x="817" y="5"/>
                  <a:pt x="921" y="46"/>
                </a:cubicBezTo>
                <a:close/>
                <a:moveTo>
                  <a:pt x="292" y="407"/>
                </a:moveTo>
                <a:lnTo>
                  <a:pt x="875" y="407"/>
                </a:lnTo>
                <a:lnTo>
                  <a:pt x="875" y="700"/>
                </a:lnTo>
                <a:lnTo>
                  <a:pt x="292" y="700"/>
                </a:lnTo>
                <a:lnTo>
                  <a:pt x="292" y="407"/>
                </a:lnTo>
                <a:close/>
                <a:moveTo>
                  <a:pt x="320" y="814"/>
                </a:moveTo>
                <a:cubicBezTo>
                  <a:pt x="320" y="782"/>
                  <a:pt x="344" y="757"/>
                  <a:pt x="377" y="757"/>
                </a:cubicBezTo>
                <a:cubicBezTo>
                  <a:pt x="410" y="757"/>
                  <a:pt x="437" y="781"/>
                  <a:pt x="437" y="814"/>
                </a:cubicBezTo>
                <a:cubicBezTo>
                  <a:pt x="437" y="846"/>
                  <a:pt x="410" y="875"/>
                  <a:pt x="377" y="875"/>
                </a:cubicBezTo>
                <a:cubicBezTo>
                  <a:pt x="344" y="875"/>
                  <a:pt x="320" y="847"/>
                  <a:pt x="320" y="814"/>
                </a:cubicBezTo>
                <a:close/>
                <a:moveTo>
                  <a:pt x="727" y="814"/>
                </a:moveTo>
                <a:cubicBezTo>
                  <a:pt x="727" y="782"/>
                  <a:pt x="754" y="757"/>
                  <a:pt x="787" y="757"/>
                </a:cubicBezTo>
                <a:cubicBezTo>
                  <a:pt x="820" y="757"/>
                  <a:pt x="845" y="781"/>
                  <a:pt x="845" y="814"/>
                </a:cubicBezTo>
                <a:cubicBezTo>
                  <a:pt x="845" y="846"/>
                  <a:pt x="820" y="875"/>
                  <a:pt x="787" y="875"/>
                </a:cubicBezTo>
                <a:cubicBezTo>
                  <a:pt x="754" y="875"/>
                  <a:pt x="727" y="847"/>
                  <a:pt x="727" y="81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15624" y="1509713"/>
            <a:ext cx="419100" cy="336550"/>
          </a:xfrm>
          <a:custGeom>
            <a:avLst/>
            <a:gdLst>
              <a:gd name="T0" fmla="*/ 1050 w 1166"/>
              <a:gd name="T1" fmla="*/ 586 h 937"/>
              <a:gd name="T2" fmla="*/ 1050 w 1166"/>
              <a:gd name="T3" fmla="*/ 468 h 937"/>
              <a:gd name="T4" fmla="*/ 465 w 1166"/>
              <a:gd name="T5" fmla="*/ 468 h 937"/>
              <a:gd name="T6" fmla="*/ 465 w 1166"/>
              <a:gd name="T7" fmla="*/ 586 h 937"/>
              <a:gd name="T8" fmla="*/ 1050 w 1166"/>
              <a:gd name="T9" fmla="*/ 586 h 937"/>
              <a:gd name="T10" fmla="*/ 1050 w 1166"/>
              <a:gd name="T11" fmla="*/ 818 h 937"/>
              <a:gd name="T12" fmla="*/ 1050 w 1166"/>
              <a:gd name="T13" fmla="*/ 700 h 937"/>
              <a:gd name="T14" fmla="*/ 815 w 1166"/>
              <a:gd name="T15" fmla="*/ 700 h 937"/>
              <a:gd name="T16" fmla="*/ 815 w 1166"/>
              <a:gd name="T17" fmla="*/ 818 h 937"/>
              <a:gd name="T18" fmla="*/ 1050 w 1166"/>
              <a:gd name="T19" fmla="*/ 818 h 937"/>
              <a:gd name="T20" fmla="*/ 700 w 1166"/>
              <a:gd name="T21" fmla="*/ 818 h 937"/>
              <a:gd name="T22" fmla="*/ 700 w 1166"/>
              <a:gd name="T23" fmla="*/ 700 h 937"/>
              <a:gd name="T24" fmla="*/ 115 w 1166"/>
              <a:gd name="T25" fmla="*/ 700 h 937"/>
              <a:gd name="T26" fmla="*/ 115 w 1166"/>
              <a:gd name="T27" fmla="*/ 818 h 937"/>
              <a:gd name="T28" fmla="*/ 700 w 1166"/>
              <a:gd name="T29" fmla="*/ 818 h 937"/>
              <a:gd name="T30" fmla="*/ 115 w 1166"/>
              <a:gd name="T31" fmla="*/ 468 h 937"/>
              <a:gd name="T32" fmla="*/ 115 w 1166"/>
              <a:gd name="T33" fmla="*/ 586 h 937"/>
              <a:gd name="T34" fmla="*/ 350 w 1166"/>
              <a:gd name="T35" fmla="*/ 586 h 937"/>
              <a:gd name="T36" fmla="*/ 350 w 1166"/>
              <a:gd name="T37" fmla="*/ 468 h 937"/>
              <a:gd name="T38" fmla="*/ 115 w 1166"/>
              <a:gd name="T39" fmla="*/ 468 h 937"/>
              <a:gd name="T40" fmla="*/ 1050 w 1166"/>
              <a:gd name="T41" fmla="*/ 0 h 937"/>
              <a:gd name="T42" fmla="*/ 1165 w 1166"/>
              <a:gd name="T43" fmla="*/ 118 h 937"/>
              <a:gd name="T44" fmla="*/ 1165 w 1166"/>
              <a:gd name="T45" fmla="*/ 818 h 937"/>
              <a:gd name="T46" fmla="*/ 1050 w 1166"/>
              <a:gd name="T47" fmla="*/ 936 h 937"/>
              <a:gd name="T48" fmla="*/ 115 w 1166"/>
              <a:gd name="T49" fmla="*/ 936 h 937"/>
              <a:gd name="T50" fmla="*/ 0 w 1166"/>
              <a:gd name="T51" fmla="*/ 818 h 937"/>
              <a:gd name="T52" fmla="*/ 0 w 1166"/>
              <a:gd name="T53" fmla="*/ 118 h 937"/>
              <a:gd name="T54" fmla="*/ 115 w 1166"/>
              <a:gd name="T55" fmla="*/ 0 h 937"/>
              <a:gd name="T56" fmla="*/ 1050 w 1166"/>
              <a:gd name="T57" fmla="*/ 0 h 9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66" h="937">
                <a:moveTo>
                  <a:pt x="1050" y="586"/>
                </a:moveTo>
                <a:lnTo>
                  <a:pt x="1050" y="468"/>
                </a:lnTo>
                <a:lnTo>
                  <a:pt x="465" y="468"/>
                </a:lnTo>
                <a:lnTo>
                  <a:pt x="465" y="586"/>
                </a:lnTo>
                <a:lnTo>
                  <a:pt x="1050" y="586"/>
                </a:lnTo>
                <a:close/>
                <a:moveTo>
                  <a:pt x="1050" y="818"/>
                </a:moveTo>
                <a:lnTo>
                  <a:pt x="1050" y="700"/>
                </a:lnTo>
                <a:lnTo>
                  <a:pt x="815" y="700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00" y="818"/>
                </a:moveTo>
                <a:lnTo>
                  <a:pt x="700" y="700"/>
                </a:lnTo>
                <a:lnTo>
                  <a:pt x="115" y="700"/>
                </a:lnTo>
                <a:lnTo>
                  <a:pt x="115" y="818"/>
                </a:lnTo>
                <a:lnTo>
                  <a:pt x="700" y="818"/>
                </a:lnTo>
                <a:close/>
                <a:moveTo>
                  <a:pt x="115" y="468"/>
                </a:moveTo>
                <a:lnTo>
                  <a:pt x="115" y="586"/>
                </a:lnTo>
                <a:lnTo>
                  <a:pt x="350" y="586"/>
                </a:lnTo>
                <a:lnTo>
                  <a:pt x="350" y="468"/>
                </a:lnTo>
                <a:lnTo>
                  <a:pt x="115" y="46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6"/>
                  <a:pt x="1050" y="936"/>
                </a:cubicBezTo>
                <a:lnTo>
                  <a:pt x="115" y="936"/>
                </a:lnTo>
                <a:cubicBezTo>
                  <a:pt x="52" y="936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7" y="2403475"/>
            <a:ext cx="419100" cy="293688"/>
          </a:xfrm>
          <a:custGeom>
            <a:avLst/>
            <a:gdLst>
              <a:gd name="T0" fmla="*/ 845 w 1166"/>
              <a:gd name="T1" fmla="*/ 407 h 816"/>
              <a:gd name="T2" fmla="*/ 640 w 1166"/>
              <a:gd name="T3" fmla="*/ 202 h 816"/>
              <a:gd name="T4" fmla="*/ 640 w 1166"/>
              <a:gd name="T5" fmla="*/ 350 h 816"/>
              <a:gd name="T6" fmla="*/ 290 w 1166"/>
              <a:gd name="T7" fmla="*/ 350 h 816"/>
              <a:gd name="T8" fmla="*/ 290 w 1166"/>
              <a:gd name="T9" fmla="*/ 202 h 816"/>
              <a:gd name="T10" fmla="*/ 88 w 1166"/>
              <a:gd name="T11" fmla="*/ 407 h 816"/>
              <a:gd name="T12" fmla="*/ 290 w 1166"/>
              <a:gd name="T13" fmla="*/ 612 h 816"/>
              <a:gd name="T14" fmla="*/ 290 w 1166"/>
              <a:gd name="T15" fmla="*/ 465 h 816"/>
              <a:gd name="T16" fmla="*/ 640 w 1166"/>
              <a:gd name="T17" fmla="*/ 465 h 816"/>
              <a:gd name="T18" fmla="*/ 640 w 1166"/>
              <a:gd name="T19" fmla="*/ 612 h 816"/>
              <a:gd name="T20" fmla="*/ 845 w 1166"/>
              <a:gd name="T21" fmla="*/ 407 h 816"/>
              <a:gd name="T22" fmla="*/ 1165 w 1166"/>
              <a:gd name="T23" fmla="*/ 27 h 816"/>
              <a:gd name="T24" fmla="*/ 1165 w 1166"/>
              <a:gd name="T25" fmla="*/ 787 h 816"/>
              <a:gd name="T26" fmla="*/ 932 w 1166"/>
              <a:gd name="T27" fmla="*/ 552 h 816"/>
              <a:gd name="T28" fmla="*/ 932 w 1166"/>
              <a:gd name="T29" fmla="*/ 757 h 816"/>
              <a:gd name="T30" fmla="*/ 875 w 1166"/>
              <a:gd name="T31" fmla="*/ 815 h 816"/>
              <a:gd name="T32" fmla="*/ 57 w 1166"/>
              <a:gd name="T33" fmla="*/ 815 h 816"/>
              <a:gd name="T34" fmla="*/ 0 w 1166"/>
              <a:gd name="T35" fmla="*/ 757 h 816"/>
              <a:gd name="T36" fmla="*/ 0 w 1166"/>
              <a:gd name="T37" fmla="*/ 57 h 816"/>
              <a:gd name="T38" fmla="*/ 57 w 1166"/>
              <a:gd name="T39" fmla="*/ 0 h 816"/>
              <a:gd name="T40" fmla="*/ 875 w 1166"/>
              <a:gd name="T41" fmla="*/ 0 h 816"/>
              <a:gd name="T42" fmla="*/ 932 w 1166"/>
              <a:gd name="T43" fmla="*/ 57 h 816"/>
              <a:gd name="T44" fmla="*/ 932 w 1166"/>
              <a:gd name="T45" fmla="*/ 262 h 816"/>
              <a:gd name="T46" fmla="*/ 1165 w 1166"/>
              <a:gd name="T47" fmla="*/ 27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816">
                <a:moveTo>
                  <a:pt x="845" y="407"/>
                </a:moveTo>
                <a:lnTo>
                  <a:pt x="640" y="202"/>
                </a:lnTo>
                <a:lnTo>
                  <a:pt x="640" y="350"/>
                </a:lnTo>
                <a:lnTo>
                  <a:pt x="290" y="350"/>
                </a:lnTo>
                <a:lnTo>
                  <a:pt x="290" y="202"/>
                </a:lnTo>
                <a:lnTo>
                  <a:pt x="88" y="407"/>
                </a:lnTo>
                <a:lnTo>
                  <a:pt x="290" y="612"/>
                </a:lnTo>
                <a:lnTo>
                  <a:pt x="290" y="465"/>
                </a:lnTo>
                <a:lnTo>
                  <a:pt x="640" y="465"/>
                </a:lnTo>
                <a:lnTo>
                  <a:pt x="640" y="612"/>
                </a:lnTo>
                <a:lnTo>
                  <a:pt x="845" y="407"/>
                </a:lnTo>
                <a:close/>
                <a:moveTo>
                  <a:pt x="1165" y="27"/>
                </a:moveTo>
                <a:lnTo>
                  <a:pt x="1165" y="787"/>
                </a:lnTo>
                <a:lnTo>
                  <a:pt x="932" y="552"/>
                </a:lnTo>
                <a:lnTo>
                  <a:pt x="932" y="757"/>
                </a:lnTo>
                <a:cubicBezTo>
                  <a:pt x="932" y="790"/>
                  <a:pt x="908" y="815"/>
                  <a:pt x="875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7"/>
                </a:cubicBezTo>
                <a:lnTo>
                  <a:pt x="0" y="57"/>
                </a:lnTo>
                <a:cubicBezTo>
                  <a:pt x="0" y="25"/>
                  <a:pt x="25" y="0"/>
                  <a:pt x="57" y="0"/>
                </a:cubicBezTo>
                <a:lnTo>
                  <a:pt x="875" y="0"/>
                </a:lnTo>
                <a:cubicBezTo>
                  <a:pt x="908" y="0"/>
                  <a:pt x="932" y="25"/>
                  <a:pt x="932" y="57"/>
                </a:cubicBezTo>
                <a:lnTo>
                  <a:pt x="932" y="262"/>
                </a:lnTo>
                <a:lnTo>
                  <a:pt x="1165" y="2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43126" y="2298702"/>
            <a:ext cx="398463" cy="504825"/>
          </a:xfrm>
          <a:custGeom>
            <a:avLst/>
            <a:gdLst>
              <a:gd name="T0" fmla="*/ 990 w 1109"/>
              <a:gd name="T1" fmla="*/ 1108 h 1401"/>
              <a:gd name="T2" fmla="*/ 990 w 1109"/>
              <a:gd name="T3" fmla="*/ 175 h 1401"/>
              <a:gd name="T4" fmla="*/ 115 w 1109"/>
              <a:gd name="T5" fmla="*/ 175 h 1401"/>
              <a:gd name="T6" fmla="*/ 115 w 1109"/>
              <a:gd name="T7" fmla="*/ 1108 h 1401"/>
              <a:gd name="T8" fmla="*/ 990 w 1109"/>
              <a:gd name="T9" fmla="*/ 1108 h 1401"/>
              <a:gd name="T10" fmla="*/ 553 w 1109"/>
              <a:gd name="T11" fmla="*/ 1343 h 1401"/>
              <a:gd name="T12" fmla="*/ 640 w 1109"/>
              <a:gd name="T13" fmla="*/ 1255 h 1401"/>
              <a:gd name="T14" fmla="*/ 553 w 1109"/>
              <a:gd name="T15" fmla="*/ 1168 h 1401"/>
              <a:gd name="T16" fmla="*/ 465 w 1109"/>
              <a:gd name="T17" fmla="*/ 1255 h 1401"/>
              <a:gd name="T18" fmla="*/ 553 w 1109"/>
              <a:gd name="T19" fmla="*/ 1343 h 1401"/>
              <a:gd name="T20" fmla="*/ 963 w 1109"/>
              <a:gd name="T21" fmla="*/ 0 h 1401"/>
              <a:gd name="T22" fmla="*/ 1108 w 1109"/>
              <a:gd name="T23" fmla="*/ 145 h 1401"/>
              <a:gd name="T24" fmla="*/ 1108 w 1109"/>
              <a:gd name="T25" fmla="*/ 1255 h 1401"/>
              <a:gd name="T26" fmla="*/ 963 w 1109"/>
              <a:gd name="T27" fmla="*/ 1400 h 1401"/>
              <a:gd name="T28" fmla="*/ 145 w 1109"/>
              <a:gd name="T29" fmla="*/ 1400 h 1401"/>
              <a:gd name="T30" fmla="*/ 0 w 1109"/>
              <a:gd name="T31" fmla="*/ 1255 h 1401"/>
              <a:gd name="T32" fmla="*/ 0 w 1109"/>
              <a:gd name="T33" fmla="*/ 145 h 1401"/>
              <a:gd name="T34" fmla="*/ 145 w 1109"/>
              <a:gd name="T35" fmla="*/ 0 h 1401"/>
              <a:gd name="T36" fmla="*/ 963 w 1109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9" h="1401">
                <a:moveTo>
                  <a:pt x="990" y="1108"/>
                </a:moveTo>
                <a:lnTo>
                  <a:pt x="990" y="175"/>
                </a:lnTo>
                <a:lnTo>
                  <a:pt x="115" y="175"/>
                </a:lnTo>
                <a:lnTo>
                  <a:pt x="115" y="1108"/>
                </a:lnTo>
                <a:lnTo>
                  <a:pt x="990" y="1108"/>
                </a:lnTo>
                <a:close/>
                <a:moveTo>
                  <a:pt x="553" y="1343"/>
                </a:moveTo>
                <a:cubicBezTo>
                  <a:pt x="602" y="1343"/>
                  <a:pt x="640" y="1304"/>
                  <a:pt x="640" y="1255"/>
                </a:cubicBezTo>
                <a:cubicBezTo>
                  <a:pt x="640" y="1205"/>
                  <a:pt x="602" y="1168"/>
                  <a:pt x="553" y="1168"/>
                </a:cubicBezTo>
                <a:cubicBezTo>
                  <a:pt x="504" y="1168"/>
                  <a:pt x="465" y="1205"/>
                  <a:pt x="465" y="1255"/>
                </a:cubicBezTo>
                <a:cubicBezTo>
                  <a:pt x="465" y="1304"/>
                  <a:pt x="504" y="1343"/>
                  <a:pt x="553" y="1343"/>
                </a:cubicBezTo>
                <a:close/>
                <a:moveTo>
                  <a:pt x="963" y="0"/>
                </a:moveTo>
                <a:cubicBezTo>
                  <a:pt x="1042" y="0"/>
                  <a:pt x="1108" y="66"/>
                  <a:pt x="1108" y="145"/>
                </a:cubicBezTo>
                <a:lnTo>
                  <a:pt x="1108" y="1255"/>
                </a:lnTo>
                <a:cubicBezTo>
                  <a:pt x="1108" y="1335"/>
                  <a:pt x="1042" y="1400"/>
                  <a:pt x="963" y="1400"/>
                </a:cubicBezTo>
                <a:lnTo>
                  <a:pt x="145" y="1400"/>
                </a:lnTo>
                <a:cubicBezTo>
                  <a:pt x="66" y="1400"/>
                  <a:pt x="0" y="1335"/>
                  <a:pt x="0" y="1255"/>
                </a:cubicBezTo>
                <a:lnTo>
                  <a:pt x="0" y="145"/>
                </a:lnTo>
                <a:cubicBezTo>
                  <a:pt x="0" y="66"/>
                  <a:pt x="66" y="0"/>
                  <a:pt x="145" y="0"/>
                </a:cubicBezTo>
                <a:lnTo>
                  <a:pt x="963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30564" y="2298702"/>
            <a:ext cx="377825" cy="504825"/>
          </a:xfrm>
          <a:custGeom>
            <a:avLst/>
            <a:gdLst>
              <a:gd name="T0" fmla="*/ 949 w 1051"/>
              <a:gd name="T1" fmla="*/ 1108 h 1401"/>
              <a:gd name="T2" fmla="*/ 949 w 1051"/>
              <a:gd name="T3" fmla="*/ 175 h 1401"/>
              <a:gd name="T4" fmla="*/ 101 w 1051"/>
              <a:gd name="T5" fmla="*/ 175 h 1401"/>
              <a:gd name="T6" fmla="*/ 101 w 1051"/>
              <a:gd name="T7" fmla="*/ 1108 h 1401"/>
              <a:gd name="T8" fmla="*/ 949 w 1051"/>
              <a:gd name="T9" fmla="*/ 1108 h 1401"/>
              <a:gd name="T10" fmla="*/ 642 w 1051"/>
              <a:gd name="T11" fmla="*/ 1283 h 1401"/>
              <a:gd name="T12" fmla="*/ 642 w 1051"/>
              <a:gd name="T13" fmla="*/ 1225 h 1401"/>
              <a:gd name="T14" fmla="*/ 407 w 1051"/>
              <a:gd name="T15" fmla="*/ 1225 h 1401"/>
              <a:gd name="T16" fmla="*/ 407 w 1051"/>
              <a:gd name="T17" fmla="*/ 1283 h 1401"/>
              <a:gd name="T18" fmla="*/ 642 w 1051"/>
              <a:gd name="T19" fmla="*/ 1283 h 1401"/>
              <a:gd name="T20" fmla="*/ 875 w 1051"/>
              <a:gd name="T21" fmla="*/ 0 h 1401"/>
              <a:gd name="T22" fmla="*/ 1050 w 1051"/>
              <a:gd name="T23" fmla="*/ 175 h 1401"/>
              <a:gd name="T24" fmla="*/ 1050 w 1051"/>
              <a:gd name="T25" fmla="*/ 1225 h 1401"/>
              <a:gd name="T26" fmla="*/ 875 w 1051"/>
              <a:gd name="T27" fmla="*/ 1400 h 1401"/>
              <a:gd name="T28" fmla="*/ 175 w 1051"/>
              <a:gd name="T29" fmla="*/ 1400 h 1401"/>
              <a:gd name="T30" fmla="*/ 0 w 1051"/>
              <a:gd name="T31" fmla="*/ 1225 h 1401"/>
              <a:gd name="T32" fmla="*/ 0 w 1051"/>
              <a:gd name="T33" fmla="*/ 175 h 1401"/>
              <a:gd name="T34" fmla="*/ 175 w 1051"/>
              <a:gd name="T35" fmla="*/ 0 h 1401"/>
              <a:gd name="T36" fmla="*/ 875 w 1051"/>
              <a:gd name="T3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51" h="1401">
                <a:moveTo>
                  <a:pt x="949" y="1108"/>
                </a:moveTo>
                <a:lnTo>
                  <a:pt x="949" y="175"/>
                </a:lnTo>
                <a:lnTo>
                  <a:pt x="101" y="175"/>
                </a:lnTo>
                <a:lnTo>
                  <a:pt x="101" y="1108"/>
                </a:lnTo>
                <a:lnTo>
                  <a:pt x="949" y="1108"/>
                </a:lnTo>
                <a:close/>
                <a:moveTo>
                  <a:pt x="642" y="1283"/>
                </a:moveTo>
                <a:lnTo>
                  <a:pt x="642" y="1225"/>
                </a:lnTo>
                <a:lnTo>
                  <a:pt x="407" y="1225"/>
                </a:lnTo>
                <a:lnTo>
                  <a:pt x="407" y="1283"/>
                </a:lnTo>
                <a:lnTo>
                  <a:pt x="642" y="1283"/>
                </a:lnTo>
                <a:close/>
                <a:moveTo>
                  <a:pt x="875" y="0"/>
                </a:moveTo>
                <a:cubicBezTo>
                  <a:pt x="970" y="0"/>
                  <a:pt x="1050" y="80"/>
                  <a:pt x="1050" y="175"/>
                </a:cubicBezTo>
                <a:lnTo>
                  <a:pt x="1050" y="1225"/>
                </a:lnTo>
                <a:cubicBezTo>
                  <a:pt x="1050" y="1321"/>
                  <a:pt x="970" y="1400"/>
                  <a:pt x="875" y="1400"/>
                </a:cubicBezTo>
                <a:lnTo>
                  <a:pt x="175" y="1400"/>
                </a:lnTo>
                <a:cubicBezTo>
                  <a:pt x="79" y="1400"/>
                  <a:pt x="0" y="1321"/>
                  <a:pt x="0" y="1225"/>
                </a:cubicBezTo>
                <a:lnTo>
                  <a:pt x="0" y="175"/>
                </a:lnTo>
                <a:cubicBezTo>
                  <a:pt x="0" y="80"/>
                  <a:pt x="79" y="0"/>
                  <a:pt x="175" y="0"/>
                </a:cubicBezTo>
                <a:lnTo>
                  <a:pt x="87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64024" y="2360614"/>
            <a:ext cx="463550" cy="377825"/>
          </a:xfrm>
          <a:custGeom>
            <a:avLst/>
            <a:gdLst>
              <a:gd name="T0" fmla="*/ 1167 w 1286"/>
              <a:gd name="T1" fmla="*/ 933 h 1051"/>
              <a:gd name="T2" fmla="*/ 1167 w 1286"/>
              <a:gd name="T3" fmla="*/ 350 h 1051"/>
              <a:gd name="T4" fmla="*/ 700 w 1286"/>
              <a:gd name="T5" fmla="*/ 350 h 1051"/>
              <a:gd name="T6" fmla="*/ 700 w 1286"/>
              <a:gd name="T7" fmla="*/ 118 h 1051"/>
              <a:gd name="T8" fmla="*/ 118 w 1286"/>
              <a:gd name="T9" fmla="*/ 118 h 1051"/>
              <a:gd name="T10" fmla="*/ 118 w 1286"/>
              <a:gd name="T11" fmla="*/ 933 h 1051"/>
              <a:gd name="T12" fmla="*/ 1167 w 1286"/>
              <a:gd name="T13" fmla="*/ 933 h 1051"/>
              <a:gd name="T14" fmla="*/ 1167 w 1286"/>
              <a:gd name="T15" fmla="*/ 0 h 1051"/>
              <a:gd name="T16" fmla="*/ 1285 w 1286"/>
              <a:gd name="T17" fmla="*/ 118 h 1051"/>
              <a:gd name="T18" fmla="*/ 1285 w 1286"/>
              <a:gd name="T19" fmla="*/ 933 h 1051"/>
              <a:gd name="T20" fmla="*/ 1167 w 1286"/>
              <a:gd name="T21" fmla="*/ 1050 h 1051"/>
              <a:gd name="T22" fmla="*/ 118 w 1286"/>
              <a:gd name="T23" fmla="*/ 1050 h 1051"/>
              <a:gd name="T24" fmla="*/ 0 w 1286"/>
              <a:gd name="T25" fmla="*/ 933 h 1051"/>
              <a:gd name="T26" fmla="*/ 0 w 1286"/>
              <a:gd name="T27" fmla="*/ 118 h 1051"/>
              <a:gd name="T28" fmla="*/ 118 w 1286"/>
              <a:gd name="T29" fmla="*/ 0 h 1051"/>
              <a:gd name="T30" fmla="*/ 1167 w 1286"/>
              <a:gd name="T31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051">
                <a:moveTo>
                  <a:pt x="1167" y="933"/>
                </a:moveTo>
                <a:lnTo>
                  <a:pt x="1167" y="350"/>
                </a:lnTo>
                <a:lnTo>
                  <a:pt x="700" y="350"/>
                </a:lnTo>
                <a:lnTo>
                  <a:pt x="700" y="118"/>
                </a:lnTo>
                <a:lnTo>
                  <a:pt x="118" y="118"/>
                </a:lnTo>
                <a:lnTo>
                  <a:pt x="118" y="933"/>
                </a:lnTo>
                <a:lnTo>
                  <a:pt x="1167" y="933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41937" y="2360614"/>
            <a:ext cx="463550" cy="377825"/>
          </a:xfrm>
          <a:custGeom>
            <a:avLst/>
            <a:gdLst>
              <a:gd name="T0" fmla="*/ 935 w 1286"/>
              <a:gd name="T1" fmla="*/ 933 h 1051"/>
              <a:gd name="T2" fmla="*/ 1050 w 1286"/>
              <a:gd name="T3" fmla="*/ 1050 h 1051"/>
              <a:gd name="T4" fmla="*/ 700 w 1286"/>
              <a:gd name="T5" fmla="*/ 1050 h 1051"/>
              <a:gd name="T6" fmla="*/ 817 w 1286"/>
              <a:gd name="T7" fmla="*/ 933 h 1051"/>
              <a:gd name="T8" fmla="*/ 700 w 1286"/>
              <a:gd name="T9" fmla="*/ 1050 h 1051"/>
              <a:gd name="T10" fmla="*/ 1167 w 1286"/>
              <a:gd name="T11" fmla="*/ 468 h 1051"/>
              <a:gd name="T12" fmla="*/ 1285 w 1286"/>
              <a:gd name="T13" fmla="*/ 583 h 1051"/>
              <a:gd name="T14" fmla="*/ 1167 w 1286"/>
              <a:gd name="T15" fmla="*/ 1050 h 1051"/>
              <a:gd name="T16" fmla="*/ 1285 w 1286"/>
              <a:gd name="T17" fmla="*/ 933 h 1051"/>
              <a:gd name="T18" fmla="*/ 235 w 1286"/>
              <a:gd name="T19" fmla="*/ 118 h 1051"/>
              <a:gd name="T20" fmla="*/ 350 w 1286"/>
              <a:gd name="T21" fmla="*/ 0 h 1051"/>
              <a:gd name="T22" fmla="*/ 235 w 1286"/>
              <a:gd name="T23" fmla="*/ 118 h 1051"/>
              <a:gd name="T24" fmla="*/ 235 w 1286"/>
              <a:gd name="T25" fmla="*/ 933 h 1051"/>
              <a:gd name="T26" fmla="*/ 350 w 1286"/>
              <a:gd name="T27" fmla="*/ 1050 h 1051"/>
              <a:gd name="T28" fmla="*/ 467 w 1286"/>
              <a:gd name="T29" fmla="*/ 118 h 1051"/>
              <a:gd name="T30" fmla="*/ 585 w 1286"/>
              <a:gd name="T31" fmla="*/ 0 h 1051"/>
              <a:gd name="T32" fmla="*/ 467 w 1286"/>
              <a:gd name="T33" fmla="*/ 118 h 1051"/>
              <a:gd name="T34" fmla="*/ 1285 w 1286"/>
              <a:gd name="T35" fmla="*/ 700 h 1051"/>
              <a:gd name="T36" fmla="*/ 1167 w 1286"/>
              <a:gd name="T37" fmla="*/ 818 h 1051"/>
              <a:gd name="T38" fmla="*/ 1167 w 1286"/>
              <a:gd name="T39" fmla="*/ 0 h 1051"/>
              <a:gd name="T40" fmla="*/ 1285 w 1286"/>
              <a:gd name="T41" fmla="*/ 350 h 1051"/>
              <a:gd name="T42" fmla="*/ 700 w 1286"/>
              <a:gd name="T43" fmla="*/ 0 h 1051"/>
              <a:gd name="T44" fmla="*/ 117 w 1286"/>
              <a:gd name="T45" fmla="*/ 1050 h 1051"/>
              <a:gd name="T46" fmla="*/ 117 w 1286"/>
              <a:gd name="T47" fmla="*/ 933 h 1051"/>
              <a:gd name="T48" fmla="*/ 0 w 1286"/>
              <a:gd name="T49" fmla="*/ 700 h 1051"/>
              <a:gd name="T50" fmla="*/ 117 w 1286"/>
              <a:gd name="T51" fmla="*/ 818 h 1051"/>
              <a:gd name="T52" fmla="*/ 0 w 1286"/>
              <a:gd name="T53" fmla="*/ 700 h 1051"/>
              <a:gd name="T54" fmla="*/ 467 w 1286"/>
              <a:gd name="T55" fmla="*/ 933 h 1051"/>
              <a:gd name="T56" fmla="*/ 585 w 1286"/>
              <a:gd name="T57" fmla="*/ 1050 h 1051"/>
              <a:gd name="T58" fmla="*/ 0 w 1286"/>
              <a:gd name="T59" fmla="*/ 118 h 1051"/>
              <a:gd name="T60" fmla="*/ 117 w 1286"/>
              <a:gd name="T61" fmla="*/ 118 h 1051"/>
              <a:gd name="T62" fmla="*/ 0 w 1286"/>
              <a:gd name="T63" fmla="*/ 583 h 1051"/>
              <a:gd name="T64" fmla="*/ 117 w 1286"/>
              <a:gd name="T65" fmla="*/ 468 h 1051"/>
              <a:gd name="T66" fmla="*/ 0 w 1286"/>
              <a:gd name="T67" fmla="*/ 583 h 1051"/>
              <a:gd name="T68" fmla="*/ 0 w 1286"/>
              <a:gd name="T69" fmla="*/ 233 h 1051"/>
              <a:gd name="T70" fmla="*/ 117 w 1286"/>
              <a:gd name="T71" fmla="*/ 3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86" h="1051">
                <a:moveTo>
                  <a:pt x="935" y="1050"/>
                </a:moveTo>
                <a:lnTo>
                  <a:pt x="935" y="933"/>
                </a:lnTo>
                <a:lnTo>
                  <a:pt x="1050" y="933"/>
                </a:lnTo>
                <a:lnTo>
                  <a:pt x="1050" y="1050"/>
                </a:lnTo>
                <a:lnTo>
                  <a:pt x="935" y="1050"/>
                </a:lnTo>
                <a:close/>
                <a:moveTo>
                  <a:pt x="700" y="1050"/>
                </a:moveTo>
                <a:lnTo>
                  <a:pt x="700" y="933"/>
                </a:lnTo>
                <a:lnTo>
                  <a:pt x="817" y="933"/>
                </a:lnTo>
                <a:lnTo>
                  <a:pt x="817" y="1050"/>
                </a:lnTo>
                <a:lnTo>
                  <a:pt x="700" y="1050"/>
                </a:lnTo>
                <a:close/>
                <a:moveTo>
                  <a:pt x="1167" y="583"/>
                </a:moveTo>
                <a:lnTo>
                  <a:pt x="1167" y="468"/>
                </a:lnTo>
                <a:lnTo>
                  <a:pt x="1285" y="468"/>
                </a:lnTo>
                <a:lnTo>
                  <a:pt x="1285" y="583"/>
                </a:lnTo>
                <a:lnTo>
                  <a:pt x="1167" y="583"/>
                </a:lnTo>
                <a:close/>
                <a:moveTo>
                  <a:pt x="1167" y="1050"/>
                </a:moveTo>
                <a:lnTo>
                  <a:pt x="1167" y="933"/>
                </a:lnTo>
                <a:lnTo>
                  <a:pt x="1285" y="933"/>
                </a:lnTo>
                <a:cubicBezTo>
                  <a:pt x="1285" y="996"/>
                  <a:pt x="1230" y="1050"/>
                  <a:pt x="1167" y="1050"/>
                </a:cubicBezTo>
                <a:close/>
                <a:moveTo>
                  <a:pt x="235" y="118"/>
                </a:moveTo>
                <a:lnTo>
                  <a:pt x="235" y="0"/>
                </a:lnTo>
                <a:lnTo>
                  <a:pt x="350" y="0"/>
                </a:lnTo>
                <a:lnTo>
                  <a:pt x="350" y="118"/>
                </a:lnTo>
                <a:lnTo>
                  <a:pt x="235" y="118"/>
                </a:lnTo>
                <a:close/>
                <a:moveTo>
                  <a:pt x="235" y="1050"/>
                </a:moveTo>
                <a:lnTo>
                  <a:pt x="235" y="933"/>
                </a:lnTo>
                <a:lnTo>
                  <a:pt x="350" y="933"/>
                </a:lnTo>
                <a:lnTo>
                  <a:pt x="350" y="1050"/>
                </a:lnTo>
                <a:lnTo>
                  <a:pt x="235" y="1050"/>
                </a:lnTo>
                <a:close/>
                <a:moveTo>
                  <a:pt x="467" y="118"/>
                </a:moveTo>
                <a:lnTo>
                  <a:pt x="467" y="0"/>
                </a:lnTo>
                <a:lnTo>
                  <a:pt x="585" y="0"/>
                </a:lnTo>
                <a:lnTo>
                  <a:pt x="585" y="118"/>
                </a:lnTo>
                <a:lnTo>
                  <a:pt x="467" y="118"/>
                </a:lnTo>
                <a:close/>
                <a:moveTo>
                  <a:pt x="1167" y="700"/>
                </a:moveTo>
                <a:lnTo>
                  <a:pt x="1285" y="700"/>
                </a:lnTo>
                <a:lnTo>
                  <a:pt x="1285" y="818"/>
                </a:lnTo>
                <a:lnTo>
                  <a:pt x="1167" y="818"/>
                </a:lnTo>
                <a:lnTo>
                  <a:pt x="1167" y="700"/>
                </a:lnTo>
                <a:close/>
                <a:moveTo>
                  <a:pt x="1167" y="0"/>
                </a:moveTo>
                <a:cubicBezTo>
                  <a:pt x="1230" y="0"/>
                  <a:pt x="1285" y="55"/>
                  <a:pt x="1285" y="118"/>
                </a:cubicBezTo>
                <a:lnTo>
                  <a:pt x="1285" y="350"/>
                </a:lnTo>
                <a:lnTo>
                  <a:pt x="700" y="350"/>
                </a:lnTo>
                <a:lnTo>
                  <a:pt x="700" y="0"/>
                </a:lnTo>
                <a:lnTo>
                  <a:pt x="1167" y="0"/>
                </a:lnTo>
                <a:close/>
                <a:moveTo>
                  <a:pt x="117" y="1050"/>
                </a:moveTo>
                <a:cubicBezTo>
                  <a:pt x="54" y="1050"/>
                  <a:pt x="0" y="996"/>
                  <a:pt x="0" y="933"/>
                </a:cubicBezTo>
                <a:lnTo>
                  <a:pt x="117" y="933"/>
                </a:lnTo>
                <a:lnTo>
                  <a:pt x="117" y="1050"/>
                </a:lnTo>
                <a:close/>
                <a:moveTo>
                  <a:pt x="0" y="700"/>
                </a:moveTo>
                <a:lnTo>
                  <a:pt x="117" y="700"/>
                </a:lnTo>
                <a:lnTo>
                  <a:pt x="117" y="818"/>
                </a:lnTo>
                <a:lnTo>
                  <a:pt x="0" y="818"/>
                </a:lnTo>
                <a:lnTo>
                  <a:pt x="0" y="700"/>
                </a:lnTo>
                <a:close/>
                <a:moveTo>
                  <a:pt x="467" y="1050"/>
                </a:moveTo>
                <a:lnTo>
                  <a:pt x="467" y="933"/>
                </a:lnTo>
                <a:lnTo>
                  <a:pt x="585" y="933"/>
                </a:lnTo>
                <a:lnTo>
                  <a:pt x="585" y="1050"/>
                </a:lnTo>
                <a:lnTo>
                  <a:pt x="467" y="1050"/>
                </a:lnTo>
                <a:close/>
                <a:moveTo>
                  <a:pt x="0" y="118"/>
                </a:moveTo>
                <a:cubicBezTo>
                  <a:pt x="0" y="55"/>
                  <a:pt x="54" y="0"/>
                  <a:pt x="117" y="0"/>
                </a:cubicBezTo>
                <a:lnTo>
                  <a:pt x="117" y="118"/>
                </a:lnTo>
                <a:lnTo>
                  <a:pt x="0" y="118"/>
                </a:lnTo>
                <a:close/>
                <a:moveTo>
                  <a:pt x="0" y="583"/>
                </a:moveTo>
                <a:lnTo>
                  <a:pt x="0" y="468"/>
                </a:lnTo>
                <a:lnTo>
                  <a:pt x="117" y="468"/>
                </a:lnTo>
                <a:lnTo>
                  <a:pt x="117" y="583"/>
                </a:lnTo>
                <a:lnTo>
                  <a:pt x="0" y="583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117" y="233"/>
                </a:lnTo>
                <a:lnTo>
                  <a:pt x="117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502399" y="2319338"/>
            <a:ext cx="293688" cy="463550"/>
          </a:xfrm>
          <a:custGeom>
            <a:avLst/>
            <a:gdLst>
              <a:gd name="T0" fmla="*/ 640 w 816"/>
              <a:gd name="T1" fmla="*/ 700 h 1286"/>
              <a:gd name="T2" fmla="*/ 408 w 816"/>
              <a:gd name="T3" fmla="*/ 935 h 1286"/>
              <a:gd name="T4" fmla="*/ 175 w 816"/>
              <a:gd name="T5" fmla="*/ 700 h 1286"/>
              <a:gd name="T6" fmla="*/ 350 w 816"/>
              <a:gd name="T7" fmla="*/ 700 h 1286"/>
              <a:gd name="T8" fmla="*/ 350 w 816"/>
              <a:gd name="T9" fmla="*/ 410 h 1286"/>
              <a:gd name="T10" fmla="*/ 465 w 816"/>
              <a:gd name="T11" fmla="*/ 410 h 1286"/>
              <a:gd name="T12" fmla="*/ 465 w 816"/>
              <a:gd name="T13" fmla="*/ 700 h 1286"/>
              <a:gd name="T14" fmla="*/ 640 w 816"/>
              <a:gd name="T15" fmla="*/ 700 h 1286"/>
              <a:gd name="T16" fmla="*/ 700 w 816"/>
              <a:gd name="T17" fmla="*/ 1050 h 1286"/>
              <a:gd name="T18" fmla="*/ 700 w 816"/>
              <a:gd name="T19" fmla="*/ 235 h 1286"/>
              <a:gd name="T20" fmla="*/ 115 w 816"/>
              <a:gd name="T21" fmla="*/ 235 h 1286"/>
              <a:gd name="T22" fmla="*/ 115 w 816"/>
              <a:gd name="T23" fmla="*/ 1050 h 1286"/>
              <a:gd name="T24" fmla="*/ 700 w 816"/>
              <a:gd name="T25" fmla="*/ 1050 h 1286"/>
              <a:gd name="T26" fmla="*/ 700 w 816"/>
              <a:gd name="T27" fmla="*/ 3 h 1286"/>
              <a:gd name="T28" fmla="*/ 815 w 816"/>
              <a:gd name="T29" fmla="*/ 117 h 1286"/>
              <a:gd name="T30" fmla="*/ 815 w 816"/>
              <a:gd name="T31" fmla="*/ 1167 h 1286"/>
              <a:gd name="T32" fmla="*/ 700 w 816"/>
              <a:gd name="T33" fmla="*/ 1285 h 1286"/>
              <a:gd name="T34" fmla="*/ 115 w 816"/>
              <a:gd name="T35" fmla="*/ 1285 h 1286"/>
              <a:gd name="T36" fmla="*/ 0 w 816"/>
              <a:gd name="T37" fmla="*/ 1167 h 1286"/>
              <a:gd name="T38" fmla="*/ 0 w 816"/>
              <a:gd name="T39" fmla="*/ 117 h 1286"/>
              <a:gd name="T40" fmla="*/ 115 w 816"/>
              <a:gd name="T41" fmla="*/ 0 h 1286"/>
              <a:gd name="T42" fmla="*/ 700 w 816"/>
              <a:gd name="T43" fmla="*/ 3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16" h="1286">
                <a:moveTo>
                  <a:pt x="640" y="700"/>
                </a:moveTo>
                <a:lnTo>
                  <a:pt x="408" y="935"/>
                </a:lnTo>
                <a:lnTo>
                  <a:pt x="175" y="700"/>
                </a:lnTo>
                <a:lnTo>
                  <a:pt x="350" y="700"/>
                </a:lnTo>
                <a:lnTo>
                  <a:pt x="350" y="410"/>
                </a:lnTo>
                <a:lnTo>
                  <a:pt x="465" y="410"/>
                </a:lnTo>
                <a:lnTo>
                  <a:pt x="465" y="700"/>
                </a:lnTo>
                <a:lnTo>
                  <a:pt x="640" y="700"/>
                </a:lnTo>
                <a:close/>
                <a:moveTo>
                  <a:pt x="700" y="1050"/>
                </a:moveTo>
                <a:lnTo>
                  <a:pt x="700" y="235"/>
                </a:lnTo>
                <a:lnTo>
                  <a:pt x="115" y="235"/>
                </a:lnTo>
                <a:lnTo>
                  <a:pt x="115" y="1050"/>
                </a:lnTo>
                <a:lnTo>
                  <a:pt x="700" y="1050"/>
                </a:lnTo>
                <a:close/>
                <a:moveTo>
                  <a:pt x="700" y="3"/>
                </a:moveTo>
                <a:cubicBezTo>
                  <a:pt x="763" y="3"/>
                  <a:pt x="815" y="55"/>
                  <a:pt x="815" y="117"/>
                </a:cubicBezTo>
                <a:lnTo>
                  <a:pt x="815" y="1167"/>
                </a:lnTo>
                <a:cubicBezTo>
                  <a:pt x="815" y="1230"/>
                  <a:pt x="763" y="1285"/>
                  <a:pt x="700" y="1285"/>
                </a:cubicBezTo>
                <a:lnTo>
                  <a:pt x="115" y="1285"/>
                </a:lnTo>
                <a:cubicBezTo>
                  <a:pt x="52" y="1285"/>
                  <a:pt x="0" y="1230"/>
                  <a:pt x="0" y="1167"/>
                </a:cubicBezTo>
                <a:lnTo>
                  <a:pt x="0" y="117"/>
                </a:lnTo>
                <a:cubicBezTo>
                  <a:pt x="0" y="55"/>
                  <a:pt x="52" y="0"/>
                  <a:pt x="115" y="0"/>
                </a:cubicBezTo>
                <a:lnTo>
                  <a:pt x="700" y="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494587" y="2360614"/>
            <a:ext cx="463550" cy="377825"/>
          </a:xfrm>
          <a:custGeom>
            <a:avLst/>
            <a:gdLst>
              <a:gd name="T0" fmla="*/ 1168 w 1286"/>
              <a:gd name="T1" fmla="*/ 0 h 1051"/>
              <a:gd name="T2" fmla="*/ 1285 w 1286"/>
              <a:gd name="T3" fmla="*/ 115 h 1051"/>
              <a:gd name="T4" fmla="*/ 1285 w 1286"/>
              <a:gd name="T5" fmla="*/ 933 h 1051"/>
              <a:gd name="T6" fmla="*/ 1168 w 1286"/>
              <a:gd name="T7" fmla="*/ 1050 h 1051"/>
              <a:gd name="T8" fmla="*/ 118 w 1286"/>
              <a:gd name="T9" fmla="*/ 1050 h 1051"/>
              <a:gd name="T10" fmla="*/ 0 w 1286"/>
              <a:gd name="T11" fmla="*/ 933 h 1051"/>
              <a:gd name="T12" fmla="*/ 0 w 1286"/>
              <a:gd name="T13" fmla="*/ 115 h 1051"/>
              <a:gd name="T14" fmla="*/ 118 w 1286"/>
              <a:gd name="T15" fmla="*/ 0 h 1051"/>
              <a:gd name="T16" fmla="*/ 468 w 1286"/>
              <a:gd name="T17" fmla="*/ 0 h 1051"/>
              <a:gd name="T18" fmla="*/ 468 w 1286"/>
              <a:gd name="T19" fmla="*/ 115 h 1051"/>
              <a:gd name="T20" fmla="*/ 118 w 1286"/>
              <a:gd name="T21" fmla="*/ 115 h 1051"/>
              <a:gd name="T22" fmla="*/ 118 w 1286"/>
              <a:gd name="T23" fmla="*/ 933 h 1051"/>
              <a:gd name="T24" fmla="*/ 1168 w 1286"/>
              <a:gd name="T25" fmla="*/ 933 h 1051"/>
              <a:gd name="T26" fmla="*/ 1168 w 1286"/>
              <a:gd name="T27" fmla="*/ 115 h 1051"/>
              <a:gd name="T28" fmla="*/ 818 w 1286"/>
              <a:gd name="T29" fmla="*/ 115 h 1051"/>
              <a:gd name="T30" fmla="*/ 818 w 1286"/>
              <a:gd name="T31" fmla="*/ 0 h 1051"/>
              <a:gd name="T32" fmla="*/ 1168 w 1286"/>
              <a:gd name="T33" fmla="*/ 0 h 1051"/>
              <a:gd name="T34" fmla="*/ 643 w 1286"/>
              <a:gd name="T35" fmla="*/ 758 h 1051"/>
              <a:gd name="T36" fmla="*/ 410 w 1286"/>
              <a:gd name="T37" fmla="*/ 525 h 1051"/>
              <a:gd name="T38" fmla="*/ 585 w 1286"/>
              <a:gd name="T39" fmla="*/ 525 h 1051"/>
              <a:gd name="T40" fmla="*/ 585 w 1286"/>
              <a:gd name="T41" fmla="*/ 0 h 1051"/>
              <a:gd name="T42" fmla="*/ 700 w 1286"/>
              <a:gd name="T43" fmla="*/ 0 h 1051"/>
              <a:gd name="T44" fmla="*/ 700 w 1286"/>
              <a:gd name="T45" fmla="*/ 525 h 1051"/>
              <a:gd name="T46" fmla="*/ 875 w 1286"/>
              <a:gd name="T47" fmla="*/ 525 h 1051"/>
              <a:gd name="T48" fmla="*/ 643 w 1286"/>
              <a:gd name="T49" fmla="*/ 75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86" h="1051">
                <a:moveTo>
                  <a:pt x="1168" y="0"/>
                </a:moveTo>
                <a:cubicBezTo>
                  <a:pt x="1230" y="0"/>
                  <a:pt x="1285" y="52"/>
                  <a:pt x="1285" y="115"/>
                </a:cubicBezTo>
                <a:lnTo>
                  <a:pt x="1285" y="933"/>
                </a:lnTo>
                <a:cubicBezTo>
                  <a:pt x="1285" y="996"/>
                  <a:pt x="1230" y="1050"/>
                  <a:pt x="1168" y="1050"/>
                </a:cubicBezTo>
                <a:lnTo>
                  <a:pt x="118" y="1050"/>
                </a:lnTo>
                <a:cubicBezTo>
                  <a:pt x="55" y="1050"/>
                  <a:pt x="0" y="996"/>
                  <a:pt x="0" y="933"/>
                </a:cubicBezTo>
                <a:lnTo>
                  <a:pt x="0" y="115"/>
                </a:lnTo>
                <a:cubicBezTo>
                  <a:pt x="0" y="52"/>
                  <a:pt x="55" y="0"/>
                  <a:pt x="118" y="0"/>
                </a:cubicBezTo>
                <a:lnTo>
                  <a:pt x="468" y="0"/>
                </a:lnTo>
                <a:lnTo>
                  <a:pt x="468" y="115"/>
                </a:lnTo>
                <a:lnTo>
                  <a:pt x="118" y="115"/>
                </a:lnTo>
                <a:lnTo>
                  <a:pt x="118" y="933"/>
                </a:lnTo>
                <a:lnTo>
                  <a:pt x="1168" y="933"/>
                </a:lnTo>
                <a:lnTo>
                  <a:pt x="1168" y="115"/>
                </a:lnTo>
                <a:lnTo>
                  <a:pt x="818" y="115"/>
                </a:lnTo>
                <a:lnTo>
                  <a:pt x="818" y="0"/>
                </a:lnTo>
                <a:lnTo>
                  <a:pt x="1168" y="0"/>
                </a:lnTo>
                <a:close/>
                <a:moveTo>
                  <a:pt x="643" y="758"/>
                </a:moveTo>
                <a:lnTo>
                  <a:pt x="410" y="525"/>
                </a:lnTo>
                <a:lnTo>
                  <a:pt x="585" y="525"/>
                </a:lnTo>
                <a:lnTo>
                  <a:pt x="585" y="0"/>
                </a:lnTo>
                <a:lnTo>
                  <a:pt x="700" y="0"/>
                </a:lnTo>
                <a:lnTo>
                  <a:pt x="700" y="525"/>
                </a:lnTo>
                <a:lnTo>
                  <a:pt x="875" y="525"/>
                </a:lnTo>
                <a:lnTo>
                  <a:pt x="643" y="75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634412" y="2319338"/>
            <a:ext cx="336550" cy="463550"/>
          </a:xfrm>
          <a:custGeom>
            <a:avLst/>
            <a:gdLst>
              <a:gd name="T0" fmla="*/ 467 w 936"/>
              <a:gd name="T1" fmla="*/ 992 h 1286"/>
              <a:gd name="T2" fmla="*/ 467 w 936"/>
              <a:gd name="T3" fmla="*/ 817 h 1286"/>
              <a:gd name="T4" fmla="*/ 700 w 936"/>
              <a:gd name="T5" fmla="*/ 1050 h 1286"/>
              <a:gd name="T6" fmla="*/ 467 w 936"/>
              <a:gd name="T7" fmla="*/ 1285 h 1286"/>
              <a:gd name="T8" fmla="*/ 467 w 936"/>
              <a:gd name="T9" fmla="*/ 1110 h 1286"/>
              <a:gd name="T10" fmla="*/ 0 w 936"/>
              <a:gd name="T11" fmla="*/ 642 h 1286"/>
              <a:gd name="T12" fmla="*/ 74 w 936"/>
              <a:gd name="T13" fmla="*/ 394 h 1286"/>
              <a:gd name="T14" fmla="*/ 158 w 936"/>
              <a:gd name="T15" fmla="*/ 478 h 1286"/>
              <a:gd name="T16" fmla="*/ 117 w 936"/>
              <a:gd name="T17" fmla="*/ 642 h 1286"/>
              <a:gd name="T18" fmla="*/ 467 w 936"/>
              <a:gd name="T19" fmla="*/ 992 h 1286"/>
              <a:gd name="T20" fmla="*/ 467 w 936"/>
              <a:gd name="T21" fmla="*/ 175 h 1286"/>
              <a:gd name="T22" fmla="*/ 935 w 936"/>
              <a:gd name="T23" fmla="*/ 642 h 1286"/>
              <a:gd name="T24" fmla="*/ 861 w 936"/>
              <a:gd name="T25" fmla="*/ 891 h 1286"/>
              <a:gd name="T26" fmla="*/ 776 w 936"/>
              <a:gd name="T27" fmla="*/ 806 h 1286"/>
              <a:gd name="T28" fmla="*/ 817 w 936"/>
              <a:gd name="T29" fmla="*/ 642 h 1286"/>
              <a:gd name="T30" fmla="*/ 467 w 936"/>
              <a:gd name="T31" fmla="*/ 292 h 1286"/>
              <a:gd name="T32" fmla="*/ 467 w 936"/>
              <a:gd name="T33" fmla="*/ 467 h 1286"/>
              <a:gd name="T34" fmla="*/ 235 w 936"/>
              <a:gd name="T35" fmla="*/ 235 h 1286"/>
              <a:gd name="T36" fmla="*/ 467 w 936"/>
              <a:gd name="T37" fmla="*/ 0 h 1286"/>
              <a:gd name="T38" fmla="*/ 467 w 936"/>
              <a:gd name="T39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1286">
                <a:moveTo>
                  <a:pt x="467" y="992"/>
                </a:moveTo>
                <a:lnTo>
                  <a:pt x="467" y="817"/>
                </a:lnTo>
                <a:lnTo>
                  <a:pt x="700" y="1050"/>
                </a:lnTo>
                <a:lnTo>
                  <a:pt x="467" y="1285"/>
                </a:lnTo>
                <a:lnTo>
                  <a:pt x="467" y="1110"/>
                </a:lnTo>
                <a:cubicBezTo>
                  <a:pt x="210" y="1110"/>
                  <a:pt x="0" y="899"/>
                  <a:pt x="0" y="642"/>
                </a:cubicBezTo>
                <a:cubicBezTo>
                  <a:pt x="0" y="552"/>
                  <a:pt x="27" y="465"/>
                  <a:pt x="74" y="394"/>
                </a:cubicBezTo>
                <a:lnTo>
                  <a:pt x="158" y="478"/>
                </a:lnTo>
                <a:cubicBezTo>
                  <a:pt x="131" y="527"/>
                  <a:pt x="117" y="582"/>
                  <a:pt x="117" y="642"/>
                </a:cubicBezTo>
                <a:cubicBezTo>
                  <a:pt x="117" y="836"/>
                  <a:pt x="273" y="992"/>
                  <a:pt x="467" y="992"/>
                </a:cubicBezTo>
                <a:close/>
                <a:moveTo>
                  <a:pt x="467" y="175"/>
                </a:moveTo>
                <a:cubicBezTo>
                  <a:pt x="724" y="175"/>
                  <a:pt x="935" y="385"/>
                  <a:pt x="935" y="642"/>
                </a:cubicBezTo>
                <a:cubicBezTo>
                  <a:pt x="935" y="733"/>
                  <a:pt x="907" y="820"/>
                  <a:pt x="861" y="891"/>
                </a:cubicBezTo>
                <a:lnTo>
                  <a:pt x="776" y="806"/>
                </a:lnTo>
                <a:cubicBezTo>
                  <a:pt x="804" y="757"/>
                  <a:pt x="817" y="702"/>
                  <a:pt x="817" y="642"/>
                </a:cubicBezTo>
                <a:cubicBezTo>
                  <a:pt x="817" y="448"/>
                  <a:pt x="661" y="292"/>
                  <a:pt x="467" y="292"/>
                </a:cubicBezTo>
                <a:lnTo>
                  <a:pt x="467" y="467"/>
                </a:lnTo>
                <a:lnTo>
                  <a:pt x="235" y="235"/>
                </a:lnTo>
                <a:lnTo>
                  <a:pt x="467" y="0"/>
                </a:lnTo>
                <a:lnTo>
                  <a:pt x="467" y="1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90101" y="2381250"/>
            <a:ext cx="377825" cy="336550"/>
          </a:xfrm>
          <a:custGeom>
            <a:avLst/>
            <a:gdLst>
              <a:gd name="T0" fmla="*/ 468 w 1051"/>
              <a:gd name="T1" fmla="*/ 525 h 936"/>
              <a:gd name="T2" fmla="*/ 468 w 1051"/>
              <a:gd name="T3" fmla="*/ 175 h 936"/>
              <a:gd name="T4" fmla="*/ 582 w 1051"/>
              <a:gd name="T5" fmla="*/ 175 h 936"/>
              <a:gd name="T6" fmla="*/ 582 w 1051"/>
              <a:gd name="T7" fmla="*/ 525 h 936"/>
              <a:gd name="T8" fmla="*/ 468 w 1051"/>
              <a:gd name="T9" fmla="*/ 525 h 936"/>
              <a:gd name="T10" fmla="*/ 1050 w 1051"/>
              <a:gd name="T11" fmla="*/ 0 h 936"/>
              <a:gd name="T12" fmla="*/ 913 w 1051"/>
              <a:gd name="T13" fmla="*/ 139 h 936"/>
              <a:gd name="T14" fmla="*/ 1050 w 1051"/>
              <a:gd name="T15" fmla="*/ 467 h 936"/>
              <a:gd name="T16" fmla="*/ 700 w 1051"/>
              <a:gd name="T17" fmla="*/ 918 h 936"/>
              <a:gd name="T18" fmla="*/ 700 w 1051"/>
              <a:gd name="T19" fmla="*/ 798 h 936"/>
              <a:gd name="T20" fmla="*/ 932 w 1051"/>
              <a:gd name="T21" fmla="*/ 467 h 936"/>
              <a:gd name="T22" fmla="*/ 831 w 1051"/>
              <a:gd name="T23" fmla="*/ 221 h 936"/>
              <a:gd name="T24" fmla="*/ 700 w 1051"/>
              <a:gd name="T25" fmla="*/ 350 h 936"/>
              <a:gd name="T26" fmla="*/ 700 w 1051"/>
              <a:gd name="T27" fmla="*/ 0 h 936"/>
              <a:gd name="T28" fmla="*/ 1050 w 1051"/>
              <a:gd name="T29" fmla="*/ 0 h 936"/>
              <a:gd name="T30" fmla="*/ 468 w 1051"/>
              <a:gd name="T31" fmla="*/ 642 h 936"/>
              <a:gd name="T32" fmla="*/ 582 w 1051"/>
              <a:gd name="T33" fmla="*/ 642 h 936"/>
              <a:gd name="T34" fmla="*/ 582 w 1051"/>
              <a:gd name="T35" fmla="*/ 760 h 936"/>
              <a:gd name="T36" fmla="*/ 468 w 1051"/>
              <a:gd name="T37" fmla="*/ 760 h 936"/>
              <a:gd name="T38" fmla="*/ 468 w 1051"/>
              <a:gd name="T39" fmla="*/ 642 h 936"/>
              <a:gd name="T40" fmla="*/ 0 w 1051"/>
              <a:gd name="T41" fmla="*/ 467 h 936"/>
              <a:gd name="T42" fmla="*/ 350 w 1051"/>
              <a:gd name="T43" fmla="*/ 16 h 936"/>
              <a:gd name="T44" fmla="*/ 350 w 1051"/>
              <a:gd name="T45" fmla="*/ 136 h 936"/>
              <a:gd name="T46" fmla="*/ 118 w 1051"/>
              <a:gd name="T47" fmla="*/ 467 h 936"/>
              <a:gd name="T48" fmla="*/ 219 w 1051"/>
              <a:gd name="T49" fmla="*/ 713 h 936"/>
              <a:gd name="T50" fmla="*/ 350 w 1051"/>
              <a:gd name="T51" fmla="*/ 585 h 936"/>
              <a:gd name="T52" fmla="*/ 350 w 1051"/>
              <a:gd name="T53" fmla="*/ 935 h 936"/>
              <a:gd name="T54" fmla="*/ 0 w 1051"/>
              <a:gd name="T55" fmla="*/ 935 h 936"/>
              <a:gd name="T56" fmla="*/ 137 w 1051"/>
              <a:gd name="T57" fmla="*/ 795 h 936"/>
              <a:gd name="T58" fmla="*/ 0 w 1051"/>
              <a:gd name="T59" fmla="*/ 467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936">
                <a:moveTo>
                  <a:pt x="468" y="525"/>
                </a:moveTo>
                <a:lnTo>
                  <a:pt x="468" y="175"/>
                </a:lnTo>
                <a:lnTo>
                  <a:pt x="582" y="175"/>
                </a:lnTo>
                <a:lnTo>
                  <a:pt x="582" y="525"/>
                </a:lnTo>
                <a:lnTo>
                  <a:pt x="468" y="525"/>
                </a:lnTo>
                <a:close/>
                <a:moveTo>
                  <a:pt x="1050" y="0"/>
                </a:moveTo>
                <a:lnTo>
                  <a:pt x="913" y="139"/>
                </a:lnTo>
                <a:cubicBezTo>
                  <a:pt x="998" y="224"/>
                  <a:pt x="1050" y="339"/>
                  <a:pt x="1050" y="467"/>
                </a:cubicBezTo>
                <a:cubicBezTo>
                  <a:pt x="1050" y="686"/>
                  <a:pt x="902" y="866"/>
                  <a:pt x="700" y="918"/>
                </a:cubicBezTo>
                <a:lnTo>
                  <a:pt x="700" y="798"/>
                </a:lnTo>
                <a:cubicBezTo>
                  <a:pt x="837" y="752"/>
                  <a:pt x="932" y="620"/>
                  <a:pt x="932" y="467"/>
                </a:cubicBezTo>
                <a:cubicBezTo>
                  <a:pt x="932" y="372"/>
                  <a:pt x="894" y="284"/>
                  <a:pt x="831" y="221"/>
                </a:cubicBezTo>
                <a:lnTo>
                  <a:pt x="700" y="350"/>
                </a:lnTo>
                <a:lnTo>
                  <a:pt x="700" y="0"/>
                </a:lnTo>
                <a:lnTo>
                  <a:pt x="1050" y="0"/>
                </a:lnTo>
                <a:close/>
                <a:moveTo>
                  <a:pt x="468" y="642"/>
                </a:moveTo>
                <a:lnTo>
                  <a:pt x="582" y="642"/>
                </a:lnTo>
                <a:lnTo>
                  <a:pt x="582" y="760"/>
                </a:lnTo>
                <a:lnTo>
                  <a:pt x="468" y="760"/>
                </a:lnTo>
                <a:lnTo>
                  <a:pt x="468" y="642"/>
                </a:lnTo>
                <a:close/>
                <a:moveTo>
                  <a:pt x="0" y="467"/>
                </a:moveTo>
                <a:cubicBezTo>
                  <a:pt x="0" y="249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ubicBezTo>
                  <a:pt x="118" y="563"/>
                  <a:pt x="156" y="650"/>
                  <a:pt x="219" y="713"/>
                </a:cubicBezTo>
                <a:lnTo>
                  <a:pt x="350" y="585"/>
                </a:lnTo>
                <a:lnTo>
                  <a:pt x="350" y="935"/>
                </a:lnTo>
                <a:lnTo>
                  <a:pt x="0" y="935"/>
                </a:lnTo>
                <a:lnTo>
                  <a:pt x="137" y="795"/>
                </a:lnTo>
                <a:cubicBezTo>
                  <a:pt x="52" y="711"/>
                  <a:pt x="0" y="596"/>
                  <a:pt x="0" y="46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74362" y="2370138"/>
            <a:ext cx="360362" cy="360362"/>
          </a:xfrm>
          <a:custGeom>
            <a:avLst/>
            <a:gdLst>
              <a:gd name="T0" fmla="*/ 1001 w 1002"/>
              <a:gd name="T1" fmla="*/ 0 h 1002"/>
              <a:gd name="T2" fmla="*/ 862 w 1002"/>
              <a:gd name="T3" fmla="*/ 139 h 1002"/>
              <a:gd name="T4" fmla="*/ 1001 w 1002"/>
              <a:gd name="T5" fmla="*/ 468 h 1002"/>
              <a:gd name="T6" fmla="*/ 930 w 1002"/>
              <a:gd name="T7" fmla="*/ 714 h 1002"/>
              <a:gd name="T8" fmla="*/ 842 w 1002"/>
              <a:gd name="T9" fmla="*/ 629 h 1002"/>
              <a:gd name="T10" fmla="*/ 883 w 1002"/>
              <a:gd name="T11" fmla="*/ 468 h 1002"/>
              <a:gd name="T12" fmla="*/ 780 w 1002"/>
              <a:gd name="T13" fmla="*/ 221 h 1002"/>
              <a:gd name="T14" fmla="*/ 651 w 1002"/>
              <a:gd name="T15" fmla="*/ 350 h 1002"/>
              <a:gd name="T16" fmla="*/ 651 w 1002"/>
              <a:gd name="T17" fmla="*/ 0 h 1002"/>
              <a:gd name="T18" fmla="*/ 1001 w 1002"/>
              <a:gd name="T19" fmla="*/ 0 h 1002"/>
              <a:gd name="T20" fmla="*/ 0 w 1002"/>
              <a:gd name="T21" fmla="*/ 82 h 1002"/>
              <a:gd name="T22" fmla="*/ 74 w 1002"/>
              <a:gd name="T23" fmla="*/ 8 h 1002"/>
              <a:gd name="T24" fmla="*/ 990 w 1002"/>
              <a:gd name="T25" fmla="*/ 927 h 1002"/>
              <a:gd name="T26" fmla="*/ 916 w 1002"/>
              <a:gd name="T27" fmla="*/ 1001 h 1002"/>
              <a:gd name="T28" fmla="*/ 780 w 1002"/>
              <a:gd name="T29" fmla="*/ 864 h 1002"/>
              <a:gd name="T30" fmla="*/ 648 w 1002"/>
              <a:gd name="T31" fmla="*/ 919 h 1002"/>
              <a:gd name="T32" fmla="*/ 648 w 1002"/>
              <a:gd name="T33" fmla="*/ 798 h 1002"/>
              <a:gd name="T34" fmla="*/ 695 w 1002"/>
              <a:gd name="T35" fmla="*/ 776 h 1002"/>
              <a:gd name="T36" fmla="*/ 224 w 1002"/>
              <a:gd name="T37" fmla="*/ 306 h 1002"/>
              <a:gd name="T38" fmla="*/ 183 w 1002"/>
              <a:gd name="T39" fmla="*/ 468 h 1002"/>
              <a:gd name="T40" fmla="*/ 287 w 1002"/>
              <a:gd name="T41" fmla="*/ 714 h 1002"/>
              <a:gd name="T42" fmla="*/ 416 w 1002"/>
              <a:gd name="T43" fmla="*/ 585 h 1002"/>
              <a:gd name="T44" fmla="*/ 416 w 1002"/>
              <a:gd name="T45" fmla="*/ 935 h 1002"/>
              <a:gd name="T46" fmla="*/ 66 w 1002"/>
              <a:gd name="T47" fmla="*/ 935 h 1002"/>
              <a:gd name="T48" fmla="*/ 205 w 1002"/>
              <a:gd name="T49" fmla="*/ 796 h 1002"/>
              <a:gd name="T50" fmla="*/ 66 w 1002"/>
              <a:gd name="T51" fmla="*/ 468 h 1002"/>
              <a:gd name="T52" fmla="*/ 137 w 1002"/>
              <a:gd name="T53" fmla="*/ 221 h 1002"/>
              <a:gd name="T54" fmla="*/ 0 w 1002"/>
              <a:gd name="T55" fmla="*/ 82 h 1002"/>
              <a:gd name="T56" fmla="*/ 416 w 1002"/>
              <a:gd name="T57" fmla="*/ 137 h 1002"/>
              <a:gd name="T58" fmla="*/ 372 w 1002"/>
              <a:gd name="T59" fmla="*/ 159 h 1002"/>
              <a:gd name="T60" fmla="*/ 287 w 1002"/>
              <a:gd name="T61" fmla="*/ 71 h 1002"/>
              <a:gd name="T62" fmla="*/ 416 w 1002"/>
              <a:gd name="T63" fmla="*/ 16 h 1002"/>
              <a:gd name="T64" fmla="*/ 416 w 1002"/>
              <a:gd name="T65" fmla="*/ 137 h 10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02" h="1002">
                <a:moveTo>
                  <a:pt x="1001" y="0"/>
                </a:moveTo>
                <a:lnTo>
                  <a:pt x="862" y="139"/>
                </a:lnTo>
                <a:cubicBezTo>
                  <a:pt x="946" y="224"/>
                  <a:pt x="1001" y="339"/>
                  <a:pt x="1001" y="468"/>
                </a:cubicBezTo>
                <a:cubicBezTo>
                  <a:pt x="1001" y="558"/>
                  <a:pt x="974" y="642"/>
                  <a:pt x="930" y="714"/>
                </a:cubicBezTo>
                <a:lnTo>
                  <a:pt x="842" y="629"/>
                </a:lnTo>
                <a:cubicBezTo>
                  <a:pt x="867" y="580"/>
                  <a:pt x="883" y="525"/>
                  <a:pt x="883" y="468"/>
                </a:cubicBezTo>
                <a:cubicBezTo>
                  <a:pt x="883" y="372"/>
                  <a:pt x="842" y="284"/>
                  <a:pt x="780" y="221"/>
                </a:cubicBezTo>
                <a:lnTo>
                  <a:pt x="651" y="350"/>
                </a:lnTo>
                <a:lnTo>
                  <a:pt x="651" y="0"/>
                </a:lnTo>
                <a:lnTo>
                  <a:pt x="1001" y="0"/>
                </a:lnTo>
                <a:close/>
                <a:moveTo>
                  <a:pt x="0" y="82"/>
                </a:moveTo>
                <a:lnTo>
                  <a:pt x="74" y="8"/>
                </a:lnTo>
                <a:lnTo>
                  <a:pt x="990" y="927"/>
                </a:lnTo>
                <a:lnTo>
                  <a:pt x="916" y="1001"/>
                </a:lnTo>
                <a:lnTo>
                  <a:pt x="780" y="864"/>
                </a:lnTo>
                <a:cubicBezTo>
                  <a:pt x="739" y="889"/>
                  <a:pt x="695" y="908"/>
                  <a:pt x="648" y="919"/>
                </a:cubicBezTo>
                <a:lnTo>
                  <a:pt x="648" y="798"/>
                </a:lnTo>
                <a:cubicBezTo>
                  <a:pt x="665" y="793"/>
                  <a:pt x="681" y="785"/>
                  <a:pt x="695" y="776"/>
                </a:cubicBezTo>
                <a:lnTo>
                  <a:pt x="224" y="306"/>
                </a:lnTo>
                <a:cubicBezTo>
                  <a:pt x="200" y="355"/>
                  <a:pt x="183" y="410"/>
                  <a:pt x="183" y="468"/>
                </a:cubicBezTo>
                <a:cubicBezTo>
                  <a:pt x="183" y="563"/>
                  <a:pt x="224" y="651"/>
                  <a:pt x="287" y="714"/>
                </a:cubicBezTo>
                <a:lnTo>
                  <a:pt x="416" y="585"/>
                </a:lnTo>
                <a:lnTo>
                  <a:pt x="416" y="935"/>
                </a:lnTo>
                <a:lnTo>
                  <a:pt x="66" y="935"/>
                </a:lnTo>
                <a:lnTo>
                  <a:pt x="205" y="796"/>
                </a:lnTo>
                <a:cubicBezTo>
                  <a:pt x="121" y="711"/>
                  <a:pt x="66" y="596"/>
                  <a:pt x="66" y="468"/>
                </a:cubicBezTo>
                <a:cubicBezTo>
                  <a:pt x="66" y="377"/>
                  <a:pt x="93" y="293"/>
                  <a:pt x="137" y="221"/>
                </a:cubicBezTo>
                <a:lnTo>
                  <a:pt x="0" y="82"/>
                </a:lnTo>
                <a:close/>
                <a:moveTo>
                  <a:pt x="416" y="137"/>
                </a:moveTo>
                <a:cubicBezTo>
                  <a:pt x="399" y="142"/>
                  <a:pt x="386" y="150"/>
                  <a:pt x="372" y="159"/>
                </a:cubicBezTo>
                <a:lnTo>
                  <a:pt x="287" y="71"/>
                </a:lnTo>
                <a:cubicBezTo>
                  <a:pt x="328" y="46"/>
                  <a:pt x="369" y="27"/>
                  <a:pt x="416" y="16"/>
                </a:cubicBezTo>
                <a:lnTo>
                  <a:pt x="416" y="13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52788"/>
            <a:ext cx="463550" cy="336550"/>
          </a:xfrm>
          <a:custGeom>
            <a:avLst/>
            <a:gdLst>
              <a:gd name="T0" fmla="*/ 1050 w 1286"/>
              <a:gd name="T1" fmla="*/ 817 h 935"/>
              <a:gd name="T2" fmla="*/ 1050 w 1286"/>
              <a:gd name="T3" fmla="*/ 118 h 935"/>
              <a:gd name="T4" fmla="*/ 235 w 1286"/>
              <a:gd name="T5" fmla="*/ 118 h 935"/>
              <a:gd name="T6" fmla="*/ 235 w 1286"/>
              <a:gd name="T7" fmla="*/ 817 h 935"/>
              <a:gd name="T8" fmla="*/ 1050 w 1286"/>
              <a:gd name="T9" fmla="*/ 817 h 935"/>
              <a:gd name="T10" fmla="*/ 1285 w 1286"/>
              <a:gd name="T11" fmla="*/ 118 h 935"/>
              <a:gd name="T12" fmla="*/ 1282 w 1286"/>
              <a:gd name="T13" fmla="*/ 817 h 935"/>
              <a:gd name="T14" fmla="*/ 1168 w 1286"/>
              <a:gd name="T15" fmla="*/ 934 h 935"/>
              <a:gd name="T16" fmla="*/ 118 w 1286"/>
              <a:gd name="T17" fmla="*/ 934 h 935"/>
              <a:gd name="T18" fmla="*/ 0 w 1286"/>
              <a:gd name="T19" fmla="*/ 817 h 935"/>
              <a:gd name="T20" fmla="*/ 0 w 1286"/>
              <a:gd name="T21" fmla="*/ 118 h 935"/>
              <a:gd name="T22" fmla="*/ 118 w 1286"/>
              <a:gd name="T23" fmla="*/ 0 h 935"/>
              <a:gd name="T24" fmla="*/ 1168 w 1286"/>
              <a:gd name="T25" fmla="*/ 0 h 935"/>
              <a:gd name="T26" fmla="*/ 1285 w 1286"/>
              <a:gd name="T27" fmla="*/ 118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35">
                <a:moveTo>
                  <a:pt x="1050" y="817"/>
                </a:moveTo>
                <a:lnTo>
                  <a:pt x="1050" y="118"/>
                </a:lnTo>
                <a:lnTo>
                  <a:pt x="235" y="118"/>
                </a:lnTo>
                <a:lnTo>
                  <a:pt x="235" y="817"/>
                </a:lnTo>
                <a:lnTo>
                  <a:pt x="1050" y="817"/>
                </a:lnTo>
                <a:close/>
                <a:moveTo>
                  <a:pt x="1285" y="118"/>
                </a:moveTo>
                <a:lnTo>
                  <a:pt x="1282" y="817"/>
                </a:lnTo>
                <a:cubicBezTo>
                  <a:pt x="1282" y="879"/>
                  <a:pt x="1230" y="934"/>
                  <a:pt x="1168" y="934"/>
                </a:cubicBezTo>
                <a:lnTo>
                  <a:pt x="118" y="934"/>
                </a:lnTo>
                <a:cubicBezTo>
                  <a:pt x="55" y="934"/>
                  <a:pt x="0" y="879"/>
                  <a:pt x="0" y="817"/>
                </a:cubicBezTo>
                <a:lnTo>
                  <a:pt x="0" y="118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7249" y="3211515"/>
            <a:ext cx="463550" cy="420687"/>
          </a:xfrm>
          <a:custGeom>
            <a:avLst/>
            <a:gdLst>
              <a:gd name="T0" fmla="*/ 1050 w 1286"/>
              <a:gd name="T1" fmla="*/ 0 h 1167"/>
              <a:gd name="T2" fmla="*/ 1285 w 1286"/>
              <a:gd name="T3" fmla="*/ 0 h 1167"/>
              <a:gd name="T4" fmla="*/ 1285 w 1286"/>
              <a:gd name="T5" fmla="*/ 699 h 1167"/>
              <a:gd name="T6" fmla="*/ 1050 w 1286"/>
              <a:gd name="T7" fmla="*/ 699 h 1167"/>
              <a:gd name="T8" fmla="*/ 1050 w 1286"/>
              <a:gd name="T9" fmla="*/ 0 h 1167"/>
              <a:gd name="T10" fmla="*/ 817 w 1286"/>
              <a:gd name="T11" fmla="*/ 0 h 1167"/>
              <a:gd name="T12" fmla="*/ 935 w 1286"/>
              <a:gd name="T13" fmla="*/ 117 h 1167"/>
              <a:gd name="T14" fmla="*/ 935 w 1286"/>
              <a:gd name="T15" fmla="*/ 699 h 1167"/>
              <a:gd name="T16" fmla="*/ 899 w 1286"/>
              <a:gd name="T17" fmla="*/ 781 h 1167"/>
              <a:gd name="T18" fmla="*/ 517 w 1286"/>
              <a:gd name="T19" fmla="*/ 1166 h 1167"/>
              <a:gd name="T20" fmla="*/ 454 w 1286"/>
              <a:gd name="T21" fmla="*/ 1103 h 1167"/>
              <a:gd name="T22" fmla="*/ 429 w 1286"/>
              <a:gd name="T23" fmla="*/ 1043 h 1167"/>
              <a:gd name="T24" fmla="*/ 429 w 1286"/>
              <a:gd name="T25" fmla="*/ 1024 h 1167"/>
              <a:gd name="T26" fmla="*/ 487 w 1286"/>
              <a:gd name="T27" fmla="*/ 756 h 1167"/>
              <a:gd name="T28" fmla="*/ 117 w 1286"/>
              <a:gd name="T29" fmla="*/ 756 h 1167"/>
              <a:gd name="T30" fmla="*/ 0 w 1286"/>
              <a:gd name="T31" fmla="*/ 641 h 1167"/>
              <a:gd name="T32" fmla="*/ 3 w 1286"/>
              <a:gd name="T33" fmla="*/ 636 h 1167"/>
              <a:gd name="T34" fmla="*/ 0 w 1286"/>
              <a:gd name="T35" fmla="*/ 636 h 1167"/>
              <a:gd name="T36" fmla="*/ 0 w 1286"/>
              <a:gd name="T37" fmla="*/ 525 h 1167"/>
              <a:gd name="T38" fmla="*/ 8 w 1286"/>
              <a:gd name="T39" fmla="*/ 481 h 1167"/>
              <a:gd name="T40" fmla="*/ 186 w 1286"/>
              <a:gd name="T41" fmla="*/ 71 h 1167"/>
              <a:gd name="T42" fmla="*/ 292 w 1286"/>
              <a:gd name="T43" fmla="*/ 0 h 1167"/>
              <a:gd name="T44" fmla="*/ 817 w 1286"/>
              <a:gd name="T45" fmla="*/ 0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7">
                <a:moveTo>
                  <a:pt x="1050" y="0"/>
                </a:moveTo>
                <a:lnTo>
                  <a:pt x="1285" y="0"/>
                </a:lnTo>
                <a:lnTo>
                  <a:pt x="1285" y="699"/>
                </a:lnTo>
                <a:lnTo>
                  <a:pt x="1050" y="699"/>
                </a:lnTo>
                <a:lnTo>
                  <a:pt x="1050" y="0"/>
                </a:lnTo>
                <a:close/>
                <a:moveTo>
                  <a:pt x="817" y="0"/>
                </a:moveTo>
                <a:cubicBezTo>
                  <a:pt x="880" y="0"/>
                  <a:pt x="935" y="55"/>
                  <a:pt x="935" y="117"/>
                </a:cubicBezTo>
                <a:lnTo>
                  <a:pt x="935" y="699"/>
                </a:lnTo>
                <a:cubicBezTo>
                  <a:pt x="935" y="732"/>
                  <a:pt x="921" y="759"/>
                  <a:pt x="899" y="781"/>
                </a:cubicBezTo>
                <a:lnTo>
                  <a:pt x="517" y="1166"/>
                </a:lnTo>
                <a:lnTo>
                  <a:pt x="454" y="1103"/>
                </a:lnTo>
                <a:cubicBezTo>
                  <a:pt x="437" y="1087"/>
                  <a:pt x="429" y="1068"/>
                  <a:pt x="429" y="1043"/>
                </a:cubicBezTo>
                <a:lnTo>
                  <a:pt x="429" y="1024"/>
                </a:lnTo>
                <a:lnTo>
                  <a:pt x="487" y="756"/>
                </a:lnTo>
                <a:lnTo>
                  <a:pt x="117" y="756"/>
                </a:lnTo>
                <a:cubicBezTo>
                  <a:pt x="55" y="756"/>
                  <a:pt x="0" y="704"/>
                  <a:pt x="0" y="641"/>
                </a:cubicBezTo>
                <a:lnTo>
                  <a:pt x="3" y="636"/>
                </a:lnTo>
                <a:lnTo>
                  <a:pt x="0" y="636"/>
                </a:lnTo>
                <a:lnTo>
                  <a:pt x="0" y="525"/>
                </a:lnTo>
                <a:cubicBezTo>
                  <a:pt x="0" y="508"/>
                  <a:pt x="3" y="495"/>
                  <a:pt x="8" y="481"/>
                </a:cubicBezTo>
                <a:lnTo>
                  <a:pt x="186" y="71"/>
                </a:lnTo>
                <a:cubicBezTo>
                  <a:pt x="202" y="30"/>
                  <a:pt x="243" y="0"/>
                  <a:pt x="292" y="0"/>
                </a:cubicBezTo>
                <a:lnTo>
                  <a:pt x="81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60724" y="3232152"/>
            <a:ext cx="336550" cy="377825"/>
          </a:xfrm>
          <a:custGeom>
            <a:avLst/>
            <a:gdLst>
              <a:gd name="T0" fmla="*/ 817 w 936"/>
              <a:gd name="T1" fmla="*/ 350 h 1050"/>
              <a:gd name="T2" fmla="*/ 817 w 936"/>
              <a:gd name="T3" fmla="*/ 232 h 1050"/>
              <a:gd name="T4" fmla="*/ 700 w 936"/>
              <a:gd name="T5" fmla="*/ 232 h 1050"/>
              <a:gd name="T6" fmla="*/ 700 w 936"/>
              <a:gd name="T7" fmla="*/ 350 h 1050"/>
              <a:gd name="T8" fmla="*/ 817 w 936"/>
              <a:gd name="T9" fmla="*/ 350 h 1050"/>
              <a:gd name="T10" fmla="*/ 817 w 936"/>
              <a:gd name="T11" fmla="*/ 581 h 1050"/>
              <a:gd name="T12" fmla="*/ 817 w 936"/>
              <a:gd name="T13" fmla="*/ 467 h 1050"/>
              <a:gd name="T14" fmla="*/ 700 w 936"/>
              <a:gd name="T15" fmla="*/ 467 h 1050"/>
              <a:gd name="T16" fmla="*/ 700 w 936"/>
              <a:gd name="T17" fmla="*/ 581 h 1050"/>
              <a:gd name="T18" fmla="*/ 817 w 936"/>
              <a:gd name="T19" fmla="*/ 581 h 1050"/>
              <a:gd name="T20" fmla="*/ 817 w 936"/>
              <a:gd name="T21" fmla="*/ 816 h 1050"/>
              <a:gd name="T22" fmla="*/ 817 w 936"/>
              <a:gd name="T23" fmla="*/ 699 h 1050"/>
              <a:gd name="T24" fmla="*/ 700 w 936"/>
              <a:gd name="T25" fmla="*/ 699 h 1050"/>
              <a:gd name="T26" fmla="*/ 700 w 936"/>
              <a:gd name="T27" fmla="*/ 816 h 1050"/>
              <a:gd name="T28" fmla="*/ 817 w 936"/>
              <a:gd name="T29" fmla="*/ 816 h 1050"/>
              <a:gd name="T30" fmla="*/ 235 w 936"/>
              <a:gd name="T31" fmla="*/ 350 h 1050"/>
              <a:gd name="T32" fmla="*/ 235 w 936"/>
              <a:gd name="T33" fmla="*/ 232 h 1050"/>
              <a:gd name="T34" fmla="*/ 117 w 936"/>
              <a:gd name="T35" fmla="*/ 232 h 1050"/>
              <a:gd name="T36" fmla="*/ 117 w 936"/>
              <a:gd name="T37" fmla="*/ 350 h 1050"/>
              <a:gd name="T38" fmla="*/ 235 w 936"/>
              <a:gd name="T39" fmla="*/ 350 h 1050"/>
              <a:gd name="T40" fmla="*/ 235 w 936"/>
              <a:gd name="T41" fmla="*/ 581 h 1050"/>
              <a:gd name="T42" fmla="*/ 235 w 936"/>
              <a:gd name="T43" fmla="*/ 467 h 1050"/>
              <a:gd name="T44" fmla="*/ 117 w 936"/>
              <a:gd name="T45" fmla="*/ 467 h 1050"/>
              <a:gd name="T46" fmla="*/ 117 w 936"/>
              <a:gd name="T47" fmla="*/ 581 h 1050"/>
              <a:gd name="T48" fmla="*/ 235 w 936"/>
              <a:gd name="T49" fmla="*/ 581 h 1050"/>
              <a:gd name="T50" fmla="*/ 235 w 936"/>
              <a:gd name="T51" fmla="*/ 816 h 1050"/>
              <a:gd name="T52" fmla="*/ 235 w 936"/>
              <a:gd name="T53" fmla="*/ 699 h 1050"/>
              <a:gd name="T54" fmla="*/ 117 w 936"/>
              <a:gd name="T55" fmla="*/ 699 h 1050"/>
              <a:gd name="T56" fmla="*/ 117 w 936"/>
              <a:gd name="T57" fmla="*/ 816 h 1050"/>
              <a:gd name="T58" fmla="*/ 235 w 936"/>
              <a:gd name="T59" fmla="*/ 816 h 1050"/>
              <a:gd name="T60" fmla="*/ 817 w 936"/>
              <a:gd name="T61" fmla="*/ 0 h 1050"/>
              <a:gd name="T62" fmla="*/ 935 w 936"/>
              <a:gd name="T63" fmla="*/ 0 h 1050"/>
              <a:gd name="T64" fmla="*/ 935 w 936"/>
              <a:gd name="T65" fmla="*/ 1049 h 1050"/>
              <a:gd name="T66" fmla="*/ 817 w 936"/>
              <a:gd name="T67" fmla="*/ 1049 h 1050"/>
              <a:gd name="T68" fmla="*/ 817 w 936"/>
              <a:gd name="T69" fmla="*/ 931 h 1050"/>
              <a:gd name="T70" fmla="*/ 700 w 936"/>
              <a:gd name="T71" fmla="*/ 931 h 1050"/>
              <a:gd name="T72" fmla="*/ 700 w 936"/>
              <a:gd name="T73" fmla="*/ 1049 h 1050"/>
              <a:gd name="T74" fmla="*/ 235 w 936"/>
              <a:gd name="T75" fmla="*/ 1049 h 1050"/>
              <a:gd name="T76" fmla="*/ 235 w 936"/>
              <a:gd name="T77" fmla="*/ 931 h 1050"/>
              <a:gd name="T78" fmla="*/ 117 w 936"/>
              <a:gd name="T79" fmla="*/ 931 h 1050"/>
              <a:gd name="T80" fmla="*/ 117 w 936"/>
              <a:gd name="T81" fmla="*/ 1049 h 1050"/>
              <a:gd name="T82" fmla="*/ 0 w 936"/>
              <a:gd name="T83" fmla="*/ 1049 h 1050"/>
              <a:gd name="T84" fmla="*/ 0 w 936"/>
              <a:gd name="T85" fmla="*/ 0 h 1050"/>
              <a:gd name="T86" fmla="*/ 117 w 936"/>
              <a:gd name="T87" fmla="*/ 0 h 1050"/>
              <a:gd name="T88" fmla="*/ 117 w 936"/>
              <a:gd name="T89" fmla="*/ 117 h 1050"/>
              <a:gd name="T90" fmla="*/ 235 w 936"/>
              <a:gd name="T91" fmla="*/ 117 h 1050"/>
              <a:gd name="T92" fmla="*/ 235 w 936"/>
              <a:gd name="T93" fmla="*/ 0 h 1050"/>
              <a:gd name="T94" fmla="*/ 700 w 936"/>
              <a:gd name="T95" fmla="*/ 0 h 1050"/>
              <a:gd name="T96" fmla="*/ 700 w 936"/>
              <a:gd name="T97" fmla="*/ 117 h 1050"/>
              <a:gd name="T98" fmla="*/ 817 w 936"/>
              <a:gd name="T99" fmla="*/ 117 h 1050"/>
              <a:gd name="T100" fmla="*/ 817 w 936"/>
              <a:gd name="T101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36" h="1050">
                <a:moveTo>
                  <a:pt x="817" y="350"/>
                </a:moveTo>
                <a:lnTo>
                  <a:pt x="817" y="232"/>
                </a:lnTo>
                <a:lnTo>
                  <a:pt x="700" y="232"/>
                </a:lnTo>
                <a:lnTo>
                  <a:pt x="700" y="350"/>
                </a:lnTo>
                <a:lnTo>
                  <a:pt x="817" y="350"/>
                </a:lnTo>
                <a:close/>
                <a:moveTo>
                  <a:pt x="817" y="581"/>
                </a:moveTo>
                <a:lnTo>
                  <a:pt x="817" y="467"/>
                </a:lnTo>
                <a:lnTo>
                  <a:pt x="700" y="467"/>
                </a:lnTo>
                <a:lnTo>
                  <a:pt x="700" y="581"/>
                </a:lnTo>
                <a:lnTo>
                  <a:pt x="817" y="581"/>
                </a:lnTo>
                <a:close/>
                <a:moveTo>
                  <a:pt x="817" y="816"/>
                </a:moveTo>
                <a:lnTo>
                  <a:pt x="817" y="699"/>
                </a:lnTo>
                <a:lnTo>
                  <a:pt x="700" y="699"/>
                </a:lnTo>
                <a:lnTo>
                  <a:pt x="700" y="816"/>
                </a:lnTo>
                <a:lnTo>
                  <a:pt x="817" y="816"/>
                </a:lnTo>
                <a:close/>
                <a:moveTo>
                  <a:pt x="235" y="350"/>
                </a:moveTo>
                <a:lnTo>
                  <a:pt x="235" y="232"/>
                </a:lnTo>
                <a:lnTo>
                  <a:pt x="117" y="232"/>
                </a:lnTo>
                <a:lnTo>
                  <a:pt x="117" y="350"/>
                </a:lnTo>
                <a:lnTo>
                  <a:pt x="235" y="350"/>
                </a:lnTo>
                <a:close/>
                <a:moveTo>
                  <a:pt x="235" y="581"/>
                </a:moveTo>
                <a:lnTo>
                  <a:pt x="235" y="467"/>
                </a:lnTo>
                <a:lnTo>
                  <a:pt x="117" y="467"/>
                </a:lnTo>
                <a:lnTo>
                  <a:pt x="117" y="581"/>
                </a:lnTo>
                <a:lnTo>
                  <a:pt x="235" y="581"/>
                </a:lnTo>
                <a:close/>
                <a:moveTo>
                  <a:pt x="235" y="816"/>
                </a:moveTo>
                <a:lnTo>
                  <a:pt x="235" y="699"/>
                </a:lnTo>
                <a:lnTo>
                  <a:pt x="117" y="699"/>
                </a:lnTo>
                <a:lnTo>
                  <a:pt x="117" y="816"/>
                </a:lnTo>
                <a:lnTo>
                  <a:pt x="235" y="816"/>
                </a:lnTo>
                <a:close/>
                <a:moveTo>
                  <a:pt x="817" y="0"/>
                </a:moveTo>
                <a:lnTo>
                  <a:pt x="935" y="0"/>
                </a:lnTo>
                <a:lnTo>
                  <a:pt x="935" y="1049"/>
                </a:lnTo>
                <a:lnTo>
                  <a:pt x="817" y="1049"/>
                </a:lnTo>
                <a:lnTo>
                  <a:pt x="817" y="931"/>
                </a:lnTo>
                <a:lnTo>
                  <a:pt x="700" y="931"/>
                </a:lnTo>
                <a:lnTo>
                  <a:pt x="700" y="1049"/>
                </a:lnTo>
                <a:lnTo>
                  <a:pt x="235" y="1049"/>
                </a:lnTo>
                <a:lnTo>
                  <a:pt x="235" y="931"/>
                </a:lnTo>
                <a:lnTo>
                  <a:pt x="117" y="931"/>
                </a:lnTo>
                <a:lnTo>
                  <a:pt x="117" y="1049"/>
                </a:lnTo>
                <a:lnTo>
                  <a:pt x="0" y="1049"/>
                </a:lnTo>
                <a:lnTo>
                  <a:pt x="0" y="0"/>
                </a:lnTo>
                <a:lnTo>
                  <a:pt x="117" y="0"/>
                </a:lnTo>
                <a:lnTo>
                  <a:pt x="117" y="117"/>
                </a:lnTo>
                <a:lnTo>
                  <a:pt x="235" y="117"/>
                </a:lnTo>
                <a:lnTo>
                  <a:pt x="235" y="0"/>
                </a:lnTo>
                <a:lnTo>
                  <a:pt x="700" y="0"/>
                </a:lnTo>
                <a:lnTo>
                  <a:pt x="700" y="117"/>
                </a:lnTo>
                <a:lnTo>
                  <a:pt x="817" y="117"/>
                </a:lnTo>
                <a:lnTo>
                  <a:pt x="81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11651" y="3232152"/>
            <a:ext cx="377825" cy="377825"/>
          </a:xfrm>
          <a:custGeom>
            <a:avLst/>
            <a:gdLst>
              <a:gd name="T0" fmla="*/ 367 w 1051"/>
              <a:gd name="T1" fmla="*/ 1049 h 1050"/>
              <a:gd name="T2" fmla="*/ 1050 w 1051"/>
              <a:gd name="T3" fmla="*/ 366 h 1050"/>
              <a:gd name="T4" fmla="*/ 1050 w 1051"/>
              <a:gd name="T5" fmla="*/ 533 h 1050"/>
              <a:gd name="T6" fmla="*/ 533 w 1051"/>
              <a:gd name="T7" fmla="*/ 1049 h 1050"/>
              <a:gd name="T8" fmla="*/ 367 w 1051"/>
              <a:gd name="T9" fmla="*/ 1049 h 1050"/>
              <a:gd name="T10" fmla="*/ 1050 w 1051"/>
              <a:gd name="T11" fmla="*/ 931 h 1050"/>
              <a:gd name="T12" fmla="*/ 933 w 1051"/>
              <a:gd name="T13" fmla="*/ 1049 h 1050"/>
              <a:gd name="T14" fmla="*/ 818 w 1051"/>
              <a:gd name="T15" fmla="*/ 1049 h 1050"/>
              <a:gd name="T16" fmla="*/ 1050 w 1051"/>
              <a:gd name="T17" fmla="*/ 816 h 1050"/>
              <a:gd name="T18" fmla="*/ 1050 w 1051"/>
              <a:gd name="T19" fmla="*/ 931 h 1050"/>
              <a:gd name="T20" fmla="*/ 118 w 1051"/>
              <a:gd name="T21" fmla="*/ 0 h 1050"/>
              <a:gd name="T22" fmla="*/ 233 w 1051"/>
              <a:gd name="T23" fmla="*/ 0 h 1050"/>
              <a:gd name="T24" fmla="*/ 0 w 1051"/>
              <a:gd name="T25" fmla="*/ 232 h 1050"/>
              <a:gd name="T26" fmla="*/ 0 w 1051"/>
              <a:gd name="T27" fmla="*/ 117 h 1050"/>
              <a:gd name="T28" fmla="*/ 118 w 1051"/>
              <a:gd name="T29" fmla="*/ 0 h 1050"/>
              <a:gd name="T30" fmla="*/ 517 w 1051"/>
              <a:gd name="T31" fmla="*/ 0 h 1050"/>
              <a:gd name="T32" fmla="*/ 684 w 1051"/>
              <a:gd name="T33" fmla="*/ 0 h 1050"/>
              <a:gd name="T34" fmla="*/ 0 w 1051"/>
              <a:gd name="T35" fmla="*/ 682 h 1050"/>
              <a:gd name="T36" fmla="*/ 0 w 1051"/>
              <a:gd name="T37" fmla="*/ 516 h 1050"/>
              <a:gd name="T38" fmla="*/ 517 w 1051"/>
              <a:gd name="T39" fmla="*/ 0 h 1050"/>
              <a:gd name="T40" fmla="*/ 963 w 1051"/>
              <a:gd name="T41" fmla="*/ 5 h 1050"/>
              <a:gd name="T42" fmla="*/ 1047 w 1051"/>
              <a:gd name="T43" fmla="*/ 87 h 1050"/>
              <a:gd name="T44" fmla="*/ 88 w 1051"/>
              <a:gd name="T45" fmla="*/ 1043 h 1050"/>
              <a:gd name="T46" fmla="*/ 6 w 1051"/>
              <a:gd name="T47" fmla="*/ 961 h 1050"/>
              <a:gd name="T48" fmla="*/ 963 w 1051"/>
              <a:gd name="T49" fmla="*/ 5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51" h="1050">
                <a:moveTo>
                  <a:pt x="367" y="1049"/>
                </a:moveTo>
                <a:lnTo>
                  <a:pt x="1050" y="366"/>
                </a:lnTo>
                <a:lnTo>
                  <a:pt x="1050" y="533"/>
                </a:lnTo>
                <a:lnTo>
                  <a:pt x="533" y="1049"/>
                </a:lnTo>
                <a:lnTo>
                  <a:pt x="367" y="1049"/>
                </a:lnTo>
                <a:close/>
                <a:moveTo>
                  <a:pt x="1050" y="931"/>
                </a:moveTo>
                <a:cubicBezTo>
                  <a:pt x="1050" y="994"/>
                  <a:pt x="995" y="1049"/>
                  <a:pt x="933" y="1049"/>
                </a:cubicBezTo>
                <a:lnTo>
                  <a:pt x="818" y="1049"/>
                </a:lnTo>
                <a:lnTo>
                  <a:pt x="1050" y="816"/>
                </a:lnTo>
                <a:lnTo>
                  <a:pt x="1050" y="931"/>
                </a:lnTo>
                <a:close/>
                <a:moveTo>
                  <a:pt x="118" y="0"/>
                </a:moveTo>
                <a:lnTo>
                  <a:pt x="233" y="0"/>
                </a:lnTo>
                <a:lnTo>
                  <a:pt x="0" y="232"/>
                </a:ln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close/>
                <a:moveTo>
                  <a:pt x="517" y="0"/>
                </a:moveTo>
                <a:lnTo>
                  <a:pt x="684" y="0"/>
                </a:lnTo>
                <a:lnTo>
                  <a:pt x="0" y="682"/>
                </a:lnTo>
                <a:lnTo>
                  <a:pt x="0" y="516"/>
                </a:lnTo>
                <a:lnTo>
                  <a:pt x="517" y="0"/>
                </a:lnTo>
                <a:close/>
                <a:moveTo>
                  <a:pt x="963" y="5"/>
                </a:moveTo>
                <a:cubicBezTo>
                  <a:pt x="1004" y="16"/>
                  <a:pt x="1037" y="46"/>
                  <a:pt x="1047" y="87"/>
                </a:cubicBezTo>
                <a:lnTo>
                  <a:pt x="88" y="1043"/>
                </a:lnTo>
                <a:cubicBezTo>
                  <a:pt x="48" y="1032"/>
                  <a:pt x="17" y="1001"/>
                  <a:pt x="6" y="961"/>
                </a:cubicBezTo>
                <a:lnTo>
                  <a:pt x="963" y="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362574" y="3211513"/>
            <a:ext cx="419100" cy="419100"/>
          </a:xfrm>
          <a:custGeom>
            <a:avLst/>
            <a:gdLst>
              <a:gd name="T0" fmla="*/ 875 w 1166"/>
              <a:gd name="T1" fmla="*/ 525 h 1165"/>
              <a:gd name="T2" fmla="*/ 875 w 1166"/>
              <a:gd name="T3" fmla="*/ 408 h 1165"/>
              <a:gd name="T4" fmla="*/ 757 w 1166"/>
              <a:gd name="T5" fmla="*/ 408 h 1165"/>
              <a:gd name="T6" fmla="*/ 757 w 1166"/>
              <a:gd name="T7" fmla="*/ 525 h 1165"/>
              <a:gd name="T8" fmla="*/ 875 w 1166"/>
              <a:gd name="T9" fmla="*/ 525 h 1165"/>
              <a:gd name="T10" fmla="*/ 640 w 1166"/>
              <a:gd name="T11" fmla="*/ 525 h 1165"/>
              <a:gd name="T12" fmla="*/ 640 w 1166"/>
              <a:gd name="T13" fmla="*/ 408 h 1165"/>
              <a:gd name="T14" fmla="*/ 525 w 1166"/>
              <a:gd name="T15" fmla="*/ 408 h 1165"/>
              <a:gd name="T16" fmla="*/ 525 w 1166"/>
              <a:gd name="T17" fmla="*/ 525 h 1165"/>
              <a:gd name="T18" fmla="*/ 640 w 1166"/>
              <a:gd name="T19" fmla="*/ 525 h 1165"/>
              <a:gd name="T20" fmla="*/ 407 w 1166"/>
              <a:gd name="T21" fmla="*/ 525 h 1165"/>
              <a:gd name="T22" fmla="*/ 407 w 1166"/>
              <a:gd name="T23" fmla="*/ 408 h 1165"/>
              <a:gd name="T24" fmla="*/ 290 w 1166"/>
              <a:gd name="T25" fmla="*/ 408 h 1165"/>
              <a:gd name="T26" fmla="*/ 290 w 1166"/>
              <a:gd name="T27" fmla="*/ 525 h 1165"/>
              <a:gd name="T28" fmla="*/ 407 w 1166"/>
              <a:gd name="T29" fmla="*/ 525 h 1165"/>
              <a:gd name="T30" fmla="*/ 1050 w 1166"/>
              <a:gd name="T31" fmla="*/ 0 h 1165"/>
              <a:gd name="T32" fmla="*/ 1165 w 1166"/>
              <a:gd name="T33" fmla="*/ 115 h 1165"/>
              <a:gd name="T34" fmla="*/ 1165 w 1166"/>
              <a:gd name="T35" fmla="*/ 814 h 1165"/>
              <a:gd name="T36" fmla="*/ 1050 w 1166"/>
              <a:gd name="T37" fmla="*/ 932 h 1165"/>
              <a:gd name="T38" fmla="*/ 232 w 1166"/>
              <a:gd name="T39" fmla="*/ 932 h 1165"/>
              <a:gd name="T40" fmla="*/ 0 w 1166"/>
              <a:gd name="T41" fmla="*/ 1164 h 1165"/>
              <a:gd name="T42" fmla="*/ 0 w 1166"/>
              <a:gd name="T43" fmla="*/ 115 h 1165"/>
              <a:gd name="T44" fmla="*/ 115 w 1166"/>
              <a:gd name="T45" fmla="*/ 0 h 1165"/>
              <a:gd name="T46" fmla="*/ 1050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875" y="525"/>
                </a:moveTo>
                <a:lnTo>
                  <a:pt x="875" y="408"/>
                </a:lnTo>
                <a:lnTo>
                  <a:pt x="757" y="408"/>
                </a:lnTo>
                <a:lnTo>
                  <a:pt x="757" y="525"/>
                </a:lnTo>
                <a:lnTo>
                  <a:pt x="875" y="525"/>
                </a:lnTo>
                <a:close/>
                <a:moveTo>
                  <a:pt x="640" y="525"/>
                </a:moveTo>
                <a:lnTo>
                  <a:pt x="640" y="408"/>
                </a:lnTo>
                <a:lnTo>
                  <a:pt x="525" y="408"/>
                </a:lnTo>
                <a:lnTo>
                  <a:pt x="525" y="525"/>
                </a:lnTo>
                <a:lnTo>
                  <a:pt x="640" y="525"/>
                </a:lnTo>
                <a:close/>
                <a:moveTo>
                  <a:pt x="407" y="525"/>
                </a:moveTo>
                <a:lnTo>
                  <a:pt x="407" y="408"/>
                </a:lnTo>
                <a:lnTo>
                  <a:pt x="290" y="408"/>
                </a:lnTo>
                <a:lnTo>
                  <a:pt x="290" y="525"/>
                </a:lnTo>
                <a:lnTo>
                  <a:pt x="407" y="525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4"/>
                </a:lnTo>
                <a:cubicBezTo>
                  <a:pt x="1165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96049" y="3263902"/>
            <a:ext cx="293688" cy="314325"/>
          </a:xfrm>
          <a:custGeom>
            <a:avLst/>
            <a:gdLst>
              <a:gd name="T0" fmla="*/ 407 w 815"/>
              <a:gd name="T1" fmla="*/ 118 h 875"/>
              <a:gd name="T2" fmla="*/ 298 w 815"/>
              <a:gd name="T3" fmla="*/ 410 h 875"/>
              <a:gd name="T4" fmla="*/ 516 w 815"/>
              <a:gd name="T5" fmla="*/ 410 h 875"/>
              <a:gd name="T6" fmla="*/ 407 w 815"/>
              <a:gd name="T7" fmla="*/ 118 h 875"/>
              <a:gd name="T8" fmla="*/ 262 w 815"/>
              <a:gd name="T9" fmla="*/ 513 h 875"/>
              <a:gd name="T10" fmla="*/ 207 w 815"/>
              <a:gd name="T11" fmla="*/ 642 h 875"/>
              <a:gd name="T12" fmla="*/ 87 w 815"/>
              <a:gd name="T13" fmla="*/ 642 h 875"/>
              <a:gd name="T14" fmla="*/ 363 w 815"/>
              <a:gd name="T15" fmla="*/ 0 h 875"/>
              <a:gd name="T16" fmla="*/ 451 w 815"/>
              <a:gd name="T17" fmla="*/ 0 h 875"/>
              <a:gd name="T18" fmla="*/ 727 w 815"/>
              <a:gd name="T19" fmla="*/ 642 h 875"/>
              <a:gd name="T20" fmla="*/ 607 w 815"/>
              <a:gd name="T21" fmla="*/ 642 h 875"/>
              <a:gd name="T22" fmla="*/ 552 w 815"/>
              <a:gd name="T23" fmla="*/ 513 h 875"/>
              <a:gd name="T24" fmla="*/ 262 w 815"/>
              <a:gd name="T25" fmla="*/ 513 h 875"/>
              <a:gd name="T26" fmla="*/ 0 w 815"/>
              <a:gd name="T27" fmla="*/ 759 h 875"/>
              <a:gd name="T28" fmla="*/ 814 w 815"/>
              <a:gd name="T29" fmla="*/ 759 h 875"/>
              <a:gd name="T30" fmla="*/ 814 w 815"/>
              <a:gd name="T31" fmla="*/ 874 h 875"/>
              <a:gd name="T32" fmla="*/ 0 w 815"/>
              <a:gd name="T33" fmla="*/ 874 h 875"/>
              <a:gd name="T34" fmla="*/ 0 w 815"/>
              <a:gd name="T35" fmla="*/ 759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15" h="875">
                <a:moveTo>
                  <a:pt x="407" y="118"/>
                </a:moveTo>
                <a:lnTo>
                  <a:pt x="298" y="410"/>
                </a:lnTo>
                <a:lnTo>
                  <a:pt x="516" y="410"/>
                </a:lnTo>
                <a:lnTo>
                  <a:pt x="407" y="118"/>
                </a:lnTo>
                <a:close/>
                <a:moveTo>
                  <a:pt x="262" y="513"/>
                </a:moveTo>
                <a:lnTo>
                  <a:pt x="207" y="642"/>
                </a:lnTo>
                <a:lnTo>
                  <a:pt x="87" y="642"/>
                </a:lnTo>
                <a:lnTo>
                  <a:pt x="363" y="0"/>
                </a:lnTo>
                <a:lnTo>
                  <a:pt x="451" y="0"/>
                </a:lnTo>
                <a:lnTo>
                  <a:pt x="727" y="642"/>
                </a:lnTo>
                <a:lnTo>
                  <a:pt x="607" y="642"/>
                </a:lnTo>
                <a:lnTo>
                  <a:pt x="552" y="513"/>
                </a:lnTo>
                <a:lnTo>
                  <a:pt x="262" y="513"/>
                </a:lnTo>
                <a:close/>
                <a:moveTo>
                  <a:pt x="0" y="759"/>
                </a:moveTo>
                <a:lnTo>
                  <a:pt x="814" y="759"/>
                </a:lnTo>
                <a:lnTo>
                  <a:pt x="814" y="874"/>
                </a:lnTo>
                <a:lnTo>
                  <a:pt x="0" y="874"/>
                </a:lnTo>
                <a:lnTo>
                  <a:pt x="0" y="75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513637" y="3263902"/>
            <a:ext cx="400050" cy="314325"/>
          </a:xfrm>
          <a:custGeom>
            <a:avLst/>
            <a:gdLst>
              <a:gd name="T0" fmla="*/ 1110 w 1111"/>
              <a:gd name="T1" fmla="*/ 293 h 875"/>
              <a:gd name="T2" fmla="*/ 1110 w 1111"/>
              <a:gd name="T3" fmla="*/ 467 h 875"/>
              <a:gd name="T4" fmla="*/ 935 w 1111"/>
              <a:gd name="T5" fmla="*/ 467 h 875"/>
              <a:gd name="T6" fmla="*/ 935 w 1111"/>
              <a:gd name="T7" fmla="*/ 874 h 875"/>
              <a:gd name="T8" fmla="*/ 760 w 1111"/>
              <a:gd name="T9" fmla="*/ 874 h 875"/>
              <a:gd name="T10" fmla="*/ 760 w 1111"/>
              <a:gd name="T11" fmla="*/ 467 h 875"/>
              <a:gd name="T12" fmla="*/ 585 w 1111"/>
              <a:gd name="T13" fmla="*/ 467 h 875"/>
              <a:gd name="T14" fmla="*/ 585 w 1111"/>
              <a:gd name="T15" fmla="*/ 293 h 875"/>
              <a:gd name="T16" fmla="*/ 1110 w 1111"/>
              <a:gd name="T17" fmla="*/ 293 h 875"/>
              <a:gd name="T18" fmla="*/ 0 w 1111"/>
              <a:gd name="T19" fmla="*/ 0 h 875"/>
              <a:gd name="T20" fmla="*/ 760 w 1111"/>
              <a:gd name="T21" fmla="*/ 0 h 875"/>
              <a:gd name="T22" fmla="*/ 760 w 1111"/>
              <a:gd name="T23" fmla="*/ 175 h 875"/>
              <a:gd name="T24" fmla="*/ 467 w 1111"/>
              <a:gd name="T25" fmla="*/ 175 h 875"/>
              <a:gd name="T26" fmla="*/ 467 w 1111"/>
              <a:gd name="T27" fmla="*/ 874 h 875"/>
              <a:gd name="T28" fmla="*/ 292 w 1111"/>
              <a:gd name="T29" fmla="*/ 874 h 875"/>
              <a:gd name="T30" fmla="*/ 292 w 1111"/>
              <a:gd name="T31" fmla="*/ 175 h 875"/>
              <a:gd name="T32" fmla="*/ 0 w 1111"/>
              <a:gd name="T33" fmla="*/ 175 h 875"/>
              <a:gd name="T34" fmla="*/ 0 w 1111"/>
              <a:gd name="T35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11" h="875">
                <a:moveTo>
                  <a:pt x="1110" y="293"/>
                </a:moveTo>
                <a:lnTo>
                  <a:pt x="1110" y="467"/>
                </a:lnTo>
                <a:lnTo>
                  <a:pt x="935" y="467"/>
                </a:lnTo>
                <a:lnTo>
                  <a:pt x="935" y="874"/>
                </a:lnTo>
                <a:lnTo>
                  <a:pt x="760" y="874"/>
                </a:lnTo>
                <a:lnTo>
                  <a:pt x="760" y="467"/>
                </a:lnTo>
                <a:lnTo>
                  <a:pt x="585" y="467"/>
                </a:lnTo>
                <a:lnTo>
                  <a:pt x="585" y="293"/>
                </a:lnTo>
                <a:lnTo>
                  <a:pt x="1110" y="293"/>
                </a:lnTo>
                <a:close/>
                <a:moveTo>
                  <a:pt x="0" y="0"/>
                </a:moveTo>
                <a:lnTo>
                  <a:pt x="760" y="0"/>
                </a:lnTo>
                <a:lnTo>
                  <a:pt x="760" y="175"/>
                </a:lnTo>
                <a:lnTo>
                  <a:pt x="467" y="175"/>
                </a:lnTo>
                <a:lnTo>
                  <a:pt x="467" y="874"/>
                </a:lnTo>
                <a:lnTo>
                  <a:pt x="292" y="874"/>
                </a:lnTo>
                <a:lnTo>
                  <a:pt x="292" y="175"/>
                </a:lnTo>
                <a:lnTo>
                  <a:pt x="0" y="175"/>
                </a:lnTo>
                <a:lnTo>
                  <a:pt x="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1862" y="3295651"/>
            <a:ext cx="463550" cy="252412"/>
          </a:xfrm>
          <a:custGeom>
            <a:avLst/>
            <a:gdLst>
              <a:gd name="T0" fmla="*/ 760 w 1286"/>
              <a:gd name="T1" fmla="*/ 0 h 700"/>
              <a:gd name="T2" fmla="*/ 1285 w 1286"/>
              <a:gd name="T3" fmla="*/ 699 h 700"/>
              <a:gd name="T4" fmla="*/ 0 w 1286"/>
              <a:gd name="T5" fmla="*/ 699 h 700"/>
              <a:gd name="T6" fmla="*/ 350 w 1286"/>
              <a:gd name="T7" fmla="*/ 232 h 700"/>
              <a:gd name="T8" fmla="*/ 613 w 1286"/>
              <a:gd name="T9" fmla="*/ 581 h 700"/>
              <a:gd name="T10" fmla="*/ 706 w 1286"/>
              <a:gd name="T11" fmla="*/ 513 h 700"/>
              <a:gd name="T12" fmla="*/ 542 w 1286"/>
              <a:gd name="T13" fmla="*/ 292 h 700"/>
              <a:gd name="T14" fmla="*/ 760 w 1286"/>
              <a:gd name="T15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86" h="700">
                <a:moveTo>
                  <a:pt x="760" y="0"/>
                </a:moveTo>
                <a:lnTo>
                  <a:pt x="1285" y="699"/>
                </a:lnTo>
                <a:lnTo>
                  <a:pt x="0" y="699"/>
                </a:lnTo>
                <a:lnTo>
                  <a:pt x="350" y="232"/>
                </a:lnTo>
                <a:lnTo>
                  <a:pt x="613" y="581"/>
                </a:lnTo>
                <a:lnTo>
                  <a:pt x="706" y="513"/>
                </a:lnTo>
                <a:lnTo>
                  <a:pt x="542" y="292"/>
                </a:lnTo>
                <a:lnTo>
                  <a:pt x="76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77399" y="3190877"/>
            <a:ext cx="357188" cy="461963"/>
          </a:xfrm>
          <a:custGeom>
            <a:avLst/>
            <a:gdLst>
              <a:gd name="T0" fmla="*/ 875 w 991"/>
              <a:gd name="T1" fmla="*/ 3 h 1285"/>
              <a:gd name="T2" fmla="*/ 990 w 991"/>
              <a:gd name="T3" fmla="*/ 118 h 1285"/>
              <a:gd name="T4" fmla="*/ 990 w 991"/>
              <a:gd name="T5" fmla="*/ 1109 h 1285"/>
              <a:gd name="T6" fmla="*/ 875 w 991"/>
              <a:gd name="T7" fmla="*/ 1224 h 1285"/>
              <a:gd name="T8" fmla="*/ 752 w 991"/>
              <a:gd name="T9" fmla="*/ 1224 h 1285"/>
              <a:gd name="T10" fmla="*/ 697 w 991"/>
              <a:gd name="T11" fmla="*/ 992 h 1285"/>
              <a:gd name="T12" fmla="*/ 875 w 991"/>
              <a:gd name="T13" fmla="*/ 992 h 1285"/>
              <a:gd name="T14" fmla="*/ 875 w 991"/>
              <a:gd name="T15" fmla="*/ 235 h 1285"/>
              <a:gd name="T16" fmla="*/ 290 w 991"/>
              <a:gd name="T17" fmla="*/ 235 h 1285"/>
              <a:gd name="T18" fmla="*/ 290 w 991"/>
              <a:gd name="T19" fmla="*/ 585 h 1285"/>
              <a:gd name="T20" fmla="*/ 175 w 991"/>
              <a:gd name="T21" fmla="*/ 547 h 1285"/>
              <a:gd name="T22" fmla="*/ 175 w 991"/>
              <a:gd name="T23" fmla="*/ 118 h 1285"/>
              <a:gd name="T24" fmla="*/ 290 w 991"/>
              <a:gd name="T25" fmla="*/ 0 h 1285"/>
              <a:gd name="T26" fmla="*/ 875 w 991"/>
              <a:gd name="T27" fmla="*/ 3 h 1285"/>
              <a:gd name="T28" fmla="*/ 0 w 991"/>
              <a:gd name="T29" fmla="*/ 643 h 1285"/>
              <a:gd name="T30" fmla="*/ 640 w 991"/>
              <a:gd name="T31" fmla="*/ 1284 h 1285"/>
              <a:gd name="T32" fmla="*/ 525 w 991"/>
              <a:gd name="T33" fmla="*/ 1284 h 1285"/>
              <a:gd name="T34" fmla="*/ 0 w 991"/>
              <a:gd name="T35" fmla="*/ 759 h 1285"/>
              <a:gd name="T36" fmla="*/ 0 w 991"/>
              <a:gd name="T37" fmla="*/ 643 h 1285"/>
              <a:gd name="T38" fmla="*/ 0 w 991"/>
              <a:gd name="T39" fmla="*/ 1109 h 1285"/>
              <a:gd name="T40" fmla="*/ 175 w 991"/>
              <a:gd name="T41" fmla="*/ 1284 h 1285"/>
              <a:gd name="T42" fmla="*/ 0 w 991"/>
              <a:gd name="T43" fmla="*/ 1284 h 1285"/>
              <a:gd name="T44" fmla="*/ 0 w 991"/>
              <a:gd name="T45" fmla="*/ 1109 h 1285"/>
              <a:gd name="T46" fmla="*/ 0 w 991"/>
              <a:gd name="T47" fmla="*/ 874 h 1285"/>
              <a:gd name="T48" fmla="*/ 407 w 991"/>
              <a:gd name="T49" fmla="*/ 1284 h 1285"/>
              <a:gd name="T50" fmla="*/ 290 w 991"/>
              <a:gd name="T51" fmla="*/ 1284 h 1285"/>
              <a:gd name="T52" fmla="*/ 0 w 991"/>
              <a:gd name="T53" fmla="*/ 992 h 1285"/>
              <a:gd name="T54" fmla="*/ 0 w 991"/>
              <a:gd name="T55" fmla="*/ 874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91" h="1285">
                <a:moveTo>
                  <a:pt x="875" y="3"/>
                </a:moveTo>
                <a:cubicBezTo>
                  <a:pt x="938" y="3"/>
                  <a:pt x="990" y="55"/>
                  <a:pt x="990" y="118"/>
                </a:cubicBezTo>
                <a:lnTo>
                  <a:pt x="990" y="1109"/>
                </a:lnTo>
                <a:cubicBezTo>
                  <a:pt x="990" y="1172"/>
                  <a:pt x="938" y="1224"/>
                  <a:pt x="875" y="1224"/>
                </a:cubicBezTo>
                <a:lnTo>
                  <a:pt x="752" y="1224"/>
                </a:lnTo>
                <a:cubicBezTo>
                  <a:pt x="746" y="1142"/>
                  <a:pt x="727" y="1065"/>
                  <a:pt x="697" y="992"/>
                </a:cubicBezTo>
                <a:lnTo>
                  <a:pt x="875" y="992"/>
                </a:lnTo>
                <a:lnTo>
                  <a:pt x="875" y="235"/>
                </a:lnTo>
                <a:lnTo>
                  <a:pt x="290" y="235"/>
                </a:lnTo>
                <a:lnTo>
                  <a:pt x="290" y="585"/>
                </a:lnTo>
                <a:cubicBezTo>
                  <a:pt x="251" y="569"/>
                  <a:pt x="216" y="555"/>
                  <a:pt x="175" y="547"/>
                </a:cubicBezTo>
                <a:lnTo>
                  <a:pt x="175" y="118"/>
                </a:lnTo>
                <a:cubicBezTo>
                  <a:pt x="175" y="55"/>
                  <a:pt x="227" y="0"/>
                  <a:pt x="290" y="0"/>
                </a:cubicBezTo>
                <a:lnTo>
                  <a:pt x="875" y="3"/>
                </a:lnTo>
                <a:close/>
                <a:moveTo>
                  <a:pt x="0" y="643"/>
                </a:moveTo>
                <a:cubicBezTo>
                  <a:pt x="355" y="643"/>
                  <a:pt x="640" y="929"/>
                  <a:pt x="640" y="1284"/>
                </a:cubicBezTo>
                <a:lnTo>
                  <a:pt x="525" y="1284"/>
                </a:lnTo>
                <a:cubicBezTo>
                  <a:pt x="525" y="994"/>
                  <a:pt x="290" y="759"/>
                  <a:pt x="0" y="759"/>
                </a:cubicBezTo>
                <a:lnTo>
                  <a:pt x="0" y="643"/>
                </a:lnTo>
                <a:close/>
                <a:moveTo>
                  <a:pt x="0" y="1109"/>
                </a:moveTo>
                <a:cubicBezTo>
                  <a:pt x="96" y="1109"/>
                  <a:pt x="175" y="1188"/>
                  <a:pt x="175" y="1284"/>
                </a:cubicBezTo>
                <a:lnTo>
                  <a:pt x="0" y="1284"/>
                </a:lnTo>
                <a:lnTo>
                  <a:pt x="0" y="1109"/>
                </a:lnTo>
                <a:close/>
                <a:moveTo>
                  <a:pt x="0" y="874"/>
                </a:moveTo>
                <a:cubicBezTo>
                  <a:pt x="227" y="874"/>
                  <a:pt x="407" y="1057"/>
                  <a:pt x="407" y="1284"/>
                </a:cubicBezTo>
                <a:lnTo>
                  <a:pt x="290" y="1284"/>
                </a:lnTo>
                <a:cubicBezTo>
                  <a:pt x="290" y="1123"/>
                  <a:pt x="161" y="992"/>
                  <a:pt x="0" y="992"/>
                </a:cubicBezTo>
                <a:lnTo>
                  <a:pt x="0" y="87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715624" y="3211513"/>
            <a:ext cx="419100" cy="419100"/>
          </a:xfrm>
          <a:custGeom>
            <a:avLst/>
            <a:gdLst>
              <a:gd name="T0" fmla="*/ 583 w 1166"/>
              <a:gd name="T1" fmla="*/ 901 h 1165"/>
              <a:gd name="T2" fmla="*/ 285 w 1166"/>
              <a:gd name="T3" fmla="*/ 699 h 1165"/>
              <a:gd name="T4" fmla="*/ 881 w 1166"/>
              <a:gd name="T5" fmla="*/ 699 h 1165"/>
              <a:gd name="T6" fmla="*/ 583 w 1166"/>
              <a:gd name="T7" fmla="*/ 901 h 1165"/>
              <a:gd name="T8" fmla="*/ 378 w 1166"/>
              <a:gd name="T9" fmla="*/ 525 h 1165"/>
              <a:gd name="T10" fmla="*/ 290 w 1166"/>
              <a:gd name="T11" fmla="*/ 438 h 1165"/>
              <a:gd name="T12" fmla="*/ 378 w 1166"/>
              <a:gd name="T13" fmla="*/ 350 h 1165"/>
              <a:gd name="T14" fmla="*/ 465 w 1166"/>
              <a:gd name="T15" fmla="*/ 438 h 1165"/>
              <a:gd name="T16" fmla="*/ 378 w 1166"/>
              <a:gd name="T17" fmla="*/ 525 h 1165"/>
              <a:gd name="T18" fmla="*/ 788 w 1166"/>
              <a:gd name="T19" fmla="*/ 525 h 1165"/>
              <a:gd name="T20" fmla="*/ 700 w 1166"/>
              <a:gd name="T21" fmla="*/ 438 h 1165"/>
              <a:gd name="T22" fmla="*/ 788 w 1166"/>
              <a:gd name="T23" fmla="*/ 350 h 1165"/>
              <a:gd name="T24" fmla="*/ 875 w 1166"/>
              <a:gd name="T25" fmla="*/ 438 h 1165"/>
              <a:gd name="T26" fmla="*/ 788 w 1166"/>
              <a:gd name="T27" fmla="*/ 525 h 1165"/>
              <a:gd name="T28" fmla="*/ 583 w 1166"/>
              <a:gd name="T29" fmla="*/ 1049 h 1165"/>
              <a:gd name="T30" fmla="*/ 1050 w 1166"/>
              <a:gd name="T31" fmla="*/ 583 h 1165"/>
              <a:gd name="T32" fmla="*/ 583 w 1166"/>
              <a:gd name="T33" fmla="*/ 115 h 1165"/>
              <a:gd name="T34" fmla="*/ 115 w 1166"/>
              <a:gd name="T35" fmla="*/ 583 h 1165"/>
              <a:gd name="T36" fmla="*/ 583 w 1166"/>
              <a:gd name="T37" fmla="*/ 1049 h 1165"/>
              <a:gd name="T38" fmla="*/ 583 w 1166"/>
              <a:gd name="T39" fmla="*/ 0 h 1165"/>
              <a:gd name="T40" fmla="*/ 1165 w 1166"/>
              <a:gd name="T41" fmla="*/ 583 h 1165"/>
              <a:gd name="T42" fmla="*/ 583 w 1166"/>
              <a:gd name="T43" fmla="*/ 1164 h 1165"/>
              <a:gd name="T44" fmla="*/ 0 w 1166"/>
              <a:gd name="T45" fmla="*/ 583 h 1165"/>
              <a:gd name="T46" fmla="*/ 583 w 1166"/>
              <a:gd name="T47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1165">
                <a:moveTo>
                  <a:pt x="583" y="901"/>
                </a:moveTo>
                <a:cubicBezTo>
                  <a:pt x="446" y="901"/>
                  <a:pt x="331" y="819"/>
                  <a:pt x="285" y="699"/>
                </a:cubicBezTo>
                <a:lnTo>
                  <a:pt x="881" y="699"/>
                </a:lnTo>
                <a:cubicBezTo>
                  <a:pt x="834" y="819"/>
                  <a:pt x="719" y="901"/>
                  <a:pt x="583" y="901"/>
                </a:cubicBezTo>
                <a:close/>
                <a:moveTo>
                  <a:pt x="378" y="525"/>
                </a:moveTo>
                <a:cubicBezTo>
                  <a:pt x="328" y="525"/>
                  <a:pt x="290" y="487"/>
                  <a:pt x="290" y="438"/>
                </a:cubicBezTo>
                <a:cubicBezTo>
                  <a:pt x="290" y="388"/>
                  <a:pt x="329" y="350"/>
                  <a:pt x="378" y="350"/>
                </a:cubicBezTo>
                <a:cubicBezTo>
                  <a:pt x="428" y="350"/>
                  <a:pt x="465" y="388"/>
                  <a:pt x="465" y="438"/>
                </a:cubicBezTo>
                <a:cubicBezTo>
                  <a:pt x="465" y="487"/>
                  <a:pt x="427" y="525"/>
                  <a:pt x="378" y="525"/>
                </a:cubicBezTo>
                <a:close/>
                <a:moveTo>
                  <a:pt x="788" y="525"/>
                </a:moveTo>
                <a:cubicBezTo>
                  <a:pt x="738" y="525"/>
                  <a:pt x="700" y="487"/>
                  <a:pt x="700" y="438"/>
                </a:cubicBezTo>
                <a:cubicBezTo>
                  <a:pt x="700" y="388"/>
                  <a:pt x="739" y="350"/>
                  <a:pt x="788" y="350"/>
                </a:cubicBezTo>
                <a:cubicBezTo>
                  <a:pt x="838" y="350"/>
                  <a:pt x="875" y="388"/>
                  <a:pt x="875" y="438"/>
                </a:cubicBezTo>
                <a:cubicBezTo>
                  <a:pt x="875" y="487"/>
                  <a:pt x="837" y="525"/>
                  <a:pt x="788" y="525"/>
                </a:cubicBezTo>
                <a:close/>
                <a:moveTo>
                  <a:pt x="583" y="1049"/>
                </a:moveTo>
                <a:cubicBezTo>
                  <a:pt x="840" y="1049"/>
                  <a:pt x="1050" y="839"/>
                  <a:pt x="1050" y="583"/>
                </a:cubicBezTo>
                <a:cubicBezTo>
                  <a:pt x="1050" y="326"/>
                  <a:pt x="840" y="115"/>
                  <a:pt x="583" y="115"/>
                </a:cubicBezTo>
                <a:cubicBezTo>
                  <a:pt x="326" y="115"/>
                  <a:pt x="115" y="326"/>
                  <a:pt x="115" y="583"/>
                </a:cubicBezTo>
                <a:cubicBezTo>
                  <a:pt x="115" y="839"/>
                  <a:pt x="326" y="1049"/>
                  <a:pt x="583" y="1049"/>
                </a:cubicBezTo>
                <a:close/>
                <a:moveTo>
                  <a:pt x="583" y="0"/>
                </a:moveTo>
                <a:cubicBezTo>
                  <a:pt x="905" y="0"/>
                  <a:pt x="1165" y="260"/>
                  <a:pt x="1165" y="583"/>
                </a:cubicBezTo>
                <a:cubicBezTo>
                  <a:pt x="1165" y="905"/>
                  <a:pt x="906" y="1164"/>
                  <a:pt x="583" y="1164"/>
                </a:cubicBezTo>
                <a:cubicBezTo>
                  <a:pt x="261" y="1164"/>
                  <a:pt x="0" y="905"/>
                  <a:pt x="0" y="583"/>
                </a:cubicBezTo>
                <a:cubicBezTo>
                  <a:pt x="0" y="260"/>
                  <a:pt x="260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83051"/>
            <a:ext cx="463550" cy="420689"/>
          </a:xfrm>
          <a:custGeom>
            <a:avLst/>
            <a:gdLst>
              <a:gd name="T0" fmla="*/ 1285 w 1286"/>
              <a:gd name="T1" fmla="*/ 525 h 1169"/>
              <a:gd name="T2" fmla="*/ 1282 w 1286"/>
              <a:gd name="T3" fmla="*/ 531 h 1169"/>
              <a:gd name="T4" fmla="*/ 1285 w 1286"/>
              <a:gd name="T5" fmla="*/ 531 h 1169"/>
              <a:gd name="T6" fmla="*/ 1285 w 1286"/>
              <a:gd name="T7" fmla="*/ 643 h 1169"/>
              <a:gd name="T8" fmla="*/ 1277 w 1286"/>
              <a:gd name="T9" fmla="*/ 686 h 1169"/>
              <a:gd name="T10" fmla="*/ 1099 w 1286"/>
              <a:gd name="T11" fmla="*/ 1097 h 1169"/>
              <a:gd name="T12" fmla="*/ 993 w 1286"/>
              <a:gd name="T13" fmla="*/ 1168 h 1169"/>
              <a:gd name="T14" fmla="*/ 468 w 1286"/>
              <a:gd name="T15" fmla="*/ 1168 h 1169"/>
              <a:gd name="T16" fmla="*/ 350 w 1286"/>
              <a:gd name="T17" fmla="*/ 1050 h 1169"/>
              <a:gd name="T18" fmla="*/ 350 w 1286"/>
              <a:gd name="T19" fmla="*/ 468 h 1169"/>
              <a:gd name="T20" fmla="*/ 386 w 1286"/>
              <a:gd name="T21" fmla="*/ 386 h 1169"/>
              <a:gd name="T22" fmla="*/ 768 w 1286"/>
              <a:gd name="T23" fmla="*/ 0 h 1169"/>
              <a:gd name="T24" fmla="*/ 831 w 1286"/>
              <a:gd name="T25" fmla="*/ 63 h 1169"/>
              <a:gd name="T26" fmla="*/ 856 w 1286"/>
              <a:gd name="T27" fmla="*/ 123 h 1169"/>
              <a:gd name="T28" fmla="*/ 856 w 1286"/>
              <a:gd name="T29" fmla="*/ 142 h 1169"/>
              <a:gd name="T30" fmla="*/ 798 w 1286"/>
              <a:gd name="T31" fmla="*/ 410 h 1169"/>
              <a:gd name="T32" fmla="*/ 1168 w 1286"/>
              <a:gd name="T33" fmla="*/ 410 h 1169"/>
              <a:gd name="T34" fmla="*/ 1285 w 1286"/>
              <a:gd name="T35" fmla="*/ 525 h 1169"/>
              <a:gd name="T36" fmla="*/ 0 w 1286"/>
              <a:gd name="T37" fmla="*/ 1168 h 1169"/>
              <a:gd name="T38" fmla="*/ 0 w 1286"/>
              <a:gd name="T39" fmla="*/ 468 h 1169"/>
              <a:gd name="T40" fmla="*/ 235 w 1286"/>
              <a:gd name="T41" fmla="*/ 468 h 1169"/>
              <a:gd name="T42" fmla="*/ 235 w 1286"/>
              <a:gd name="T43" fmla="*/ 1168 h 1169"/>
              <a:gd name="T44" fmla="*/ 0 w 1286"/>
              <a:gd name="T45" fmla="*/ 1168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86" h="1169">
                <a:moveTo>
                  <a:pt x="1285" y="525"/>
                </a:moveTo>
                <a:lnTo>
                  <a:pt x="1282" y="531"/>
                </a:lnTo>
                <a:lnTo>
                  <a:pt x="1285" y="531"/>
                </a:lnTo>
                <a:lnTo>
                  <a:pt x="1285" y="643"/>
                </a:lnTo>
                <a:cubicBezTo>
                  <a:pt x="1285" y="659"/>
                  <a:pt x="1282" y="673"/>
                  <a:pt x="1277" y="686"/>
                </a:cubicBezTo>
                <a:lnTo>
                  <a:pt x="1099" y="1097"/>
                </a:lnTo>
                <a:cubicBezTo>
                  <a:pt x="1083" y="1138"/>
                  <a:pt x="1042" y="1168"/>
                  <a:pt x="993" y="1168"/>
                </a:cubicBezTo>
                <a:lnTo>
                  <a:pt x="468" y="1168"/>
                </a:lnTo>
                <a:cubicBezTo>
                  <a:pt x="405" y="1168"/>
                  <a:pt x="350" y="1113"/>
                  <a:pt x="350" y="1050"/>
                </a:cubicBezTo>
                <a:lnTo>
                  <a:pt x="350" y="468"/>
                </a:lnTo>
                <a:cubicBezTo>
                  <a:pt x="350" y="435"/>
                  <a:pt x="364" y="408"/>
                  <a:pt x="386" y="386"/>
                </a:cubicBezTo>
                <a:lnTo>
                  <a:pt x="768" y="0"/>
                </a:lnTo>
                <a:lnTo>
                  <a:pt x="831" y="63"/>
                </a:lnTo>
                <a:cubicBezTo>
                  <a:pt x="848" y="79"/>
                  <a:pt x="856" y="99"/>
                  <a:pt x="856" y="123"/>
                </a:cubicBezTo>
                <a:lnTo>
                  <a:pt x="856" y="142"/>
                </a:lnTo>
                <a:lnTo>
                  <a:pt x="798" y="410"/>
                </a:lnTo>
                <a:lnTo>
                  <a:pt x="1168" y="410"/>
                </a:lnTo>
                <a:cubicBezTo>
                  <a:pt x="1230" y="410"/>
                  <a:pt x="1285" y="462"/>
                  <a:pt x="1285" y="525"/>
                </a:cubicBezTo>
                <a:close/>
                <a:moveTo>
                  <a:pt x="0" y="1168"/>
                </a:moveTo>
                <a:lnTo>
                  <a:pt x="0" y="468"/>
                </a:lnTo>
                <a:lnTo>
                  <a:pt x="235" y="468"/>
                </a:lnTo>
                <a:lnTo>
                  <a:pt x="235" y="1168"/>
                </a:lnTo>
                <a:lnTo>
                  <a:pt x="0" y="116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206624" y="4135438"/>
            <a:ext cx="293688" cy="315912"/>
          </a:xfrm>
          <a:custGeom>
            <a:avLst/>
            <a:gdLst>
              <a:gd name="T0" fmla="*/ 0 w 816"/>
              <a:gd name="T1" fmla="*/ 0 h 876"/>
              <a:gd name="T2" fmla="*/ 815 w 816"/>
              <a:gd name="T3" fmla="*/ 0 h 876"/>
              <a:gd name="T4" fmla="*/ 815 w 816"/>
              <a:gd name="T5" fmla="*/ 175 h 876"/>
              <a:gd name="T6" fmla="*/ 495 w 816"/>
              <a:gd name="T7" fmla="*/ 175 h 876"/>
              <a:gd name="T8" fmla="*/ 495 w 816"/>
              <a:gd name="T9" fmla="*/ 875 h 876"/>
              <a:gd name="T10" fmla="*/ 320 w 816"/>
              <a:gd name="T11" fmla="*/ 875 h 876"/>
              <a:gd name="T12" fmla="*/ 320 w 816"/>
              <a:gd name="T13" fmla="*/ 175 h 876"/>
              <a:gd name="T14" fmla="*/ 0 w 816"/>
              <a:gd name="T15" fmla="*/ 175 h 876"/>
              <a:gd name="T16" fmla="*/ 0 w 816"/>
              <a:gd name="T17" fmla="*/ 0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6" h="876">
                <a:moveTo>
                  <a:pt x="0" y="0"/>
                </a:moveTo>
                <a:lnTo>
                  <a:pt x="815" y="0"/>
                </a:lnTo>
                <a:lnTo>
                  <a:pt x="815" y="175"/>
                </a:lnTo>
                <a:lnTo>
                  <a:pt x="495" y="175"/>
                </a:lnTo>
                <a:lnTo>
                  <a:pt x="495" y="875"/>
                </a:lnTo>
                <a:lnTo>
                  <a:pt x="320" y="875"/>
                </a:lnTo>
                <a:lnTo>
                  <a:pt x="320" y="175"/>
                </a:lnTo>
                <a:lnTo>
                  <a:pt x="0" y="175"/>
                </a:lnTo>
                <a:lnTo>
                  <a:pt x="0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30564" y="4071939"/>
            <a:ext cx="377825" cy="441325"/>
          </a:xfrm>
          <a:custGeom>
            <a:avLst/>
            <a:gdLst>
              <a:gd name="T0" fmla="*/ 525 w 1051"/>
              <a:gd name="T1" fmla="*/ 1111 h 1226"/>
              <a:gd name="T2" fmla="*/ 933 w 1051"/>
              <a:gd name="T3" fmla="*/ 700 h 1226"/>
              <a:gd name="T4" fmla="*/ 525 w 1051"/>
              <a:gd name="T5" fmla="*/ 293 h 1226"/>
              <a:gd name="T6" fmla="*/ 118 w 1051"/>
              <a:gd name="T7" fmla="*/ 700 h 1226"/>
              <a:gd name="T8" fmla="*/ 525 w 1051"/>
              <a:gd name="T9" fmla="*/ 1111 h 1226"/>
              <a:gd name="T10" fmla="*/ 935 w 1051"/>
              <a:gd name="T11" fmla="*/ 375 h 1226"/>
              <a:gd name="T12" fmla="*/ 1050 w 1051"/>
              <a:gd name="T13" fmla="*/ 700 h 1226"/>
              <a:gd name="T14" fmla="*/ 525 w 1051"/>
              <a:gd name="T15" fmla="*/ 1225 h 1226"/>
              <a:gd name="T16" fmla="*/ 0 w 1051"/>
              <a:gd name="T17" fmla="*/ 700 h 1226"/>
              <a:gd name="T18" fmla="*/ 525 w 1051"/>
              <a:gd name="T19" fmla="*/ 175 h 1226"/>
              <a:gd name="T20" fmla="*/ 853 w 1051"/>
              <a:gd name="T21" fmla="*/ 293 h 1226"/>
              <a:gd name="T22" fmla="*/ 935 w 1051"/>
              <a:gd name="T23" fmla="*/ 208 h 1226"/>
              <a:gd name="T24" fmla="*/ 1017 w 1051"/>
              <a:gd name="T25" fmla="*/ 290 h 1226"/>
              <a:gd name="T26" fmla="*/ 935 w 1051"/>
              <a:gd name="T27" fmla="*/ 375 h 1226"/>
              <a:gd name="T28" fmla="*/ 468 w 1051"/>
              <a:gd name="T29" fmla="*/ 761 h 1226"/>
              <a:gd name="T30" fmla="*/ 468 w 1051"/>
              <a:gd name="T31" fmla="*/ 411 h 1226"/>
              <a:gd name="T32" fmla="*/ 583 w 1051"/>
              <a:gd name="T33" fmla="*/ 411 h 1226"/>
              <a:gd name="T34" fmla="*/ 583 w 1051"/>
              <a:gd name="T35" fmla="*/ 761 h 1226"/>
              <a:gd name="T36" fmla="*/ 468 w 1051"/>
              <a:gd name="T37" fmla="*/ 761 h 1226"/>
              <a:gd name="T38" fmla="*/ 700 w 1051"/>
              <a:gd name="T39" fmla="*/ 0 h 1226"/>
              <a:gd name="T40" fmla="*/ 700 w 1051"/>
              <a:gd name="T41" fmla="*/ 118 h 1226"/>
              <a:gd name="T42" fmla="*/ 350 w 1051"/>
              <a:gd name="T43" fmla="*/ 118 h 1226"/>
              <a:gd name="T44" fmla="*/ 350 w 1051"/>
              <a:gd name="T45" fmla="*/ 0 h 1226"/>
              <a:gd name="T46" fmla="*/ 700 w 1051"/>
              <a:gd name="T47" fmla="*/ 0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226">
                <a:moveTo>
                  <a:pt x="525" y="1111"/>
                </a:moveTo>
                <a:cubicBezTo>
                  <a:pt x="752" y="1111"/>
                  <a:pt x="933" y="927"/>
                  <a:pt x="933" y="700"/>
                </a:cubicBezTo>
                <a:cubicBezTo>
                  <a:pt x="933" y="473"/>
                  <a:pt x="752" y="293"/>
                  <a:pt x="525" y="293"/>
                </a:cubicBezTo>
                <a:cubicBezTo>
                  <a:pt x="298" y="293"/>
                  <a:pt x="118" y="473"/>
                  <a:pt x="118" y="700"/>
                </a:cubicBezTo>
                <a:cubicBezTo>
                  <a:pt x="118" y="927"/>
                  <a:pt x="298" y="1111"/>
                  <a:pt x="525" y="1111"/>
                </a:cubicBezTo>
                <a:close/>
                <a:moveTo>
                  <a:pt x="935" y="375"/>
                </a:moveTo>
                <a:cubicBezTo>
                  <a:pt x="1006" y="465"/>
                  <a:pt x="1050" y="577"/>
                  <a:pt x="1050" y="700"/>
                </a:cubicBezTo>
                <a:cubicBezTo>
                  <a:pt x="1050" y="990"/>
                  <a:pt x="815" y="1225"/>
                  <a:pt x="525" y="1225"/>
                </a:cubicBezTo>
                <a:cubicBezTo>
                  <a:pt x="235" y="1225"/>
                  <a:pt x="0" y="990"/>
                  <a:pt x="0" y="700"/>
                </a:cubicBezTo>
                <a:cubicBezTo>
                  <a:pt x="0" y="411"/>
                  <a:pt x="235" y="175"/>
                  <a:pt x="525" y="175"/>
                </a:cubicBezTo>
                <a:cubicBezTo>
                  <a:pt x="648" y="175"/>
                  <a:pt x="763" y="222"/>
                  <a:pt x="853" y="293"/>
                </a:cubicBezTo>
                <a:lnTo>
                  <a:pt x="935" y="208"/>
                </a:lnTo>
                <a:cubicBezTo>
                  <a:pt x="965" y="233"/>
                  <a:pt x="993" y="260"/>
                  <a:pt x="1017" y="290"/>
                </a:cubicBezTo>
                <a:lnTo>
                  <a:pt x="935" y="375"/>
                </a:lnTo>
                <a:close/>
                <a:moveTo>
                  <a:pt x="468" y="761"/>
                </a:moveTo>
                <a:lnTo>
                  <a:pt x="468" y="411"/>
                </a:lnTo>
                <a:lnTo>
                  <a:pt x="583" y="411"/>
                </a:lnTo>
                <a:lnTo>
                  <a:pt x="583" y="761"/>
                </a:lnTo>
                <a:lnTo>
                  <a:pt x="468" y="761"/>
                </a:lnTo>
                <a:close/>
                <a:moveTo>
                  <a:pt x="700" y="0"/>
                </a:moveTo>
                <a:lnTo>
                  <a:pt x="700" y="118"/>
                </a:lnTo>
                <a:lnTo>
                  <a:pt x="350" y="118"/>
                </a:lnTo>
                <a:lnTo>
                  <a:pt x="350" y="0"/>
                </a:lnTo>
                <a:lnTo>
                  <a:pt x="70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84662" y="4060825"/>
            <a:ext cx="404812" cy="463550"/>
          </a:xfrm>
          <a:custGeom>
            <a:avLst/>
            <a:gdLst>
              <a:gd name="T0" fmla="*/ 599 w 1125"/>
              <a:gd name="T1" fmla="*/ 1110 h 1286"/>
              <a:gd name="T2" fmla="*/ 804 w 1125"/>
              <a:gd name="T3" fmla="*/ 1053 h 1286"/>
              <a:gd name="T4" fmla="*/ 246 w 1125"/>
              <a:gd name="T5" fmla="*/ 495 h 1286"/>
              <a:gd name="T6" fmla="*/ 192 w 1125"/>
              <a:gd name="T7" fmla="*/ 700 h 1286"/>
              <a:gd name="T8" fmla="*/ 599 w 1125"/>
              <a:gd name="T9" fmla="*/ 1110 h 1286"/>
              <a:gd name="T10" fmla="*/ 74 w 1125"/>
              <a:gd name="T11" fmla="*/ 175 h 1286"/>
              <a:gd name="T12" fmla="*/ 1110 w 1125"/>
              <a:gd name="T13" fmla="*/ 1212 h 1286"/>
              <a:gd name="T14" fmla="*/ 1036 w 1125"/>
              <a:gd name="T15" fmla="*/ 1285 h 1286"/>
              <a:gd name="T16" fmla="*/ 889 w 1125"/>
              <a:gd name="T17" fmla="*/ 1138 h 1286"/>
              <a:gd name="T18" fmla="*/ 599 w 1125"/>
              <a:gd name="T19" fmla="*/ 1225 h 1286"/>
              <a:gd name="T20" fmla="*/ 74 w 1125"/>
              <a:gd name="T21" fmla="*/ 700 h 1286"/>
              <a:gd name="T22" fmla="*/ 161 w 1125"/>
              <a:gd name="T23" fmla="*/ 411 h 1286"/>
              <a:gd name="T24" fmla="*/ 0 w 1125"/>
              <a:gd name="T25" fmla="*/ 249 h 1286"/>
              <a:gd name="T26" fmla="*/ 74 w 1125"/>
              <a:gd name="T27" fmla="*/ 175 h 1286"/>
              <a:gd name="T28" fmla="*/ 542 w 1125"/>
              <a:gd name="T29" fmla="*/ 493 h 1286"/>
              <a:gd name="T30" fmla="*/ 542 w 1125"/>
              <a:gd name="T31" fmla="*/ 410 h 1286"/>
              <a:gd name="T32" fmla="*/ 656 w 1125"/>
              <a:gd name="T33" fmla="*/ 410 h 1286"/>
              <a:gd name="T34" fmla="*/ 656 w 1125"/>
              <a:gd name="T35" fmla="*/ 610 h 1286"/>
              <a:gd name="T36" fmla="*/ 542 w 1125"/>
              <a:gd name="T37" fmla="*/ 493 h 1286"/>
              <a:gd name="T38" fmla="*/ 774 w 1125"/>
              <a:gd name="T39" fmla="*/ 0 h 1286"/>
              <a:gd name="T40" fmla="*/ 774 w 1125"/>
              <a:gd name="T41" fmla="*/ 118 h 1286"/>
              <a:gd name="T42" fmla="*/ 424 w 1125"/>
              <a:gd name="T43" fmla="*/ 118 h 1286"/>
              <a:gd name="T44" fmla="*/ 424 w 1125"/>
              <a:gd name="T45" fmla="*/ 0 h 1286"/>
              <a:gd name="T46" fmla="*/ 774 w 1125"/>
              <a:gd name="T47" fmla="*/ 0 h 1286"/>
              <a:gd name="T48" fmla="*/ 1009 w 1125"/>
              <a:gd name="T49" fmla="*/ 208 h 1286"/>
              <a:gd name="T50" fmla="*/ 1091 w 1125"/>
              <a:gd name="T51" fmla="*/ 290 h 1286"/>
              <a:gd name="T52" fmla="*/ 1009 w 1125"/>
              <a:gd name="T53" fmla="*/ 375 h 1286"/>
              <a:gd name="T54" fmla="*/ 1124 w 1125"/>
              <a:gd name="T55" fmla="*/ 700 h 1286"/>
              <a:gd name="T56" fmla="*/ 1036 w 1125"/>
              <a:gd name="T57" fmla="*/ 990 h 1286"/>
              <a:gd name="T58" fmla="*/ 952 w 1125"/>
              <a:gd name="T59" fmla="*/ 905 h 1286"/>
              <a:gd name="T60" fmla="*/ 1006 w 1125"/>
              <a:gd name="T61" fmla="*/ 700 h 1286"/>
              <a:gd name="T62" fmla="*/ 599 w 1125"/>
              <a:gd name="T63" fmla="*/ 293 h 1286"/>
              <a:gd name="T64" fmla="*/ 397 w 1125"/>
              <a:gd name="T65" fmla="*/ 348 h 1286"/>
              <a:gd name="T66" fmla="*/ 309 w 1125"/>
              <a:gd name="T67" fmla="*/ 263 h 1286"/>
              <a:gd name="T68" fmla="*/ 599 w 1125"/>
              <a:gd name="T69" fmla="*/ 175 h 1286"/>
              <a:gd name="T70" fmla="*/ 927 w 1125"/>
              <a:gd name="T71" fmla="*/ 290 h 1286"/>
              <a:gd name="T72" fmla="*/ 1009 w 1125"/>
              <a:gd name="T73" fmla="*/ 208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25" h="1286">
                <a:moveTo>
                  <a:pt x="599" y="1110"/>
                </a:moveTo>
                <a:cubicBezTo>
                  <a:pt x="673" y="1110"/>
                  <a:pt x="744" y="1089"/>
                  <a:pt x="804" y="1053"/>
                </a:cubicBezTo>
                <a:lnTo>
                  <a:pt x="246" y="495"/>
                </a:lnTo>
                <a:cubicBezTo>
                  <a:pt x="211" y="555"/>
                  <a:pt x="192" y="626"/>
                  <a:pt x="192" y="700"/>
                </a:cubicBezTo>
                <a:cubicBezTo>
                  <a:pt x="192" y="927"/>
                  <a:pt x="372" y="1110"/>
                  <a:pt x="599" y="1110"/>
                </a:cubicBezTo>
                <a:close/>
                <a:moveTo>
                  <a:pt x="74" y="175"/>
                </a:moveTo>
                <a:lnTo>
                  <a:pt x="1110" y="1212"/>
                </a:lnTo>
                <a:lnTo>
                  <a:pt x="1036" y="1285"/>
                </a:lnTo>
                <a:lnTo>
                  <a:pt x="889" y="1138"/>
                </a:lnTo>
                <a:cubicBezTo>
                  <a:pt x="804" y="1192"/>
                  <a:pt x="706" y="1225"/>
                  <a:pt x="599" y="1225"/>
                </a:cubicBezTo>
                <a:cubicBezTo>
                  <a:pt x="309" y="1225"/>
                  <a:pt x="74" y="990"/>
                  <a:pt x="74" y="700"/>
                </a:cubicBezTo>
                <a:cubicBezTo>
                  <a:pt x="74" y="594"/>
                  <a:pt x="107" y="493"/>
                  <a:pt x="161" y="411"/>
                </a:cubicBezTo>
                <a:lnTo>
                  <a:pt x="0" y="249"/>
                </a:lnTo>
                <a:lnTo>
                  <a:pt x="74" y="175"/>
                </a:lnTo>
                <a:close/>
                <a:moveTo>
                  <a:pt x="542" y="493"/>
                </a:moveTo>
                <a:lnTo>
                  <a:pt x="542" y="410"/>
                </a:lnTo>
                <a:lnTo>
                  <a:pt x="656" y="410"/>
                </a:lnTo>
                <a:lnTo>
                  <a:pt x="656" y="610"/>
                </a:lnTo>
                <a:lnTo>
                  <a:pt x="542" y="493"/>
                </a:lnTo>
                <a:close/>
                <a:moveTo>
                  <a:pt x="774" y="0"/>
                </a:moveTo>
                <a:lnTo>
                  <a:pt x="774" y="118"/>
                </a:lnTo>
                <a:lnTo>
                  <a:pt x="424" y="118"/>
                </a:lnTo>
                <a:lnTo>
                  <a:pt x="424" y="0"/>
                </a:lnTo>
                <a:lnTo>
                  <a:pt x="774" y="0"/>
                </a:lnTo>
                <a:close/>
                <a:moveTo>
                  <a:pt x="1009" y="208"/>
                </a:moveTo>
                <a:lnTo>
                  <a:pt x="1091" y="290"/>
                </a:lnTo>
                <a:lnTo>
                  <a:pt x="1009" y="375"/>
                </a:lnTo>
                <a:cubicBezTo>
                  <a:pt x="1080" y="465"/>
                  <a:pt x="1124" y="577"/>
                  <a:pt x="1124" y="700"/>
                </a:cubicBezTo>
                <a:cubicBezTo>
                  <a:pt x="1124" y="807"/>
                  <a:pt x="1091" y="908"/>
                  <a:pt x="1036" y="990"/>
                </a:cubicBezTo>
                <a:lnTo>
                  <a:pt x="952" y="905"/>
                </a:lnTo>
                <a:cubicBezTo>
                  <a:pt x="987" y="845"/>
                  <a:pt x="1006" y="774"/>
                  <a:pt x="1006" y="700"/>
                </a:cubicBezTo>
                <a:cubicBezTo>
                  <a:pt x="1006" y="473"/>
                  <a:pt x="826" y="293"/>
                  <a:pt x="599" y="293"/>
                </a:cubicBezTo>
                <a:cubicBezTo>
                  <a:pt x="525" y="293"/>
                  <a:pt x="457" y="312"/>
                  <a:pt x="397" y="348"/>
                </a:cubicBezTo>
                <a:lnTo>
                  <a:pt x="309" y="263"/>
                </a:lnTo>
                <a:cubicBezTo>
                  <a:pt x="391" y="208"/>
                  <a:pt x="492" y="175"/>
                  <a:pt x="599" y="175"/>
                </a:cubicBezTo>
                <a:cubicBezTo>
                  <a:pt x="722" y="175"/>
                  <a:pt x="837" y="219"/>
                  <a:pt x="927" y="290"/>
                </a:cubicBezTo>
                <a:lnTo>
                  <a:pt x="1009" y="20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00664" y="4164015"/>
            <a:ext cx="504825" cy="255587"/>
          </a:xfrm>
          <a:custGeom>
            <a:avLst/>
            <a:gdLst>
              <a:gd name="T0" fmla="*/ 752 w 1401"/>
              <a:gd name="T1" fmla="*/ 427 h 712"/>
              <a:gd name="T2" fmla="*/ 752 w 1401"/>
              <a:gd name="T3" fmla="*/ 279 h 712"/>
              <a:gd name="T4" fmla="*/ 724 w 1401"/>
              <a:gd name="T5" fmla="*/ 134 h 712"/>
              <a:gd name="T6" fmla="*/ 642 w 1401"/>
              <a:gd name="T7" fmla="*/ 93 h 712"/>
              <a:gd name="T8" fmla="*/ 593 w 1401"/>
              <a:gd name="T9" fmla="*/ 102 h 712"/>
              <a:gd name="T10" fmla="*/ 530 w 1401"/>
              <a:gd name="T11" fmla="*/ 282 h 712"/>
              <a:gd name="T12" fmla="*/ 530 w 1401"/>
              <a:gd name="T13" fmla="*/ 427 h 712"/>
              <a:gd name="T14" fmla="*/ 536 w 1401"/>
              <a:gd name="T15" fmla="*/ 517 h 712"/>
              <a:gd name="T16" fmla="*/ 560 w 1401"/>
              <a:gd name="T17" fmla="*/ 575 h 712"/>
              <a:gd name="T18" fmla="*/ 642 w 1401"/>
              <a:gd name="T19" fmla="*/ 618 h 712"/>
              <a:gd name="T20" fmla="*/ 724 w 1401"/>
              <a:gd name="T21" fmla="*/ 575 h 712"/>
              <a:gd name="T22" fmla="*/ 746 w 1401"/>
              <a:gd name="T23" fmla="*/ 517 h 712"/>
              <a:gd name="T24" fmla="*/ 752 w 1401"/>
              <a:gd name="T25" fmla="*/ 427 h 712"/>
              <a:gd name="T26" fmla="*/ 415 w 1401"/>
              <a:gd name="T27" fmla="*/ 298 h 712"/>
              <a:gd name="T28" fmla="*/ 642 w 1401"/>
              <a:gd name="T29" fmla="*/ 0 h 712"/>
              <a:gd name="T30" fmla="*/ 807 w 1401"/>
              <a:gd name="T31" fmla="*/ 66 h 712"/>
              <a:gd name="T32" fmla="*/ 867 w 1401"/>
              <a:gd name="T33" fmla="*/ 298 h 712"/>
              <a:gd name="T34" fmla="*/ 867 w 1401"/>
              <a:gd name="T35" fmla="*/ 411 h 712"/>
              <a:gd name="T36" fmla="*/ 642 w 1401"/>
              <a:gd name="T37" fmla="*/ 711 h 712"/>
              <a:gd name="T38" fmla="*/ 415 w 1401"/>
              <a:gd name="T39" fmla="*/ 411 h 712"/>
              <a:gd name="T40" fmla="*/ 415 w 1401"/>
              <a:gd name="T41" fmla="*/ 298 h 712"/>
              <a:gd name="T42" fmla="*/ 1192 w 1401"/>
              <a:gd name="T43" fmla="*/ 266 h 712"/>
              <a:gd name="T44" fmla="*/ 1110 w 1401"/>
              <a:gd name="T45" fmla="*/ 329 h 712"/>
              <a:gd name="T46" fmla="*/ 1162 w 1401"/>
              <a:gd name="T47" fmla="*/ 383 h 712"/>
              <a:gd name="T48" fmla="*/ 1214 w 1401"/>
              <a:gd name="T49" fmla="*/ 397 h 712"/>
              <a:gd name="T50" fmla="*/ 1290 w 1401"/>
              <a:gd name="T51" fmla="*/ 419 h 712"/>
              <a:gd name="T52" fmla="*/ 1351 w 1401"/>
              <a:gd name="T53" fmla="*/ 452 h 712"/>
              <a:gd name="T54" fmla="*/ 1386 w 1401"/>
              <a:gd name="T55" fmla="*/ 495 h 712"/>
              <a:gd name="T56" fmla="*/ 1400 w 1401"/>
              <a:gd name="T57" fmla="*/ 553 h 712"/>
              <a:gd name="T58" fmla="*/ 1280 w 1401"/>
              <a:gd name="T59" fmla="*/ 695 h 712"/>
              <a:gd name="T60" fmla="*/ 1198 w 1401"/>
              <a:gd name="T61" fmla="*/ 706 h 712"/>
              <a:gd name="T62" fmla="*/ 995 w 1401"/>
              <a:gd name="T63" fmla="*/ 599 h 712"/>
              <a:gd name="T64" fmla="*/ 981 w 1401"/>
              <a:gd name="T65" fmla="*/ 539 h 712"/>
              <a:gd name="T66" fmla="*/ 1094 w 1401"/>
              <a:gd name="T67" fmla="*/ 539 h 712"/>
              <a:gd name="T68" fmla="*/ 1198 w 1401"/>
              <a:gd name="T69" fmla="*/ 621 h 712"/>
              <a:gd name="T70" fmla="*/ 1288 w 1401"/>
              <a:gd name="T71" fmla="*/ 558 h 712"/>
              <a:gd name="T72" fmla="*/ 1236 w 1401"/>
              <a:gd name="T73" fmla="*/ 501 h 712"/>
              <a:gd name="T74" fmla="*/ 1105 w 1401"/>
              <a:gd name="T75" fmla="*/ 463 h 712"/>
              <a:gd name="T76" fmla="*/ 1050 w 1401"/>
              <a:gd name="T77" fmla="*/ 432 h 712"/>
              <a:gd name="T78" fmla="*/ 998 w 1401"/>
              <a:gd name="T79" fmla="*/ 334 h 712"/>
              <a:gd name="T80" fmla="*/ 1113 w 1401"/>
              <a:gd name="T81" fmla="*/ 192 h 712"/>
              <a:gd name="T82" fmla="*/ 1192 w 1401"/>
              <a:gd name="T83" fmla="*/ 181 h 712"/>
              <a:gd name="T84" fmla="*/ 1397 w 1401"/>
              <a:gd name="T85" fmla="*/ 342 h 712"/>
              <a:gd name="T86" fmla="*/ 1282 w 1401"/>
              <a:gd name="T87" fmla="*/ 342 h 712"/>
              <a:gd name="T88" fmla="*/ 1233 w 1401"/>
              <a:gd name="T89" fmla="*/ 274 h 712"/>
              <a:gd name="T90" fmla="*/ 1192 w 1401"/>
              <a:gd name="T91" fmla="*/ 266 h 712"/>
              <a:gd name="T92" fmla="*/ 0 w 1401"/>
              <a:gd name="T93" fmla="*/ 107 h 712"/>
              <a:gd name="T94" fmla="*/ 276 w 1401"/>
              <a:gd name="T95" fmla="*/ 6 h 712"/>
              <a:gd name="T96" fmla="*/ 292 w 1401"/>
              <a:gd name="T97" fmla="*/ 6 h 712"/>
              <a:gd name="T98" fmla="*/ 292 w 1401"/>
              <a:gd name="T99" fmla="*/ 706 h 712"/>
              <a:gd name="T100" fmla="*/ 175 w 1401"/>
              <a:gd name="T101" fmla="*/ 706 h 712"/>
              <a:gd name="T102" fmla="*/ 175 w 1401"/>
              <a:gd name="T103" fmla="*/ 145 h 712"/>
              <a:gd name="T104" fmla="*/ 0 w 1401"/>
              <a:gd name="T105" fmla="*/ 206 h 712"/>
              <a:gd name="T106" fmla="*/ 0 w 1401"/>
              <a:gd name="T107" fmla="*/ 107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01" h="712">
                <a:moveTo>
                  <a:pt x="752" y="427"/>
                </a:moveTo>
                <a:lnTo>
                  <a:pt x="752" y="279"/>
                </a:lnTo>
                <a:cubicBezTo>
                  <a:pt x="752" y="216"/>
                  <a:pt x="746" y="170"/>
                  <a:pt x="724" y="134"/>
                </a:cubicBezTo>
                <a:cubicBezTo>
                  <a:pt x="710" y="105"/>
                  <a:pt x="683" y="93"/>
                  <a:pt x="642" y="93"/>
                </a:cubicBezTo>
                <a:cubicBezTo>
                  <a:pt x="626" y="93"/>
                  <a:pt x="607" y="96"/>
                  <a:pt x="593" y="102"/>
                </a:cubicBezTo>
                <a:cubicBezTo>
                  <a:pt x="540" y="133"/>
                  <a:pt x="530" y="195"/>
                  <a:pt x="530" y="282"/>
                </a:cubicBezTo>
                <a:lnTo>
                  <a:pt x="530" y="427"/>
                </a:lnTo>
                <a:cubicBezTo>
                  <a:pt x="530" y="463"/>
                  <a:pt x="530" y="493"/>
                  <a:pt x="536" y="517"/>
                </a:cubicBezTo>
                <a:cubicBezTo>
                  <a:pt x="541" y="542"/>
                  <a:pt x="552" y="558"/>
                  <a:pt x="560" y="575"/>
                </a:cubicBezTo>
                <a:cubicBezTo>
                  <a:pt x="576" y="605"/>
                  <a:pt x="599" y="618"/>
                  <a:pt x="642" y="618"/>
                </a:cubicBezTo>
                <a:cubicBezTo>
                  <a:pt x="685" y="618"/>
                  <a:pt x="710" y="604"/>
                  <a:pt x="724" y="575"/>
                </a:cubicBezTo>
                <a:cubicBezTo>
                  <a:pt x="733" y="558"/>
                  <a:pt x="740" y="542"/>
                  <a:pt x="746" y="517"/>
                </a:cubicBezTo>
                <a:cubicBezTo>
                  <a:pt x="751" y="493"/>
                  <a:pt x="752" y="463"/>
                  <a:pt x="752" y="427"/>
                </a:cubicBezTo>
                <a:close/>
                <a:moveTo>
                  <a:pt x="415" y="298"/>
                </a:moveTo>
                <a:cubicBezTo>
                  <a:pt x="415" y="123"/>
                  <a:pt x="472" y="0"/>
                  <a:pt x="642" y="0"/>
                </a:cubicBezTo>
                <a:cubicBezTo>
                  <a:pt x="713" y="0"/>
                  <a:pt x="773" y="23"/>
                  <a:pt x="807" y="66"/>
                </a:cubicBezTo>
                <a:cubicBezTo>
                  <a:pt x="848" y="120"/>
                  <a:pt x="867" y="199"/>
                  <a:pt x="867" y="298"/>
                </a:cubicBezTo>
                <a:lnTo>
                  <a:pt x="867" y="411"/>
                </a:lnTo>
                <a:cubicBezTo>
                  <a:pt x="867" y="585"/>
                  <a:pt x="813" y="711"/>
                  <a:pt x="642" y="711"/>
                </a:cubicBezTo>
                <a:cubicBezTo>
                  <a:pt x="473" y="711"/>
                  <a:pt x="415" y="585"/>
                  <a:pt x="415" y="411"/>
                </a:cubicBezTo>
                <a:lnTo>
                  <a:pt x="415" y="298"/>
                </a:lnTo>
                <a:close/>
                <a:moveTo>
                  <a:pt x="1192" y="266"/>
                </a:moveTo>
                <a:cubicBezTo>
                  <a:pt x="1147" y="266"/>
                  <a:pt x="1110" y="284"/>
                  <a:pt x="1110" y="329"/>
                </a:cubicBezTo>
                <a:cubicBezTo>
                  <a:pt x="1110" y="368"/>
                  <a:pt x="1131" y="371"/>
                  <a:pt x="1162" y="383"/>
                </a:cubicBezTo>
                <a:cubicBezTo>
                  <a:pt x="1176" y="389"/>
                  <a:pt x="1195" y="394"/>
                  <a:pt x="1214" y="397"/>
                </a:cubicBezTo>
                <a:cubicBezTo>
                  <a:pt x="1244" y="402"/>
                  <a:pt x="1266" y="411"/>
                  <a:pt x="1290" y="419"/>
                </a:cubicBezTo>
                <a:cubicBezTo>
                  <a:pt x="1315" y="427"/>
                  <a:pt x="1334" y="441"/>
                  <a:pt x="1351" y="452"/>
                </a:cubicBezTo>
                <a:cubicBezTo>
                  <a:pt x="1367" y="463"/>
                  <a:pt x="1378" y="479"/>
                  <a:pt x="1386" y="495"/>
                </a:cubicBezTo>
                <a:cubicBezTo>
                  <a:pt x="1394" y="512"/>
                  <a:pt x="1400" y="528"/>
                  <a:pt x="1400" y="553"/>
                </a:cubicBezTo>
                <a:cubicBezTo>
                  <a:pt x="1400" y="637"/>
                  <a:pt x="1345" y="673"/>
                  <a:pt x="1280" y="695"/>
                </a:cubicBezTo>
                <a:cubicBezTo>
                  <a:pt x="1255" y="703"/>
                  <a:pt x="1228" y="706"/>
                  <a:pt x="1198" y="706"/>
                </a:cubicBezTo>
                <a:cubicBezTo>
                  <a:pt x="1099" y="706"/>
                  <a:pt x="1024" y="666"/>
                  <a:pt x="995" y="599"/>
                </a:cubicBezTo>
                <a:cubicBezTo>
                  <a:pt x="987" y="580"/>
                  <a:pt x="981" y="561"/>
                  <a:pt x="981" y="539"/>
                </a:cubicBezTo>
                <a:lnTo>
                  <a:pt x="1094" y="539"/>
                </a:lnTo>
                <a:cubicBezTo>
                  <a:pt x="1094" y="597"/>
                  <a:pt x="1140" y="621"/>
                  <a:pt x="1198" y="621"/>
                </a:cubicBezTo>
                <a:cubicBezTo>
                  <a:pt x="1249" y="621"/>
                  <a:pt x="1288" y="605"/>
                  <a:pt x="1288" y="558"/>
                </a:cubicBezTo>
                <a:cubicBezTo>
                  <a:pt x="1288" y="521"/>
                  <a:pt x="1264" y="512"/>
                  <a:pt x="1236" y="501"/>
                </a:cubicBezTo>
                <a:cubicBezTo>
                  <a:pt x="1201" y="487"/>
                  <a:pt x="1140" y="476"/>
                  <a:pt x="1105" y="463"/>
                </a:cubicBezTo>
                <a:cubicBezTo>
                  <a:pt x="1083" y="454"/>
                  <a:pt x="1066" y="443"/>
                  <a:pt x="1050" y="432"/>
                </a:cubicBezTo>
                <a:cubicBezTo>
                  <a:pt x="1020" y="412"/>
                  <a:pt x="998" y="382"/>
                  <a:pt x="998" y="334"/>
                </a:cubicBezTo>
                <a:cubicBezTo>
                  <a:pt x="998" y="259"/>
                  <a:pt x="1054" y="212"/>
                  <a:pt x="1113" y="192"/>
                </a:cubicBezTo>
                <a:cubicBezTo>
                  <a:pt x="1137" y="184"/>
                  <a:pt x="1162" y="181"/>
                  <a:pt x="1192" y="181"/>
                </a:cubicBezTo>
                <a:cubicBezTo>
                  <a:pt x="1304" y="181"/>
                  <a:pt x="1397" y="233"/>
                  <a:pt x="1397" y="342"/>
                </a:cubicBezTo>
                <a:lnTo>
                  <a:pt x="1282" y="342"/>
                </a:lnTo>
                <a:cubicBezTo>
                  <a:pt x="1282" y="309"/>
                  <a:pt x="1261" y="281"/>
                  <a:pt x="1233" y="274"/>
                </a:cubicBezTo>
                <a:cubicBezTo>
                  <a:pt x="1222" y="271"/>
                  <a:pt x="1206" y="266"/>
                  <a:pt x="1192" y="266"/>
                </a:cubicBezTo>
                <a:close/>
                <a:moveTo>
                  <a:pt x="0" y="107"/>
                </a:moveTo>
                <a:lnTo>
                  <a:pt x="276" y="6"/>
                </a:lnTo>
                <a:lnTo>
                  <a:pt x="292" y="6"/>
                </a:lnTo>
                <a:lnTo>
                  <a:pt x="292" y="706"/>
                </a:lnTo>
                <a:lnTo>
                  <a:pt x="175" y="706"/>
                </a:lnTo>
                <a:lnTo>
                  <a:pt x="175" y="145"/>
                </a:lnTo>
                <a:lnTo>
                  <a:pt x="0" y="206"/>
                </a:lnTo>
                <a:lnTo>
                  <a:pt x="0" y="10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440487" y="4164015"/>
            <a:ext cx="355600" cy="255587"/>
          </a:xfrm>
          <a:custGeom>
            <a:avLst/>
            <a:gdLst>
              <a:gd name="T0" fmla="*/ 779 w 988"/>
              <a:gd name="T1" fmla="*/ 266 h 712"/>
              <a:gd name="T2" fmla="*/ 695 w 988"/>
              <a:gd name="T3" fmla="*/ 329 h 712"/>
              <a:gd name="T4" fmla="*/ 749 w 988"/>
              <a:gd name="T5" fmla="*/ 383 h 712"/>
              <a:gd name="T6" fmla="*/ 799 w 988"/>
              <a:gd name="T7" fmla="*/ 397 h 712"/>
              <a:gd name="T8" fmla="*/ 878 w 988"/>
              <a:gd name="T9" fmla="*/ 419 h 712"/>
              <a:gd name="T10" fmla="*/ 938 w 988"/>
              <a:gd name="T11" fmla="*/ 452 h 712"/>
              <a:gd name="T12" fmla="*/ 974 w 988"/>
              <a:gd name="T13" fmla="*/ 495 h 712"/>
              <a:gd name="T14" fmla="*/ 987 w 988"/>
              <a:gd name="T15" fmla="*/ 553 h 712"/>
              <a:gd name="T16" fmla="*/ 867 w 988"/>
              <a:gd name="T17" fmla="*/ 695 h 712"/>
              <a:gd name="T18" fmla="*/ 782 w 988"/>
              <a:gd name="T19" fmla="*/ 706 h 712"/>
              <a:gd name="T20" fmla="*/ 583 w 988"/>
              <a:gd name="T21" fmla="*/ 599 h 712"/>
              <a:gd name="T22" fmla="*/ 569 w 988"/>
              <a:gd name="T23" fmla="*/ 539 h 712"/>
              <a:gd name="T24" fmla="*/ 678 w 988"/>
              <a:gd name="T25" fmla="*/ 539 h 712"/>
              <a:gd name="T26" fmla="*/ 785 w 988"/>
              <a:gd name="T27" fmla="*/ 621 h 712"/>
              <a:gd name="T28" fmla="*/ 875 w 988"/>
              <a:gd name="T29" fmla="*/ 558 h 712"/>
              <a:gd name="T30" fmla="*/ 823 w 988"/>
              <a:gd name="T31" fmla="*/ 501 h 712"/>
              <a:gd name="T32" fmla="*/ 766 w 988"/>
              <a:gd name="T33" fmla="*/ 484 h 712"/>
              <a:gd name="T34" fmla="*/ 635 w 988"/>
              <a:gd name="T35" fmla="*/ 432 h 712"/>
              <a:gd name="T36" fmla="*/ 585 w 988"/>
              <a:gd name="T37" fmla="*/ 334 h 712"/>
              <a:gd name="T38" fmla="*/ 700 w 988"/>
              <a:gd name="T39" fmla="*/ 192 h 712"/>
              <a:gd name="T40" fmla="*/ 779 w 988"/>
              <a:gd name="T41" fmla="*/ 181 h 712"/>
              <a:gd name="T42" fmla="*/ 985 w 988"/>
              <a:gd name="T43" fmla="*/ 342 h 712"/>
              <a:gd name="T44" fmla="*/ 870 w 988"/>
              <a:gd name="T45" fmla="*/ 342 h 712"/>
              <a:gd name="T46" fmla="*/ 818 w 988"/>
              <a:gd name="T47" fmla="*/ 274 h 712"/>
              <a:gd name="T48" fmla="*/ 779 w 988"/>
              <a:gd name="T49" fmla="*/ 266 h 712"/>
              <a:gd name="T50" fmla="*/ 345 w 988"/>
              <a:gd name="T51" fmla="*/ 348 h 712"/>
              <a:gd name="T52" fmla="*/ 460 w 988"/>
              <a:gd name="T53" fmla="*/ 506 h 712"/>
              <a:gd name="T54" fmla="*/ 394 w 988"/>
              <a:gd name="T55" fmla="*/ 657 h 712"/>
              <a:gd name="T56" fmla="*/ 230 w 988"/>
              <a:gd name="T57" fmla="*/ 711 h 712"/>
              <a:gd name="T58" fmla="*/ 0 w 988"/>
              <a:gd name="T59" fmla="*/ 514 h 712"/>
              <a:gd name="T60" fmla="*/ 118 w 988"/>
              <a:gd name="T61" fmla="*/ 514 h 712"/>
              <a:gd name="T62" fmla="*/ 148 w 988"/>
              <a:gd name="T63" fmla="*/ 591 h 712"/>
              <a:gd name="T64" fmla="*/ 230 w 988"/>
              <a:gd name="T65" fmla="*/ 618 h 712"/>
              <a:gd name="T66" fmla="*/ 345 w 988"/>
              <a:gd name="T67" fmla="*/ 506 h 712"/>
              <a:gd name="T68" fmla="*/ 219 w 988"/>
              <a:gd name="T69" fmla="*/ 394 h 712"/>
              <a:gd name="T70" fmla="*/ 148 w 988"/>
              <a:gd name="T71" fmla="*/ 394 h 712"/>
              <a:gd name="T72" fmla="*/ 148 w 988"/>
              <a:gd name="T73" fmla="*/ 304 h 712"/>
              <a:gd name="T74" fmla="*/ 216 w 988"/>
              <a:gd name="T75" fmla="*/ 304 h 712"/>
              <a:gd name="T76" fmla="*/ 328 w 988"/>
              <a:gd name="T77" fmla="*/ 241 h 712"/>
              <a:gd name="T78" fmla="*/ 334 w 988"/>
              <a:gd name="T79" fmla="*/ 197 h 712"/>
              <a:gd name="T80" fmla="*/ 230 w 988"/>
              <a:gd name="T81" fmla="*/ 93 h 712"/>
              <a:gd name="T82" fmla="*/ 131 w 988"/>
              <a:gd name="T83" fmla="*/ 148 h 712"/>
              <a:gd name="T84" fmla="*/ 123 w 988"/>
              <a:gd name="T85" fmla="*/ 189 h 712"/>
              <a:gd name="T86" fmla="*/ 8 w 988"/>
              <a:gd name="T87" fmla="*/ 189 h 712"/>
              <a:gd name="T88" fmla="*/ 140 w 988"/>
              <a:gd name="T89" fmla="*/ 14 h 712"/>
              <a:gd name="T90" fmla="*/ 230 w 988"/>
              <a:gd name="T91" fmla="*/ 0 h 712"/>
              <a:gd name="T92" fmla="*/ 449 w 988"/>
              <a:gd name="T93" fmla="*/ 197 h 712"/>
              <a:gd name="T94" fmla="*/ 345 w 988"/>
              <a:gd name="T95" fmla="*/ 348 h 7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88" h="712">
                <a:moveTo>
                  <a:pt x="779" y="266"/>
                </a:moveTo>
                <a:cubicBezTo>
                  <a:pt x="736" y="266"/>
                  <a:pt x="695" y="286"/>
                  <a:pt x="695" y="329"/>
                </a:cubicBezTo>
                <a:cubicBezTo>
                  <a:pt x="695" y="366"/>
                  <a:pt x="720" y="372"/>
                  <a:pt x="749" y="383"/>
                </a:cubicBezTo>
                <a:cubicBezTo>
                  <a:pt x="763" y="389"/>
                  <a:pt x="779" y="394"/>
                  <a:pt x="799" y="397"/>
                </a:cubicBezTo>
                <a:cubicBezTo>
                  <a:pt x="829" y="402"/>
                  <a:pt x="854" y="411"/>
                  <a:pt x="878" y="419"/>
                </a:cubicBezTo>
                <a:cubicBezTo>
                  <a:pt x="903" y="427"/>
                  <a:pt x="922" y="441"/>
                  <a:pt x="938" y="452"/>
                </a:cubicBezTo>
                <a:cubicBezTo>
                  <a:pt x="954" y="463"/>
                  <a:pt x="966" y="479"/>
                  <a:pt x="974" y="495"/>
                </a:cubicBezTo>
                <a:cubicBezTo>
                  <a:pt x="983" y="512"/>
                  <a:pt x="987" y="528"/>
                  <a:pt x="987" y="553"/>
                </a:cubicBezTo>
                <a:cubicBezTo>
                  <a:pt x="987" y="637"/>
                  <a:pt x="932" y="673"/>
                  <a:pt x="867" y="695"/>
                </a:cubicBezTo>
                <a:cubicBezTo>
                  <a:pt x="842" y="703"/>
                  <a:pt x="812" y="706"/>
                  <a:pt x="782" y="706"/>
                </a:cubicBezTo>
                <a:cubicBezTo>
                  <a:pt x="685" y="706"/>
                  <a:pt x="611" y="666"/>
                  <a:pt x="583" y="599"/>
                </a:cubicBezTo>
                <a:cubicBezTo>
                  <a:pt x="574" y="580"/>
                  <a:pt x="569" y="561"/>
                  <a:pt x="569" y="539"/>
                </a:cubicBezTo>
                <a:lnTo>
                  <a:pt x="678" y="539"/>
                </a:lnTo>
                <a:cubicBezTo>
                  <a:pt x="678" y="595"/>
                  <a:pt x="729" y="621"/>
                  <a:pt x="785" y="621"/>
                </a:cubicBezTo>
                <a:cubicBezTo>
                  <a:pt x="836" y="621"/>
                  <a:pt x="875" y="605"/>
                  <a:pt x="875" y="558"/>
                </a:cubicBezTo>
                <a:cubicBezTo>
                  <a:pt x="875" y="521"/>
                  <a:pt x="852" y="512"/>
                  <a:pt x="823" y="501"/>
                </a:cubicBezTo>
                <a:cubicBezTo>
                  <a:pt x="810" y="495"/>
                  <a:pt x="788" y="490"/>
                  <a:pt x="766" y="484"/>
                </a:cubicBezTo>
                <a:cubicBezTo>
                  <a:pt x="714" y="474"/>
                  <a:pt x="670" y="456"/>
                  <a:pt x="635" y="432"/>
                </a:cubicBezTo>
                <a:cubicBezTo>
                  <a:pt x="606" y="413"/>
                  <a:pt x="585" y="379"/>
                  <a:pt x="585" y="334"/>
                </a:cubicBezTo>
                <a:cubicBezTo>
                  <a:pt x="585" y="259"/>
                  <a:pt x="641" y="212"/>
                  <a:pt x="700" y="192"/>
                </a:cubicBezTo>
                <a:cubicBezTo>
                  <a:pt x="725" y="184"/>
                  <a:pt x="749" y="181"/>
                  <a:pt x="779" y="181"/>
                </a:cubicBezTo>
                <a:cubicBezTo>
                  <a:pt x="891" y="181"/>
                  <a:pt x="985" y="233"/>
                  <a:pt x="985" y="342"/>
                </a:cubicBezTo>
                <a:lnTo>
                  <a:pt x="870" y="342"/>
                </a:lnTo>
                <a:cubicBezTo>
                  <a:pt x="870" y="307"/>
                  <a:pt x="847" y="281"/>
                  <a:pt x="818" y="274"/>
                </a:cubicBezTo>
                <a:cubicBezTo>
                  <a:pt x="807" y="271"/>
                  <a:pt x="793" y="266"/>
                  <a:pt x="779" y="266"/>
                </a:cubicBezTo>
                <a:close/>
                <a:moveTo>
                  <a:pt x="345" y="348"/>
                </a:moveTo>
                <a:cubicBezTo>
                  <a:pt x="412" y="373"/>
                  <a:pt x="460" y="417"/>
                  <a:pt x="460" y="506"/>
                </a:cubicBezTo>
                <a:cubicBezTo>
                  <a:pt x="460" y="576"/>
                  <a:pt x="435" y="626"/>
                  <a:pt x="394" y="657"/>
                </a:cubicBezTo>
                <a:cubicBezTo>
                  <a:pt x="356" y="690"/>
                  <a:pt x="300" y="711"/>
                  <a:pt x="230" y="711"/>
                </a:cubicBezTo>
                <a:cubicBezTo>
                  <a:pt x="102" y="711"/>
                  <a:pt x="0" y="642"/>
                  <a:pt x="0" y="514"/>
                </a:cubicBezTo>
                <a:lnTo>
                  <a:pt x="118" y="514"/>
                </a:lnTo>
                <a:cubicBezTo>
                  <a:pt x="118" y="546"/>
                  <a:pt x="129" y="577"/>
                  <a:pt x="148" y="591"/>
                </a:cubicBezTo>
                <a:cubicBezTo>
                  <a:pt x="168" y="606"/>
                  <a:pt x="196" y="618"/>
                  <a:pt x="230" y="618"/>
                </a:cubicBezTo>
                <a:cubicBezTo>
                  <a:pt x="304" y="618"/>
                  <a:pt x="345" y="580"/>
                  <a:pt x="345" y="506"/>
                </a:cubicBezTo>
                <a:cubicBezTo>
                  <a:pt x="345" y="428"/>
                  <a:pt x="298" y="394"/>
                  <a:pt x="219" y="394"/>
                </a:cubicBezTo>
                <a:lnTo>
                  <a:pt x="148" y="394"/>
                </a:lnTo>
                <a:lnTo>
                  <a:pt x="148" y="304"/>
                </a:lnTo>
                <a:lnTo>
                  <a:pt x="216" y="304"/>
                </a:lnTo>
                <a:cubicBezTo>
                  <a:pt x="272" y="304"/>
                  <a:pt x="312" y="281"/>
                  <a:pt x="328" y="241"/>
                </a:cubicBezTo>
                <a:cubicBezTo>
                  <a:pt x="334" y="227"/>
                  <a:pt x="334" y="214"/>
                  <a:pt x="334" y="197"/>
                </a:cubicBezTo>
                <a:cubicBezTo>
                  <a:pt x="334" y="129"/>
                  <a:pt x="300" y="93"/>
                  <a:pt x="230" y="93"/>
                </a:cubicBezTo>
                <a:cubicBezTo>
                  <a:pt x="179" y="93"/>
                  <a:pt x="149" y="114"/>
                  <a:pt x="131" y="148"/>
                </a:cubicBezTo>
                <a:cubicBezTo>
                  <a:pt x="126" y="159"/>
                  <a:pt x="123" y="173"/>
                  <a:pt x="123" y="189"/>
                </a:cubicBezTo>
                <a:lnTo>
                  <a:pt x="8" y="189"/>
                </a:lnTo>
                <a:cubicBezTo>
                  <a:pt x="8" y="95"/>
                  <a:pt x="71" y="42"/>
                  <a:pt x="140" y="14"/>
                </a:cubicBezTo>
                <a:cubicBezTo>
                  <a:pt x="167" y="6"/>
                  <a:pt x="197" y="0"/>
                  <a:pt x="230" y="0"/>
                </a:cubicBezTo>
                <a:cubicBezTo>
                  <a:pt x="363" y="0"/>
                  <a:pt x="449" y="65"/>
                  <a:pt x="449" y="197"/>
                </a:cubicBezTo>
                <a:cubicBezTo>
                  <a:pt x="449" y="275"/>
                  <a:pt x="398" y="321"/>
                  <a:pt x="345" y="348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453312" y="4167188"/>
            <a:ext cx="463550" cy="252412"/>
          </a:xfrm>
          <a:custGeom>
            <a:avLst/>
            <a:gdLst>
              <a:gd name="T0" fmla="*/ 1168 w 1286"/>
              <a:gd name="T1" fmla="*/ 232 h 701"/>
              <a:gd name="T2" fmla="*/ 1137 w 1286"/>
              <a:gd name="T3" fmla="*/ 230 h 701"/>
              <a:gd name="T4" fmla="*/ 930 w 1286"/>
              <a:gd name="T5" fmla="*/ 437 h 701"/>
              <a:gd name="T6" fmla="*/ 935 w 1286"/>
              <a:gd name="T7" fmla="*/ 467 h 701"/>
              <a:gd name="T8" fmla="*/ 818 w 1286"/>
              <a:gd name="T9" fmla="*/ 582 h 701"/>
              <a:gd name="T10" fmla="*/ 700 w 1286"/>
              <a:gd name="T11" fmla="*/ 467 h 701"/>
              <a:gd name="T12" fmla="*/ 705 w 1286"/>
              <a:gd name="T13" fmla="*/ 437 h 701"/>
              <a:gd name="T14" fmla="*/ 555 w 1286"/>
              <a:gd name="T15" fmla="*/ 287 h 701"/>
              <a:gd name="T16" fmla="*/ 525 w 1286"/>
              <a:gd name="T17" fmla="*/ 292 h 701"/>
              <a:gd name="T18" fmla="*/ 495 w 1286"/>
              <a:gd name="T19" fmla="*/ 287 h 701"/>
              <a:gd name="T20" fmla="*/ 230 w 1286"/>
              <a:gd name="T21" fmla="*/ 552 h 701"/>
              <a:gd name="T22" fmla="*/ 235 w 1286"/>
              <a:gd name="T23" fmla="*/ 582 h 701"/>
              <a:gd name="T24" fmla="*/ 118 w 1286"/>
              <a:gd name="T25" fmla="*/ 700 h 701"/>
              <a:gd name="T26" fmla="*/ 0 w 1286"/>
              <a:gd name="T27" fmla="*/ 582 h 701"/>
              <a:gd name="T28" fmla="*/ 118 w 1286"/>
              <a:gd name="T29" fmla="*/ 467 h 701"/>
              <a:gd name="T30" fmla="*/ 148 w 1286"/>
              <a:gd name="T31" fmla="*/ 470 h 701"/>
              <a:gd name="T32" fmla="*/ 413 w 1286"/>
              <a:gd name="T33" fmla="*/ 205 h 701"/>
              <a:gd name="T34" fmla="*/ 410 w 1286"/>
              <a:gd name="T35" fmla="*/ 175 h 701"/>
              <a:gd name="T36" fmla="*/ 525 w 1286"/>
              <a:gd name="T37" fmla="*/ 57 h 701"/>
              <a:gd name="T38" fmla="*/ 643 w 1286"/>
              <a:gd name="T39" fmla="*/ 175 h 701"/>
              <a:gd name="T40" fmla="*/ 640 w 1286"/>
              <a:gd name="T41" fmla="*/ 205 h 701"/>
              <a:gd name="T42" fmla="*/ 787 w 1286"/>
              <a:gd name="T43" fmla="*/ 353 h 701"/>
              <a:gd name="T44" fmla="*/ 818 w 1286"/>
              <a:gd name="T45" fmla="*/ 350 h 701"/>
              <a:gd name="T46" fmla="*/ 848 w 1286"/>
              <a:gd name="T47" fmla="*/ 353 h 701"/>
              <a:gd name="T48" fmla="*/ 1055 w 1286"/>
              <a:gd name="T49" fmla="*/ 148 h 701"/>
              <a:gd name="T50" fmla="*/ 1050 w 1286"/>
              <a:gd name="T51" fmla="*/ 118 h 701"/>
              <a:gd name="T52" fmla="*/ 1168 w 1286"/>
              <a:gd name="T53" fmla="*/ 0 h 701"/>
              <a:gd name="T54" fmla="*/ 1285 w 1286"/>
              <a:gd name="T55" fmla="*/ 118 h 701"/>
              <a:gd name="T56" fmla="*/ 1285 w 1286"/>
              <a:gd name="T57" fmla="*/ 118 h 701"/>
              <a:gd name="T58" fmla="*/ 1168 w 1286"/>
              <a:gd name="T59" fmla="*/ 23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86" h="701">
                <a:moveTo>
                  <a:pt x="1168" y="232"/>
                </a:moveTo>
                <a:cubicBezTo>
                  <a:pt x="1157" y="232"/>
                  <a:pt x="1146" y="232"/>
                  <a:pt x="1137" y="230"/>
                </a:cubicBezTo>
                <a:lnTo>
                  <a:pt x="930" y="437"/>
                </a:lnTo>
                <a:cubicBezTo>
                  <a:pt x="932" y="446"/>
                  <a:pt x="935" y="457"/>
                  <a:pt x="935" y="467"/>
                </a:cubicBezTo>
                <a:cubicBezTo>
                  <a:pt x="935" y="530"/>
                  <a:pt x="880" y="582"/>
                  <a:pt x="818" y="582"/>
                </a:cubicBezTo>
                <a:cubicBezTo>
                  <a:pt x="755" y="582"/>
                  <a:pt x="700" y="530"/>
                  <a:pt x="700" y="467"/>
                </a:cubicBezTo>
                <a:cubicBezTo>
                  <a:pt x="700" y="457"/>
                  <a:pt x="703" y="446"/>
                  <a:pt x="705" y="437"/>
                </a:cubicBezTo>
                <a:lnTo>
                  <a:pt x="555" y="287"/>
                </a:lnTo>
                <a:cubicBezTo>
                  <a:pt x="547" y="290"/>
                  <a:pt x="536" y="292"/>
                  <a:pt x="525" y="292"/>
                </a:cubicBezTo>
                <a:cubicBezTo>
                  <a:pt x="514" y="292"/>
                  <a:pt x="503" y="290"/>
                  <a:pt x="495" y="287"/>
                </a:cubicBezTo>
                <a:lnTo>
                  <a:pt x="230" y="552"/>
                </a:lnTo>
                <a:cubicBezTo>
                  <a:pt x="232" y="560"/>
                  <a:pt x="235" y="571"/>
                  <a:pt x="235" y="582"/>
                </a:cubicBezTo>
                <a:cubicBezTo>
                  <a:pt x="235" y="645"/>
                  <a:pt x="180" y="700"/>
                  <a:pt x="118" y="700"/>
                </a:cubicBezTo>
                <a:cubicBezTo>
                  <a:pt x="55" y="700"/>
                  <a:pt x="0" y="645"/>
                  <a:pt x="0" y="582"/>
                </a:cubicBezTo>
                <a:cubicBezTo>
                  <a:pt x="0" y="519"/>
                  <a:pt x="55" y="467"/>
                  <a:pt x="118" y="467"/>
                </a:cubicBezTo>
                <a:cubicBezTo>
                  <a:pt x="129" y="467"/>
                  <a:pt x="139" y="467"/>
                  <a:pt x="148" y="470"/>
                </a:cubicBezTo>
                <a:lnTo>
                  <a:pt x="413" y="205"/>
                </a:lnTo>
                <a:cubicBezTo>
                  <a:pt x="410" y="197"/>
                  <a:pt x="410" y="186"/>
                  <a:pt x="410" y="175"/>
                </a:cubicBezTo>
                <a:cubicBezTo>
                  <a:pt x="410" y="112"/>
                  <a:pt x="462" y="57"/>
                  <a:pt x="525" y="57"/>
                </a:cubicBezTo>
                <a:cubicBezTo>
                  <a:pt x="588" y="57"/>
                  <a:pt x="643" y="112"/>
                  <a:pt x="643" y="175"/>
                </a:cubicBezTo>
                <a:cubicBezTo>
                  <a:pt x="643" y="186"/>
                  <a:pt x="643" y="197"/>
                  <a:pt x="640" y="205"/>
                </a:cubicBezTo>
                <a:lnTo>
                  <a:pt x="787" y="353"/>
                </a:lnTo>
                <a:cubicBezTo>
                  <a:pt x="796" y="350"/>
                  <a:pt x="808" y="350"/>
                  <a:pt x="818" y="350"/>
                </a:cubicBezTo>
                <a:cubicBezTo>
                  <a:pt x="829" y="350"/>
                  <a:pt x="839" y="350"/>
                  <a:pt x="848" y="353"/>
                </a:cubicBezTo>
                <a:lnTo>
                  <a:pt x="1055" y="148"/>
                </a:lnTo>
                <a:cubicBezTo>
                  <a:pt x="1053" y="139"/>
                  <a:pt x="1050" y="128"/>
                  <a:pt x="1050" y="118"/>
                </a:cubicBezTo>
                <a:cubicBezTo>
                  <a:pt x="1050" y="55"/>
                  <a:pt x="1106" y="0"/>
                  <a:pt x="1168" y="0"/>
                </a:cubicBezTo>
                <a:cubicBezTo>
                  <a:pt x="1231" y="0"/>
                  <a:pt x="1285" y="55"/>
                  <a:pt x="1285" y="118"/>
                </a:cubicBezTo>
                <a:lnTo>
                  <a:pt x="1285" y="118"/>
                </a:lnTo>
                <a:cubicBezTo>
                  <a:pt x="1285" y="180"/>
                  <a:pt x="1230" y="232"/>
                  <a:pt x="1168" y="232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40749" y="4083050"/>
            <a:ext cx="419100" cy="419100"/>
          </a:xfrm>
          <a:custGeom>
            <a:avLst/>
            <a:gdLst>
              <a:gd name="T0" fmla="*/ 582 w 1166"/>
              <a:gd name="T1" fmla="*/ 1049 h 1165"/>
              <a:gd name="T2" fmla="*/ 1050 w 1166"/>
              <a:gd name="T3" fmla="*/ 582 h 1165"/>
              <a:gd name="T4" fmla="*/ 582 w 1166"/>
              <a:gd name="T5" fmla="*/ 114 h 1165"/>
              <a:gd name="T6" fmla="*/ 115 w 1166"/>
              <a:gd name="T7" fmla="*/ 582 h 1165"/>
              <a:gd name="T8" fmla="*/ 582 w 1166"/>
              <a:gd name="T9" fmla="*/ 1049 h 1165"/>
              <a:gd name="T10" fmla="*/ 582 w 1166"/>
              <a:gd name="T11" fmla="*/ 0 h 1165"/>
              <a:gd name="T12" fmla="*/ 1165 w 1166"/>
              <a:gd name="T13" fmla="*/ 582 h 1165"/>
              <a:gd name="T14" fmla="*/ 582 w 1166"/>
              <a:gd name="T15" fmla="*/ 1164 h 1165"/>
              <a:gd name="T16" fmla="*/ 0 w 1166"/>
              <a:gd name="T17" fmla="*/ 582 h 1165"/>
              <a:gd name="T18" fmla="*/ 582 w 1166"/>
              <a:gd name="T19" fmla="*/ 0 h 1165"/>
              <a:gd name="T20" fmla="*/ 828 w 1166"/>
              <a:gd name="T21" fmla="*/ 336 h 1165"/>
              <a:gd name="T22" fmla="*/ 831 w 1166"/>
              <a:gd name="T23" fmla="*/ 828 h 1165"/>
              <a:gd name="T24" fmla="*/ 336 w 1166"/>
              <a:gd name="T25" fmla="*/ 828 h 1165"/>
              <a:gd name="T26" fmla="*/ 582 w 1166"/>
              <a:gd name="T27" fmla="*/ 582 h 1165"/>
              <a:gd name="T28" fmla="*/ 582 w 1166"/>
              <a:gd name="T29" fmla="*/ 232 h 1165"/>
              <a:gd name="T30" fmla="*/ 828 w 1166"/>
              <a:gd name="T31" fmla="*/ 336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66" h="1165">
                <a:moveTo>
                  <a:pt x="582" y="1049"/>
                </a:moveTo>
                <a:cubicBezTo>
                  <a:pt x="839" y="1049"/>
                  <a:pt x="1050" y="839"/>
                  <a:pt x="1050" y="582"/>
                </a:cubicBezTo>
                <a:cubicBezTo>
                  <a:pt x="1050" y="325"/>
                  <a:pt x="839" y="114"/>
                  <a:pt x="582" y="114"/>
                </a:cubicBezTo>
                <a:cubicBezTo>
                  <a:pt x="325" y="114"/>
                  <a:pt x="115" y="325"/>
                  <a:pt x="115" y="582"/>
                </a:cubicBezTo>
                <a:cubicBezTo>
                  <a:pt x="115" y="839"/>
                  <a:pt x="325" y="1049"/>
                  <a:pt x="582" y="1049"/>
                </a:cubicBezTo>
                <a:close/>
                <a:moveTo>
                  <a:pt x="582" y="0"/>
                </a:moveTo>
                <a:cubicBezTo>
                  <a:pt x="905" y="0"/>
                  <a:pt x="1165" y="259"/>
                  <a:pt x="1165" y="582"/>
                </a:cubicBezTo>
                <a:cubicBezTo>
                  <a:pt x="1165" y="905"/>
                  <a:pt x="905" y="1164"/>
                  <a:pt x="582" y="1164"/>
                </a:cubicBezTo>
                <a:cubicBezTo>
                  <a:pt x="260" y="1164"/>
                  <a:pt x="0" y="905"/>
                  <a:pt x="0" y="582"/>
                </a:cubicBezTo>
                <a:cubicBezTo>
                  <a:pt x="0" y="259"/>
                  <a:pt x="260" y="0"/>
                  <a:pt x="582" y="0"/>
                </a:cubicBezTo>
                <a:close/>
                <a:moveTo>
                  <a:pt x="828" y="336"/>
                </a:moveTo>
                <a:cubicBezTo>
                  <a:pt x="965" y="473"/>
                  <a:pt x="968" y="691"/>
                  <a:pt x="831" y="828"/>
                </a:cubicBezTo>
                <a:cubicBezTo>
                  <a:pt x="694" y="965"/>
                  <a:pt x="473" y="965"/>
                  <a:pt x="336" y="828"/>
                </a:cubicBezTo>
                <a:lnTo>
                  <a:pt x="582" y="582"/>
                </a:lnTo>
                <a:lnTo>
                  <a:pt x="582" y="232"/>
                </a:lnTo>
                <a:cubicBezTo>
                  <a:pt x="673" y="232"/>
                  <a:pt x="760" y="267"/>
                  <a:pt x="828" y="33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8189" y="4124325"/>
            <a:ext cx="377825" cy="336550"/>
          </a:xfrm>
          <a:custGeom>
            <a:avLst/>
            <a:gdLst>
              <a:gd name="T0" fmla="*/ 118 w 1051"/>
              <a:gd name="T1" fmla="*/ 350 h 936"/>
              <a:gd name="T2" fmla="*/ 933 w 1051"/>
              <a:gd name="T3" fmla="*/ 350 h 936"/>
              <a:gd name="T4" fmla="*/ 845 w 1051"/>
              <a:gd name="T5" fmla="*/ 88 h 936"/>
              <a:gd name="T6" fmla="*/ 205 w 1051"/>
              <a:gd name="T7" fmla="*/ 88 h 936"/>
              <a:gd name="T8" fmla="*/ 118 w 1051"/>
              <a:gd name="T9" fmla="*/ 350 h 936"/>
              <a:gd name="T10" fmla="*/ 845 w 1051"/>
              <a:gd name="T11" fmla="*/ 643 h 936"/>
              <a:gd name="T12" fmla="*/ 933 w 1051"/>
              <a:gd name="T13" fmla="*/ 555 h 936"/>
              <a:gd name="T14" fmla="*/ 845 w 1051"/>
              <a:gd name="T15" fmla="*/ 468 h 936"/>
              <a:gd name="T16" fmla="*/ 758 w 1051"/>
              <a:gd name="T17" fmla="*/ 555 h 936"/>
              <a:gd name="T18" fmla="*/ 845 w 1051"/>
              <a:gd name="T19" fmla="*/ 643 h 936"/>
              <a:gd name="T20" fmla="*/ 205 w 1051"/>
              <a:gd name="T21" fmla="*/ 643 h 936"/>
              <a:gd name="T22" fmla="*/ 293 w 1051"/>
              <a:gd name="T23" fmla="*/ 555 h 936"/>
              <a:gd name="T24" fmla="*/ 205 w 1051"/>
              <a:gd name="T25" fmla="*/ 468 h 936"/>
              <a:gd name="T26" fmla="*/ 118 w 1051"/>
              <a:gd name="T27" fmla="*/ 555 h 936"/>
              <a:gd name="T28" fmla="*/ 205 w 1051"/>
              <a:gd name="T29" fmla="*/ 643 h 936"/>
              <a:gd name="T30" fmla="*/ 930 w 1051"/>
              <a:gd name="T31" fmla="*/ 61 h 936"/>
              <a:gd name="T32" fmla="*/ 1050 w 1051"/>
              <a:gd name="T33" fmla="*/ 410 h 936"/>
              <a:gd name="T34" fmla="*/ 1050 w 1051"/>
              <a:gd name="T35" fmla="*/ 875 h 936"/>
              <a:gd name="T36" fmla="*/ 993 w 1051"/>
              <a:gd name="T37" fmla="*/ 935 h 936"/>
              <a:gd name="T38" fmla="*/ 933 w 1051"/>
              <a:gd name="T39" fmla="*/ 935 h 936"/>
              <a:gd name="T40" fmla="*/ 875 w 1051"/>
              <a:gd name="T41" fmla="*/ 875 h 936"/>
              <a:gd name="T42" fmla="*/ 875 w 1051"/>
              <a:gd name="T43" fmla="*/ 818 h 936"/>
              <a:gd name="T44" fmla="*/ 175 w 1051"/>
              <a:gd name="T45" fmla="*/ 818 h 936"/>
              <a:gd name="T46" fmla="*/ 175 w 1051"/>
              <a:gd name="T47" fmla="*/ 875 h 936"/>
              <a:gd name="T48" fmla="*/ 118 w 1051"/>
              <a:gd name="T49" fmla="*/ 935 h 936"/>
              <a:gd name="T50" fmla="*/ 58 w 1051"/>
              <a:gd name="T51" fmla="*/ 935 h 936"/>
              <a:gd name="T52" fmla="*/ 0 w 1051"/>
              <a:gd name="T53" fmla="*/ 875 h 936"/>
              <a:gd name="T54" fmla="*/ 0 w 1051"/>
              <a:gd name="T55" fmla="*/ 410 h 936"/>
              <a:gd name="T56" fmla="*/ 120 w 1051"/>
              <a:gd name="T57" fmla="*/ 61 h 936"/>
              <a:gd name="T58" fmla="*/ 205 w 1051"/>
              <a:gd name="T59" fmla="*/ 0 h 936"/>
              <a:gd name="T60" fmla="*/ 845 w 1051"/>
              <a:gd name="T61" fmla="*/ 0 h 936"/>
              <a:gd name="T62" fmla="*/ 930 w 1051"/>
              <a:gd name="T63" fmla="*/ 61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051" h="936">
                <a:moveTo>
                  <a:pt x="118" y="350"/>
                </a:moveTo>
                <a:lnTo>
                  <a:pt x="933" y="350"/>
                </a:lnTo>
                <a:lnTo>
                  <a:pt x="845" y="88"/>
                </a:lnTo>
                <a:lnTo>
                  <a:pt x="205" y="88"/>
                </a:lnTo>
                <a:lnTo>
                  <a:pt x="118" y="350"/>
                </a:lnTo>
                <a:close/>
                <a:moveTo>
                  <a:pt x="845" y="643"/>
                </a:moveTo>
                <a:cubicBezTo>
                  <a:pt x="894" y="643"/>
                  <a:pt x="933" y="605"/>
                  <a:pt x="933" y="555"/>
                </a:cubicBezTo>
                <a:cubicBezTo>
                  <a:pt x="933" y="506"/>
                  <a:pt x="894" y="468"/>
                  <a:pt x="845" y="468"/>
                </a:cubicBezTo>
                <a:cubicBezTo>
                  <a:pt x="796" y="468"/>
                  <a:pt x="758" y="506"/>
                  <a:pt x="758" y="555"/>
                </a:cubicBezTo>
                <a:cubicBezTo>
                  <a:pt x="758" y="605"/>
                  <a:pt x="796" y="643"/>
                  <a:pt x="845" y="643"/>
                </a:cubicBezTo>
                <a:close/>
                <a:moveTo>
                  <a:pt x="205" y="643"/>
                </a:moveTo>
                <a:cubicBezTo>
                  <a:pt x="255" y="643"/>
                  <a:pt x="293" y="605"/>
                  <a:pt x="293" y="555"/>
                </a:cubicBezTo>
                <a:cubicBezTo>
                  <a:pt x="293" y="506"/>
                  <a:pt x="255" y="468"/>
                  <a:pt x="205" y="468"/>
                </a:cubicBezTo>
                <a:cubicBezTo>
                  <a:pt x="156" y="468"/>
                  <a:pt x="118" y="506"/>
                  <a:pt x="118" y="555"/>
                </a:cubicBezTo>
                <a:cubicBezTo>
                  <a:pt x="118" y="605"/>
                  <a:pt x="156" y="643"/>
                  <a:pt x="205" y="643"/>
                </a:cubicBezTo>
                <a:close/>
                <a:moveTo>
                  <a:pt x="930" y="61"/>
                </a:moveTo>
                <a:lnTo>
                  <a:pt x="1050" y="410"/>
                </a:lnTo>
                <a:lnTo>
                  <a:pt x="1050" y="875"/>
                </a:lnTo>
                <a:cubicBezTo>
                  <a:pt x="1050" y="908"/>
                  <a:pt x="1026" y="935"/>
                  <a:pt x="993" y="935"/>
                </a:cubicBezTo>
                <a:lnTo>
                  <a:pt x="933" y="935"/>
                </a:lnTo>
                <a:cubicBezTo>
                  <a:pt x="900" y="935"/>
                  <a:pt x="875" y="908"/>
                  <a:pt x="875" y="875"/>
                </a:cubicBezTo>
                <a:lnTo>
                  <a:pt x="875" y="818"/>
                </a:lnTo>
                <a:lnTo>
                  <a:pt x="175" y="818"/>
                </a:lnTo>
                <a:lnTo>
                  <a:pt x="175" y="875"/>
                </a:lnTo>
                <a:cubicBezTo>
                  <a:pt x="175" y="908"/>
                  <a:pt x="151" y="935"/>
                  <a:pt x="118" y="935"/>
                </a:cubicBezTo>
                <a:lnTo>
                  <a:pt x="58" y="935"/>
                </a:lnTo>
                <a:cubicBezTo>
                  <a:pt x="25" y="935"/>
                  <a:pt x="0" y="908"/>
                  <a:pt x="0" y="875"/>
                </a:cubicBezTo>
                <a:lnTo>
                  <a:pt x="0" y="410"/>
                </a:lnTo>
                <a:lnTo>
                  <a:pt x="120" y="61"/>
                </a:lnTo>
                <a:cubicBezTo>
                  <a:pt x="131" y="25"/>
                  <a:pt x="167" y="0"/>
                  <a:pt x="205" y="0"/>
                </a:cubicBezTo>
                <a:lnTo>
                  <a:pt x="845" y="0"/>
                </a:lnTo>
                <a:cubicBezTo>
                  <a:pt x="883" y="0"/>
                  <a:pt x="919" y="25"/>
                  <a:pt x="930" y="61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631489" y="4040189"/>
            <a:ext cx="504825" cy="504825"/>
          </a:xfrm>
          <a:custGeom>
            <a:avLst/>
            <a:gdLst>
              <a:gd name="T0" fmla="*/ 1313 w 1401"/>
              <a:gd name="T1" fmla="*/ 582 h 1401"/>
              <a:gd name="T2" fmla="*/ 1400 w 1401"/>
              <a:gd name="T3" fmla="*/ 670 h 1401"/>
              <a:gd name="T4" fmla="*/ 1400 w 1401"/>
              <a:gd name="T5" fmla="*/ 1050 h 1401"/>
              <a:gd name="T6" fmla="*/ 1375 w 1401"/>
              <a:gd name="T7" fmla="*/ 1113 h 1401"/>
              <a:gd name="T8" fmla="*/ 1086 w 1401"/>
              <a:gd name="T9" fmla="*/ 1400 h 1401"/>
              <a:gd name="T10" fmla="*/ 1039 w 1401"/>
              <a:gd name="T11" fmla="*/ 1353 h 1401"/>
              <a:gd name="T12" fmla="*/ 1020 w 1401"/>
              <a:gd name="T13" fmla="*/ 1307 h 1401"/>
              <a:gd name="T14" fmla="*/ 1061 w 1401"/>
              <a:gd name="T15" fmla="*/ 1107 h 1401"/>
              <a:gd name="T16" fmla="*/ 757 w 1401"/>
              <a:gd name="T17" fmla="*/ 1107 h 1401"/>
              <a:gd name="T18" fmla="*/ 700 w 1401"/>
              <a:gd name="T19" fmla="*/ 1050 h 1401"/>
              <a:gd name="T20" fmla="*/ 700 w 1401"/>
              <a:gd name="T21" fmla="*/ 976 h 1401"/>
              <a:gd name="T22" fmla="*/ 705 w 1401"/>
              <a:gd name="T23" fmla="*/ 946 h 1401"/>
              <a:gd name="T24" fmla="*/ 839 w 1401"/>
              <a:gd name="T25" fmla="*/ 637 h 1401"/>
              <a:gd name="T26" fmla="*/ 919 w 1401"/>
              <a:gd name="T27" fmla="*/ 582 h 1401"/>
              <a:gd name="T28" fmla="*/ 1312 w 1401"/>
              <a:gd name="T29" fmla="*/ 582 h 1401"/>
              <a:gd name="T30" fmla="*/ 1313 w 1401"/>
              <a:gd name="T31" fmla="*/ 582 h 1401"/>
              <a:gd name="T32" fmla="*/ 700 w 1401"/>
              <a:gd name="T33" fmla="*/ 424 h 1401"/>
              <a:gd name="T34" fmla="*/ 695 w 1401"/>
              <a:gd name="T35" fmla="*/ 454 h 1401"/>
              <a:gd name="T36" fmla="*/ 561 w 1401"/>
              <a:gd name="T37" fmla="*/ 763 h 1401"/>
              <a:gd name="T38" fmla="*/ 481 w 1401"/>
              <a:gd name="T39" fmla="*/ 817 h 1401"/>
              <a:gd name="T40" fmla="*/ 88 w 1401"/>
              <a:gd name="T41" fmla="*/ 817 h 1401"/>
              <a:gd name="T42" fmla="*/ 0 w 1401"/>
              <a:gd name="T43" fmla="*/ 730 h 1401"/>
              <a:gd name="T44" fmla="*/ 0 w 1401"/>
              <a:gd name="T45" fmla="*/ 350 h 1401"/>
              <a:gd name="T46" fmla="*/ 25 w 1401"/>
              <a:gd name="T47" fmla="*/ 287 h 1401"/>
              <a:gd name="T48" fmla="*/ 314 w 1401"/>
              <a:gd name="T49" fmla="*/ 0 h 1401"/>
              <a:gd name="T50" fmla="*/ 361 w 1401"/>
              <a:gd name="T51" fmla="*/ 46 h 1401"/>
              <a:gd name="T52" fmla="*/ 380 w 1401"/>
              <a:gd name="T53" fmla="*/ 93 h 1401"/>
              <a:gd name="T54" fmla="*/ 339 w 1401"/>
              <a:gd name="T55" fmla="*/ 293 h 1401"/>
              <a:gd name="T56" fmla="*/ 643 w 1401"/>
              <a:gd name="T57" fmla="*/ 293 h 1401"/>
              <a:gd name="T58" fmla="*/ 700 w 1401"/>
              <a:gd name="T59" fmla="*/ 350 h 1401"/>
              <a:gd name="T60" fmla="*/ 700 w 1401"/>
              <a:gd name="T61" fmla="*/ 424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01" h="1401">
                <a:moveTo>
                  <a:pt x="1313" y="582"/>
                </a:moveTo>
                <a:cubicBezTo>
                  <a:pt x="1362" y="582"/>
                  <a:pt x="1400" y="621"/>
                  <a:pt x="1400" y="670"/>
                </a:cubicBezTo>
                <a:lnTo>
                  <a:pt x="1400" y="1050"/>
                </a:lnTo>
                <a:cubicBezTo>
                  <a:pt x="1400" y="1074"/>
                  <a:pt x="1392" y="1096"/>
                  <a:pt x="1375" y="1113"/>
                </a:cubicBezTo>
                <a:lnTo>
                  <a:pt x="1086" y="1400"/>
                </a:lnTo>
                <a:lnTo>
                  <a:pt x="1039" y="1353"/>
                </a:lnTo>
                <a:cubicBezTo>
                  <a:pt x="1028" y="1342"/>
                  <a:pt x="1020" y="1326"/>
                  <a:pt x="1020" y="1307"/>
                </a:cubicBezTo>
                <a:cubicBezTo>
                  <a:pt x="1033" y="1240"/>
                  <a:pt x="1047" y="1174"/>
                  <a:pt x="1061" y="1107"/>
                </a:cubicBezTo>
                <a:lnTo>
                  <a:pt x="757" y="1107"/>
                </a:lnTo>
                <a:cubicBezTo>
                  <a:pt x="725" y="1107"/>
                  <a:pt x="700" y="1083"/>
                  <a:pt x="700" y="1050"/>
                </a:cubicBezTo>
                <a:lnTo>
                  <a:pt x="700" y="976"/>
                </a:lnTo>
                <a:cubicBezTo>
                  <a:pt x="700" y="965"/>
                  <a:pt x="703" y="957"/>
                  <a:pt x="705" y="946"/>
                </a:cubicBezTo>
                <a:lnTo>
                  <a:pt x="839" y="637"/>
                </a:lnTo>
                <a:cubicBezTo>
                  <a:pt x="853" y="607"/>
                  <a:pt x="883" y="582"/>
                  <a:pt x="919" y="582"/>
                </a:cubicBezTo>
                <a:lnTo>
                  <a:pt x="1312" y="582"/>
                </a:lnTo>
                <a:lnTo>
                  <a:pt x="1313" y="582"/>
                </a:lnTo>
                <a:close/>
                <a:moveTo>
                  <a:pt x="700" y="424"/>
                </a:moveTo>
                <a:cubicBezTo>
                  <a:pt x="700" y="435"/>
                  <a:pt x="697" y="443"/>
                  <a:pt x="695" y="454"/>
                </a:cubicBezTo>
                <a:lnTo>
                  <a:pt x="561" y="763"/>
                </a:lnTo>
                <a:cubicBezTo>
                  <a:pt x="547" y="793"/>
                  <a:pt x="517" y="817"/>
                  <a:pt x="481" y="817"/>
                </a:cubicBezTo>
                <a:lnTo>
                  <a:pt x="88" y="817"/>
                </a:lnTo>
                <a:cubicBezTo>
                  <a:pt x="38" y="817"/>
                  <a:pt x="0" y="779"/>
                  <a:pt x="0" y="730"/>
                </a:cubicBezTo>
                <a:lnTo>
                  <a:pt x="0" y="350"/>
                </a:lnTo>
                <a:cubicBezTo>
                  <a:pt x="0" y="325"/>
                  <a:pt x="8" y="303"/>
                  <a:pt x="25" y="287"/>
                </a:cubicBezTo>
                <a:lnTo>
                  <a:pt x="314" y="0"/>
                </a:lnTo>
                <a:lnTo>
                  <a:pt x="361" y="46"/>
                </a:lnTo>
                <a:cubicBezTo>
                  <a:pt x="372" y="57"/>
                  <a:pt x="380" y="74"/>
                  <a:pt x="380" y="93"/>
                </a:cubicBezTo>
                <a:cubicBezTo>
                  <a:pt x="367" y="160"/>
                  <a:pt x="353" y="226"/>
                  <a:pt x="339" y="293"/>
                </a:cubicBezTo>
                <a:lnTo>
                  <a:pt x="643" y="293"/>
                </a:lnTo>
                <a:cubicBezTo>
                  <a:pt x="675" y="293"/>
                  <a:pt x="700" y="317"/>
                  <a:pt x="700" y="350"/>
                </a:cubicBezTo>
                <a:lnTo>
                  <a:pt x="700" y="42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5059365"/>
            <a:ext cx="377825" cy="211137"/>
          </a:xfrm>
          <a:custGeom>
            <a:avLst/>
            <a:gdLst>
              <a:gd name="T0" fmla="*/ 932 w 1051"/>
              <a:gd name="T1" fmla="*/ 350 h 586"/>
              <a:gd name="T2" fmla="*/ 932 w 1051"/>
              <a:gd name="T3" fmla="*/ 235 h 586"/>
              <a:gd name="T4" fmla="*/ 1050 w 1051"/>
              <a:gd name="T5" fmla="*/ 235 h 586"/>
              <a:gd name="T6" fmla="*/ 1050 w 1051"/>
              <a:gd name="T7" fmla="*/ 350 h 586"/>
              <a:gd name="T8" fmla="*/ 932 w 1051"/>
              <a:gd name="T9" fmla="*/ 350 h 586"/>
              <a:gd name="T10" fmla="*/ 932 w 1051"/>
              <a:gd name="T11" fmla="*/ 0 h 586"/>
              <a:gd name="T12" fmla="*/ 1050 w 1051"/>
              <a:gd name="T13" fmla="*/ 0 h 586"/>
              <a:gd name="T14" fmla="*/ 1050 w 1051"/>
              <a:gd name="T15" fmla="*/ 117 h 586"/>
              <a:gd name="T16" fmla="*/ 932 w 1051"/>
              <a:gd name="T17" fmla="*/ 117 h 586"/>
              <a:gd name="T18" fmla="*/ 932 w 1051"/>
              <a:gd name="T19" fmla="*/ 0 h 586"/>
              <a:gd name="T20" fmla="*/ 932 w 1051"/>
              <a:gd name="T21" fmla="*/ 585 h 586"/>
              <a:gd name="T22" fmla="*/ 932 w 1051"/>
              <a:gd name="T23" fmla="*/ 467 h 586"/>
              <a:gd name="T24" fmla="*/ 1050 w 1051"/>
              <a:gd name="T25" fmla="*/ 467 h 586"/>
              <a:gd name="T26" fmla="*/ 1050 w 1051"/>
              <a:gd name="T27" fmla="*/ 585 h 586"/>
              <a:gd name="T28" fmla="*/ 932 w 1051"/>
              <a:gd name="T29" fmla="*/ 585 h 586"/>
              <a:gd name="T30" fmla="*/ 0 w 1051"/>
              <a:gd name="T31" fmla="*/ 585 h 586"/>
              <a:gd name="T32" fmla="*/ 0 w 1051"/>
              <a:gd name="T33" fmla="*/ 467 h 586"/>
              <a:gd name="T34" fmla="*/ 818 w 1051"/>
              <a:gd name="T35" fmla="*/ 467 h 586"/>
              <a:gd name="T36" fmla="*/ 818 w 1051"/>
              <a:gd name="T37" fmla="*/ 585 h 586"/>
              <a:gd name="T38" fmla="*/ 0 w 1051"/>
              <a:gd name="T39" fmla="*/ 585 h 586"/>
              <a:gd name="T40" fmla="*/ 0 w 1051"/>
              <a:gd name="T41" fmla="*/ 350 h 586"/>
              <a:gd name="T42" fmla="*/ 0 w 1051"/>
              <a:gd name="T43" fmla="*/ 235 h 586"/>
              <a:gd name="T44" fmla="*/ 818 w 1051"/>
              <a:gd name="T45" fmla="*/ 235 h 586"/>
              <a:gd name="T46" fmla="*/ 818 w 1051"/>
              <a:gd name="T47" fmla="*/ 350 h 586"/>
              <a:gd name="T48" fmla="*/ 0 w 1051"/>
              <a:gd name="T49" fmla="*/ 350 h 586"/>
              <a:gd name="T50" fmla="*/ 0 w 1051"/>
              <a:gd name="T51" fmla="*/ 117 h 586"/>
              <a:gd name="T52" fmla="*/ 0 w 1051"/>
              <a:gd name="T53" fmla="*/ 0 h 586"/>
              <a:gd name="T54" fmla="*/ 818 w 1051"/>
              <a:gd name="T55" fmla="*/ 0 h 586"/>
              <a:gd name="T56" fmla="*/ 818 w 1051"/>
              <a:gd name="T57" fmla="*/ 117 h 586"/>
              <a:gd name="T58" fmla="*/ 0 w 1051"/>
              <a:gd name="T59" fmla="*/ 117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51" h="586">
                <a:moveTo>
                  <a:pt x="932" y="350"/>
                </a:moveTo>
                <a:lnTo>
                  <a:pt x="932" y="235"/>
                </a:lnTo>
                <a:lnTo>
                  <a:pt x="1050" y="235"/>
                </a:lnTo>
                <a:lnTo>
                  <a:pt x="1050" y="350"/>
                </a:lnTo>
                <a:lnTo>
                  <a:pt x="932" y="350"/>
                </a:lnTo>
                <a:close/>
                <a:moveTo>
                  <a:pt x="932" y="0"/>
                </a:moveTo>
                <a:lnTo>
                  <a:pt x="1050" y="0"/>
                </a:lnTo>
                <a:lnTo>
                  <a:pt x="1050" y="117"/>
                </a:lnTo>
                <a:lnTo>
                  <a:pt x="932" y="117"/>
                </a:lnTo>
                <a:lnTo>
                  <a:pt x="932" y="0"/>
                </a:lnTo>
                <a:close/>
                <a:moveTo>
                  <a:pt x="932" y="585"/>
                </a:moveTo>
                <a:lnTo>
                  <a:pt x="932" y="467"/>
                </a:lnTo>
                <a:lnTo>
                  <a:pt x="1050" y="467"/>
                </a:lnTo>
                <a:lnTo>
                  <a:pt x="1050" y="585"/>
                </a:lnTo>
                <a:lnTo>
                  <a:pt x="932" y="585"/>
                </a:lnTo>
                <a:close/>
                <a:moveTo>
                  <a:pt x="0" y="585"/>
                </a:moveTo>
                <a:lnTo>
                  <a:pt x="0" y="467"/>
                </a:lnTo>
                <a:lnTo>
                  <a:pt x="818" y="467"/>
                </a:lnTo>
                <a:lnTo>
                  <a:pt x="818" y="585"/>
                </a:lnTo>
                <a:lnTo>
                  <a:pt x="0" y="585"/>
                </a:lnTo>
                <a:close/>
                <a:moveTo>
                  <a:pt x="0" y="350"/>
                </a:moveTo>
                <a:lnTo>
                  <a:pt x="0" y="235"/>
                </a:lnTo>
                <a:lnTo>
                  <a:pt x="818" y="235"/>
                </a:lnTo>
                <a:lnTo>
                  <a:pt x="818" y="350"/>
                </a:lnTo>
                <a:lnTo>
                  <a:pt x="0" y="350"/>
                </a:lnTo>
                <a:close/>
                <a:moveTo>
                  <a:pt x="0" y="117"/>
                </a:moveTo>
                <a:lnTo>
                  <a:pt x="0" y="0"/>
                </a:lnTo>
                <a:lnTo>
                  <a:pt x="818" y="0"/>
                </a:lnTo>
                <a:lnTo>
                  <a:pt x="818" y="117"/>
                </a:lnTo>
                <a:lnTo>
                  <a:pt x="0" y="1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76464" y="4954588"/>
            <a:ext cx="293687" cy="419100"/>
          </a:xfrm>
          <a:custGeom>
            <a:avLst/>
            <a:gdLst>
              <a:gd name="T0" fmla="*/ 700 w 816"/>
              <a:gd name="T1" fmla="*/ 700 h 1166"/>
              <a:gd name="T2" fmla="*/ 700 w 816"/>
              <a:gd name="T3" fmla="*/ 407 h 1166"/>
              <a:gd name="T4" fmla="*/ 115 w 816"/>
              <a:gd name="T5" fmla="*/ 407 h 1166"/>
              <a:gd name="T6" fmla="*/ 115 w 816"/>
              <a:gd name="T7" fmla="*/ 700 h 1166"/>
              <a:gd name="T8" fmla="*/ 700 w 816"/>
              <a:gd name="T9" fmla="*/ 700 h 1166"/>
              <a:gd name="T10" fmla="*/ 407 w 816"/>
              <a:gd name="T11" fmla="*/ 962 h 1166"/>
              <a:gd name="T12" fmla="*/ 495 w 816"/>
              <a:gd name="T13" fmla="*/ 875 h 1166"/>
              <a:gd name="T14" fmla="*/ 407 w 816"/>
              <a:gd name="T15" fmla="*/ 787 h 1166"/>
              <a:gd name="T16" fmla="*/ 320 w 816"/>
              <a:gd name="T17" fmla="*/ 875 h 1166"/>
              <a:gd name="T18" fmla="*/ 407 w 816"/>
              <a:gd name="T19" fmla="*/ 962 h 1166"/>
              <a:gd name="T20" fmla="*/ 815 w 816"/>
              <a:gd name="T21" fmla="*/ 869 h 1166"/>
              <a:gd name="T22" fmla="*/ 664 w 816"/>
              <a:gd name="T23" fmla="*/ 1050 h 1166"/>
              <a:gd name="T24" fmla="*/ 670 w 816"/>
              <a:gd name="T25" fmla="*/ 1050 h 1166"/>
              <a:gd name="T26" fmla="*/ 757 w 816"/>
              <a:gd name="T27" fmla="*/ 1137 h 1166"/>
              <a:gd name="T28" fmla="*/ 757 w 816"/>
              <a:gd name="T29" fmla="*/ 1165 h 1166"/>
              <a:gd name="T30" fmla="*/ 640 w 816"/>
              <a:gd name="T31" fmla="*/ 1165 h 1166"/>
              <a:gd name="T32" fmla="*/ 525 w 816"/>
              <a:gd name="T33" fmla="*/ 1050 h 1166"/>
              <a:gd name="T34" fmla="*/ 303 w 816"/>
              <a:gd name="T35" fmla="*/ 1050 h 1166"/>
              <a:gd name="T36" fmla="*/ 189 w 816"/>
              <a:gd name="T37" fmla="*/ 1165 h 1166"/>
              <a:gd name="T38" fmla="*/ 57 w 816"/>
              <a:gd name="T39" fmla="*/ 1165 h 1166"/>
              <a:gd name="T40" fmla="*/ 57 w 816"/>
              <a:gd name="T41" fmla="*/ 1137 h 1166"/>
              <a:gd name="T42" fmla="*/ 150 w 816"/>
              <a:gd name="T43" fmla="*/ 1044 h 1166"/>
              <a:gd name="T44" fmla="*/ 0 w 816"/>
              <a:gd name="T45" fmla="*/ 869 h 1166"/>
              <a:gd name="T46" fmla="*/ 0 w 816"/>
              <a:gd name="T47" fmla="*/ 377 h 1166"/>
              <a:gd name="T48" fmla="*/ 347 w 816"/>
              <a:gd name="T49" fmla="*/ 175 h 1166"/>
              <a:gd name="T50" fmla="*/ 394 w 816"/>
              <a:gd name="T51" fmla="*/ 87 h 1166"/>
              <a:gd name="T52" fmla="*/ 115 w 816"/>
              <a:gd name="T53" fmla="*/ 87 h 1166"/>
              <a:gd name="T54" fmla="*/ 115 w 816"/>
              <a:gd name="T55" fmla="*/ 0 h 1166"/>
              <a:gd name="T56" fmla="*/ 700 w 816"/>
              <a:gd name="T57" fmla="*/ 0 h 1166"/>
              <a:gd name="T58" fmla="*/ 700 w 816"/>
              <a:gd name="T59" fmla="*/ 87 h 1166"/>
              <a:gd name="T60" fmla="*/ 509 w 816"/>
              <a:gd name="T61" fmla="*/ 87 h 1166"/>
              <a:gd name="T62" fmla="*/ 465 w 816"/>
              <a:gd name="T63" fmla="*/ 175 h 1166"/>
              <a:gd name="T64" fmla="*/ 815 w 816"/>
              <a:gd name="T65" fmla="*/ 377 h 1166"/>
              <a:gd name="T66" fmla="*/ 815 w 816"/>
              <a:gd name="T67" fmla="*/ 8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6" h="1166">
                <a:moveTo>
                  <a:pt x="700" y="700"/>
                </a:moveTo>
                <a:lnTo>
                  <a:pt x="700" y="407"/>
                </a:lnTo>
                <a:lnTo>
                  <a:pt x="115" y="407"/>
                </a:lnTo>
                <a:lnTo>
                  <a:pt x="115" y="700"/>
                </a:lnTo>
                <a:lnTo>
                  <a:pt x="700" y="700"/>
                </a:lnTo>
                <a:close/>
                <a:moveTo>
                  <a:pt x="407" y="962"/>
                </a:moveTo>
                <a:cubicBezTo>
                  <a:pt x="457" y="962"/>
                  <a:pt x="495" y="924"/>
                  <a:pt x="495" y="875"/>
                </a:cubicBezTo>
                <a:cubicBezTo>
                  <a:pt x="495" y="826"/>
                  <a:pt x="456" y="787"/>
                  <a:pt x="407" y="787"/>
                </a:cubicBezTo>
                <a:cubicBezTo>
                  <a:pt x="357" y="787"/>
                  <a:pt x="320" y="826"/>
                  <a:pt x="320" y="875"/>
                </a:cubicBezTo>
                <a:cubicBezTo>
                  <a:pt x="320" y="924"/>
                  <a:pt x="358" y="962"/>
                  <a:pt x="407" y="962"/>
                </a:cubicBezTo>
                <a:close/>
                <a:moveTo>
                  <a:pt x="815" y="869"/>
                </a:moveTo>
                <a:cubicBezTo>
                  <a:pt x="815" y="968"/>
                  <a:pt x="763" y="1050"/>
                  <a:pt x="664" y="1050"/>
                </a:cubicBezTo>
                <a:lnTo>
                  <a:pt x="670" y="1050"/>
                </a:lnTo>
                <a:lnTo>
                  <a:pt x="757" y="1137"/>
                </a:lnTo>
                <a:lnTo>
                  <a:pt x="757" y="1165"/>
                </a:lnTo>
                <a:lnTo>
                  <a:pt x="640" y="1165"/>
                </a:lnTo>
                <a:lnTo>
                  <a:pt x="525" y="1050"/>
                </a:lnTo>
                <a:lnTo>
                  <a:pt x="303" y="1050"/>
                </a:lnTo>
                <a:lnTo>
                  <a:pt x="189" y="1165"/>
                </a:lnTo>
                <a:lnTo>
                  <a:pt x="57" y="1165"/>
                </a:lnTo>
                <a:lnTo>
                  <a:pt x="57" y="1137"/>
                </a:lnTo>
                <a:lnTo>
                  <a:pt x="150" y="1044"/>
                </a:lnTo>
                <a:cubicBezTo>
                  <a:pt x="68" y="1025"/>
                  <a:pt x="0" y="954"/>
                  <a:pt x="0" y="869"/>
                </a:cubicBezTo>
                <a:lnTo>
                  <a:pt x="0" y="377"/>
                </a:lnTo>
                <a:cubicBezTo>
                  <a:pt x="0" y="216"/>
                  <a:pt x="164" y="180"/>
                  <a:pt x="347" y="175"/>
                </a:cubicBezTo>
                <a:lnTo>
                  <a:pt x="394" y="87"/>
                </a:lnTo>
                <a:lnTo>
                  <a:pt x="115" y="87"/>
                </a:lnTo>
                <a:lnTo>
                  <a:pt x="115" y="0"/>
                </a:lnTo>
                <a:lnTo>
                  <a:pt x="700" y="0"/>
                </a:lnTo>
                <a:lnTo>
                  <a:pt x="700" y="87"/>
                </a:lnTo>
                <a:lnTo>
                  <a:pt x="509" y="87"/>
                </a:lnTo>
                <a:lnTo>
                  <a:pt x="465" y="175"/>
                </a:lnTo>
                <a:cubicBezTo>
                  <a:pt x="664" y="180"/>
                  <a:pt x="815" y="213"/>
                  <a:pt x="815" y="377"/>
                </a:cubicBezTo>
                <a:lnTo>
                  <a:pt x="815" y="86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232149" y="4964115"/>
            <a:ext cx="336550" cy="398461"/>
          </a:xfrm>
          <a:custGeom>
            <a:avLst/>
            <a:gdLst>
              <a:gd name="T0" fmla="*/ 730 w 936"/>
              <a:gd name="T1" fmla="*/ 874 h 1108"/>
              <a:gd name="T2" fmla="*/ 818 w 936"/>
              <a:gd name="T3" fmla="*/ 787 h 1108"/>
              <a:gd name="T4" fmla="*/ 730 w 936"/>
              <a:gd name="T5" fmla="*/ 699 h 1108"/>
              <a:gd name="T6" fmla="*/ 643 w 936"/>
              <a:gd name="T7" fmla="*/ 787 h 1108"/>
              <a:gd name="T8" fmla="*/ 730 w 936"/>
              <a:gd name="T9" fmla="*/ 874 h 1108"/>
              <a:gd name="T10" fmla="*/ 525 w 936"/>
              <a:gd name="T11" fmla="*/ 464 h 1108"/>
              <a:gd name="T12" fmla="*/ 818 w 936"/>
              <a:gd name="T13" fmla="*/ 464 h 1108"/>
              <a:gd name="T14" fmla="*/ 818 w 936"/>
              <a:gd name="T15" fmla="*/ 232 h 1108"/>
              <a:gd name="T16" fmla="*/ 525 w 936"/>
              <a:gd name="T17" fmla="*/ 232 h 1108"/>
              <a:gd name="T18" fmla="*/ 525 w 936"/>
              <a:gd name="T19" fmla="*/ 464 h 1108"/>
              <a:gd name="T20" fmla="*/ 410 w 936"/>
              <a:gd name="T21" fmla="*/ 464 h 1108"/>
              <a:gd name="T22" fmla="*/ 410 w 936"/>
              <a:gd name="T23" fmla="*/ 232 h 1108"/>
              <a:gd name="T24" fmla="*/ 118 w 936"/>
              <a:gd name="T25" fmla="*/ 232 h 1108"/>
              <a:gd name="T26" fmla="*/ 118 w 936"/>
              <a:gd name="T27" fmla="*/ 464 h 1108"/>
              <a:gd name="T28" fmla="*/ 410 w 936"/>
              <a:gd name="T29" fmla="*/ 464 h 1108"/>
              <a:gd name="T30" fmla="*/ 205 w 936"/>
              <a:gd name="T31" fmla="*/ 874 h 1108"/>
              <a:gd name="T32" fmla="*/ 293 w 936"/>
              <a:gd name="T33" fmla="*/ 787 h 1108"/>
              <a:gd name="T34" fmla="*/ 205 w 936"/>
              <a:gd name="T35" fmla="*/ 699 h 1108"/>
              <a:gd name="T36" fmla="*/ 118 w 936"/>
              <a:gd name="T37" fmla="*/ 787 h 1108"/>
              <a:gd name="T38" fmla="*/ 205 w 936"/>
              <a:gd name="T39" fmla="*/ 874 h 1108"/>
              <a:gd name="T40" fmla="*/ 468 w 936"/>
              <a:gd name="T41" fmla="*/ 0 h 1108"/>
              <a:gd name="T42" fmla="*/ 935 w 936"/>
              <a:gd name="T43" fmla="*/ 232 h 1108"/>
              <a:gd name="T44" fmla="*/ 935 w 936"/>
              <a:gd name="T45" fmla="*/ 787 h 1108"/>
              <a:gd name="T46" fmla="*/ 730 w 936"/>
              <a:gd name="T47" fmla="*/ 989 h 1108"/>
              <a:gd name="T48" fmla="*/ 818 w 936"/>
              <a:gd name="T49" fmla="*/ 1077 h 1108"/>
              <a:gd name="T50" fmla="*/ 818 w 936"/>
              <a:gd name="T51" fmla="*/ 1107 h 1108"/>
              <a:gd name="T52" fmla="*/ 700 w 936"/>
              <a:gd name="T53" fmla="*/ 1107 h 1108"/>
              <a:gd name="T54" fmla="*/ 585 w 936"/>
              <a:gd name="T55" fmla="*/ 989 h 1108"/>
              <a:gd name="T56" fmla="*/ 364 w 936"/>
              <a:gd name="T57" fmla="*/ 989 h 1108"/>
              <a:gd name="T58" fmla="*/ 249 w 936"/>
              <a:gd name="T59" fmla="*/ 1107 h 1108"/>
              <a:gd name="T60" fmla="*/ 118 w 936"/>
              <a:gd name="T61" fmla="*/ 1107 h 1108"/>
              <a:gd name="T62" fmla="*/ 118 w 936"/>
              <a:gd name="T63" fmla="*/ 1077 h 1108"/>
              <a:gd name="T64" fmla="*/ 205 w 936"/>
              <a:gd name="T65" fmla="*/ 989 h 1108"/>
              <a:gd name="T66" fmla="*/ 0 w 936"/>
              <a:gd name="T67" fmla="*/ 787 h 1108"/>
              <a:gd name="T68" fmla="*/ 0 w 936"/>
              <a:gd name="T69" fmla="*/ 232 h 1108"/>
              <a:gd name="T70" fmla="*/ 468 w 936"/>
              <a:gd name="T71" fmla="*/ 0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36" h="1108">
                <a:moveTo>
                  <a:pt x="730" y="874"/>
                </a:moveTo>
                <a:cubicBezTo>
                  <a:pt x="779" y="874"/>
                  <a:pt x="818" y="836"/>
                  <a:pt x="818" y="787"/>
                </a:cubicBezTo>
                <a:cubicBezTo>
                  <a:pt x="818" y="738"/>
                  <a:pt x="779" y="699"/>
                  <a:pt x="730" y="699"/>
                </a:cubicBezTo>
                <a:cubicBezTo>
                  <a:pt x="681" y="699"/>
                  <a:pt x="643" y="738"/>
                  <a:pt x="643" y="787"/>
                </a:cubicBezTo>
                <a:cubicBezTo>
                  <a:pt x="643" y="836"/>
                  <a:pt x="681" y="874"/>
                  <a:pt x="730" y="874"/>
                </a:cubicBezTo>
                <a:close/>
                <a:moveTo>
                  <a:pt x="525" y="464"/>
                </a:moveTo>
                <a:lnTo>
                  <a:pt x="818" y="464"/>
                </a:lnTo>
                <a:lnTo>
                  <a:pt x="818" y="232"/>
                </a:lnTo>
                <a:lnTo>
                  <a:pt x="525" y="232"/>
                </a:lnTo>
                <a:lnTo>
                  <a:pt x="525" y="464"/>
                </a:lnTo>
                <a:close/>
                <a:moveTo>
                  <a:pt x="410" y="464"/>
                </a:moveTo>
                <a:lnTo>
                  <a:pt x="410" y="232"/>
                </a:lnTo>
                <a:lnTo>
                  <a:pt x="118" y="232"/>
                </a:lnTo>
                <a:lnTo>
                  <a:pt x="118" y="464"/>
                </a:lnTo>
                <a:lnTo>
                  <a:pt x="410" y="464"/>
                </a:lnTo>
                <a:close/>
                <a:moveTo>
                  <a:pt x="205" y="874"/>
                </a:moveTo>
                <a:cubicBezTo>
                  <a:pt x="254" y="874"/>
                  <a:pt x="293" y="836"/>
                  <a:pt x="293" y="787"/>
                </a:cubicBezTo>
                <a:cubicBezTo>
                  <a:pt x="293" y="738"/>
                  <a:pt x="254" y="699"/>
                  <a:pt x="205" y="699"/>
                </a:cubicBezTo>
                <a:cubicBezTo>
                  <a:pt x="156" y="699"/>
                  <a:pt x="118" y="738"/>
                  <a:pt x="118" y="787"/>
                </a:cubicBezTo>
                <a:cubicBezTo>
                  <a:pt x="118" y="836"/>
                  <a:pt x="156" y="874"/>
                  <a:pt x="205" y="874"/>
                </a:cubicBezTo>
                <a:close/>
                <a:moveTo>
                  <a:pt x="468" y="0"/>
                </a:moveTo>
                <a:cubicBezTo>
                  <a:pt x="725" y="0"/>
                  <a:pt x="935" y="27"/>
                  <a:pt x="935" y="232"/>
                </a:cubicBezTo>
                <a:lnTo>
                  <a:pt x="935" y="787"/>
                </a:lnTo>
                <a:cubicBezTo>
                  <a:pt x="935" y="899"/>
                  <a:pt x="842" y="989"/>
                  <a:pt x="730" y="989"/>
                </a:cubicBezTo>
                <a:lnTo>
                  <a:pt x="818" y="1077"/>
                </a:lnTo>
                <a:lnTo>
                  <a:pt x="818" y="1107"/>
                </a:lnTo>
                <a:lnTo>
                  <a:pt x="700" y="1107"/>
                </a:lnTo>
                <a:lnTo>
                  <a:pt x="585" y="989"/>
                </a:lnTo>
                <a:lnTo>
                  <a:pt x="364" y="989"/>
                </a:lnTo>
                <a:lnTo>
                  <a:pt x="249" y="1107"/>
                </a:lnTo>
                <a:lnTo>
                  <a:pt x="118" y="1107"/>
                </a:lnTo>
                <a:lnTo>
                  <a:pt x="118" y="1077"/>
                </a:lnTo>
                <a:lnTo>
                  <a:pt x="205" y="989"/>
                </a:lnTo>
                <a:cubicBezTo>
                  <a:pt x="93" y="989"/>
                  <a:pt x="0" y="899"/>
                  <a:pt x="0" y="787"/>
                </a:cubicBezTo>
                <a:lnTo>
                  <a:pt x="0" y="232"/>
                </a:lnTo>
                <a:cubicBezTo>
                  <a:pt x="0" y="27"/>
                  <a:pt x="235" y="0"/>
                  <a:pt x="468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310062" y="4975227"/>
            <a:ext cx="336550" cy="377825"/>
          </a:xfrm>
          <a:custGeom>
            <a:avLst/>
            <a:gdLst>
              <a:gd name="T0" fmla="*/ 468 w 937"/>
              <a:gd name="T1" fmla="*/ 350 h 1051"/>
              <a:gd name="T2" fmla="*/ 586 w 937"/>
              <a:gd name="T3" fmla="*/ 233 h 1051"/>
              <a:gd name="T4" fmla="*/ 468 w 937"/>
              <a:gd name="T5" fmla="*/ 118 h 1051"/>
              <a:gd name="T6" fmla="*/ 350 w 937"/>
              <a:gd name="T7" fmla="*/ 233 h 1051"/>
              <a:gd name="T8" fmla="*/ 468 w 937"/>
              <a:gd name="T9" fmla="*/ 350 h 1051"/>
              <a:gd name="T10" fmla="*/ 468 w 937"/>
              <a:gd name="T11" fmla="*/ 643 h 1051"/>
              <a:gd name="T12" fmla="*/ 586 w 937"/>
              <a:gd name="T13" fmla="*/ 525 h 1051"/>
              <a:gd name="T14" fmla="*/ 468 w 937"/>
              <a:gd name="T15" fmla="*/ 408 h 1051"/>
              <a:gd name="T16" fmla="*/ 350 w 937"/>
              <a:gd name="T17" fmla="*/ 525 h 1051"/>
              <a:gd name="T18" fmla="*/ 468 w 937"/>
              <a:gd name="T19" fmla="*/ 643 h 1051"/>
              <a:gd name="T20" fmla="*/ 468 w 937"/>
              <a:gd name="T21" fmla="*/ 933 h 1051"/>
              <a:gd name="T22" fmla="*/ 586 w 937"/>
              <a:gd name="T23" fmla="*/ 818 h 1051"/>
              <a:gd name="T24" fmla="*/ 468 w 937"/>
              <a:gd name="T25" fmla="*/ 700 h 1051"/>
              <a:gd name="T26" fmla="*/ 350 w 937"/>
              <a:gd name="T27" fmla="*/ 818 h 1051"/>
              <a:gd name="T28" fmla="*/ 468 w 937"/>
              <a:gd name="T29" fmla="*/ 933 h 1051"/>
              <a:gd name="T30" fmla="*/ 936 w 937"/>
              <a:gd name="T31" fmla="*/ 408 h 1051"/>
              <a:gd name="T32" fmla="*/ 761 w 937"/>
              <a:gd name="T33" fmla="*/ 635 h 1051"/>
              <a:gd name="T34" fmla="*/ 761 w 937"/>
              <a:gd name="T35" fmla="*/ 700 h 1051"/>
              <a:gd name="T36" fmla="*/ 936 w 937"/>
              <a:gd name="T37" fmla="*/ 700 h 1051"/>
              <a:gd name="T38" fmla="*/ 761 w 937"/>
              <a:gd name="T39" fmla="*/ 924 h 1051"/>
              <a:gd name="T40" fmla="*/ 761 w 937"/>
              <a:gd name="T41" fmla="*/ 993 h 1051"/>
              <a:gd name="T42" fmla="*/ 700 w 937"/>
              <a:gd name="T43" fmla="*/ 1050 h 1051"/>
              <a:gd name="T44" fmla="*/ 236 w 937"/>
              <a:gd name="T45" fmla="*/ 1050 h 1051"/>
              <a:gd name="T46" fmla="*/ 175 w 937"/>
              <a:gd name="T47" fmla="*/ 993 h 1051"/>
              <a:gd name="T48" fmla="*/ 175 w 937"/>
              <a:gd name="T49" fmla="*/ 924 h 1051"/>
              <a:gd name="T50" fmla="*/ 0 w 937"/>
              <a:gd name="T51" fmla="*/ 700 h 1051"/>
              <a:gd name="T52" fmla="*/ 175 w 937"/>
              <a:gd name="T53" fmla="*/ 700 h 1051"/>
              <a:gd name="T54" fmla="*/ 175 w 937"/>
              <a:gd name="T55" fmla="*/ 635 h 1051"/>
              <a:gd name="T56" fmla="*/ 0 w 937"/>
              <a:gd name="T57" fmla="*/ 408 h 1051"/>
              <a:gd name="T58" fmla="*/ 175 w 937"/>
              <a:gd name="T59" fmla="*/ 408 h 1051"/>
              <a:gd name="T60" fmla="*/ 175 w 937"/>
              <a:gd name="T61" fmla="*/ 342 h 1051"/>
              <a:gd name="T62" fmla="*/ 0 w 937"/>
              <a:gd name="T63" fmla="*/ 118 h 1051"/>
              <a:gd name="T64" fmla="*/ 175 w 937"/>
              <a:gd name="T65" fmla="*/ 118 h 1051"/>
              <a:gd name="T66" fmla="*/ 175 w 937"/>
              <a:gd name="T67" fmla="*/ 58 h 1051"/>
              <a:gd name="T68" fmla="*/ 236 w 937"/>
              <a:gd name="T69" fmla="*/ 0 h 1051"/>
              <a:gd name="T70" fmla="*/ 700 w 937"/>
              <a:gd name="T71" fmla="*/ 0 h 1051"/>
              <a:gd name="T72" fmla="*/ 761 w 937"/>
              <a:gd name="T73" fmla="*/ 58 h 1051"/>
              <a:gd name="T74" fmla="*/ 761 w 937"/>
              <a:gd name="T75" fmla="*/ 118 h 1051"/>
              <a:gd name="T76" fmla="*/ 936 w 937"/>
              <a:gd name="T77" fmla="*/ 118 h 1051"/>
              <a:gd name="T78" fmla="*/ 761 w 937"/>
              <a:gd name="T79" fmla="*/ 342 h 1051"/>
              <a:gd name="T80" fmla="*/ 761 w 937"/>
              <a:gd name="T81" fmla="*/ 408 h 1051"/>
              <a:gd name="T82" fmla="*/ 936 w 937"/>
              <a:gd name="T83" fmla="*/ 408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937" h="1051">
                <a:moveTo>
                  <a:pt x="468" y="350"/>
                </a:moveTo>
                <a:cubicBezTo>
                  <a:pt x="534" y="350"/>
                  <a:pt x="586" y="296"/>
                  <a:pt x="586" y="233"/>
                </a:cubicBezTo>
                <a:cubicBezTo>
                  <a:pt x="586" y="167"/>
                  <a:pt x="531" y="118"/>
                  <a:pt x="468" y="118"/>
                </a:cubicBezTo>
                <a:cubicBezTo>
                  <a:pt x="402" y="118"/>
                  <a:pt x="350" y="167"/>
                  <a:pt x="350" y="233"/>
                </a:cubicBezTo>
                <a:cubicBezTo>
                  <a:pt x="350" y="296"/>
                  <a:pt x="402" y="350"/>
                  <a:pt x="468" y="350"/>
                </a:cubicBezTo>
                <a:close/>
                <a:moveTo>
                  <a:pt x="468" y="643"/>
                </a:moveTo>
                <a:cubicBezTo>
                  <a:pt x="534" y="643"/>
                  <a:pt x="586" y="588"/>
                  <a:pt x="586" y="525"/>
                </a:cubicBezTo>
                <a:cubicBezTo>
                  <a:pt x="586" y="462"/>
                  <a:pt x="531" y="408"/>
                  <a:pt x="468" y="408"/>
                </a:cubicBezTo>
                <a:cubicBezTo>
                  <a:pt x="402" y="408"/>
                  <a:pt x="350" y="462"/>
                  <a:pt x="350" y="525"/>
                </a:cubicBezTo>
                <a:cubicBezTo>
                  <a:pt x="350" y="588"/>
                  <a:pt x="402" y="643"/>
                  <a:pt x="468" y="643"/>
                </a:cubicBezTo>
                <a:close/>
                <a:moveTo>
                  <a:pt x="468" y="933"/>
                </a:moveTo>
                <a:cubicBezTo>
                  <a:pt x="534" y="933"/>
                  <a:pt x="586" y="881"/>
                  <a:pt x="586" y="818"/>
                </a:cubicBezTo>
                <a:cubicBezTo>
                  <a:pt x="586" y="755"/>
                  <a:pt x="531" y="700"/>
                  <a:pt x="468" y="700"/>
                </a:cubicBezTo>
                <a:cubicBezTo>
                  <a:pt x="402" y="700"/>
                  <a:pt x="350" y="755"/>
                  <a:pt x="350" y="818"/>
                </a:cubicBezTo>
                <a:cubicBezTo>
                  <a:pt x="350" y="881"/>
                  <a:pt x="402" y="933"/>
                  <a:pt x="468" y="933"/>
                </a:cubicBezTo>
                <a:close/>
                <a:moveTo>
                  <a:pt x="936" y="408"/>
                </a:moveTo>
                <a:cubicBezTo>
                  <a:pt x="936" y="517"/>
                  <a:pt x="862" y="607"/>
                  <a:pt x="761" y="635"/>
                </a:cubicBezTo>
                <a:lnTo>
                  <a:pt x="761" y="700"/>
                </a:lnTo>
                <a:lnTo>
                  <a:pt x="936" y="700"/>
                </a:lnTo>
                <a:cubicBezTo>
                  <a:pt x="936" y="810"/>
                  <a:pt x="862" y="897"/>
                  <a:pt x="761" y="924"/>
                </a:cubicBezTo>
                <a:lnTo>
                  <a:pt x="761" y="993"/>
                </a:lnTo>
                <a:cubicBezTo>
                  <a:pt x="761" y="1026"/>
                  <a:pt x="733" y="1050"/>
                  <a:pt x="700" y="1050"/>
                </a:cubicBezTo>
                <a:lnTo>
                  <a:pt x="236" y="1050"/>
                </a:lnTo>
                <a:cubicBezTo>
                  <a:pt x="203" y="1050"/>
                  <a:pt x="175" y="1026"/>
                  <a:pt x="175" y="993"/>
                </a:cubicBezTo>
                <a:lnTo>
                  <a:pt x="175" y="924"/>
                </a:lnTo>
                <a:cubicBezTo>
                  <a:pt x="74" y="897"/>
                  <a:pt x="0" y="810"/>
                  <a:pt x="0" y="700"/>
                </a:cubicBezTo>
                <a:lnTo>
                  <a:pt x="175" y="700"/>
                </a:lnTo>
                <a:lnTo>
                  <a:pt x="175" y="635"/>
                </a:lnTo>
                <a:cubicBezTo>
                  <a:pt x="74" y="607"/>
                  <a:pt x="0" y="517"/>
                  <a:pt x="0" y="408"/>
                </a:cubicBezTo>
                <a:lnTo>
                  <a:pt x="175" y="408"/>
                </a:lnTo>
                <a:lnTo>
                  <a:pt x="175" y="342"/>
                </a:lnTo>
                <a:cubicBezTo>
                  <a:pt x="74" y="315"/>
                  <a:pt x="0" y="227"/>
                  <a:pt x="0" y="118"/>
                </a:cubicBezTo>
                <a:lnTo>
                  <a:pt x="175" y="118"/>
                </a:lnTo>
                <a:lnTo>
                  <a:pt x="175" y="58"/>
                </a:lnTo>
                <a:cubicBezTo>
                  <a:pt x="175" y="25"/>
                  <a:pt x="203" y="0"/>
                  <a:pt x="236" y="0"/>
                </a:cubicBezTo>
                <a:lnTo>
                  <a:pt x="700" y="0"/>
                </a:lnTo>
                <a:cubicBezTo>
                  <a:pt x="733" y="0"/>
                  <a:pt x="761" y="25"/>
                  <a:pt x="761" y="58"/>
                </a:cubicBezTo>
                <a:lnTo>
                  <a:pt x="761" y="118"/>
                </a:lnTo>
                <a:lnTo>
                  <a:pt x="936" y="118"/>
                </a:lnTo>
                <a:cubicBezTo>
                  <a:pt x="936" y="227"/>
                  <a:pt x="862" y="315"/>
                  <a:pt x="761" y="342"/>
                </a:cubicBezTo>
                <a:lnTo>
                  <a:pt x="761" y="408"/>
                </a:lnTo>
                <a:lnTo>
                  <a:pt x="936" y="40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346699" y="4954588"/>
            <a:ext cx="419100" cy="419100"/>
          </a:xfrm>
          <a:custGeom>
            <a:avLst/>
            <a:gdLst>
              <a:gd name="T0" fmla="*/ 995 w 1166"/>
              <a:gd name="T1" fmla="*/ 169 h 1166"/>
              <a:gd name="T2" fmla="*/ 1165 w 1166"/>
              <a:gd name="T3" fmla="*/ 582 h 1166"/>
              <a:gd name="T4" fmla="*/ 582 w 1166"/>
              <a:gd name="T5" fmla="*/ 1165 h 1166"/>
              <a:gd name="T6" fmla="*/ 0 w 1166"/>
              <a:gd name="T7" fmla="*/ 582 h 1166"/>
              <a:gd name="T8" fmla="*/ 582 w 1166"/>
              <a:gd name="T9" fmla="*/ 0 h 1166"/>
              <a:gd name="T10" fmla="*/ 640 w 1166"/>
              <a:gd name="T11" fmla="*/ 0 h 1166"/>
              <a:gd name="T12" fmla="*/ 640 w 1166"/>
              <a:gd name="T13" fmla="*/ 481 h 1166"/>
              <a:gd name="T14" fmla="*/ 700 w 1166"/>
              <a:gd name="T15" fmla="*/ 582 h 1166"/>
              <a:gd name="T16" fmla="*/ 582 w 1166"/>
              <a:gd name="T17" fmla="*/ 700 h 1166"/>
              <a:gd name="T18" fmla="*/ 465 w 1166"/>
              <a:gd name="T19" fmla="*/ 582 h 1166"/>
              <a:gd name="T20" fmla="*/ 525 w 1166"/>
              <a:gd name="T21" fmla="*/ 481 h 1166"/>
              <a:gd name="T22" fmla="*/ 525 w 1166"/>
              <a:gd name="T23" fmla="*/ 358 h 1166"/>
              <a:gd name="T24" fmla="*/ 350 w 1166"/>
              <a:gd name="T25" fmla="*/ 582 h 1166"/>
              <a:gd name="T26" fmla="*/ 582 w 1166"/>
              <a:gd name="T27" fmla="*/ 815 h 1166"/>
              <a:gd name="T28" fmla="*/ 815 w 1166"/>
              <a:gd name="T29" fmla="*/ 582 h 1166"/>
              <a:gd name="T30" fmla="*/ 746 w 1166"/>
              <a:gd name="T31" fmla="*/ 418 h 1166"/>
              <a:gd name="T32" fmla="*/ 828 w 1166"/>
              <a:gd name="T33" fmla="*/ 336 h 1166"/>
              <a:gd name="T34" fmla="*/ 932 w 1166"/>
              <a:gd name="T35" fmla="*/ 582 h 1166"/>
              <a:gd name="T36" fmla="*/ 582 w 1166"/>
              <a:gd name="T37" fmla="*/ 932 h 1166"/>
              <a:gd name="T38" fmla="*/ 232 w 1166"/>
              <a:gd name="T39" fmla="*/ 582 h 1166"/>
              <a:gd name="T40" fmla="*/ 525 w 1166"/>
              <a:gd name="T41" fmla="*/ 238 h 1166"/>
              <a:gd name="T42" fmla="*/ 525 w 1166"/>
              <a:gd name="T43" fmla="*/ 120 h 1166"/>
              <a:gd name="T44" fmla="*/ 115 w 1166"/>
              <a:gd name="T45" fmla="*/ 582 h 1166"/>
              <a:gd name="T46" fmla="*/ 582 w 1166"/>
              <a:gd name="T47" fmla="*/ 1050 h 1166"/>
              <a:gd name="T48" fmla="*/ 1050 w 1166"/>
              <a:gd name="T49" fmla="*/ 582 h 1166"/>
              <a:gd name="T50" fmla="*/ 913 w 1166"/>
              <a:gd name="T51" fmla="*/ 251 h 1166"/>
              <a:gd name="T52" fmla="*/ 995 w 1166"/>
              <a:gd name="T53" fmla="*/ 169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166">
                <a:moveTo>
                  <a:pt x="995" y="169"/>
                </a:moveTo>
                <a:cubicBezTo>
                  <a:pt x="1102" y="276"/>
                  <a:pt x="1165" y="421"/>
                  <a:pt x="1165" y="582"/>
                </a:cubicBezTo>
                <a:cubicBezTo>
                  <a:pt x="1165" y="905"/>
                  <a:pt x="904" y="1165"/>
                  <a:pt x="582" y="1165"/>
                </a:cubicBezTo>
                <a:cubicBezTo>
                  <a:pt x="259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lnTo>
                  <a:pt x="640" y="0"/>
                </a:lnTo>
                <a:lnTo>
                  <a:pt x="640" y="481"/>
                </a:lnTo>
                <a:cubicBezTo>
                  <a:pt x="675" y="500"/>
                  <a:pt x="700" y="538"/>
                  <a:pt x="700" y="582"/>
                </a:cubicBezTo>
                <a:cubicBezTo>
                  <a:pt x="700" y="645"/>
                  <a:pt x="645" y="700"/>
                  <a:pt x="582" y="700"/>
                </a:cubicBezTo>
                <a:cubicBezTo>
                  <a:pt x="519" y="700"/>
                  <a:pt x="465" y="645"/>
                  <a:pt x="465" y="582"/>
                </a:cubicBezTo>
                <a:cubicBezTo>
                  <a:pt x="465" y="538"/>
                  <a:pt x="489" y="500"/>
                  <a:pt x="525" y="481"/>
                </a:cubicBezTo>
                <a:lnTo>
                  <a:pt x="525" y="358"/>
                </a:lnTo>
                <a:cubicBezTo>
                  <a:pt x="424" y="385"/>
                  <a:pt x="350" y="473"/>
                  <a:pt x="350" y="582"/>
                </a:cubicBezTo>
                <a:cubicBezTo>
                  <a:pt x="350" y="711"/>
                  <a:pt x="454" y="815"/>
                  <a:pt x="582" y="815"/>
                </a:cubicBezTo>
                <a:cubicBezTo>
                  <a:pt x="711" y="815"/>
                  <a:pt x="815" y="711"/>
                  <a:pt x="815" y="582"/>
                </a:cubicBezTo>
                <a:cubicBezTo>
                  <a:pt x="815" y="519"/>
                  <a:pt x="787" y="462"/>
                  <a:pt x="746" y="418"/>
                </a:cubicBezTo>
                <a:lnTo>
                  <a:pt x="828" y="336"/>
                </a:lnTo>
                <a:cubicBezTo>
                  <a:pt x="891" y="399"/>
                  <a:pt x="932" y="486"/>
                  <a:pt x="932" y="582"/>
                </a:cubicBezTo>
                <a:cubicBezTo>
                  <a:pt x="932" y="776"/>
                  <a:pt x="776" y="932"/>
                  <a:pt x="582" y="932"/>
                </a:cubicBezTo>
                <a:cubicBezTo>
                  <a:pt x="388" y="932"/>
                  <a:pt x="232" y="776"/>
                  <a:pt x="232" y="582"/>
                </a:cubicBezTo>
                <a:cubicBezTo>
                  <a:pt x="232" y="410"/>
                  <a:pt x="358" y="265"/>
                  <a:pt x="525" y="238"/>
                </a:cubicBez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39"/>
                  <a:pt x="325" y="1050"/>
                  <a:pt x="582" y="1050"/>
                </a:cubicBezTo>
                <a:cubicBezTo>
                  <a:pt x="839" y="1050"/>
                  <a:pt x="1050" y="839"/>
                  <a:pt x="1050" y="582"/>
                </a:cubicBezTo>
                <a:cubicBezTo>
                  <a:pt x="1050" y="454"/>
                  <a:pt x="998" y="336"/>
                  <a:pt x="913" y="251"/>
                </a:cubicBezTo>
                <a:lnTo>
                  <a:pt x="995" y="169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03974" y="4932363"/>
            <a:ext cx="463550" cy="463550"/>
          </a:xfrm>
          <a:custGeom>
            <a:avLst/>
            <a:gdLst>
              <a:gd name="T0" fmla="*/ 643 w 1286"/>
              <a:gd name="T1" fmla="*/ 642 h 1286"/>
              <a:gd name="T2" fmla="*/ 323 w 1286"/>
              <a:gd name="T3" fmla="*/ 962 h 1286"/>
              <a:gd name="T4" fmla="*/ 0 w 1286"/>
              <a:gd name="T5" fmla="*/ 642 h 1286"/>
              <a:gd name="T6" fmla="*/ 643 w 1286"/>
              <a:gd name="T7" fmla="*/ 642 h 1286"/>
              <a:gd name="T8" fmla="*/ 643 w 1286"/>
              <a:gd name="T9" fmla="*/ 642 h 1286"/>
              <a:gd name="T10" fmla="*/ 323 w 1286"/>
              <a:gd name="T11" fmla="*/ 322 h 1286"/>
              <a:gd name="T12" fmla="*/ 643 w 1286"/>
              <a:gd name="T13" fmla="*/ 0 h 1286"/>
              <a:gd name="T14" fmla="*/ 643 w 1286"/>
              <a:gd name="T15" fmla="*/ 642 h 1286"/>
              <a:gd name="T16" fmla="*/ 643 w 1286"/>
              <a:gd name="T17" fmla="*/ 642 h 1286"/>
              <a:gd name="T18" fmla="*/ 963 w 1286"/>
              <a:gd name="T19" fmla="*/ 962 h 1286"/>
              <a:gd name="T20" fmla="*/ 643 w 1286"/>
              <a:gd name="T21" fmla="*/ 1285 h 1286"/>
              <a:gd name="T22" fmla="*/ 643 w 1286"/>
              <a:gd name="T23" fmla="*/ 642 h 1286"/>
              <a:gd name="T24" fmla="*/ 643 w 1286"/>
              <a:gd name="T25" fmla="*/ 642 h 1286"/>
              <a:gd name="T26" fmla="*/ 963 w 1286"/>
              <a:gd name="T27" fmla="*/ 322 h 1286"/>
              <a:gd name="T28" fmla="*/ 1285 w 1286"/>
              <a:gd name="T29" fmla="*/ 642 h 1286"/>
              <a:gd name="T30" fmla="*/ 643 w 1286"/>
              <a:gd name="T31" fmla="*/ 642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86" h="1286">
                <a:moveTo>
                  <a:pt x="643" y="642"/>
                </a:moveTo>
                <a:cubicBezTo>
                  <a:pt x="643" y="817"/>
                  <a:pt x="498" y="962"/>
                  <a:pt x="323" y="962"/>
                </a:cubicBezTo>
                <a:cubicBezTo>
                  <a:pt x="148" y="962"/>
                  <a:pt x="0" y="817"/>
                  <a:pt x="0" y="642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468" y="642"/>
                  <a:pt x="323" y="497"/>
                  <a:pt x="323" y="322"/>
                </a:cubicBezTo>
                <a:cubicBezTo>
                  <a:pt x="323" y="147"/>
                  <a:pt x="468" y="0"/>
                  <a:pt x="643" y="0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818" y="642"/>
                  <a:pt x="963" y="787"/>
                  <a:pt x="963" y="962"/>
                </a:cubicBezTo>
                <a:cubicBezTo>
                  <a:pt x="963" y="1137"/>
                  <a:pt x="818" y="1285"/>
                  <a:pt x="643" y="1285"/>
                </a:cubicBezTo>
                <a:lnTo>
                  <a:pt x="643" y="642"/>
                </a:lnTo>
                <a:close/>
                <a:moveTo>
                  <a:pt x="643" y="642"/>
                </a:moveTo>
                <a:cubicBezTo>
                  <a:pt x="643" y="467"/>
                  <a:pt x="788" y="322"/>
                  <a:pt x="963" y="322"/>
                </a:cubicBezTo>
                <a:cubicBezTo>
                  <a:pt x="1138" y="322"/>
                  <a:pt x="1285" y="467"/>
                  <a:pt x="1285" y="642"/>
                </a:cubicBezTo>
                <a:lnTo>
                  <a:pt x="643" y="64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54914" y="4943477"/>
            <a:ext cx="314325" cy="441325"/>
          </a:xfrm>
          <a:custGeom>
            <a:avLst/>
            <a:gdLst>
              <a:gd name="T0" fmla="*/ 823 w 875"/>
              <a:gd name="T1" fmla="*/ 752 h 1226"/>
              <a:gd name="T2" fmla="*/ 874 w 875"/>
              <a:gd name="T3" fmla="*/ 831 h 1226"/>
              <a:gd name="T4" fmla="*/ 874 w 875"/>
              <a:gd name="T5" fmla="*/ 842 h 1226"/>
              <a:gd name="T6" fmla="*/ 831 w 875"/>
              <a:gd name="T7" fmla="*/ 1151 h 1226"/>
              <a:gd name="T8" fmla="*/ 746 w 875"/>
              <a:gd name="T9" fmla="*/ 1225 h 1226"/>
              <a:gd name="T10" fmla="*/ 350 w 875"/>
              <a:gd name="T11" fmla="*/ 1225 h 1226"/>
              <a:gd name="T12" fmla="*/ 289 w 875"/>
              <a:gd name="T13" fmla="*/ 1200 h 1226"/>
              <a:gd name="T14" fmla="*/ 0 w 875"/>
              <a:gd name="T15" fmla="*/ 910 h 1226"/>
              <a:gd name="T16" fmla="*/ 46 w 875"/>
              <a:gd name="T17" fmla="*/ 864 h 1226"/>
              <a:gd name="T18" fmla="*/ 93 w 875"/>
              <a:gd name="T19" fmla="*/ 845 h 1226"/>
              <a:gd name="T20" fmla="*/ 106 w 875"/>
              <a:gd name="T21" fmla="*/ 847 h 1226"/>
              <a:gd name="T22" fmla="*/ 306 w 875"/>
              <a:gd name="T23" fmla="*/ 888 h 1226"/>
              <a:gd name="T24" fmla="*/ 306 w 875"/>
              <a:gd name="T25" fmla="*/ 262 h 1226"/>
              <a:gd name="T26" fmla="*/ 393 w 875"/>
              <a:gd name="T27" fmla="*/ 175 h 1226"/>
              <a:gd name="T28" fmla="*/ 481 w 875"/>
              <a:gd name="T29" fmla="*/ 262 h 1226"/>
              <a:gd name="T30" fmla="*/ 481 w 875"/>
              <a:gd name="T31" fmla="*/ 612 h 1226"/>
              <a:gd name="T32" fmla="*/ 527 w 875"/>
              <a:gd name="T33" fmla="*/ 612 h 1226"/>
              <a:gd name="T34" fmla="*/ 557 w 875"/>
              <a:gd name="T35" fmla="*/ 618 h 1226"/>
              <a:gd name="T36" fmla="*/ 823 w 875"/>
              <a:gd name="T37" fmla="*/ 752 h 1226"/>
              <a:gd name="T38" fmla="*/ 248 w 875"/>
              <a:gd name="T39" fmla="*/ 481 h 1226"/>
              <a:gd name="T40" fmla="*/ 131 w 875"/>
              <a:gd name="T41" fmla="*/ 262 h 1226"/>
              <a:gd name="T42" fmla="*/ 393 w 875"/>
              <a:gd name="T43" fmla="*/ 0 h 1226"/>
              <a:gd name="T44" fmla="*/ 656 w 875"/>
              <a:gd name="T45" fmla="*/ 262 h 1226"/>
              <a:gd name="T46" fmla="*/ 541 w 875"/>
              <a:gd name="T47" fmla="*/ 481 h 1226"/>
              <a:gd name="T48" fmla="*/ 541 w 875"/>
              <a:gd name="T49" fmla="*/ 262 h 1226"/>
              <a:gd name="T50" fmla="*/ 393 w 875"/>
              <a:gd name="T51" fmla="*/ 117 h 1226"/>
              <a:gd name="T52" fmla="*/ 248 w 875"/>
              <a:gd name="T53" fmla="*/ 262 h 1226"/>
              <a:gd name="T54" fmla="*/ 248 w 875"/>
              <a:gd name="T55" fmla="*/ 481 h 1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75" h="1226">
                <a:moveTo>
                  <a:pt x="823" y="752"/>
                </a:moveTo>
                <a:cubicBezTo>
                  <a:pt x="853" y="765"/>
                  <a:pt x="874" y="795"/>
                  <a:pt x="874" y="831"/>
                </a:cubicBezTo>
                <a:lnTo>
                  <a:pt x="874" y="842"/>
                </a:lnTo>
                <a:lnTo>
                  <a:pt x="831" y="1151"/>
                </a:lnTo>
                <a:cubicBezTo>
                  <a:pt x="825" y="1195"/>
                  <a:pt x="790" y="1225"/>
                  <a:pt x="746" y="1225"/>
                </a:cubicBezTo>
                <a:lnTo>
                  <a:pt x="350" y="1225"/>
                </a:lnTo>
                <a:cubicBezTo>
                  <a:pt x="325" y="1225"/>
                  <a:pt x="306" y="1216"/>
                  <a:pt x="289" y="1200"/>
                </a:cubicBezTo>
                <a:lnTo>
                  <a:pt x="0" y="910"/>
                </a:lnTo>
                <a:lnTo>
                  <a:pt x="46" y="864"/>
                </a:lnTo>
                <a:cubicBezTo>
                  <a:pt x="57" y="853"/>
                  <a:pt x="73" y="845"/>
                  <a:pt x="93" y="845"/>
                </a:cubicBezTo>
                <a:cubicBezTo>
                  <a:pt x="98" y="845"/>
                  <a:pt x="101" y="847"/>
                  <a:pt x="106" y="847"/>
                </a:cubicBezTo>
                <a:lnTo>
                  <a:pt x="306" y="888"/>
                </a:lnTo>
                <a:lnTo>
                  <a:pt x="306" y="262"/>
                </a:lnTo>
                <a:cubicBezTo>
                  <a:pt x="306" y="213"/>
                  <a:pt x="344" y="175"/>
                  <a:pt x="393" y="175"/>
                </a:cubicBezTo>
                <a:cubicBezTo>
                  <a:pt x="443" y="175"/>
                  <a:pt x="481" y="213"/>
                  <a:pt x="481" y="262"/>
                </a:cubicBezTo>
                <a:lnTo>
                  <a:pt x="481" y="612"/>
                </a:lnTo>
                <a:lnTo>
                  <a:pt x="527" y="612"/>
                </a:lnTo>
                <a:cubicBezTo>
                  <a:pt x="538" y="612"/>
                  <a:pt x="546" y="615"/>
                  <a:pt x="557" y="618"/>
                </a:cubicBezTo>
                <a:lnTo>
                  <a:pt x="823" y="752"/>
                </a:lnTo>
                <a:close/>
                <a:moveTo>
                  <a:pt x="248" y="481"/>
                </a:moveTo>
                <a:cubicBezTo>
                  <a:pt x="177" y="434"/>
                  <a:pt x="131" y="352"/>
                  <a:pt x="131" y="262"/>
                </a:cubicBezTo>
                <a:cubicBezTo>
                  <a:pt x="131" y="117"/>
                  <a:pt x="248" y="0"/>
                  <a:pt x="393" y="0"/>
                </a:cubicBezTo>
                <a:cubicBezTo>
                  <a:pt x="538" y="0"/>
                  <a:pt x="656" y="117"/>
                  <a:pt x="656" y="262"/>
                </a:cubicBezTo>
                <a:cubicBezTo>
                  <a:pt x="656" y="352"/>
                  <a:pt x="612" y="434"/>
                  <a:pt x="541" y="481"/>
                </a:cubicBezTo>
                <a:lnTo>
                  <a:pt x="541" y="262"/>
                </a:lnTo>
                <a:cubicBezTo>
                  <a:pt x="541" y="183"/>
                  <a:pt x="473" y="117"/>
                  <a:pt x="393" y="117"/>
                </a:cubicBezTo>
                <a:cubicBezTo>
                  <a:pt x="314" y="117"/>
                  <a:pt x="248" y="183"/>
                  <a:pt x="248" y="262"/>
                </a:cubicBezTo>
                <a:lnTo>
                  <a:pt x="248" y="481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80437" y="4954588"/>
            <a:ext cx="419100" cy="419100"/>
          </a:xfrm>
          <a:custGeom>
            <a:avLst/>
            <a:gdLst>
              <a:gd name="T0" fmla="*/ 1034 w 1166"/>
              <a:gd name="T1" fmla="*/ 700 h 1166"/>
              <a:gd name="T2" fmla="*/ 1044 w 1166"/>
              <a:gd name="T3" fmla="*/ 640 h 1166"/>
              <a:gd name="T4" fmla="*/ 640 w 1166"/>
              <a:gd name="T5" fmla="*/ 640 h 1166"/>
              <a:gd name="T6" fmla="*/ 640 w 1166"/>
              <a:gd name="T7" fmla="*/ 700 h 1166"/>
              <a:gd name="T8" fmla="*/ 1034 w 1166"/>
              <a:gd name="T9" fmla="*/ 700 h 1166"/>
              <a:gd name="T10" fmla="*/ 946 w 1166"/>
              <a:gd name="T11" fmla="*/ 875 h 1166"/>
              <a:gd name="T12" fmla="*/ 987 w 1166"/>
              <a:gd name="T13" fmla="*/ 815 h 1166"/>
              <a:gd name="T14" fmla="*/ 640 w 1166"/>
              <a:gd name="T15" fmla="*/ 815 h 1166"/>
              <a:gd name="T16" fmla="*/ 640 w 1166"/>
              <a:gd name="T17" fmla="*/ 875 h 1166"/>
              <a:gd name="T18" fmla="*/ 946 w 1166"/>
              <a:gd name="T19" fmla="*/ 875 h 1166"/>
              <a:gd name="T20" fmla="*/ 640 w 1166"/>
              <a:gd name="T21" fmla="*/ 1044 h 1166"/>
              <a:gd name="T22" fmla="*/ 809 w 1166"/>
              <a:gd name="T23" fmla="*/ 990 h 1166"/>
              <a:gd name="T24" fmla="*/ 640 w 1166"/>
              <a:gd name="T25" fmla="*/ 990 h 1166"/>
              <a:gd name="T26" fmla="*/ 640 w 1166"/>
              <a:gd name="T27" fmla="*/ 1044 h 1166"/>
              <a:gd name="T28" fmla="*/ 640 w 1166"/>
              <a:gd name="T29" fmla="*/ 465 h 1166"/>
              <a:gd name="T30" fmla="*/ 640 w 1166"/>
              <a:gd name="T31" fmla="*/ 525 h 1166"/>
              <a:gd name="T32" fmla="*/ 1044 w 1166"/>
              <a:gd name="T33" fmla="*/ 525 h 1166"/>
              <a:gd name="T34" fmla="*/ 1034 w 1166"/>
              <a:gd name="T35" fmla="*/ 465 h 1166"/>
              <a:gd name="T36" fmla="*/ 640 w 1166"/>
              <a:gd name="T37" fmla="*/ 465 h 1166"/>
              <a:gd name="T38" fmla="*/ 640 w 1166"/>
              <a:gd name="T39" fmla="*/ 290 h 1166"/>
              <a:gd name="T40" fmla="*/ 640 w 1166"/>
              <a:gd name="T41" fmla="*/ 350 h 1166"/>
              <a:gd name="T42" fmla="*/ 987 w 1166"/>
              <a:gd name="T43" fmla="*/ 350 h 1166"/>
              <a:gd name="T44" fmla="*/ 946 w 1166"/>
              <a:gd name="T45" fmla="*/ 290 h 1166"/>
              <a:gd name="T46" fmla="*/ 640 w 1166"/>
              <a:gd name="T47" fmla="*/ 290 h 1166"/>
              <a:gd name="T48" fmla="*/ 640 w 1166"/>
              <a:gd name="T49" fmla="*/ 120 h 1166"/>
              <a:gd name="T50" fmla="*/ 640 w 1166"/>
              <a:gd name="T51" fmla="*/ 175 h 1166"/>
              <a:gd name="T52" fmla="*/ 809 w 1166"/>
              <a:gd name="T53" fmla="*/ 175 h 1166"/>
              <a:gd name="T54" fmla="*/ 640 w 1166"/>
              <a:gd name="T55" fmla="*/ 120 h 1166"/>
              <a:gd name="T56" fmla="*/ 525 w 1166"/>
              <a:gd name="T57" fmla="*/ 1044 h 1166"/>
              <a:gd name="T58" fmla="*/ 525 w 1166"/>
              <a:gd name="T59" fmla="*/ 120 h 1166"/>
              <a:gd name="T60" fmla="*/ 115 w 1166"/>
              <a:gd name="T61" fmla="*/ 582 h 1166"/>
              <a:gd name="T62" fmla="*/ 525 w 1166"/>
              <a:gd name="T63" fmla="*/ 1044 h 1166"/>
              <a:gd name="T64" fmla="*/ 582 w 1166"/>
              <a:gd name="T65" fmla="*/ 0 h 1166"/>
              <a:gd name="T66" fmla="*/ 1165 w 1166"/>
              <a:gd name="T67" fmla="*/ 582 h 1166"/>
              <a:gd name="T68" fmla="*/ 582 w 1166"/>
              <a:gd name="T69" fmla="*/ 1165 h 1166"/>
              <a:gd name="T70" fmla="*/ 0 w 1166"/>
              <a:gd name="T71" fmla="*/ 582 h 1166"/>
              <a:gd name="T72" fmla="*/ 582 w 1166"/>
              <a:gd name="T73" fmla="*/ 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66" h="1166">
                <a:moveTo>
                  <a:pt x="1034" y="700"/>
                </a:moveTo>
                <a:cubicBezTo>
                  <a:pt x="1039" y="681"/>
                  <a:pt x="1042" y="659"/>
                  <a:pt x="1044" y="640"/>
                </a:cubicBezTo>
                <a:lnTo>
                  <a:pt x="640" y="640"/>
                </a:lnTo>
                <a:lnTo>
                  <a:pt x="640" y="700"/>
                </a:lnTo>
                <a:lnTo>
                  <a:pt x="1034" y="700"/>
                </a:lnTo>
                <a:close/>
                <a:moveTo>
                  <a:pt x="946" y="875"/>
                </a:moveTo>
                <a:cubicBezTo>
                  <a:pt x="960" y="856"/>
                  <a:pt x="976" y="834"/>
                  <a:pt x="987" y="815"/>
                </a:cubicBezTo>
                <a:lnTo>
                  <a:pt x="640" y="815"/>
                </a:lnTo>
                <a:lnTo>
                  <a:pt x="640" y="875"/>
                </a:lnTo>
                <a:lnTo>
                  <a:pt x="946" y="875"/>
                </a:lnTo>
                <a:close/>
                <a:moveTo>
                  <a:pt x="640" y="1044"/>
                </a:moveTo>
                <a:cubicBezTo>
                  <a:pt x="700" y="1036"/>
                  <a:pt x="757" y="1017"/>
                  <a:pt x="809" y="990"/>
                </a:cubicBezTo>
                <a:lnTo>
                  <a:pt x="640" y="990"/>
                </a:lnTo>
                <a:lnTo>
                  <a:pt x="640" y="1044"/>
                </a:lnTo>
                <a:close/>
                <a:moveTo>
                  <a:pt x="640" y="465"/>
                </a:moveTo>
                <a:lnTo>
                  <a:pt x="640" y="525"/>
                </a:lnTo>
                <a:lnTo>
                  <a:pt x="1044" y="525"/>
                </a:lnTo>
                <a:cubicBezTo>
                  <a:pt x="1042" y="506"/>
                  <a:pt x="1039" y="484"/>
                  <a:pt x="1034" y="465"/>
                </a:cubicBezTo>
                <a:lnTo>
                  <a:pt x="640" y="465"/>
                </a:lnTo>
                <a:close/>
                <a:moveTo>
                  <a:pt x="640" y="290"/>
                </a:moveTo>
                <a:lnTo>
                  <a:pt x="640" y="350"/>
                </a:lnTo>
                <a:lnTo>
                  <a:pt x="987" y="350"/>
                </a:lnTo>
                <a:cubicBezTo>
                  <a:pt x="976" y="331"/>
                  <a:pt x="960" y="309"/>
                  <a:pt x="946" y="290"/>
                </a:cubicBezTo>
                <a:lnTo>
                  <a:pt x="640" y="290"/>
                </a:lnTo>
                <a:close/>
                <a:moveTo>
                  <a:pt x="640" y="120"/>
                </a:moveTo>
                <a:lnTo>
                  <a:pt x="640" y="175"/>
                </a:lnTo>
                <a:lnTo>
                  <a:pt x="809" y="175"/>
                </a:lnTo>
                <a:cubicBezTo>
                  <a:pt x="757" y="147"/>
                  <a:pt x="700" y="128"/>
                  <a:pt x="640" y="120"/>
                </a:cubicBezTo>
                <a:close/>
                <a:moveTo>
                  <a:pt x="525" y="1044"/>
                </a:moveTo>
                <a:lnTo>
                  <a:pt x="525" y="120"/>
                </a:lnTo>
                <a:cubicBezTo>
                  <a:pt x="295" y="147"/>
                  <a:pt x="115" y="344"/>
                  <a:pt x="115" y="582"/>
                </a:cubicBezTo>
                <a:cubicBezTo>
                  <a:pt x="115" y="820"/>
                  <a:pt x="295" y="1017"/>
                  <a:pt x="525" y="1044"/>
                </a:cubicBezTo>
                <a:close/>
                <a:moveTo>
                  <a:pt x="582" y="0"/>
                </a:moveTo>
                <a:cubicBezTo>
                  <a:pt x="905" y="0"/>
                  <a:pt x="1165" y="260"/>
                  <a:pt x="1165" y="582"/>
                </a:cubicBezTo>
                <a:cubicBezTo>
                  <a:pt x="1165" y="905"/>
                  <a:pt x="905" y="1165"/>
                  <a:pt x="582" y="1165"/>
                </a:cubicBezTo>
                <a:cubicBezTo>
                  <a:pt x="260" y="1165"/>
                  <a:pt x="0" y="905"/>
                  <a:pt x="0" y="582"/>
                </a:cubicBezTo>
                <a:cubicBezTo>
                  <a:pt x="0" y="260"/>
                  <a:pt x="260" y="0"/>
                  <a:pt x="58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37712" y="4995863"/>
            <a:ext cx="463550" cy="336550"/>
          </a:xfrm>
          <a:custGeom>
            <a:avLst/>
            <a:gdLst>
              <a:gd name="T0" fmla="*/ 118 w 1286"/>
              <a:gd name="T1" fmla="*/ 467 h 936"/>
              <a:gd name="T2" fmla="*/ 350 w 1286"/>
              <a:gd name="T3" fmla="*/ 798 h 936"/>
              <a:gd name="T4" fmla="*/ 350 w 1286"/>
              <a:gd name="T5" fmla="*/ 918 h 936"/>
              <a:gd name="T6" fmla="*/ 0 w 1286"/>
              <a:gd name="T7" fmla="*/ 467 h 936"/>
              <a:gd name="T8" fmla="*/ 350 w 1286"/>
              <a:gd name="T9" fmla="*/ 16 h 936"/>
              <a:gd name="T10" fmla="*/ 350 w 1286"/>
              <a:gd name="T11" fmla="*/ 136 h 936"/>
              <a:gd name="T12" fmla="*/ 118 w 1286"/>
              <a:gd name="T13" fmla="*/ 467 h 936"/>
              <a:gd name="T14" fmla="*/ 818 w 1286"/>
              <a:gd name="T15" fmla="*/ 817 h 936"/>
              <a:gd name="T16" fmla="*/ 1168 w 1286"/>
              <a:gd name="T17" fmla="*/ 467 h 936"/>
              <a:gd name="T18" fmla="*/ 818 w 1286"/>
              <a:gd name="T19" fmla="*/ 117 h 936"/>
              <a:gd name="T20" fmla="*/ 468 w 1286"/>
              <a:gd name="T21" fmla="*/ 467 h 936"/>
              <a:gd name="T22" fmla="*/ 818 w 1286"/>
              <a:gd name="T23" fmla="*/ 817 h 936"/>
              <a:gd name="T24" fmla="*/ 818 w 1286"/>
              <a:gd name="T25" fmla="*/ 0 h 936"/>
              <a:gd name="T26" fmla="*/ 1285 w 1286"/>
              <a:gd name="T27" fmla="*/ 467 h 936"/>
              <a:gd name="T28" fmla="*/ 818 w 1286"/>
              <a:gd name="T29" fmla="*/ 935 h 936"/>
              <a:gd name="T30" fmla="*/ 350 w 1286"/>
              <a:gd name="T31" fmla="*/ 467 h 936"/>
              <a:gd name="T32" fmla="*/ 818 w 1286"/>
              <a:gd name="T33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6" h="936">
                <a:moveTo>
                  <a:pt x="118" y="467"/>
                </a:moveTo>
                <a:cubicBezTo>
                  <a:pt x="118" y="620"/>
                  <a:pt x="213" y="752"/>
                  <a:pt x="350" y="798"/>
                </a:cubicBezTo>
                <a:lnTo>
                  <a:pt x="350" y="918"/>
                </a:lnTo>
                <a:cubicBezTo>
                  <a:pt x="148" y="866"/>
                  <a:pt x="0" y="686"/>
                  <a:pt x="0" y="467"/>
                </a:cubicBezTo>
                <a:cubicBezTo>
                  <a:pt x="0" y="248"/>
                  <a:pt x="148" y="68"/>
                  <a:pt x="350" y="16"/>
                </a:cubicBezTo>
                <a:lnTo>
                  <a:pt x="350" y="136"/>
                </a:lnTo>
                <a:cubicBezTo>
                  <a:pt x="213" y="183"/>
                  <a:pt x="118" y="314"/>
                  <a:pt x="118" y="467"/>
                </a:cubicBezTo>
                <a:close/>
                <a:moveTo>
                  <a:pt x="818" y="817"/>
                </a:moveTo>
                <a:cubicBezTo>
                  <a:pt x="1012" y="817"/>
                  <a:pt x="1168" y="661"/>
                  <a:pt x="1168" y="467"/>
                </a:cubicBezTo>
                <a:cubicBezTo>
                  <a:pt x="1168" y="273"/>
                  <a:pt x="1012" y="117"/>
                  <a:pt x="818" y="117"/>
                </a:cubicBezTo>
                <a:cubicBezTo>
                  <a:pt x="624" y="117"/>
                  <a:pt x="468" y="273"/>
                  <a:pt x="468" y="467"/>
                </a:cubicBezTo>
                <a:cubicBezTo>
                  <a:pt x="468" y="661"/>
                  <a:pt x="624" y="817"/>
                  <a:pt x="818" y="817"/>
                </a:cubicBezTo>
                <a:close/>
                <a:moveTo>
                  <a:pt x="818" y="0"/>
                </a:moveTo>
                <a:cubicBezTo>
                  <a:pt x="1075" y="0"/>
                  <a:pt x="1285" y="210"/>
                  <a:pt x="1285" y="467"/>
                </a:cubicBezTo>
                <a:cubicBezTo>
                  <a:pt x="1285" y="724"/>
                  <a:pt x="1075" y="935"/>
                  <a:pt x="818" y="935"/>
                </a:cubicBezTo>
                <a:cubicBezTo>
                  <a:pt x="561" y="935"/>
                  <a:pt x="350" y="724"/>
                  <a:pt x="350" y="467"/>
                </a:cubicBezTo>
                <a:cubicBezTo>
                  <a:pt x="350" y="210"/>
                  <a:pt x="561" y="0"/>
                  <a:pt x="818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4953001"/>
            <a:ext cx="377825" cy="420689"/>
          </a:xfrm>
          <a:custGeom>
            <a:avLst/>
            <a:gdLst>
              <a:gd name="T0" fmla="*/ 232 w 1051"/>
              <a:gd name="T1" fmla="*/ 525 h 1169"/>
              <a:gd name="T2" fmla="*/ 525 w 1051"/>
              <a:gd name="T3" fmla="*/ 525 h 1169"/>
              <a:gd name="T4" fmla="*/ 525 w 1051"/>
              <a:gd name="T5" fmla="*/ 818 h 1169"/>
              <a:gd name="T6" fmla="*/ 232 w 1051"/>
              <a:gd name="T7" fmla="*/ 818 h 1169"/>
              <a:gd name="T8" fmla="*/ 232 w 1051"/>
              <a:gd name="T9" fmla="*/ 525 h 1169"/>
              <a:gd name="T10" fmla="*/ 932 w 1051"/>
              <a:gd name="T11" fmla="*/ 1050 h 1169"/>
              <a:gd name="T12" fmla="*/ 932 w 1051"/>
              <a:gd name="T13" fmla="*/ 411 h 1169"/>
              <a:gd name="T14" fmla="*/ 118 w 1051"/>
              <a:gd name="T15" fmla="*/ 411 h 1169"/>
              <a:gd name="T16" fmla="*/ 118 w 1051"/>
              <a:gd name="T17" fmla="*/ 1050 h 1169"/>
              <a:gd name="T18" fmla="*/ 932 w 1051"/>
              <a:gd name="T19" fmla="*/ 1050 h 1169"/>
              <a:gd name="T20" fmla="*/ 1050 w 1051"/>
              <a:gd name="T21" fmla="*/ 236 h 1169"/>
              <a:gd name="T22" fmla="*/ 1050 w 1051"/>
              <a:gd name="T23" fmla="*/ 1050 h 1169"/>
              <a:gd name="T24" fmla="*/ 932 w 1051"/>
              <a:gd name="T25" fmla="*/ 1168 h 1169"/>
              <a:gd name="T26" fmla="*/ 118 w 1051"/>
              <a:gd name="T27" fmla="*/ 1168 h 1169"/>
              <a:gd name="T28" fmla="*/ 0 w 1051"/>
              <a:gd name="T29" fmla="*/ 1050 h 1169"/>
              <a:gd name="T30" fmla="*/ 0 w 1051"/>
              <a:gd name="T31" fmla="*/ 236 h 1169"/>
              <a:gd name="T32" fmla="*/ 118 w 1051"/>
              <a:gd name="T33" fmla="*/ 118 h 1169"/>
              <a:gd name="T34" fmla="*/ 175 w 1051"/>
              <a:gd name="T35" fmla="*/ 118 h 1169"/>
              <a:gd name="T36" fmla="*/ 175 w 1051"/>
              <a:gd name="T37" fmla="*/ 0 h 1169"/>
              <a:gd name="T38" fmla="*/ 293 w 1051"/>
              <a:gd name="T39" fmla="*/ 0 h 1169"/>
              <a:gd name="T40" fmla="*/ 293 w 1051"/>
              <a:gd name="T41" fmla="*/ 118 h 1169"/>
              <a:gd name="T42" fmla="*/ 757 w 1051"/>
              <a:gd name="T43" fmla="*/ 118 h 1169"/>
              <a:gd name="T44" fmla="*/ 757 w 1051"/>
              <a:gd name="T45" fmla="*/ 0 h 1169"/>
              <a:gd name="T46" fmla="*/ 875 w 1051"/>
              <a:gd name="T47" fmla="*/ 0 h 1169"/>
              <a:gd name="T48" fmla="*/ 875 w 1051"/>
              <a:gd name="T49" fmla="*/ 118 h 1169"/>
              <a:gd name="T50" fmla="*/ 932 w 1051"/>
              <a:gd name="T51" fmla="*/ 118 h 1169"/>
              <a:gd name="T52" fmla="*/ 1050 w 1051"/>
              <a:gd name="T53" fmla="*/ 236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51" h="1169">
                <a:moveTo>
                  <a:pt x="232" y="525"/>
                </a:moveTo>
                <a:lnTo>
                  <a:pt x="525" y="525"/>
                </a:lnTo>
                <a:lnTo>
                  <a:pt x="525" y="818"/>
                </a:lnTo>
                <a:lnTo>
                  <a:pt x="232" y="818"/>
                </a:lnTo>
                <a:lnTo>
                  <a:pt x="232" y="525"/>
                </a:lnTo>
                <a:close/>
                <a:moveTo>
                  <a:pt x="932" y="1050"/>
                </a:moveTo>
                <a:lnTo>
                  <a:pt x="932" y="411"/>
                </a:lnTo>
                <a:lnTo>
                  <a:pt x="118" y="411"/>
                </a:lnTo>
                <a:lnTo>
                  <a:pt x="118" y="1050"/>
                </a:lnTo>
                <a:lnTo>
                  <a:pt x="932" y="1050"/>
                </a:lnTo>
                <a:close/>
                <a:moveTo>
                  <a:pt x="1050" y="236"/>
                </a:moveTo>
                <a:lnTo>
                  <a:pt x="1050" y="1050"/>
                </a:lnTo>
                <a:cubicBezTo>
                  <a:pt x="1050" y="1113"/>
                  <a:pt x="995" y="1168"/>
                  <a:pt x="932" y="1168"/>
                </a:cubicBezTo>
                <a:lnTo>
                  <a:pt x="118" y="1168"/>
                </a:lnTo>
                <a:cubicBezTo>
                  <a:pt x="52" y="1168"/>
                  <a:pt x="0" y="1113"/>
                  <a:pt x="0" y="1050"/>
                </a:cubicBezTo>
                <a:lnTo>
                  <a:pt x="0" y="236"/>
                </a:lnTo>
                <a:cubicBezTo>
                  <a:pt x="0" y="173"/>
                  <a:pt x="52" y="118"/>
                  <a:pt x="118" y="118"/>
                </a:cubicBezTo>
                <a:lnTo>
                  <a:pt x="175" y="118"/>
                </a:lnTo>
                <a:lnTo>
                  <a:pt x="175" y="0"/>
                </a:lnTo>
                <a:lnTo>
                  <a:pt x="293" y="0"/>
                </a:lnTo>
                <a:lnTo>
                  <a:pt x="293" y="118"/>
                </a:lnTo>
                <a:lnTo>
                  <a:pt x="757" y="118"/>
                </a:lnTo>
                <a:lnTo>
                  <a:pt x="757" y="0"/>
                </a:lnTo>
                <a:lnTo>
                  <a:pt x="875" y="0"/>
                </a:lnTo>
                <a:lnTo>
                  <a:pt x="875" y="118"/>
                </a:lnTo>
                <a:lnTo>
                  <a:pt x="932" y="118"/>
                </a:lnTo>
                <a:cubicBezTo>
                  <a:pt x="995" y="118"/>
                  <a:pt x="1050" y="173"/>
                  <a:pt x="1050" y="236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7" y="5808665"/>
            <a:ext cx="419100" cy="452437"/>
          </a:xfrm>
          <a:custGeom>
            <a:avLst/>
            <a:gdLst>
              <a:gd name="T0" fmla="*/ 219 w 1166"/>
              <a:gd name="T1" fmla="*/ 432 h 1256"/>
              <a:gd name="T2" fmla="*/ 115 w 1166"/>
              <a:gd name="T3" fmla="*/ 476 h 1256"/>
              <a:gd name="T4" fmla="*/ 115 w 1166"/>
              <a:gd name="T5" fmla="*/ 670 h 1256"/>
              <a:gd name="T6" fmla="*/ 0 w 1166"/>
              <a:gd name="T7" fmla="*/ 670 h 1256"/>
              <a:gd name="T8" fmla="*/ 0 w 1166"/>
              <a:gd name="T9" fmla="*/ 396 h 1256"/>
              <a:gd name="T10" fmla="*/ 306 w 1166"/>
              <a:gd name="T11" fmla="*/ 271 h 1256"/>
              <a:gd name="T12" fmla="*/ 350 w 1166"/>
              <a:gd name="T13" fmla="*/ 262 h 1256"/>
              <a:gd name="T14" fmla="*/ 448 w 1166"/>
              <a:gd name="T15" fmla="*/ 317 h 1256"/>
              <a:gd name="T16" fmla="*/ 503 w 1166"/>
              <a:gd name="T17" fmla="*/ 410 h 1256"/>
              <a:gd name="T18" fmla="*/ 757 w 1166"/>
              <a:gd name="T19" fmla="*/ 555 h 1256"/>
              <a:gd name="T20" fmla="*/ 757 w 1166"/>
              <a:gd name="T21" fmla="*/ 670 h 1256"/>
              <a:gd name="T22" fmla="*/ 440 w 1166"/>
              <a:gd name="T23" fmla="*/ 519 h 1256"/>
              <a:gd name="T24" fmla="*/ 405 w 1166"/>
              <a:gd name="T25" fmla="*/ 694 h 1256"/>
              <a:gd name="T26" fmla="*/ 525 w 1166"/>
              <a:gd name="T27" fmla="*/ 815 h 1256"/>
              <a:gd name="T28" fmla="*/ 525 w 1166"/>
              <a:gd name="T29" fmla="*/ 1255 h 1256"/>
              <a:gd name="T30" fmla="*/ 407 w 1166"/>
              <a:gd name="T31" fmla="*/ 1255 h 1256"/>
              <a:gd name="T32" fmla="*/ 407 w 1166"/>
              <a:gd name="T33" fmla="*/ 905 h 1256"/>
              <a:gd name="T34" fmla="*/ 282 w 1166"/>
              <a:gd name="T35" fmla="*/ 787 h 1256"/>
              <a:gd name="T36" fmla="*/ 180 w 1166"/>
              <a:gd name="T37" fmla="*/ 1255 h 1256"/>
              <a:gd name="T38" fmla="*/ 57 w 1166"/>
              <a:gd name="T39" fmla="*/ 1255 h 1256"/>
              <a:gd name="T40" fmla="*/ 219 w 1166"/>
              <a:gd name="T41" fmla="*/ 432 h 1256"/>
              <a:gd name="T42" fmla="*/ 437 w 1166"/>
              <a:gd name="T43" fmla="*/ 232 h 1256"/>
              <a:gd name="T44" fmla="*/ 320 w 1166"/>
              <a:gd name="T45" fmla="*/ 118 h 1256"/>
              <a:gd name="T46" fmla="*/ 437 w 1166"/>
              <a:gd name="T47" fmla="*/ 0 h 1256"/>
              <a:gd name="T48" fmla="*/ 552 w 1166"/>
              <a:gd name="T49" fmla="*/ 118 h 1256"/>
              <a:gd name="T50" fmla="*/ 437 w 1166"/>
              <a:gd name="T51" fmla="*/ 232 h 1256"/>
              <a:gd name="T52" fmla="*/ 1020 w 1166"/>
              <a:gd name="T53" fmla="*/ 1064 h 1256"/>
              <a:gd name="T54" fmla="*/ 1020 w 1166"/>
              <a:gd name="T55" fmla="*/ 962 h 1256"/>
              <a:gd name="T56" fmla="*/ 1165 w 1166"/>
              <a:gd name="T57" fmla="*/ 1107 h 1256"/>
              <a:gd name="T58" fmla="*/ 1020 w 1166"/>
              <a:gd name="T59" fmla="*/ 1255 h 1256"/>
              <a:gd name="T60" fmla="*/ 1020 w 1166"/>
              <a:gd name="T61" fmla="*/ 1151 h 1256"/>
              <a:gd name="T62" fmla="*/ 700 w 1166"/>
              <a:gd name="T63" fmla="*/ 1151 h 1256"/>
              <a:gd name="T64" fmla="*/ 700 w 1166"/>
              <a:gd name="T65" fmla="*/ 1064 h 1256"/>
              <a:gd name="T66" fmla="*/ 1020 w 1166"/>
              <a:gd name="T67" fmla="*/ 1064 h 1256"/>
              <a:gd name="T68" fmla="*/ 845 w 1166"/>
              <a:gd name="T69" fmla="*/ 818 h 1256"/>
              <a:gd name="T70" fmla="*/ 1165 w 1166"/>
              <a:gd name="T71" fmla="*/ 818 h 1256"/>
              <a:gd name="T72" fmla="*/ 1165 w 1166"/>
              <a:gd name="T73" fmla="*/ 905 h 1256"/>
              <a:gd name="T74" fmla="*/ 845 w 1166"/>
              <a:gd name="T75" fmla="*/ 905 h 1256"/>
              <a:gd name="T76" fmla="*/ 845 w 1166"/>
              <a:gd name="T77" fmla="*/ 1006 h 1256"/>
              <a:gd name="T78" fmla="*/ 700 w 1166"/>
              <a:gd name="T79" fmla="*/ 861 h 1256"/>
              <a:gd name="T80" fmla="*/ 845 w 1166"/>
              <a:gd name="T81" fmla="*/ 714 h 1256"/>
              <a:gd name="T82" fmla="*/ 845 w 1166"/>
              <a:gd name="T83" fmla="*/ 818 h 1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6" h="1256">
                <a:moveTo>
                  <a:pt x="219" y="432"/>
                </a:moveTo>
                <a:lnTo>
                  <a:pt x="115" y="476"/>
                </a:lnTo>
                <a:lnTo>
                  <a:pt x="115" y="670"/>
                </a:lnTo>
                <a:lnTo>
                  <a:pt x="0" y="670"/>
                </a:lnTo>
                <a:lnTo>
                  <a:pt x="0" y="396"/>
                </a:lnTo>
                <a:lnTo>
                  <a:pt x="306" y="271"/>
                </a:lnTo>
                <a:cubicBezTo>
                  <a:pt x="320" y="265"/>
                  <a:pt x="336" y="262"/>
                  <a:pt x="350" y="262"/>
                </a:cubicBezTo>
                <a:cubicBezTo>
                  <a:pt x="391" y="262"/>
                  <a:pt x="429" y="282"/>
                  <a:pt x="448" y="317"/>
                </a:cubicBezTo>
                <a:lnTo>
                  <a:pt x="503" y="410"/>
                </a:lnTo>
                <a:cubicBezTo>
                  <a:pt x="555" y="495"/>
                  <a:pt x="651" y="555"/>
                  <a:pt x="757" y="555"/>
                </a:cubicBezTo>
                <a:lnTo>
                  <a:pt x="757" y="670"/>
                </a:lnTo>
                <a:cubicBezTo>
                  <a:pt x="629" y="670"/>
                  <a:pt x="517" y="612"/>
                  <a:pt x="440" y="519"/>
                </a:cubicBezTo>
                <a:lnTo>
                  <a:pt x="405" y="694"/>
                </a:lnTo>
                <a:lnTo>
                  <a:pt x="525" y="815"/>
                </a:lnTo>
                <a:lnTo>
                  <a:pt x="525" y="1255"/>
                </a:lnTo>
                <a:lnTo>
                  <a:pt x="407" y="1255"/>
                </a:lnTo>
                <a:lnTo>
                  <a:pt x="407" y="905"/>
                </a:lnTo>
                <a:lnTo>
                  <a:pt x="282" y="787"/>
                </a:lnTo>
                <a:lnTo>
                  <a:pt x="180" y="1255"/>
                </a:lnTo>
                <a:lnTo>
                  <a:pt x="57" y="1255"/>
                </a:lnTo>
                <a:lnTo>
                  <a:pt x="219" y="432"/>
                </a:lnTo>
                <a:close/>
                <a:moveTo>
                  <a:pt x="437" y="232"/>
                </a:moveTo>
                <a:cubicBezTo>
                  <a:pt x="375" y="232"/>
                  <a:pt x="320" y="180"/>
                  <a:pt x="320" y="118"/>
                </a:cubicBezTo>
                <a:cubicBezTo>
                  <a:pt x="320" y="55"/>
                  <a:pt x="374" y="0"/>
                  <a:pt x="437" y="0"/>
                </a:cubicBezTo>
                <a:cubicBezTo>
                  <a:pt x="499" y="0"/>
                  <a:pt x="552" y="55"/>
                  <a:pt x="552" y="118"/>
                </a:cubicBezTo>
                <a:cubicBezTo>
                  <a:pt x="552" y="180"/>
                  <a:pt x="500" y="232"/>
                  <a:pt x="437" y="232"/>
                </a:cubicBezTo>
                <a:close/>
                <a:moveTo>
                  <a:pt x="1020" y="1064"/>
                </a:moveTo>
                <a:lnTo>
                  <a:pt x="1020" y="962"/>
                </a:lnTo>
                <a:lnTo>
                  <a:pt x="1165" y="1107"/>
                </a:lnTo>
                <a:lnTo>
                  <a:pt x="1020" y="1255"/>
                </a:lnTo>
                <a:lnTo>
                  <a:pt x="1020" y="1151"/>
                </a:lnTo>
                <a:lnTo>
                  <a:pt x="700" y="1151"/>
                </a:lnTo>
                <a:lnTo>
                  <a:pt x="700" y="1064"/>
                </a:lnTo>
                <a:lnTo>
                  <a:pt x="1020" y="1064"/>
                </a:lnTo>
                <a:close/>
                <a:moveTo>
                  <a:pt x="845" y="818"/>
                </a:moveTo>
                <a:lnTo>
                  <a:pt x="1165" y="818"/>
                </a:lnTo>
                <a:lnTo>
                  <a:pt x="1165" y="905"/>
                </a:lnTo>
                <a:lnTo>
                  <a:pt x="845" y="905"/>
                </a:lnTo>
                <a:lnTo>
                  <a:pt x="845" y="1006"/>
                </a:lnTo>
                <a:lnTo>
                  <a:pt x="700" y="861"/>
                </a:lnTo>
                <a:lnTo>
                  <a:pt x="845" y="714"/>
                </a:lnTo>
                <a:lnTo>
                  <a:pt x="845" y="81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8199" y="5846764"/>
            <a:ext cx="463550" cy="377825"/>
          </a:xfrm>
          <a:custGeom>
            <a:avLst/>
            <a:gdLst>
              <a:gd name="T0" fmla="*/ 1168 w 1287"/>
              <a:gd name="T1" fmla="*/ 817 h 1050"/>
              <a:gd name="T2" fmla="*/ 1168 w 1287"/>
              <a:gd name="T3" fmla="*/ 117 h 1050"/>
              <a:gd name="T4" fmla="*/ 118 w 1287"/>
              <a:gd name="T5" fmla="*/ 117 h 1050"/>
              <a:gd name="T6" fmla="*/ 118 w 1287"/>
              <a:gd name="T7" fmla="*/ 817 h 1050"/>
              <a:gd name="T8" fmla="*/ 1168 w 1287"/>
              <a:gd name="T9" fmla="*/ 817 h 1050"/>
              <a:gd name="T10" fmla="*/ 1168 w 1287"/>
              <a:gd name="T11" fmla="*/ 0 h 1050"/>
              <a:gd name="T12" fmla="*/ 1286 w 1287"/>
              <a:gd name="T13" fmla="*/ 117 h 1050"/>
              <a:gd name="T14" fmla="*/ 1283 w 1287"/>
              <a:gd name="T15" fmla="*/ 817 h 1050"/>
              <a:gd name="T16" fmla="*/ 1168 w 1287"/>
              <a:gd name="T17" fmla="*/ 932 h 1050"/>
              <a:gd name="T18" fmla="*/ 875 w 1287"/>
              <a:gd name="T19" fmla="*/ 932 h 1050"/>
              <a:gd name="T20" fmla="*/ 875 w 1287"/>
              <a:gd name="T21" fmla="*/ 1049 h 1050"/>
              <a:gd name="T22" fmla="*/ 411 w 1287"/>
              <a:gd name="T23" fmla="*/ 1049 h 1050"/>
              <a:gd name="T24" fmla="*/ 411 w 1287"/>
              <a:gd name="T25" fmla="*/ 932 h 1050"/>
              <a:gd name="T26" fmla="*/ 118 w 1287"/>
              <a:gd name="T27" fmla="*/ 932 h 1050"/>
              <a:gd name="T28" fmla="*/ 0 w 1287"/>
              <a:gd name="T29" fmla="*/ 817 h 1050"/>
              <a:gd name="T30" fmla="*/ 0 w 1287"/>
              <a:gd name="T31" fmla="*/ 117 h 1050"/>
              <a:gd name="T32" fmla="*/ 118 w 1287"/>
              <a:gd name="T33" fmla="*/ 0 h 1050"/>
              <a:gd name="T34" fmla="*/ 1168 w 1287"/>
              <a:gd name="T35" fmla="*/ 0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7" h="1050">
                <a:moveTo>
                  <a:pt x="1168" y="817"/>
                </a:moveTo>
                <a:lnTo>
                  <a:pt x="1168" y="117"/>
                </a:lnTo>
                <a:lnTo>
                  <a:pt x="118" y="117"/>
                </a:lnTo>
                <a:lnTo>
                  <a:pt x="118" y="817"/>
                </a:lnTo>
                <a:lnTo>
                  <a:pt x="1168" y="817"/>
                </a:lnTo>
                <a:close/>
                <a:moveTo>
                  <a:pt x="1168" y="0"/>
                </a:moveTo>
                <a:cubicBezTo>
                  <a:pt x="1231" y="0"/>
                  <a:pt x="1286" y="54"/>
                  <a:pt x="1286" y="117"/>
                </a:cubicBezTo>
                <a:lnTo>
                  <a:pt x="1283" y="817"/>
                </a:lnTo>
                <a:cubicBezTo>
                  <a:pt x="1283" y="880"/>
                  <a:pt x="1231" y="932"/>
                  <a:pt x="1168" y="932"/>
                </a:cubicBezTo>
                <a:lnTo>
                  <a:pt x="875" y="932"/>
                </a:lnTo>
                <a:lnTo>
                  <a:pt x="875" y="1049"/>
                </a:lnTo>
                <a:lnTo>
                  <a:pt x="411" y="1049"/>
                </a:lnTo>
                <a:lnTo>
                  <a:pt x="411" y="932"/>
                </a:lnTo>
                <a:lnTo>
                  <a:pt x="118" y="932"/>
                </a:lnTo>
                <a:cubicBezTo>
                  <a:pt x="55" y="932"/>
                  <a:pt x="0" y="880"/>
                  <a:pt x="0" y="817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265489" y="5846764"/>
            <a:ext cx="293687" cy="377825"/>
          </a:xfrm>
          <a:custGeom>
            <a:avLst/>
            <a:gdLst>
              <a:gd name="T0" fmla="*/ 815 w 816"/>
              <a:gd name="T1" fmla="*/ 117 h 1050"/>
              <a:gd name="T2" fmla="*/ 815 w 816"/>
              <a:gd name="T3" fmla="*/ 1049 h 1050"/>
              <a:gd name="T4" fmla="*/ 408 w 816"/>
              <a:gd name="T5" fmla="*/ 874 h 1050"/>
              <a:gd name="T6" fmla="*/ 0 w 816"/>
              <a:gd name="T7" fmla="*/ 1049 h 1050"/>
              <a:gd name="T8" fmla="*/ 0 w 816"/>
              <a:gd name="T9" fmla="*/ 117 h 1050"/>
              <a:gd name="T10" fmla="*/ 115 w 816"/>
              <a:gd name="T11" fmla="*/ 0 h 1050"/>
              <a:gd name="T12" fmla="*/ 700 w 816"/>
              <a:gd name="T13" fmla="*/ 0 h 1050"/>
              <a:gd name="T14" fmla="*/ 815 w 816"/>
              <a:gd name="T15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6" h="1050">
                <a:moveTo>
                  <a:pt x="815" y="117"/>
                </a:moveTo>
                <a:lnTo>
                  <a:pt x="815" y="1049"/>
                </a:lnTo>
                <a:lnTo>
                  <a:pt x="408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338639" y="5846764"/>
            <a:ext cx="293687" cy="377825"/>
          </a:xfrm>
          <a:custGeom>
            <a:avLst/>
            <a:gdLst>
              <a:gd name="T0" fmla="*/ 700 w 816"/>
              <a:gd name="T1" fmla="*/ 874 h 1050"/>
              <a:gd name="T2" fmla="*/ 700 w 816"/>
              <a:gd name="T3" fmla="*/ 117 h 1050"/>
              <a:gd name="T4" fmla="*/ 115 w 816"/>
              <a:gd name="T5" fmla="*/ 117 h 1050"/>
              <a:gd name="T6" fmla="*/ 115 w 816"/>
              <a:gd name="T7" fmla="*/ 874 h 1050"/>
              <a:gd name="T8" fmla="*/ 407 w 816"/>
              <a:gd name="T9" fmla="*/ 746 h 1050"/>
              <a:gd name="T10" fmla="*/ 700 w 816"/>
              <a:gd name="T11" fmla="*/ 874 h 1050"/>
              <a:gd name="T12" fmla="*/ 815 w 816"/>
              <a:gd name="T13" fmla="*/ 117 h 1050"/>
              <a:gd name="T14" fmla="*/ 815 w 816"/>
              <a:gd name="T15" fmla="*/ 1049 h 1050"/>
              <a:gd name="T16" fmla="*/ 407 w 816"/>
              <a:gd name="T17" fmla="*/ 874 h 1050"/>
              <a:gd name="T18" fmla="*/ 0 w 816"/>
              <a:gd name="T19" fmla="*/ 1049 h 1050"/>
              <a:gd name="T20" fmla="*/ 0 w 816"/>
              <a:gd name="T21" fmla="*/ 117 h 1050"/>
              <a:gd name="T22" fmla="*/ 115 w 816"/>
              <a:gd name="T23" fmla="*/ 0 h 1050"/>
              <a:gd name="T24" fmla="*/ 700 w 816"/>
              <a:gd name="T25" fmla="*/ 0 h 1050"/>
              <a:gd name="T26" fmla="*/ 815 w 81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16" h="1050">
                <a:moveTo>
                  <a:pt x="700" y="874"/>
                </a:moveTo>
                <a:lnTo>
                  <a:pt x="700" y="117"/>
                </a:lnTo>
                <a:lnTo>
                  <a:pt x="115" y="117"/>
                </a:lnTo>
                <a:lnTo>
                  <a:pt x="115" y="874"/>
                </a:lnTo>
                <a:lnTo>
                  <a:pt x="407" y="746"/>
                </a:lnTo>
                <a:lnTo>
                  <a:pt x="700" y="874"/>
                </a:lnTo>
                <a:close/>
                <a:moveTo>
                  <a:pt x="815" y="117"/>
                </a:moveTo>
                <a:lnTo>
                  <a:pt x="815" y="1049"/>
                </a:lnTo>
                <a:lnTo>
                  <a:pt x="407" y="874"/>
                </a:lnTo>
                <a:lnTo>
                  <a:pt x="0" y="1049"/>
                </a:lnTo>
                <a:lnTo>
                  <a:pt x="0" y="117"/>
                </a:lnTo>
                <a:cubicBezTo>
                  <a:pt x="0" y="54"/>
                  <a:pt x="52" y="0"/>
                  <a:pt x="115" y="0"/>
                </a:cubicBezTo>
                <a:lnTo>
                  <a:pt x="700" y="0"/>
                </a:lnTo>
                <a:cubicBezTo>
                  <a:pt x="763" y="0"/>
                  <a:pt x="815" y="54"/>
                  <a:pt x="815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370514" y="5846764"/>
            <a:ext cx="377825" cy="377825"/>
          </a:xfrm>
          <a:custGeom>
            <a:avLst/>
            <a:gdLst>
              <a:gd name="T0" fmla="*/ 700 w 1051"/>
              <a:gd name="T1" fmla="*/ 350 h 1050"/>
              <a:gd name="T2" fmla="*/ 700 w 1051"/>
              <a:gd name="T3" fmla="*/ 0 h 1050"/>
              <a:gd name="T4" fmla="*/ 817 w 1051"/>
              <a:gd name="T5" fmla="*/ 0 h 1050"/>
              <a:gd name="T6" fmla="*/ 817 w 1051"/>
              <a:gd name="T7" fmla="*/ 117 h 1050"/>
              <a:gd name="T8" fmla="*/ 1050 w 1051"/>
              <a:gd name="T9" fmla="*/ 117 h 1050"/>
              <a:gd name="T10" fmla="*/ 1050 w 1051"/>
              <a:gd name="T11" fmla="*/ 232 h 1050"/>
              <a:gd name="T12" fmla="*/ 817 w 1051"/>
              <a:gd name="T13" fmla="*/ 232 h 1050"/>
              <a:gd name="T14" fmla="*/ 817 w 1051"/>
              <a:gd name="T15" fmla="*/ 350 h 1050"/>
              <a:gd name="T16" fmla="*/ 700 w 1051"/>
              <a:gd name="T17" fmla="*/ 350 h 1050"/>
              <a:gd name="T18" fmla="*/ 1050 w 1051"/>
              <a:gd name="T19" fmla="*/ 582 h 1050"/>
              <a:gd name="T20" fmla="*/ 467 w 1051"/>
              <a:gd name="T21" fmla="*/ 582 h 1050"/>
              <a:gd name="T22" fmla="*/ 467 w 1051"/>
              <a:gd name="T23" fmla="*/ 467 h 1050"/>
              <a:gd name="T24" fmla="*/ 1050 w 1051"/>
              <a:gd name="T25" fmla="*/ 467 h 1050"/>
              <a:gd name="T26" fmla="*/ 1050 w 1051"/>
              <a:gd name="T27" fmla="*/ 582 h 1050"/>
              <a:gd name="T28" fmla="*/ 232 w 1051"/>
              <a:gd name="T29" fmla="*/ 350 h 1050"/>
              <a:gd name="T30" fmla="*/ 350 w 1051"/>
              <a:gd name="T31" fmla="*/ 350 h 1050"/>
              <a:gd name="T32" fmla="*/ 350 w 1051"/>
              <a:gd name="T33" fmla="*/ 699 h 1050"/>
              <a:gd name="T34" fmla="*/ 232 w 1051"/>
              <a:gd name="T35" fmla="*/ 699 h 1050"/>
              <a:gd name="T36" fmla="*/ 232 w 1051"/>
              <a:gd name="T37" fmla="*/ 582 h 1050"/>
              <a:gd name="T38" fmla="*/ 0 w 1051"/>
              <a:gd name="T39" fmla="*/ 582 h 1050"/>
              <a:gd name="T40" fmla="*/ 0 w 1051"/>
              <a:gd name="T41" fmla="*/ 467 h 1050"/>
              <a:gd name="T42" fmla="*/ 232 w 1051"/>
              <a:gd name="T43" fmla="*/ 467 h 1050"/>
              <a:gd name="T44" fmla="*/ 232 w 1051"/>
              <a:gd name="T45" fmla="*/ 350 h 1050"/>
              <a:gd name="T46" fmla="*/ 582 w 1051"/>
              <a:gd name="T47" fmla="*/ 1049 h 1050"/>
              <a:gd name="T48" fmla="*/ 467 w 1051"/>
              <a:gd name="T49" fmla="*/ 1049 h 1050"/>
              <a:gd name="T50" fmla="*/ 467 w 1051"/>
              <a:gd name="T51" fmla="*/ 699 h 1050"/>
              <a:gd name="T52" fmla="*/ 582 w 1051"/>
              <a:gd name="T53" fmla="*/ 699 h 1050"/>
              <a:gd name="T54" fmla="*/ 582 w 1051"/>
              <a:gd name="T55" fmla="*/ 817 h 1050"/>
              <a:gd name="T56" fmla="*/ 1050 w 1051"/>
              <a:gd name="T57" fmla="*/ 817 h 1050"/>
              <a:gd name="T58" fmla="*/ 1050 w 1051"/>
              <a:gd name="T59" fmla="*/ 932 h 1050"/>
              <a:gd name="T60" fmla="*/ 582 w 1051"/>
              <a:gd name="T61" fmla="*/ 932 h 1050"/>
              <a:gd name="T62" fmla="*/ 582 w 1051"/>
              <a:gd name="T63" fmla="*/ 1049 h 1050"/>
              <a:gd name="T64" fmla="*/ 0 w 1051"/>
              <a:gd name="T65" fmla="*/ 117 h 1050"/>
              <a:gd name="T66" fmla="*/ 582 w 1051"/>
              <a:gd name="T67" fmla="*/ 117 h 1050"/>
              <a:gd name="T68" fmla="*/ 582 w 1051"/>
              <a:gd name="T69" fmla="*/ 232 h 1050"/>
              <a:gd name="T70" fmla="*/ 0 w 1051"/>
              <a:gd name="T71" fmla="*/ 232 h 1050"/>
              <a:gd name="T72" fmla="*/ 0 w 1051"/>
              <a:gd name="T73" fmla="*/ 117 h 1050"/>
              <a:gd name="T74" fmla="*/ 0 w 1051"/>
              <a:gd name="T75" fmla="*/ 817 h 1050"/>
              <a:gd name="T76" fmla="*/ 350 w 1051"/>
              <a:gd name="T77" fmla="*/ 817 h 1050"/>
              <a:gd name="T78" fmla="*/ 350 w 1051"/>
              <a:gd name="T79" fmla="*/ 932 h 1050"/>
              <a:gd name="T80" fmla="*/ 0 w 1051"/>
              <a:gd name="T81" fmla="*/ 932 h 1050"/>
              <a:gd name="T82" fmla="*/ 0 w 1051"/>
              <a:gd name="T83" fmla="*/ 8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51" h="1050">
                <a:moveTo>
                  <a:pt x="700" y="350"/>
                </a:moveTo>
                <a:lnTo>
                  <a:pt x="700" y="0"/>
                </a:lnTo>
                <a:lnTo>
                  <a:pt x="817" y="0"/>
                </a:lnTo>
                <a:lnTo>
                  <a:pt x="817" y="117"/>
                </a:lnTo>
                <a:lnTo>
                  <a:pt x="1050" y="117"/>
                </a:lnTo>
                <a:lnTo>
                  <a:pt x="1050" y="232"/>
                </a:lnTo>
                <a:lnTo>
                  <a:pt x="817" y="232"/>
                </a:lnTo>
                <a:lnTo>
                  <a:pt x="817" y="350"/>
                </a:lnTo>
                <a:lnTo>
                  <a:pt x="700" y="350"/>
                </a:lnTo>
                <a:close/>
                <a:moveTo>
                  <a:pt x="1050" y="582"/>
                </a:moveTo>
                <a:lnTo>
                  <a:pt x="467" y="582"/>
                </a:lnTo>
                <a:lnTo>
                  <a:pt x="467" y="467"/>
                </a:lnTo>
                <a:lnTo>
                  <a:pt x="1050" y="467"/>
                </a:lnTo>
                <a:lnTo>
                  <a:pt x="1050" y="582"/>
                </a:lnTo>
                <a:close/>
                <a:moveTo>
                  <a:pt x="232" y="350"/>
                </a:moveTo>
                <a:lnTo>
                  <a:pt x="350" y="350"/>
                </a:lnTo>
                <a:lnTo>
                  <a:pt x="350" y="699"/>
                </a:lnTo>
                <a:lnTo>
                  <a:pt x="232" y="699"/>
                </a:lnTo>
                <a:lnTo>
                  <a:pt x="232" y="582"/>
                </a:lnTo>
                <a:lnTo>
                  <a:pt x="0" y="582"/>
                </a:lnTo>
                <a:lnTo>
                  <a:pt x="0" y="467"/>
                </a:lnTo>
                <a:lnTo>
                  <a:pt x="232" y="467"/>
                </a:lnTo>
                <a:lnTo>
                  <a:pt x="232" y="350"/>
                </a:lnTo>
                <a:close/>
                <a:moveTo>
                  <a:pt x="582" y="1049"/>
                </a:moveTo>
                <a:lnTo>
                  <a:pt x="467" y="1049"/>
                </a:lnTo>
                <a:lnTo>
                  <a:pt x="467" y="699"/>
                </a:lnTo>
                <a:lnTo>
                  <a:pt x="582" y="699"/>
                </a:lnTo>
                <a:lnTo>
                  <a:pt x="582" y="817"/>
                </a:lnTo>
                <a:lnTo>
                  <a:pt x="1050" y="817"/>
                </a:lnTo>
                <a:lnTo>
                  <a:pt x="1050" y="932"/>
                </a:lnTo>
                <a:lnTo>
                  <a:pt x="582" y="932"/>
                </a:lnTo>
                <a:lnTo>
                  <a:pt x="582" y="1049"/>
                </a:lnTo>
                <a:close/>
                <a:moveTo>
                  <a:pt x="0" y="117"/>
                </a:moveTo>
                <a:lnTo>
                  <a:pt x="582" y="117"/>
                </a:lnTo>
                <a:lnTo>
                  <a:pt x="582" y="232"/>
                </a:lnTo>
                <a:lnTo>
                  <a:pt x="0" y="232"/>
                </a:lnTo>
                <a:lnTo>
                  <a:pt x="0" y="117"/>
                </a:lnTo>
                <a:close/>
                <a:moveTo>
                  <a:pt x="0" y="817"/>
                </a:moveTo>
                <a:lnTo>
                  <a:pt x="350" y="817"/>
                </a:lnTo>
                <a:lnTo>
                  <a:pt x="350" y="932"/>
                </a:lnTo>
                <a:lnTo>
                  <a:pt x="0" y="932"/>
                </a:lnTo>
                <a:lnTo>
                  <a:pt x="0" y="81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6423024" y="5908676"/>
            <a:ext cx="419100" cy="252412"/>
          </a:xfrm>
          <a:custGeom>
            <a:avLst/>
            <a:gdLst>
              <a:gd name="T0" fmla="*/ 815 w 1166"/>
              <a:gd name="T1" fmla="*/ 0 h 700"/>
              <a:gd name="T2" fmla="*/ 1165 w 1166"/>
              <a:gd name="T3" fmla="*/ 0 h 700"/>
              <a:gd name="T4" fmla="*/ 1165 w 1166"/>
              <a:gd name="T5" fmla="*/ 350 h 700"/>
              <a:gd name="T6" fmla="*/ 1031 w 1166"/>
              <a:gd name="T7" fmla="*/ 216 h 700"/>
              <a:gd name="T8" fmla="*/ 664 w 1166"/>
              <a:gd name="T9" fmla="*/ 582 h 700"/>
              <a:gd name="T10" fmla="*/ 432 w 1166"/>
              <a:gd name="T11" fmla="*/ 349 h 700"/>
              <a:gd name="T12" fmla="*/ 82 w 1166"/>
              <a:gd name="T13" fmla="*/ 699 h 700"/>
              <a:gd name="T14" fmla="*/ 0 w 1166"/>
              <a:gd name="T15" fmla="*/ 617 h 700"/>
              <a:gd name="T16" fmla="*/ 432 w 1166"/>
              <a:gd name="T17" fmla="*/ 185 h 700"/>
              <a:gd name="T18" fmla="*/ 664 w 1166"/>
              <a:gd name="T19" fmla="*/ 418 h 700"/>
              <a:gd name="T20" fmla="*/ 949 w 1166"/>
              <a:gd name="T21" fmla="*/ 134 h 700"/>
              <a:gd name="T22" fmla="*/ 815 w 1166"/>
              <a:gd name="T23" fmla="*/ 0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815" y="0"/>
                </a:moveTo>
                <a:lnTo>
                  <a:pt x="1165" y="0"/>
                </a:lnTo>
                <a:lnTo>
                  <a:pt x="1165" y="350"/>
                </a:lnTo>
                <a:lnTo>
                  <a:pt x="1031" y="216"/>
                </a:lnTo>
                <a:lnTo>
                  <a:pt x="664" y="582"/>
                </a:lnTo>
                <a:lnTo>
                  <a:pt x="432" y="349"/>
                </a:lnTo>
                <a:lnTo>
                  <a:pt x="82" y="699"/>
                </a:lnTo>
                <a:lnTo>
                  <a:pt x="0" y="617"/>
                </a:lnTo>
                <a:lnTo>
                  <a:pt x="432" y="185"/>
                </a:lnTo>
                <a:lnTo>
                  <a:pt x="664" y="418"/>
                </a:lnTo>
                <a:lnTo>
                  <a:pt x="949" y="134"/>
                </a:lnTo>
                <a:lnTo>
                  <a:pt x="815" y="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7505701" y="5951539"/>
            <a:ext cx="398463" cy="168275"/>
          </a:xfrm>
          <a:custGeom>
            <a:avLst/>
            <a:gdLst>
              <a:gd name="T0" fmla="*/ 1108 w 1109"/>
              <a:gd name="T1" fmla="*/ 232 h 466"/>
              <a:gd name="T2" fmla="*/ 875 w 1109"/>
              <a:gd name="T3" fmla="*/ 465 h 466"/>
              <a:gd name="T4" fmla="*/ 875 w 1109"/>
              <a:gd name="T5" fmla="*/ 290 h 466"/>
              <a:gd name="T6" fmla="*/ 0 w 1109"/>
              <a:gd name="T7" fmla="*/ 290 h 466"/>
              <a:gd name="T8" fmla="*/ 0 w 1109"/>
              <a:gd name="T9" fmla="*/ 175 h 466"/>
              <a:gd name="T10" fmla="*/ 875 w 1109"/>
              <a:gd name="T11" fmla="*/ 175 h 466"/>
              <a:gd name="T12" fmla="*/ 875 w 1109"/>
              <a:gd name="T13" fmla="*/ 0 h 466"/>
              <a:gd name="T14" fmla="*/ 1108 w 1109"/>
              <a:gd name="T15" fmla="*/ 232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09" h="466">
                <a:moveTo>
                  <a:pt x="1108" y="232"/>
                </a:moveTo>
                <a:lnTo>
                  <a:pt x="875" y="465"/>
                </a:lnTo>
                <a:lnTo>
                  <a:pt x="875" y="290"/>
                </a:lnTo>
                <a:lnTo>
                  <a:pt x="0" y="290"/>
                </a:lnTo>
                <a:lnTo>
                  <a:pt x="0" y="175"/>
                </a:lnTo>
                <a:lnTo>
                  <a:pt x="875" y="175"/>
                </a:lnTo>
                <a:lnTo>
                  <a:pt x="875" y="0"/>
                </a:lnTo>
                <a:lnTo>
                  <a:pt x="1108" y="23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8569324" y="5908676"/>
            <a:ext cx="419100" cy="252412"/>
          </a:xfrm>
          <a:custGeom>
            <a:avLst/>
            <a:gdLst>
              <a:gd name="T0" fmla="*/ 949 w 1166"/>
              <a:gd name="T1" fmla="*/ 565 h 700"/>
              <a:gd name="T2" fmla="*/ 664 w 1166"/>
              <a:gd name="T3" fmla="*/ 281 h 700"/>
              <a:gd name="T4" fmla="*/ 432 w 1166"/>
              <a:gd name="T5" fmla="*/ 514 h 700"/>
              <a:gd name="T6" fmla="*/ 0 w 1166"/>
              <a:gd name="T7" fmla="*/ 82 h 700"/>
              <a:gd name="T8" fmla="*/ 82 w 1166"/>
              <a:gd name="T9" fmla="*/ 0 h 700"/>
              <a:gd name="T10" fmla="*/ 432 w 1166"/>
              <a:gd name="T11" fmla="*/ 349 h 700"/>
              <a:gd name="T12" fmla="*/ 664 w 1166"/>
              <a:gd name="T13" fmla="*/ 117 h 700"/>
              <a:gd name="T14" fmla="*/ 1031 w 1166"/>
              <a:gd name="T15" fmla="*/ 483 h 700"/>
              <a:gd name="T16" fmla="*/ 1165 w 1166"/>
              <a:gd name="T17" fmla="*/ 349 h 700"/>
              <a:gd name="T18" fmla="*/ 1165 w 1166"/>
              <a:gd name="T19" fmla="*/ 699 h 700"/>
              <a:gd name="T20" fmla="*/ 815 w 1166"/>
              <a:gd name="T21" fmla="*/ 699 h 700"/>
              <a:gd name="T22" fmla="*/ 949 w 1166"/>
              <a:gd name="T23" fmla="*/ 565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700">
                <a:moveTo>
                  <a:pt x="949" y="565"/>
                </a:moveTo>
                <a:lnTo>
                  <a:pt x="664" y="281"/>
                </a:lnTo>
                <a:lnTo>
                  <a:pt x="432" y="514"/>
                </a:lnTo>
                <a:lnTo>
                  <a:pt x="0" y="82"/>
                </a:lnTo>
                <a:lnTo>
                  <a:pt x="82" y="0"/>
                </a:lnTo>
                <a:lnTo>
                  <a:pt x="432" y="349"/>
                </a:lnTo>
                <a:lnTo>
                  <a:pt x="664" y="117"/>
                </a:lnTo>
                <a:lnTo>
                  <a:pt x="1031" y="483"/>
                </a:lnTo>
                <a:lnTo>
                  <a:pt x="1165" y="349"/>
                </a:lnTo>
                <a:lnTo>
                  <a:pt x="1165" y="699"/>
                </a:lnTo>
                <a:lnTo>
                  <a:pt x="815" y="699"/>
                </a:lnTo>
                <a:lnTo>
                  <a:pt x="949" y="565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20249" y="5826125"/>
            <a:ext cx="463550" cy="419100"/>
          </a:xfrm>
          <a:custGeom>
            <a:avLst/>
            <a:gdLst>
              <a:gd name="T0" fmla="*/ 870 w 1287"/>
              <a:gd name="T1" fmla="*/ 875 h 1166"/>
              <a:gd name="T2" fmla="*/ 1059 w 1287"/>
              <a:gd name="T3" fmla="*/ 875 h 1166"/>
              <a:gd name="T4" fmla="*/ 963 w 1287"/>
              <a:gd name="T5" fmla="*/ 621 h 1166"/>
              <a:gd name="T6" fmla="*/ 870 w 1287"/>
              <a:gd name="T7" fmla="*/ 875 h 1166"/>
              <a:gd name="T8" fmla="*/ 1023 w 1287"/>
              <a:gd name="T9" fmla="*/ 465 h 1166"/>
              <a:gd name="T10" fmla="*/ 1286 w 1287"/>
              <a:gd name="T11" fmla="*/ 1165 h 1166"/>
              <a:gd name="T12" fmla="*/ 1168 w 1287"/>
              <a:gd name="T13" fmla="*/ 1165 h 1166"/>
              <a:gd name="T14" fmla="*/ 1102 w 1287"/>
              <a:gd name="T15" fmla="*/ 990 h 1166"/>
              <a:gd name="T16" fmla="*/ 826 w 1287"/>
              <a:gd name="T17" fmla="*/ 990 h 1166"/>
              <a:gd name="T18" fmla="*/ 761 w 1287"/>
              <a:gd name="T19" fmla="*/ 1165 h 1166"/>
              <a:gd name="T20" fmla="*/ 643 w 1287"/>
              <a:gd name="T21" fmla="*/ 1165 h 1166"/>
              <a:gd name="T22" fmla="*/ 906 w 1287"/>
              <a:gd name="T23" fmla="*/ 465 h 1166"/>
              <a:gd name="T24" fmla="*/ 1023 w 1287"/>
              <a:gd name="T25" fmla="*/ 465 h 1166"/>
              <a:gd name="T26" fmla="*/ 695 w 1287"/>
              <a:gd name="T27" fmla="*/ 760 h 1166"/>
              <a:gd name="T28" fmla="*/ 648 w 1287"/>
              <a:gd name="T29" fmla="*/ 880 h 1166"/>
              <a:gd name="T30" fmla="*/ 468 w 1287"/>
              <a:gd name="T31" fmla="*/ 700 h 1166"/>
              <a:gd name="T32" fmla="*/ 175 w 1287"/>
              <a:gd name="T33" fmla="*/ 990 h 1166"/>
              <a:gd name="T34" fmla="*/ 93 w 1287"/>
              <a:gd name="T35" fmla="*/ 908 h 1166"/>
              <a:gd name="T36" fmla="*/ 391 w 1287"/>
              <a:gd name="T37" fmla="*/ 615 h 1166"/>
              <a:gd name="T38" fmla="*/ 216 w 1287"/>
              <a:gd name="T39" fmla="*/ 350 h 1166"/>
              <a:gd name="T40" fmla="*/ 334 w 1287"/>
              <a:gd name="T41" fmla="*/ 350 h 1166"/>
              <a:gd name="T42" fmla="*/ 468 w 1287"/>
              <a:gd name="T43" fmla="*/ 544 h 1166"/>
              <a:gd name="T44" fmla="*/ 654 w 1287"/>
              <a:gd name="T45" fmla="*/ 233 h 1166"/>
              <a:gd name="T46" fmla="*/ 0 w 1287"/>
              <a:gd name="T47" fmla="*/ 233 h 1166"/>
              <a:gd name="T48" fmla="*/ 0 w 1287"/>
              <a:gd name="T49" fmla="*/ 115 h 1166"/>
              <a:gd name="T50" fmla="*/ 411 w 1287"/>
              <a:gd name="T51" fmla="*/ 115 h 1166"/>
              <a:gd name="T52" fmla="*/ 411 w 1287"/>
              <a:gd name="T53" fmla="*/ 0 h 1166"/>
              <a:gd name="T54" fmla="*/ 525 w 1287"/>
              <a:gd name="T55" fmla="*/ 0 h 1166"/>
              <a:gd name="T56" fmla="*/ 525 w 1287"/>
              <a:gd name="T57" fmla="*/ 115 h 1166"/>
              <a:gd name="T58" fmla="*/ 936 w 1287"/>
              <a:gd name="T59" fmla="*/ 115 h 1166"/>
              <a:gd name="T60" fmla="*/ 936 w 1287"/>
              <a:gd name="T61" fmla="*/ 233 h 1166"/>
              <a:gd name="T62" fmla="*/ 763 w 1287"/>
              <a:gd name="T63" fmla="*/ 233 h 1166"/>
              <a:gd name="T64" fmla="*/ 547 w 1287"/>
              <a:gd name="T65" fmla="*/ 613 h 1166"/>
              <a:gd name="T66" fmla="*/ 545 w 1287"/>
              <a:gd name="T67" fmla="*/ 615 h 1166"/>
              <a:gd name="T68" fmla="*/ 695 w 1287"/>
              <a:gd name="T69" fmla="*/ 760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7" h="1166">
                <a:moveTo>
                  <a:pt x="870" y="875"/>
                </a:moveTo>
                <a:lnTo>
                  <a:pt x="1059" y="875"/>
                </a:lnTo>
                <a:lnTo>
                  <a:pt x="963" y="621"/>
                </a:lnTo>
                <a:lnTo>
                  <a:pt x="870" y="875"/>
                </a:lnTo>
                <a:close/>
                <a:moveTo>
                  <a:pt x="1023" y="465"/>
                </a:moveTo>
                <a:lnTo>
                  <a:pt x="1286" y="1165"/>
                </a:lnTo>
                <a:lnTo>
                  <a:pt x="1168" y="1165"/>
                </a:lnTo>
                <a:lnTo>
                  <a:pt x="1102" y="990"/>
                </a:lnTo>
                <a:lnTo>
                  <a:pt x="826" y="990"/>
                </a:lnTo>
                <a:lnTo>
                  <a:pt x="761" y="1165"/>
                </a:lnTo>
                <a:lnTo>
                  <a:pt x="643" y="1165"/>
                </a:lnTo>
                <a:lnTo>
                  <a:pt x="906" y="465"/>
                </a:lnTo>
                <a:lnTo>
                  <a:pt x="1023" y="465"/>
                </a:lnTo>
                <a:close/>
                <a:moveTo>
                  <a:pt x="695" y="760"/>
                </a:moveTo>
                <a:lnTo>
                  <a:pt x="648" y="880"/>
                </a:lnTo>
                <a:lnTo>
                  <a:pt x="468" y="700"/>
                </a:lnTo>
                <a:lnTo>
                  <a:pt x="175" y="990"/>
                </a:lnTo>
                <a:lnTo>
                  <a:pt x="93" y="908"/>
                </a:lnTo>
                <a:lnTo>
                  <a:pt x="391" y="615"/>
                </a:lnTo>
                <a:cubicBezTo>
                  <a:pt x="318" y="533"/>
                  <a:pt x="260" y="446"/>
                  <a:pt x="216" y="350"/>
                </a:cubicBezTo>
                <a:lnTo>
                  <a:pt x="334" y="350"/>
                </a:lnTo>
                <a:cubicBezTo>
                  <a:pt x="370" y="418"/>
                  <a:pt x="413" y="484"/>
                  <a:pt x="468" y="544"/>
                </a:cubicBezTo>
                <a:cubicBezTo>
                  <a:pt x="553" y="451"/>
                  <a:pt x="616" y="345"/>
                  <a:pt x="654" y="233"/>
                </a:cubicBezTo>
                <a:lnTo>
                  <a:pt x="0" y="233"/>
                </a:lnTo>
                <a:lnTo>
                  <a:pt x="0" y="115"/>
                </a:lnTo>
                <a:lnTo>
                  <a:pt x="411" y="115"/>
                </a:lnTo>
                <a:lnTo>
                  <a:pt x="411" y="0"/>
                </a:lnTo>
                <a:lnTo>
                  <a:pt x="525" y="0"/>
                </a:lnTo>
                <a:lnTo>
                  <a:pt x="525" y="115"/>
                </a:lnTo>
                <a:lnTo>
                  <a:pt x="936" y="115"/>
                </a:lnTo>
                <a:lnTo>
                  <a:pt x="936" y="233"/>
                </a:lnTo>
                <a:lnTo>
                  <a:pt x="763" y="233"/>
                </a:lnTo>
                <a:cubicBezTo>
                  <a:pt x="720" y="369"/>
                  <a:pt x="649" y="500"/>
                  <a:pt x="547" y="613"/>
                </a:cubicBezTo>
                <a:lnTo>
                  <a:pt x="545" y="615"/>
                </a:lnTo>
                <a:lnTo>
                  <a:pt x="695" y="76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2" name="Freeform 71"/>
          <p:cNvSpPr>
            <a:spLocks noChangeArrowheads="1"/>
          </p:cNvSpPr>
          <p:nvPr/>
        </p:nvSpPr>
        <p:spPr bwMode="auto">
          <a:xfrm>
            <a:off x="10883901" y="5908677"/>
            <a:ext cx="168275" cy="168275"/>
          </a:xfrm>
          <a:custGeom>
            <a:avLst/>
            <a:gdLst>
              <a:gd name="T0" fmla="*/ 0 w 469"/>
              <a:gd name="T1" fmla="*/ 117 h 468"/>
              <a:gd name="T2" fmla="*/ 0 w 469"/>
              <a:gd name="T3" fmla="*/ 0 h 468"/>
              <a:gd name="T4" fmla="*/ 350 w 469"/>
              <a:gd name="T5" fmla="*/ 0 h 468"/>
              <a:gd name="T6" fmla="*/ 468 w 469"/>
              <a:gd name="T7" fmla="*/ 117 h 468"/>
              <a:gd name="T8" fmla="*/ 468 w 469"/>
              <a:gd name="T9" fmla="*/ 467 h 468"/>
              <a:gd name="T10" fmla="*/ 350 w 469"/>
              <a:gd name="T11" fmla="*/ 467 h 468"/>
              <a:gd name="T12" fmla="*/ 350 w 469"/>
              <a:gd name="T13" fmla="*/ 117 h 468"/>
              <a:gd name="T14" fmla="*/ 0 w 469"/>
              <a:gd name="T15" fmla="*/ 117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9" h="468">
                <a:moveTo>
                  <a:pt x="0" y="117"/>
                </a:moveTo>
                <a:lnTo>
                  <a:pt x="0" y="0"/>
                </a:lnTo>
                <a:lnTo>
                  <a:pt x="350" y="0"/>
                </a:lnTo>
                <a:cubicBezTo>
                  <a:pt x="413" y="0"/>
                  <a:pt x="468" y="54"/>
                  <a:pt x="468" y="117"/>
                </a:cubicBezTo>
                <a:lnTo>
                  <a:pt x="468" y="467"/>
                </a:lnTo>
                <a:lnTo>
                  <a:pt x="350" y="467"/>
                </a:lnTo>
                <a:lnTo>
                  <a:pt x="350" y="117"/>
                </a:lnTo>
                <a:lnTo>
                  <a:pt x="0" y="117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956611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>
            <a:spLocks noChangeArrowheads="1"/>
          </p:cNvSpPr>
          <p:nvPr/>
        </p:nvSpPr>
        <p:spPr bwMode="auto">
          <a:xfrm>
            <a:off x="1055689" y="637382"/>
            <a:ext cx="377825" cy="377825"/>
          </a:xfrm>
          <a:custGeom>
            <a:avLst/>
            <a:gdLst>
              <a:gd name="T0" fmla="*/ 123 w 1051"/>
              <a:gd name="T1" fmla="*/ 117 h 1050"/>
              <a:gd name="T2" fmla="*/ 927 w 1051"/>
              <a:gd name="T3" fmla="*/ 117 h 1050"/>
              <a:gd name="T4" fmla="*/ 872 w 1051"/>
              <a:gd name="T5" fmla="*/ 57 h 1050"/>
              <a:gd name="T6" fmla="*/ 172 w 1051"/>
              <a:gd name="T7" fmla="*/ 57 h 1050"/>
              <a:gd name="T8" fmla="*/ 123 w 1051"/>
              <a:gd name="T9" fmla="*/ 117 h 1050"/>
              <a:gd name="T10" fmla="*/ 525 w 1051"/>
              <a:gd name="T11" fmla="*/ 380 h 1050"/>
              <a:gd name="T12" fmla="*/ 205 w 1051"/>
              <a:gd name="T13" fmla="*/ 699 h 1050"/>
              <a:gd name="T14" fmla="*/ 407 w 1051"/>
              <a:gd name="T15" fmla="*/ 699 h 1050"/>
              <a:gd name="T16" fmla="*/ 407 w 1051"/>
              <a:gd name="T17" fmla="*/ 817 h 1050"/>
              <a:gd name="T18" fmla="*/ 643 w 1051"/>
              <a:gd name="T19" fmla="*/ 817 h 1050"/>
              <a:gd name="T20" fmla="*/ 643 w 1051"/>
              <a:gd name="T21" fmla="*/ 699 h 1050"/>
              <a:gd name="T22" fmla="*/ 845 w 1051"/>
              <a:gd name="T23" fmla="*/ 699 h 1050"/>
              <a:gd name="T24" fmla="*/ 525 w 1051"/>
              <a:gd name="T25" fmla="*/ 380 h 1050"/>
              <a:gd name="T26" fmla="*/ 1023 w 1051"/>
              <a:gd name="T27" fmla="*/ 128 h 1050"/>
              <a:gd name="T28" fmla="*/ 1050 w 1051"/>
              <a:gd name="T29" fmla="*/ 205 h 1050"/>
              <a:gd name="T30" fmla="*/ 1050 w 1051"/>
              <a:gd name="T31" fmla="*/ 932 h 1050"/>
              <a:gd name="T32" fmla="*/ 932 w 1051"/>
              <a:gd name="T33" fmla="*/ 1049 h 1050"/>
              <a:gd name="T34" fmla="*/ 118 w 1051"/>
              <a:gd name="T35" fmla="*/ 1049 h 1050"/>
              <a:gd name="T36" fmla="*/ 0 w 1051"/>
              <a:gd name="T37" fmla="*/ 932 h 1050"/>
              <a:gd name="T38" fmla="*/ 0 w 1051"/>
              <a:gd name="T39" fmla="*/ 205 h 1050"/>
              <a:gd name="T40" fmla="*/ 27 w 1051"/>
              <a:gd name="T41" fmla="*/ 128 h 1050"/>
              <a:gd name="T42" fmla="*/ 107 w 1051"/>
              <a:gd name="T43" fmla="*/ 32 h 1050"/>
              <a:gd name="T44" fmla="*/ 175 w 1051"/>
              <a:gd name="T45" fmla="*/ 0 h 1050"/>
              <a:gd name="T46" fmla="*/ 875 w 1051"/>
              <a:gd name="T47" fmla="*/ 0 h 1050"/>
              <a:gd name="T48" fmla="*/ 943 w 1051"/>
              <a:gd name="T49" fmla="*/ 32 h 1050"/>
              <a:gd name="T50" fmla="*/ 1023 w 1051"/>
              <a:gd name="T51" fmla="*/ 128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1050">
                <a:moveTo>
                  <a:pt x="123" y="117"/>
                </a:moveTo>
                <a:lnTo>
                  <a:pt x="927" y="117"/>
                </a:lnTo>
                <a:lnTo>
                  <a:pt x="872" y="57"/>
                </a:lnTo>
                <a:lnTo>
                  <a:pt x="172" y="57"/>
                </a:lnTo>
                <a:lnTo>
                  <a:pt x="123" y="117"/>
                </a:lnTo>
                <a:close/>
                <a:moveTo>
                  <a:pt x="525" y="380"/>
                </a:moveTo>
                <a:lnTo>
                  <a:pt x="205" y="699"/>
                </a:lnTo>
                <a:lnTo>
                  <a:pt x="407" y="699"/>
                </a:lnTo>
                <a:lnTo>
                  <a:pt x="407" y="817"/>
                </a:lnTo>
                <a:lnTo>
                  <a:pt x="643" y="817"/>
                </a:lnTo>
                <a:lnTo>
                  <a:pt x="643" y="699"/>
                </a:lnTo>
                <a:lnTo>
                  <a:pt x="845" y="699"/>
                </a:lnTo>
                <a:lnTo>
                  <a:pt x="525" y="380"/>
                </a:lnTo>
                <a:close/>
                <a:moveTo>
                  <a:pt x="1023" y="128"/>
                </a:moveTo>
                <a:cubicBezTo>
                  <a:pt x="1039" y="147"/>
                  <a:pt x="1050" y="177"/>
                  <a:pt x="1050" y="205"/>
                </a:cubicBezTo>
                <a:lnTo>
                  <a:pt x="1050" y="932"/>
                </a:lnTo>
                <a:cubicBezTo>
                  <a:pt x="1050" y="995"/>
                  <a:pt x="995" y="1049"/>
                  <a:pt x="932" y="1049"/>
                </a:cubicBezTo>
                <a:lnTo>
                  <a:pt x="118" y="1049"/>
                </a:lnTo>
                <a:cubicBezTo>
                  <a:pt x="52" y="1049"/>
                  <a:pt x="0" y="995"/>
                  <a:pt x="0" y="932"/>
                </a:cubicBezTo>
                <a:lnTo>
                  <a:pt x="0" y="205"/>
                </a:lnTo>
                <a:cubicBezTo>
                  <a:pt x="0" y="177"/>
                  <a:pt x="11" y="147"/>
                  <a:pt x="27" y="128"/>
                </a:cubicBezTo>
                <a:lnTo>
                  <a:pt x="107" y="32"/>
                </a:lnTo>
                <a:cubicBezTo>
                  <a:pt x="123" y="13"/>
                  <a:pt x="148" y="0"/>
                  <a:pt x="175" y="0"/>
                </a:cubicBezTo>
                <a:lnTo>
                  <a:pt x="875" y="0"/>
                </a:lnTo>
                <a:cubicBezTo>
                  <a:pt x="902" y="0"/>
                  <a:pt x="927" y="13"/>
                  <a:pt x="943" y="32"/>
                </a:cubicBezTo>
                <a:lnTo>
                  <a:pt x="1023" y="12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2152649" y="637382"/>
            <a:ext cx="336550" cy="377825"/>
          </a:xfrm>
          <a:custGeom>
            <a:avLst/>
            <a:gdLst>
              <a:gd name="T0" fmla="*/ 0 w 936"/>
              <a:gd name="T1" fmla="*/ 0 h 1050"/>
              <a:gd name="T2" fmla="*/ 935 w 936"/>
              <a:gd name="T3" fmla="*/ 0 h 1050"/>
              <a:gd name="T4" fmla="*/ 935 w 936"/>
              <a:gd name="T5" fmla="*/ 117 h 1050"/>
              <a:gd name="T6" fmla="*/ 0 w 936"/>
              <a:gd name="T7" fmla="*/ 117 h 1050"/>
              <a:gd name="T8" fmla="*/ 0 w 936"/>
              <a:gd name="T9" fmla="*/ 0 h 1050"/>
              <a:gd name="T10" fmla="*/ 235 w 936"/>
              <a:gd name="T11" fmla="*/ 467 h 1050"/>
              <a:gd name="T12" fmla="*/ 467 w 936"/>
              <a:gd name="T13" fmla="*/ 232 h 1050"/>
              <a:gd name="T14" fmla="*/ 700 w 936"/>
              <a:gd name="T15" fmla="*/ 467 h 1050"/>
              <a:gd name="T16" fmla="*/ 525 w 936"/>
              <a:gd name="T17" fmla="*/ 467 h 1050"/>
              <a:gd name="T18" fmla="*/ 525 w 936"/>
              <a:gd name="T19" fmla="*/ 1049 h 1050"/>
              <a:gd name="T20" fmla="*/ 410 w 936"/>
              <a:gd name="T21" fmla="*/ 1049 h 1050"/>
              <a:gd name="T22" fmla="*/ 410 w 936"/>
              <a:gd name="T23" fmla="*/ 467 h 1050"/>
              <a:gd name="T24" fmla="*/ 235 w 936"/>
              <a:gd name="T25" fmla="*/ 46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0"/>
                </a:moveTo>
                <a:lnTo>
                  <a:pt x="935" y="0"/>
                </a:lnTo>
                <a:lnTo>
                  <a:pt x="935" y="117"/>
                </a:lnTo>
                <a:lnTo>
                  <a:pt x="0" y="117"/>
                </a:lnTo>
                <a:lnTo>
                  <a:pt x="0" y="0"/>
                </a:lnTo>
                <a:close/>
                <a:moveTo>
                  <a:pt x="235" y="467"/>
                </a:moveTo>
                <a:lnTo>
                  <a:pt x="467" y="232"/>
                </a:lnTo>
                <a:lnTo>
                  <a:pt x="700" y="467"/>
                </a:lnTo>
                <a:lnTo>
                  <a:pt x="525" y="467"/>
                </a:lnTo>
                <a:lnTo>
                  <a:pt x="525" y="1049"/>
                </a:lnTo>
                <a:lnTo>
                  <a:pt x="410" y="1049"/>
                </a:lnTo>
                <a:lnTo>
                  <a:pt x="410" y="467"/>
                </a:lnTo>
                <a:lnTo>
                  <a:pt x="235" y="46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3227387" y="594518"/>
            <a:ext cx="336550" cy="463550"/>
          </a:xfrm>
          <a:custGeom>
            <a:avLst/>
            <a:gdLst>
              <a:gd name="T0" fmla="*/ 0 w 936"/>
              <a:gd name="T1" fmla="*/ 585 h 1286"/>
              <a:gd name="T2" fmla="*/ 935 w 936"/>
              <a:gd name="T3" fmla="*/ 585 h 1286"/>
              <a:gd name="T4" fmla="*/ 935 w 936"/>
              <a:gd name="T5" fmla="*/ 700 h 1286"/>
              <a:gd name="T6" fmla="*/ 0 w 936"/>
              <a:gd name="T7" fmla="*/ 700 h 1286"/>
              <a:gd name="T8" fmla="*/ 0 w 936"/>
              <a:gd name="T9" fmla="*/ 585 h 1286"/>
              <a:gd name="T10" fmla="*/ 700 w 936"/>
              <a:gd name="T11" fmla="*/ 235 h 1286"/>
              <a:gd name="T12" fmla="*/ 468 w 936"/>
              <a:gd name="T13" fmla="*/ 468 h 1286"/>
              <a:gd name="T14" fmla="*/ 235 w 936"/>
              <a:gd name="T15" fmla="*/ 235 h 1286"/>
              <a:gd name="T16" fmla="*/ 410 w 936"/>
              <a:gd name="T17" fmla="*/ 235 h 1286"/>
              <a:gd name="T18" fmla="*/ 410 w 936"/>
              <a:gd name="T19" fmla="*/ 0 h 1286"/>
              <a:gd name="T20" fmla="*/ 525 w 936"/>
              <a:gd name="T21" fmla="*/ 0 h 1286"/>
              <a:gd name="T22" fmla="*/ 525 w 936"/>
              <a:gd name="T23" fmla="*/ 235 h 1286"/>
              <a:gd name="T24" fmla="*/ 700 w 936"/>
              <a:gd name="T25" fmla="*/ 235 h 1286"/>
              <a:gd name="T26" fmla="*/ 235 w 936"/>
              <a:gd name="T27" fmla="*/ 1050 h 1286"/>
              <a:gd name="T28" fmla="*/ 468 w 936"/>
              <a:gd name="T29" fmla="*/ 817 h 1286"/>
              <a:gd name="T30" fmla="*/ 700 w 936"/>
              <a:gd name="T31" fmla="*/ 1050 h 1286"/>
              <a:gd name="T32" fmla="*/ 525 w 936"/>
              <a:gd name="T33" fmla="*/ 1050 h 1286"/>
              <a:gd name="T34" fmla="*/ 525 w 936"/>
              <a:gd name="T35" fmla="*/ 1285 h 1286"/>
              <a:gd name="T36" fmla="*/ 410 w 936"/>
              <a:gd name="T37" fmla="*/ 1285 h 1286"/>
              <a:gd name="T38" fmla="*/ 410 w 936"/>
              <a:gd name="T39" fmla="*/ 1050 h 1286"/>
              <a:gd name="T40" fmla="*/ 235 w 936"/>
              <a:gd name="T41" fmla="*/ 105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36" h="1286">
                <a:moveTo>
                  <a:pt x="0" y="585"/>
                </a:moveTo>
                <a:lnTo>
                  <a:pt x="935" y="585"/>
                </a:lnTo>
                <a:lnTo>
                  <a:pt x="935" y="700"/>
                </a:lnTo>
                <a:lnTo>
                  <a:pt x="0" y="700"/>
                </a:lnTo>
                <a:lnTo>
                  <a:pt x="0" y="585"/>
                </a:lnTo>
                <a:close/>
                <a:moveTo>
                  <a:pt x="700" y="235"/>
                </a:moveTo>
                <a:lnTo>
                  <a:pt x="468" y="468"/>
                </a:lnTo>
                <a:lnTo>
                  <a:pt x="235" y="235"/>
                </a:lnTo>
                <a:lnTo>
                  <a:pt x="410" y="235"/>
                </a:lnTo>
                <a:lnTo>
                  <a:pt x="410" y="0"/>
                </a:lnTo>
                <a:lnTo>
                  <a:pt x="525" y="0"/>
                </a:lnTo>
                <a:lnTo>
                  <a:pt x="525" y="235"/>
                </a:lnTo>
                <a:lnTo>
                  <a:pt x="700" y="235"/>
                </a:lnTo>
                <a:close/>
                <a:moveTo>
                  <a:pt x="235" y="1050"/>
                </a:moveTo>
                <a:lnTo>
                  <a:pt x="468" y="817"/>
                </a:lnTo>
                <a:lnTo>
                  <a:pt x="700" y="1050"/>
                </a:lnTo>
                <a:lnTo>
                  <a:pt x="525" y="1050"/>
                </a:lnTo>
                <a:lnTo>
                  <a:pt x="525" y="1285"/>
                </a:lnTo>
                <a:lnTo>
                  <a:pt x="410" y="1285"/>
                </a:lnTo>
                <a:lnTo>
                  <a:pt x="410" y="1050"/>
                </a:lnTo>
                <a:lnTo>
                  <a:pt x="235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" name="Freeform 5"/>
          <p:cNvSpPr>
            <a:spLocks noChangeArrowheads="1"/>
          </p:cNvSpPr>
          <p:nvPr/>
        </p:nvSpPr>
        <p:spPr bwMode="auto">
          <a:xfrm>
            <a:off x="4302124" y="637382"/>
            <a:ext cx="336550" cy="377825"/>
          </a:xfrm>
          <a:custGeom>
            <a:avLst/>
            <a:gdLst>
              <a:gd name="T0" fmla="*/ 0 w 936"/>
              <a:gd name="T1" fmla="*/ 932 h 1050"/>
              <a:gd name="T2" fmla="*/ 935 w 936"/>
              <a:gd name="T3" fmla="*/ 932 h 1050"/>
              <a:gd name="T4" fmla="*/ 935 w 936"/>
              <a:gd name="T5" fmla="*/ 1049 h 1050"/>
              <a:gd name="T6" fmla="*/ 0 w 936"/>
              <a:gd name="T7" fmla="*/ 1049 h 1050"/>
              <a:gd name="T8" fmla="*/ 0 w 936"/>
              <a:gd name="T9" fmla="*/ 932 h 1050"/>
              <a:gd name="T10" fmla="*/ 700 w 936"/>
              <a:gd name="T11" fmla="*/ 582 h 1050"/>
              <a:gd name="T12" fmla="*/ 467 w 936"/>
              <a:gd name="T13" fmla="*/ 817 h 1050"/>
              <a:gd name="T14" fmla="*/ 235 w 936"/>
              <a:gd name="T15" fmla="*/ 582 h 1050"/>
              <a:gd name="T16" fmla="*/ 410 w 936"/>
              <a:gd name="T17" fmla="*/ 582 h 1050"/>
              <a:gd name="T18" fmla="*/ 410 w 936"/>
              <a:gd name="T19" fmla="*/ 0 h 1050"/>
              <a:gd name="T20" fmla="*/ 525 w 936"/>
              <a:gd name="T21" fmla="*/ 0 h 1050"/>
              <a:gd name="T22" fmla="*/ 525 w 936"/>
              <a:gd name="T23" fmla="*/ 582 h 1050"/>
              <a:gd name="T24" fmla="*/ 700 w 936"/>
              <a:gd name="T25" fmla="*/ 582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36" h="1050">
                <a:moveTo>
                  <a:pt x="0" y="932"/>
                </a:moveTo>
                <a:lnTo>
                  <a:pt x="935" y="932"/>
                </a:lnTo>
                <a:lnTo>
                  <a:pt x="935" y="1049"/>
                </a:lnTo>
                <a:lnTo>
                  <a:pt x="0" y="1049"/>
                </a:lnTo>
                <a:lnTo>
                  <a:pt x="0" y="932"/>
                </a:lnTo>
                <a:close/>
                <a:moveTo>
                  <a:pt x="700" y="582"/>
                </a:moveTo>
                <a:lnTo>
                  <a:pt x="467" y="817"/>
                </a:lnTo>
                <a:lnTo>
                  <a:pt x="235" y="582"/>
                </a:lnTo>
                <a:lnTo>
                  <a:pt x="410" y="582"/>
                </a:lnTo>
                <a:lnTo>
                  <a:pt x="410" y="0"/>
                </a:lnTo>
                <a:lnTo>
                  <a:pt x="525" y="0"/>
                </a:lnTo>
                <a:lnTo>
                  <a:pt x="525" y="582"/>
                </a:lnTo>
                <a:lnTo>
                  <a:pt x="700" y="5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" name="Freeform 6"/>
          <p:cNvSpPr>
            <a:spLocks noChangeArrowheads="1"/>
          </p:cNvSpPr>
          <p:nvPr/>
        </p:nvSpPr>
        <p:spPr bwMode="auto">
          <a:xfrm>
            <a:off x="5356226" y="594518"/>
            <a:ext cx="377825" cy="463550"/>
          </a:xfrm>
          <a:custGeom>
            <a:avLst/>
            <a:gdLst>
              <a:gd name="T0" fmla="*/ 407 w 1051"/>
              <a:gd name="T1" fmla="*/ 935 h 1286"/>
              <a:gd name="T2" fmla="*/ 875 w 1051"/>
              <a:gd name="T3" fmla="*/ 468 h 1286"/>
              <a:gd name="T4" fmla="*/ 793 w 1051"/>
              <a:gd name="T5" fmla="*/ 386 h 1286"/>
              <a:gd name="T6" fmla="*/ 407 w 1051"/>
              <a:gd name="T7" fmla="*/ 768 h 1286"/>
              <a:gd name="T8" fmla="*/ 257 w 1051"/>
              <a:gd name="T9" fmla="*/ 618 h 1286"/>
              <a:gd name="T10" fmla="*/ 175 w 1051"/>
              <a:gd name="T11" fmla="*/ 700 h 1286"/>
              <a:gd name="T12" fmla="*/ 407 w 1051"/>
              <a:gd name="T13" fmla="*/ 935 h 1286"/>
              <a:gd name="T14" fmla="*/ 525 w 1051"/>
              <a:gd name="T15" fmla="*/ 0 h 1286"/>
              <a:gd name="T16" fmla="*/ 1050 w 1051"/>
              <a:gd name="T17" fmla="*/ 235 h 1286"/>
              <a:gd name="T18" fmla="*/ 1050 w 1051"/>
              <a:gd name="T19" fmla="*/ 585 h 1286"/>
              <a:gd name="T20" fmla="*/ 525 w 1051"/>
              <a:gd name="T21" fmla="*/ 1285 h 1286"/>
              <a:gd name="T22" fmla="*/ 0 w 1051"/>
              <a:gd name="T23" fmla="*/ 585 h 1286"/>
              <a:gd name="T24" fmla="*/ 0 w 1051"/>
              <a:gd name="T25" fmla="*/ 235 h 1286"/>
              <a:gd name="T26" fmla="*/ 525 w 1051"/>
              <a:gd name="T27" fmla="*/ 0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1286">
                <a:moveTo>
                  <a:pt x="407" y="935"/>
                </a:moveTo>
                <a:lnTo>
                  <a:pt x="875" y="468"/>
                </a:lnTo>
                <a:lnTo>
                  <a:pt x="793" y="386"/>
                </a:lnTo>
                <a:lnTo>
                  <a:pt x="407" y="768"/>
                </a:lnTo>
                <a:lnTo>
                  <a:pt x="257" y="618"/>
                </a:lnTo>
                <a:lnTo>
                  <a:pt x="175" y="700"/>
                </a:lnTo>
                <a:lnTo>
                  <a:pt x="407" y="935"/>
                </a:lnTo>
                <a:close/>
                <a:moveTo>
                  <a:pt x="525" y="0"/>
                </a:moveTo>
                <a:lnTo>
                  <a:pt x="1050" y="235"/>
                </a:lnTo>
                <a:lnTo>
                  <a:pt x="1050" y="585"/>
                </a:lnTo>
                <a:cubicBezTo>
                  <a:pt x="1050" y="908"/>
                  <a:pt x="826" y="1211"/>
                  <a:pt x="525" y="1285"/>
                </a:cubicBezTo>
                <a:cubicBezTo>
                  <a:pt x="224" y="1211"/>
                  <a:pt x="0" y="908"/>
                  <a:pt x="0" y="585"/>
                </a:cubicBezTo>
                <a:lnTo>
                  <a:pt x="0" y="235"/>
                </a:lnTo>
                <a:lnTo>
                  <a:pt x="525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6470649" y="604044"/>
            <a:ext cx="298450" cy="446088"/>
          </a:xfrm>
          <a:custGeom>
            <a:avLst/>
            <a:gdLst>
              <a:gd name="T0" fmla="*/ 828 w 829"/>
              <a:gd name="T1" fmla="*/ 350 h 1240"/>
              <a:gd name="T2" fmla="*/ 828 w 829"/>
              <a:gd name="T3" fmla="*/ 585 h 1240"/>
              <a:gd name="T4" fmla="*/ 771 w 829"/>
              <a:gd name="T5" fmla="*/ 585 h 1240"/>
              <a:gd name="T6" fmla="*/ 771 w 829"/>
              <a:gd name="T7" fmla="*/ 700 h 1240"/>
              <a:gd name="T8" fmla="*/ 653 w 829"/>
              <a:gd name="T9" fmla="*/ 818 h 1240"/>
              <a:gd name="T10" fmla="*/ 478 w 829"/>
              <a:gd name="T11" fmla="*/ 818 h 1240"/>
              <a:gd name="T12" fmla="*/ 478 w 829"/>
              <a:gd name="T13" fmla="*/ 995 h 1240"/>
              <a:gd name="T14" fmla="*/ 550 w 829"/>
              <a:gd name="T15" fmla="*/ 1110 h 1240"/>
              <a:gd name="T16" fmla="*/ 421 w 829"/>
              <a:gd name="T17" fmla="*/ 1239 h 1240"/>
              <a:gd name="T18" fmla="*/ 293 w 829"/>
              <a:gd name="T19" fmla="*/ 1110 h 1240"/>
              <a:gd name="T20" fmla="*/ 364 w 829"/>
              <a:gd name="T21" fmla="*/ 995 h 1240"/>
              <a:gd name="T22" fmla="*/ 364 w 829"/>
              <a:gd name="T23" fmla="*/ 818 h 1240"/>
              <a:gd name="T24" fmla="*/ 189 w 829"/>
              <a:gd name="T25" fmla="*/ 818 h 1240"/>
              <a:gd name="T26" fmla="*/ 71 w 829"/>
              <a:gd name="T27" fmla="*/ 700 h 1240"/>
              <a:gd name="T28" fmla="*/ 71 w 829"/>
              <a:gd name="T29" fmla="*/ 580 h 1240"/>
              <a:gd name="T30" fmla="*/ 0 w 829"/>
              <a:gd name="T31" fmla="*/ 468 h 1240"/>
              <a:gd name="T32" fmla="*/ 128 w 829"/>
              <a:gd name="T33" fmla="*/ 339 h 1240"/>
              <a:gd name="T34" fmla="*/ 257 w 829"/>
              <a:gd name="T35" fmla="*/ 468 h 1240"/>
              <a:gd name="T36" fmla="*/ 189 w 829"/>
              <a:gd name="T37" fmla="*/ 580 h 1240"/>
              <a:gd name="T38" fmla="*/ 189 w 829"/>
              <a:gd name="T39" fmla="*/ 700 h 1240"/>
              <a:gd name="T40" fmla="*/ 364 w 829"/>
              <a:gd name="T41" fmla="*/ 700 h 1240"/>
              <a:gd name="T42" fmla="*/ 364 w 829"/>
              <a:gd name="T43" fmla="*/ 235 h 1240"/>
              <a:gd name="T44" fmla="*/ 246 w 829"/>
              <a:gd name="T45" fmla="*/ 235 h 1240"/>
              <a:gd name="T46" fmla="*/ 421 w 829"/>
              <a:gd name="T47" fmla="*/ 0 h 1240"/>
              <a:gd name="T48" fmla="*/ 596 w 829"/>
              <a:gd name="T49" fmla="*/ 235 h 1240"/>
              <a:gd name="T50" fmla="*/ 478 w 829"/>
              <a:gd name="T51" fmla="*/ 235 h 1240"/>
              <a:gd name="T52" fmla="*/ 478 w 829"/>
              <a:gd name="T53" fmla="*/ 700 h 1240"/>
              <a:gd name="T54" fmla="*/ 653 w 829"/>
              <a:gd name="T55" fmla="*/ 700 h 1240"/>
              <a:gd name="T56" fmla="*/ 653 w 829"/>
              <a:gd name="T57" fmla="*/ 585 h 1240"/>
              <a:gd name="T58" fmla="*/ 596 w 829"/>
              <a:gd name="T59" fmla="*/ 585 h 1240"/>
              <a:gd name="T60" fmla="*/ 596 w 829"/>
              <a:gd name="T61" fmla="*/ 350 h 1240"/>
              <a:gd name="T62" fmla="*/ 828 w 829"/>
              <a:gd name="T63" fmla="*/ 350 h 1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9" h="1240">
                <a:moveTo>
                  <a:pt x="828" y="350"/>
                </a:moveTo>
                <a:lnTo>
                  <a:pt x="828" y="585"/>
                </a:lnTo>
                <a:lnTo>
                  <a:pt x="771" y="585"/>
                </a:lnTo>
                <a:lnTo>
                  <a:pt x="771" y="700"/>
                </a:lnTo>
                <a:cubicBezTo>
                  <a:pt x="771" y="766"/>
                  <a:pt x="719" y="818"/>
                  <a:pt x="653" y="818"/>
                </a:cubicBezTo>
                <a:lnTo>
                  <a:pt x="478" y="818"/>
                </a:lnTo>
                <a:lnTo>
                  <a:pt x="478" y="995"/>
                </a:lnTo>
                <a:cubicBezTo>
                  <a:pt x="519" y="1017"/>
                  <a:pt x="550" y="1061"/>
                  <a:pt x="550" y="1110"/>
                </a:cubicBezTo>
                <a:cubicBezTo>
                  <a:pt x="550" y="1181"/>
                  <a:pt x="492" y="1239"/>
                  <a:pt x="421" y="1239"/>
                </a:cubicBezTo>
                <a:cubicBezTo>
                  <a:pt x="350" y="1239"/>
                  <a:pt x="293" y="1181"/>
                  <a:pt x="293" y="1110"/>
                </a:cubicBezTo>
                <a:cubicBezTo>
                  <a:pt x="293" y="1061"/>
                  <a:pt x="323" y="1017"/>
                  <a:pt x="364" y="995"/>
                </a:cubicBezTo>
                <a:lnTo>
                  <a:pt x="364" y="818"/>
                </a:lnTo>
                <a:lnTo>
                  <a:pt x="189" y="818"/>
                </a:lnTo>
                <a:cubicBezTo>
                  <a:pt x="123" y="818"/>
                  <a:pt x="71" y="766"/>
                  <a:pt x="71" y="700"/>
                </a:cubicBezTo>
                <a:lnTo>
                  <a:pt x="71" y="580"/>
                </a:lnTo>
                <a:cubicBezTo>
                  <a:pt x="30" y="558"/>
                  <a:pt x="0" y="517"/>
                  <a:pt x="0" y="468"/>
                </a:cubicBezTo>
                <a:cubicBezTo>
                  <a:pt x="0" y="397"/>
                  <a:pt x="57" y="339"/>
                  <a:pt x="128" y="339"/>
                </a:cubicBezTo>
                <a:cubicBezTo>
                  <a:pt x="200" y="339"/>
                  <a:pt x="257" y="397"/>
                  <a:pt x="257" y="468"/>
                </a:cubicBezTo>
                <a:cubicBezTo>
                  <a:pt x="257" y="517"/>
                  <a:pt x="230" y="558"/>
                  <a:pt x="189" y="580"/>
                </a:cubicBezTo>
                <a:lnTo>
                  <a:pt x="189" y="700"/>
                </a:lnTo>
                <a:lnTo>
                  <a:pt x="364" y="700"/>
                </a:lnTo>
                <a:lnTo>
                  <a:pt x="364" y="235"/>
                </a:lnTo>
                <a:lnTo>
                  <a:pt x="246" y="235"/>
                </a:lnTo>
                <a:lnTo>
                  <a:pt x="421" y="0"/>
                </a:lnTo>
                <a:lnTo>
                  <a:pt x="596" y="235"/>
                </a:lnTo>
                <a:lnTo>
                  <a:pt x="478" y="235"/>
                </a:lnTo>
                <a:lnTo>
                  <a:pt x="478" y="700"/>
                </a:lnTo>
                <a:lnTo>
                  <a:pt x="653" y="700"/>
                </a:lnTo>
                <a:lnTo>
                  <a:pt x="653" y="585"/>
                </a:lnTo>
                <a:lnTo>
                  <a:pt x="596" y="585"/>
                </a:lnTo>
                <a:lnTo>
                  <a:pt x="596" y="350"/>
                </a:lnTo>
                <a:lnTo>
                  <a:pt x="828" y="350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9" name="Freeform 8"/>
          <p:cNvSpPr>
            <a:spLocks noChangeArrowheads="1"/>
          </p:cNvSpPr>
          <p:nvPr/>
        </p:nvSpPr>
        <p:spPr bwMode="auto">
          <a:xfrm>
            <a:off x="7488239" y="624683"/>
            <a:ext cx="396875" cy="409575"/>
          </a:xfrm>
          <a:custGeom>
            <a:avLst/>
            <a:gdLst>
              <a:gd name="T0" fmla="*/ 607 w 1103"/>
              <a:gd name="T1" fmla="*/ 331 h 1138"/>
              <a:gd name="T2" fmla="*/ 607 w 1103"/>
              <a:gd name="T3" fmla="*/ 577 h 1138"/>
              <a:gd name="T4" fmla="*/ 809 w 1103"/>
              <a:gd name="T5" fmla="*/ 700 h 1138"/>
              <a:gd name="T6" fmla="*/ 768 w 1103"/>
              <a:gd name="T7" fmla="*/ 771 h 1138"/>
              <a:gd name="T8" fmla="*/ 520 w 1103"/>
              <a:gd name="T9" fmla="*/ 621 h 1138"/>
              <a:gd name="T10" fmla="*/ 520 w 1103"/>
              <a:gd name="T11" fmla="*/ 331 h 1138"/>
              <a:gd name="T12" fmla="*/ 607 w 1103"/>
              <a:gd name="T13" fmla="*/ 331 h 1138"/>
              <a:gd name="T14" fmla="*/ 705 w 1103"/>
              <a:gd name="T15" fmla="*/ 454 h 1138"/>
              <a:gd name="T16" fmla="*/ 867 w 1103"/>
              <a:gd name="T17" fmla="*/ 290 h 1138"/>
              <a:gd name="T18" fmla="*/ 290 w 1103"/>
              <a:gd name="T19" fmla="*/ 284 h 1138"/>
              <a:gd name="T20" fmla="*/ 290 w 1103"/>
              <a:gd name="T21" fmla="*/ 853 h 1138"/>
              <a:gd name="T22" fmla="*/ 867 w 1103"/>
              <a:gd name="T23" fmla="*/ 853 h 1138"/>
              <a:gd name="T24" fmla="*/ 984 w 1103"/>
              <a:gd name="T25" fmla="*/ 569 h 1138"/>
              <a:gd name="T26" fmla="*/ 1102 w 1103"/>
              <a:gd name="T27" fmla="*/ 569 h 1138"/>
              <a:gd name="T28" fmla="*/ 949 w 1103"/>
              <a:gd name="T29" fmla="*/ 935 h 1138"/>
              <a:gd name="T30" fmla="*/ 205 w 1103"/>
              <a:gd name="T31" fmla="*/ 935 h 1138"/>
              <a:gd name="T32" fmla="*/ 205 w 1103"/>
              <a:gd name="T33" fmla="*/ 202 h 1138"/>
              <a:gd name="T34" fmla="*/ 943 w 1103"/>
              <a:gd name="T35" fmla="*/ 202 h 1138"/>
              <a:gd name="T36" fmla="*/ 1102 w 1103"/>
              <a:gd name="T37" fmla="*/ 38 h 1138"/>
              <a:gd name="T38" fmla="*/ 1102 w 1103"/>
              <a:gd name="T39" fmla="*/ 454 h 1138"/>
              <a:gd name="T40" fmla="*/ 705 w 1103"/>
              <a:gd name="T41" fmla="*/ 454 h 1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03" h="1138">
                <a:moveTo>
                  <a:pt x="607" y="331"/>
                </a:moveTo>
                <a:lnTo>
                  <a:pt x="607" y="577"/>
                </a:lnTo>
                <a:lnTo>
                  <a:pt x="809" y="700"/>
                </a:lnTo>
                <a:lnTo>
                  <a:pt x="768" y="771"/>
                </a:lnTo>
                <a:lnTo>
                  <a:pt x="520" y="621"/>
                </a:lnTo>
                <a:lnTo>
                  <a:pt x="520" y="331"/>
                </a:lnTo>
                <a:lnTo>
                  <a:pt x="607" y="331"/>
                </a:lnTo>
                <a:close/>
                <a:moveTo>
                  <a:pt x="705" y="454"/>
                </a:moveTo>
                <a:lnTo>
                  <a:pt x="867" y="290"/>
                </a:lnTo>
                <a:cubicBezTo>
                  <a:pt x="708" y="131"/>
                  <a:pt x="449" y="125"/>
                  <a:pt x="290" y="284"/>
                </a:cubicBezTo>
                <a:cubicBezTo>
                  <a:pt x="132" y="442"/>
                  <a:pt x="132" y="694"/>
                  <a:pt x="290" y="853"/>
                </a:cubicBezTo>
                <a:cubicBezTo>
                  <a:pt x="449" y="1012"/>
                  <a:pt x="708" y="1012"/>
                  <a:pt x="867" y="853"/>
                </a:cubicBezTo>
                <a:cubicBezTo>
                  <a:pt x="946" y="774"/>
                  <a:pt x="984" y="683"/>
                  <a:pt x="984" y="569"/>
                </a:cubicBezTo>
                <a:lnTo>
                  <a:pt x="1102" y="569"/>
                </a:lnTo>
                <a:cubicBezTo>
                  <a:pt x="1102" y="683"/>
                  <a:pt x="1053" y="834"/>
                  <a:pt x="949" y="935"/>
                </a:cubicBezTo>
                <a:cubicBezTo>
                  <a:pt x="744" y="1137"/>
                  <a:pt x="410" y="1137"/>
                  <a:pt x="205" y="935"/>
                </a:cubicBezTo>
                <a:cubicBezTo>
                  <a:pt x="0" y="733"/>
                  <a:pt x="0" y="405"/>
                  <a:pt x="205" y="202"/>
                </a:cubicBezTo>
                <a:cubicBezTo>
                  <a:pt x="410" y="0"/>
                  <a:pt x="738" y="0"/>
                  <a:pt x="943" y="202"/>
                </a:cubicBezTo>
                <a:lnTo>
                  <a:pt x="1102" y="38"/>
                </a:lnTo>
                <a:lnTo>
                  <a:pt x="1102" y="454"/>
                </a:lnTo>
                <a:lnTo>
                  <a:pt x="705" y="45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674101" y="637382"/>
            <a:ext cx="193675" cy="377825"/>
          </a:xfrm>
          <a:custGeom>
            <a:avLst/>
            <a:gdLst>
              <a:gd name="T0" fmla="*/ 268 w 537"/>
              <a:gd name="T1" fmla="*/ 885 h 1050"/>
              <a:gd name="T2" fmla="*/ 454 w 537"/>
              <a:gd name="T3" fmla="*/ 699 h 1050"/>
              <a:gd name="T4" fmla="*/ 536 w 537"/>
              <a:gd name="T5" fmla="*/ 781 h 1050"/>
              <a:gd name="T6" fmla="*/ 268 w 537"/>
              <a:gd name="T7" fmla="*/ 1049 h 1050"/>
              <a:gd name="T8" fmla="*/ 0 w 537"/>
              <a:gd name="T9" fmla="*/ 781 h 1050"/>
              <a:gd name="T10" fmla="*/ 82 w 537"/>
              <a:gd name="T11" fmla="*/ 699 h 1050"/>
              <a:gd name="T12" fmla="*/ 268 w 537"/>
              <a:gd name="T13" fmla="*/ 885 h 1050"/>
              <a:gd name="T14" fmla="*/ 268 w 537"/>
              <a:gd name="T15" fmla="*/ 164 h 1050"/>
              <a:gd name="T16" fmla="*/ 82 w 537"/>
              <a:gd name="T17" fmla="*/ 350 h 1050"/>
              <a:gd name="T18" fmla="*/ 0 w 537"/>
              <a:gd name="T19" fmla="*/ 267 h 1050"/>
              <a:gd name="T20" fmla="*/ 268 w 537"/>
              <a:gd name="T21" fmla="*/ 0 h 1050"/>
              <a:gd name="T22" fmla="*/ 536 w 537"/>
              <a:gd name="T23" fmla="*/ 267 h 1050"/>
              <a:gd name="T24" fmla="*/ 454 w 537"/>
              <a:gd name="T25" fmla="*/ 350 h 1050"/>
              <a:gd name="T26" fmla="*/ 268 w 537"/>
              <a:gd name="T27" fmla="*/ 16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7" h="1050">
                <a:moveTo>
                  <a:pt x="268" y="885"/>
                </a:moveTo>
                <a:lnTo>
                  <a:pt x="454" y="699"/>
                </a:lnTo>
                <a:lnTo>
                  <a:pt x="536" y="781"/>
                </a:lnTo>
                <a:lnTo>
                  <a:pt x="268" y="1049"/>
                </a:lnTo>
                <a:lnTo>
                  <a:pt x="0" y="781"/>
                </a:lnTo>
                <a:lnTo>
                  <a:pt x="82" y="699"/>
                </a:lnTo>
                <a:lnTo>
                  <a:pt x="268" y="885"/>
                </a:lnTo>
                <a:close/>
                <a:moveTo>
                  <a:pt x="268" y="164"/>
                </a:moveTo>
                <a:lnTo>
                  <a:pt x="82" y="350"/>
                </a:lnTo>
                <a:lnTo>
                  <a:pt x="0" y="267"/>
                </a:lnTo>
                <a:lnTo>
                  <a:pt x="268" y="0"/>
                </a:lnTo>
                <a:lnTo>
                  <a:pt x="536" y="267"/>
                </a:lnTo>
                <a:lnTo>
                  <a:pt x="454" y="350"/>
                </a:lnTo>
                <a:lnTo>
                  <a:pt x="268" y="16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9748839" y="658018"/>
            <a:ext cx="193675" cy="336550"/>
          </a:xfrm>
          <a:custGeom>
            <a:avLst/>
            <a:gdLst>
              <a:gd name="T0" fmla="*/ 535 w 536"/>
              <a:gd name="T1" fmla="*/ 82 h 936"/>
              <a:gd name="T2" fmla="*/ 267 w 536"/>
              <a:gd name="T3" fmla="*/ 350 h 936"/>
              <a:gd name="T4" fmla="*/ 0 w 536"/>
              <a:gd name="T5" fmla="*/ 82 h 936"/>
              <a:gd name="T6" fmla="*/ 82 w 536"/>
              <a:gd name="T7" fmla="*/ 0 h 936"/>
              <a:gd name="T8" fmla="*/ 267 w 536"/>
              <a:gd name="T9" fmla="*/ 186 h 936"/>
              <a:gd name="T10" fmla="*/ 453 w 536"/>
              <a:gd name="T11" fmla="*/ 0 h 936"/>
              <a:gd name="T12" fmla="*/ 535 w 536"/>
              <a:gd name="T13" fmla="*/ 82 h 936"/>
              <a:gd name="T14" fmla="*/ 0 w 536"/>
              <a:gd name="T15" fmla="*/ 853 h 936"/>
              <a:gd name="T16" fmla="*/ 267 w 536"/>
              <a:gd name="T17" fmla="*/ 585 h 936"/>
              <a:gd name="T18" fmla="*/ 535 w 536"/>
              <a:gd name="T19" fmla="*/ 853 h 936"/>
              <a:gd name="T20" fmla="*/ 453 w 536"/>
              <a:gd name="T21" fmla="*/ 935 h 936"/>
              <a:gd name="T22" fmla="*/ 267 w 536"/>
              <a:gd name="T23" fmla="*/ 749 h 936"/>
              <a:gd name="T24" fmla="*/ 82 w 536"/>
              <a:gd name="T25" fmla="*/ 935 h 936"/>
              <a:gd name="T26" fmla="*/ 0 w 536"/>
              <a:gd name="T27" fmla="*/ 8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6" h="936">
                <a:moveTo>
                  <a:pt x="535" y="82"/>
                </a:moveTo>
                <a:lnTo>
                  <a:pt x="267" y="350"/>
                </a:lnTo>
                <a:lnTo>
                  <a:pt x="0" y="82"/>
                </a:lnTo>
                <a:lnTo>
                  <a:pt x="82" y="0"/>
                </a:lnTo>
                <a:lnTo>
                  <a:pt x="267" y="186"/>
                </a:lnTo>
                <a:lnTo>
                  <a:pt x="453" y="0"/>
                </a:lnTo>
                <a:lnTo>
                  <a:pt x="535" y="82"/>
                </a:lnTo>
                <a:close/>
                <a:moveTo>
                  <a:pt x="0" y="853"/>
                </a:moveTo>
                <a:lnTo>
                  <a:pt x="267" y="585"/>
                </a:lnTo>
                <a:lnTo>
                  <a:pt x="535" y="853"/>
                </a:lnTo>
                <a:lnTo>
                  <a:pt x="453" y="935"/>
                </a:lnTo>
                <a:lnTo>
                  <a:pt x="267" y="749"/>
                </a:lnTo>
                <a:lnTo>
                  <a:pt x="82" y="935"/>
                </a:lnTo>
                <a:lnTo>
                  <a:pt x="0" y="85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2" name="Freeform 11"/>
          <p:cNvSpPr>
            <a:spLocks noChangeArrowheads="1"/>
          </p:cNvSpPr>
          <p:nvPr/>
        </p:nvSpPr>
        <p:spPr bwMode="auto">
          <a:xfrm>
            <a:off x="10706101" y="732632"/>
            <a:ext cx="430213" cy="188913"/>
          </a:xfrm>
          <a:custGeom>
            <a:avLst/>
            <a:gdLst>
              <a:gd name="T0" fmla="*/ 612 w 1193"/>
              <a:gd name="T1" fmla="*/ 60 h 526"/>
              <a:gd name="T2" fmla="*/ 1192 w 1193"/>
              <a:gd name="T3" fmla="*/ 481 h 526"/>
              <a:gd name="T4" fmla="*/ 1055 w 1193"/>
              <a:gd name="T5" fmla="*/ 525 h 526"/>
              <a:gd name="T6" fmla="*/ 612 w 1193"/>
              <a:gd name="T7" fmla="*/ 205 h 526"/>
              <a:gd name="T8" fmla="*/ 312 w 1193"/>
              <a:gd name="T9" fmla="*/ 314 h 526"/>
              <a:gd name="T10" fmla="*/ 525 w 1193"/>
              <a:gd name="T11" fmla="*/ 525 h 526"/>
              <a:gd name="T12" fmla="*/ 0 w 1193"/>
              <a:gd name="T13" fmla="*/ 525 h 526"/>
              <a:gd name="T14" fmla="*/ 0 w 1193"/>
              <a:gd name="T15" fmla="*/ 0 h 526"/>
              <a:gd name="T16" fmla="*/ 208 w 1193"/>
              <a:gd name="T17" fmla="*/ 211 h 526"/>
              <a:gd name="T18" fmla="*/ 612 w 1193"/>
              <a:gd name="T19" fmla="*/ 60 h 5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3" h="526">
                <a:moveTo>
                  <a:pt x="612" y="60"/>
                </a:moveTo>
                <a:cubicBezTo>
                  <a:pt x="883" y="60"/>
                  <a:pt x="1110" y="238"/>
                  <a:pt x="1192" y="481"/>
                </a:cubicBezTo>
                <a:lnTo>
                  <a:pt x="1055" y="525"/>
                </a:lnTo>
                <a:cubicBezTo>
                  <a:pt x="995" y="339"/>
                  <a:pt x="820" y="205"/>
                  <a:pt x="612" y="205"/>
                </a:cubicBezTo>
                <a:cubicBezTo>
                  <a:pt x="497" y="205"/>
                  <a:pt x="394" y="246"/>
                  <a:pt x="312" y="314"/>
                </a:cubicBezTo>
                <a:lnTo>
                  <a:pt x="525" y="525"/>
                </a:lnTo>
                <a:lnTo>
                  <a:pt x="0" y="525"/>
                </a:lnTo>
                <a:lnTo>
                  <a:pt x="0" y="0"/>
                </a:lnTo>
                <a:lnTo>
                  <a:pt x="208" y="211"/>
                </a:lnTo>
                <a:cubicBezTo>
                  <a:pt x="314" y="118"/>
                  <a:pt x="456" y="60"/>
                  <a:pt x="612" y="60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3" name="Freeform 12"/>
          <p:cNvSpPr>
            <a:spLocks noChangeArrowheads="1"/>
          </p:cNvSpPr>
          <p:nvPr/>
        </p:nvSpPr>
        <p:spPr bwMode="auto">
          <a:xfrm>
            <a:off x="1055689" y="1512095"/>
            <a:ext cx="504825" cy="377825"/>
          </a:xfrm>
          <a:custGeom>
            <a:avLst/>
            <a:gdLst>
              <a:gd name="T0" fmla="*/ 932 w 1401"/>
              <a:gd name="T1" fmla="*/ 932 h 1051"/>
              <a:gd name="T2" fmla="*/ 932 w 1401"/>
              <a:gd name="T3" fmla="*/ 117 h 1051"/>
              <a:gd name="T4" fmla="*/ 468 w 1401"/>
              <a:gd name="T5" fmla="*/ 117 h 1051"/>
              <a:gd name="T6" fmla="*/ 468 w 1401"/>
              <a:gd name="T7" fmla="*/ 932 h 1051"/>
              <a:gd name="T8" fmla="*/ 932 w 1401"/>
              <a:gd name="T9" fmla="*/ 932 h 1051"/>
              <a:gd name="T10" fmla="*/ 962 w 1401"/>
              <a:gd name="T11" fmla="*/ 0 h 1051"/>
              <a:gd name="T12" fmla="*/ 1050 w 1401"/>
              <a:gd name="T13" fmla="*/ 87 h 1051"/>
              <a:gd name="T14" fmla="*/ 1050 w 1401"/>
              <a:gd name="T15" fmla="*/ 962 h 1051"/>
              <a:gd name="T16" fmla="*/ 962 w 1401"/>
              <a:gd name="T17" fmla="*/ 1050 h 1051"/>
              <a:gd name="T18" fmla="*/ 437 w 1401"/>
              <a:gd name="T19" fmla="*/ 1050 h 1051"/>
              <a:gd name="T20" fmla="*/ 350 w 1401"/>
              <a:gd name="T21" fmla="*/ 962 h 1051"/>
              <a:gd name="T22" fmla="*/ 350 w 1401"/>
              <a:gd name="T23" fmla="*/ 87 h 1051"/>
              <a:gd name="T24" fmla="*/ 437 w 1401"/>
              <a:gd name="T25" fmla="*/ 0 h 1051"/>
              <a:gd name="T26" fmla="*/ 962 w 1401"/>
              <a:gd name="T27" fmla="*/ 0 h 1051"/>
              <a:gd name="T28" fmla="*/ 1107 w 1401"/>
              <a:gd name="T29" fmla="*/ 817 h 1051"/>
              <a:gd name="T30" fmla="*/ 1107 w 1401"/>
              <a:gd name="T31" fmla="*/ 232 h 1051"/>
              <a:gd name="T32" fmla="*/ 1225 w 1401"/>
              <a:gd name="T33" fmla="*/ 232 h 1051"/>
              <a:gd name="T34" fmla="*/ 1225 w 1401"/>
              <a:gd name="T35" fmla="*/ 817 h 1051"/>
              <a:gd name="T36" fmla="*/ 1107 w 1401"/>
              <a:gd name="T37" fmla="*/ 817 h 1051"/>
              <a:gd name="T38" fmla="*/ 1282 w 1401"/>
              <a:gd name="T39" fmla="*/ 350 h 1051"/>
              <a:gd name="T40" fmla="*/ 1400 w 1401"/>
              <a:gd name="T41" fmla="*/ 350 h 1051"/>
              <a:gd name="T42" fmla="*/ 1400 w 1401"/>
              <a:gd name="T43" fmla="*/ 700 h 1051"/>
              <a:gd name="T44" fmla="*/ 1282 w 1401"/>
              <a:gd name="T45" fmla="*/ 700 h 1051"/>
              <a:gd name="T46" fmla="*/ 1282 w 1401"/>
              <a:gd name="T47" fmla="*/ 350 h 1051"/>
              <a:gd name="T48" fmla="*/ 175 w 1401"/>
              <a:gd name="T49" fmla="*/ 817 h 1051"/>
              <a:gd name="T50" fmla="*/ 175 w 1401"/>
              <a:gd name="T51" fmla="*/ 232 h 1051"/>
              <a:gd name="T52" fmla="*/ 293 w 1401"/>
              <a:gd name="T53" fmla="*/ 232 h 1051"/>
              <a:gd name="T54" fmla="*/ 293 w 1401"/>
              <a:gd name="T55" fmla="*/ 817 h 1051"/>
              <a:gd name="T56" fmla="*/ 175 w 1401"/>
              <a:gd name="T57" fmla="*/ 817 h 1051"/>
              <a:gd name="T58" fmla="*/ 0 w 1401"/>
              <a:gd name="T59" fmla="*/ 700 h 1051"/>
              <a:gd name="T60" fmla="*/ 0 w 1401"/>
              <a:gd name="T61" fmla="*/ 350 h 1051"/>
              <a:gd name="T62" fmla="*/ 118 w 1401"/>
              <a:gd name="T63" fmla="*/ 350 h 1051"/>
              <a:gd name="T64" fmla="*/ 118 w 1401"/>
              <a:gd name="T65" fmla="*/ 700 h 1051"/>
              <a:gd name="T66" fmla="*/ 0 w 1401"/>
              <a:gd name="T67" fmla="*/ 70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1" h="1051">
                <a:moveTo>
                  <a:pt x="932" y="932"/>
                </a:moveTo>
                <a:lnTo>
                  <a:pt x="932" y="117"/>
                </a:lnTo>
                <a:lnTo>
                  <a:pt x="468" y="117"/>
                </a:lnTo>
                <a:lnTo>
                  <a:pt x="468" y="932"/>
                </a:lnTo>
                <a:lnTo>
                  <a:pt x="932" y="932"/>
                </a:lnTo>
                <a:close/>
                <a:moveTo>
                  <a:pt x="962" y="0"/>
                </a:moveTo>
                <a:cubicBezTo>
                  <a:pt x="1012" y="0"/>
                  <a:pt x="1050" y="38"/>
                  <a:pt x="1050" y="87"/>
                </a:cubicBezTo>
                <a:lnTo>
                  <a:pt x="1050" y="962"/>
                </a:lnTo>
                <a:cubicBezTo>
                  <a:pt x="1050" y="1011"/>
                  <a:pt x="1012" y="1050"/>
                  <a:pt x="962" y="1050"/>
                </a:cubicBezTo>
                <a:lnTo>
                  <a:pt x="437" y="1050"/>
                </a:lnTo>
                <a:cubicBezTo>
                  <a:pt x="388" y="1050"/>
                  <a:pt x="350" y="1011"/>
                  <a:pt x="350" y="962"/>
                </a:cubicBezTo>
                <a:lnTo>
                  <a:pt x="350" y="87"/>
                </a:lnTo>
                <a:cubicBezTo>
                  <a:pt x="350" y="38"/>
                  <a:pt x="388" y="0"/>
                  <a:pt x="437" y="0"/>
                </a:cubicBezTo>
                <a:lnTo>
                  <a:pt x="962" y="0"/>
                </a:lnTo>
                <a:close/>
                <a:moveTo>
                  <a:pt x="1107" y="817"/>
                </a:moveTo>
                <a:lnTo>
                  <a:pt x="1107" y="232"/>
                </a:lnTo>
                <a:lnTo>
                  <a:pt x="1225" y="232"/>
                </a:lnTo>
                <a:lnTo>
                  <a:pt x="1225" y="817"/>
                </a:lnTo>
                <a:lnTo>
                  <a:pt x="1107" y="817"/>
                </a:lnTo>
                <a:close/>
                <a:moveTo>
                  <a:pt x="1282" y="350"/>
                </a:moveTo>
                <a:lnTo>
                  <a:pt x="1400" y="350"/>
                </a:lnTo>
                <a:lnTo>
                  <a:pt x="1400" y="700"/>
                </a:lnTo>
                <a:lnTo>
                  <a:pt x="1282" y="700"/>
                </a:lnTo>
                <a:lnTo>
                  <a:pt x="1282" y="350"/>
                </a:lnTo>
                <a:close/>
                <a:moveTo>
                  <a:pt x="175" y="817"/>
                </a:moveTo>
                <a:lnTo>
                  <a:pt x="175" y="232"/>
                </a:lnTo>
                <a:lnTo>
                  <a:pt x="293" y="232"/>
                </a:lnTo>
                <a:lnTo>
                  <a:pt x="293" y="817"/>
                </a:lnTo>
                <a:lnTo>
                  <a:pt x="175" y="817"/>
                </a:lnTo>
                <a:close/>
                <a:moveTo>
                  <a:pt x="0" y="700"/>
                </a:moveTo>
                <a:lnTo>
                  <a:pt x="0" y="350"/>
                </a:lnTo>
                <a:lnTo>
                  <a:pt x="118" y="350"/>
                </a:lnTo>
                <a:lnTo>
                  <a:pt x="118" y="700"/>
                </a:lnTo>
                <a:lnTo>
                  <a:pt x="0" y="70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2170112" y="1543844"/>
            <a:ext cx="419100" cy="315914"/>
          </a:xfrm>
          <a:custGeom>
            <a:avLst/>
            <a:gdLst>
              <a:gd name="T0" fmla="*/ 933 w 1166"/>
              <a:gd name="T1" fmla="*/ 118 h 876"/>
              <a:gd name="T2" fmla="*/ 1165 w 1166"/>
              <a:gd name="T3" fmla="*/ 118 h 876"/>
              <a:gd name="T4" fmla="*/ 1165 w 1166"/>
              <a:gd name="T5" fmla="*/ 760 h 876"/>
              <a:gd name="T6" fmla="*/ 933 w 1166"/>
              <a:gd name="T7" fmla="*/ 760 h 876"/>
              <a:gd name="T8" fmla="*/ 933 w 1166"/>
              <a:gd name="T9" fmla="*/ 118 h 876"/>
              <a:gd name="T10" fmla="*/ 0 w 1166"/>
              <a:gd name="T11" fmla="*/ 760 h 876"/>
              <a:gd name="T12" fmla="*/ 0 w 1166"/>
              <a:gd name="T13" fmla="*/ 118 h 876"/>
              <a:gd name="T14" fmla="*/ 233 w 1166"/>
              <a:gd name="T15" fmla="*/ 118 h 876"/>
              <a:gd name="T16" fmla="*/ 233 w 1166"/>
              <a:gd name="T17" fmla="*/ 760 h 876"/>
              <a:gd name="T18" fmla="*/ 0 w 1166"/>
              <a:gd name="T19" fmla="*/ 760 h 876"/>
              <a:gd name="T20" fmla="*/ 290 w 1166"/>
              <a:gd name="T21" fmla="*/ 875 h 876"/>
              <a:gd name="T22" fmla="*/ 290 w 1166"/>
              <a:gd name="T23" fmla="*/ 0 h 876"/>
              <a:gd name="T24" fmla="*/ 875 w 1166"/>
              <a:gd name="T25" fmla="*/ 0 h 876"/>
              <a:gd name="T26" fmla="*/ 875 w 1166"/>
              <a:gd name="T27" fmla="*/ 875 h 876"/>
              <a:gd name="T28" fmla="*/ 290 w 1166"/>
              <a:gd name="T29" fmla="*/ 875 h 8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66" h="876">
                <a:moveTo>
                  <a:pt x="933" y="118"/>
                </a:moveTo>
                <a:lnTo>
                  <a:pt x="1165" y="118"/>
                </a:lnTo>
                <a:lnTo>
                  <a:pt x="1165" y="760"/>
                </a:lnTo>
                <a:lnTo>
                  <a:pt x="933" y="760"/>
                </a:lnTo>
                <a:lnTo>
                  <a:pt x="933" y="118"/>
                </a:lnTo>
                <a:close/>
                <a:moveTo>
                  <a:pt x="0" y="760"/>
                </a:moveTo>
                <a:lnTo>
                  <a:pt x="0" y="118"/>
                </a:lnTo>
                <a:lnTo>
                  <a:pt x="233" y="118"/>
                </a:lnTo>
                <a:lnTo>
                  <a:pt x="233" y="760"/>
                </a:lnTo>
                <a:lnTo>
                  <a:pt x="0" y="760"/>
                </a:lnTo>
                <a:close/>
                <a:moveTo>
                  <a:pt x="290" y="875"/>
                </a:moveTo>
                <a:lnTo>
                  <a:pt x="290" y="0"/>
                </a:lnTo>
                <a:lnTo>
                  <a:pt x="875" y="0"/>
                </a:lnTo>
                <a:lnTo>
                  <a:pt x="875" y="875"/>
                </a:lnTo>
                <a:lnTo>
                  <a:pt x="290" y="8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3271839" y="1564481"/>
            <a:ext cx="357187" cy="273050"/>
          </a:xfrm>
          <a:custGeom>
            <a:avLst/>
            <a:gdLst>
              <a:gd name="T0" fmla="*/ 236 w 994"/>
              <a:gd name="T1" fmla="*/ 757 h 758"/>
              <a:gd name="T2" fmla="*/ 236 w 994"/>
              <a:gd name="T3" fmla="*/ 0 h 758"/>
              <a:gd name="T4" fmla="*/ 761 w 994"/>
              <a:gd name="T5" fmla="*/ 0 h 758"/>
              <a:gd name="T6" fmla="*/ 761 w 994"/>
              <a:gd name="T7" fmla="*/ 757 h 758"/>
              <a:gd name="T8" fmla="*/ 236 w 994"/>
              <a:gd name="T9" fmla="*/ 757 h 758"/>
              <a:gd name="T10" fmla="*/ 818 w 994"/>
              <a:gd name="T11" fmla="*/ 0 h 758"/>
              <a:gd name="T12" fmla="*/ 993 w 994"/>
              <a:gd name="T13" fmla="*/ 0 h 758"/>
              <a:gd name="T14" fmla="*/ 993 w 994"/>
              <a:gd name="T15" fmla="*/ 757 h 758"/>
              <a:gd name="T16" fmla="*/ 818 w 994"/>
              <a:gd name="T17" fmla="*/ 757 h 758"/>
              <a:gd name="T18" fmla="*/ 818 w 994"/>
              <a:gd name="T19" fmla="*/ 0 h 758"/>
              <a:gd name="T20" fmla="*/ 0 w 994"/>
              <a:gd name="T21" fmla="*/ 757 h 758"/>
              <a:gd name="T22" fmla="*/ 0 w 994"/>
              <a:gd name="T23" fmla="*/ 0 h 758"/>
              <a:gd name="T24" fmla="*/ 175 w 994"/>
              <a:gd name="T25" fmla="*/ 0 h 758"/>
              <a:gd name="T26" fmla="*/ 175 w 994"/>
              <a:gd name="T27" fmla="*/ 757 h 758"/>
              <a:gd name="T28" fmla="*/ 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236" y="757"/>
                </a:moveTo>
                <a:lnTo>
                  <a:pt x="236" y="0"/>
                </a:lnTo>
                <a:lnTo>
                  <a:pt x="761" y="0"/>
                </a:lnTo>
                <a:lnTo>
                  <a:pt x="761" y="757"/>
                </a:lnTo>
                <a:lnTo>
                  <a:pt x="236" y="757"/>
                </a:lnTo>
                <a:close/>
                <a:moveTo>
                  <a:pt x="818" y="0"/>
                </a:moveTo>
                <a:lnTo>
                  <a:pt x="993" y="0"/>
                </a:lnTo>
                <a:lnTo>
                  <a:pt x="993" y="757"/>
                </a:lnTo>
                <a:lnTo>
                  <a:pt x="818" y="757"/>
                </a:lnTo>
                <a:lnTo>
                  <a:pt x="818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175" y="0"/>
                </a:lnTo>
                <a:lnTo>
                  <a:pt x="175" y="757"/>
                </a:lnTo>
                <a:lnTo>
                  <a:pt x="0" y="75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6" name="Freeform 15"/>
          <p:cNvSpPr>
            <a:spLocks noChangeArrowheads="1"/>
          </p:cNvSpPr>
          <p:nvPr/>
        </p:nvSpPr>
        <p:spPr bwMode="auto">
          <a:xfrm>
            <a:off x="4321176" y="1512095"/>
            <a:ext cx="398463" cy="377825"/>
          </a:xfrm>
          <a:custGeom>
            <a:avLst/>
            <a:gdLst>
              <a:gd name="T0" fmla="*/ 1050 w 1108"/>
              <a:gd name="T1" fmla="*/ 0 h 1051"/>
              <a:gd name="T2" fmla="*/ 1107 w 1108"/>
              <a:gd name="T3" fmla="*/ 57 h 1051"/>
              <a:gd name="T4" fmla="*/ 1107 w 1108"/>
              <a:gd name="T5" fmla="*/ 407 h 1051"/>
              <a:gd name="T6" fmla="*/ 1050 w 1108"/>
              <a:gd name="T7" fmla="*/ 467 h 1051"/>
              <a:gd name="T8" fmla="*/ 57 w 1108"/>
              <a:gd name="T9" fmla="*/ 467 h 1051"/>
              <a:gd name="T10" fmla="*/ 0 w 1108"/>
              <a:gd name="T11" fmla="*/ 407 h 1051"/>
              <a:gd name="T12" fmla="*/ 0 w 1108"/>
              <a:gd name="T13" fmla="*/ 57 h 1051"/>
              <a:gd name="T14" fmla="*/ 57 w 1108"/>
              <a:gd name="T15" fmla="*/ 0 h 1051"/>
              <a:gd name="T16" fmla="*/ 1050 w 1108"/>
              <a:gd name="T17" fmla="*/ 0 h 1051"/>
              <a:gd name="T18" fmla="*/ 1050 w 1108"/>
              <a:gd name="T19" fmla="*/ 582 h 1051"/>
              <a:gd name="T20" fmla="*/ 1107 w 1108"/>
              <a:gd name="T21" fmla="*/ 642 h 1051"/>
              <a:gd name="T22" fmla="*/ 1107 w 1108"/>
              <a:gd name="T23" fmla="*/ 992 h 1051"/>
              <a:gd name="T24" fmla="*/ 1050 w 1108"/>
              <a:gd name="T25" fmla="*/ 1050 h 1051"/>
              <a:gd name="T26" fmla="*/ 57 w 1108"/>
              <a:gd name="T27" fmla="*/ 1050 h 1051"/>
              <a:gd name="T28" fmla="*/ 0 w 1108"/>
              <a:gd name="T29" fmla="*/ 992 h 1051"/>
              <a:gd name="T30" fmla="*/ 0 w 1108"/>
              <a:gd name="T31" fmla="*/ 642 h 1051"/>
              <a:gd name="T32" fmla="*/ 57 w 1108"/>
              <a:gd name="T33" fmla="*/ 582 h 1051"/>
              <a:gd name="T34" fmla="*/ 1050 w 1108"/>
              <a:gd name="T35" fmla="*/ 582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08" h="1051">
                <a:moveTo>
                  <a:pt x="1050" y="0"/>
                </a:moveTo>
                <a:cubicBezTo>
                  <a:pt x="1083" y="0"/>
                  <a:pt x="1107" y="24"/>
                  <a:pt x="1107" y="57"/>
                </a:cubicBezTo>
                <a:lnTo>
                  <a:pt x="1107" y="407"/>
                </a:lnTo>
                <a:cubicBezTo>
                  <a:pt x="1107" y="440"/>
                  <a:pt x="1083" y="467"/>
                  <a:pt x="1050" y="467"/>
                </a:cubicBezTo>
                <a:lnTo>
                  <a:pt x="57" y="467"/>
                </a:lnTo>
                <a:cubicBezTo>
                  <a:pt x="25" y="467"/>
                  <a:pt x="0" y="440"/>
                  <a:pt x="0" y="407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1050" y="0"/>
                </a:lnTo>
                <a:close/>
                <a:moveTo>
                  <a:pt x="1050" y="582"/>
                </a:moveTo>
                <a:cubicBezTo>
                  <a:pt x="1083" y="582"/>
                  <a:pt x="1107" y="609"/>
                  <a:pt x="1107" y="642"/>
                </a:cubicBezTo>
                <a:lnTo>
                  <a:pt x="1107" y="992"/>
                </a:lnTo>
                <a:cubicBezTo>
                  <a:pt x="1107" y="1025"/>
                  <a:pt x="1083" y="1050"/>
                  <a:pt x="1050" y="1050"/>
                </a:cubicBezTo>
                <a:lnTo>
                  <a:pt x="57" y="1050"/>
                </a:lnTo>
                <a:cubicBezTo>
                  <a:pt x="25" y="1050"/>
                  <a:pt x="0" y="1025"/>
                  <a:pt x="0" y="992"/>
                </a:cubicBezTo>
                <a:lnTo>
                  <a:pt x="0" y="642"/>
                </a:lnTo>
                <a:cubicBezTo>
                  <a:pt x="0" y="609"/>
                  <a:pt x="25" y="582"/>
                  <a:pt x="57" y="582"/>
                </a:cubicBezTo>
                <a:lnTo>
                  <a:pt x="1050" y="58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7" name="Freeform 16"/>
          <p:cNvSpPr>
            <a:spLocks noChangeArrowheads="1"/>
          </p:cNvSpPr>
          <p:nvPr/>
        </p:nvSpPr>
        <p:spPr bwMode="auto">
          <a:xfrm>
            <a:off x="5360987" y="1575594"/>
            <a:ext cx="463550" cy="252412"/>
          </a:xfrm>
          <a:custGeom>
            <a:avLst/>
            <a:gdLst>
              <a:gd name="T0" fmla="*/ 1080 w 1286"/>
              <a:gd name="T1" fmla="*/ 350 h 701"/>
              <a:gd name="T2" fmla="*/ 1168 w 1286"/>
              <a:gd name="T3" fmla="*/ 262 h 701"/>
              <a:gd name="T4" fmla="*/ 1080 w 1286"/>
              <a:gd name="T5" fmla="*/ 175 h 701"/>
              <a:gd name="T6" fmla="*/ 993 w 1286"/>
              <a:gd name="T7" fmla="*/ 262 h 701"/>
              <a:gd name="T8" fmla="*/ 1080 w 1286"/>
              <a:gd name="T9" fmla="*/ 350 h 701"/>
              <a:gd name="T10" fmla="*/ 848 w 1286"/>
              <a:gd name="T11" fmla="*/ 525 h 701"/>
              <a:gd name="T12" fmla="*/ 935 w 1286"/>
              <a:gd name="T13" fmla="*/ 437 h 701"/>
              <a:gd name="T14" fmla="*/ 848 w 1286"/>
              <a:gd name="T15" fmla="*/ 350 h 701"/>
              <a:gd name="T16" fmla="*/ 760 w 1286"/>
              <a:gd name="T17" fmla="*/ 437 h 701"/>
              <a:gd name="T18" fmla="*/ 848 w 1286"/>
              <a:gd name="T19" fmla="*/ 525 h 701"/>
              <a:gd name="T20" fmla="*/ 585 w 1286"/>
              <a:gd name="T21" fmla="*/ 407 h 701"/>
              <a:gd name="T22" fmla="*/ 585 w 1286"/>
              <a:gd name="T23" fmla="*/ 292 h 701"/>
              <a:gd name="T24" fmla="*/ 410 w 1286"/>
              <a:gd name="T25" fmla="*/ 292 h 701"/>
              <a:gd name="T26" fmla="*/ 410 w 1286"/>
              <a:gd name="T27" fmla="*/ 117 h 701"/>
              <a:gd name="T28" fmla="*/ 293 w 1286"/>
              <a:gd name="T29" fmla="*/ 117 h 701"/>
              <a:gd name="T30" fmla="*/ 293 w 1286"/>
              <a:gd name="T31" fmla="*/ 292 h 701"/>
              <a:gd name="T32" fmla="*/ 118 w 1286"/>
              <a:gd name="T33" fmla="*/ 292 h 701"/>
              <a:gd name="T34" fmla="*/ 118 w 1286"/>
              <a:gd name="T35" fmla="*/ 407 h 701"/>
              <a:gd name="T36" fmla="*/ 293 w 1286"/>
              <a:gd name="T37" fmla="*/ 407 h 701"/>
              <a:gd name="T38" fmla="*/ 293 w 1286"/>
              <a:gd name="T39" fmla="*/ 582 h 701"/>
              <a:gd name="T40" fmla="*/ 410 w 1286"/>
              <a:gd name="T41" fmla="*/ 582 h 701"/>
              <a:gd name="T42" fmla="*/ 410 w 1286"/>
              <a:gd name="T43" fmla="*/ 407 h 701"/>
              <a:gd name="T44" fmla="*/ 585 w 1286"/>
              <a:gd name="T45" fmla="*/ 407 h 701"/>
              <a:gd name="T46" fmla="*/ 1168 w 1286"/>
              <a:gd name="T47" fmla="*/ 0 h 701"/>
              <a:gd name="T48" fmla="*/ 1285 w 1286"/>
              <a:gd name="T49" fmla="*/ 117 h 701"/>
              <a:gd name="T50" fmla="*/ 1285 w 1286"/>
              <a:gd name="T51" fmla="*/ 582 h 701"/>
              <a:gd name="T52" fmla="*/ 1168 w 1286"/>
              <a:gd name="T53" fmla="*/ 700 h 701"/>
              <a:gd name="T54" fmla="*/ 118 w 1286"/>
              <a:gd name="T55" fmla="*/ 700 h 701"/>
              <a:gd name="T56" fmla="*/ 0 w 1286"/>
              <a:gd name="T57" fmla="*/ 582 h 701"/>
              <a:gd name="T58" fmla="*/ 0 w 1286"/>
              <a:gd name="T59" fmla="*/ 117 h 701"/>
              <a:gd name="T60" fmla="*/ 118 w 1286"/>
              <a:gd name="T61" fmla="*/ 0 h 701"/>
              <a:gd name="T62" fmla="*/ 1168 w 1286"/>
              <a:gd name="T63" fmla="*/ 0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6" h="701">
                <a:moveTo>
                  <a:pt x="1080" y="350"/>
                </a:moveTo>
                <a:cubicBezTo>
                  <a:pt x="1129" y="350"/>
                  <a:pt x="1168" y="311"/>
                  <a:pt x="1168" y="262"/>
                </a:cubicBezTo>
                <a:cubicBezTo>
                  <a:pt x="1168" y="213"/>
                  <a:pt x="1129" y="175"/>
                  <a:pt x="1080" y="175"/>
                </a:cubicBezTo>
                <a:cubicBezTo>
                  <a:pt x="1031" y="175"/>
                  <a:pt x="993" y="213"/>
                  <a:pt x="993" y="262"/>
                </a:cubicBezTo>
                <a:cubicBezTo>
                  <a:pt x="993" y="311"/>
                  <a:pt x="1031" y="350"/>
                  <a:pt x="1080" y="350"/>
                </a:cubicBezTo>
                <a:close/>
                <a:moveTo>
                  <a:pt x="848" y="525"/>
                </a:moveTo>
                <a:cubicBezTo>
                  <a:pt x="897" y="525"/>
                  <a:pt x="935" y="486"/>
                  <a:pt x="935" y="437"/>
                </a:cubicBezTo>
                <a:cubicBezTo>
                  <a:pt x="935" y="388"/>
                  <a:pt x="897" y="350"/>
                  <a:pt x="848" y="350"/>
                </a:cubicBezTo>
                <a:cubicBezTo>
                  <a:pt x="798" y="350"/>
                  <a:pt x="760" y="388"/>
                  <a:pt x="760" y="437"/>
                </a:cubicBezTo>
                <a:cubicBezTo>
                  <a:pt x="760" y="486"/>
                  <a:pt x="798" y="525"/>
                  <a:pt x="848" y="525"/>
                </a:cubicBezTo>
                <a:close/>
                <a:moveTo>
                  <a:pt x="585" y="407"/>
                </a:moveTo>
                <a:lnTo>
                  <a:pt x="585" y="292"/>
                </a:lnTo>
                <a:lnTo>
                  <a:pt x="410" y="292"/>
                </a:lnTo>
                <a:lnTo>
                  <a:pt x="410" y="117"/>
                </a:lnTo>
                <a:lnTo>
                  <a:pt x="293" y="117"/>
                </a:lnTo>
                <a:lnTo>
                  <a:pt x="293" y="292"/>
                </a:lnTo>
                <a:lnTo>
                  <a:pt x="118" y="292"/>
                </a:lnTo>
                <a:lnTo>
                  <a:pt x="118" y="407"/>
                </a:lnTo>
                <a:lnTo>
                  <a:pt x="293" y="407"/>
                </a:lnTo>
                <a:lnTo>
                  <a:pt x="293" y="582"/>
                </a:lnTo>
                <a:lnTo>
                  <a:pt x="410" y="582"/>
                </a:lnTo>
                <a:lnTo>
                  <a:pt x="410" y="407"/>
                </a:lnTo>
                <a:lnTo>
                  <a:pt x="585" y="407"/>
                </a:lnTo>
                <a:close/>
                <a:moveTo>
                  <a:pt x="1168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582"/>
                </a:lnTo>
                <a:cubicBezTo>
                  <a:pt x="1285" y="645"/>
                  <a:pt x="1230" y="700"/>
                  <a:pt x="1168" y="700"/>
                </a:cubicBezTo>
                <a:lnTo>
                  <a:pt x="118" y="700"/>
                </a:lnTo>
                <a:cubicBezTo>
                  <a:pt x="55" y="700"/>
                  <a:pt x="0" y="645"/>
                  <a:pt x="0" y="582"/>
                </a:cubicBezTo>
                <a:lnTo>
                  <a:pt x="0" y="117"/>
                </a:lnTo>
                <a:cubicBezTo>
                  <a:pt x="0" y="54"/>
                  <a:pt x="55" y="0"/>
                  <a:pt x="118" y="0"/>
                </a:cubicBezTo>
                <a:lnTo>
                  <a:pt x="1168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8" name="Freeform 17"/>
          <p:cNvSpPr>
            <a:spLocks noChangeArrowheads="1"/>
          </p:cNvSpPr>
          <p:nvPr/>
        </p:nvSpPr>
        <p:spPr bwMode="auto">
          <a:xfrm>
            <a:off x="6473826" y="1575594"/>
            <a:ext cx="377825" cy="252412"/>
          </a:xfrm>
          <a:custGeom>
            <a:avLst/>
            <a:gdLst>
              <a:gd name="T0" fmla="*/ 818 w 1051"/>
              <a:gd name="T1" fmla="*/ 262 h 701"/>
              <a:gd name="T2" fmla="*/ 1050 w 1051"/>
              <a:gd name="T3" fmla="*/ 30 h 701"/>
              <a:gd name="T4" fmla="*/ 1050 w 1051"/>
              <a:gd name="T5" fmla="*/ 669 h 701"/>
              <a:gd name="T6" fmla="*/ 818 w 1051"/>
              <a:gd name="T7" fmla="*/ 437 h 701"/>
              <a:gd name="T8" fmla="*/ 818 w 1051"/>
              <a:gd name="T9" fmla="*/ 642 h 701"/>
              <a:gd name="T10" fmla="*/ 758 w 1051"/>
              <a:gd name="T11" fmla="*/ 700 h 701"/>
              <a:gd name="T12" fmla="*/ 58 w 1051"/>
              <a:gd name="T13" fmla="*/ 700 h 701"/>
              <a:gd name="T14" fmla="*/ 0 w 1051"/>
              <a:gd name="T15" fmla="*/ 642 h 701"/>
              <a:gd name="T16" fmla="*/ 0 w 1051"/>
              <a:gd name="T17" fmla="*/ 57 h 701"/>
              <a:gd name="T18" fmla="*/ 58 w 1051"/>
              <a:gd name="T19" fmla="*/ 0 h 701"/>
              <a:gd name="T20" fmla="*/ 758 w 1051"/>
              <a:gd name="T21" fmla="*/ 0 h 701"/>
              <a:gd name="T22" fmla="*/ 818 w 1051"/>
              <a:gd name="T23" fmla="*/ 57 h 701"/>
              <a:gd name="T24" fmla="*/ 818 w 1051"/>
              <a:gd name="T25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1" h="701"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1" y="700"/>
                  <a:pt x="758" y="700"/>
                </a:cubicBezTo>
                <a:lnTo>
                  <a:pt x="58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8" y="0"/>
                </a:cubicBezTo>
                <a:lnTo>
                  <a:pt x="758" y="0"/>
                </a:lnTo>
                <a:cubicBezTo>
                  <a:pt x="791" y="0"/>
                  <a:pt x="818" y="24"/>
                  <a:pt x="818" y="57"/>
                </a:cubicBezTo>
                <a:lnTo>
                  <a:pt x="818" y="262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19" name="Freeform 18"/>
          <p:cNvSpPr>
            <a:spLocks noChangeArrowheads="1"/>
          </p:cNvSpPr>
          <p:nvPr/>
        </p:nvSpPr>
        <p:spPr bwMode="auto">
          <a:xfrm>
            <a:off x="7534276" y="1502569"/>
            <a:ext cx="398463" cy="398463"/>
          </a:xfrm>
          <a:custGeom>
            <a:avLst/>
            <a:gdLst>
              <a:gd name="T0" fmla="*/ 73 w 1108"/>
              <a:gd name="T1" fmla="*/ 0 h 1108"/>
              <a:gd name="T2" fmla="*/ 1107 w 1108"/>
              <a:gd name="T3" fmla="*/ 1033 h 1108"/>
              <a:gd name="T4" fmla="*/ 1033 w 1108"/>
              <a:gd name="T5" fmla="*/ 1107 h 1108"/>
              <a:gd name="T6" fmla="*/ 847 w 1108"/>
              <a:gd name="T7" fmla="*/ 921 h 1108"/>
              <a:gd name="T8" fmla="*/ 814 w 1108"/>
              <a:gd name="T9" fmla="*/ 932 h 1108"/>
              <a:gd name="T10" fmla="*/ 114 w 1108"/>
              <a:gd name="T11" fmla="*/ 932 h 1108"/>
              <a:gd name="T12" fmla="*/ 57 w 1108"/>
              <a:gd name="T13" fmla="*/ 875 h 1108"/>
              <a:gd name="T14" fmla="*/ 57 w 1108"/>
              <a:gd name="T15" fmla="*/ 290 h 1108"/>
              <a:gd name="T16" fmla="*/ 114 w 1108"/>
              <a:gd name="T17" fmla="*/ 232 h 1108"/>
              <a:gd name="T18" fmla="*/ 158 w 1108"/>
              <a:gd name="T19" fmla="*/ 232 h 1108"/>
              <a:gd name="T20" fmla="*/ 0 w 1108"/>
              <a:gd name="T21" fmla="*/ 74 h 1108"/>
              <a:gd name="T22" fmla="*/ 73 w 1108"/>
              <a:gd name="T23" fmla="*/ 0 h 1108"/>
              <a:gd name="T24" fmla="*/ 1107 w 1108"/>
              <a:gd name="T25" fmla="*/ 262 h 1108"/>
              <a:gd name="T26" fmla="*/ 1107 w 1108"/>
              <a:gd name="T27" fmla="*/ 886 h 1108"/>
              <a:gd name="T28" fmla="*/ 454 w 1108"/>
              <a:gd name="T29" fmla="*/ 232 h 1108"/>
              <a:gd name="T30" fmla="*/ 814 w 1108"/>
              <a:gd name="T31" fmla="*/ 232 h 1108"/>
              <a:gd name="T32" fmla="*/ 875 w 1108"/>
              <a:gd name="T33" fmla="*/ 290 h 1108"/>
              <a:gd name="T34" fmla="*/ 875 w 1108"/>
              <a:gd name="T35" fmla="*/ 495 h 1108"/>
              <a:gd name="T36" fmla="*/ 1107 w 1108"/>
              <a:gd name="T37" fmla="*/ 262 h 1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108">
                <a:moveTo>
                  <a:pt x="73" y="0"/>
                </a:moveTo>
                <a:lnTo>
                  <a:pt x="1107" y="1033"/>
                </a:lnTo>
                <a:lnTo>
                  <a:pt x="1033" y="1107"/>
                </a:lnTo>
                <a:lnTo>
                  <a:pt x="847" y="921"/>
                </a:lnTo>
                <a:cubicBezTo>
                  <a:pt x="839" y="927"/>
                  <a:pt x="825" y="932"/>
                  <a:pt x="814" y="932"/>
                </a:cubicBezTo>
                <a:lnTo>
                  <a:pt x="114" y="932"/>
                </a:lnTo>
                <a:cubicBezTo>
                  <a:pt x="82" y="932"/>
                  <a:pt x="57" y="908"/>
                  <a:pt x="57" y="875"/>
                </a:cubicBezTo>
                <a:lnTo>
                  <a:pt x="57" y="290"/>
                </a:lnTo>
                <a:cubicBezTo>
                  <a:pt x="57" y="257"/>
                  <a:pt x="82" y="232"/>
                  <a:pt x="114" y="232"/>
                </a:cubicBezTo>
                <a:lnTo>
                  <a:pt x="158" y="232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1107" y="262"/>
                </a:moveTo>
                <a:lnTo>
                  <a:pt x="1107" y="886"/>
                </a:lnTo>
                <a:lnTo>
                  <a:pt x="454" y="232"/>
                </a:lnTo>
                <a:lnTo>
                  <a:pt x="814" y="232"/>
                </a:lnTo>
                <a:cubicBezTo>
                  <a:pt x="847" y="232"/>
                  <a:pt x="875" y="257"/>
                  <a:pt x="875" y="290"/>
                </a:cubicBezTo>
                <a:lnTo>
                  <a:pt x="875" y="495"/>
                </a:lnTo>
                <a:lnTo>
                  <a:pt x="1107" y="26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0" name="Freeform 19"/>
          <p:cNvSpPr>
            <a:spLocks noChangeArrowheads="1"/>
          </p:cNvSpPr>
          <p:nvPr/>
        </p:nvSpPr>
        <p:spPr bwMode="auto">
          <a:xfrm>
            <a:off x="8594724" y="1491456"/>
            <a:ext cx="419100" cy="419100"/>
          </a:xfrm>
          <a:custGeom>
            <a:avLst/>
            <a:gdLst>
              <a:gd name="T0" fmla="*/ 582 w 1166"/>
              <a:gd name="T1" fmla="*/ 727 h 1166"/>
              <a:gd name="T2" fmla="*/ 932 w 1166"/>
              <a:gd name="T3" fmla="*/ 465 h 1166"/>
              <a:gd name="T4" fmla="*/ 582 w 1166"/>
              <a:gd name="T5" fmla="*/ 203 h 1166"/>
              <a:gd name="T6" fmla="*/ 582 w 1166"/>
              <a:gd name="T7" fmla="*/ 727 h 1166"/>
              <a:gd name="T8" fmla="*/ 1050 w 1166"/>
              <a:gd name="T9" fmla="*/ 0 h 1166"/>
              <a:gd name="T10" fmla="*/ 1165 w 1166"/>
              <a:gd name="T11" fmla="*/ 115 h 1166"/>
              <a:gd name="T12" fmla="*/ 1165 w 1166"/>
              <a:gd name="T13" fmla="*/ 815 h 1166"/>
              <a:gd name="T14" fmla="*/ 1050 w 1166"/>
              <a:gd name="T15" fmla="*/ 933 h 1166"/>
              <a:gd name="T16" fmla="*/ 350 w 1166"/>
              <a:gd name="T17" fmla="*/ 933 h 1166"/>
              <a:gd name="T18" fmla="*/ 232 w 1166"/>
              <a:gd name="T19" fmla="*/ 815 h 1166"/>
              <a:gd name="T20" fmla="*/ 232 w 1166"/>
              <a:gd name="T21" fmla="*/ 115 h 1166"/>
              <a:gd name="T22" fmla="*/ 350 w 1166"/>
              <a:gd name="T23" fmla="*/ 0 h 1166"/>
              <a:gd name="T24" fmla="*/ 1050 w 1166"/>
              <a:gd name="T25" fmla="*/ 0 h 1166"/>
              <a:gd name="T26" fmla="*/ 115 w 1166"/>
              <a:gd name="T27" fmla="*/ 233 h 1166"/>
              <a:gd name="T28" fmla="*/ 115 w 1166"/>
              <a:gd name="T29" fmla="*/ 1050 h 1166"/>
              <a:gd name="T30" fmla="*/ 932 w 1166"/>
              <a:gd name="T31" fmla="*/ 1050 h 1166"/>
              <a:gd name="T32" fmla="*/ 932 w 1166"/>
              <a:gd name="T33" fmla="*/ 1165 h 1166"/>
              <a:gd name="T34" fmla="*/ 115 w 1166"/>
              <a:gd name="T35" fmla="*/ 1165 h 1166"/>
              <a:gd name="T36" fmla="*/ 0 w 1166"/>
              <a:gd name="T37" fmla="*/ 1050 h 1166"/>
              <a:gd name="T38" fmla="*/ 0 w 1166"/>
              <a:gd name="T39" fmla="*/ 233 h 1166"/>
              <a:gd name="T40" fmla="*/ 115 w 1166"/>
              <a:gd name="T41" fmla="*/ 233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6" h="1166">
                <a:moveTo>
                  <a:pt x="582" y="727"/>
                </a:moveTo>
                <a:lnTo>
                  <a:pt x="932" y="465"/>
                </a:lnTo>
                <a:lnTo>
                  <a:pt x="582" y="203"/>
                </a:lnTo>
                <a:lnTo>
                  <a:pt x="582" y="727"/>
                </a:lnTo>
                <a:close/>
                <a:moveTo>
                  <a:pt x="1050" y="0"/>
                </a:moveTo>
                <a:cubicBezTo>
                  <a:pt x="1113" y="0"/>
                  <a:pt x="1165" y="52"/>
                  <a:pt x="1165" y="115"/>
                </a:cubicBezTo>
                <a:lnTo>
                  <a:pt x="1165" y="815"/>
                </a:lnTo>
                <a:cubicBezTo>
                  <a:pt x="1165" y="878"/>
                  <a:pt x="1113" y="933"/>
                  <a:pt x="1050" y="933"/>
                </a:cubicBezTo>
                <a:lnTo>
                  <a:pt x="350" y="933"/>
                </a:lnTo>
                <a:cubicBezTo>
                  <a:pt x="287" y="933"/>
                  <a:pt x="232" y="878"/>
                  <a:pt x="232" y="815"/>
                </a:cubicBezTo>
                <a:lnTo>
                  <a:pt x="232" y="115"/>
                </a:lnTo>
                <a:cubicBezTo>
                  <a:pt x="232" y="52"/>
                  <a:pt x="287" y="0"/>
                  <a:pt x="350" y="0"/>
                </a:cubicBezTo>
                <a:lnTo>
                  <a:pt x="1050" y="0"/>
                </a:lnTo>
                <a:close/>
                <a:moveTo>
                  <a:pt x="115" y="233"/>
                </a:moveTo>
                <a:lnTo>
                  <a:pt x="115" y="1050"/>
                </a:lnTo>
                <a:lnTo>
                  <a:pt x="932" y="1050"/>
                </a:lnTo>
                <a:lnTo>
                  <a:pt x="932" y="1165"/>
                </a:lnTo>
                <a:lnTo>
                  <a:pt x="115" y="1165"/>
                </a:lnTo>
                <a:cubicBezTo>
                  <a:pt x="52" y="1165"/>
                  <a:pt x="0" y="1113"/>
                  <a:pt x="0" y="1050"/>
                </a:cubicBezTo>
                <a:lnTo>
                  <a:pt x="0" y="233"/>
                </a:lnTo>
                <a:lnTo>
                  <a:pt x="115" y="23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1" name="Freeform 20"/>
          <p:cNvSpPr>
            <a:spLocks noChangeArrowheads="1"/>
          </p:cNvSpPr>
          <p:nvPr/>
        </p:nvSpPr>
        <p:spPr bwMode="auto">
          <a:xfrm>
            <a:off x="9644062" y="1512095"/>
            <a:ext cx="463550" cy="377825"/>
          </a:xfrm>
          <a:custGeom>
            <a:avLst/>
            <a:gdLst>
              <a:gd name="T0" fmla="*/ 1167 w 1286"/>
              <a:gd name="T1" fmla="*/ 757 h 1051"/>
              <a:gd name="T2" fmla="*/ 1167 w 1286"/>
              <a:gd name="T3" fmla="*/ 117 h 1051"/>
              <a:gd name="T4" fmla="*/ 117 w 1286"/>
              <a:gd name="T5" fmla="*/ 117 h 1051"/>
              <a:gd name="T6" fmla="*/ 117 w 1286"/>
              <a:gd name="T7" fmla="*/ 757 h 1051"/>
              <a:gd name="T8" fmla="*/ 1167 w 1286"/>
              <a:gd name="T9" fmla="*/ 757 h 1051"/>
              <a:gd name="T10" fmla="*/ 1167 w 1286"/>
              <a:gd name="T11" fmla="*/ 0 h 1051"/>
              <a:gd name="T12" fmla="*/ 1285 w 1286"/>
              <a:gd name="T13" fmla="*/ 117 h 1051"/>
              <a:gd name="T14" fmla="*/ 1285 w 1286"/>
              <a:gd name="T15" fmla="*/ 932 h 1051"/>
              <a:gd name="T16" fmla="*/ 1167 w 1286"/>
              <a:gd name="T17" fmla="*/ 1050 h 1051"/>
              <a:gd name="T18" fmla="*/ 117 w 1286"/>
              <a:gd name="T19" fmla="*/ 1050 h 1051"/>
              <a:gd name="T20" fmla="*/ 0 w 1286"/>
              <a:gd name="T21" fmla="*/ 932 h 1051"/>
              <a:gd name="T22" fmla="*/ 0 w 1286"/>
              <a:gd name="T23" fmla="*/ 117 h 1051"/>
              <a:gd name="T24" fmla="*/ 117 w 1286"/>
              <a:gd name="T25" fmla="*/ 0 h 1051"/>
              <a:gd name="T26" fmla="*/ 1167 w 1286"/>
              <a:gd name="T2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1">
                <a:moveTo>
                  <a:pt x="1167" y="757"/>
                </a:moveTo>
                <a:lnTo>
                  <a:pt x="1167" y="117"/>
                </a:lnTo>
                <a:lnTo>
                  <a:pt x="117" y="117"/>
                </a:lnTo>
                <a:lnTo>
                  <a:pt x="117" y="757"/>
                </a:lnTo>
                <a:lnTo>
                  <a:pt x="1167" y="757"/>
                </a:lnTo>
                <a:close/>
                <a:moveTo>
                  <a:pt x="1167" y="0"/>
                </a:moveTo>
                <a:cubicBezTo>
                  <a:pt x="1230" y="0"/>
                  <a:pt x="1285" y="54"/>
                  <a:pt x="1285" y="117"/>
                </a:cubicBezTo>
                <a:lnTo>
                  <a:pt x="1285" y="932"/>
                </a:lnTo>
                <a:cubicBezTo>
                  <a:pt x="1285" y="995"/>
                  <a:pt x="1230" y="1050"/>
                  <a:pt x="1167" y="1050"/>
                </a:cubicBezTo>
                <a:lnTo>
                  <a:pt x="117" y="1050"/>
                </a:lnTo>
                <a:cubicBezTo>
                  <a:pt x="54" y="1050"/>
                  <a:pt x="0" y="995"/>
                  <a:pt x="0" y="932"/>
                </a:cubicBezTo>
                <a:lnTo>
                  <a:pt x="0" y="117"/>
                </a:lnTo>
                <a:cubicBezTo>
                  <a:pt x="0" y="54"/>
                  <a:pt x="54" y="0"/>
                  <a:pt x="117" y="0"/>
                </a:cubicBezTo>
                <a:lnTo>
                  <a:pt x="1167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2" name="Freeform 21"/>
          <p:cNvSpPr>
            <a:spLocks noChangeArrowheads="1"/>
          </p:cNvSpPr>
          <p:nvPr/>
        </p:nvSpPr>
        <p:spPr bwMode="auto">
          <a:xfrm>
            <a:off x="10756901" y="1575594"/>
            <a:ext cx="377825" cy="252412"/>
          </a:xfrm>
          <a:custGeom>
            <a:avLst/>
            <a:gdLst>
              <a:gd name="T0" fmla="*/ 643 w 1051"/>
              <a:gd name="T1" fmla="*/ 407 h 701"/>
              <a:gd name="T2" fmla="*/ 643 w 1051"/>
              <a:gd name="T3" fmla="*/ 292 h 701"/>
              <a:gd name="T4" fmla="*/ 468 w 1051"/>
              <a:gd name="T5" fmla="*/ 292 h 701"/>
              <a:gd name="T6" fmla="*/ 468 w 1051"/>
              <a:gd name="T7" fmla="*/ 117 h 701"/>
              <a:gd name="T8" fmla="*/ 350 w 1051"/>
              <a:gd name="T9" fmla="*/ 117 h 701"/>
              <a:gd name="T10" fmla="*/ 350 w 1051"/>
              <a:gd name="T11" fmla="*/ 292 h 701"/>
              <a:gd name="T12" fmla="*/ 175 w 1051"/>
              <a:gd name="T13" fmla="*/ 292 h 701"/>
              <a:gd name="T14" fmla="*/ 175 w 1051"/>
              <a:gd name="T15" fmla="*/ 407 h 701"/>
              <a:gd name="T16" fmla="*/ 350 w 1051"/>
              <a:gd name="T17" fmla="*/ 407 h 701"/>
              <a:gd name="T18" fmla="*/ 350 w 1051"/>
              <a:gd name="T19" fmla="*/ 582 h 701"/>
              <a:gd name="T20" fmla="*/ 468 w 1051"/>
              <a:gd name="T21" fmla="*/ 582 h 701"/>
              <a:gd name="T22" fmla="*/ 468 w 1051"/>
              <a:gd name="T23" fmla="*/ 407 h 701"/>
              <a:gd name="T24" fmla="*/ 643 w 1051"/>
              <a:gd name="T25" fmla="*/ 407 h 701"/>
              <a:gd name="T26" fmla="*/ 818 w 1051"/>
              <a:gd name="T27" fmla="*/ 262 h 701"/>
              <a:gd name="T28" fmla="*/ 1050 w 1051"/>
              <a:gd name="T29" fmla="*/ 30 h 701"/>
              <a:gd name="T30" fmla="*/ 1050 w 1051"/>
              <a:gd name="T31" fmla="*/ 669 h 701"/>
              <a:gd name="T32" fmla="*/ 818 w 1051"/>
              <a:gd name="T33" fmla="*/ 437 h 701"/>
              <a:gd name="T34" fmla="*/ 818 w 1051"/>
              <a:gd name="T35" fmla="*/ 642 h 701"/>
              <a:gd name="T36" fmla="*/ 757 w 1051"/>
              <a:gd name="T37" fmla="*/ 700 h 701"/>
              <a:gd name="T38" fmla="*/ 57 w 1051"/>
              <a:gd name="T39" fmla="*/ 700 h 701"/>
              <a:gd name="T40" fmla="*/ 0 w 1051"/>
              <a:gd name="T41" fmla="*/ 642 h 701"/>
              <a:gd name="T42" fmla="*/ 0 w 1051"/>
              <a:gd name="T43" fmla="*/ 57 h 701"/>
              <a:gd name="T44" fmla="*/ 57 w 1051"/>
              <a:gd name="T45" fmla="*/ 0 h 701"/>
              <a:gd name="T46" fmla="*/ 757 w 1051"/>
              <a:gd name="T47" fmla="*/ 0 h 701"/>
              <a:gd name="T48" fmla="*/ 818 w 1051"/>
              <a:gd name="T49" fmla="*/ 57 h 701"/>
              <a:gd name="T50" fmla="*/ 818 w 1051"/>
              <a:gd name="T51" fmla="*/ 262 h 7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51" h="701">
                <a:moveTo>
                  <a:pt x="643" y="407"/>
                </a:moveTo>
                <a:lnTo>
                  <a:pt x="643" y="292"/>
                </a:lnTo>
                <a:lnTo>
                  <a:pt x="468" y="292"/>
                </a:lnTo>
                <a:lnTo>
                  <a:pt x="468" y="117"/>
                </a:lnTo>
                <a:lnTo>
                  <a:pt x="350" y="117"/>
                </a:lnTo>
                <a:lnTo>
                  <a:pt x="350" y="292"/>
                </a:lnTo>
                <a:lnTo>
                  <a:pt x="175" y="292"/>
                </a:lnTo>
                <a:lnTo>
                  <a:pt x="175" y="407"/>
                </a:lnTo>
                <a:lnTo>
                  <a:pt x="350" y="407"/>
                </a:lnTo>
                <a:lnTo>
                  <a:pt x="350" y="582"/>
                </a:lnTo>
                <a:lnTo>
                  <a:pt x="468" y="582"/>
                </a:lnTo>
                <a:lnTo>
                  <a:pt x="468" y="407"/>
                </a:lnTo>
                <a:lnTo>
                  <a:pt x="643" y="407"/>
                </a:lnTo>
                <a:close/>
                <a:moveTo>
                  <a:pt x="818" y="262"/>
                </a:moveTo>
                <a:lnTo>
                  <a:pt x="1050" y="30"/>
                </a:lnTo>
                <a:lnTo>
                  <a:pt x="1050" y="669"/>
                </a:lnTo>
                <a:lnTo>
                  <a:pt x="818" y="437"/>
                </a:lnTo>
                <a:lnTo>
                  <a:pt x="818" y="642"/>
                </a:lnTo>
                <a:cubicBezTo>
                  <a:pt x="818" y="675"/>
                  <a:pt x="790" y="700"/>
                  <a:pt x="757" y="700"/>
                </a:cubicBezTo>
                <a:lnTo>
                  <a:pt x="57" y="700"/>
                </a:lnTo>
                <a:cubicBezTo>
                  <a:pt x="25" y="700"/>
                  <a:pt x="0" y="675"/>
                  <a:pt x="0" y="642"/>
                </a:cubicBezTo>
                <a:lnTo>
                  <a:pt x="0" y="57"/>
                </a:lnTo>
                <a:cubicBezTo>
                  <a:pt x="0" y="24"/>
                  <a:pt x="25" y="0"/>
                  <a:pt x="57" y="0"/>
                </a:cubicBezTo>
                <a:lnTo>
                  <a:pt x="757" y="0"/>
                </a:lnTo>
                <a:cubicBezTo>
                  <a:pt x="790" y="0"/>
                  <a:pt x="818" y="24"/>
                  <a:pt x="818" y="57"/>
                </a:cubicBezTo>
                <a:lnTo>
                  <a:pt x="818" y="26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3" name="Freeform 22"/>
          <p:cNvSpPr>
            <a:spLocks noChangeArrowheads="1"/>
          </p:cNvSpPr>
          <p:nvPr/>
        </p:nvSpPr>
        <p:spPr bwMode="auto">
          <a:xfrm>
            <a:off x="105568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757 h 758"/>
              <a:gd name="T6" fmla="*/ 700 w 994"/>
              <a:gd name="T7" fmla="*/ 757 h 758"/>
              <a:gd name="T8" fmla="*/ 700 w 994"/>
              <a:gd name="T9" fmla="*/ 0 h 758"/>
              <a:gd name="T10" fmla="*/ 0 w 994"/>
              <a:gd name="T11" fmla="*/ 757 h 758"/>
              <a:gd name="T12" fmla="*/ 0 w 994"/>
              <a:gd name="T13" fmla="*/ 0 h 758"/>
              <a:gd name="T14" fmla="*/ 293 w 994"/>
              <a:gd name="T15" fmla="*/ 0 h 758"/>
              <a:gd name="T16" fmla="*/ 293 w 994"/>
              <a:gd name="T17" fmla="*/ 757 h 758"/>
              <a:gd name="T18" fmla="*/ 0 w 994"/>
              <a:gd name="T19" fmla="*/ 757 h 758"/>
              <a:gd name="T20" fmla="*/ 350 w 994"/>
              <a:gd name="T21" fmla="*/ 757 h 758"/>
              <a:gd name="T22" fmla="*/ 350 w 994"/>
              <a:gd name="T23" fmla="*/ 0 h 758"/>
              <a:gd name="T24" fmla="*/ 643 w 994"/>
              <a:gd name="T25" fmla="*/ 0 h 758"/>
              <a:gd name="T26" fmla="*/ 643 w 994"/>
              <a:gd name="T27" fmla="*/ 757 h 758"/>
              <a:gd name="T28" fmla="*/ 350 w 994"/>
              <a:gd name="T2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757"/>
                </a:lnTo>
                <a:lnTo>
                  <a:pt x="700" y="757"/>
                </a:lnTo>
                <a:lnTo>
                  <a:pt x="700" y="0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0"/>
                </a:lnTo>
                <a:lnTo>
                  <a:pt x="643" y="0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4" name="Freeform 23"/>
          <p:cNvSpPr>
            <a:spLocks noChangeArrowheads="1"/>
          </p:cNvSpPr>
          <p:nvPr/>
        </p:nvSpPr>
        <p:spPr bwMode="auto">
          <a:xfrm>
            <a:off x="2112962" y="2429668"/>
            <a:ext cx="398462" cy="293688"/>
          </a:xfrm>
          <a:custGeom>
            <a:avLst/>
            <a:gdLst>
              <a:gd name="T0" fmla="*/ 640 w 1108"/>
              <a:gd name="T1" fmla="*/ 0 h 816"/>
              <a:gd name="T2" fmla="*/ 700 w 1108"/>
              <a:gd name="T3" fmla="*/ 58 h 816"/>
              <a:gd name="T4" fmla="*/ 700 w 1108"/>
              <a:gd name="T5" fmla="*/ 758 h 816"/>
              <a:gd name="T6" fmla="*/ 640 w 1108"/>
              <a:gd name="T7" fmla="*/ 815 h 816"/>
              <a:gd name="T8" fmla="*/ 465 w 1108"/>
              <a:gd name="T9" fmla="*/ 815 h 816"/>
              <a:gd name="T10" fmla="*/ 407 w 1108"/>
              <a:gd name="T11" fmla="*/ 758 h 816"/>
              <a:gd name="T12" fmla="*/ 407 w 1108"/>
              <a:gd name="T13" fmla="*/ 58 h 816"/>
              <a:gd name="T14" fmla="*/ 465 w 1108"/>
              <a:gd name="T15" fmla="*/ 0 h 816"/>
              <a:gd name="T16" fmla="*/ 640 w 1108"/>
              <a:gd name="T17" fmla="*/ 0 h 816"/>
              <a:gd name="T18" fmla="*/ 1050 w 1108"/>
              <a:gd name="T19" fmla="*/ 0 h 816"/>
              <a:gd name="T20" fmla="*/ 1107 w 1108"/>
              <a:gd name="T21" fmla="*/ 58 h 816"/>
              <a:gd name="T22" fmla="*/ 1107 w 1108"/>
              <a:gd name="T23" fmla="*/ 758 h 816"/>
              <a:gd name="T24" fmla="*/ 1050 w 1108"/>
              <a:gd name="T25" fmla="*/ 815 h 816"/>
              <a:gd name="T26" fmla="*/ 875 w 1108"/>
              <a:gd name="T27" fmla="*/ 815 h 816"/>
              <a:gd name="T28" fmla="*/ 815 w 1108"/>
              <a:gd name="T29" fmla="*/ 758 h 816"/>
              <a:gd name="T30" fmla="*/ 815 w 1108"/>
              <a:gd name="T31" fmla="*/ 58 h 816"/>
              <a:gd name="T32" fmla="*/ 875 w 1108"/>
              <a:gd name="T33" fmla="*/ 0 h 816"/>
              <a:gd name="T34" fmla="*/ 1050 w 1108"/>
              <a:gd name="T35" fmla="*/ 0 h 816"/>
              <a:gd name="T36" fmla="*/ 232 w 1108"/>
              <a:gd name="T37" fmla="*/ 0 h 816"/>
              <a:gd name="T38" fmla="*/ 290 w 1108"/>
              <a:gd name="T39" fmla="*/ 58 h 816"/>
              <a:gd name="T40" fmla="*/ 290 w 1108"/>
              <a:gd name="T41" fmla="*/ 758 h 816"/>
              <a:gd name="T42" fmla="*/ 232 w 1108"/>
              <a:gd name="T43" fmla="*/ 815 h 816"/>
              <a:gd name="T44" fmla="*/ 57 w 1108"/>
              <a:gd name="T45" fmla="*/ 815 h 816"/>
              <a:gd name="T46" fmla="*/ 0 w 1108"/>
              <a:gd name="T47" fmla="*/ 758 h 816"/>
              <a:gd name="T48" fmla="*/ 0 w 1108"/>
              <a:gd name="T49" fmla="*/ 58 h 816"/>
              <a:gd name="T50" fmla="*/ 57 w 1108"/>
              <a:gd name="T51" fmla="*/ 0 h 816"/>
              <a:gd name="T52" fmla="*/ 232 w 1108"/>
              <a:gd name="T53" fmla="*/ 0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08" h="816">
                <a:moveTo>
                  <a:pt x="640" y="0"/>
                </a:moveTo>
                <a:cubicBezTo>
                  <a:pt x="673" y="0"/>
                  <a:pt x="700" y="25"/>
                  <a:pt x="700" y="58"/>
                </a:cubicBezTo>
                <a:lnTo>
                  <a:pt x="700" y="758"/>
                </a:lnTo>
                <a:cubicBezTo>
                  <a:pt x="700" y="790"/>
                  <a:pt x="673" y="815"/>
                  <a:pt x="640" y="815"/>
                </a:cubicBezTo>
                <a:lnTo>
                  <a:pt x="465" y="815"/>
                </a:lnTo>
                <a:cubicBezTo>
                  <a:pt x="432" y="815"/>
                  <a:pt x="407" y="790"/>
                  <a:pt x="407" y="758"/>
                </a:cubicBezTo>
                <a:lnTo>
                  <a:pt x="407" y="58"/>
                </a:lnTo>
                <a:cubicBezTo>
                  <a:pt x="407" y="25"/>
                  <a:pt x="432" y="0"/>
                  <a:pt x="465" y="0"/>
                </a:cubicBezTo>
                <a:lnTo>
                  <a:pt x="640" y="0"/>
                </a:lnTo>
                <a:close/>
                <a:moveTo>
                  <a:pt x="1050" y="0"/>
                </a:moveTo>
                <a:cubicBezTo>
                  <a:pt x="1083" y="0"/>
                  <a:pt x="1107" y="25"/>
                  <a:pt x="1107" y="58"/>
                </a:cubicBezTo>
                <a:lnTo>
                  <a:pt x="1107" y="758"/>
                </a:lnTo>
                <a:cubicBezTo>
                  <a:pt x="1107" y="790"/>
                  <a:pt x="1083" y="815"/>
                  <a:pt x="1050" y="815"/>
                </a:cubicBezTo>
                <a:lnTo>
                  <a:pt x="875" y="815"/>
                </a:lnTo>
                <a:cubicBezTo>
                  <a:pt x="842" y="815"/>
                  <a:pt x="815" y="790"/>
                  <a:pt x="815" y="758"/>
                </a:cubicBezTo>
                <a:lnTo>
                  <a:pt x="815" y="58"/>
                </a:lnTo>
                <a:cubicBezTo>
                  <a:pt x="815" y="25"/>
                  <a:pt x="842" y="0"/>
                  <a:pt x="875" y="0"/>
                </a:cubicBezTo>
                <a:lnTo>
                  <a:pt x="1050" y="0"/>
                </a:lnTo>
                <a:close/>
                <a:moveTo>
                  <a:pt x="232" y="0"/>
                </a:moveTo>
                <a:cubicBezTo>
                  <a:pt x="265" y="0"/>
                  <a:pt x="290" y="25"/>
                  <a:pt x="290" y="58"/>
                </a:cubicBezTo>
                <a:lnTo>
                  <a:pt x="290" y="758"/>
                </a:lnTo>
                <a:cubicBezTo>
                  <a:pt x="290" y="790"/>
                  <a:pt x="265" y="815"/>
                  <a:pt x="232" y="815"/>
                </a:cubicBezTo>
                <a:lnTo>
                  <a:pt x="57" y="815"/>
                </a:lnTo>
                <a:cubicBezTo>
                  <a:pt x="25" y="815"/>
                  <a:pt x="0" y="790"/>
                  <a:pt x="0" y="758"/>
                </a:cubicBezTo>
                <a:lnTo>
                  <a:pt x="0" y="58"/>
                </a:lnTo>
                <a:cubicBezTo>
                  <a:pt x="0" y="25"/>
                  <a:pt x="25" y="0"/>
                  <a:pt x="57" y="0"/>
                </a:cubicBezTo>
                <a:lnTo>
                  <a:pt x="2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5" name="Freeform 24"/>
          <p:cNvSpPr>
            <a:spLocks noChangeArrowheads="1"/>
          </p:cNvSpPr>
          <p:nvPr/>
        </p:nvSpPr>
        <p:spPr bwMode="auto">
          <a:xfrm>
            <a:off x="3211514" y="2439193"/>
            <a:ext cx="357187" cy="273050"/>
          </a:xfrm>
          <a:custGeom>
            <a:avLst/>
            <a:gdLst>
              <a:gd name="T0" fmla="*/ 0 w 993"/>
              <a:gd name="T1" fmla="*/ 0 h 758"/>
              <a:gd name="T2" fmla="*/ 992 w 993"/>
              <a:gd name="T3" fmla="*/ 0 h 758"/>
              <a:gd name="T4" fmla="*/ 992 w 993"/>
              <a:gd name="T5" fmla="*/ 350 h 758"/>
              <a:gd name="T6" fmla="*/ 0 w 993"/>
              <a:gd name="T7" fmla="*/ 350 h 758"/>
              <a:gd name="T8" fmla="*/ 0 w 993"/>
              <a:gd name="T9" fmla="*/ 0 h 758"/>
              <a:gd name="T10" fmla="*/ 0 w 993"/>
              <a:gd name="T11" fmla="*/ 757 h 758"/>
              <a:gd name="T12" fmla="*/ 0 w 993"/>
              <a:gd name="T13" fmla="*/ 407 h 758"/>
              <a:gd name="T14" fmla="*/ 992 w 993"/>
              <a:gd name="T15" fmla="*/ 407 h 758"/>
              <a:gd name="T16" fmla="*/ 992 w 993"/>
              <a:gd name="T17" fmla="*/ 757 h 758"/>
              <a:gd name="T18" fmla="*/ 0 w 993"/>
              <a:gd name="T1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3" h="758">
                <a:moveTo>
                  <a:pt x="0" y="0"/>
                </a:moveTo>
                <a:lnTo>
                  <a:pt x="992" y="0"/>
                </a:lnTo>
                <a:lnTo>
                  <a:pt x="992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992" y="407"/>
                </a:lnTo>
                <a:lnTo>
                  <a:pt x="992" y="757"/>
                </a:lnTo>
                <a:lnTo>
                  <a:pt x="0" y="75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6" name="Freeform 25"/>
          <p:cNvSpPr>
            <a:spLocks noChangeArrowheads="1"/>
          </p:cNvSpPr>
          <p:nvPr/>
        </p:nvSpPr>
        <p:spPr bwMode="auto">
          <a:xfrm>
            <a:off x="4289424" y="2439193"/>
            <a:ext cx="357188" cy="273050"/>
          </a:xfrm>
          <a:custGeom>
            <a:avLst/>
            <a:gdLst>
              <a:gd name="T0" fmla="*/ 35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350 w 994"/>
              <a:gd name="T7" fmla="*/ 350 h 758"/>
              <a:gd name="T8" fmla="*/ 350 w 994"/>
              <a:gd name="T9" fmla="*/ 0 h 758"/>
              <a:gd name="T10" fmla="*/ 700 w 994"/>
              <a:gd name="T11" fmla="*/ 757 h 758"/>
              <a:gd name="T12" fmla="*/ 700 w 994"/>
              <a:gd name="T13" fmla="*/ 407 h 758"/>
              <a:gd name="T14" fmla="*/ 993 w 994"/>
              <a:gd name="T15" fmla="*/ 407 h 758"/>
              <a:gd name="T16" fmla="*/ 993 w 994"/>
              <a:gd name="T17" fmla="*/ 757 h 758"/>
              <a:gd name="T18" fmla="*/ 700 w 994"/>
              <a:gd name="T19" fmla="*/ 757 h 758"/>
              <a:gd name="T20" fmla="*/ 0 w 994"/>
              <a:gd name="T21" fmla="*/ 757 h 758"/>
              <a:gd name="T22" fmla="*/ 0 w 994"/>
              <a:gd name="T23" fmla="*/ 0 h 758"/>
              <a:gd name="T24" fmla="*/ 293 w 994"/>
              <a:gd name="T25" fmla="*/ 0 h 758"/>
              <a:gd name="T26" fmla="*/ 293 w 994"/>
              <a:gd name="T27" fmla="*/ 757 h 758"/>
              <a:gd name="T28" fmla="*/ 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94" h="758">
                <a:moveTo>
                  <a:pt x="350" y="0"/>
                </a:moveTo>
                <a:lnTo>
                  <a:pt x="993" y="0"/>
                </a:lnTo>
                <a:lnTo>
                  <a:pt x="993" y="350"/>
                </a:lnTo>
                <a:lnTo>
                  <a:pt x="350" y="350"/>
                </a:lnTo>
                <a:lnTo>
                  <a:pt x="350" y="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0" y="757"/>
                </a:moveTo>
                <a:lnTo>
                  <a:pt x="0" y="0"/>
                </a:lnTo>
                <a:lnTo>
                  <a:pt x="293" y="0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7" name="Freeform 26"/>
          <p:cNvSpPr>
            <a:spLocks noChangeArrowheads="1"/>
          </p:cNvSpPr>
          <p:nvPr/>
        </p:nvSpPr>
        <p:spPr bwMode="auto">
          <a:xfrm>
            <a:off x="5367339" y="2439193"/>
            <a:ext cx="357187" cy="273050"/>
          </a:xfrm>
          <a:custGeom>
            <a:avLst/>
            <a:gdLst>
              <a:gd name="T0" fmla="*/ 700 w 994"/>
              <a:gd name="T1" fmla="*/ 0 h 758"/>
              <a:gd name="T2" fmla="*/ 993 w 994"/>
              <a:gd name="T3" fmla="*/ 0 h 758"/>
              <a:gd name="T4" fmla="*/ 993 w 994"/>
              <a:gd name="T5" fmla="*/ 350 h 758"/>
              <a:gd name="T6" fmla="*/ 700 w 994"/>
              <a:gd name="T7" fmla="*/ 350 h 758"/>
              <a:gd name="T8" fmla="*/ 700 w 994"/>
              <a:gd name="T9" fmla="*/ 0 h 758"/>
              <a:gd name="T10" fmla="*/ 350 w 994"/>
              <a:gd name="T11" fmla="*/ 350 h 758"/>
              <a:gd name="T12" fmla="*/ 350 w 994"/>
              <a:gd name="T13" fmla="*/ 0 h 758"/>
              <a:gd name="T14" fmla="*/ 643 w 994"/>
              <a:gd name="T15" fmla="*/ 0 h 758"/>
              <a:gd name="T16" fmla="*/ 643 w 994"/>
              <a:gd name="T17" fmla="*/ 350 h 758"/>
              <a:gd name="T18" fmla="*/ 350 w 994"/>
              <a:gd name="T19" fmla="*/ 350 h 758"/>
              <a:gd name="T20" fmla="*/ 700 w 994"/>
              <a:gd name="T21" fmla="*/ 757 h 758"/>
              <a:gd name="T22" fmla="*/ 700 w 994"/>
              <a:gd name="T23" fmla="*/ 407 h 758"/>
              <a:gd name="T24" fmla="*/ 993 w 994"/>
              <a:gd name="T25" fmla="*/ 407 h 758"/>
              <a:gd name="T26" fmla="*/ 993 w 994"/>
              <a:gd name="T27" fmla="*/ 757 h 758"/>
              <a:gd name="T28" fmla="*/ 700 w 994"/>
              <a:gd name="T29" fmla="*/ 757 h 758"/>
              <a:gd name="T30" fmla="*/ 350 w 994"/>
              <a:gd name="T31" fmla="*/ 757 h 758"/>
              <a:gd name="T32" fmla="*/ 350 w 994"/>
              <a:gd name="T33" fmla="*/ 407 h 758"/>
              <a:gd name="T34" fmla="*/ 643 w 994"/>
              <a:gd name="T35" fmla="*/ 407 h 758"/>
              <a:gd name="T36" fmla="*/ 643 w 994"/>
              <a:gd name="T37" fmla="*/ 757 h 758"/>
              <a:gd name="T38" fmla="*/ 350 w 994"/>
              <a:gd name="T39" fmla="*/ 757 h 758"/>
              <a:gd name="T40" fmla="*/ 0 w 994"/>
              <a:gd name="T41" fmla="*/ 757 h 758"/>
              <a:gd name="T42" fmla="*/ 0 w 994"/>
              <a:gd name="T43" fmla="*/ 407 h 758"/>
              <a:gd name="T44" fmla="*/ 293 w 994"/>
              <a:gd name="T45" fmla="*/ 407 h 758"/>
              <a:gd name="T46" fmla="*/ 293 w 994"/>
              <a:gd name="T47" fmla="*/ 757 h 758"/>
              <a:gd name="T48" fmla="*/ 0 w 994"/>
              <a:gd name="T49" fmla="*/ 757 h 758"/>
              <a:gd name="T50" fmla="*/ 0 w 994"/>
              <a:gd name="T51" fmla="*/ 350 h 758"/>
              <a:gd name="T52" fmla="*/ 0 w 994"/>
              <a:gd name="T53" fmla="*/ 0 h 758"/>
              <a:gd name="T54" fmla="*/ 293 w 994"/>
              <a:gd name="T55" fmla="*/ 0 h 758"/>
              <a:gd name="T56" fmla="*/ 293 w 994"/>
              <a:gd name="T57" fmla="*/ 350 h 758"/>
              <a:gd name="T58" fmla="*/ 0 w 994"/>
              <a:gd name="T59" fmla="*/ 350 h 7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4" h="758">
                <a:moveTo>
                  <a:pt x="700" y="0"/>
                </a:moveTo>
                <a:lnTo>
                  <a:pt x="993" y="0"/>
                </a:lnTo>
                <a:lnTo>
                  <a:pt x="993" y="350"/>
                </a:lnTo>
                <a:lnTo>
                  <a:pt x="700" y="350"/>
                </a:lnTo>
                <a:lnTo>
                  <a:pt x="700" y="0"/>
                </a:lnTo>
                <a:close/>
                <a:moveTo>
                  <a:pt x="350" y="350"/>
                </a:moveTo>
                <a:lnTo>
                  <a:pt x="350" y="0"/>
                </a:lnTo>
                <a:lnTo>
                  <a:pt x="643" y="0"/>
                </a:lnTo>
                <a:lnTo>
                  <a:pt x="643" y="350"/>
                </a:lnTo>
                <a:lnTo>
                  <a:pt x="350" y="350"/>
                </a:lnTo>
                <a:close/>
                <a:moveTo>
                  <a:pt x="700" y="757"/>
                </a:moveTo>
                <a:lnTo>
                  <a:pt x="700" y="407"/>
                </a:lnTo>
                <a:lnTo>
                  <a:pt x="993" y="407"/>
                </a:lnTo>
                <a:lnTo>
                  <a:pt x="993" y="757"/>
                </a:lnTo>
                <a:lnTo>
                  <a:pt x="700" y="757"/>
                </a:lnTo>
                <a:close/>
                <a:moveTo>
                  <a:pt x="350" y="757"/>
                </a:moveTo>
                <a:lnTo>
                  <a:pt x="350" y="407"/>
                </a:lnTo>
                <a:lnTo>
                  <a:pt x="643" y="407"/>
                </a:lnTo>
                <a:lnTo>
                  <a:pt x="643" y="757"/>
                </a:lnTo>
                <a:lnTo>
                  <a:pt x="350" y="757"/>
                </a:lnTo>
                <a:close/>
                <a:moveTo>
                  <a:pt x="0" y="757"/>
                </a:moveTo>
                <a:lnTo>
                  <a:pt x="0" y="407"/>
                </a:lnTo>
                <a:lnTo>
                  <a:pt x="293" y="407"/>
                </a:lnTo>
                <a:lnTo>
                  <a:pt x="293" y="757"/>
                </a:lnTo>
                <a:lnTo>
                  <a:pt x="0" y="757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293" y="0"/>
                </a:lnTo>
                <a:lnTo>
                  <a:pt x="293" y="350"/>
                </a:lnTo>
                <a:lnTo>
                  <a:pt x="0" y="3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8" name="Freeform 27"/>
          <p:cNvSpPr>
            <a:spLocks noChangeArrowheads="1"/>
          </p:cNvSpPr>
          <p:nvPr/>
        </p:nvSpPr>
        <p:spPr bwMode="auto">
          <a:xfrm>
            <a:off x="6445249" y="2429668"/>
            <a:ext cx="357188" cy="293688"/>
          </a:xfrm>
          <a:custGeom>
            <a:avLst/>
            <a:gdLst>
              <a:gd name="T0" fmla="*/ 292 w 993"/>
              <a:gd name="T1" fmla="*/ 0 h 816"/>
              <a:gd name="T2" fmla="*/ 992 w 993"/>
              <a:gd name="T3" fmla="*/ 0 h 816"/>
              <a:gd name="T4" fmla="*/ 992 w 993"/>
              <a:gd name="T5" fmla="*/ 233 h 816"/>
              <a:gd name="T6" fmla="*/ 292 w 993"/>
              <a:gd name="T7" fmla="*/ 233 h 816"/>
              <a:gd name="T8" fmla="*/ 292 w 993"/>
              <a:gd name="T9" fmla="*/ 0 h 816"/>
              <a:gd name="T10" fmla="*/ 292 w 993"/>
              <a:gd name="T11" fmla="*/ 815 h 816"/>
              <a:gd name="T12" fmla="*/ 292 w 993"/>
              <a:gd name="T13" fmla="*/ 583 h 816"/>
              <a:gd name="T14" fmla="*/ 992 w 993"/>
              <a:gd name="T15" fmla="*/ 583 h 816"/>
              <a:gd name="T16" fmla="*/ 992 w 993"/>
              <a:gd name="T17" fmla="*/ 815 h 816"/>
              <a:gd name="T18" fmla="*/ 292 w 993"/>
              <a:gd name="T19" fmla="*/ 815 h 816"/>
              <a:gd name="T20" fmla="*/ 292 w 993"/>
              <a:gd name="T21" fmla="*/ 525 h 816"/>
              <a:gd name="T22" fmla="*/ 292 w 993"/>
              <a:gd name="T23" fmla="*/ 290 h 816"/>
              <a:gd name="T24" fmla="*/ 992 w 993"/>
              <a:gd name="T25" fmla="*/ 290 h 816"/>
              <a:gd name="T26" fmla="*/ 992 w 993"/>
              <a:gd name="T27" fmla="*/ 525 h 816"/>
              <a:gd name="T28" fmla="*/ 292 w 993"/>
              <a:gd name="T29" fmla="*/ 525 h 816"/>
              <a:gd name="T30" fmla="*/ 0 w 993"/>
              <a:gd name="T31" fmla="*/ 233 h 816"/>
              <a:gd name="T32" fmla="*/ 0 w 993"/>
              <a:gd name="T33" fmla="*/ 0 h 816"/>
              <a:gd name="T34" fmla="*/ 235 w 993"/>
              <a:gd name="T35" fmla="*/ 0 h 816"/>
              <a:gd name="T36" fmla="*/ 235 w 993"/>
              <a:gd name="T37" fmla="*/ 233 h 816"/>
              <a:gd name="T38" fmla="*/ 0 w 993"/>
              <a:gd name="T39" fmla="*/ 233 h 816"/>
              <a:gd name="T40" fmla="*/ 0 w 993"/>
              <a:gd name="T41" fmla="*/ 815 h 816"/>
              <a:gd name="T42" fmla="*/ 0 w 993"/>
              <a:gd name="T43" fmla="*/ 583 h 816"/>
              <a:gd name="T44" fmla="*/ 235 w 993"/>
              <a:gd name="T45" fmla="*/ 583 h 816"/>
              <a:gd name="T46" fmla="*/ 235 w 993"/>
              <a:gd name="T47" fmla="*/ 815 h 816"/>
              <a:gd name="T48" fmla="*/ 0 w 993"/>
              <a:gd name="T49" fmla="*/ 815 h 816"/>
              <a:gd name="T50" fmla="*/ 0 w 993"/>
              <a:gd name="T51" fmla="*/ 525 h 816"/>
              <a:gd name="T52" fmla="*/ 0 w 993"/>
              <a:gd name="T53" fmla="*/ 290 h 816"/>
              <a:gd name="T54" fmla="*/ 235 w 993"/>
              <a:gd name="T55" fmla="*/ 290 h 816"/>
              <a:gd name="T56" fmla="*/ 235 w 993"/>
              <a:gd name="T57" fmla="*/ 525 h 816"/>
              <a:gd name="T58" fmla="*/ 0 w 993"/>
              <a:gd name="T59" fmla="*/ 52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93" h="816">
                <a:moveTo>
                  <a:pt x="292" y="0"/>
                </a:moveTo>
                <a:lnTo>
                  <a:pt x="992" y="0"/>
                </a:lnTo>
                <a:lnTo>
                  <a:pt x="992" y="233"/>
                </a:lnTo>
                <a:lnTo>
                  <a:pt x="292" y="233"/>
                </a:lnTo>
                <a:lnTo>
                  <a:pt x="292" y="0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992" y="583"/>
                </a:lnTo>
                <a:lnTo>
                  <a:pt x="992" y="815"/>
                </a:lnTo>
                <a:lnTo>
                  <a:pt x="292" y="81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992" y="290"/>
                </a:lnTo>
                <a:lnTo>
                  <a:pt x="992" y="525"/>
                </a:lnTo>
                <a:lnTo>
                  <a:pt x="292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5" y="0"/>
                </a:lnTo>
                <a:lnTo>
                  <a:pt x="235" y="233"/>
                </a:lnTo>
                <a:lnTo>
                  <a:pt x="0" y="233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5" y="583"/>
                </a:lnTo>
                <a:lnTo>
                  <a:pt x="235" y="815"/>
                </a:lnTo>
                <a:lnTo>
                  <a:pt x="0" y="81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5" y="290"/>
                </a:lnTo>
                <a:lnTo>
                  <a:pt x="235" y="525"/>
                </a:lnTo>
                <a:lnTo>
                  <a:pt x="0" y="52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29" name="Freeform 28"/>
          <p:cNvSpPr>
            <a:spLocks noChangeArrowheads="1"/>
          </p:cNvSpPr>
          <p:nvPr/>
        </p:nvSpPr>
        <p:spPr bwMode="auto">
          <a:xfrm>
            <a:off x="7534274" y="2429668"/>
            <a:ext cx="336550" cy="293688"/>
          </a:xfrm>
          <a:custGeom>
            <a:avLst/>
            <a:gdLst>
              <a:gd name="T0" fmla="*/ 0 w 936"/>
              <a:gd name="T1" fmla="*/ 0 h 816"/>
              <a:gd name="T2" fmla="*/ 935 w 936"/>
              <a:gd name="T3" fmla="*/ 0 h 816"/>
              <a:gd name="T4" fmla="*/ 935 w 936"/>
              <a:gd name="T5" fmla="*/ 115 h 816"/>
              <a:gd name="T6" fmla="*/ 0 w 936"/>
              <a:gd name="T7" fmla="*/ 115 h 816"/>
              <a:gd name="T8" fmla="*/ 0 w 936"/>
              <a:gd name="T9" fmla="*/ 0 h 816"/>
              <a:gd name="T10" fmla="*/ 0 w 936"/>
              <a:gd name="T11" fmla="*/ 350 h 816"/>
              <a:gd name="T12" fmla="*/ 0 w 936"/>
              <a:gd name="T13" fmla="*/ 233 h 816"/>
              <a:gd name="T14" fmla="*/ 935 w 936"/>
              <a:gd name="T15" fmla="*/ 233 h 816"/>
              <a:gd name="T16" fmla="*/ 935 w 936"/>
              <a:gd name="T17" fmla="*/ 350 h 816"/>
              <a:gd name="T18" fmla="*/ 0 w 936"/>
              <a:gd name="T19" fmla="*/ 350 h 816"/>
              <a:gd name="T20" fmla="*/ 0 w 936"/>
              <a:gd name="T21" fmla="*/ 815 h 816"/>
              <a:gd name="T22" fmla="*/ 0 w 936"/>
              <a:gd name="T23" fmla="*/ 700 h 816"/>
              <a:gd name="T24" fmla="*/ 935 w 936"/>
              <a:gd name="T25" fmla="*/ 700 h 816"/>
              <a:gd name="T26" fmla="*/ 935 w 936"/>
              <a:gd name="T27" fmla="*/ 815 h 816"/>
              <a:gd name="T28" fmla="*/ 0 w 936"/>
              <a:gd name="T29" fmla="*/ 815 h 816"/>
              <a:gd name="T30" fmla="*/ 0 w 936"/>
              <a:gd name="T31" fmla="*/ 583 h 816"/>
              <a:gd name="T32" fmla="*/ 0 w 936"/>
              <a:gd name="T33" fmla="*/ 465 h 816"/>
              <a:gd name="T34" fmla="*/ 935 w 936"/>
              <a:gd name="T35" fmla="*/ 465 h 816"/>
              <a:gd name="T36" fmla="*/ 935 w 936"/>
              <a:gd name="T37" fmla="*/ 583 h 816"/>
              <a:gd name="T38" fmla="*/ 0 w 936"/>
              <a:gd name="T39" fmla="*/ 58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6" h="816">
                <a:moveTo>
                  <a:pt x="0" y="0"/>
                </a:moveTo>
                <a:lnTo>
                  <a:pt x="935" y="0"/>
                </a:ln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close/>
                <a:moveTo>
                  <a:pt x="0" y="350"/>
                </a:moveTo>
                <a:lnTo>
                  <a:pt x="0" y="233"/>
                </a:lnTo>
                <a:lnTo>
                  <a:pt x="935" y="233"/>
                </a:lnTo>
                <a:lnTo>
                  <a:pt x="935" y="350"/>
                </a:lnTo>
                <a:lnTo>
                  <a:pt x="0" y="35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935" y="700"/>
                </a:lnTo>
                <a:lnTo>
                  <a:pt x="935" y="815"/>
                </a:lnTo>
                <a:lnTo>
                  <a:pt x="0" y="815"/>
                </a:lnTo>
                <a:close/>
                <a:moveTo>
                  <a:pt x="0" y="583"/>
                </a:moveTo>
                <a:lnTo>
                  <a:pt x="0" y="465"/>
                </a:lnTo>
                <a:lnTo>
                  <a:pt x="935" y="465"/>
                </a:lnTo>
                <a:lnTo>
                  <a:pt x="935" y="583"/>
                </a:lnTo>
                <a:lnTo>
                  <a:pt x="0" y="58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0" name="Freeform 29"/>
          <p:cNvSpPr>
            <a:spLocks noChangeArrowheads="1"/>
          </p:cNvSpPr>
          <p:nvPr/>
        </p:nvSpPr>
        <p:spPr bwMode="auto">
          <a:xfrm>
            <a:off x="8580437" y="2386808"/>
            <a:ext cx="398462" cy="377825"/>
          </a:xfrm>
          <a:custGeom>
            <a:avLst/>
            <a:gdLst>
              <a:gd name="T0" fmla="*/ 0 w 1108"/>
              <a:gd name="T1" fmla="*/ 0 h 1051"/>
              <a:gd name="T2" fmla="*/ 1107 w 1108"/>
              <a:gd name="T3" fmla="*/ 0 h 1051"/>
              <a:gd name="T4" fmla="*/ 1107 w 1108"/>
              <a:gd name="T5" fmla="*/ 175 h 1051"/>
              <a:gd name="T6" fmla="*/ 0 w 1108"/>
              <a:gd name="T7" fmla="*/ 175 h 1051"/>
              <a:gd name="T8" fmla="*/ 0 w 1108"/>
              <a:gd name="T9" fmla="*/ 0 h 1051"/>
              <a:gd name="T10" fmla="*/ 1050 w 1108"/>
              <a:gd name="T11" fmla="*/ 292 h 1051"/>
              <a:gd name="T12" fmla="*/ 1107 w 1108"/>
              <a:gd name="T13" fmla="*/ 350 h 1051"/>
              <a:gd name="T14" fmla="*/ 1107 w 1108"/>
              <a:gd name="T15" fmla="*/ 700 h 1051"/>
              <a:gd name="T16" fmla="*/ 1050 w 1108"/>
              <a:gd name="T17" fmla="*/ 757 h 1051"/>
              <a:gd name="T18" fmla="*/ 57 w 1108"/>
              <a:gd name="T19" fmla="*/ 757 h 1051"/>
              <a:gd name="T20" fmla="*/ 0 w 1108"/>
              <a:gd name="T21" fmla="*/ 700 h 1051"/>
              <a:gd name="T22" fmla="*/ 0 w 1108"/>
              <a:gd name="T23" fmla="*/ 350 h 1051"/>
              <a:gd name="T24" fmla="*/ 57 w 1108"/>
              <a:gd name="T25" fmla="*/ 292 h 1051"/>
              <a:gd name="T26" fmla="*/ 1050 w 1108"/>
              <a:gd name="T27" fmla="*/ 292 h 1051"/>
              <a:gd name="T28" fmla="*/ 0 w 1108"/>
              <a:gd name="T29" fmla="*/ 1050 h 1051"/>
              <a:gd name="T30" fmla="*/ 0 w 1108"/>
              <a:gd name="T31" fmla="*/ 875 h 1051"/>
              <a:gd name="T32" fmla="*/ 1107 w 1108"/>
              <a:gd name="T33" fmla="*/ 875 h 1051"/>
              <a:gd name="T34" fmla="*/ 1107 w 1108"/>
              <a:gd name="T35" fmla="*/ 1050 h 1051"/>
              <a:gd name="T36" fmla="*/ 0 w 1108"/>
              <a:gd name="T37" fmla="*/ 105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08" h="1051">
                <a:moveTo>
                  <a:pt x="0" y="0"/>
                </a:moveTo>
                <a:lnTo>
                  <a:pt x="1107" y="0"/>
                </a:lnTo>
                <a:lnTo>
                  <a:pt x="1107" y="175"/>
                </a:lnTo>
                <a:lnTo>
                  <a:pt x="0" y="175"/>
                </a:lnTo>
                <a:lnTo>
                  <a:pt x="0" y="0"/>
                </a:lnTo>
                <a:close/>
                <a:moveTo>
                  <a:pt x="1050" y="292"/>
                </a:moveTo>
                <a:cubicBezTo>
                  <a:pt x="1083" y="292"/>
                  <a:pt x="1107" y="317"/>
                  <a:pt x="1107" y="350"/>
                </a:cubicBezTo>
                <a:lnTo>
                  <a:pt x="1107" y="700"/>
                </a:lnTo>
                <a:cubicBezTo>
                  <a:pt x="1107" y="732"/>
                  <a:pt x="1083" y="757"/>
                  <a:pt x="1050" y="757"/>
                </a:cubicBezTo>
                <a:lnTo>
                  <a:pt x="57" y="757"/>
                </a:lnTo>
                <a:cubicBezTo>
                  <a:pt x="25" y="757"/>
                  <a:pt x="0" y="732"/>
                  <a:pt x="0" y="700"/>
                </a:cubicBezTo>
                <a:lnTo>
                  <a:pt x="0" y="350"/>
                </a:lnTo>
                <a:cubicBezTo>
                  <a:pt x="0" y="317"/>
                  <a:pt x="25" y="292"/>
                  <a:pt x="57" y="292"/>
                </a:cubicBezTo>
                <a:lnTo>
                  <a:pt x="1050" y="292"/>
                </a:lnTo>
                <a:close/>
                <a:moveTo>
                  <a:pt x="0" y="1050"/>
                </a:moveTo>
                <a:lnTo>
                  <a:pt x="0" y="875"/>
                </a:lnTo>
                <a:lnTo>
                  <a:pt x="1107" y="875"/>
                </a:lnTo>
                <a:lnTo>
                  <a:pt x="1107" y="1050"/>
                </a:lnTo>
                <a:lnTo>
                  <a:pt x="0" y="105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1" name="Freeform 30"/>
          <p:cNvSpPr>
            <a:spLocks noChangeArrowheads="1"/>
          </p:cNvSpPr>
          <p:nvPr/>
        </p:nvSpPr>
        <p:spPr bwMode="auto">
          <a:xfrm>
            <a:off x="9658351" y="2429668"/>
            <a:ext cx="398463" cy="293688"/>
          </a:xfrm>
          <a:custGeom>
            <a:avLst/>
            <a:gdLst>
              <a:gd name="T0" fmla="*/ 0 w 1109"/>
              <a:gd name="T1" fmla="*/ 0 h 816"/>
              <a:gd name="T2" fmla="*/ 1108 w 1109"/>
              <a:gd name="T3" fmla="*/ 0 h 816"/>
              <a:gd name="T4" fmla="*/ 1108 w 1109"/>
              <a:gd name="T5" fmla="*/ 350 h 816"/>
              <a:gd name="T6" fmla="*/ 0 w 1109"/>
              <a:gd name="T7" fmla="*/ 350 h 816"/>
              <a:gd name="T8" fmla="*/ 0 w 1109"/>
              <a:gd name="T9" fmla="*/ 0 h 816"/>
              <a:gd name="T10" fmla="*/ 408 w 1109"/>
              <a:gd name="T11" fmla="*/ 815 h 816"/>
              <a:gd name="T12" fmla="*/ 408 w 1109"/>
              <a:gd name="T13" fmla="*/ 408 h 816"/>
              <a:gd name="T14" fmla="*/ 1108 w 1109"/>
              <a:gd name="T15" fmla="*/ 408 h 816"/>
              <a:gd name="T16" fmla="*/ 1108 w 1109"/>
              <a:gd name="T17" fmla="*/ 815 h 816"/>
              <a:gd name="T18" fmla="*/ 408 w 1109"/>
              <a:gd name="T19" fmla="*/ 815 h 816"/>
              <a:gd name="T20" fmla="*/ 0 w 1109"/>
              <a:gd name="T21" fmla="*/ 815 h 816"/>
              <a:gd name="T22" fmla="*/ 0 w 1109"/>
              <a:gd name="T23" fmla="*/ 408 h 816"/>
              <a:gd name="T24" fmla="*/ 350 w 1109"/>
              <a:gd name="T25" fmla="*/ 408 h 816"/>
              <a:gd name="T26" fmla="*/ 350 w 1109"/>
              <a:gd name="T27" fmla="*/ 815 h 816"/>
              <a:gd name="T28" fmla="*/ 0 w 1109"/>
              <a:gd name="T29" fmla="*/ 815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09" h="816">
                <a:moveTo>
                  <a:pt x="0" y="0"/>
                </a:moveTo>
                <a:lnTo>
                  <a:pt x="1108" y="0"/>
                </a:lnTo>
                <a:lnTo>
                  <a:pt x="1108" y="350"/>
                </a:lnTo>
                <a:lnTo>
                  <a:pt x="0" y="350"/>
                </a:lnTo>
                <a:lnTo>
                  <a:pt x="0" y="0"/>
                </a:lnTo>
                <a:close/>
                <a:moveTo>
                  <a:pt x="408" y="815"/>
                </a:moveTo>
                <a:lnTo>
                  <a:pt x="408" y="408"/>
                </a:lnTo>
                <a:lnTo>
                  <a:pt x="1108" y="408"/>
                </a:lnTo>
                <a:lnTo>
                  <a:pt x="1108" y="815"/>
                </a:lnTo>
                <a:lnTo>
                  <a:pt x="408" y="815"/>
                </a:lnTo>
                <a:close/>
                <a:moveTo>
                  <a:pt x="0" y="815"/>
                </a:moveTo>
                <a:lnTo>
                  <a:pt x="0" y="408"/>
                </a:lnTo>
                <a:lnTo>
                  <a:pt x="350" y="408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2" name="Freeform 31"/>
          <p:cNvSpPr>
            <a:spLocks noChangeArrowheads="1"/>
          </p:cNvSpPr>
          <p:nvPr/>
        </p:nvSpPr>
        <p:spPr bwMode="auto">
          <a:xfrm>
            <a:off x="10736262" y="2429668"/>
            <a:ext cx="398462" cy="293688"/>
          </a:xfrm>
          <a:custGeom>
            <a:avLst/>
            <a:gdLst>
              <a:gd name="T0" fmla="*/ 875 w 1108"/>
              <a:gd name="T1" fmla="*/ 0 h 816"/>
              <a:gd name="T2" fmla="*/ 1107 w 1108"/>
              <a:gd name="T3" fmla="*/ 0 h 816"/>
              <a:gd name="T4" fmla="*/ 1107 w 1108"/>
              <a:gd name="T5" fmla="*/ 233 h 816"/>
              <a:gd name="T6" fmla="*/ 875 w 1108"/>
              <a:gd name="T7" fmla="*/ 233 h 816"/>
              <a:gd name="T8" fmla="*/ 875 w 1108"/>
              <a:gd name="T9" fmla="*/ 0 h 816"/>
              <a:gd name="T10" fmla="*/ 875 w 1108"/>
              <a:gd name="T11" fmla="*/ 815 h 816"/>
              <a:gd name="T12" fmla="*/ 875 w 1108"/>
              <a:gd name="T13" fmla="*/ 583 h 816"/>
              <a:gd name="T14" fmla="*/ 1107 w 1108"/>
              <a:gd name="T15" fmla="*/ 583 h 816"/>
              <a:gd name="T16" fmla="*/ 1107 w 1108"/>
              <a:gd name="T17" fmla="*/ 815 h 816"/>
              <a:gd name="T18" fmla="*/ 875 w 1108"/>
              <a:gd name="T19" fmla="*/ 815 h 816"/>
              <a:gd name="T20" fmla="*/ 582 w 1108"/>
              <a:gd name="T21" fmla="*/ 815 h 816"/>
              <a:gd name="T22" fmla="*/ 582 w 1108"/>
              <a:gd name="T23" fmla="*/ 583 h 816"/>
              <a:gd name="T24" fmla="*/ 817 w 1108"/>
              <a:gd name="T25" fmla="*/ 583 h 816"/>
              <a:gd name="T26" fmla="*/ 817 w 1108"/>
              <a:gd name="T27" fmla="*/ 815 h 816"/>
              <a:gd name="T28" fmla="*/ 582 w 1108"/>
              <a:gd name="T29" fmla="*/ 815 h 816"/>
              <a:gd name="T30" fmla="*/ 292 w 1108"/>
              <a:gd name="T31" fmla="*/ 815 h 816"/>
              <a:gd name="T32" fmla="*/ 292 w 1108"/>
              <a:gd name="T33" fmla="*/ 583 h 816"/>
              <a:gd name="T34" fmla="*/ 525 w 1108"/>
              <a:gd name="T35" fmla="*/ 583 h 816"/>
              <a:gd name="T36" fmla="*/ 525 w 1108"/>
              <a:gd name="T37" fmla="*/ 815 h 816"/>
              <a:gd name="T38" fmla="*/ 292 w 1108"/>
              <a:gd name="T39" fmla="*/ 815 h 816"/>
              <a:gd name="T40" fmla="*/ 0 w 1108"/>
              <a:gd name="T41" fmla="*/ 815 h 816"/>
              <a:gd name="T42" fmla="*/ 0 w 1108"/>
              <a:gd name="T43" fmla="*/ 583 h 816"/>
              <a:gd name="T44" fmla="*/ 232 w 1108"/>
              <a:gd name="T45" fmla="*/ 583 h 816"/>
              <a:gd name="T46" fmla="*/ 232 w 1108"/>
              <a:gd name="T47" fmla="*/ 815 h 816"/>
              <a:gd name="T48" fmla="*/ 0 w 1108"/>
              <a:gd name="T49" fmla="*/ 815 h 816"/>
              <a:gd name="T50" fmla="*/ 875 w 1108"/>
              <a:gd name="T51" fmla="*/ 525 h 816"/>
              <a:gd name="T52" fmla="*/ 875 w 1108"/>
              <a:gd name="T53" fmla="*/ 290 h 816"/>
              <a:gd name="T54" fmla="*/ 1107 w 1108"/>
              <a:gd name="T55" fmla="*/ 290 h 816"/>
              <a:gd name="T56" fmla="*/ 1107 w 1108"/>
              <a:gd name="T57" fmla="*/ 525 h 816"/>
              <a:gd name="T58" fmla="*/ 875 w 1108"/>
              <a:gd name="T59" fmla="*/ 525 h 816"/>
              <a:gd name="T60" fmla="*/ 582 w 1108"/>
              <a:gd name="T61" fmla="*/ 0 h 816"/>
              <a:gd name="T62" fmla="*/ 817 w 1108"/>
              <a:gd name="T63" fmla="*/ 0 h 816"/>
              <a:gd name="T64" fmla="*/ 817 w 1108"/>
              <a:gd name="T65" fmla="*/ 233 h 816"/>
              <a:gd name="T66" fmla="*/ 582 w 1108"/>
              <a:gd name="T67" fmla="*/ 233 h 816"/>
              <a:gd name="T68" fmla="*/ 582 w 1108"/>
              <a:gd name="T69" fmla="*/ 0 h 816"/>
              <a:gd name="T70" fmla="*/ 292 w 1108"/>
              <a:gd name="T71" fmla="*/ 233 h 816"/>
              <a:gd name="T72" fmla="*/ 292 w 1108"/>
              <a:gd name="T73" fmla="*/ 0 h 816"/>
              <a:gd name="T74" fmla="*/ 525 w 1108"/>
              <a:gd name="T75" fmla="*/ 0 h 816"/>
              <a:gd name="T76" fmla="*/ 525 w 1108"/>
              <a:gd name="T77" fmla="*/ 233 h 816"/>
              <a:gd name="T78" fmla="*/ 292 w 1108"/>
              <a:gd name="T79" fmla="*/ 233 h 816"/>
              <a:gd name="T80" fmla="*/ 582 w 1108"/>
              <a:gd name="T81" fmla="*/ 525 h 816"/>
              <a:gd name="T82" fmla="*/ 582 w 1108"/>
              <a:gd name="T83" fmla="*/ 290 h 816"/>
              <a:gd name="T84" fmla="*/ 817 w 1108"/>
              <a:gd name="T85" fmla="*/ 290 h 816"/>
              <a:gd name="T86" fmla="*/ 817 w 1108"/>
              <a:gd name="T87" fmla="*/ 525 h 816"/>
              <a:gd name="T88" fmla="*/ 582 w 1108"/>
              <a:gd name="T89" fmla="*/ 525 h 816"/>
              <a:gd name="T90" fmla="*/ 292 w 1108"/>
              <a:gd name="T91" fmla="*/ 525 h 816"/>
              <a:gd name="T92" fmla="*/ 292 w 1108"/>
              <a:gd name="T93" fmla="*/ 290 h 816"/>
              <a:gd name="T94" fmla="*/ 525 w 1108"/>
              <a:gd name="T95" fmla="*/ 290 h 816"/>
              <a:gd name="T96" fmla="*/ 525 w 1108"/>
              <a:gd name="T97" fmla="*/ 525 h 816"/>
              <a:gd name="T98" fmla="*/ 292 w 1108"/>
              <a:gd name="T99" fmla="*/ 525 h 816"/>
              <a:gd name="T100" fmla="*/ 0 w 1108"/>
              <a:gd name="T101" fmla="*/ 525 h 816"/>
              <a:gd name="T102" fmla="*/ 0 w 1108"/>
              <a:gd name="T103" fmla="*/ 290 h 816"/>
              <a:gd name="T104" fmla="*/ 232 w 1108"/>
              <a:gd name="T105" fmla="*/ 290 h 816"/>
              <a:gd name="T106" fmla="*/ 232 w 1108"/>
              <a:gd name="T107" fmla="*/ 525 h 816"/>
              <a:gd name="T108" fmla="*/ 0 w 1108"/>
              <a:gd name="T109" fmla="*/ 525 h 816"/>
              <a:gd name="T110" fmla="*/ 0 w 1108"/>
              <a:gd name="T111" fmla="*/ 233 h 816"/>
              <a:gd name="T112" fmla="*/ 0 w 1108"/>
              <a:gd name="T113" fmla="*/ 0 h 816"/>
              <a:gd name="T114" fmla="*/ 232 w 1108"/>
              <a:gd name="T115" fmla="*/ 0 h 816"/>
              <a:gd name="T116" fmla="*/ 232 w 1108"/>
              <a:gd name="T117" fmla="*/ 233 h 816"/>
              <a:gd name="T118" fmla="*/ 0 w 1108"/>
              <a:gd name="T119" fmla="*/ 233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08" h="816">
                <a:moveTo>
                  <a:pt x="875" y="0"/>
                </a:moveTo>
                <a:lnTo>
                  <a:pt x="1107" y="0"/>
                </a:lnTo>
                <a:lnTo>
                  <a:pt x="1107" y="233"/>
                </a:lnTo>
                <a:lnTo>
                  <a:pt x="875" y="233"/>
                </a:lnTo>
                <a:lnTo>
                  <a:pt x="875" y="0"/>
                </a:lnTo>
                <a:close/>
                <a:moveTo>
                  <a:pt x="875" y="815"/>
                </a:moveTo>
                <a:lnTo>
                  <a:pt x="875" y="583"/>
                </a:lnTo>
                <a:lnTo>
                  <a:pt x="1107" y="583"/>
                </a:lnTo>
                <a:lnTo>
                  <a:pt x="1107" y="815"/>
                </a:lnTo>
                <a:lnTo>
                  <a:pt x="875" y="815"/>
                </a:lnTo>
                <a:close/>
                <a:moveTo>
                  <a:pt x="582" y="815"/>
                </a:moveTo>
                <a:lnTo>
                  <a:pt x="582" y="583"/>
                </a:lnTo>
                <a:lnTo>
                  <a:pt x="817" y="583"/>
                </a:lnTo>
                <a:lnTo>
                  <a:pt x="817" y="815"/>
                </a:lnTo>
                <a:lnTo>
                  <a:pt x="582" y="815"/>
                </a:lnTo>
                <a:close/>
                <a:moveTo>
                  <a:pt x="292" y="815"/>
                </a:moveTo>
                <a:lnTo>
                  <a:pt x="292" y="583"/>
                </a:lnTo>
                <a:lnTo>
                  <a:pt x="525" y="583"/>
                </a:lnTo>
                <a:lnTo>
                  <a:pt x="525" y="815"/>
                </a:lnTo>
                <a:lnTo>
                  <a:pt x="292" y="815"/>
                </a:lnTo>
                <a:close/>
                <a:moveTo>
                  <a:pt x="0" y="815"/>
                </a:moveTo>
                <a:lnTo>
                  <a:pt x="0" y="583"/>
                </a:lnTo>
                <a:lnTo>
                  <a:pt x="232" y="583"/>
                </a:lnTo>
                <a:lnTo>
                  <a:pt x="232" y="815"/>
                </a:lnTo>
                <a:lnTo>
                  <a:pt x="0" y="815"/>
                </a:lnTo>
                <a:close/>
                <a:moveTo>
                  <a:pt x="875" y="525"/>
                </a:moveTo>
                <a:lnTo>
                  <a:pt x="875" y="290"/>
                </a:lnTo>
                <a:lnTo>
                  <a:pt x="1107" y="290"/>
                </a:lnTo>
                <a:lnTo>
                  <a:pt x="1107" y="525"/>
                </a:lnTo>
                <a:lnTo>
                  <a:pt x="875" y="525"/>
                </a:lnTo>
                <a:close/>
                <a:moveTo>
                  <a:pt x="582" y="0"/>
                </a:moveTo>
                <a:lnTo>
                  <a:pt x="817" y="0"/>
                </a:lnTo>
                <a:lnTo>
                  <a:pt x="817" y="233"/>
                </a:lnTo>
                <a:lnTo>
                  <a:pt x="582" y="233"/>
                </a:lnTo>
                <a:lnTo>
                  <a:pt x="582" y="0"/>
                </a:lnTo>
                <a:close/>
                <a:moveTo>
                  <a:pt x="292" y="233"/>
                </a:moveTo>
                <a:lnTo>
                  <a:pt x="292" y="0"/>
                </a:lnTo>
                <a:lnTo>
                  <a:pt x="525" y="0"/>
                </a:lnTo>
                <a:lnTo>
                  <a:pt x="525" y="233"/>
                </a:lnTo>
                <a:lnTo>
                  <a:pt x="292" y="233"/>
                </a:lnTo>
                <a:close/>
                <a:moveTo>
                  <a:pt x="582" y="525"/>
                </a:moveTo>
                <a:lnTo>
                  <a:pt x="582" y="290"/>
                </a:lnTo>
                <a:lnTo>
                  <a:pt x="817" y="290"/>
                </a:lnTo>
                <a:lnTo>
                  <a:pt x="817" y="525"/>
                </a:lnTo>
                <a:lnTo>
                  <a:pt x="582" y="525"/>
                </a:lnTo>
                <a:close/>
                <a:moveTo>
                  <a:pt x="292" y="525"/>
                </a:moveTo>
                <a:lnTo>
                  <a:pt x="292" y="290"/>
                </a:lnTo>
                <a:lnTo>
                  <a:pt x="525" y="290"/>
                </a:lnTo>
                <a:lnTo>
                  <a:pt x="525" y="525"/>
                </a:lnTo>
                <a:lnTo>
                  <a:pt x="292" y="525"/>
                </a:lnTo>
                <a:close/>
                <a:moveTo>
                  <a:pt x="0" y="525"/>
                </a:moveTo>
                <a:lnTo>
                  <a:pt x="0" y="290"/>
                </a:lnTo>
                <a:lnTo>
                  <a:pt x="232" y="290"/>
                </a:lnTo>
                <a:lnTo>
                  <a:pt x="232" y="525"/>
                </a:lnTo>
                <a:lnTo>
                  <a:pt x="0" y="525"/>
                </a:lnTo>
                <a:close/>
                <a:moveTo>
                  <a:pt x="0" y="233"/>
                </a:moveTo>
                <a:lnTo>
                  <a:pt x="0" y="0"/>
                </a:lnTo>
                <a:lnTo>
                  <a:pt x="232" y="0"/>
                </a:lnTo>
                <a:lnTo>
                  <a:pt x="232" y="233"/>
                </a:lnTo>
                <a:lnTo>
                  <a:pt x="0" y="23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1055687" y="3261520"/>
            <a:ext cx="463550" cy="377825"/>
          </a:xfrm>
          <a:custGeom>
            <a:avLst/>
            <a:gdLst>
              <a:gd name="T0" fmla="*/ 643 w 1286"/>
              <a:gd name="T1" fmla="*/ 874 h 1050"/>
              <a:gd name="T2" fmla="*/ 1110 w 1286"/>
              <a:gd name="T3" fmla="*/ 524 h 1050"/>
              <a:gd name="T4" fmla="*/ 643 w 1286"/>
              <a:gd name="T5" fmla="*/ 175 h 1050"/>
              <a:gd name="T6" fmla="*/ 175 w 1286"/>
              <a:gd name="T7" fmla="*/ 524 h 1050"/>
              <a:gd name="T8" fmla="*/ 643 w 1286"/>
              <a:gd name="T9" fmla="*/ 874 h 1050"/>
              <a:gd name="T10" fmla="*/ 1285 w 1286"/>
              <a:gd name="T11" fmla="*/ 117 h 1050"/>
              <a:gd name="T12" fmla="*/ 1285 w 1286"/>
              <a:gd name="T13" fmla="*/ 931 h 1050"/>
              <a:gd name="T14" fmla="*/ 1168 w 1286"/>
              <a:gd name="T15" fmla="*/ 1049 h 1050"/>
              <a:gd name="T16" fmla="*/ 118 w 1286"/>
              <a:gd name="T17" fmla="*/ 1049 h 1050"/>
              <a:gd name="T18" fmla="*/ 0 w 1286"/>
              <a:gd name="T19" fmla="*/ 931 h 1050"/>
              <a:gd name="T20" fmla="*/ 0 w 1286"/>
              <a:gd name="T21" fmla="*/ 117 h 1050"/>
              <a:gd name="T22" fmla="*/ 118 w 1286"/>
              <a:gd name="T23" fmla="*/ 0 h 1050"/>
              <a:gd name="T24" fmla="*/ 1168 w 1286"/>
              <a:gd name="T25" fmla="*/ 0 h 1050"/>
              <a:gd name="T26" fmla="*/ 1285 w 1286"/>
              <a:gd name="T27" fmla="*/ 117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050">
                <a:moveTo>
                  <a:pt x="643" y="874"/>
                </a:moveTo>
                <a:cubicBezTo>
                  <a:pt x="900" y="874"/>
                  <a:pt x="1110" y="718"/>
                  <a:pt x="1110" y="524"/>
                </a:cubicBezTo>
                <a:cubicBezTo>
                  <a:pt x="1110" y="331"/>
                  <a:pt x="900" y="175"/>
                  <a:pt x="643" y="175"/>
                </a:cubicBezTo>
                <a:cubicBezTo>
                  <a:pt x="386" y="175"/>
                  <a:pt x="175" y="331"/>
                  <a:pt x="175" y="524"/>
                </a:cubicBezTo>
                <a:cubicBezTo>
                  <a:pt x="175" y="718"/>
                  <a:pt x="386" y="874"/>
                  <a:pt x="643" y="874"/>
                </a:cubicBezTo>
                <a:close/>
                <a:moveTo>
                  <a:pt x="1285" y="117"/>
                </a:moveTo>
                <a:lnTo>
                  <a:pt x="1285" y="931"/>
                </a:lnTo>
                <a:cubicBezTo>
                  <a:pt x="1285" y="994"/>
                  <a:pt x="1230" y="1049"/>
                  <a:pt x="1168" y="1049"/>
                </a:cubicBezTo>
                <a:lnTo>
                  <a:pt x="118" y="1049"/>
                </a:lnTo>
                <a:cubicBezTo>
                  <a:pt x="55" y="1049"/>
                  <a:pt x="0" y="994"/>
                  <a:pt x="0" y="931"/>
                </a:cubicBezTo>
                <a:lnTo>
                  <a:pt x="0" y="117"/>
                </a:lnTo>
                <a:cubicBezTo>
                  <a:pt x="0" y="55"/>
                  <a:pt x="55" y="0"/>
                  <a:pt x="118" y="0"/>
                </a:cubicBezTo>
                <a:lnTo>
                  <a:pt x="1168" y="0"/>
                </a:lnTo>
                <a:cubicBezTo>
                  <a:pt x="1230" y="0"/>
                  <a:pt x="1285" y="55"/>
                  <a:pt x="1285" y="11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2124074" y="3325019"/>
            <a:ext cx="463550" cy="252412"/>
          </a:xfrm>
          <a:custGeom>
            <a:avLst/>
            <a:gdLst>
              <a:gd name="T0" fmla="*/ 350 w 1287"/>
              <a:gd name="T1" fmla="*/ 466 h 700"/>
              <a:gd name="T2" fmla="*/ 468 w 1287"/>
              <a:gd name="T3" fmla="*/ 349 h 700"/>
              <a:gd name="T4" fmla="*/ 350 w 1287"/>
              <a:gd name="T5" fmla="*/ 232 h 700"/>
              <a:gd name="T6" fmla="*/ 236 w 1287"/>
              <a:gd name="T7" fmla="*/ 349 h 700"/>
              <a:gd name="T8" fmla="*/ 350 w 1287"/>
              <a:gd name="T9" fmla="*/ 466 h 700"/>
              <a:gd name="T10" fmla="*/ 681 w 1287"/>
              <a:gd name="T11" fmla="*/ 232 h 700"/>
              <a:gd name="T12" fmla="*/ 1286 w 1287"/>
              <a:gd name="T13" fmla="*/ 232 h 700"/>
              <a:gd name="T14" fmla="*/ 1286 w 1287"/>
              <a:gd name="T15" fmla="*/ 466 h 700"/>
              <a:gd name="T16" fmla="*/ 1168 w 1287"/>
              <a:gd name="T17" fmla="*/ 466 h 700"/>
              <a:gd name="T18" fmla="*/ 1168 w 1287"/>
              <a:gd name="T19" fmla="*/ 699 h 700"/>
              <a:gd name="T20" fmla="*/ 936 w 1287"/>
              <a:gd name="T21" fmla="*/ 699 h 700"/>
              <a:gd name="T22" fmla="*/ 936 w 1287"/>
              <a:gd name="T23" fmla="*/ 466 h 700"/>
              <a:gd name="T24" fmla="*/ 681 w 1287"/>
              <a:gd name="T25" fmla="*/ 466 h 700"/>
              <a:gd name="T26" fmla="*/ 350 w 1287"/>
              <a:gd name="T27" fmla="*/ 699 h 700"/>
              <a:gd name="T28" fmla="*/ 0 w 1287"/>
              <a:gd name="T29" fmla="*/ 349 h 700"/>
              <a:gd name="T30" fmla="*/ 350 w 1287"/>
              <a:gd name="T31" fmla="*/ 0 h 700"/>
              <a:gd name="T32" fmla="*/ 681 w 1287"/>
              <a:gd name="T33" fmla="*/ 232 h 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87" h="700">
                <a:moveTo>
                  <a:pt x="350" y="466"/>
                </a:moveTo>
                <a:cubicBezTo>
                  <a:pt x="413" y="466"/>
                  <a:pt x="468" y="412"/>
                  <a:pt x="468" y="349"/>
                </a:cubicBezTo>
                <a:cubicBezTo>
                  <a:pt x="468" y="287"/>
                  <a:pt x="413" y="232"/>
                  <a:pt x="350" y="232"/>
                </a:cubicBezTo>
                <a:cubicBezTo>
                  <a:pt x="287" y="232"/>
                  <a:pt x="236" y="287"/>
                  <a:pt x="236" y="349"/>
                </a:cubicBezTo>
                <a:cubicBezTo>
                  <a:pt x="236" y="412"/>
                  <a:pt x="287" y="466"/>
                  <a:pt x="350" y="466"/>
                </a:cubicBezTo>
                <a:close/>
                <a:moveTo>
                  <a:pt x="681" y="232"/>
                </a:moveTo>
                <a:lnTo>
                  <a:pt x="1286" y="232"/>
                </a:lnTo>
                <a:lnTo>
                  <a:pt x="1286" y="466"/>
                </a:lnTo>
                <a:lnTo>
                  <a:pt x="1168" y="466"/>
                </a:lnTo>
                <a:lnTo>
                  <a:pt x="1168" y="699"/>
                </a:lnTo>
                <a:lnTo>
                  <a:pt x="936" y="699"/>
                </a:lnTo>
                <a:lnTo>
                  <a:pt x="936" y="466"/>
                </a:lnTo>
                <a:lnTo>
                  <a:pt x="681" y="466"/>
                </a:lnTo>
                <a:cubicBezTo>
                  <a:pt x="635" y="603"/>
                  <a:pt x="503" y="699"/>
                  <a:pt x="350" y="699"/>
                </a:cubicBezTo>
                <a:cubicBezTo>
                  <a:pt x="156" y="699"/>
                  <a:pt x="0" y="543"/>
                  <a:pt x="0" y="349"/>
                </a:cubicBezTo>
                <a:cubicBezTo>
                  <a:pt x="0" y="156"/>
                  <a:pt x="156" y="0"/>
                  <a:pt x="350" y="0"/>
                </a:cubicBezTo>
                <a:cubicBezTo>
                  <a:pt x="503" y="0"/>
                  <a:pt x="635" y="96"/>
                  <a:pt x="681" y="23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3235326" y="3266281"/>
            <a:ext cx="377825" cy="368300"/>
          </a:xfrm>
          <a:custGeom>
            <a:avLst/>
            <a:gdLst>
              <a:gd name="T0" fmla="*/ 643 w 1051"/>
              <a:gd name="T1" fmla="*/ 0 h 1022"/>
              <a:gd name="T2" fmla="*/ 1050 w 1051"/>
              <a:gd name="T3" fmla="*/ 510 h 1022"/>
              <a:gd name="T4" fmla="*/ 643 w 1051"/>
              <a:gd name="T5" fmla="*/ 1021 h 1022"/>
              <a:gd name="T6" fmla="*/ 643 w 1051"/>
              <a:gd name="T7" fmla="*/ 901 h 1022"/>
              <a:gd name="T8" fmla="*/ 933 w 1051"/>
              <a:gd name="T9" fmla="*/ 510 h 1022"/>
              <a:gd name="T10" fmla="*/ 643 w 1051"/>
              <a:gd name="T11" fmla="*/ 120 h 1022"/>
              <a:gd name="T12" fmla="*/ 643 w 1051"/>
              <a:gd name="T13" fmla="*/ 0 h 1022"/>
              <a:gd name="T14" fmla="*/ 788 w 1051"/>
              <a:gd name="T15" fmla="*/ 510 h 1022"/>
              <a:gd name="T16" fmla="*/ 643 w 1051"/>
              <a:gd name="T17" fmla="*/ 745 h 1022"/>
              <a:gd name="T18" fmla="*/ 643 w 1051"/>
              <a:gd name="T19" fmla="*/ 276 h 1022"/>
              <a:gd name="T20" fmla="*/ 788 w 1051"/>
              <a:gd name="T21" fmla="*/ 510 h 1022"/>
              <a:gd name="T22" fmla="*/ 0 w 1051"/>
              <a:gd name="T23" fmla="*/ 336 h 1022"/>
              <a:gd name="T24" fmla="*/ 233 w 1051"/>
              <a:gd name="T25" fmla="*/ 336 h 1022"/>
              <a:gd name="T26" fmla="*/ 525 w 1051"/>
              <a:gd name="T27" fmla="*/ 43 h 1022"/>
              <a:gd name="T28" fmla="*/ 525 w 1051"/>
              <a:gd name="T29" fmla="*/ 977 h 1022"/>
              <a:gd name="T30" fmla="*/ 233 w 1051"/>
              <a:gd name="T31" fmla="*/ 685 h 1022"/>
              <a:gd name="T32" fmla="*/ 0 w 1051"/>
              <a:gd name="T33" fmla="*/ 685 h 1022"/>
              <a:gd name="T34" fmla="*/ 0 w 1051"/>
              <a:gd name="T35" fmla="*/ 336 h 10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51" h="1022">
                <a:moveTo>
                  <a:pt x="643" y="0"/>
                </a:moveTo>
                <a:cubicBezTo>
                  <a:pt x="878" y="51"/>
                  <a:pt x="1050" y="262"/>
                  <a:pt x="1050" y="510"/>
                </a:cubicBezTo>
                <a:cubicBezTo>
                  <a:pt x="1050" y="759"/>
                  <a:pt x="878" y="969"/>
                  <a:pt x="643" y="1021"/>
                </a:cubicBezTo>
                <a:lnTo>
                  <a:pt x="643" y="901"/>
                </a:lnTo>
                <a:cubicBezTo>
                  <a:pt x="812" y="852"/>
                  <a:pt x="933" y="696"/>
                  <a:pt x="933" y="510"/>
                </a:cubicBezTo>
                <a:cubicBezTo>
                  <a:pt x="933" y="325"/>
                  <a:pt x="812" y="169"/>
                  <a:pt x="643" y="120"/>
                </a:cubicBezTo>
                <a:lnTo>
                  <a:pt x="643" y="0"/>
                </a:lnTo>
                <a:close/>
                <a:moveTo>
                  <a:pt x="788" y="510"/>
                </a:moveTo>
                <a:cubicBezTo>
                  <a:pt x="788" y="614"/>
                  <a:pt x="730" y="701"/>
                  <a:pt x="643" y="745"/>
                </a:cubicBezTo>
                <a:lnTo>
                  <a:pt x="643" y="276"/>
                </a:lnTo>
                <a:cubicBezTo>
                  <a:pt x="730" y="319"/>
                  <a:pt x="788" y="407"/>
                  <a:pt x="788" y="510"/>
                </a:cubicBezTo>
                <a:close/>
                <a:moveTo>
                  <a:pt x="0" y="336"/>
                </a:moveTo>
                <a:lnTo>
                  <a:pt x="233" y="336"/>
                </a:lnTo>
                <a:lnTo>
                  <a:pt x="525" y="43"/>
                </a:lnTo>
                <a:lnTo>
                  <a:pt x="525" y="977"/>
                </a:lnTo>
                <a:lnTo>
                  <a:pt x="233" y="685"/>
                </a:lnTo>
                <a:lnTo>
                  <a:pt x="0" y="685"/>
                </a:lnTo>
                <a:lnTo>
                  <a:pt x="0" y="33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303714" y="3261520"/>
            <a:ext cx="377825" cy="377825"/>
          </a:xfrm>
          <a:custGeom>
            <a:avLst/>
            <a:gdLst>
              <a:gd name="T0" fmla="*/ 525 w 1051"/>
              <a:gd name="T1" fmla="*/ 57 h 1050"/>
              <a:gd name="T2" fmla="*/ 525 w 1051"/>
              <a:gd name="T3" fmla="*/ 303 h 1050"/>
              <a:gd name="T4" fmla="*/ 402 w 1051"/>
              <a:gd name="T5" fmla="*/ 180 h 1050"/>
              <a:gd name="T6" fmla="*/ 525 w 1051"/>
              <a:gd name="T7" fmla="*/ 57 h 1050"/>
              <a:gd name="T8" fmla="*/ 73 w 1051"/>
              <a:gd name="T9" fmla="*/ 0 h 1050"/>
              <a:gd name="T10" fmla="*/ 1050 w 1051"/>
              <a:gd name="T11" fmla="*/ 975 h 1050"/>
              <a:gd name="T12" fmla="*/ 976 w 1051"/>
              <a:gd name="T13" fmla="*/ 1049 h 1050"/>
              <a:gd name="T14" fmla="*/ 855 w 1051"/>
              <a:gd name="T15" fmla="*/ 928 h 1050"/>
              <a:gd name="T16" fmla="*/ 642 w 1051"/>
              <a:gd name="T17" fmla="*/ 1035 h 1050"/>
              <a:gd name="T18" fmla="*/ 642 w 1051"/>
              <a:gd name="T19" fmla="*/ 915 h 1050"/>
              <a:gd name="T20" fmla="*/ 773 w 1051"/>
              <a:gd name="T21" fmla="*/ 846 h 1050"/>
              <a:gd name="T22" fmla="*/ 525 w 1051"/>
              <a:gd name="T23" fmla="*/ 598 h 1050"/>
              <a:gd name="T24" fmla="*/ 525 w 1051"/>
              <a:gd name="T25" fmla="*/ 991 h 1050"/>
              <a:gd name="T26" fmla="*/ 232 w 1051"/>
              <a:gd name="T27" fmla="*/ 699 h 1050"/>
              <a:gd name="T28" fmla="*/ 0 w 1051"/>
              <a:gd name="T29" fmla="*/ 699 h 1050"/>
              <a:gd name="T30" fmla="*/ 0 w 1051"/>
              <a:gd name="T31" fmla="*/ 350 h 1050"/>
              <a:gd name="T32" fmla="*/ 276 w 1051"/>
              <a:gd name="T33" fmla="*/ 350 h 1050"/>
              <a:gd name="T34" fmla="*/ 0 w 1051"/>
              <a:gd name="T35" fmla="*/ 74 h 1050"/>
              <a:gd name="T36" fmla="*/ 73 w 1051"/>
              <a:gd name="T37" fmla="*/ 0 h 1050"/>
              <a:gd name="T38" fmla="*/ 932 w 1051"/>
              <a:gd name="T39" fmla="*/ 524 h 1050"/>
              <a:gd name="T40" fmla="*/ 642 w 1051"/>
              <a:gd name="T41" fmla="*/ 134 h 1050"/>
              <a:gd name="T42" fmla="*/ 642 w 1051"/>
              <a:gd name="T43" fmla="*/ 14 h 1050"/>
              <a:gd name="T44" fmla="*/ 1050 w 1051"/>
              <a:gd name="T45" fmla="*/ 524 h 1050"/>
              <a:gd name="T46" fmla="*/ 989 w 1051"/>
              <a:gd name="T47" fmla="*/ 767 h 1050"/>
              <a:gd name="T48" fmla="*/ 902 w 1051"/>
              <a:gd name="T49" fmla="*/ 677 h 1050"/>
              <a:gd name="T50" fmla="*/ 932 w 1051"/>
              <a:gd name="T51" fmla="*/ 524 h 1050"/>
              <a:gd name="T52" fmla="*/ 787 w 1051"/>
              <a:gd name="T53" fmla="*/ 524 h 1050"/>
              <a:gd name="T54" fmla="*/ 784 w 1051"/>
              <a:gd name="T55" fmla="*/ 559 h 1050"/>
              <a:gd name="T56" fmla="*/ 642 w 1051"/>
              <a:gd name="T57" fmla="*/ 418 h 1050"/>
              <a:gd name="T58" fmla="*/ 642 w 1051"/>
              <a:gd name="T59" fmla="*/ 290 h 1050"/>
              <a:gd name="T60" fmla="*/ 787 w 1051"/>
              <a:gd name="T61" fmla="*/ 524 h 10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51" h="1050">
                <a:moveTo>
                  <a:pt x="525" y="57"/>
                </a:moveTo>
                <a:lnTo>
                  <a:pt x="525" y="303"/>
                </a:lnTo>
                <a:lnTo>
                  <a:pt x="402" y="180"/>
                </a:lnTo>
                <a:lnTo>
                  <a:pt x="525" y="57"/>
                </a:lnTo>
                <a:close/>
                <a:moveTo>
                  <a:pt x="73" y="0"/>
                </a:moveTo>
                <a:lnTo>
                  <a:pt x="1050" y="975"/>
                </a:lnTo>
                <a:lnTo>
                  <a:pt x="976" y="1049"/>
                </a:lnTo>
                <a:lnTo>
                  <a:pt x="855" y="928"/>
                </a:lnTo>
                <a:cubicBezTo>
                  <a:pt x="793" y="978"/>
                  <a:pt x="722" y="1016"/>
                  <a:pt x="642" y="1035"/>
                </a:cubicBezTo>
                <a:lnTo>
                  <a:pt x="642" y="915"/>
                </a:lnTo>
                <a:cubicBezTo>
                  <a:pt x="691" y="901"/>
                  <a:pt x="735" y="876"/>
                  <a:pt x="773" y="846"/>
                </a:cubicBezTo>
                <a:lnTo>
                  <a:pt x="525" y="598"/>
                </a:lnTo>
                <a:lnTo>
                  <a:pt x="525" y="991"/>
                </a:lnTo>
                <a:lnTo>
                  <a:pt x="232" y="699"/>
                </a:lnTo>
                <a:lnTo>
                  <a:pt x="0" y="699"/>
                </a:lnTo>
                <a:lnTo>
                  <a:pt x="0" y="350"/>
                </a:lnTo>
                <a:lnTo>
                  <a:pt x="276" y="350"/>
                </a:lnTo>
                <a:lnTo>
                  <a:pt x="0" y="74"/>
                </a:lnTo>
                <a:lnTo>
                  <a:pt x="73" y="0"/>
                </a:lnTo>
                <a:close/>
                <a:moveTo>
                  <a:pt x="932" y="524"/>
                </a:moveTo>
                <a:cubicBezTo>
                  <a:pt x="932" y="339"/>
                  <a:pt x="812" y="183"/>
                  <a:pt x="642" y="134"/>
                </a:cubicBezTo>
                <a:lnTo>
                  <a:pt x="642" y="14"/>
                </a:lnTo>
                <a:cubicBezTo>
                  <a:pt x="877" y="65"/>
                  <a:pt x="1050" y="276"/>
                  <a:pt x="1050" y="524"/>
                </a:cubicBezTo>
                <a:cubicBezTo>
                  <a:pt x="1050" y="611"/>
                  <a:pt x="1028" y="696"/>
                  <a:pt x="989" y="767"/>
                </a:cubicBezTo>
                <a:lnTo>
                  <a:pt x="902" y="677"/>
                </a:lnTo>
                <a:cubicBezTo>
                  <a:pt x="921" y="630"/>
                  <a:pt x="932" y="578"/>
                  <a:pt x="932" y="524"/>
                </a:cubicBezTo>
                <a:close/>
                <a:moveTo>
                  <a:pt x="787" y="524"/>
                </a:moveTo>
                <a:cubicBezTo>
                  <a:pt x="787" y="537"/>
                  <a:pt x="787" y="548"/>
                  <a:pt x="784" y="559"/>
                </a:cubicBezTo>
                <a:lnTo>
                  <a:pt x="642" y="418"/>
                </a:lnTo>
                <a:lnTo>
                  <a:pt x="642" y="290"/>
                </a:lnTo>
                <a:cubicBezTo>
                  <a:pt x="730" y="333"/>
                  <a:pt x="787" y="421"/>
                  <a:pt x="787" y="524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467351" y="3282156"/>
            <a:ext cx="188913" cy="336550"/>
          </a:xfrm>
          <a:custGeom>
            <a:avLst/>
            <a:gdLst>
              <a:gd name="T0" fmla="*/ 0 w 525"/>
              <a:gd name="T1" fmla="*/ 293 h 935"/>
              <a:gd name="T2" fmla="*/ 235 w 525"/>
              <a:gd name="T3" fmla="*/ 293 h 935"/>
              <a:gd name="T4" fmla="*/ 524 w 525"/>
              <a:gd name="T5" fmla="*/ 0 h 935"/>
              <a:gd name="T6" fmla="*/ 524 w 525"/>
              <a:gd name="T7" fmla="*/ 934 h 935"/>
              <a:gd name="T8" fmla="*/ 235 w 525"/>
              <a:gd name="T9" fmla="*/ 642 h 935"/>
              <a:gd name="T10" fmla="*/ 0 w 525"/>
              <a:gd name="T11" fmla="*/ 642 h 935"/>
              <a:gd name="T12" fmla="*/ 0 w 525"/>
              <a:gd name="T13" fmla="*/ 293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5" h="935">
                <a:moveTo>
                  <a:pt x="0" y="293"/>
                </a:moveTo>
                <a:lnTo>
                  <a:pt x="235" y="293"/>
                </a:lnTo>
                <a:lnTo>
                  <a:pt x="524" y="0"/>
                </a:lnTo>
                <a:lnTo>
                  <a:pt x="524" y="934"/>
                </a:lnTo>
                <a:lnTo>
                  <a:pt x="235" y="642"/>
                </a:lnTo>
                <a:lnTo>
                  <a:pt x="0" y="642"/>
                </a:lnTo>
                <a:lnTo>
                  <a:pt x="0" y="293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6488112" y="3282156"/>
            <a:ext cx="284162" cy="336550"/>
          </a:xfrm>
          <a:custGeom>
            <a:avLst/>
            <a:gdLst>
              <a:gd name="T0" fmla="*/ 0 w 788"/>
              <a:gd name="T1" fmla="*/ 293 h 935"/>
              <a:gd name="T2" fmla="*/ 232 w 788"/>
              <a:gd name="T3" fmla="*/ 293 h 935"/>
              <a:gd name="T4" fmla="*/ 525 w 788"/>
              <a:gd name="T5" fmla="*/ 0 h 935"/>
              <a:gd name="T6" fmla="*/ 525 w 788"/>
              <a:gd name="T7" fmla="*/ 934 h 935"/>
              <a:gd name="T8" fmla="*/ 232 w 788"/>
              <a:gd name="T9" fmla="*/ 642 h 935"/>
              <a:gd name="T10" fmla="*/ 0 w 788"/>
              <a:gd name="T11" fmla="*/ 642 h 935"/>
              <a:gd name="T12" fmla="*/ 0 w 788"/>
              <a:gd name="T13" fmla="*/ 293 h 935"/>
              <a:gd name="T14" fmla="*/ 787 w 788"/>
              <a:gd name="T15" fmla="*/ 467 h 935"/>
              <a:gd name="T16" fmla="*/ 639 w 788"/>
              <a:gd name="T17" fmla="*/ 702 h 935"/>
              <a:gd name="T18" fmla="*/ 639 w 788"/>
              <a:gd name="T19" fmla="*/ 233 h 935"/>
              <a:gd name="T20" fmla="*/ 787 w 788"/>
              <a:gd name="T21" fmla="*/ 467 h 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8" h="935">
                <a:moveTo>
                  <a:pt x="0" y="293"/>
                </a:moveTo>
                <a:lnTo>
                  <a:pt x="232" y="293"/>
                </a:lnTo>
                <a:lnTo>
                  <a:pt x="525" y="0"/>
                </a:lnTo>
                <a:lnTo>
                  <a:pt x="525" y="934"/>
                </a:lnTo>
                <a:lnTo>
                  <a:pt x="232" y="642"/>
                </a:lnTo>
                <a:lnTo>
                  <a:pt x="0" y="642"/>
                </a:lnTo>
                <a:lnTo>
                  <a:pt x="0" y="293"/>
                </a:lnTo>
                <a:close/>
                <a:moveTo>
                  <a:pt x="787" y="467"/>
                </a:moveTo>
                <a:cubicBezTo>
                  <a:pt x="787" y="571"/>
                  <a:pt x="727" y="658"/>
                  <a:pt x="639" y="702"/>
                </a:cubicBezTo>
                <a:lnTo>
                  <a:pt x="639" y="233"/>
                </a:lnTo>
                <a:cubicBezTo>
                  <a:pt x="727" y="276"/>
                  <a:pt x="787" y="364"/>
                  <a:pt x="787" y="46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7446964" y="3336132"/>
            <a:ext cx="504825" cy="231775"/>
          </a:xfrm>
          <a:custGeom>
            <a:avLst/>
            <a:gdLst>
              <a:gd name="T0" fmla="*/ 1080 w 1401"/>
              <a:gd name="T1" fmla="*/ 523 h 642"/>
              <a:gd name="T2" fmla="*/ 1282 w 1401"/>
              <a:gd name="T3" fmla="*/ 318 h 642"/>
              <a:gd name="T4" fmla="*/ 1080 w 1401"/>
              <a:gd name="T5" fmla="*/ 117 h 642"/>
              <a:gd name="T6" fmla="*/ 875 w 1401"/>
              <a:gd name="T7" fmla="*/ 318 h 642"/>
              <a:gd name="T8" fmla="*/ 1080 w 1401"/>
              <a:gd name="T9" fmla="*/ 523 h 642"/>
              <a:gd name="T10" fmla="*/ 320 w 1401"/>
              <a:gd name="T11" fmla="*/ 523 h 642"/>
              <a:gd name="T12" fmla="*/ 525 w 1401"/>
              <a:gd name="T13" fmla="*/ 318 h 642"/>
              <a:gd name="T14" fmla="*/ 320 w 1401"/>
              <a:gd name="T15" fmla="*/ 117 h 642"/>
              <a:gd name="T16" fmla="*/ 117 w 1401"/>
              <a:gd name="T17" fmla="*/ 318 h 642"/>
              <a:gd name="T18" fmla="*/ 320 w 1401"/>
              <a:gd name="T19" fmla="*/ 523 h 642"/>
              <a:gd name="T20" fmla="*/ 1080 w 1401"/>
              <a:gd name="T21" fmla="*/ 0 h 642"/>
              <a:gd name="T22" fmla="*/ 1400 w 1401"/>
              <a:gd name="T23" fmla="*/ 318 h 642"/>
              <a:gd name="T24" fmla="*/ 1080 w 1401"/>
              <a:gd name="T25" fmla="*/ 641 h 642"/>
              <a:gd name="T26" fmla="*/ 320 w 1401"/>
              <a:gd name="T27" fmla="*/ 641 h 642"/>
              <a:gd name="T28" fmla="*/ 0 w 1401"/>
              <a:gd name="T29" fmla="*/ 318 h 642"/>
              <a:gd name="T30" fmla="*/ 320 w 1401"/>
              <a:gd name="T31" fmla="*/ 0 h 642"/>
              <a:gd name="T32" fmla="*/ 642 w 1401"/>
              <a:gd name="T33" fmla="*/ 318 h 642"/>
              <a:gd name="T34" fmla="*/ 568 w 1401"/>
              <a:gd name="T35" fmla="*/ 523 h 642"/>
              <a:gd name="T36" fmla="*/ 831 w 1401"/>
              <a:gd name="T37" fmla="*/ 523 h 642"/>
              <a:gd name="T38" fmla="*/ 757 w 1401"/>
              <a:gd name="T39" fmla="*/ 318 h 642"/>
              <a:gd name="T40" fmla="*/ 1080 w 1401"/>
              <a:gd name="T41" fmla="*/ 0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01" h="642">
                <a:moveTo>
                  <a:pt x="1080" y="523"/>
                </a:moveTo>
                <a:cubicBezTo>
                  <a:pt x="1192" y="523"/>
                  <a:pt x="1282" y="431"/>
                  <a:pt x="1282" y="318"/>
                </a:cubicBezTo>
                <a:cubicBezTo>
                  <a:pt x="1282" y="207"/>
                  <a:pt x="1192" y="117"/>
                  <a:pt x="1080" y="117"/>
                </a:cubicBezTo>
                <a:cubicBezTo>
                  <a:pt x="968" y="117"/>
                  <a:pt x="875" y="207"/>
                  <a:pt x="875" y="318"/>
                </a:cubicBezTo>
                <a:cubicBezTo>
                  <a:pt x="875" y="430"/>
                  <a:pt x="968" y="523"/>
                  <a:pt x="1080" y="523"/>
                </a:cubicBezTo>
                <a:close/>
                <a:moveTo>
                  <a:pt x="320" y="523"/>
                </a:moveTo>
                <a:cubicBezTo>
                  <a:pt x="432" y="523"/>
                  <a:pt x="525" y="431"/>
                  <a:pt x="525" y="318"/>
                </a:cubicBezTo>
                <a:cubicBezTo>
                  <a:pt x="525" y="207"/>
                  <a:pt x="432" y="117"/>
                  <a:pt x="320" y="117"/>
                </a:cubicBezTo>
                <a:cubicBezTo>
                  <a:pt x="208" y="117"/>
                  <a:pt x="117" y="207"/>
                  <a:pt x="117" y="318"/>
                </a:cubicBezTo>
                <a:cubicBezTo>
                  <a:pt x="117" y="430"/>
                  <a:pt x="208" y="523"/>
                  <a:pt x="320" y="523"/>
                </a:cubicBezTo>
                <a:close/>
                <a:moveTo>
                  <a:pt x="1080" y="0"/>
                </a:moveTo>
                <a:cubicBezTo>
                  <a:pt x="1258" y="0"/>
                  <a:pt x="1400" y="141"/>
                  <a:pt x="1400" y="318"/>
                </a:cubicBezTo>
                <a:cubicBezTo>
                  <a:pt x="1400" y="496"/>
                  <a:pt x="1258" y="641"/>
                  <a:pt x="1080" y="641"/>
                </a:cubicBezTo>
                <a:lnTo>
                  <a:pt x="320" y="641"/>
                </a:lnTo>
                <a:cubicBezTo>
                  <a:pt x="142" y="641"/>
                  <a:pt x="0" y="496"/>
                  <a:pt x="0" y="318"/>
                </a:cubicBezTo>
                <a:cubicBezTo>
                  <a:pt x="0" y="141"/>
                  <a:pt x="143" y="0"/>
                  <a:pt x="320" y="0"/>
                </a:cubicBezTo>
                <a:cubicBezTo>
                  <a:pt x="498" y="0"/>
                  <a:pt x="642" y="142"/>
                  <a:pt x="642" y="318"/>
                </a:cubicBezTo>
                <a:cubicBezTo>
                  <a:pt x="642" y="395"/>
                  <a:pt x="615" y="469"/>
                  <a:pt x="568" y="523"/>
                </a:cubicBezTo>
                <a:lnTo>
                  <a:pt x="831" y="523"/>
                </a:lnTo>
                <a:cubicBezTo>
                  <a:pt x="784" y="469"/>
                  <a:pt x="757" y="395"/>
                  <a:pt x="757" y="318"/>
                </a:cubicBezTo>
                <a:cubicBezTo>
                  <a:pt x="757" y="142"/>
                  <a:pt x="902" y="0"/>
                  <a:pt x="1080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8558212" y="3240881"/>
            <a:ext cx="419100" cy="419100"/>
          </a:xfrm>
          <a:custGeom>
            <a:avLst/>
            <a:gdLst>
              <a:gd name="T0" fmla="*/ 932 w 1165"/>
              <a:gd name="T1" fmla="*/ 699 h 1165"/>
              <a:gd name="T2" fmla="*/ 932 w 1165"/>
              <a:gd name="T3" fmla="*/ 233 h 1165"/>
              <a:gd name="T4" fmla="*/ 700 w 1165"/>
              <a:gd name="T5" fmla="*/ 419 h 1165"/>
              <a:gd name="T6" fmla="*/ 700 w 1165"/>
              <a:gd name="T7" fmla="*/ 233 h 1165"/>
              <a:gd name="T8" fmla="*/ 232 w 1165"/>
              <a:gd name="T9" fmla="*/ 233 h 1165"/>
              <a:gd name="T10" fmla="*/ 232 w 1165"/>
              <a:gd name="T11" fmla="*/ 699 h 1165"/>
              <a:gd name="T12" fmla="*/ 700 w 1165"/>
              <a:gd name="T13" fmla="*/ 699 h 1165"/>
              <a:gd name="T14" fmla="*/ 700 w 1165"/>
              <a:gd name="T15" fmla="*/ 512 h 1165"/>
              <a:gd name="T16" fmla="*/ 932 w 1165"/>
              <a:gd name="T17" fmla="*/ 699 h 1165"/>
              <a:gd name="T18" fmla="*/ 1050 w 1165"/>
              <a:gd name="T19" fmla="*/ 0 h 1165"/>
              <a:gd name="T20" fmla="*/ 1164 w 1165"/>
              <a:gd name="T21" fmla="*/ 115 h 1165"/>
              <a:gd name="T22" fmla="*/ 1164 w 1165"/>
              <a:gd name="T23" fmla="*/ 814 h 1165"/>
              <a:gd name="T24" fmla="*/ 1050 w 1165"/>
              <a:gd name="T25" fmla="*/ 932 h 1165"/>
              <a:gd name="T26" fmla="*/ 232 w 1165"/>
              <a:gd name="T27" fmla="*/ 932 h 1165"/>
              <a:gd name="T28" fmla="*/ 0 w 1165"/>
              <a:gd name="T29" fmla="*/ 1164 h 1165"/>
              <a:gd name="T30" fmla="*/ 0 w 1165"/>
              <a:gd name="T31" fmla="*/ 115 h 1165"/>
              <a:gd name="T32" fmla="*/ 115 w 1165"/>
              <a:gd name="T33" fmla="*/ 0 h 1165"/>
              <a:gd name="T34" fmla="*/ 1050 w 1165"/>
              <a:gd name="T35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65" h="1165">
                <a:moveTo>
                  <a:pt x="932" y="699"/>
                </a:moveTo>
                <a:lnTo>
                  <a:pt x="932" y="233"/>
                </a:lnTo>
                <a:lnTo>
                  <a:pt x="700" y="419"/>
                </a:lnTo>
                <a:lnTo>
                  <a:pt x="700" y="233"/>
                </a:lnTo>
                <a:lnTo>
                  <a:pt x="232" y="233"/>
                </a:lnTo>
                <a:lnTo>
                  <a:pt x="232" y="699"/>
                </a:lnTo>
                <a:lnTo>
                  <a:pt x="700" y="699"/>
                </a:lnTo>
                <a:lnTo>
                  <a:pt x="700" y="512"/>
                </a:lnTo>
                <a:lnTo>
                  <a:pt x="932" y="699"/>
                </a:lnTo>
                <a:close/>
                <a:moveTo>
                  <a:pt x="1050" y="0"/>
                </a:moveTo>
                <a:cubicBezTo>
                  <a:pt x="1113" y="0"/>
                  <a:pt x="1164" y="52"/>
                  <a:pt x="1164" y="115"/>
                </a:cubicBezTo>
                <a:lnTo>
                  <a:pt x="1164" y="814"/>
                </a:lnTo>
                <a:cubicBezTo>
                  <a:pt x="1164" y="877"/>
                  <a:pt x="1113" y="932"/>
                  <a:pt x="1050" y="932"/>
                </a:cubicBezTo>
                <a:lnTo>
                  <a:pt x="232" y="932"/>
                </a:lnTo>
                <a:lnTo>
                  <a:pt x="0" y="1164"/>
                </a:lnTo>
                <a:lnTo>
                  <a:pt x="0" y="115"/>
                </a:lnTo>
                <a:cubicBezTo>
                  <a:pt x="0" y="52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9604374" y="3293270"/>
            <a:ext cx="463550" cy="314325"/>
          </a:xfrm>
          <a:custGeom>
            <a:avLst/>
            <a:gdLst>
              <a:gd name="T0" fmla="*/ 642 w 1286"/>
              <a:gd name="T1" fmla="*/ 263 h 875"/>
              <a:gd name="T2" fmla="*/ 817 w 1286"/>
              <a:gd name="T3" fmla="*/ 437 h 875"/>
              <a:gd name="T4" fmla="*/ 642 w 1286"/>
              <a:gd name="T5" fmla="*/ 612 h 875"/>
              <a:gd name="T6" fmla="*/ 467 w 1286"/>
              <a:gd name="T7" fmla="*/ 437 h 875"/>
              <a:gd name="T8" fmla="*/ 642 w 1286"/>
              <a:gd name="T9" fmla="*/ 263 h 875"/>
              <a:gd name="T10" fmla="*/ 642 w 1286"/>
              <a:gd name="T11" fmla="*/ 729 h 875"/>
              <a:gd name="T12" fmla="*/ 935 w 1286"/>
              <a:gd name="T13" fmla="*/ 437 h 875"/>
              <a:gd name="T14" fmla="*/ 642 w 1286"/>
              <a:gd name="T15" fmla="*/ 145 h 875"/>
              <a:gd name="T16" fmla="*/ 350 w 1286"/>
              <a:gd name="T17" fmla="*/ 437 h 875"/>
              <a:gd name="T18" fmla="*/ 642 w 1286"/>
              <a:gd name="T19" fmla="*/ 729 h 875"/>
              <a:gd name="T20" fmla="*/ 642 w 1286"/>
              <a:gd name="T21" fmla="*/ 0 h 875"/>
              <a:gd name="T22" fmla="*/ 1285 w 1286"/>
              <a:gd name="T23" fmla="*/ 437 h 875"/>
              <a:gd name="T24" fmla="*/ 642 w 1286"/>
              <a:gd name="T25" fmla="*/ 874 h 875"/>
              <a:gd name="T26" fmla="*/ 0 w 1286"/>
              <a:gd name="T27" fmla="*/ 437 h 875"/>
              <a:gd name="T28" fmla="*/ 642 w 1286"/>
              <a:gd name="T29" fmla="*/ 0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86" h="875">
                <a:moveTo>
                  <a:pt x="642" y="263"/>
                </a:moveTo>
                <a:cubicBezTo>
                  <a:pt x="738" y="263"/>
                  <a:pt x="817" y="342"/>
                  <a:pt x="817" y="437"/>
                </a:cubicBezTo>
                <a:cubicBezTo>
                  <a:pt x="817" y="533"/>
                  <a:pt x="738" y="612"/>
                  <a:pt x="642" y="612"/>
                </a:cubicBezTo>
                <a:cubicBezTo>
                  <a:pt x="547" y="612"/>
                  <a:pt x="467" y="533"/>
                  <a:pt x="467" y="437"/>
                </a:cubicBezTo>
                <a:cubicBezTo>
                  <a:pt x="467" y="342"/>
                  <a:pt x="547" y="263"/>
                  <a:pt x="642" y="263"/>
                </a:cubicBezTo>
                <a:close/>
                <a:moveTo>
                  <a:pt x="642" y="729"/>
                </a:moveTo>
                <a:cubicBezTo>
                  <a:pt x="804" y="729"/>
                  <a:pt x="935" y="598"/>
                  <a:pt x="935" y="437"/>
                </a:cubicBezTo>
                <a:cubicBezTo>
                  <a:pt x="935" y="276"/>
                  <a:pt x="804" y="145"/>
                  <a:pt x="642" y="145"/>
                </a:cubicBezTo>
                <a:cubicBezTo>
                  <a:pt x="481" y="145"/>
                  <a:pt x="350" y="276"/>
                  <a:pt x="350" y="437"/>
                </a:cubicBezTo>
                <a:cubicBezTo>
                  <a:pt x="350" y="598"/>
                  <a:pt x="481" y="729"/>
                  <a:pt x="642" y="729"/>
                </a:cubicBezTo>
                <a:close/>
                <a:moveTo>
                  <a:pt x="642" y="0"/>
                </a:moveTo>
                <a:cubicBezTo>
                  <a:pt x="935" y="0"/>
                  <a:pt x="1184" y="181"/>
                  <a:pt x="1285" y="437"/>
                </a:cubicBezTo>
                <a:cubicBezTo>
                  <a:pt x="1184" y="694"/>
                  <a:pt x="935" y="874"/>
                  <a:pt x="642" y="874"/>
                </a:cubicBezTo>
                <a:cubicBezTo>
                  <a:pt x="350" y="874"/>
                  <a:pt x="101" y="694"/>
                  <a:pt x="0" y="437"/>
                </a:cubicBezTo>
                <a:cubicBezTo>
                  <a:pt x="101" y="181"/>
                  <a:pt x="350" y="0"/>
                  <a:pt x="642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10674351" y="3251995"/>
            <a:ext cx="461963" cy="398463"/>
          </a:xfrm>
          <a:custGeom>
            <a:avLst/>
            <a:gdLst>
              <a:gd name="T0" fmla="*/ 634 w 1283"/>
              <a:gd name="T1" fmla="*/ 350 h 1107"/>
              <a:gd name="T2" fmla="*/ 642 w 1283"/>
              <a:gd name="T3" fmla="*/ 350 h 1107"/>
              <a:gd name="T4" fmla="*/ 817 w 1283"/>
              <a:gd name="T5" fmla="*/ 524 h 1107"/>
              <a:gd name="T6" fmla="*/ 817 w 1283"/>
              <a:gd name="T7" fmla="*/ 535 h 1107"/>
              <a:gd name="T8" fmla="*/ 634 w 1283"/>
              <a:gd name="T9" fmla="*/ 350 h 1107"/>
              <a:gd name="T10" fmla="*/ 382 w 1283"/>
              <a:gd name="T11" fmla="*/ 397 h 1107"/>
              <a:gd name="T12" fmla="*/ 350 w 1283"/>
              <a:gd name="T13" fmla="*/ 524 h 1107"/>
              <a:gd name="T14" fmla="*/ 642 w 1283"/>
              <a:gd name="T15" fmla="*/ 817 h 1107"/>
              <a:gd name="T16" fmla="*/ 771 w 1283"/>
              <a:gd name="T17" fmla="*/ 784 h 1107"/>
              <a:gd name="T18" fmla="*/ 680 w 1283"/>
              <a:gd name="T19" fmla="*/ 694 h 1107"/>
              <a:gd name="T20" fmla="*/ 642 w 1283"/>
              <a:gd name="T21" fmla="*/ 699 h 1107"/>
              <a:gd name="T22" fmla="*/ 467 w 1283"/>
              <a:gd name="T23" fmla="*/ 524 h 1107"/>
              <a:gd name="T24" fmla="*/ 473 w 1283"/>
              <a:gd name="T25" fmla="*/ 487 h 1107"/>
              <a:gd name="T26" fmla="*/ 382 w 1283"/>
              <a:gd name="T27" fmla="*/ 397 h 1107"/>
              <a:gd name="T28" fmla="*/ 60 w 1283"/>
              <a:gd name="T29" fmla="*/ 74 h 1107"/>
              <a:gd name="T30" fmla="*/ 134 w 1283"/>
              <a:gd name="T31" fmla="*/ 0 h 1107"/>
              <a:gd name="T32" fmla="*/ 1167 w 1283"/>
              <a:gd name="T33" fmla="*/ 1033 h 1107"/>
              <a:gd name="T34" fmla="*/ 1093 w 1283"/>
              <a:gd name="T35" fmla="*/ 1106 h 1107"/>
              <a:gd name="T36" fmla="*/ 896 w 1283"/>
              <a:gd name="T37" fmla="*/ 912 h 1107"/>
              <a:gd name="T38" fmla="*/ 642 w 1283"/>
              <a:gd name="T39" fmla="*/ 962 h 1107"/>
              <a:gd name="T40" fmla="*/ 0 w 1283"/>
              <a:gd name="T41" fmla="*/ 524 h 1107"/>
              <a:gd name="T42" fmla="*/ 218 w 1283"/>
              <a:gd name="T43" fmla="*/ 235 h 1107"/>
              <a:gd name="T44" fmla="*/ 60 w 1283"/>
              <a:gd name="T45" fmla="*/ 74 h 1107"/>
              <a:gd name="T46" fmla="*/ 642 w 1283"/>
              <a:gd name="T47" fmla="*/ 233 h 1107"/>
              <a:gd name="T48" fmla="*/ 536 w 1283"/>
              <a:gd name="T49" fmla="*/ 254 h 1107"/>
              <a:gd name="T50" fmla="*/ 410 w 1283"/>
              <a:gd name="T51" fmla="*/ 129 h 1107"/>
              <a:gd name="T52" fmla="*/ 642 w 1283"/>
              <a:gd name="T53" fmla="*/ 88 h 1107"/>
              <a:gd name="T54" fmla="*/ 1282 w 1283"/>
              <a:gd name="T55" fmla="*/ 524 h 1107"/>
              <a:gd name="T56" fmla="*/ 1082 w 1283"/>
              <a:gd name="T57" fmla="*/ 800 h 1107"/>
              <a:gd name="T58" fmla="*/ 913 w 1283"/>
              <a:gd name="T59" fmla="*/ 631 h 1107"/>
              <a:gd name="T60" fmla="*/ 935 w 1283"/>
              <a:gd name="T61" fmla="*/ 524 h 1107"/>
              <a:gd name="T62" fmla="*/ 642 w 1283"/>
              <a:gd name="T63" fmla="*/ 233 h 1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83" h="1107">
                <a:moveTo>
                  <a:pt x="634" y="350"/>
                </a:moveTo>
                <a:lnTo>
                  <a:pt x="642" y="350"/>
                </a:lnTo>
                <a:cubicBezTo>
                  <a:pt x="738" y="350"/>
                  <a:pt x="817" y="429"/>
                  <a:pt x="817" y="524"/>
                </a:cubicBezTo>
                <a:lnTo>
                  <a:pt x="817" y="535"/>
                </a:lnTo>
                <a:lnTo>
                  <a:pt x="634" y="350"/>
                </a:lnTo>
                <a:close/>
                <a:moveTo>
                  <a:pt x="382" y="397"/>
                </a:moveTo>
                <a:cubicBezTo>
                  <a:pt x="363" y="435"/>
                  <a:pt x="350" y="479"/>
                  <a:pt x="350" y="524"/>
                </a:cubicBezTo>
                <a:cubicBezTo>
                  <a:pt x="350" y="685"/>
                  <a:pt x="481" y="817"/>
                  <a:pt x="642" y="817"/>
                </a:cubicBezTo>
                <a:cubicBezTo>
                  <a:pt x="689" y="817"/>
                  <a:pt x="732" y="803"/>
                  <a:pt x="771" y="784"/>
                </a:cubicBezTo>
                <a:lnTo>
                  <a:pt x="680" y="694"/>
                </a:lnTo>
                <a:cubicBezTo>
                  <a:pt x="670" y="696"/>
                  <a:pt x="656" y="699"/>
                  <a:pt x="642" y="699"/>
                </a:cubicBezTo>
                <a:cubicBezTo>
                  <a:pt x="546" y="699"/>
                  <a:pt x="467" y="620"/>
                  <a:pt x="467" y="524"/>
                </a:cubicBezTo>
                <a:cubicBezTo>
                  <a:pt x="467" y="510"/>
                  <a:pt x="470" y="497"/>
                  <a:pt x="473" y="487"/>
                </a:cubicBezTo>
                <a:lnTo>
                  <a:pt x="382" y="397"/>
                </a:lnTo>
                <a:close/>
                <a:moveTo>
                  <a:pt x="60" y="74"/>
                </a:moveTo>
                <a:lnTo>
                  <a:pt x="134" y="0"/>
                </a:lnTo>
                <a:lnTo>
                  <a:pt x="1167" y="1033"/>
                </a:lnTo>
                <a:lnTo>
                  <a:pt x="1093" y="1106"/>
                </a:lnTo>
                <a:cubicBezTo>
                  <a:pt x="1028" y="1042"/>
                  <a:pt x="962" y="977"/>
                  <a:pt x="896" y="912"/>
                </a:cubicBezTo>
                <a:cubicBezTo>
                  <a:pt x="817" y="945"/>
                  <a:pt x="732" y="962"/>
                  <a:pt x="642" y="962"/>
                </a:cubicBezTo>
                <a:cubicBezTo>
                  <a:pt x="350" y="962"/>
                  <a:pt x="101" y="781"/>
                  <a:pt x="0" y="524"/>
                </a:cubicBezTo>
                <a:cubicBezTo>
                  <a:pt x="46" y="410"/>
                  <a:pt x="123" y="312"/>
                  <a:pt x="218" y="235"/>
                </a:cubicBezTo>
                <a:cubicBezTo>
                  <a:pt x="165" y="182"/>
                  <a:pt x="113" y="128"/>
                  <a:pt x="60" y="74"/>
                </a:cubicBezTo>
                <a:close/>
                <a:moveTo>
                  <a:pt x="642" y="233"/>
                </a:moveTo>
                <a:cubicBezTo>
                  <a:pt x="604" y="233"/>
                  <a:pt x="568" y="241"/>
                  <a:pt x="536" y="254"/>
                </a:cubicBezTo>
                <a:lnTo>
                  <a:pt x="410" y="129"/>
                </a:lnTo>
                <a:cubicBezTo>
                  <a:pt x="481" y="101"/>
                  <a:pt x="560" y="88"/>
                  <a:pt x="642" y="88"/>
                </a:cubicBezTo>
                <a:cubicBezTo>
                  <a:pt x="935" y="88"/>
                  <a:pt x="1181" y="268"/>
                  <a:pt x="1282" y="524"/>
                </a:cubicBezTo>
                <a:cubicBezTo>
                  <a:pt x="1238" y="633"/>
                  <a:pt x="1170" y="726"/>
                  <a:pt x="1082" y="800"/>
                </a:cubicBezTo>
                <a:lnTo>
                  <a:pt x="913" y="631"/>
                </a:lnTo>
                <a:cubicBezTo>
                  <a:pt x="927" y="598"/>
                  <a:pt x="935" y="562"/>
                  <a:pt x="935" y="524"/>
                </a:cubicBezTo>
                <a:cubicBezTo>
                  <a:pt x="935" y="364"/>
                  <a:pt x="804" y="233"/>
                  <a:pt x="642" y="233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3" name="Freeform 42"/>
          <p:cNvSpPr>
            <a:spLocks noChangeArrowheads="1"/>
          </p:cNvSpPr>
          <p:nvPr/>
        </p:nvSpPr>
        <p:spPr bwMode="auto">
          <a:xfrm>
            <a:off x="1055687" y="4093368"/>
            <a:ext cx="463550" cy="463550"/>
          </a:xfrm>
          <a:custGeom>
            <a:avLst/>
            <a:gdLst>
              <a:gd name="T0" fmla="*/ 525 w 1286"/>
              <a:gd name="T1" fmla="*/ 1165 h 1286"/>
              <a:gd name="T2" fmla="*/ 525 w 1286"/>
              <a:gd name="T3" fmla="*/ 1050 h 1286"/>
              <a:gd name="T4" fmla="*/ 410 w 1286"/>
              <a:gd name="T5" fmla="*/ 935 h 1286"/>
              <a:gd name="T6" fmla="*/ 410 w 1286"/>
              <a:gd name="T7" fmla="*/ 875 h 1286"/>
              <a:gd name="T8" fmla="*/ 129 w 1286"/>
              <a:gd name="T9" fmla="*/ 596 h 1286"/>
              <a:gd name="T10" fmla="*/ 118 w 1286"/>
              <a:gd name="T11" fmla="*/ 700 h 1286"/>
              <a:gd name="T12" fmla="*/ 525 w 1286"/>
              <a:gd name="T13" fmla="*/ 1165 h 1286"/>
              <a:gd name="T14" fmla="*/ 1047 w 1286"/>
              <a:gd name="T15" fmla="*/ 643 h 1286"/>
              <a:gd name="T16" fmla="*/ 1165 w 1286"/>
              <a:gd name="T17" fmla="*/ 643 h 1286"/>
              <a:gd name="T18" fmla="*/ 1168 w 1286"/>
              <a:gd name="T19" fmla="*/ 700 h 1286"/>
              <a:gd name="T20" fmla="*/ 585 w 1286"/>
              <a:gd name="T21" fmla="*/ 1285 h 1286"/>
              <a:gd name="T22" fmla="*/ 0 w 1286"/>
              <a:gd name="T23" fmla="*/ 700 h 1286"/>
              <a:gd name="T24" fmla="*/ 585 w 1286"/>
              <a:gd name="T25" fmla="*/ 118 h 1286"/>
              <a:gd name="T26" fmla="*/ 760 w 1286"/>
              <a:gd name="T27" fmla="*/ 145 h 1286"/>
              <a:gd name="T28" fmla="*/ 760 w 1286"/>
              <a:gd name="T29" fmla="*/ 293 h 1286"/>
              <a:gd name="T30" fmla="*/ 643 w 1286"/>
              <a:gd name="T31" fmla="*/ 410 h 1286"/>
              <a:gd name="T32" fmla="*/ 525 w 1286"/>
              <a:gd name="T33" fmla="*/ 410 h 1286"/>
              <a:gd name="T34" fmla="*/ 525 w 1286"/>
              <a:gd name="T35" fmla="*/ 525 h 1286"/>
              <a:gd name="T36" fmla="*/ 468 w 1286"/>
              <a:gd name="T37" fmla="*/ 585 h 1286"/>
              <a:gd name="T38" fmla="*/ 350 w 1286"/>
              <a:gd name="T39" fmla="*/ 585 h 1286"/>
              <a:gd name="T40" fmla="*/ 350 w 1286"/>
              <a:gd name="T41" fmla="*/ 700 h 1286"/>
              <a:gd name="T42" fmla="*/ 700 w 1286"/>
              <a:gd name="T43" fmla="*/ 700 h 1286"/>
              <a:gd name="T44" fmla="*/ 760 w 1286"/>
              <a:gd name="T45" fmla="*/ 760 h 1286"/>
              <a:gd name="T46" fmla="*/ 760 w 1286"/>
              <a:gd name="T47" fmla="*/ 935 h 1286"/>
              <a:gd name="T48" fmla="*/ 818 w 1286"/>
              <a:gd name="T49" fmla="*/ 935 h 1286"/>
              <a:gd name="T50" fmla="*/ 930 w 1286"/>
              <a:gd name="T51" fmla="*/ 1015 h 1286"/>
              <a:gd name="T52" fmla="*/ 1050 w 1286"/>
              <a:gd name="T53" fmla="*/ 700 h 1286"/>
              <a:gd name="T54" fmla="*/ 1047 w 1286"/>
              <a:gd name="T55" fmla="*/ 643 h 1286"/>
              <a:gd name="T56" fmla="*/ 1178 w 1286"/>
              <a:gd name="T57" fmla="*/ 175 h 1286"/>
              <a:gd name="T58" fmla="*/ 1178 w 1286"/>
              <a:gd name="T59" fmla="*/ 148 h 1286"/>
              <a:gd name="T60" fmla="*/ 1080 w 1286"/>
              <a:gd name="T61" fmla="*/ 47 h 1286"/>
              <a:gd name="T62" fmla="*/ 982 w 1286"/>
              <a:gd name="T63" fmla="*/ 148 h 1286"/>
              <a:gd name="T64" fmla="*/ 982 w 1286"/>
              <a:gd name="T65" fmla="*/ 175 h 1286"/>
              <a:gd name="T66" fmla="*/ 1178 w 1286"/>
              <a:gd name="T67" fmla="*/ 175 h 1286"/>
              <a:gd name="T68" fmla="*/ 1225 w 1286"/>
              <a:gd name="T69" fmla="*/ 175 h 1286"/>
              <a:gd name="T70" fmla="*/ 1285 w 1286"/>
              <a:gd name="T71" fmla="*/ 236 h 1286"/>
              <a:gd name="T72" fmla="*/ 1285 w 1286"/>
              <a:gd name="T73" fmla="*/ 468 h 1286"/>
              <a:gd name="T74" fmla="*/ 1225 w 1286"/>
              <a:gd name="T75" fmla="*/ 525 h 1286"/>
              <a:gd name="T76" fmla="*/ 935 w 1286"/>
              <a:gd name="T77" fmla="*/ 525 h 1286"/>
              <a:gd name="T78" fmla="*/ 875 w 1286"/>
              <a:gd name="T79" fmla="*/ 468 h 1286"/>
              <a:gd name="T80" fmla="*/ 875 w 1286"/>
              <a:gd name="T81" fmla="*/ 236 h 1286"/>
              <a:gd name="T82" fmla="*/ 935 w 1286"/>
              <a:gd name="T83" fmla="*/ 175 h 1286"/>
              <a:gd name="T84" fmla="*/ 935 w 1286"/>
              <a:gd name="T85" fmla="*/ 148 h 1286"/>
              <a:gd name="T86" fmla="*/ 1080 w 1286"/>
              <a:gd name="T87" fmla="*/ 0 h 1286"/>
              <a:gd name="T88" fmla="*/ 1225 w 1286"/>
              <a:gd name="T89" fmla="*/ 148 h 1286"/>
              <a:gd name="T90" fmla="*/ 1225 w 1286"/>
              <a:gd name="T91" fmla="*/ 175 h 1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286" h="1286">
                <a:moveTo>
                  <a:pt x="525" y="1165"/>
                </a:moveTo>
                <a:lnTo>
                  <a:pt x="525" y="1050"/>
                </a:lnTo>
                <a:cubicBezTo>
                  <a:pt x="462" y="1050"/>
                  <a:pt x="410" y="998"/>
                  <a:pt x="410" y="935"/>
                </a:cubicBezTo>
                <a:lnTo>
                  <a:pt x="410" y="875"/>
                </a:lnTo>
                <a:lnTo>
                  <a:pt x="129" y="596"/>
                </a:lnTo>
                <a:cubicBezTo>
                  <a:pt x="120" y="629"/>
                  <a:pt x="118" y="665"/>
                  <a:pt x="118" y="700"/>
                </a:cubicBezTo>
                <a:cubicBezTo>
                  <a:pt x="118" y="938"/>
                  <a:pt x="295" y="1138"/>
                  <a:pt x="525" y="1165"/>
                </a:cubicBezTo>
                <a:close/>
                <a:moveTo>
                  <a:pt x="1047" y="643"/>
                </a:moveTo>
                <a:lnTo>
                  <a:pt x="1165" y="643"/>
                </a:lnTo>
                <a:cubicBezTo>
                  <a:pt x="1168" y="662"/>
                  <a:pt x="1168" y="681"/>
                  <a:pt x="1168" y="700"/>
                </a:cubicBezTo>
                <a:cubicBezTo>
                  <a:pt x="1168" y="1023"/>
                  <a:pt x="908" y="1285"/>
                  <a:pt x="585" y="1285"/>
                </a:cubicBezTo>
                <a:cubicBezTo>
                  <a:pt x="262" y="1285"/>
                  <a:pt x="0" y="1023"/>
                  <a:pt x="0" y="700"/>
                </a:cubicBezTo>
                <a:cubicBezTo>
                  <a:pt x="0" y="378"/>
                  <a:pt x="262" y="118"/>
                  <a:pt x="585" y="118"/>
                </a:cubicBezTo>
                <a:cubicBezTo>
                  <a:pt x="645" y="118"/>
                  <a:pt x="705" y="129"/>
                  <a:pt x="760" y="145"/>
                </a:cubicBezTo>
                <a:lnTo>
                  <a:pt x="760" y="293"/>
                </a:lnTo>
                <a:cubicBezTo>
                  <a:pt x="760" y="356"/>
                  <a:pt x="705" y="410"/>
                  <a:pt x="643" y="410"/>
                </a:cubicBezTo>
                <a:lnTo>
                  <a:pt x="525" y="410"/>
                </a:lnTo>
                <a:lnTo>
                  <a:pt x="525" y="525"/>
                </a:lnTo>
                <a:cubicBezTo>
                  <a:pt x="525" y="558"/>
                  <a:pt x="500" y="585"/>
                  <a:pt x="468" y="585"/>
                </a:cubicBezTo>
                <a:lnTo>
                  <a:pt x="350" y="585"/>
                </a:lnTo>
                <a:lnTo>
                  <a:pt x="350" y="700"/>
                </a:lnTo>
                <a:lnTo>
                  <a:pt x="700" y="700"/>
                </a:lnTo>
                <a:cubicBezTo>
                  <a:pt x="733" y="700"/>
                  <a:pt x="760" y="728"/>
                  <a:pt x="760" y="760"/>
                </a:cubicBezTo>
                <a:lnTo>
                  <a:pt x="760" y="935"/>
                </a:lnTo>
                <a:lnTo>
                  <a:pt x="818" y="935"/>
                </a:lnTo>
                <a:cubicBezTo>
                  <a:pt x="870" y="935"/>
                  <a:pt x="913" y="968"/>
                  <a:pt x="930" y="1015"/>
                </a:cubicBezTo>
                <a:cubicBezTo>
                  <a:pt x="1006" y="933"/>
                  <a:pt x="1050" y="821"/>
                  <a:pt x="1050" y="700"/>
                </a:cubicBezTo>
                <a:cubicBezTo>
                  <a:pt x="1050" y="681"/>
                  <a:pt x="1050" y="662"/>
                  <a:pt x="1047" y="643"/>
                </a:cubicBezTo>
                <a:close/>
                <a:moveTo>
                  <a:pt x="1178" y="175"/>
                </a:moveTo>
                <a:lnTo>
                  <a:pt x="1178" y="148"/>
                </a:lnTo>
                <a:cubicBezTo>
                  <a:pt x="1178" y="93"/>
                  <a:pt x="1135" y="47"/>
                  <a:pt x="1080" y="47"/>
                </a:cubicBezTo>
                <a:cubicBezTo>
                  <a:pt x="1025" y="47"/>
                  <a:pt x="982" y="93"/>
                  <a:pt x="982" y="148"/>
                </a:cubicBezTo>
                <a:lnTo>
                  <a:pt x="982" y="175"/>
                </a:lnTo>
                <a:lnTo>
                  <a:pt x="1178" y="175"/>
                </a:lnTo>
                <a:close/>
                <a:moveTo>
                  <a:pt x="1225" y="175"/>
                </a:moveTo>
                <a:cubicBezTo>
                  <a:pt x="1258" y="175"/>
                  <a:pt x="1285" y="203"/>
                  <a:pt x="1285" y="236"/>
                </a:cubicBezTo>
                <a:lnTo>
                  <a:pt x="1285" y="468"/>
                </a:lnTo>
                <a:cubicBezTo>
                  <a:pt x="1285" y="501"/>
                  <a:pt x="1258" y="525"/>
                  <a:pt x="1225" y="525"/>
                </a:cubicBezTo>
                <a:lnTo>
                  <a:pt x="935" y="525"/>
                </a:lnTo>
                <a:cubicBezTo>
                  <a:pt x="902" y="525"/>
                  <a:pt x="875" y="501"/>
                  <a:pt x="875" y="468"/>
                </a:cubicBezTo>
                <a:lnTo>
                  <a:pt x="875" y="236"/>
                </a:lnTo>
                <a:cubicBezTo>
                  <a:pt x="875" y="203"/>
                  <a:pt x="902" y="175"/>
                  <a:pt x="935" y="175"/>
                </a:cubicBezTo>
                <a:lnTo>
                  <a:pt x="935" y="148"/>
                </a:lnTo>
                <a:cubicBezTo>
                  <a:pt x="935" y="69"/>
                  <a:pt x="1001" y="0"/>
                  <a:pt x="1080" y="0"/>
                </a:cubicBezTo>
                <a:cubicBezTo>
                  <a:pt x="1159" y="0"/>
                  <a:pt x="1225" y="69"/>
                  <a:pt x="1225" y="148"/>
                </a:cubicBezTo>
                <a:lnTo>
                  <a:pt x="1225" y="17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4" name="Freeform 43"/>
          <p:cNvSpPr>
            <a:spLocks noChangeArrowheads="1"/>
          </p:cNvSpPr>
          <p:nvPr/>
        </p:nvSpPr>
        <p:spPr bwMode="auto">
          <a:xfrm>
            <a:off x="2127249" y="4094957"/>
            <a:ext cx="463550" cy="460375"/>
          </a:xfrm>
          <a:custGeom>
            <a:avLst/>
            <a:gdLst>
              <a:gd name="T0" fmla="*/ 150 w 1286"/>
              <a:gd name="T1" fmla="*/ 1050 h 1278"/>
              <a:gd name="T2" fmla="*/ 254 w 1286"/>
              <a:gd name="T3" fmla="*/ 944 h 1278"/>
              <a:gd name="T4" fmla="*/ 336 w 1286"/>
              <a:gd name="T5" fmla="*/ 1026 h 1278"/>
              <a:gd name="T6" fmla="*/ 232 w 1286"/>
              <a:gd name="T7" fmla="*/ 1132 h 1278"/>
              <a:gd name="T8" fmla="*/ 150 w 1286"/>
              <a:gd name="T9" fmla="*/ 1050 h 1278"/>
              <a:gd name="T10" fmla="*/ 585 w 1286"/>
              <a:gd name="T11" fmla="*/ 1277 h 1278"/>
              <a:gd name="T12" fmla="*/ 585 w 1286"/>
              <a:gd name="T13" fmla="*/ 1105 h 1278"/>
              <a:gd name="T14" fmla="*/ 700 w 1286"/>
              <a:gd name="T15" fmla="*/ 1105 h 1278"/>
              <a:gd name="T16" fmla="*/ 700 w 1286"/>
              <a:gd name="T17" fmla="*/ 1277 h 1278"/>
              <a:gd name="T18" fmla="*/ 585 w 1286"/>
              <a:gd name="T19" fmla="*/ 1277 h 1278"/>
              <a:gd name="T20" fmla="*/ 642 w 1286"/>
              <a:gd name="T21" fmla="*/ 288 h 1278"/>
              <a:gd name="T22" fmla="*/ 992 w 1286"/>
              <a:gd name="T23" fmla="*/ 638 h 1278"/>
              <a:gd name="T24" fmla="*/ 642 w 1286"/>
              <a:gd name="T25" fmla="*/ 987 h 1278"/>
              <a:gd name="T26" fmla="*/ 292 w 1286"/>
              <a:gd name="T27" fmla="*/ 638 h 1278"/>
              <a:gd name="T28" fmla="*/ 642 w 1286"/>
              <a:gd name="T29" fmla="*/ 288 h 1278"/>
              <a:gd name="T30" fmla="*/ 1110 w 1286"/>
              <a:gd name="T31" fmla="*/ 580 h 1278"/>
              <a:gd name="T32" fmla="*/ 1285 w 1286"/>
              <a:gd name="T33" fmla="*/ 580 h 1278"/>
              <a:gd name="T34" fmla="*/ 1285 w 1286"/>
              <a:gd name="T35" fmla="*/ 698 h 1278"/>
              <a:gd name="T36" fmla="*/ 1110 w 1286"/>
              <a:gd name="T37" fmla="*/ 698 h 1278"/>
              <a:gd name="T38" fmla="*/ 1110 w 1286"/>
              <a:gd name="T39" fmla="*/ 580 h 1278"/>
              <a:gd name="T40" fmla="*/ 949 w 1286"/>
              <a:gd name="T41" fmla="*/ 1026 h 1278"/>
              <a:gd name="T42" fmla="*/ 1031 w 1286"/>
              <a:gd name="T43" fmla="*/ 946 h 1278"/>
              <a:gd name="T44" fmla="*/ 1135 w 1286"/>
              <a:gd name="T45" fmla="*/ 1050 h 1278"/>
              <a:gd name="T46" fmla="*/ 1053 w 1286"/>
              <a:gd name="T47" fmla="*/ 1132 h 1278"/>
              <a:gd name="T48" fmla="*/ 949 w 1286"/>
              <a:gd name="T49" fmla="*/ 1026 h 1278"/>
              <a:gd name="T50" fmla="*/ 1135 w 1286"/>
              <a:gd name="T51" fmla="*/ 227 h 1278"/>
              <a:gd name="T52" fmla="*/ 1031 w 1286"/>
              <a:gd name="T53" fmla="*/ 331 h 1278"/>
              <a:gd name="T54" fmla="*/ 949 w 1286"/>
              <a:gd name="T55" fmla="*/ 249 h 1278"/>
              <a:gd name="T56" fmla="*/ 1053 w 1286"/>
              <a:gd name="T57" fmla="*/ 145 h 1278"/>
              <a:gd name="T58" fmla="*/ 1135 w 1286"/>
              <a:gd name="T59" fmla="*/ 227 h 1278"/>
              <a:gd name="T60" fmla="*/ 700 w 1286"/>
              <a:gd name="T61" fmla="*/ 0 h 1278"/>
              <a:gd name="T62" fmla="*/ 700 w 1286"/>
              <a:gd name="T63" fmla="*/ 173 h 1278"/>
              <a:gd name="T64" fmla="*/ 585 w 1286"/>
              <a:gd name="T65" fmla="*/ 173 h 1278"/>
              <a:gd name="T66" fmla="*/ 585 w 1286"/>
              <a:gd name="T67" fmla="*/ 0 h 1278"/>
              <a:gd name="T68" fmla="*/ 700 w 1286"/>
              <a:gd name="T69" fmla="*/ 0 h 1278"/>
              <a:gd name="T70" fmla="*/ 175 w 1286"/>
              <a:gd name="T71" fmla="*/ 580 h 1278"/>
              <a:gd name="T72" fmla="*/ 175 w 1286"/>
              <a:gd name="T73" fmla="*/ 698 h 1278"/>
              <a:gd name="T74" fmla="*/ 0 w 1286"/>
              <a:gd name="T75" fmla="*/ 698 h 1278"/>
              <a:gd name="T76" fmla="*/ 0 w 1286"/>
              <a:gd name="T77" fmla="*/ 580 h 1278"/>
              <a:gd name="T78" fmla="*/ 175 w 1286"/>
              <a:gd name="T79" fmla="*/ 580 h 1278"/>
              <a:gd name="T80" fmla="*/ 336 w 1286"/>
              <a:gd name="T81" fmla="*/ 249 h 1278"/>
              <a:gd name="T82" fmla="*/ 254 w 1286"/>
              <a:gd name="T83" fmla="*/ 331 h 1278"/>
              <a:gd name="T84" fmla="*/ 150 w 1286"/>
              <a:gd name="T85" fmla="*/ 227 h 1278"/>
              <a:gd name="T86" fmla="*/ 232 w 1286"/>
              <a:gd name="T87" fmla="*/ 145 h 1278"/>
              <a:gd name="T88" fmla="*/ 336 w 1286"/>
              <a:gd name="T89" fmla="*/ 249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86" h="1278">
                <a:moveTo>
                  <a:pt x="150" y="1050"/>
                </a:moveTo>
                <a:lnTo>
                  <a:pt x="254" y="944"/>
                </a:lnTo>
                <a:lnTo>
                  <a:pt x="336" y="1026"/>
                </a:lnTo>
                <a:lnTo>
                  <a:pt x="232" y="1132"/>
                </a:lnTo>
                <a:lnTo>
                  <a:pt x="150" y="1050"/>
                </a:lnTo>
                <a:close/>
                <a:moveTo>
                  <a:pt x="585" y="1277"/>
                </a:moveTo>
                <a:lnTo>
                  <a:pt x="585" y="1105"/>
                </a:lnTo>
                <a:lnTo>
                  <a:pt x="700" y="1105"/>
                </a:lnTo>
                <a:lnTo>
                  <a:pt x="700" y="1277"/>
                </a:lnTo>
                <a:lnTo>
                  <a:pt x="585" y="1277"/>
                </a:lnTo>
                <a:close/>
                <a:moveTo>
                  <a:pt x="642" y="288"/>
                </a:moveTo>
                <a:cubicBezTo>
                  <a:pt x="837" y="288"/>
                  <a:pt x="992" y="444"/>
                  <a:pt x="992" y="638"/>
                </a:cubicBezTo>
                <a:cubicBezTo>
                  <a:pt x="992" y="833"/>
                  <a:pt x="836" y="987"/>
                  <a:pt x="642" y="987"/>
                </a:cubicBezTo>
                <a:cubicBezTo>
                  <a:pt x="447" y="987"/>
                  <a:pt x="292" y="833"/>
                  <a:pt x="292" y="638"/>
                </a:cubicBezTo>
                <a:cubicBezTo>
                  <a:pt x="292" y="444"/>
                  <a:pt x="448" y="288"/>
                  <a:pt x="642" y="288"/>
                </a:cubicBezTo>
                <a:close/>
                <a:moveTo>
                  <a:pt x="1110" y="580"/>
                </a:moveTo>
                <a:lnTo>
                  <a:pt x="1285" y="580"/>
                </a:lnTo>
                <a:lnTo>
                  <a:pt x="1285" y="698"/>
                </a:lnTo>
                <a:lnTo>
                  <a:pt x="1110" y="698"/>
                </a:lnTo>
                <a:lnTo>
                  <a:pt x="1110" y="580"/>
                </a:lnTo>
                <a:close/>
                <a:moveTo>
                  <a:pt x="949" y="1026"/>
                </a:moveTo>
                <a:lnTo>
                  <a:pt x="1031" y="946"/>
                </a:lnTo>
                <a:lnTo>
                  <a:pt x="1135" y="1050"/>
                </a:lnTo>
                <a:lnTo>
                  <a:pt x="1053" y="1132"/>
                </a:lnTo>
                <a:lnTo>
                  <a:pt x="949" y="1026"/>
                </a:lnTo>
                <a:close/>
                <a:moveTo>
                  <a:pt x="1135" y="227"/>
                </a:moveTo>
                <a:lnTo>
                  <a:pt x="1031" y="331"/>
                </a:lnTo>
                <a:lnTo>
                  <a:pt x="949" y="249"/>
                </a:lnTo>
                <a:lnTo>
                  <a:pt x="1053" y="145"/>
                </a:lnTo>
                <a:lnTo>
                  <a:pt x="1135" y="227"/>
                </a:lnTo>
                <a:close/>
                <a:moveTo>
                  <a:pt x="700" y="0"/>
                </a:moveTo>
                <a:lnTo>
                  <a:pt x="700" y="173"/>
                </a:lnTo>
                <a:lnTo>
                  <a:pt x="585" y="173"/>
                </a:lnTo>
                <a:lnTo>
                  <a:pt x="585" y="0"/>
                </a:lnTo>
                <a:lnTo>
                  <a:pt x="700" y="0"/>
                </a:lnTo>
                <a:close/>
                <a:moveTo>
                  <a:pt x="175" y="580"/>
                </a:moveTo>
                <a:lnTo>
                  <a:pt x="175" y="698"/>
                </a:lnTo>
                <a:lnTo>
                  <a:pt x="0" y="698"/>
                </a:lnTo>
                <a:lnTo>
                  <a:pt x="0" y="580"/>
                </a:lnTo>
                <a:lnTo>
                  <a:pt x="175" y="580"/>
                </a:lnTo>
                <a:close/>
                <a:moveTo>
                  <a:pt x="336" y="249"/>
                </a:moveTo>
                <a:lnTo>
                  <a:pt x="254" y="331"/>
                </a:lnTo>
                <a:lnTo>
                  <a:pt x="150" y="227"/>
                </a:lnTo>
                <a:lnTo>
                  <a:pt x="232" y="145"/>
                </a:lnTo>
                <a:lnTo>
                  <a:pt x="336" y="249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5" name="Freeform 44"/>
          <p:cNvSpPr>
            <a:spLocks noChangeArrowheads="1"/>
          </p:cNvSpPr>
          <p:nvPr/>
        </p:nvSpPr>
        <p:spPr bwMode="auto">
          <a:xfrm>
            <a:off x="3252787" y="4094957"/>
            <a:ext cx="355600" cy="460375"/>
          </a:xfrm>
          <a:custGeom>
            <a:avLst/>
            <a:gdLst>
              <a:gd name="T0" fmla="*/ 82 w 986"/>
              <a:gd name="T1" fmla="*/ 1132 h 1278"/>
              <a:gd name="T2" fmla="*/ 0 w 986"/>
              <a:gd name="T3" fmla="*/ 1048 h 1278"/>
              <a:gd name="T4" fmla="*/ 104 w 986"/>
              <a:gd name="T5" fmla="*/ 944 h 1278"/>
              <a:gd name="T6" fmla="*/ 186 w 986"/>
              <a:gd name="T7" fmla="*/ 1026 h 1278"/>
              <a:gd name="T8" fmla="*/ 82 w 986"/>
              <a:gd name="T9" fmla="*/ 1132 h 1278"/>
              <a:gd name="T10" fmla="*/ 0 w 986"/>
              <a:gd name="T11" fmla="*/ 227 h 1278"/>
              <a:gd name="T12" fmla="*/ 82 w 986"/>
              <a:gd name="T13" fmla="*/ 145 h 1278"/>
              <a:gd name="T14" fmla="*/ 186 w 986"/>
              <a:gd name="T15" fmla="*/ 249 h 1278"/>
              <a:gd name="T16" fmla="*/ 104 w 986"/>
              <a:gd name="T17" fmla="*/ 331 h 1278"/>
              <a:gd name="T18" fmla="*/ 0 w 986"/>
              <a:gd name="T19" fmla="*/ 227 h 1278"/>
              <a:gd name="T20" fmla="*/ 985 w 986"/>
              <a:gd name="T21" fmla="*/ 1050 h 1278"/>
              <a:gd name="T22" fmla="*/ 902 w 986"/>
              <a:gd name="T23" fmla="*/ 1132 h 1278"/>
              <a:gd name="T24" fmla="*/ 799 w 986"/>
              <a:gd name="T25" fmla="*/ 1026 h 1278"/>
              <a:gd name="T26" fmla="*/ 881 w 986"/>
              <a:gd name="T27" fmla="*/ 944 h 1278"/>
              <a:gd name="T28" fmla="*/ 985 w 986"/>
              <a:gd name="T29" fmla="*/ 1050 h 1278"/>
              <a:gd name="T30" fmla="*/ 550 w 986"/>
              <a:gd name="T31" fmla="*/ 1277 h 1278"/>
              <a:gd name="T32" fmla="*/ 435 w 986"/>
              <a:gd name="T33" fmla="*/ 1277 h 1278"/>
              <a:gd name="T34" fmla="*/ 435 w 986"/>
              <a:gd name="T35" fmla="*/ 1105 h 1278"/>
              <a:gd name="T36" fmla="*/ 550 w 986"/>
              <a:gd name="T37" fmla="*/ 1105 h 1278"/>
              <a:gd name="T38" fmla="*/ 550 w 986"/>
              <a:gd name="T39" fmla="*/ 1277 h 1278"/>
              <a:gd name="T40" fmla="*/ 902 w 986"/>
              <a:gd name="T41" fmla="*/ 145 h 1278"/>
              <a:gd name="T42" fmla="*/ 985 w 986"/>
              <a:gd name="T43" fmla="*/ 227 h 1278"/>
              <a:gd name="T44" fmla="*/ 881 w 986"/>
              <a:gd name="T45" fmla="*/ 331 h 1278"/>
              <a:gd name="T46" fmla="*/ 799 w 986"/>
              <a:gd name="T47" fmla="*/ 249 h 1278"/>
              <a:gd name="T48" fmla="*/ 902 w 986"/>
              <a:gd name="T49" fmla="*/ 145 h 1278"/>
              <a:gd name="T50" fmla="*/ 435 w 986"/>
              <a:gd name="T51" fmla="*/ 0 h 1278"/>
              <a:gd name="T52" fmla="*/ 550 w 986"/>
              <a:gd name="T53" fmla="*/ 0 h 1278"/>
              <a:gd name="T54" fmla="*/ 550 w 986"/>
              <a:gd name="T55" fmla="*/ 173 h 1278"/>
              <a:gd name="T56" fmla="*/ 435 w 986"/>
              <a:gd name="T57" fmla="*/ 173 h 1278"/>
              <a:gd name="T58" fmla="*/ 435 w 986"/>
              <a:gd name="T59" fmla="*/ 0 h 1278"/>
              <a:gd name="T60" fmla="*/ 85 w 986"/>
              <a:gd name="T61" fmla="*/ 812 h 1278"/>
              <a:gd name="T62" fmla="*/ 85 w 986"/>
              <a:gd name="T63" fmla="*/ 463 h 1278"/>
              <a:gd name="T64" fmla="*/ 900 w 986"/>
              <a:gd name="T65" fmla="*/ 463 h 1278"/>
              <a:gd name="T66" fmla="*/ 900 w 986"/>
              <a:gd name="T67" fmla="*/ 812 h 1278"/>
              <a:gd name="T68" fmla="*/ 85 w 986"/>
              <a:gd name="T69" fmla="*/ 812 h 1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6" h="1278">
                <a:moveTo>
                  <a:pt x="82" y="1132"/>
                </a:moveTo>
                <a:lnTo>
                  <a:pt x="0" y="1048"/>
                </a:lnTo>
                <a:lnTo>
                  <a:pt x="104" y="944"/>
                </a:lnTo>
                <a:lnTo>
                  <a:pt x="186" y="1026"/>
                </a:lnTo>
                <a:lnTo>
                  <a:pt x="82" y="1132"/>
                </a:lnTo>
                <a:close/>
                <a:moveTo>
                  <a:pt x="0" y="227"/>
                </a:moveTo>
                <a:lnTo>
                  <a:pt x="82" y="145"/>
                </a:lnTo>
                <a:lnTo>
                  <a:pt x="186" y="249"/>
                </a:lnTo>
                <a:lnTo>
                  <a:pt x="104" y="331"/>
                </a:lnTo>
                <a:lnTo>
                  <a:pt x="0" y="227"/>
                </a:lnTo>
                <a:close/>
                <a:moveTo>
                  <a:pt x="985" y="1050"/>
                </a:moveTo>
                <a:lnTo>
                  <a:pt x="902" y="1132"/>
                </a:lnTo>
                <a:lnTo>
                  <a:pt x="799" y="1026"/>
                </a:lnTo>
                <a:lnTo>
                  <a:pt x="881" y="944"/>
                </a:lnTo>
                <a:lnTo>
                  <a:pt x="985" y="1050"/>
                </a:lnTo>
                <a:close/>
                <a:moveTo>
                  <a:pt x="550" y="1277"/>
                </a:moveTo>
                <a:lnTo>
                  <a:pt x="435" y="1277"/>
                </a:lnTo>
                <a:lnTo>
                  <a:pt x="435" y="1105"/>
                </a:lnTo>
                <a:lnTo>
                  <a:pt x="550" y="1105"/>
                </a:lnTo>
                <a:lnTo>
                  <a:pt x="550" y="1277"/>
                </a:lnTo>
                <a:close/>
                <a:moveTo>
                  <a:pt x="902" y="145"/>
                </a:moveTo>
                <a:lnTo>
                  <a:pt x="985" y="227"/>
                </a:lnTo>
                <a:lnTo>
                  <a:pt x="881" y="331"/>
                </a:lnTo>
                <a:lnTo>
                  <a:pt x="799" y="249"/>
                </a:lnTo>
                <a:lnTo>
                  <a:pt x="902" y="145"/>
                </a:lnTo>
                <a:close/>
                <a:moveTo>
                  <a:pt x="435" y="0"/>
                </a:moveTo>
                <a:lnTo>
                  <a:pt x="550" y="0"/>
                </a:lnTo>
                <a:lnTo>
                  <a:pt x="550" y="173"/>
                </a:lnTo>
                <a:lnTo>
                  <a:pt x="435" y="173"/>
                </a:lnTo>
                <a:lnTo>
                  <a:pt x="435" y="0"/>
                </a:lnTo>
                <a:close/>
                <a:moveTo>
                  <a:pt x="85" y="812"/>
                </a:moveTo>
                <a:lnTo>
                  <a:pt x="85" y="463"/>
                </a:lnTo>
                <a:lnTo>
                  <a:pt x="900" y="463"/>
                </a:lnTo>
                <a:lnTo>
                  <a:pt x="900" y="812"/>
                </a:lnTo>
                <a:lnTo>
                  <a:pt x="85" y="812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6" name="Freeform 45"/>
          <p:cNvSpPr>
            <a:spLocks noChangeArrowheads="1"/>
          </p:cNvSpPr>
          <p:nvPr/>
        </p:nvSpPr>
        <p:spPr bwMode="auto">
          <a:xfrm>
            <a:off x="4268787" y="4106068"/>
            <a:ext cx="463550" cy="439738"/>
          </a:xfrm>
          <a:custGeom>
            <a:avLst/>
            <a:gdLst>
              <a:gd name="T0" fmla="*/ 948 w 1286"/>
              <a:gd name="T1" fmla="*/ 970 h 1223"/>
              <a:gd name="T2" fmla="*/ 1030 w 1286"/>
              <a:gd name="T3" fmla="*/ 891 h 1223"/>
              <a:gd name="T4" fmla="*/ 1134 w 1286"/>
              <a:gd name="T5" fmla="*/ 995 h 1223"/>
              <a:gd name="T6" fmla="*/ 1052 w 1286"/>
              <a:gd name="T7" fmla="*/ 1077 h 1223"/>
              <a:gd name="T8" fmla="*/ 948 w 1286"/>
              <a:gd name="T9" fmla="*/ 970 h 1223"/>
              <a:gd name="T10" fmla="*/ 1110 w 1286"/>
              <a:gd name="T11" fmla="*/ 525 h 1223"/>
              <a:gd name="T12" fmla="*/ 1285 w 1286"/>
              <a:gd name="T13" fmla="*/ 525 h 1223"/>
              <a:gd name="T14" fmla="*/ 1285 w 1286"/>
              <a:gd name="T15" fmla="*/ 642 h 1223"/>
              <a:gd name="T16" fmla="*/ 1110 w 1286"/>
              <a:gd name="T17" fmla="*/ 642 h 1223"/>
              <a:gd name="T18" fmla="*/ 1110 w 1286"/>
              <a:gd name="T19" fmla="*/ 525 h 1223"/>
              <a:gd name="T20" fmla="*/ 817 w 1286"/>
              <a:gd name="T21" fmla="*/ 281 h 1223"/>
              <a:gd name="T22" fmla="*/ 992 w 1286"/>
              <a:gd name="T23" fmla="*/ 582 h 1223"/>
              <a:gd name="T24" fmla="*/ 642 w 1286"/>
              <a:gd name="T25" fmla="*/ 932 h 1223"/>
              <a:gd name="T26" fmla="*/ 292 w 1286"/>
              <a:gd name="T27" fmla="*/ 582 h 1223"/>
              <a:gd name="T28" fmla="*/ 467 w 1286"/>
              <a:gd name="T29" fmla="*/ 281 h 1223"/>
              <a:gd name="T30" fmla="*/ 467 w 1286"/>
              <a:gd name="T31" fmla="*/ 0 h 1223"/>
              <a:gd name="T32" fmla="*/ 817 w 1286"/>
              <a:gd name="T33" fmla="*/ 0 h 1223"/>
              <a:gd name="T34" fmla="*/ 817 w 1286"/>
              <a:gd name="T35" fmla="*/ 281 h 1223"/>
              <a:gd name="T36" fmla="*/ 175 w 1286"/>
              <a:gd name="T37" fmla="*/ 525 h 1223"/>
              <a:gd name="T38" fmla="*/ 175 w 1286"/>
              <a:gd name="T39" fmla="*/ 642 h 1223"/>
              <a:gd name="T40" fmla="*/ 0 w 1286"/>
              <a:gd name="T41" fmla="*/ 642 h 1223"/>
              <a:gd name="T42" fmla="*/ 0 w 1286"/>
              <a:gd name="T43" fmla="*/ 525 h 1223"/>
              <a:gd name="T44" fmla="*/ 175 w 1286"/>
              <a:gd name="T45" fmla="*/ 525 h 1223"/>
              <a:gd name="T46" fmla="*/ 585 w 1286"/>
              <a:gd name="T47" fmla="*/ 1222 h 1223"/>
              <a:gd name="T48" fmla="*/ 585 w 1286"/>
              <a:gd name="T49" fmla="*/ 1050 h 1223"/>
              <a:gd name="T50" fmla="*/ 700 w 1286"/>
              <a:gd name="T51" fmla="*/ 1050 h 1223"/>
              <a:gd name="T52" fmla="*/ 700 w 1286"/>
              <a:gd name="T53" fmla="*/ 1222 h 1223"/>
              <a:gd name="T54" fmla="*/ 585 w 1286"/>
              <a:gd name="T55" fmla="*/ 1222 h 1223"/>
              <a:gd name="T56" fmla="*/ 150 w 1286"/>
              <a:gd name="T57" fmla="*/ 995 h 1223"/>
              <a:gd name="T58" fmla="*/ 254 w 1286"/>
              <a:gd name="T59" fmla="*/ 888 h 1223"/>
              <a:gd name="T60" fmla="*/ 336 w 1286"/>
              <a:gd name="T61" fmla="*/ 970 h 1223"/>
              <a:gd name="T62" fmla="*/ 232 w 1286"/>
              <a:gd name="T63" fmla="*/ 1077 h 1223"/>
              <a:gd name="T64" fmla="*/ 150 w 1286"/>
              <a:gd name="T65" fmla="*/ 995 h 1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6" h="1223">
                <a:moveTo>
                  <a:pt x="948" y="970"/>
                </a:moveTo>
                <a:lnTo>
                  <a:pt x="1030" y="891"/>
                </a:lnTo>
                <a:lnTo>
                  <a:pt x="1134" y="995"/>
                </a:lnTo>
                <a:lnTo>
                  <a:pt x="1052" y="1077"/>
                </a:lnTo>
                <a:lnTo>
                  <a:pt x="948" y="970"/>
                </a:lnTo>
                <a:close/>
                <a:moveTo>
                  <a:pt x="1110" y="525"/>
                </a:moveTo>
                <a:lnTo>
                  <a:pt x="1285" y="525"/>
                </a:lnTo>
                <a:lnTo>
                  <a:pt x="1285" y="642"/>
                </a:lnTo>
                <a:lnTo>
                  <a:pt x="1110" y="642"/>
                </a:lnTo>
                <a:lnTo>
                  <a:pt x="1110" y="525"/>
                </a:lnTo>
                <a:close/>
                <a:moveTo>
                  <a:pt x="817" y="281"/>
                </a:moveTo>
                <a:cubicBezTo>
                  <a:pt x="921" y="342"/>
                  <a:pt x="992" y="454"/>
                  <a:pt x="992" y="582"/>
                </a:cubicBezTo>
                <a:cubicBezTo>
                  <a:pt x="992" y="776"/>
                  <a:pt x="836" y="932"/>
                  <a:pt x="642" y="932"/>
                </a:cubicBezTo>
                <a:cubicBezTo>
                  <a:pt x="448" y="932"/>
                  <a:pt x="292" y="776"/>
                  <a:pt x="292" y="582"/>
                </a:cubicBezTo>
                <a:cubicBezTo>
                  <a:pt x="292" y="454"/>
                  <a:pt x="363" y="342"/>
                  <a:pt x="467" y="281"/>
                </a:cubicBezTo>
                <a:lnTo>
                  <a:pt x="467" y="0"/>
                </a:lnTo>
                <a:lnTo>
                  <a:pt x="817" y="0"/>
                </a:lnTo>
                <a:lnTo>
                  <a:pt x="817" y="281"/>
                </a:lnTo>
                <a:close/>
                <a:moveTo>
                  <a:pt x="175" y="525"/>
                </a:moveTo>
                <a:lnTo>
                  <a:pt x="175" y="642"/>
                </a:lnTo>
                <a:lnTo>
                  <a:pt x="0" y="642"/>
                </a:lnTo>
                <a:lnTo>
                  <a:pt x="0" y="525"/>
                </a:lnTo>
                <a:lnTo>
                  <a:pt x="175" y="525"/>
                </a:lnTo>
                <a:close/>
                <a:moveTo>
                  <a:pt x="585" y="1222"/>
                </a:moveTo>
                <a:lnTo>
                  <a:pt x="585" y="1050"/>
                </a:lnTo>
                <a:lnTo>
                  <a:pt x="700" y="1050"/>
                </a:lnTo>
                <a:lnTo>
                  <a:pt x="700" y="1222"/>
                </a:lnTo>
                <a:lnTo>
                  <a:pt x="585" y="1222"/>
                </a:lnTo>
                <a:close/>
                <a:moveTo>
                  <a:pt x="150" y="995"/>
                </a:moveTo>
                <a:lnTo>
                  <a:pt x="254" y="888"/>
                </a:lnTo>
                <a:lnTo>
                  <a:pt x="336" y="970"/>
                </a:lnTo>
                <a:lnTo>
                  <a:pt x="232" y="1077"/>
                </a:lnTo>
                <a:lnTo>
                  <a:pt x="150" y="99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7" name="Freeform 46"/>
          <p:cNvSpPr>
            <a:spLocks noChangeArrowheads="1"/>
          </p:cNvSpPr>
          <p:nvPr/>
        </p:nvSpPr>
        <p:spPr bwMode="auto">
          <a:xfrm>
            <a:off x="5319714" y="4156868"/>
            <a:ext cx="504825" cy="336550"/>
          </a:xfrm>
          <a:custGeom>
            <a:avLst/>
            <a:gdLst>
              <a:gd name="T0" fmla="*/ 1129 w 1401"/>
              <a:gd name="T1" fmla="*/ 353 h 936"/>
              <a:gd name="T2" fmla="*/ 1400 w 1401"/>
              <a:gd name="T3" fmla="*/ 643 h 936"/>
              <a:gd name="T4" fmla="*/ 1108 w 1401"/>
              <a:gd name="T5" fmla="*/ 935 h 936"/>
              <a:gd name="T6" fmla="*/ 350 w 1401"/>
              <a:gd name="T7" fmla="*/ 935 h 936"/>
              <a:gd name="T8" fmla="*/ 0 w 1401"/>
              <a:gd name="T9" fmla="*/ 585 h 936"/>
              <a:gd name="T10" fmla="*/ 312 w 1401"/>
              <a:gd name="T11" fmla="*/ 238 h 936"/>
              <a:gd name="T12" fmla="*/ 700 w 1401"/>
              <a:gd name="T13" fmla="*/ 0 h 936"/>
              <a:gd name="T14" fmla="*/ 1129 w 1401"/>
              <a:gd name="T15" fmla="*/ 353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01" h="936">
                <a:moveTo>
                  <a:pt x="1129" y="353"/>
                </a:moveTo>
                <a:cubicBezTo>
                  <a:pt x="1280" y="364"/>
                  <a:pt x="1400" y="490"/>
                  <a:pt x="1400" y="643"/>
                </a:cubicBezTo>
                <a:cubicBezTo>
                  <a:pt x="1400" y="804"/>
                  <a:pt x="1269" y="935"/>
                  <a:pt x="1108" y="935"/>
                </a:cubicBezTo>
                <a:lnTo>
                  <a:pt x="350" y="935"/>
                </a:lnTo>
                <a:cubicBezTo>
                  <a:pt x="156" y="935"/>
                  <a:pt x="0" y="780"/>
                  <a:pt x="0" y="585"/>
                </a:cubicBezTo>
                <a:cubicBezTo>
                  <a:pt x="0" y="405"/>
                  <a:pt x="137" y="257"/>
                  <a:pt x="312" y="238"/>
                </a:cubicBezTo>
                <a:cubicBezTo>
                  <a:pt x="386" y="99"/>
                  <a:pt x="531" y="0"/>
                  <a:pt x="700" y="0"/>
                </a:cubicBezTo>
                <a:cubicBezTo>
                  <a:pt x="913" y="0"/>
                  <a:pt x="1088" y="151"/>
                  <a:pt x="1129" y="353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8" name="Freeform 47"/>
          <p:cNvSpPr>
            <a:spLocks noChangeArrowheads="1"/>
          </p:cNvSpPr>
          <p:nvPr/>
        </p:nvSpPr>
        <p:spPr bwMode="auto">
          <a:xfrm>
            <a:off x="6392862" y="4156868"/>
            <a:ext cx="500062" cy="336550"/>
          </a:xfrm>
          <a:custGeom>
            <a:avLst/>
            <a:gdLst>
              <a:gd name="T0" fmla="*/ 601 w 1390"/>
              <a:gd name="T1" fmla="*/ 700 h 936"/>
              <a:gd name="T2" fmla="*/ 710 w 1390"/>
              <a:gd name="T3" fmla="*/ 700 h 936"/>
              <a:gd name="T4" fmla="*/ 524 w 1390"/>
              <a:gd name="T5" fmla="*/ 175 h 936"/>
              <a:gd name="T6" fmla="*/ 407 w 1390"/>
              <a:gd name="T7" fmla="*/ 175 h 936"/>
              <a:gd name="T8" fmla="*/ 221 w 1390"/>
              <a:gd name="T9" fmla="*/ 700 h 936"/>
              <a:gd name="T10" fmla="*/ 333 w 1390"/>
              <a:gd name="T11" fmla="*/ 700 h 936"/>
              <a:gd name="T12" fmla="*/ 374 w 1390"/>
              <a:gd name="T13" fmla="*/ 585 h 936"/>
              <a:gd name="T14" fmla="*/ 560 w 1390"/>
              <a:gd name="T15" fmla="*/ 585 h 936"/>
              <a:gd name="T16" fmla="*/ 601 w 1390"/>
              <a:gd name="T17" fmla="*/ 700 h 936"/>
              <a:gd name="T18" fmla="*/ 1282 w 1390"/>
              <a:gd name="T19" fmla="*/ 175 h 936"/>
              <a:gd name="T20" fmla="*/ 1389 w 1390"/>
              <a:gd name="T21" fmla="*/ 175 h 936"/>
              <a:gd name="T22" fmla="*/ 1268 w 1390"/>
              <a:gd name="T23" fmla="*/ 700 h 936"/>
              <a:gd name="T24" fmla="*/ 1167 w 1390"/>
              <a:gd name="T25" fmla="*/ 700 h 936"/>
              <a:gd name="T26" fmla="*/ 1080 w 1390"/>
              <a:gd name="T27" fmla="*/ 345 h 936"/>
              <a:gd name="T28" fmla="*/ 992 w 1390"/>
              <a:gd name="T29" fmla="*/ 700 h 936"/>
              <a:gd name="T30" fmla="*/ 888 w 1390"/>
              <a:gd name="T31" fmla="*/ 700 h 936"/>
              <a:gd name="T32" fmla="*/ 883 w 1390"/>
              <a:gd name="T33" fmla="*/ 676 h 936"/>
              <a:gd name="T34" fmla="*/ 467 w 1390"/>
              <a:gd name="T35" fmla="*/ 935 h 936"/>
              <a:gd name="T36" fmla="*/ 0 w 1390"/>
              <a:gd name="T37" fmla="*/ 468 h 936"/>
              <a:gd name="T38" fmla="*/ 467 w 1390"/>
              <a:gd name="T39" fmla="*/ 0 h 936"/>
              <a:gd name="T40" fmla="*/ 831 w 1390"/>
              <a:gd name="T41" fmla="*/ 175 h 936"/>
              <a:gd name="T42" fmla="*/ 874 w 1390"/>
              <a:gd name="T43" fmla="*/ 175 h 936"/>
              <a:gd name="T44" fmla="*/ 946 w 1390"/>
              <a:gd name="T45" fmla="*/ 544 h 936"/>
              <a:gd name="T46" fmla="*/ 1033 w 1390"/>
              <a:gd name="T47" fmla="*/ 175 h 936"/>
              <a:gd name="T48" fmla="*/ 1126 w 1390"/>
              <a:gd name="T49" fmla="*/ 175 h 936"/>
              <a:gd name="T50" fmla="*/ 1214 w 1390"/>
              <a:gd name="T51" fmla="*/ 544 h 936"/>
              <a:gd name="T52" fmla="*/ 1282 w 1390"/>
              <a:gd name="T53" fmla="*/ 175 h 936"/>
              <a:gd name="T54" fmla="*/ 399 w 1390"/>
              <a:gd name="T55" fmla="*/ 506 h 936"/>
              <a:gd name="T56" fmla="*/ 467 w 1390"/>
              <a:gd name="T57" fmla="*/ 293 h 936"/>
              <a:gd name="T58" fmla="*/ 533 w 1390"/>
              <a:gd name="T59" fmla="*/ 506 h 936"/>
              <a:gd name="T60" fmla="*/ 399 w 1390"/>
              <a:gd name="T61" fmla="*/ 506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90" h="936">
                <a:moveTo>
                  <a:pt x="601" y="700"/>
                </a:moveTo>
                <a:lnTo>
                  <a:pt x="710" y="700"/>
                </a:lnTo>
                <a:lnTo>
                  <a:pt x="524" y="175"/>
                </a:lnTo>
                <a:lnTo>
                  <a:pt x="407" y="175"/>
                </a:lnTo>
                <a:lnTo>
                  <a:pt x="221" y="700"/>
                </a:lnTo>
                <a:lnTo>
                  <a:pt x="333" y="700"/>
                </a:lnTo>
                <a:lnTo>
                  <a:pt x="374" y="585"/>
                </a:lnTo>
                <a:lnTo>
                  <a:pt x="560" y="585"/>
                </a:lnTo>
                <a:lnTo>
                  <a:pt x="601" y="700"/>
                </a:lnTo>
                <a:close/>
                <a:moveTo>
                  <a:pt x="1282" y="175"/>
                </a:moveTo>
                <a:lnTo>
                  <a:pt x="1389" y="175"/>
                </a:lnTo>
                <a:lnTo>
                  <a:pt x="1268" y="700"/>
                </a:lnTo>
                <a:lnTo>
                  <a:pt x="1167" y="700"/>
                </a:lnTo>
                <a:lnTo>
                  <a:pt x="1080" y="345"/>
                </a:lnTo>
                <a:lnTo>
                  <a:pt x="992" y="700"/>
                </a:lnTo>
                <a:lnTo>
                  <a:pt x="888" y="700"/>
                </a:lnTo>
                <a:lnTo>
                  <a:pt x="883" y="676"/>
                </a:lnTo>
                <a:cubicBezTo>
                  <a:pt x="806" y="829"/>
                  <a:pt x="650" y="935"/>
                  <a:pt x="467" y="935"/>
                </a:cubicBezTo>
                <a:cubicBezTo>
                  <a:pt x="210" y="935"/>
                  <a:pt x="0" y="725"/>
                  <a:pt x="0" y="468"/>
                </a:cubicBezTo>
                <a:cubicBezTo>
                  <a:pt x="0" y="211"/>
                  <a:pt x="210" y="0"/>
                  <a:pt x="467" y="0"/>
                </a:cubicBezTo>
                <a:cubicBezTo>
                  <a:pt x="615" y="0"/>
                  <a:pt x="746" y="69"/>
                  <a:pt x="831" y="175"/>
                </a:cubicBezTo>
                <a:lnTo>
                  <a:pt x="874" y="175"/>
                </a:lnTo>
                <a:lnTo>
                  <a:pt x="946" y="544"/>
                </a:lnTo>
                <a:lnTo>
                  <a:pt x="1033" y="175"/>
                </a:lnTo>
                <a:lnTo>
                  <a:pt x="1126" y="175"/>
                </a:lnTo>
                <a:lnTo>
                  <a:pt x="1214" y="544"/>
                </a:lnTo>
                <a:lnTo>
                  <a:pt x="1282" y="175"/>
                </a:lnTo>
                <a:close/>
                <a:moveTo>
                  <a:pt x="399" y="506"/>
                </a:moveTo>
                <a:lnTo>
                  <a:pt x="467" y="293"/>
                </a:lnTo>
                <a:lnTo>
                  <a:pt x="533" y="506"/>
                </a:lnTo>
                <a:lnTo>
                  <a:pt x="399" y="50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49" name="Freeform 48"/>
          <p:cNvSpPr>
            <a:spLocks noChangeArrowheads="1"/>
          </p:cNvSpPr>
          <p:nvPr/>
        </p:nvSpPr>
        <p:spPr bwMode="auto">
          <a:xfrm>
            <a:off x="7543799" y="4072732"/>
            <a:ext cx="336550" cy="504825"/>
          </a:xfrm>
          <a:custGeom>
            <a:avLst/>
            <a:gdLst>
              <a:gd name="T0" fmla="*/ 118 w 936"/>
              <a:gd name="T1" fmla="*/ 700 h 1401"/>
              <a:gd name="T2" fmla="*/ 468 w 936"/>
              <a:gd name="T3" fmla="*/ 1050 h 1401"/>
              <a:gd name="T4" fmla="*/ 818 w 936"/>
              <a:gd name="T5" fmla="*/ 700 h 1401"/>
              <a:gd name="T6" fmla="*/ 468 w 936"/>
              <a:gd name="T7" fmla="*/ 350 h 1401"/>
              <a:gd name="T8" fmla="*/ 118 w 936"/>
              <a:gd name="T9" fmla="*/ 700 h 1401"/>
              <a:gd name="T10" fmla="*/ 935 w 936"/>
              <a:gd name="T11" fmla="*/ 700 h 1401"/>
              <a:gd name="T12" fmla="*/ 758 w 936"/>
              <a:gd name="T13" fmla="*/ 1066 h 1401"/>
              <a:gd name="T14" fmla="*/ 700 w 936"/>
              <a:gd name="T15" fmla="*/ 1400 h 1401"/>
              <a:gd name="T16" fmla="*/ 235 w 936"/>
              <a:gd name="T17" fmla="*/ 1400 h 1401"/>
              <a:gd name="T18" fmla="*/ 178 w 936"/>
              <a:gd name="T19" fmla="*/ 1066 h 1401"/>
              <a:gd name="T20" fmla="*/ 0 w 936"/>
              <a:gd name="T21" fmla="*/ 700 h 1401"/>
              <a:gd name="T22" fmla="*/ 178 w 936"/>
              <a:gd name="T23" fmla="*/ 334 h 1401"/>
              <a:gd name="T24" fmla="*/ 235 w 936"/>
              <a:gd name="T25" fmla="*/ 0 h 1401"/>
              <a:gd name="T26" fmla="*/ 700 w 936"/>
              <a:gd name="T27" fmla="*/ 0 h 1401"/>
              <a:gd name="T28" fmla="*/ 758 w 936"/>
              <a:gd name="T29" fmla="*/ 334 h 1401"/>
              <a:gd name="T30" fmla="*/ 935 w 936"/>
              <a:gd name="T31" fmla="*/ 70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36" h="1401">
                <a:moveTo>
                  <a:pt x="118" y="700"/>
                </a:moveTo>
                <a:cubicBezTo>
                  <a:pt x="118" y="894"/>
                  <a:pt x="274" y="1050"/>
                  <a:pt x="468" y="1050"/>
                </a:cubicBezTo>
                <a:cubicBezTo>
                  <a:pt x="662" y="1050"/>
                  <a:pt x="818" y="894"/>
                  <a:pt x="818" y="700"/>
                </a:cubicBezTo>
                <a:cubicBezTo>
                  <a:pt x="818" y="506"/>
                  <a:pt x="662" y="350"/>
                  <a:pt x="468" y="350"/>
                </a:cubicBezTo>
                <a:cubicBezTo>
                  <a:pt x="274" y="350"/>
                  <a:pt x="118" y="506"/>
                  <a:pt x="118" y="700"/>
                </a:cubicBezTo>
                <a:close/>
                <a:moveTo>
                  <a:pt x="935" y="700"/>
                </a:moveTo>
                <a:cubicBezTo>
                  <a:pt x="935" y="848"/>
                  <a:pt x="864" y="981"/>
                  <a:pt x="758" y="1066"/>
                </a:cubicBezTo>
                <a:lnTo>
                  <a:pt x="700" y="1400"/>
                </a:lnTo>
                <a:lnTo>
                  <a:pt x="235" y="1400"/>
                </a:lnTo>
                <a:lnTo>
                  <a:pt x="178" y="1066"/>
                </a:lnTo>
                <a:cubicBezTo>
                  <a:pt x="69" y="981"/>
                  <a:pt x="0" y="848"/>
                  <a:pt x="0" y="700"/>
                </a:cubicBezTo>
                <a:cubicBezTo>
                  <a:pt x="0" y="552"/>
                  <a:pt x="69" y="418"/>
                  <a:pt x="178" y="334"/>
                </a:cubicBezTo>
                <a:lnTo>
                  <a:pt x="235" y="0"/>
                </a:lnTo>
                <a:lnTo>
                  <a:pt x="700" y="0"/>
                </a:lnTo>
                <a:lnTo>
                  <a:pt x="758" y="334"/>
                </a:lnTo>
                <a:cubicBezTo>
                  <a:pt x="864" y="418"/>
                  <a:pt x="935" y="552"/>
                  <a:pt x="935" y="70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0" name="Freeform 49"/>
          <p:cNvSpPr>
            <a:spLocks noChangeArrowheads="1"/>
          </p:cNvSpPr>
          <p:nvPr/>
        </p:nvSpPr>
        <p:spPr bwMode="auto">
          <a:xfrm>
            <a:off x="8574087" y="4115593"/>
            <a:ext cx="419100" cy="419100"/>
          </a:xfrm>
          <a:custGeom>
            <a:avLst/>
            <a:gdLst>
              <a:gd name="T0" fmla="*/ 829 w 1166"/>
              <a:gd name="T1" fmla="*/ 828 h 1165"/>
              <a:gd name="T2" fmla="*/ 875 w 1166"/>
              <a:gd name="T3" fmla="*/ 751 h 1165"/>
              <a:gd name="T4" fmla="*/ 613 w 1166"/>
              <a:gd name="T5" fmla="*/ 593 h 1165"/>
              <a:gd name="T6" fmla="*/ 613 w 1166"/>
              <a:gd name="T7" fmla="*/ 289 h 1165"/>
              <a:gd name="T8" fmla="*/ 525 w 1166"/>
              <a:gd name="T9" fmla="*/ 289 h 1165"/>
              <a:gd name="T10" fmla="*/ 525 w 1166"/>
              <a:gd name="T11" fmla="*/ 639 h 1165"/>
              <a:gd name="T12" fmla="*/ 829 w 1166"/>
              <a:gd name="T13" fmla="*/ 828 h 1165"/>
              <a:gd name="T14" fmla="*/ 583 w 1166"/>
              <a:gd name="T15" fmla="*/ 0 h 1165"/>
              <a:gd name="T16" fmla="*/ 1165 w 1166"/>
              <a:gd name="T17" fmla="*/ 582 h 1165"/>
              <a:gd name="T18" fmla="*/ 583 w 1166"/>
              <a:gd name="T19" fmla="*/ 1164 h 1165"/>
              <a:gd name="T20" fmla="*/ 0 w 1166"/>
              <a:gd name="T21" fmla="*/ 582 h 1165"/>
              <a:gd name="T22" fmla="*/ 583 w 1166"/>
              <a:gd name="T23" fmla="*/ 0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66" h="1165">
                <a:moveTo>
                  <a:pt x="829" y="828"/>
                </a:moveTo>
                <a:lnTo>
                  <a:pt x="875" y="751"/>
                </a:lnTo>
                <a:lnTo>
                  <a:pt x="613" y="593"/>
                </a:lnTo>
                <a:lnTo>
                  <a:pt x="613" y="289"/>
                </a:lnTo>
                <a:lnTo>
                  <a:pt x="525" y="289"/>
                </a:lnTo>
                <a:lnTo>
                  <a:pt x="525" y="639"/>
                </a:lnTo>
                <a:lnTo>
                  <a:pt x="829" y="828"/>
                </a:lnTo>
                <a:close/>
                <a:moveTo>
                  <a:pt x="583" y="0"/>
                </a:moveTo>
                <a:cubicBezTo>
                  <a:pt x="903" y="0"/>
                  <a:pt x="1165" y="262"/>
                  <a:pt x="1165" y="582"/>
                </a:cubicBezTo>
                <a:cubicBezTo>
                  <a:pt x="1165" y="902"/>
                  <a:pt x="903" y="1164"/>
                  <a:pt x="583" y="1164"/>
                </a:cubicBezTo>
                <a:cubicBezTo>
                  <a:pt x="263" y="1164"/>
                  <a:pt x="0" y="902"/>
                  <a:pt x="0" y="582"/>
                </a:cubicBezTo>
                <a:cubicBezTo>
                  <a:pt x="0" y="262"/>
                  <a:pt x="263" y="0"/>
                  <a:pt x="583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1" name="Freeform 50"/>
          <p:cNvSpPr>
            <a:spLocks noChangeArrowheads="1"/>
          </p:cNvSpPr>
          <p:nvPr/>
        </p:nvSpPr>
        <p:spPr bwMode="auto">
          <a:xfrm>
            <a:off x="9623424" y="4126708"/>
            <a:ext cx="463550" cy="398461"/>
          </a:xfrm>
          <a:custGeom>
            <a:avLst/>
            <a:gdLst>
              <a:gd name="T0" fmla="*/ 700 w 1286"/>
              <a:gd name="T1" fmla="*/ 700 h 1109"/>
              <a:gd name="T2" fmla="*/ 700 w 1286"/>
              <a:gd name="T3" fmla="*/ 465 h 1109"/>
              <a:gd name="T4" fmla="*/ 585 w 1286"/>
              <a:gd name="T5" fmla="*/ 465 h 1109"/>
              <a:gd name="T6" fmla="*/ 585 w 1286"/>
              <a:gd name="T7" fmla="*/ 700 h 1109"/>
              <a:gd name="T8" fmla="*/ 700 w 1286"/>
              <a:gd name="T9" fmla="*/ 700 h 1109"/>
              <a:gd name="T10" fmla="*/ 700 w 1286"/>
              <a:gd name="T11" fmla="*/ 933 h 1109"/>
              <a:gd name="T12" fmla="*/ 700 w 1286"/>
              <a:gd name="T13" fmla="*/ 815 h 1109"/>
              <a:gd name="T14" fmla="*/ 585 w 1286"/>
              <a:gd name="T15" fmla="*/ 815 h 1109"/>
              <a:gd name="T16" fmla="*/ 585 w 1286"/>
              <a:gd name="T17" fmla="*/ 933 h 1109"/>
              <a:gd name="T18" fmla="*/ 700 w 1286"/>
              <a:gd name="T19" fmla="*/ 933 h 1109"/>
              <a:gd name="T20" fmla="*/ 0 w 1286"/>
              <a:gd name="T21" fmla="*/ 1108 h 1109"/>
              <a:gd name="T22" fmla="*/ 643 w 1286"/>
              <a:gd name="T23" fmla="*/ 0 h 1109"/>
              <a:gd name="T24" fmla="*/ 1285 w 1286"/>
              <a:gd name="T25" fmla="*/ 1108 h 1109"/>
              <a:gd name="T26" fmla="*/ 0 w 1286"/>
              <a:gd name="T27" fmla="*/ 1108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1109">
                <a:moveTo>
                  <a:pt x="700" y="700"/>
                </a:moveTo>
                <a:lnTo>
                  <a:pt x="700" y="465"/>
                </a:lnTo>
                <a:lnTo>
                  <a:pt x="585" y="465"/>
                </a:lnTo>
                <a:lnTo>
                  <a:pt x="585" y="700"/>
                </a:lnTo>
                <a:lnTo>
                  <a:pt x="700" y="700"/>
                </a:lnTo>
                <a:close/>
                <a:moveTo>
                  <a:pt x="700" y="933"/>
                </a:moveTo>
                <a:lnTo>
                  <a:pt x="700" y="815"/>
                </a:lnTo>
                <a:lnTo>
                  <a:pt x="585" y="815"/>
                </a:lnTo>
                <a:lnTo>
                  <a:pt x="585" y="933"/>
                </a:lnTo>
                <a:lnTo>
                  <a:pt x="700" y="933"/>
                </a:lnTo>
                <a:close/>
                <a:moveTo>
                  <a:pt x="0" y="1108"/>
                </a:moveTo>
                <a:lnTo>
                  <a:pt x="643" y="0"/>
                </a:lnTo>
                <a:lnTo>
                  <a:pt x="1285" y="1108"/>
                </a:lnTo>
                <a:lnTo>
                  <a:pt x="0" y="1108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2" name="Freeform 51"/>
          <p:cNvSpPr>
            <a:spLocks noChangeArrowheads="1"/>
          </p:cNvSpPr>
          <p:nvPr/>
        </p:nvSpPr>
        <p:spPr bwMode="auto">
          <a:xfrm>
            <a:off x="10715624" y="4115593"/>
            <a:ext cx="419100" cy="419100"/>
          </a:xfrm>
          <a:custGeom>
            <a:avLst/>
            <a:gdLst>
              <a:gd name="T0" fmla="*/ 115 w 1166"/>
              <a:gd name="T1" fmla="*/ 639 h 1165"/>
              <a:gd name="T2" fmla="*/ 115 w 1166"/>
              <a:gd name="T3" fmla="*/ 1049 h 1165"/>
              <a:gd name="T4" fmla="*/ 525 w 1166"/>
              <a:gd name="T5" fmla="*/ 1049 h 1165"/>
              <a:gd name="T6" fmla="*/ 525 w 1166"/>
              <a:gd name="T7" fmla="*/ 1164 h 1165"/>
              <a:gd name="T8" fmla="*/ 115 w 1166"/>
              <a:gd name="T9" fmla="*/ 1164 h 1165"/>
              <a:gd name="T10" fmla="*/ 0 w 1166"/>
              <a:gd name="T11" fmla="*/ 1049 h 1165"/>
              <a:gd name="T12" fmla="*/ 0 w 1166"/>
              <a:gd name="T13" fmla="*/ 639 h 1165"/>
              <a:gd name="T14" fmla="*/ 115 w 1166"/>
              <a:gd name="T15" fmla="*/ 639 h 1165"/>
              <a:gd name="T16" fmla="*/ 1050 w 1166"/>
              <a:gd name="T17" fmla="*/ 1049 h 1165"/>
              <a:gd name="T18" fmla="*/ 1050 w 1166"/>
              <a:gd name="T19" fmla="*/ 639 h 1165"/>
              <a:gd name="T20" fmla="*/ 1165 w 1166"/>
              <a:gd name="T21" fmla="*/ 639 h 1165"/>
              <a:gd name="T22" fmla="*/ 1165 w 1166"/>
              <a:gd name="T23" fmla="*/ 1049 h 1165"/>
              <a:gd name="T24" fmla="*/ 1050 w 1166"/>
              <a:gd name="T25" fmla="*/ 1164 h 1165"/>
              <a:gd name="T26" fmla="*/ 640 w 1166"/>
              <a:gd name="T27" fmla="*/ 1164 h 1165"/>
              <a:gd name="T28" fmla="*/ 640 w 1166"/>
              <a:gd name="T29" fmla="*/ 1049 h 1165"/>
              <a:gd name="T30" fmla="*/ 1050 w 1166"/>
              <a:gd name="T31" fmla="*/ 1049 h 1165"/>
              <a:gd name="T32" fmla="*/ 1050 w 1166"/>
              <a:gd name="T33" fmla="*/ 0 h 1165"/>
              <a:gd name="T34" fmla="*/ 1165 w 1166"/>
              <a:gd name="T35" fmla="*/ 114 h 1165"/>
              <a:gd name="T36" fmla="*/ 1165 w 1166"/>
              <a:gd name="T37" fmla="*/ 524 h 1165"/>
              <a:gd name="T38" fmla="*/ 1050 w 1166"/>
              <a:gd name="T39" fmla="*/ 524 h 1165"/>
              <a:gd name="T40" fmla="*/ 1050 w 1166"/>
              <a:gd name="T41" fmla="*/ 114 h 1165"/>
              <a:gd name="T42" fmla="*/ 640 w 1166"/>
              <a:gd name="T43" fmla="*/ 114 h 1165"/>
              <a:gd name="T44" fmla="*/ 640 w 1166"/>
              <a:gd name="T45" fmla="*/ 0 h 1165"/>
              <a:gd name="T46" fmla="*/ 1050 w 1166"/>
              <a:gd name="T47" fmla="*/ 0 h 1165"/>
              <a:gd name="T48" fmla="*/ 875 w 1166"/>
              <a:gd name="T49" fmla="*/ 377 h 1165"/>
              <a:gd name="T50" fmla="*/ 788 w 1166"/>
              <a:gd name="T51" fmla="*/ 464 h 1165"/>
              <a:gd name="T52" fmla="*/ 700 w 1166"/>
              <a:gd name="T53" fmla="*/ 377 h 1165"/>
              <a:gd name="T54" fmla="*/ 788 w 1166"/>
              <a:gd name="T55" fmla="*/ 289 h 1165"/>
              <a:gd name="T56" fmla="*/ 875 w 1166"/>
              <a:gd name="T57" fmla="*/ 377 h 1165"/>
              <a:gd name="T58" fmla="*/ 465 w 1166"/>
              <a:gd name="T59" fmla="*/ 639 h 1165"/>
              <a:gd name="T60" fmla="*/ 640 w 1166"/>
              <a:gd name="T61" fmla="*/ 855 h 1165"/>
              <a:gd name="T62" fmla="*/ 758 w 1166"/>
              <a:gd name="T63" fmla="*/ 699 h 1165"/>
              <a:gd name="T64" fmla="*/ 933 w 1166"/>
              <a:gd name="T65" fmla="*/ 932 h 1165"/>
              <a:gd name="T66" fmla="*/ 233 w 1166"/>
              <a:gd name="T67" fmla="*/ 932 h 1165"/>
              <a:gd name="T68" fmla="*/ 465 w 1166"/>
              <a:gd name="T69" fmla="*/ 639 h 1165"/>
              <a:gd name="T70" fmla="*/ 115 w 1166"/>
              <a:gd name="T71" fmla="*/ 114 h 1165"/>
              <a:gd name="T72" fmla="*/ 115 w 1166"/>
              <a:gd name="T73" fmla="*/ 524 h 1165"/>
              <a:gd name="T74" fmla="*/ 0 w 1166"/>
              <a:gd name="T75" fmla="*/ 524 h 1165"/>
              <a:gd name="T76" fmla="*/ 0 w 1166"/>
              <a:gd name="T77" fmla="*/ 114 h 1165"/>
              <a:gd name="T78" fmla="*/ 115 w 1166"/>
              <a:gd name="T79" fmla="*/ 0 h 1165"/>
              <a:gd name="T80" fmla="*/ 525 w 1166"/>
              <a:gd name="T81" fmla="*/ 0 h 1165"/>
              <a:gd name="T82" fmla="*/ 525 w 1166"/>
              <a:gd name="T83" fmla="*/ 114 h 1165"/>
              <a:gd name="T84" fmla="*/ 115 w 1166"/>
              <a:gd name="T85" fmla="*/ 11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66" h="1165">
                <a:moveTo>
                  <a:pt x="115" y="639"/>
                </a:moveTo>
                <a:lnTo>
                  <a:pt x="115" y="1049"/>
                </a:lnTo>
                <a:lnTo>
                  <a:pt x="525" y="1049"/>
                </a:lnTo>
                <a:lnTo>
                  <a:pt x="525" y="1164"/>
                </a:lnTo>
                <a:lnTo>
                  <a:pt x="115" y="1164"/>
                </a:lnTo>
                <a:cubicBezTo>
                  <a:pt x="52" y="1164"/>
                  <a:pt x="0" y="1112"/>
                  <a:pt x="0" y="1049"/>
                </a:cubicBezTo>
                <a:lnTo>
                  <a:pt x="0" y="639"/>
                </a:lnTo>
                <a:lnTo>
                  <a:pt x="115" y="639"/>
                </a:lnTo>
                <a:close/>
                <a:moveTo>
                  <a:pt x="1050" y="1049"/>
                </a:moveTo>
                <a:lnTo>
                  <a:pt x="1050" y="639"/>
                </a:lnTo>
                <a:lnTo>
                  <a:pt x="1165" y="639"/>
                </a:lnTo>
                <a:lnTo>
                  <a:pt x="1165" y="1049"/>
                </a:lnTo>
                <a:cubicBezTo>
                  <a:pt x="1165" y="1112"/>
                  <a:pt x="1113" y="1164"/>
                  <a:pt x="1050" y="1164"/>
                </a:cubicBezTo>
                <a:lnTo>
                  <a:pt x="640" y="1164"/>
                </a:lnTo>
                <a:lnTo>
                  <a:pt x="640" y="1049"/>
                </a:lnTo>
                <a:lnTo>
                  <a:pt x="1050" y="1049"/>
                </a:lnTo>
                <a:close/>
                <a:moveTo>
                  <a:pt x="1050" y="0"/>
                </a:moveTo>
                <a:cubicBezTo>
                  <a:pt x="1113" y="0"/>
                  <a:pt x="1165" y="51"/>
                  <a:pt x="1165" y="114"/>
                </a:cubicBezTo>
                <a:lnTo>
                  <a:pt x="1165" y="524"/>
                </a:lnTo>
                <a:lnTo>
                  <a:pt x="1050" y="524"/>
                </a:lnTo>
                <a:lnTo>
                  <a:pt x="1050" y="114"/>
                </a:lnTo>
                <a:lnTo>
                  <a:pt x="640" y="114"/>
                </a:lnTo>
                <a:lnTo>
                  <a:pt x="640" y="0"/>
                </a:lnTo>
                <a:lnTo>
                  <a:pt x="1050" y="0"/>
                </a:lnTo>
                <a:close/>
                <a:moveTo>
                  <a:pt x="875" y="377"/>
                </a:moveTo>
                <a:cubicBezTo>
                  <a:pt x="875" y="426"/>
                  <a:pt x="838" y="464"/>
                  <a:pt x="788" y="464"/>
                </a:cubicBezTo>
                <a:cubicBezTo>
                  <a:pt x="739" y="464"/>
                  <a:pt x="700" y="426"/>
                  <a:pt x="700" y="377"/>
                </a:cubicBezTo>
                <a:cubicBezTo>
                  <a:pt x="700" y="328"/>
                  <a:pt x="739" y="289"/>
                  <a:pt x="788" y="289"/>
                </a:cubicBezTo>
                <a:cubicBezTo>
                  <a:pt x="838" y="289"/>
                  <a:pt x="875" y="328"/>
                  <a:pt x="875" y="377"/>
                </a:cubicBezTo>
                <a:close/>
                <a:moveTo>
                  <a:pt x="465" y="639"/>
                </a:moveTo>
                <a:lnTo>
                  <a:pt x="640" y="855"/>
                </a:lnTo>
                <a:lnTo>
                  <a:pt x="758" y="699"/>
                </a:lnTo>
                <a:lnTo>
                  <a:pt x="933" y="932"/>
                </a:lnTo>
                <a:lnTo>
                  <a:pt x="233" y="932"/>
                </a:lnTo>
                <a:lnTo>
                  <a:pt x="465" y="639"/>
                </a:lnTo>
                <a:close/>
                <a:moveTo>
                  <a:pt x="115" y="114"/>
                </a:moveTo>
                <a:lnTo>
                  <a:pt x="115" y="524"/>
                </a:lnTo>
                <a:lnTo>
                  <a:pt x="0" y="524"/>
                </a:lnTo>
                <a:lnTo>
                  <a:pt x="0" y="114"/>
                </a:lnTo>
                <a:cubicBezTo>
                  <a:pt x="0" y="51"/>
                  <a:pt x="52" y="0"/>
                  <a:pt x="115" y="0"/>
                </a:cubicBezTo>
                <a:lnTo>
                  <a:pt x="525" y="0"/>
                </a:lnTo>
                <a:lnTo>
                  <a:pt x="525" y="114"/>
                </a:lnTo>
                <a:lnTo>
                  <a:pt x="115" y="11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3" name="Freeform 52"/>
          <p:cNvSpPr>
            <a:spLocks noChangeArrowheads="1"/>
          </p:cNvSpPr>
          <p:nvPr/>
        </p:nvSpPr>
        <p:spPr bwMode="auto">
          <a:xfrm>
            <a:off x="1055689" y="4990306"/>
            <a:ext cx="357187" cy="419100"/>
          </a:xfrm>
          <a:custGeom>
            <a:avLst/>
            <a:gdLst>
              <a:gd name="T0" fmla="*/ 730 w 994"/>
              <a:gd name="T1" fmla="*/ 232 h 1165"/>
              <a:gd name="T2" fmla="*/ 612 w 994"/>
              <a:gd name="T3" fmla="*/ 114 h 1165"/>
              <a:gd name="T4" fmla="*/ 730 w 994"/>
              <a:gd name="T5" fmla="*/ 0 h 1165"/>
              <a:gd name="T6" fmla="*/ 848 w 994"/>
              <a:gd name="T7" fmla="*/ 114 h 1165"/>
              <a:gd name="T8" fmla="*/ 730 w 994"/>
              <a:gd name="T9" fmla="*/ 232 h 1165"/>
              <a:gd name="T10" fmla="*/ 205 w 994"/>
              <a:gd name="T11" fmla="*/ 232 h 1165"/>
              <a:gd name="T12" fmla="*/ 87 w 994"/>
              <a:gd name="T13" fmla="*/ 114 h 1165"/>
              <a:gd name="T14" fmla="*/ 205 w 994"/>
              <a:gd name="T15" fmla="*/ 0 h 1165"/>
              <a:gd name="T16" fmla="*/ 323 w 994"/>
              <a:gd name="T17" fmla="*/ 114 h 1165"/>
              <a:gd name="T18" fmla="*/ 205 w 994"/>
              <a:gd name="T19" fmla="*/ 232 h 1165"/>
              <a:gd name="T20" fmla="*/ 818 w 994"/>
              <a:gd name="T21" fmla="*/ 1164 h 1165"/>
              <a:gd name="T22" fmla="*/ 643 w 994"/>
              <a:gd name="T23" fmla="*/ 1164 h 1165"/>
              <a:gd name="T24" fmla="*/ 643 w 994"/>
              <a:gd name="T25" fmla="*/ 814 h 1165"/>
              <a:gd name="T26" fmla="*/ 468 w 994"/>
              <a:gd name="T27" fmla="*/ 814 h 1165"/>
              <a:gd name="T28" fmla="*/ 615 w 994"/>
              <a:gd name="T29" fmla="*/ 371 h 1165"/>
              <a:gd name="T30" fmla="*/ 727 w 994"/>
              <a:gd name="T31" fmla="*/ 289 h 1165"/>
              <a:gd name="T32" fmla="*/ 733 w 994"/>
              <a:gd name="T33" fmla="*/ 289 h 1165"/>
              <a:gd name="T34" fmla="*/ 845 w 994"/>
              <a:gd name="T35" fmla="*/ 371 h 1165"/>
              <a:gd name="T36" fmla="*/ 993 w 994"/>
              <a:gd name="T37" fmla="*/ 814 h 1165"/>
              <a:gd name="T38" fmla="*/ 818 w 994"/>
              <a:gd name="T39" fmla="*/ 814 h 1165"/>
              <a:gd name="T40" fmla="*/ 818 w 994"/>
              <a:gd name="T41" fmla="*/ 1164 h 1165"/>
              <a:gd name="T42" fmla="*/ 87 w 994"/>
              <a:gd name="T43" fmla="*/ 1164 h 1165"/>
              <a:gd name="T44" fmla="*/ 87 w 994"/>
              <a:gd name="T45" fmla="*/ 727 h 1165"/>
              <a:gd name="T46" fmla="*/ 0 w 994"/>
              <a:gd name="T47" fmla="*/ 727 h 1165"/>
              <a:gd name="T48" fmla="*/ 0 w 994"/>
              <a:gd name="T49" fmla="*/ 407 h 1165"/>
              <a:gd name="T50" fmla="*/ 118 w 994"/>
              <a:gd name="T51" fmla="*/ 289 h 1165"/>
              <a:gd name="T52" fmla="*/ 293 w 994"/>
              <a:gd name="T53" fmla="*/ 289 h 1165"/>
              <a:gd name="T54" fmla="*/ 410 w 994"/>
              <a:gd name="T55" fmla="*/ 407 h 1165"/>
              <a:gd name="T56" fmla="*/ 410 w 994"/>
              <a:gd name="T57" fmla="*/ 727 h 1165"/>
              <a:gd name="T58" fmla="*/ 323 w 994"/>
              <a:gd name="T59" fmla="*/ 727 h 1165"/>
              <a:gd name="T60" fmla="*/ 323 w 994"/>
              <a:gd name="T61" fmla="*/ 1164 h 1165"/>
              <a:gd name="T62" fmla="*/ 87 w 994"/>
              <a:gd name="T63" fmla="*/ 1164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94" h="1165">
                <a:moveTo>
                  <a:pt x="730" y="232"/>
                </a:moveTo>
                <a:cubicBezTo>
                  <a:pt x="664" y="232"/>
                  <a:pt x="612" y="180"/>
                  <a:pt x="612" y="114"/>
                </a:cubicBezTo>
                <a:cubicBezTo>
                  <a:pt x="612" y="49"/>
                  <a:pt x="664" y="0"/>
                  <a:pt x="730" y="0"/>
                </a:cubicBezTo>
                <a:cubicBezTo>
                  <a:pt x="796" y="0"/>
                  <a:pt x="848" y="49"/>
                  <a:pt x="848" y="114"/>
                </a:cubicBezTo>
                <a:cubicBezTo>
                  <a:pt x="848" y="180"/>
                  <a:pt x="796" y="232"/>
                  <a:pt x="730" y="232"/>
                </a:cubicBezTo>
                <a:close/>
                <a:moveTo>
                  <a:pt x="205" y="232"/>
                </a:moveTo>
                <a:cubicBezTo>
                  <a:pt x="139" y="232"/>
                  <a:pt x="87" y="180"/>
                  <a:pt x="87" y="114"/>
                </a:cubicBezTo>
                <a:cubicBezTo>
                  <a:pt x="87" y="49"/>
                  <a:pt x="139" y="0"/>
                  <a:pt x="205" y="0"/>
                </a:cubicBezTo>
                <a:cubicBezTo>
                  <a:pt x="271" y="0"/>
                  <a:pt x="323" y="49"/>
                  <a:pt x="323" y="114"/>
                </a:cubicBezTo>
                <a:cubicBezTo>
                  <a:pt x="323" y="180"/>
                  <a:pt x="271" y="232"/>
                  <a:pt x="205" y="232"/>
                </a:cubicBezTo>
                <a:close/>
                <a:moveTo>
                  <a:pt x="818" y="1164"/>
                </a:moveTo>
                <a:lnTo>
                  <a:pt x="643" y="1164"/>
                </a:lnTo>
                <a:lnTo>
                  <a:pt x="643" y="814"/>
                </a:lnTo>
                <a:lnTo>
                  <a:pt x="468" y="814"/>
                </a:lnTo>
                <a:lnTo>
                  <a:pt x="615" y="371"/>
                </a:lnTo>
                <a:cubicBezTo>
                  <a:pt x="632" y="325"/>
                  <a:pt x="678" y="289"/>
                  <a:pt x="727" y="289"/>
                </a:cubicBezTo>
                <a:lnTo>
                  <a:pt x="733" y="289"/>
                </a:lnTo>
                <a:cubicBezTo>
                  <a:pt x="782" y="289"/>
                  <a:pt x="828" y="325"/>
                  <a:pt x="845" y="371"/>
                </a:cubicBezTo>
                <a:lnTo>
                  <a:pt x="993" y="814"/>
                </a:lnTo>
                <a:lnTo>
                  <a:pt x="818" y="814"/>
                </a:lnTo>
                <a:lnTo>
                  <a:pt x="818" y="1164"/>
                </a:lnTo>
                <a:close/>
                <a:moveTo>
                  <a:pt x="87" y="1164"/>
                </a:moveTo>
                <a:lnTo>
                  <a:pt x="87" y="727"/>
                </a:lnTo>
                <a:lnTo>
                  <a:pt x="0" y="727"/>
                </a:ln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lnTo>
                  <a:pt x="293" y="289"/>
                </a:lnTo>
                <a:cubicBezTo>
                  <a:pt x="355" y="289"/>
                  <a:pt x="410" y="344"/>
                  <a:pt x="410" y="407"/>
                </a:cubicBezTo>
                <a:lnTo>
                  <a:pt x="410" y="727"/>
                </a:lnTo>
                <a:lnTo>
                  <a:pt x="323" y="727"/>
                </a:lnTo>
                <a:lnTo>
                  <a:pt x="323" y="1164"/>
                </a:lnTo>
                <a:lnTo>
                  <a:pt x="87" y="1164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4" name="Freeform 53"/>
          <p:cNvSpPr>
            <a:spLocks noChangeArrowheads="1"/>
          </p:cNvSpPr>
          <p:nvPr/>
        </p:nvSpPr>
        <p:spPr bwMode="auto">
          <a:xfrm>
            <a:off x="2103437" y="5001420"/>
            <a:ext cx="419100" cy="398463"/>
          </a:xfrm>
          <a:custGeom>
            <a:avLst/>
            <a:gdLst>
              <a:gd name="T0" fmla="*/ 700 w 1166"/>
              <a:gd name="T1" fmla="*/ 233 h 1109"/>
              <a:gd name="T2" fmla="*/ 700 w 1166"/>
              <a:gd name="T3" fmla="*/ 115 h 1109"/>
              <a:gd name="T4" fmla="*/ 465 w 1166"/>
              <a:gd name="T5" fmla="*/ 115 h 1109"/>
              <a:gd name="T6" fmla="*/ 465 w 1166"/>
              <a:gd name="T7" fmla="*/ 233 h 1109"/>
              <a:gd name="T8" fmla="*/ 700 w 1166"/>
              <a:gd name="T9" fmla="*/ 233 h 1109"/>
              <a:gd name="T10" fmla="*/ 1050 w 1166"/>
              <a:gd name="T11" fmla="*/ 233 h 1109"/>
              <a:gd name="T12" fmla="*/ 1165 w 1166"/>
              <a:gd name="T13" fmla="*/ 350 h 1109"/>
              <a:gd name="T14" fmla="*/ 1165 w 1166"/>
              <a:gd name="T15" fmla="*/ 990 h 1109"/>
              <a:gd name="T16" fmla="*/ 1050 w 1166"/>
              <a:gd name="T17" fmla="*/ 1108 h 1109"/>
              <a:gd name="T18" fmla="*/ 115 w 1166"/>
              <a:gd name="T19" fmla="*/ 1108 h 1109"/>
              <a:gd name="T20" fmla="*/ 0 w 1166"/>
              <a:gd name="T21" fmla="*/ 990 h 1109"/>
              <a:gd name="T22" fmla="*/ 0 w 1166"/>
              <a:gd name="T23" fmla="*/ 350 h 1109"/>
              <a:gd name="T24" fmla="*/ 115 w 1166"/>
              <a:gd name="T25" fmla="*/ 233 h 1109"/>
              <a:gd name="T26" fmla="*/ 350 w 1166"/>
              <a:gd name="T27" fmla="*/ 233 h 1109"/>
              <a:gd name="T28" fmla="*/ 350 w 1166"/>
              <a:gd name="T29" fmla="*/ 115 h 1109"/>
              <a:gd name="T30" fmla="*/ 465 w 1166"/>
              <a:gd name="T31" fmla="*/ 0 h 1109"/>
              <a:gd name="T32" fmla="*/ 700 w 1166"/>
              <a:gd name="T33" fmla="*/ 0 h 1109"/>
              <a:gd name="T34" fmla="*/ 815 w 1166"/>
              <a:gd name="T35" fmla="*/ 115 h 1109"/>
              <a:gd name="T36" fmla="*/ 815 w 1166"/>
              <a:gd name="T37" fmla="*/ 233 h 1109"/>
              <a:gd name="T38" fmla="*/ 1050 w 1166"/>
              <a:gd name="T39" fmla="*/ 233 h 1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66" h="1109">
                <a:moveTo>
                  <a:pt x="700" y="233"/>
                </a:moveTo>
                <a:lnTo>
                  <a:pt x="700" y="115"/>
                </a:lnTo>
                <a:lnTo>
                  <a:pt x="465" y="115"/>
                </a:lnTo>
                <a:lnTo>
                  <a:pt x="465" y="233"/>
                </a:lnTo>
                <a:lnTo>
                  <a:pt x="700" y="233"/>
                </a:lnTo>
                <a:close/>
                <a:moveTo>
                  <a:pt x="1050" y="233"/>
                </a:moveTo>
                <a:cubicBezTo>
                  <a:pt x="1116" y="233"/>
                  <a:pt x="1165" y="285"/>
                  <a:pt x="1165" y="350"/>
                </a:cubicBezTo>
                <a:lnTo>
                  <a:pt x="1165" y="990"/>
                </a:lnTo>
                <a:cubicBezTo>
                  <a:pt x="1165" y="1056"/>
                  <a:pt x="1116" y="1108"/>
                  <a:pt x="1050" y="1108"/>
                </a:cubicBezTo>
                <a:lnTo>
                  <a:pt x="115" y="1108"/>
                </a:lnTo>
                <a:cubicBezTo>
                  <a:pt x="50" y="1108"/>
                  <a:pt x="0" y="1056"/>
                  <a:pt x="0" y="990"/>
                </a:cubicBezTo>
                <a:lnTo>
                  <a:pt x="0" y="350"/>
                </a:lnTo>
                <a:cubicBezTo>
                  <a:pt x="0" y="285"/>
                  <a:pt x="50" y="233"/>
                  <a:pt x="115" y="233"/>
                </a:cubicBezTo>
                <a:lnTo>
                  <a:pt x="350" y="233"/>
                </a:lnTo>
                <a:lnTo>
                  <a:pt x="350" y="115"/>
                </a:lnTo>
                <a:cubicBezTo>
                  <a:pt x="350" y="50"/>
                  <a:pt x="400" y="0"/>
                  <a:pt x="465" y="0"/>
                </a:cubicBezTo>
                <a:lnTo>
                  <a:pt x="700" y="0"/>
                </a:lnTo>
                <a:cubicBezTo>
                  <a:pt x="766" y="0"/>
                  <a:pt x="815" y="50"/>
                  <a:pt x="815" y="115"/>
                </a:cubicBezTo>
                <a:lnTo>
                  <a:pt x="815" y="233"/>
                </a:lnTo>
                <a:lnTo>
                  <a:pt x="1050" y="23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5" name="Freeform 54"/>
          <p:cNvSpPr>
            <a:spLocks noChangeArrowheads="1"/>
          </p:cNvSpPr>
          <p:nvPr/>
        </p:nvSpPr>
        <p:spPr bwMode="auto">
          <a:xfrm>
            <a:off x="3162299" y="5004595"/>
            <a:ext cx="463550" cy="358775"/>
          </a:xfrm>
          <a:custGeom>
            <a:avLst/>
            <a:gdLst>
              <a:gd name="T0" fmla="*/ 235 w 1286"/>
              <a:gd name="T1" fmla="*/ 585 h 996"/>
              <a:gd name="T2" fmla="*/ 1050 w 1286"/>
              <a:gd name="T3" fmla="*/ 585 h 996"/>
              <a:gd name="T4" fmla="*/ 935 w 1286"/>
              <a:gd name="T5" fmla="*/ 703 h 996"/>
              <a:gd name="T6" fmla="*/ 350 w 1286"/>
              <a:gd name="T7" fmla="*/ 703 h 996"/>
              <a:gd name="T8" fmla="*/ 235 w 1286"/>
              <a:gd name="T9" fmla="*/ 585 h 996"/>
              <a:gd name="T10" fmla="*/ 467 w 1286"/>
              <a:gd name="T11" fmla="*/ 820 h 996"/>
              <a:gd name="T12" fmla="*/ 817 w 1286"/>
              <a:gd name="T13" fmla="*/ 820 h 996"/>
              <a:gd name="T14" fmla="*/ 642 w 1286"/>
              <a:gd name="T15" fmla="*/ 995 h 996"/>
              <a:gd name="T16" fmla="*/ 467 w 1286"/>
              <a:gd name="T17" fmla="*/ 820 h 996"/>
              <a:gd name="T18" fmla="*/ 0 w 1286"/>
              <a:gd name="T19" fmla="*/ 353 h 996"/>
              <a:gd name="T20" fmla="*/ 1285 w 1286"/>
              <a:gd name="T21" fmla="*/ 353 h 996"/>
              <a:gd name="T22" fmla="*/ 1167 w 1286"/>
              <a:gd name="T23" fmla="*/ 471 h 996"/>
              <a:gd name="T24" fmla="*/ 117 w 1286"/>
              <a:gd name="T25" fmla="*/ 471 h 996"/>
              <a:gd name="T26" fmla="*/ 0 w 1286"/>
              <a:gd name="T27" fmla="*/ 353 h 9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86" h="996">
                <a:moveTo>
                  <a:pt x="235" y="585"/>
                </a:moveTo>
                <a:cubicBezTo>
                  <a:pt x="462" y="361"/>
                  <a:pt x="826" y="361"/>
                  <a:pt x="1050" y="585"/>
                </a:cubicBezTo>
                <a:lnTo>
                  <a:pt x="935" y="703"/>
                </a:lnTo>
                <a:cubicBezTo>
                  <a:pt x="774" y="542"/>
                  <a:pt x="511" y="542"/>
                  <a:pt x="350" y="703"/>
                </a:cubicBezTo>
                <a:lnTo>
                  <a:pt x="235" y="585"/>
                </a:lnTo>
                <a:close/>
                <a:moveTo>
                  <a:pt x="467" y="820"/>
                </a:moveTo>
                <a:cubicBezTo>
                  <a:pt x="563" y="725"/>
                  <a:pt x="722" y="725"/>
                  <a:pt x="817" y="820"/>
                </a:cubicBezTo>
                <a:lnTo>
                  <a:pt x="642" y="995"/>
                </a:lnTo>
                <a:lnTo>
                  <a:pt x="467" y="820"/>
                </a:lnTo>
                <a:close/>
                <a:moveTo>
                  <a:pt x="0" y="353"/>
                </a:moveTo>
                <a:cubicBezTo>
                  <a:pt x="355" y="0"/>
                  <a:pt x="932" y="0"/>
                  <a:pt x="1285" y="353"/>
                </a:cubicBezTo>
                <a:lnTo>
                  <a:pt x="1167" y="471"/>
                </a:lnTo>
                <a:cubicBezTo>
                  <a:pt x="877" y="181"/>
                  <a:pt x="407" y="181"/>
                  <a:pt x="117" y="471"/>
                </a:cubicBezTo>
                <a:lnTo>
                  <a:pt x="0" y="35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4262437" y="5004595"/>
            <a:ext cx="419100" cy="392113"/>
          </a:xfrm>
          <a:custGeom>
            <a:avLst/>
            <a:gdLst>
              <a:gd name="T0" fmla="*/ 583 w 1166"/>
              <a:gd name="T1" fmla="*/ 0 h 1089"/>
              <a:gd name="T2" fmla="*/ 1165 w 1166"/>
              <a:gd name="T3" fmla="*/ 582 h 1089"/>
              <a:gd name="T4" fmla="*/ 875 w 1166"/>
              <a:gd name="T5" fmla="*/ 1088 h 1089"/>
              <a:gd name="T6" fmla="*/ 815 w 1166"/>
              <a:gd name="T7" fmla="*/ 987 h 1089"/>
              <a:gd name="T8" fmla="*/ 1050 w 1166"/>
              <a:gd name="T9" fmla="*/ 582 h 1089"/>
              <a:gd name="T10" fmla="*/ 583 w 1166"/>
              <a:gd name="T11" fmla="*/ 117 h 1089"/>
              <a:gd name="T12" fmla="*/ 115 w 1166"/>
              <a:gd name="T13" fmla="*/ 582 h 1089"/>
              <a:gd name="T14" fmla="*/ 348 w 1166"/>
              <a:gd name="T15" fmla="*/ 987 h 1089"/>
              <a:gd name="T16" fmla="*/ 290 w 1166"/>
              <a:gd name="T17" fmla="*/ 1088 h 1089"/>
              <a:gd name="T18" fmla="*/ 0 w 1166"/>
              <a:gd name="T19" fmla="*/ 582 h 1089"/>
              <a:gd name="T20" fmla="*/ 583 w 1166"/>
              <a:gd name="T21" fmla="*/ 0 h 1089"/>
              <a:gd name="T22" fmla="*/ 933 w 1166"/>
              <a:gd name="T23" fmla="*/ 582 h 1089"/>
              <a:gd name="T24" fmla="*/ 758 w 1166"/>
              <a:gd name="T25" fmla="*/ 886 h 1089"/>
              <a:gd name="T26" fmla="*/ 700 w 1166"/>
              <a:gd name="T27" fmla="*/ 785 h 1089"/>
              <a:gd name="T28" fmla="*/ 815 w 1166"/>
              <a:gd name="T29" fmla="*/ 582 h 1089"/>
              <a:gd name="T30" fmla="*/ 583 w 1166"/>
              <a:gd name="T31" fmla="*/ 350 h 1089"/>
              <a:gd name="T32" fmla="*/ 350 w 1166"/>
              <a:gd name="T33" fmla="*/ 582 h 1089"/>
              <a:gd name="T34" fmla="*/ 465 w 1166"/>
              <a:gd name="T35" fmla="*/ 785 h 1089"/>
              <a:gd name="T36" fmla="*/ 408 w 1166"/>
              <a:gd name="T37" fmla="*/ 886 h 1089"/>
              <a:gd name="T38" fmla="*/ 233 w 1166"/>
              <a:gd name="T39" fmla="*/ 582 h 1089"/>
              <a:gd name="T40" fmla="*/ 583 w 1166"/>
              <a:gd name="T41" fmla="*/ 232 h 1089"/>
              <a:gd name="T42" fmla="*/ 933 w 1166"/>
              <a:gd name="T43" fmla="*/ 582 h 1089"/>
              <a:gd name="T44" fmla="*/ 583 w 1166"/>
              <a:gd name="T45" fmla="*/ 467 h 1089"/>
              <a:gd name="T46" fmla="*/ 700 w 1166"/>
              <a:gd name="T47" fmla="*/ 582 h 1089"/>
              <a:gd name="T48" fmla="*/ 583 w 1166"/>
              <a:gd name="T49" fmla="*/ 700 h 1089"/>
              <a:gd name="T50" fmla="*/ 465 w 1166"/>
              <a:gd name="T51" fmla="*/ 582 h 1089"/>
              <a:gd name="T52" fmla="*/ 583 w 1166"/>
              <a:gd name="T53" fmla="*/ 467 h 1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66" h="1089">
                <a:moveTo>
                  <a:pt x="583" y="0"/>
                </a:moveTo>
                <a:cubicBezTo>
                  <a:pt x="906" y="0"/>
                  <a:pt x="1165" y="260"/>
                  <a:pt x="1165" y="582"/>
                </a:cubicBezTo>
                <a:cubicBezTo>
                  <a:pt x="1165" y="798"/>
                  <a:pt x="1050" y="987"/>
                  <a:pt x="875" y="1088"/>
                </a:cubicBezTo>
                <a:lnTo>
                  <a:pt x="815" y="987"/>
                </a:lnTo>
                <a:cubicBezTo>
                  <a:pt x="955" y="905"/>
                  <a:pt x="1050" y="754"/>
                  <a:pt x="1050" y="582"/>
                </a:cubicBezTo>
                <a:cubicBezTo>
                  <a:pt x="1050" y="325"/>
                  <a:pt x="840" y="117"/>
                  <a:pt x="583" y="117"/>
                </a:cubicBezTo>
                <a:cubicBezTo>
                  <a:pt x="326" y="117"/>
                  <a:pt x="115" y="325"/>
                  <a:pt x="115" y="582"/>
                </a:cubicBezTo>
                <a:cubicBezTo>
                  <a:pt x="115" y="754"/>
                  <a:pt x="208" y="905"/>
                  <a:pt x="348" y="987"/>
                </a:cubicBezTo>
                <a:lnTo>
                  <a:pt x="290" y="1088"/>
                </a:lnTo>
                <a:cubicBezTo>
                  <a:pt x="115" y="987"/>
                  <a:pt x="0" y="798"/>
                  <a:pt x="0" y="582"/>
                </a:cubicBezTo>
                <a:cubicBezTo>
                  <a:pt x="0" y="260"/>
                  <a:pt x="260" y="0"/>
                  <a:pt x="583" y="0"/>
                </a:cubicBezTo>
                <a:close/>
                <a:moveTo>
                  <a:pt x="933" y="582"/>
                </a:moveTo>
                <a:cubicBezTo>
                  <a:pt x="933" y="711"/>
                  <a:pt x="862" y="826"/>
                  <a:pt x="758" y="886"/>
                </a:cubicBezTo>
                <a:lnTo>
                  <a:pt x="700" y="785"/>
                </a:lnTo>
                <a:cubicBezTo>
                  <a:pt x="769" y="744"/>
                  <a:pt x="815" y="670"/>
                  <a:pt x="815" y="582"/>
                </a:cubicBezTo>
                <a:cubicBezTo>
                  <a:pt x="815" y="454"/>
                  <a:pt x="711" y="350"/>
                  <a:pt x="583" y="350"/>
                </a:cubicBezTo>
                <a:cubicBezTo>
                  <a:pt x="454" y="350"/>
                  <a:pt x="350" y="454"/>
                  <a:pt x="350" y="582"/>
                </a:cubicBezTo>
                <a:cubicBezTo>
                  <a:pt x="350" y="670"/>
                  <a:pt x="397" y="744"/>
                  <a:pt x="465" y="785"/>
                </a:cubicBezTo>
                <a:lnTo>
                  <a:pt x="408" y="886"/>
                </a:lnTo>
                <a:cubicBezTo>
                  <a:pt x="304" y="826"/>
                  <a:pt x="233" y="711"/>
                  <a:pt x="233" y="582"/>
                </a:cubicBezTo>
                <a:cubicBezTo>
                  <a:pt x="233" y="388"/>
                  <a:pt x="389" y="232"/>
                  <a:pt x="583" y="232"/>
                </a:cubicBezTo>
                <a:cubicBezTo>
                  <a:pt x="777" y="232"/>
                  <a:pt x="933" y="388"/>
                  <a:pt x="933" y="582"/>
                </a:cubicBezTo>
                <a:close/>
                <a:moveTo>
                  <a:pt x="583" y="467"/>
                </a:moveTo>
                <a:cubicBezTo>
                  <a:pt x="646" y="467"/>
                  <a:pt x="700" y="519"/>
                  <a:pt x="700" y="582"/>
                </a:cubicBezTo>
                <a:cubicBezTo>
                  <a:pt x="700" y="645"/>
                  <a:pt x="646" y="700"/>
                  <a:pt x="583" y="700"/>
                </a:cubicBezTo>
                <a:cubicBezTo>
                  <a:pt x="520" y="700"/>
                  <a:pt x="465" y="645"/>
                  <a:pt x="465" y="582"/>
                </a:cubicBezTo>
                <a:cubicBezTo>
                  <a:pt x="465" y="519"/>
                  <a:pt x="520" y="467"/>
                  <a:pt x="583" y="46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5299076" y="4990306"/>
            <a:ext cx="504825" cy="419100"/>
          </a:xfrm>
          <a:custGeom>
            <a:avLst/>
            <a:gdLst>
              <a:gd name="T0" fmla="*/ 1283 w 1401"/>
              <a:gd name="T1" fmla="*/ 814 h 1165"/>
              <a:gd name="T2" fmla="*/ 1283 w 1401"/>
              <a:gd name="T3" fmla="*/ 727 h 1165"/>
              <a:gd name="T4" fmla="*/ 1195 w 1401"/>
              <a:gd name="T5" fmla="*/ 639 h 1165"/>
              <a:gd name="T6" fmla="*/ 1108 w 1401"/>
              <a:gd name="T7" fmla="*/ 727 h 1165"/>
              <a:gd name="T8" fmla="*/ 1108 w 1401"/>
              <a:gd name="T9" fmla="*/ 814 h 1165"/>
              <a:gd name="T10" fmla="*/ 1283 w 1401"/>
              <a:gd name="T11" fmla="*/ 814 h 1165"/>
              <a:gd name="T12" fmla="*/ 1343 w 1401"/>
              <a:gd name="T13" fmla="*/ 814 h 1165"/>
              <a:gd name="T14" fmla="*/ 1400 w 1401"/>
              <a:gd name="T15" fmla="*/ 874 h 1165"/>
              <a:gd name="T16" fmla="*/ 1400 w 1401"/>
              <a:gd name="T17" fmla="*/ 1107 h 1165"/>
              <a:gd name="T18" fmla="*/ 1343 w 1401"/>
              <a:gd name="T19" fmla="*/ 1164 h 1165"/>
              <a:gd name="T20" fmla="*/ 1050 w 1401"/>
              <a:gd name="T21" fmla="*/ 1164 h 1165"/>
              <a:gd name="T22" fmla="*/ 993 w 1401"/>
              <a:gd name="T23" fmla="*/ 1107 h 1165"/>
              <a:gd name="T24" fmla="*/ 993 w 1401"/>
              <a:gd name="T25" fmla="*/ 874 h 1165"/>
              <a:gd name="T26" fmla="*/ 1050 w 1401"/>
              <a:gd name="T27" fmla="*/ 814 h 1165"/>
              <a:gd name="T28" fmla="*/ 1050 w 1401"/>
              <a:gd name="T29" fmla="*/ 727 h 1165"/>
              <a:gd name="T30" fmla="*/ 1195 w 1401"/>
              <a:gd name="T31" fmla="*/ 582 h 1165"/>
              <a:gd name="T32" fmla="*/ 1343 w 1401"/>
              <a:gd name="T33" fmla="*/ 727 h 1165"/>
              <a:gd name="T34" fmla="*/ 1343 w 1401"/>
              <a:gd name="T35" fmla="*/ 814 h 1165"/>
              <a:gd name="T36" fmla="*/ 1195 w 1401"/>
              <a:gd name="T37" fmla="*/ 437 h 1165"/>
              <a:gd name="T38" fmla="*/ 905 w 1401"/>
              <a:gd name="T39" fmla="*/ 727 h 1165"/>
              <a:gd name="T40" fmla="*/ 905 w 1401"/>
              <a:gd name="T41" fmla="*/ 894 h 1165"/>
              <a:gd name="T42" fmla="*/ 700 w 1401"/>
              <a:gd name="T43" fmla="*/ 1164 h 1165"/>
              <a:gd name="T44" fmla="*/ 0 w 1401"/>
              <a:gd name="T45" fmla="*/ 232 h 1165"/>
              <a:gd name="T46" fmla="*/ 700 w 1401"/>
              <a:gd name="T47" fmla="*/ 0 h 1165"/>
              <a:gd name="T48" fmla="*/ 1400 w 1401"/>
              <a:gd name="T49" fmla="*/ 232 h 1165"/>
              <a:gd name="T50" fmla="*/ 1245 w 1401"/>
              <a:gd name="T51" fmla="*/ 440 h 1165"/>
              <a:gd name="T52" fmla="*/ 1195 w 1401"/>
              <a:gd name="T53" fmla="*/ 437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01" h="1165">
                <a:moveTo>
                  <a:pt x="1283" y="814"/>
                </a:moveTo>
                <a:lnTo>
                  <a:pt x="1283" y="727"/>
                </a:lnTo>
                <a:cubicBezTo>
                  <a:pt x="1283" y="678"/>
                  <a:pt x="1244" y="639"/>
                  <a:pt x="1195" y="639"/>
                </a:cubicBezTo>
                <a:cubicBezTo>
                  <a:pt x="1145" y="639"/>
                  <a:pt x="1108" y="678"/>
                  <a:pt x="1108" y="727"/>
                </a:cubicBezTo>
                <a:lnTo>
                  <a:pt x="1108" y="814"/>
                </a:lnTo>
                <a:lnTo>
                  <a:pt x="1283" y="814"/>
                </a:lnTo>
                <a:close/>
                <a:moveTo>
                  <a:pt x="1343" y="814"/>
                </a:moveTo>
                <a:cubicBezTo>
                  <a:pt x="1376" y="814"/>
                  <a:pt x="1400" y="842"/>
                  <a:pt x="1400" y="874"/>
                </a:cubicBezTo>
                <a:lnTo>
                  <a:pt x="1400" y="1107"/>
                </a:lnTo>
                <a:cubicBezTo>
                  <a:pt x="1400" y="1140"/>
                  <a:pt x="1376" y="1164"/>
                  <a:pt x="1343" y="1164"/>
                </a:cubicBezTo>
                <a:lnTo>
                  <a:pt x="1050" y="1164"/>
                </a:lnTo>
                <a:cubicBezTo>
                  <a:pt x="1018" y="1164"/>
                  <a:pt x="993" y="1140"/>
                  <a:pt x="993" y="1107"/>
                </a:cubicBezTo>
                <a:lnTo>
                  <a:pt x="993" y="874"/>
                </a:lnTo>
                <a:cubicBezTo>
                  <a:pt x="993" y="842"/>
                  <a:pt x="1018" y="814"/>
                  <a:pt x="1050" y="814"/>
                </a:cubicBezTo>
                <a:lnTo>
                  <a:pt x="1050" y="727"/>
                </a:lnTo>
                <a:cubicBezTo>
                  <a:pt x="1050" y="648"/>
                  <a:pt x="1115" y="582"/>
                  <a:pt x="1195" y="582"/>
                </a:cubicBezTo>
                <a:cubicBezTo>
                  <a:pt x="1274" y="582"/>
                  <a:pt x="1343" y="648"/>
                  <a:pt x="1343" y="727"/>
                </a:cubicBezTo>
                <a:lnTo>
                  <a:pt x="1343" y="814"/>
                </a:lnTo>
                <a:close/>
                <a:moveTo>
                  <a:pt x="1195" y="437"/>
                </a:moveTo>
                <a:cubicBezTo>
                  <a:pt x="1034" y="437"/>
                  <a:pt x="905" y="566"/>
                  <a:pt x="905" y="727"/>
                </a:cubicBezTo>
                <a:lnTo>
                  <a:pt x="905" y="894"/>
                </a:lnTo>
                <a:lnTo>
                  <a:pt x="700" y="1164"/>
                </a:lnTo>
                <a:lnTo>
                  <a:pt x="0" y="232"/>
                </a:lnTo>
                <a:cubicBezTo>
                  <a:pt x="195" y="84"/>
                  <a:pt x="437" y="0"/>
                  <a:pt x="700" y="0"/>
                </a:cubicBezTo>
                <a:cubicBezTo>
                  <a:pt x="962" y="0"/>
                  <a:pt x="1206" y="84"/>
                  <a:pt x="1400" y="232"/>
                </a:cubicBezTo>
                <a:lnTo>
                  <a:pt x="1245" y="440"/>
                </a:lnTo>
                <a:cubicBezTo>
                  <a:pt x="1228" y="437"/>
                  <a:pt x="1212" y="437"/>
                  <a:pt x="1195" y="43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6427787" y="4998243"/>
            <a:ext cx="406400" cy="406400"/>
          </a:xfrm>
          <a:custGeom>
            <a:avLst/>
            <a:gdLst>
              <a:gd name="T0" fmla="*/ 795 w 1127"/>
              <a:gd name="T1" fmla="*/ 0 h 1127"/>
              <a:gd name="T2" fmla="*/ 1126 w 1127"/>
              <a:gd name="T3" fmla="*/ 331 h 1127"/>
              <a:gd name="T4" fmla="*/ 795 w 1127"/>
              <a:gd name="T5" fmla="*/ 659 h 1127"/>
              <a:gd name="T6" fmla="*/ 1050 w 1127"/>
              <a:gd name="T7" fmla="*/ 659 h 1127"/>
              <a:gd name="T8" fmla="*/ 1050 w 1127"/>
              <a:gd name="T9" fmla="*/ 1126 h 1127"/>
              <a:gd name="T10" fmla="*/ 582 w 1127"/>
              <a:gd name="T11" fmla="*/ 1126 h 1127"/>
              <a:gd name="T12" fmla="*/ 582 w 1127"/>
              <a:gd name="T13" fmla="*/ 659 h 1127"/>
              <a:gd name="T14" fmla="*/ 795 w 1127"/>
              <a:gd name="T15" fmla="*/ 659 h 1127"/>
              <a:gd name="T16" fmla="*/ 467 w 1127"/>
              <a:gd name="T17" fmla="*/ 331 h 1127"/>
              <a:gd name="T18" fmla="*/ 795 w 1127"/>
              <a:gd name="T19" fmla="*/ 0 h 1127"/>
              <a:gd name="T20" fmla="*/ 467 w 1127"/>
              <a:gd name="T21" fmla="*/ 331 h 1127"/>
              <a:gd name="T22" fmla="*/ 467 w 1127"/>
              <a:gd name="T23" fmla="*/ 544 h 1127"/>
              <a:gd name="T24" fmla="*/ 0 w 1127"/>
              <a:gd name="T25" fmla="*/ 544 h 1127"/>
              <a:gd name="T26" fmla="*/ 0 w 1127"/>
              <a:gd name="T27" fmla="*/ 76 h 1127"/>
              <a:gd name="T28" fmla="*/ 467 w 1127"/>
              <a:gd name="T29" fmla="*/ 76 h 1127"/>
              <a:gd name="T30" fmla="*/ 467 w 1127"/>
              <a:gd name="T31" fmla="*/ 331 h 1127"/>
              <a:gd name="T32" fmla="*/ 0 w 1127"/>
              <a:gd name="T33" fmla="*/ 1126 h 1127"/>
              <a:gd name="T34" fmla="*/ 0 w 1127"/>
              <a:gd name="T35" fmla="*/ 659 h 1127"/>
              <a:gd name="T36" fmla="*/ 467 w 1127"/>
              <a:gd name="T37" fmla="*/ 659 h 1127"/>
              <a:gd name="T38" fmla="*/ 467 w 1127"/>
              <a:gd name="T39" fmla="*/ 1126 h 1127"/>
              <a:gd name="T40" fmla="*/ 0 w 1127"/>
              <a:gd name="T41" fmla="*/ 1126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27" h="1127">
                <a:moveTo>
                  <a:pt x="795" y="0"/>
                </a:moveTo>
                <a:lnTo>
                  <a:pt x="1126" y="331"/>
                </a:lnTo>
                <a:lnTo>
                  <a:pt x="795" y="659"/>
                </a:lnTo>
                <a:lnTo>
                  <a:pt x="1050" y="659"/>
                </a:lnTo>
                <a:lnTo>
                  <a:pt x="1050" y="1126"/>
                </a:lnTo>
                <a:lnTo>
                  <a:pt x="582" y="1126"/>
                </a:lnTo>
                <a:lnTo>
                  <a:pt x="582" y="659"/>
                </a:lnTo>
                <a:lnTo>
                  <a:pt x="795" y="659"/>
                </a:lnTo>
                <a:lnTo>
                  <a:pt x="467" y="331"/>
                </a:lnTo>
                <a:lnTo>
                  <a:pt x="795" y="0"/>
                </a:lnTo>
                <a:close/>
                <a:moveTo>
                  <a:pt x="467" y="331"/>
                </a:moveTo>
                <a:lnTo>
                  <a:pt x="467" y="544"/>
                </a:lnTo>
                <a:lnTo>
                  <a:pt x="0" y="544"/>
                </a:lnTo>
                <a:lnTo>
                  <a:pt x="0" y="76"/>
                </a:lnTo>
                <a:lnTo>
                  <a:pt x="467" y="76"/>
                </a:lnTo>
                <a:lnTo>
                  <a:pt x="467" y="331"/>
                </a:lnTo>
                <a:close/>
                <a:moveTo>
                  <a:pt x="0" y="1126"/>
                </a:moveTo>
                <a:lnTo>
                  <a:pt x="0" y="659"/>
                </a:lnTo>
                <a:lnTo>
                  <a:pt x="467" y="659"/>
                </a:lnTo>
                <a:lnTo>
                  <a:pt x="467" y="1126"/>
                </a:lnTo>
                <a:lnTo>
                  <a:pt x="0" y="1126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7540624" y="4976020"/>
            <a:ext cx="336550" cy="447675"/>
          </a:xfrm>
          <a:custGeom>
            <a:avLst/>
            <a:gdLst>
              <a:gd name="T0" fmla="*/ 451 w 936"/>
              <a:gd name="T1" fmla="*/ 1069 h 1245"/>
              <a:gd name="T2" fmla="*/ 730 w 936"/>
              <a:gd name="T3" fmla="*/ 790 h 1245"/>
              <a:gd name="T4" fmla="*/ 697 w 936"/>
              <a:gd name="T5" fmla="*/ 555 h 1245"/>
              <a:gd name="T6" fmla="*/ 426 w 936"/>
              <a:gd name="T7" fmla="*/ 705 h 1245"/>
              <a:gd name="T8" fmla="*/ 262 w 936"/>
              <a:gd name="T9" fmla="*/ 886 h 1245"/>
              <a:gd name="T10" fmla="*/ 451 w 936"/>
              <a:gd name="T11" fmla="*/ 1069 h 1245"/>
              <a:gd name="T12" fmla="*/ 555 w 936"/>
              <a:gd name="T13" fmla="*/ 0 h 1245"/>
              <a:gd name="T14" fmla="*/ 935 w 936"/>
              <a:gd name="T15" fmla="*/ 779 h 1245"/>
              <a:gd name="T16" fmla="*/ 467 w 936"/>
              <a:gd name="T17" fmla="*/ 1244 h 1245"/>
              <a:gd name="T18" fmla="*/ 0 w 936"/>
              <a:gd name="T19" fmla="*/ 779 h 1245"/>
              <a:gd name="T20" fmla="*/ 189 w 936"/>
              <a:gd name="T21" fmla="*/ 260 h 1245"/>
              <a:gd name="T22" fmla="*/ 189 w 936"/>
              <a:gd name="T23" fmla="*/ 282 h 1245"/>
              <a:gd name="T24" fmla="*/ 399 w 936"/>
              <a:gd name="T25" fmla="*/ 498 h 1245"/>
              <a:gd name="T26" fmla="*/ 599 w 936"/>
              <a:gd name="T27" fmla="*/ 282 h 1245"/>
              <a:gd name="T28" fmla="*/ 555 w 936"/>
              <a:gd name="T29" fmla="*/ 0 h 1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36" h="1245">
                <a:moveTo>
                  <a:pt x="451" y="1069"/>
                </a:moveTo>
                <a:cubicBezTo>
                  <a:pt x="607" y="1069"/>
                  <a:pt x="730" y="946"/>
                  <a:pt x="730" y="790"/>
                </a:cubicBezTo>
                <a:cubicBezTo>
                  <a:pt x="730" y="708"/>
                  <a:pt x="719" y="632"/>
                  <a:pt x="697" y="555"/>
                </a:cubicBezTo>
                <a:cubicBezTo>
                  <a:pt x="637" y="634"/>
                  <a:pt x="530" y="683"/>
                  <a:pt x="426" y="705"/>
                </a:cubicBezTo>
                <a:cubicBezTo>
                  <a:pt x="323" y="727"/>
                  <a:pt x="262" y="790"/>
                  <a:pt x="262" y="886"/>
                </a:cubicBezTo>
                <a:cubicBezTo>
                  <a:pt x="262" y="987"/>
                  <a:pt x="347" y="1069"/>
                  <a:pt x="451" y="1069"/>
                </a:cubicBezTo>
                <a:close/>
                <a:moveTo>
                  <a:pt x="555" y="0"/>
                </a:moveTo>
                <a:cubicBezTo>
                  <a:pt x="782" y="183"/>
                  <a:pt x="935" y="465"/>
                  <a:pt x="935" y="779"/>
                </a:cubicBezTo>
                <a:cubicBezTo>
                  <a:pt x="935" y="1036"/>
                  <a:pt x="724" y="1244"/>
                  <a:pt x="467" y="1244"/>
                </a:cubicBezTo>
                <a:cubicBezTo>
                  <a:pt x="210" y="1244"/>
                  <a:pt x="0" y="1036"/>
                  <a:pt x="0" y="779"/>
                </a:cubicBezTo>
                <a:cubicBezTo>
                  <a:pt x="0" y="582"/>
                  <a:pt x="71" y="399"/>
                  <a:pt x="189" y="260"/>
                </a:cubicBezTo>
                <a:lnTo>
                  <a:pt x="189" y="282"/>
                </a:lnTo>
                <a:cubicBezTo>
                  <a:pt x="189" y="402"/>
                  <a:pt x="279" y="498"/>
                  <a:pt x="399" y="498"/>
                </a:cubicBezTo>
                <a:cubicBezTo>
                  <a:pt x="519" y="498"/>
                  <a:pt x="599" y="402"/>
                  <a:pt x="599" y="282"/>
                </a:cubicBezTo>
                <a:cubicBezTo>
                  <a:pt x="599" y="156"/>
                  <a:pt x="555" y="0"/>
                  <a:pt x="555" y="0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8556624" y="5053807"/>
            <a:ext cx="463550" cy="293688"/>
          </a:xfrm>
          <a:custGeom>
            <a:avLst/>
            <a:gdLst>
              <a:gd name="T0" fmla="*/ 993 w 1287"/>
              <a:gd name="T1" fmla="*/ 0 h 815"/>
              <a:gd name="T2" fmla="*/ 1111 w 1287"/>
              <a:gd name="T3" fmla="*/ 114 h 815"/>
              <a:gd name="T4" fmla="*/ 1111 w 1287"/>
              <a:gd name="T5" fmla="*/ 240 h 815"/>
              <a:gd name="T6" fmla="*/ 993 w 1287"/>
              <a:gd name="T7" fmla="*/ 404 h 815"/>
              <a:gd name="T8" fmla="*/ 993 w 1287"/>
              <a:gd name="T9" fmla="*/ 525 h 815"/>
              <a:gd name="T10" fmla="*/ 293 w 1287"/>
              <a:gd name="T11" fmla="*/ 525 h 815"/>
              <a:gd name="T12" fmla="*/ 293 w 1287"/>
              <a:gd name="T13" fmla="*/ 404 h 815"/>
              <a:gd name="T14" fmla="*/ 175 w 1287"/>
              <a:gd name="T15" fmla="*/ 240 h 815"/>
              <a:gd name="T16" fmla="*/ 175 w 1287"/>
              <a:gd name="T17" fmla="*/ 114 h 815"/>
              <a:gd name="T18" fmla="*/ 293 w 1287"/>
              <a:gd name="T19" fmla="*/ 0 h 815"/>
              <a:gd name="T20" fmla="*/ 993 w 1287"/>
              <a:gd name="T21" fmla="*/ 0 h 815"/>
              <a:gd name="T22" fmla="*/ 1168 w 1287"/>
              <a:gd name="T23" fmla="*/ 289 h 815"/>
              <a:gd name="T24" fmla="*/ 1286 w 1287"/>
              <a:gd name="T25" fmla="*/ 407 h 815"/>
              <a:gd name="T26" fmla="*/ 1286 w 1287"/>
              <a:gd name="T27" fmla="*/ 700 h 815"/>
              <a:gd name="T28" fmla="*/ 1168 w 1287"/>
              <a:gd name="T29" fmla="*/ 814 h 815"/>
              <a:gd name="T30" fmla="*/ 118 w 1287"/>
              <a:gd name="T31" fmla="*/ 814 h 815"/>
              <a:gd name="T32" fmla="*/ 0 w 1287"/>
              <a:gd name="T33" fmla="*/ 700 h 815"/>
              <a:gd name="T34" fmla="*/ 0 w 1287"/>
              <a:gd name="T35" fmla="*/ 407 h 815"/>
              <a:gd name="T36" fmla="*/ 118 w 1287"/>
              <a:gd name="T37" fmla="*/ 289 h 815"/>
              <a:gd name="T38" fmla="*/ 236 w 1287"/>
              <a:gd name="T39" fmla="*/ 407 h 815"/>
              <a:gd name="T40" fmla="*/ 236 w 1287"/>
              <a:gd name="T41" fmla="*/ 582 h 815"/>
              <a:gd name="T42" fmla="*/ 1050 w 1287"/>
              <a:gd name="T43" fmla="*/ 582 h 815"/>
              <a:gd name="T44" fmla="*/ 1050 w 1287"/>
              <a:gd name="T45" fmla="*/ 407 h 815"/>
              <a:gd name="T46" fmla="*/ 1168 w 1287"/>
              <a:gd name="T47" fmla="*/ 289 h 8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87" h="815">
                <a:moveTo>
                  <a:pt x="993" y="0"/>
                </a:moveTo>
                <a:cubicBezTo>
                  <a:pt x="1056" y="0"/>
                  <a:pt x="1111" y="52"/>
                  <a:pt x="1111" y="114"/>
                </a:cubicBezTo>
                <a:lnTo>
                  <a:pt x="1111" y="240"/>
                </a:lnTo>
                <a:cubicBezTo>
                  <a:pt x="1042" y="265"/>
                  <a:pt x="993" y="328"/>
                  <a:pt x="993" y="404"/>
                </a:cubicBezTo>
                <a:lnTo>
                  <a:pt x="993" y="525"/>
                </a:lnTo>
                <a:lnTo>
                  <a:pt x="293" y="525"/>
                </a:lnTo>
                <a:lnTo>
                  <a:pt x="293" y="404"/>
                </a:lnTo>
                <a:cubicBezTo>
                  <a:pt x="293" y="328"/>
                  <a:pt x="244" y="265"/>
                  <a:pt x="175" y="240"/>
                </a:cubicBezTo>
                <a:lnTo>
                  <a:pt x="175" y="114"/>
                </a:lnTo>
                <a:cubicBezTo>
                  <a:pt x="175" y="52"/>
                  <a:pt x="230" y="0"/>
                  <a:pt x="293" y="0"/>
                </a:cubicBezTo>
                <a:lnTo>
                  <a:pt x="993" y="0"/>
                </a:lnTo>
                <a:close/>
                <a:moveTo>
                  <a:pt x="1168" y="289"/>
                </a:moveTo>
                <a:cubicBezTo>
                  <a:pt x="1231" y="289"/>
                  <a:pt x="1286" y="344"/>
                  <a:pt x="1286" y="407"/>
                </a:cubicBezTo>
                <a:lnTo>
                  <a:pt x="1286" y="700"/>
                </a:lnTo>
                <a:cubicBezTo>
                  <a:pt x="1286" y="762"/>
                  <a:pt x="1231" y="814"/>
                  <a:pt x="1168" y="814"/>
                </a:cubicBezTo>
                <a:lnTo>
                  <a:pt x="118" y="814"/>
                </a:lnTo>
                <a:cubicBezTo>
                  <a:pt x="55" y="814"/>
                  <a:pt x="0" y="762"/>
                  <a:pt x="0" y="700"/>
                </a:cubicBezTo>
                <a:lnTo>
                  <a:pt x="0" y="407"/>
                </a:lnTo>
                <a:cubicBezTo>
                  <a:pt x="0" y="344"/>
                  <a:pt x="55" y="289"/>
                  <a:pt x="118" y="289"/>
                </a:cubicBezTo>
                <a:cubicBezTo>
                  <a:pt x="181" y="289"/>
                  <a:pt x="236" y="344"/>
                  <a:pt x="236" y="407"/>
                </a:cubicBezTo>
                <a:lnTo>
                  <a:pt x="236" y="582"/>
                </a:lnTo>
                <a:lnTo>
                  <a:pt x="1050" y="582"/>
                </a:lnTo>
                <a:lnTo>
                  <a:pt x="1050" y="407"/>
                </a:lnTo>
                <a:cubicBezTo>
                  <a:pt x="1050" y="344"/>
                  <a:pt x="1105" y="289"/>
                  <a:pt x="1168" y="28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9658349" y="5031581"/>
            <a:ext cx="419100" cy="336550"/>
          </a:xfrm>
          <a:custGeom>
            <a:avLst/>
            <a:gdLst>
              <a:gd name="T0" fmla="*/ 1050 w 1166"/>
              <a:gd name="T1" fmla="*/ 818 h 936"/>
              <a:gd name="T2" fmla="*/ 1050 w 1166"/>
              <a:gd name="T3" fmla="*/ 293 h 936"/>
              <a:gd name="T4" fmla="*/ 815 w 1166"/>
              <a:gd name="T5" fmla="*/ 293 h 936"/>
              <a:gd name="T6" fmla="*/ 815 w 1166"/>
              <a:gd name="T7" fmla="*/ 818 h 936"/>
              <a:gd name="T8" fmla="*/ 1050 w 1166"/>
              <a:gd name="T9" fmla="*/ 818 h 936"/>
              <a:gd name="T10" fmla="*/ 757 w 1166"/>
              <a:gd name="T11" fmla="*/ 525 h 936"/>
              <a:gd name="T12" fmla="*/ 757 w 1166"/>
              <a:gd name="T13" fmla="*/ 293 h 936"/>
              <a:gd name="T14" fmla="*/ 115 w 1166"/>
              <a:gd name="T15" fmla="*/ 293 h 936"/>
              <a:gd name="T16" fmla="*/ 115 w 1166"/>
              <a:gd name="T17" fmla="*/ 525 h 936"/>
              <a:gd name="T18" fmla="*/ 757 w 1166"/>
              <a:gd name="T19" fmla="*/ 525 h 936"/>
              <a:gd name="T20" fmla="*/ 757 w 1166"/>
              <a:gd name="T21" fmla="*/ 818 h 936"/>
              <a:gd name="T22" fmla="*/ 757 w 1166"/>
              <a:gd name="T23" fmla="*/ 586 h 936"/>
              <a:gd name="T24" fmla="*/ 115 w 1166"/>
              <a:gd name="T25" fmla="*/ 586 h 936"/>
              <a:gd name="T26" fmla="*/ 115 w 1166"/>
              <a:gd name="T27" fmla="*/ 818 h 936"/>
              <a:gd name="T28" fmla="*/ 757 w 1166"/>
              <a:gd name="T29" fmla="*/ 818 h 936"/>
              <a:gd name="T30" fmla="*/ 1050 w 1166"/>
              <a:gd name="T31" fmla="*/ 0 h 936"/>
              <a:gd name="T32" fmla="*/ 1165 w 1166"/>
              <a:gd name="T33" fmla="*/ 118 h 936"/>
              <a:gd name="T34" fmla="*/ 1165 w 1166"/>
              <a:gd name="T35" fmla="*/ 818 h 936"/>
              <a:gd name="T36" fmla="*/ 1050 w 1166"/>
              <a:gd name="T37" fmla="*/ 935 h 936"/>
              <a:gd name="T38" fmla="*/ 115 w 1166"/>
              <a:gd name="T39" fmla="*/ 935 h 936"/>
              <a:gd name="T40" fmla="*/ 0 w 1166"/>
              <a:gd name="T41" fmla="*/ 818 h 936"/>
              <a:gd name="T42" fmla="*/ 0 w 1166"/>
              <a:gd name="T43" fmla="*/ 118 h 936"/>
              <a:gd name="T44" fmla="*/ 115 w 1166"/>
              <a:gd name="T45" fmla="*/ 0 h 936"/>
              <a:gd name="T46" fmla="*/ 1050 w 1166"/>
              <a:gd name="T4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66" h="936">
                <a:moveTo>
                  <a:pt x="1050" y="818"/>
                </a:moveTo>
                <a:lnTo>
                  <a:pt x="1050" y="293"/>
                </a:lnTo>
                <a:lnTo>
                  <a:pt x="815" y="293"/>
                </a:lnTo>
                <a:lnTo>
                  <a:pt x="815" y="818"/>
                </a:lnTo>
                <a:lnTo>
                  <a:pt x="1050" y="818"/>
                </a:lnTo>
                <a:close/>
                <a:moveTo>
                  <a:pt x="757" y="525"/>
                </a:moveTo>
                <a:lnTo>
                  <a:pt x="757" y="293"/>
                </a:lnTo>
                <a:lnTo>
                  <a:pt x="115" y="293"/>
                </a:lnTo>
                <a:lnTo>
                  <a:pt x="115" y="525"/>
                </a:lnTo>
                <a:lnTo>
                  <a:pt x="757" y="525"/>
                </a:lnTo>
                <a:close/>
                <a:moveTo>
                  <a:pt x="757" y="818"/>
                </a:moveTo>
                <a:lnTo>
                  <a:pt x="757" y="586"/>
                </a:lnTo>
                <a:lnTo>
                  <a:pt x="115" y="586"/>
                </a:lnTo>
                <a:lnTo>
                  <a:pt x="115" y="818"/>
                </a:lnTo>
                <a:lnTo>
                  <a:pt x="757" y="818"/>
                </a:lnTo>
                <a:close/>
                <a:moveTo>
                  <a:pt x="1050" y="0"/>
                </a:moveTo>
                <a:cubicBezTo>
                  <a:pt x="1113" y="0"/>
                  <a:pt x="1165" y="55"/>
                  <a:pt x="1165" y="118"/>
                </a:cubicBezTo>
                <a:lnTo>
                  <a:pt x="1165" y="818"/>
                </a:lnTo>
                <a:cubicBezTo>
                  <a:pt x="1165" y="881"/>
                  <a:pt x="1113" y="935"/>
                  <a:pt x="1050" y="935"/>
                </a:cubicBezTo>
                <a:lnTo>
                  <a:pt x="115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5" y="0"/>
                </a:cubicBezTo>
                <a:lnTo>
                  <a:pt x="105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10756901" y="5031581"/>
            <a:ext cx="377825" cy="336550"/>
          </a:xfrm>
          <a:custGeom>
            <a:avLst/>
            <a:gdLst>
              <a:gd name="T0" fmla="*/ 932 w 1051"/>
              <a:gd name="T1" fmla="*/ 818 h 936"/>
              <a:gd name="T2" fmla="*/ 932 w 1051"/>
              <a:gd name="T3" fmla="*/ 236 h 936"/>
              <a:gd name="T4" fmla="*/ 118 w 1051"/>
              <a:gd name="T5" fmla="*/ 236 h 936"/>
              <a:gd name="T6" fmla="*/ 118 w 1051"/>
              <a:gd name="T7" fmla="*/ 818 h 936"/>
              <a:gd name="T8" fmla="*/ 932 w 1051"/>
              <a:gd name="T9" fmla="*/ 818 h 936"/>
              <a:gd name="T10" fmla="*/ 932 w 1051"/>
              <a:gd name="T11" fmla="*/ 0 h 936"/>
              <a:gd name="T12" fmla="*/ 1050 w 1051"/>
              <a:gd name="T13" fmla="*/ 118 h 936"/>
              <a:gd name="T14" fmla="*/ 1050 w 1051"/>
              <a:gd name="T15" fmla="*/ 818 h 936"/>
              <a:gd name="T16" fmla="*/ 932 w 1051"/>
              <a:gd name="T17" fmla="*/ 935 h 936"/>
              <a:gd name="T18" fmla="*/ 118 w 1051"/>
              <a:gd name="T19" fmla="*/ 935 h 936"/>
              <a:gd name="T20" fmla="*/ 0 w 1051"/>
              <a:gd name="T21" fmla="*/ 818 h 936"/>
              <a:gd name="T22" fmla="*/ 0 w 1051"/>
              <a:gd name="T23" fmla="*/ 118 h 936"/>
              <a:gd name="T24" fmla="*/ 118 w 1051"/>
              <a:gd name="T25" fmla="*/ 0 h 936"/>
              <a:gd name="T26" fmla="*/ 932 w 1051"/>
              <a:gd name="T27" fmla="*/ 0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51" h="936">
                <a:moveTo>
                  <a:pt x="932" y="818"/>
                </a:moveTo>
                <a:lnTo>
                  <a:pt x="932" y="236"/>
                </a:lnTo>
                <a:lnTo>
                  <a:pt x="118" y="236"/>
                </a:lnTo>
                <a:lnTo>
                  <a:pt x="118" y="818"/>
                </a:lnTo>
                <a:lnTo>
                  <a:pt x="932" y="818"/>
                </a:lnTo>
                <a:close/>
                <a:moveTo>
                  <a:pt x="932" y="0"/>
                </a:moveTo>
                <a:cubicBezTo>
                  <a:pt x="998" y="0"/>
                  <a:pt x="1050" y="55"/>
                  <a:pt x="1050" y="118"/>
                </a:cubicBezTo>
                <a:lnTo>
                  <a:pt x="1050" y="818"/>
                </a:lnTo>
                <a:cubicBezTo>
                  <a:pt x="1050" y="881"/>
                  <a:pt x="995" y="935"/>
                  <a:pt x="932" y="935"/>
                </a:cubicBezTo>
                <a:lnTo>
                  <a:pt x="118" y="935"/>
                </a:lnTo>
                <a:cubicBezTo>
                  <a:pt x="52" y="935"/>
                  <a:pt x="0" y="881"/>
                  <a:pt x="0" y="818"/>
                </a:cubicBezTo>
                <a:lnTo>
                  <a:pt x="0" y="118"/>
                </a:lnTo>
                <a:cubicBezTo>
                  <a:pt x="0" y="55"/>
                  <a:pt x="52" y="0"/>
                  <a:pt x="118" y="0"/>
                </a:cubicBezTo>
                <a:lnTo>
                  <a:pt x="932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3" name="Freeform 62"/>
          <p:cNvSpPr>
            <a:spLocks noChangeArrowheads="1"/>
          </p:cNvSpPr>
          <p:nvPr/>
        </p:nvSpPr>
        <p:spPr bwMode="auto">
          <a:xfrm>
            <a:off x="1055689" y="5907881"/>
            <a:ext cx="357187" cy="336550"/>
          </a:xfrm>
          <a:custGeom>
            <a:avLst/>
            <a:gdLst>
              <a:gd name="T0" fmla="*/ 760 w 994"/>
              <a:gd name="T1" fmla="*/ 350 h 933"/>
              <a:gd name="T2" fmla="*/ 993 w 994"/>
              <a:gd name="T3" fmla="*/ 582 h 933"/>
              <a:gd name="T4" fmla="*/ 760 w 994"/>
              <a:gd name="T5" fmla="*/ 815 h 933"/>
              <a:gd name="T6" fmla="*/ 643 w 994"/>
              <a:gd name="T7" fmla="*/ 815 h 933"/>
              <a:gd name="T8" fmla="*/ 643 w 994"/>
              <a:gd name="T9" fmla="*/ 932 h 933"/>
              <a:gd name="T10" fmla="*/ 468 w 994"/>
              <a:gd name="T11" fmla="*/ 757 h 933"/>
              <a:gd name="T12" fmla="*/ 643 w 994"/>
              <a:gd name="T13" fmla="*/ 582 h 933"/>
              <a:gd name="T14" fmla="*/ 643 w 994"/>
              <a:gd name="T15" fmla="*/ 700 h 933"/>
              <a:gd name="T16" fmla="*/ 774 w 994"/>
              <a:gd name="T17" fmla="*/ 700 h 933"/>
              <a:gd name="T18" fmla="*/ 891 w 994"/>
              <a:gd name="T19" fmla="*/ 582 h 933"/>
              <a:gd name="T20" fmla="*/ 774 w 994"/>
              <a:gd name="T21" fmla="*/ 465 h 933"/>
              <a:gd name="T22" fmla="*/ 0 w 994"/>
              <a:gd name="T23" fmla="*/ 465 h 933"/>
              <a:gd name="T24" fmla="*/ 0 w 994"/>
              <a:gd name="T25" fmla="*/ 350 h 933"/>
              <a:gd name="T26" fmla="*/ 760 w 994"/>
              <a:gd name="T27" fmla="*/ 350 h 933"/>
              <a:gd name="T28" fmla="*/ 935 w 994"/>
              <a:gd name="T29" fmla="*/ 0 h 933"/>
              <a:gd name="T30" fmla="*/ 935 w 994"/>
              <a:gd name="T31" fmla="*/ 115 h 933"/>
              <a:gd name="T32" fmla="*/ 0 w 994"/>
              <a:gd name="T33" fmla="*/ 115 h 933"/>
              <a:gd name="T34" fmla="*/ 0 w 994"/>
              <a:gd name="T35" fmla="*/ 0 h 933"/>
              <a:gd name="T36" fmla="*/ 935 w 994"/>
              <a:gd name="T37" fmla="*/ 0 h 933"/>
              <a:gd name="T38" fmla="*/ 0 w 994"/>
              <a:gd name="T39" fmla="*/ 815 h 933"/>
              <a:gd name="T40" fmla="*/ 0 w 994"/>
              <a:gd name="T41" fmla="*/ 700 h 933"/>
              <a:gd name="T42" fmla="*/ 350 w 994"/>
              <a:gd name="T43" fmla="*/ 700 h 933"/>
              <a:gd name="T44" fmla="*/ 350 w 994"/>
              <a:gd name="T45" fmla="*/ 815 h 933"/>
              <a:gd name="T46" fmla="*/ 0 w 994"/>
              <a:gd name="T47" fmla="*/ 815 h 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94" h="933">
                <a:moveTo>
                  <a:pt x="760" y="350"/>
                </a:moveTo>
                <a:cubicBezTo>
                  <a:pt x="889" y="350"/>
                  <a:pt x="993" y="454"/>
                  <a:pt x="993" y="582"/>
                </a:cubicBezTo>
                <a:cubicBezTo>
                  <a:pt x="993" y="711"/>
                  <a:pt x="889" y="815"/>
                  <a:pt x="760" y="815"/>
                </a:cubicBezTo>
                <a:lnTo>
                  <a:pt x="643" y="815"/>
                </a:lnTo>
                <a:lnTo>
                  <a:pt x="643" y="932"/>
                </a:lnTo>
                <a:lnTo>
                  <a:pt x="468" y="757"/>
                </a:lnTo>
                <a:lnTo>
                  <a:pt x="643" y="582"/>
                </a:lnTo>
                <a:lnTo>
                  <a:pt x="643" y="700"/>
                </a:lnTo>
                <a:lnTo>
                  <a:pt x="774" y="700"/>
                </a:lnTo>
                <a:cubicBezTo>
                  <a:pt x="837" y="700"/>
                  <a:pt x="891" y="645"/>
                  <a:pt x="891" y="582"/>
                </a:cubicBezTo>
                <a:cubicBezTo>
                  <a:pt x="891" y="519"/>
                  <a:pt x="837" y="465"/>
                  <a:pt x="774" y="465"/>
                </a:cubicBezTo>
                <a:lnTo>
                  <a:pt x="0" y="465"/>
                </a:lnTo>
                <a:lnTo>
                  <a:pt x="0" y="350"/>
                </a:lnTo>
                <a:lnTo>
                  <a:pt x="760" y="350"/>
                </a:lnTo>
                <a:close/>
                <a:moveTo>
                  <a:pt x="935" y="0"/>
                </a:moveTo>
                <a:lnTo>
                  <a:pt x="935" y="115"/>
                </a:lnTo>
                <a:lnTo>
                  <a:pt x="0" y="115"/>
                </a:lnTo>
                <a:lnTo>
                  <a:pt x="0" y="0"/>
                </a:lnTo>
                <a:lnTo>
                  <a:pt x="935" y="0"/>
                </a:lnTo>
                <a:close/>
                <a:moveTo>
                  <a:pt x="0" y="815"/>
                </a:moveTo>
                <a:lnTo>
                  <a:pt x="0" y="700"/>
                </a:lnTo>
                <a:lnTo>
                  <a:pt x="350" y="700"/>
                </a:lnTo>
                <a:lnTo>
                  <a:pt x="350" y="815"/>
                </a:lnTo>
                <a:lnTo>
                  <a:pt x="0" y="815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2103437" y="5892006"/>
            <a:ext cx="368300" cy="368300"/>
          </a:xfrm>
          <a:custGeom>
            <a:avLst/>
            <a:gdLst>
              <a:gd name="T0" fmla="*/ 233 w 1021"/>
              <a:gd name="T1" fmla="*/ 350 h 1021"/>
              <a:gd name="T2" fmla="*/ 525 w 1021"/>
              <a:gd name="T3" fmla="*/ 350 h 1021"/>
              <a:gd name="T4" fmla="*/ 525 w 1021"/>
              <a:gd name="T5" fmla="*/ 408 h 1021"/>
              <a:gd name="T6" fmla="*/ 233 w 1021"/>
              <a:gd name="T7" fmla="*/ 408 h 1021"/>
              <a:gd name="T8" fmla="*/ 233 w 1021"/>
              <a:gd name="T9" fmla="*/ 350 h 1021"/>
              <a:gd name="T10" fmla="*/ 380 w 1021"/>
              <a:gd name="T11" fmla="*/ 643 h 1021"/>
              <a:gd name="T12" fmla="*/ 643 w 1021"/>
              <a:gd name="T13" fmla="*/ 380 h 1021"/>
              <a:gd name="T14" fmla="*/ 380 w 1021"/>
              <a:gd name="T15" fmla="*/ 118 h 1021"/>
              <a:gd name="T16" fmla="*/ 118 w 1021"/>
              <a:gd name="T17" fmla="*/ 380 h 1021"/>
              <a:gd name="T18" fmla="*/ 380 w 1021"/>
              <a:gd name="T19" fmla="*/ 643 h 1021"/>
              <a:gd name="T20" fmla="*/ 730 w 1021"/>
              <a:gd name="T21" fmla="*/ 643 h 1021"/>
              <a:gd name="T22" fmla="*/ 1020 w 1021"/>
              <a:gd name="T23" fmla="*/ 932 h 1021"/>
              <a:gd name="T24" fmla="*/ 933 w 1021"/>
              <a:gd name="T25" fmla="*/ 1020 h 1021"/>
              <a:gd name="T26" fmla="*/ 643 w 1021"/>
              <a:gd name="T27" fmla="*/ 730 h 1021"/>
              <a:gd name="T28" fmla="*/ 643 w 1021"/>
              <a:gd name="T29" fmla="*/ 684 h 1021"/>
              <a:gd name="T30" fmla="*/ 627 w 1021"/>
              <a:gd name="T31" fmla="*/ 667 h 1021"/>
              <a:gd name="T32" fmla="*/ 380 w 1021"/>
              <a:gd name="T33" fmla="*/ 757 h 1021"/>
              <a:gd name="T34" fmla="*/ 0 w 1021"/>
              <a:gd name="T35" fmla="*/ 380 h 1021"/>
              <a:gd name="T36" fmla="*/ 380 w 1021"/>
              <a:gd name="T37" fmla="*/ 0 h 1021"/>
              <a:gd name="T38" fmla="*/ 758 w 1021"/>
              <a:gd name="T39" fmla="*/ 380 h 1021"/>
              <a:gd name="T40" fmla="*/ 668 w 1021"/>
              <a:gd name="T41" fmla="*/ 626 h 1021"/>
              <a:gd name="T42" fmla="*/ 684 w 1021"/>
              <a:gd name="T43" fmla="*/ 643 h 1021"/>
              <a:gd name="T44" fmla="*/ 730 w 1021"/>
              <a:gd name="T45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21" h="1021">
                <a:moveTo>
                  <a:pt x="233" y="350"/>
                </a:moveTo>
                <a:lnTo>
                  <a:pt x="525" y="350"/>
                </a:lnTo>
                <a:lnTo>
                  <a:pt x="525" y="408"/>
                </a:lnTo>
                <a:lnTo>
                  <a:pt x="233" y="408"/>
                </a:lnTo>
                <a:lnTo>
                  <a:pt x="233" y="350"/>
                </a:lnTo>
                <a:close/>
                <a:moveTo>
                  <a:pt x="380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0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0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0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69" y="0"/>
                  <a:pt x="380" y="0"/>
                </a:cubicBezTo>
                <a:cubicBezTo>
                  <a:pt x="590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5" name="Freeform 64"/>
          <p:cNvSpPr>
            <a:spLocks noChangeArrowheads="1"/>
          </p:cNvSpPr>
          <p:nvPr/>
        </p:nvSpPr>
        <p:spPr bwMode="auto">
          <a:xfrm>
            <a:off x="3162301" y="5885658"/>
            <a:ext cx="377825" cy="377825"/>
          </a:xfrm>
          <a:custGeom>
            <a:avLst/>
            <a:gdLst>
              <a:gd name="T0" fmla="*/ 0 w 1051"/>
              <a:gd name="T1" fmla="*/ 1050 h 1051"/>
              <a:gd name="T2" fmla="*/ 0 w 1051"/>
              <a:gd name="T3" fmla="*/ 700 h 1051"/>
              <a:gd name="T4" fmla="*/ 134 w 1051"/>
              <a:gd name="T5" fmla="*/ 834 h 1051"/>
              <a:gd name="T6" fmla="*/ 301 w 1051"/>
              <a:gd name="T7" fmla="*/ 665 h 1051"/>
              <a:gd name="T8" fmla="*/ 385 w 1051"/>
              <a:gd name="T9" fmla="*/ 749 h 1051"/>
              <a:gd name="T10" fmla="*/ 216 w 1051"/>
              <a:gd name="T11" fmla="*/ 916 h 1051"/>
              <a:gd name="T12" fmla="*/ 350 w 1051"/>
              <a:gd name="T13" fmla="*/ 1050 h 1051"/>
              <a:gd name="T14" fmla="*/ 0 w 1051"/>
              <a:gd name="T15" fmla="*/ 1050 h 1051"/>
              <a:gd name="T16" fmla="*/ 0 w 1051"/>
              <a:gd name="T17" fmla="*/ 350 h 1051"/>
              <a:gd name="T18" fmla="*/ 0 w 1051"/>
              <a:gd name="T19" fmla="*/ 0 h 1051"/>
              <a:gd name="T20" fmla="*/ 350 w 1051"/>
              <a:gd name="T21" fmla="*/ 0 h 1051"/>
              <a:gd name="T22" fmla="*/ 216 w 1051"/>
              <a:gd name="T23" fmla="*/ 134 h 1051"/>
              <a:gd name="T24" fmla="*/ 385 w 1051"/>
              <a:gd name="T25" fmla="*/ 301 h 1051"/>
              <a:gd name="T26" fmla="*/ 301 w 1051"/>
              <a:gd name="T27" fmla="*/ 386 h 1051"/>
              <a:gd name="T28" fmla="*/ 134 w 1051"/>
              <a:gd name="T29" fmla="*/ 216 h 1051"/>
              <a:gd name="T30" fmla="*/ 0 w 1051"/>
              <a:gd name="T31" fmla="*/ 350 h 1051"/>
              <a:gd name="T32" fmla="*/ 700 w 1051"/>
              <a:gd name="T33" fmla="*/ 0 h 1051"/>
              <a:gd name="T34" fmla="*/ 1050 w 1051"/>
              <a:gd name="T35" fmla="*/ 0 h 1051"/>
              <a:gd name="T36" fmla="*/ 1050 w 1051"/>
              <a:gd name="T37" fmla="*/ 350 h 1051"/>
              <a:gd name="T38" fmla="*/ 916 w 1051"/>
              <a:gd name="T39" fmla="*/ 216 h 1051"/>
              <a:gd name="T40" fmla="*/ 749 w 1051"/>
              <a:gd name="T41" fmla="*/ 386 h 1051"/>
              <a:gd name="T42" fmla="*/ 664 w 1051"/>
              <a:gd name="T43" fmla="*/ 301 h 1051"/>
              <a:gd name="T44" fmla="*/ 834 w 1051"/>
              <a:gd name="T45" fmla="*/ 134 h 1051"/>
              <a:gd name="T46" fmla="*/ 700 w 1051"/>
              <a:gd name="T47" fmla="*/ 0 h 1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1" h="1051">
                <a:moveTo>
                  <a:pt x="0" y="1050"/>
                </a:moveTo>
                <a:lnTo>
                  <a:pt x="0" y="700"/>
                </a:lnTo>
                <a:lnTo>
                  <a:pt x="134" y="834"/>
                </a:lnTo>
                <a:lnTo>
                  <a:pt x="301" y="665"/>
                </a:lnTo>
                <a:lnTo>
                  <a:pt x="385" y="749"/>
                </a:lnTo>
                <a:lnTo>
                  <a:pt x="216" y="916"/>
                </a:lnTo>
                <a:lnTo>
                  <a:pt x="350" y="1050"/>
                </a:lnTo>
                <a:lnTo>
                  <a:pt x="0" y="1050"/>
                </a:lnTo>
                <a:close/>
                <a:moveTo>
                  <a:pt x="0" y="350"/>
                </a:moveTo>
                <a:lnTo>
                  <a:pt x="0" y="0"/>
                </a:lnTo>
                <a:lnTo>
                  <a:pt x="350" y="0"/>
                </a:lnTo>
                <a:lnTo>
                  <a:pt x="216" y="134"/>
                </a:lnTo>
                <a:lnTo>
                  <a:pt x="385" y="301"/>
                </a:lnTo>
                <a:lnTo>
                  <a:pt x="301" y="386"/>
                </a:lnTo>
                <a:lnTo>
                  <a:pt x="134" y="216"/>
                </a:lnTo>
                <a:lnTo>
                  <a:pt x="0" y="350"/>
                </a:lnTo>
                <a:close/>
                <a:moveTo>
                  <a:pt x="700" y="0"/>
                </a:moveTo>
                <a:lnTo>
                  <a:pt x="1050" y="0"/>
                </a:lnTo>
                <a:lnTo>
                  <a:pt x="1050" y="350"/>
                </a:lnTo>
                <a:lnTo>
                  <a:pt x="916" y="216"/>
                </a:lnTo>
                <a:lnTo>
                  <a:pt x="749" y="386"/>
                </a:lnTo>
                <a:lnTo>
                  <a:pt x="664" y="301"/>
                </a:lnTo>
                <a:lnTo>
                  <a:pt x="834" y="134"/>
                </a:lnTo>
                <a:lnTo>
                  <a:pt x="700" y="0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6" name="Freeform 65"/>
          <p:cNvSpPr>
            <a:spLocks noChangeArrowheads="1"/>
          </p:cNvSpPr>
          <p:nvPr/>
        </p:nvSpPr>
        <p:spPr bwMode="auto">
          <a:xfrm>
            <a:off x="4262437" y="5892006"/>
            <a:ext cx="368300" cy="368300"/>
          </a:xfrm>
          <a:custGeom>
            <a:avLst/>
            <a:gdLst>
              <a:gd name="T0" fmla="*/ 525 w 1021"/>
              <a:gd name="T1" fmla="*/ 408 h 1021"/>
              <a:gd name="T2" fmla="*/ 408 w 1021"/>
              <a:gd name="T3" fmla="*/ 408 h 1021"/>
              <a:gd name="T4" fmla="*/ 408 w 1021"/>
              <a:gd name="T5" fmla="*/ 525 h 1021"/>
              <a:gd name="T6" fmla="*/ 350 w 1021"/>
              <a:gd name="T7" fmla="*/ 525 h 1021"/>
              <a:gd name="T8" fmla="*/ 350 w 1021"/>
              <a:gd name="T9" fmla="*/ 408 h 1021"/>
              <a:gd name="T10" fmla="*/ 233 w 1021"/>
              <a:gd name="T11" fmla="*/ 408 h 1021"/>
              <a:gd name="T12" fmla="*/ 233 w 1021"/>
              <a:gd name="T13" fmla="*/ 350 h 1021"/>
              <a:gd name="T14" fmla="*/ 350 w 1021"/>
              <a:gd name="T15" fmla="*/ 350 h 1021"/>
              <a:gd name="T16" fmla="*/ 350 w 1021"/>
              <a:gd name="T17" fmla="*/ 233 h 1021"/>
              <a:gd name="T18" fmla="*/ 408 w 1021"/>
              <a:gd name="T19" fmla="*/ 233 h 1021"/>
              <a:gd name="T20" fmla="*/ 408 w 1021"/>
              <a:gd name="T21" fmla="*/ 350 h 1021"/>
              <a:gd name="T22" fmla="*/ 525 w 1021"/>
              <a:gd name="T23" fmla="*/ 350 h 1021"/>
              <a:gd name="T24" fmla="*/ 525 w 1021"/>
              <a:gd name="T25" fmla="*/ 408 h 1021"/>
              <a:gd name="T26" fmla="*/ 381 w 1021"/>
              <a:gd name="T27" fmla="*/ 643 h 1021"/>
              <a:gd name="T28" fmla="*/ 643 w 1021"/>
              <a:gd name="T29" fmla="*/ 380 h 1021"/>
              <a:gd name="T30" fmla="*/ 381 w 1021"/>
              <a:gd name="T31" fmla="*/ 118 h 1021"/>
              <a:gd name="T32" fmla="*/ 118 w 1021"/>
              <a:gd name="T33" fmla="*/ 380 h 1021"/>
              <a:gd name="T34" fmla="*/ 381 w 1021"/>
              <a:gd name="T35" fmla="*/ 643 h 1021"/>
              <a:gd name="T36" fmla="*/ 730 w 1021"/>
              <a:gd name="T37" fmla="*/ 643 h 1021"/>
              <a:gd name="T38" fmla="*/ 1020 w 1021"/>
              <a:gd name="T39" fmla="*/ 932 h 1021"/>
              <a:gd name="T40" fmla="*/ 933 w 1021"/>
              <a:gd name="T41" fmla="*/ 1020 h 1021"/>
              <a:gd name="T42" fmla="*/ 643 w 1021"/>
              <a:gd name="T43" fmla="*/ 730 h 1021"/>
              <a:gd name="T44" fmla="*/ 643 w 1021"/>
              <a:gd name="T45" fmla="*/ 684 h 1021"/>
              <a:gd name="T46" fmla="*/ 627 w 1021"/>
              <a:gd name="T47" fmla="*/ 667 h 1021"/>
              <a:gd name="T48" fmla="*/ 381 w 1021"/>
              <a:gd name="T49" fmla="*/ 757 h 1021"/>
              <a:gd name="T50" fmla="*/ 0 w 1021"/>
              <a:gd name="T51" fmla="*/ 380 h 1021"/>
              <a:gd name="T52" fmla="*/ 381 w 1021"/>
              <a:gd name="T53" fmla="*/ 0 h 1021"/>
              <a:gd name="T54" fmla="*/ 758 w 1021"/>
              <a:gd name="T55" fmla="*/ 380 h 1021"/>
              <a:gd name="T56" fmla="*/ 668 w 1021"/>
              <a:gd name="T57" fmla="*/ 626 h 1021"/>
              <a:gd name="T58" fmla="*/ 684 w 1021"/>
              <a:gd name="T59" fmla="*/ 643 h 1021"/>
              <a:gd name="T60" fmla="*/ 730 w 1021"/>
              <a:gd name="T61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21" h="1021">
                <a:moveTo>
                  <a:pt x="525" y="408"/>
                </a:moveTo>
                <a:lnTo>
                  <a:pt x="408" y="408"/>
                </a:lnTo>
                <a:lnTo>
                  <a:pt x="408" y="525"/>
                </a:lnTo>
                <a:lnTo>
                  <a:pt x="350" y="525"/>
                </a:lnTo>
                <a:lnTo>
                  <a:pt x="350" y="408"/>
                </a:lnTo>
                <a:lnTo>
                  <a:pt x="233" y="408"/>
                </a:lnTo>
                <a:lnTo>
                  <a:pt x="233" y="350"/>
                </a:lnTo>
                <a:lnTo>
                  <a:pt x="350" y="350"/>
                </a:lnTo>
                <a:lnTo>
                  <a:pt x="350" y="233"/>
                </a:lnTo>
                <a:lnTo>
                  <a:pt x="408" y="233"/>
                </a:lnTo>
                <a:lnTo>
                  <a:pt x="408" y="350"/>
                </a:lnTo>
                <a:lnTo>
                  <a:pt x="525" y="350"/>
                </a:lnTo>
                <a:lnTo>
                  <a:pt x="525" y="408"/>
                </a:lnTo>
                <a:close/>
                <a:moveTo>
                  <a:pt x="381" y="643"/>
                </a:moveTo>
                <a:cubicBezTo>
                  <a:pt x="525" y="643"/>
                  <a:pt x="643" y="525"/>
                  <a:pt x="643" y="380"/>
                </a:cubicBezTo>
                <a:cubicBezTo>
                  <a:pt x="643" y="235"/>
                  <a:pt x="525" y="118"/>
                  <a:pt x="381" y="118"/>
                </a:cubicBezTo>
                <a:cubicBezTo>
                  <a:pt x="236" y="118"/>
                  <a:pt x="118" y="235"/>
                  <a:pt x="118" y="380"/>
                </a:cubicBezTo>
                <a:cubicBezTo>
                  <a:pt x="118" y="525"/>
                  <a:pt x="236" y="643"/>
                  <a:pt x="381" y="643"/>
                </a:cubicBezTo>
                <a:close/>
                <a:moveTo>
                  <a:pt x="730" y="643"/>
                </a:moveTo>
                <a:lnTo>
                  <a:pt x="1020" y="932"/>
                </a:lnTo>
                <a:lnTo>
                  <a:pt x="933" y="1020"/>
                </a:lnTo>
                <a:lnTo>
                  <a:pt x="643" y="730"/>
                </a:lnTo>
                <a:lnTo>
                  <a:pt x="643" y="684"/>
                </a:lnTo>
                <a:lnTo>
                  <a:pt x="627" y="667"/>
                </a:lnTo>
                <a:cubicBezTo>
                  <a:pt x="561" y="725"/>
                  <a:pt x="473" y="757"/>
                  <a:pt x="381" y="757"/>
                </a:cubicBezTo>
                <a:cubicBezTo>
                  <a:pt x="170" y="757"/>
                  <a:pt x="0" y="591"/>
                  <a:pt x="0" y="380"/>
                </a:cubicBezTo>
                <a:cubicBezTo>
                  <a:pt x="0" y="170"/>
                  <a:pt x="170" y="0"/>
                  <a:pt x="381" y="0"/>
                </a:cubicBezTo>
                <a:cubicBezTo>
                  <a:pt x="591" y="0"/>
                  <a:pt x="758" y="170"/>
                  <a:pt x="758" y="380"/>
                </a:cubicBezTo>
                <a:cubicBezTo>
                  <a:pt x="758" y="473"/>
                  <a:pt x="725" y="561"/>
                  <a:pt x="668" y="626"/>
                </a:cubicBezTo>
                <a:lnTo>
                  <a:pt x="684" y="643"/>
                </a:lnTo>
                <a:lnTo>
                  <a:pt x="730" y="643"/>
                </a:ln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67" name="Freeform 66"/>
          <p:cNvSpPr>
            <a:spLocks noChangeArrowheads="1"/>
          </p:cNvSpPr>
          <p:nvPr/>
        </p:nvSpPr>
        <p:spPr bwMode="auto">
          <a:xfrm>
            <a:off x="5299074" y="5892006"/>
            <a:ext cx="419100" cy="368300"/>
          </a:xfrm>
          <a:custGeom>
            <a:avLst/>
            <a:gdLst>
              <a:gd name="T0" fmla="*/ 875 w 1166"/>
              <a:gd name="T1" fmla="*/ 643 h 1021"/>
              <a:gd name="T2" fmla="*/ 1165 w 1166"/>
              <a:gd name="T3" fmla="*/ 932 h 1021"/>
              <a:gd name="T4" fmla="*/ 1080 w 1166"/>
              <a:gd name="T5" fmla="*/ 1020 h 1021"/>
              <a:gd name="T6" fmla="*/ 788 w 1166"/>
              <a:gd name="T7" fmla="*/ 727 h 1021"/>
              <a:gd name="T8" fmla="*/ 788 w 1166"/>
              <a:gd name="T9" fmla="*/ 684 h 1021"/>
              <a:gd name="T10" fmla="*/ 771 w 1166"/>
              <a:gd name="T11" fmla="*/ 667 h 1021"/>
              <a:gd name="T12" fmla="*/ 525 w 1166"/>
              <a:gd name="T13" fmla="*/ 758 h 1021"/>
              <a:gd name="T14" fmla="*/ 331 w 1166"/>
              <a:gd name="T15" fmla="*/ 706 h 1021"/>
              <a:gd name="T16" fmla="*/ 419 w 1166"/>
              <a:gd name="T17" fmla="*/ 621 h 1021"/>
              <a:gd name="T18" fmla="*/ 525 w 1166"/>
              <a:gd name="T19" fmla="*/ 643 h 1021"/>
              <a:gd name="T20" fmla="*/ 788 w 1166"/>
              <a:gd name="T21" fmla="*/ 380 h 1021"/>
              <a:gd name="T22" fmla="*/ 525 w 1166"/>
              <a:gd name="T23" fmla="*/ 118 h 1021"/>
              <a:gd name="T24" fmla="*/ 263 w 1166"/>
              <a:gd name="T25" fmla="*/ 380 h 1021"/>
              <a:gd name="T26" fmla="*/ 465 w 1166"/>
              <a:gd name="T27" fmla="*/ 380 h 1021"/>
              <a:gd name="T28" fmla="*/ 225 w 1166"/>
              <a:gd name="T29" fmla="*/ 613 h 1021"/>
              <a:gd name="T30" fmla="*/ 0 w 1166"/>
              <a:gd name="T31" fmla="*/ 380 h 1021"/>
              <a:gd name="T32" fmla="*/ 145 w 1166"/>
              <a:gd name="T33" fmla="*/ 380 h 1021"/>
              <a:gd name="T34" fmla="*/ 525 w 1166"/>
              <a:gd name="T35" fmla="*/ 0 h 1021"/>
              <a:gd name="T36" fmla="*/ 905 w 1166"/>
              <a:gd name="T37" fmla="*/ 380 h 1021"/>
              <a:gd name="T38" fmla="*/ 813 w 1166"/>
              <a:gd name="T39" fmla="*/ 626 h 1021"/>
              <a:gd name="T40" fmla="*/ 829 w 1166"/>
              <a:gd name="T41" fmla="*/ 643 h 1021"/>
              <a:gd name="T42" fmla="*/ 875 w 1166"/>
              <a:gd name="T43" fmla="*/ 643 h 10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66" h="1021">
                <a:moveTo>
                  <a:pt x="875" y="643"/>
                </a:moveTo>
                <a:lnTo>
                  <a:pt x="1165" y="932"/>
                </a:lnTo>
                <a:lnTo>
                  <a:pt x="1080" y="1020"/>
                </a:lnTo>
                <a:lnTo>
                  <a:pt x="788" y="727"/>
                </a:lnTo>
                <a:lnTo>
                  <a:pt x="788" y="684"/>
                </a:lnTo>
                <a:lnTo>
                  <a:pt x="771" y="667"/>
                </a:lnTo>
                <a:cubicBezTo>
                  <a:pt x="706" y="725"/>
                  <a:pt x="618" y="758"/>
                  <a:pt x="525" y="758"/>
                </a:cubicBezTo>
                <a:cubicBezTo>
                  <a:pt x="454" y="758"/>
                  <a:pt x="389" y="738"/>
                  <a:pt x="331" y="706"/>
                </a:cubicBezTo>
                <a:lnTo>
                  <a:pt x="419" y="621"/>
                </a:lnTo>
                <a:cubicBezTo>
                  <a:pt x="452" y="635"/>
                  <a:pt x="487" y="643"/>
                  <a:pt x="525" y="643"/>
                </a:cubicBezTo>
                <a:cubicBezTo>
                  <a:pt x="670" y="643"/>
                  <a:pt x="788" y="525"/>
                  <a:pt x="788" y="380"/>
                </a:cubicBezTo>
                <a:cubicBezTo>
                  <a:pt x="788" y="235"/>
                  <a:pt x="670" y="118"/>
                  <a:pt x="525" y="118"/>
                </a:cubicBezTo>
                <a:cubicBezTo>
                  <a:pt x="380" y="118"/>
                  <a:pt x="263" y="235"/>
                  <a:pt x="263" y="380"/>
                </a:cubicBezTo>
                <a:lnTo>
                  <a:pt x="465" y="380"/>
                </a:lnTo>
                <a:lnTo>
                  <a:pt x="225" y="613"/>
                </a:lnTo>
                <a:lnTo>
                  <a:pt x="0" y="380"/>
                </a:lnTo>
                <a:lnTo>
                  <a:pt x="145" y="380"/>
                </a:lnTo>
                <a:cubicBezTo>
                  <a:pt x="145" y="175"/>
                  <a:pt x="314" y="0"/>
                  <a:pt x="525" y="0"/>
                </a:cubicBezTo>
                <a:cubicBezTo>
                  <a:pt x="735" y="0"/>
                  <a:pt x="905" y="170"/>
                  <a:pt x="905" y="380"/>
                </a:cubicBezTo>
                <a:cubicBezTo>
                  <a:pt x="905" y="476"/>
                  <a:pt x="870" y="561"/>
                  <a:pt x="813" y="626"/>
                </a:cubicBezTo>
                <a:lnTo>
                  <a:pt x="829" y="643"/>
                </a:lnTo>
                <a:lnTo>
                  <a:pt x="875" y="643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0" name="Freeform 69"/>
          <p:cNvSpPr>
            <a:spLocks noChangeArrowheads="1"/>
          </p:cNvSpPr>
          <p:nvPr/>
        </p:nvSpPr>
        <p:spPr bwMode="auto">
          <a:xfrm>
            <a:off x="10718171" y="5906720"/>
            <a:ext cx="416555" cy="353587"/>
          </a:xfrm>
          <a:custGeom>
            <a:avLst/>
            <a:gdLst>
              <a:gd name="T0" fmla="*/ 349 w 759"/>
              <a:gd name="T1" fmla="*/ 87 h 642"/>
              <a:gd name="T2" fmla="*/ 349 w 759"/>
              <a:gd name="T3" fmla="*/ 408 h 642"/>
              <a:gd name="T4" fmla="*/ 116 w 759"/>
              <a:gd name="T5" fmla="*/ 641 h 642"/>
              <a:gd name="T6" fmla="*/ 87 w 759"/>
              <a:gd name="T7" fmla="*/ 641 h 642"/>
              <a:gd name="T8" fmla="*/ 58 w 759"/>
              <a:gd name="T9" fmla="*/ 612 h 642"/>
              <a:gd name="T10" fmla="*/ 58 w 759"/>
              <a:gd name="T11" fmla="*/ 553 h 642"/>
              <a:gd name="T12" fmla="*/ 87 w 759"/>
              <a:gd name="T13" fmla="*/ 524 h 642"/>
              <a:gd name="T14" fmla="*/ 116 w 759"/>
              <a:gd name="T15" fmla="*/ 524 h 642"/>
              <a:gd name="T16" fmla="*/ 233 w 759"/>
              <a:gd name="T17" fmla="*/ 408 h 642"/>
              <a:gd name="T18" fmla="*/ 233 w 759"/>
              <a:gd name="T19" fmla="*/ 393 h 642"/>
              <a:gd name="T20" fmla="*/ 189 w 759"/>
              <a:gd name="T21" fmla="*/ 349 h 642"/>
              <a:gd name="T22" fmla="*/ 87 w 759"/>
              <a:gd name="T23" fmla="*/ 349 h 642"/>
              <a:gd name="T24" fmla="*/ 0 w 759"/>
              <a:gd name="T25" fmla="*/ 262 h 642"/>
              <a:gd name="T26" fmla="*/ 0 w 759"/>
              <a:gd name="T27" fmla="*/ 87 h 642"/>
              <a:gd name="T28" fmla="*/ 87 w 759"/>
              <a:gd name="T29" fmla="*/ 0 h 642"/>
              <a:gd name="T30" fmla="*/ 262 w 759"/>
              <a:gd name="T31" fmla="*/ 0 h 642"/>
              <a:gd name="T32" fmla="*/ 349 w 759"/>
              <a:gd name="T33" fmla="*/ 87 h 642"/>
              <a:gd name="T34" fmla="*/ 758 w 759"/>
              <a:gd name="T35" fmla="*/ 87 h 642"/>
              <a:gd name="T36" fmla="*/ 758 w 759"/>
              <a:gd name="T37" fmla="*/ 408 h 642"/>
              <a:gd name="T38" fmla="*/ 524 w 759"/>
              <a:gd name="T39" fmla="*/ 641 h 642"/>
              <a:gd name="T40" fmla="*/ 495 w 759"/>
              <a:gd name="T41" fmla="*/ 641 h 642"/>
              <a:gd name="T42" fmla="*/ 466 w 759"/>
              <a:gd name="T43" fmla="*/ 612 h 642"/>
              <a:gd name="T44" fmla="*/ 466 w 759"/>
              <a:gd name="T45" fmla="*/ 553 h 642"/>
              <a:gd name="T46" fmla="*/ 495 w 759"/>
              <a:gd name="T47" fmla="*/ 524 h 642"/>
              <a:gd name="T48" fmla="*/ 524 w 759"/>
              <a:gd name="T49" fmla="*/ 524 h 642"/>
              <a:gd name="T50" fmla="*/ 641 w 759"/>
              <a:gd name="T51" fmla="*/ 408 h 642"/>
              <a:gd name="T52" fmla="*/ 641 w 759"/>
              <a:gd name="T53" fmla="*/ 393 h 642"/>
              <a:gd name="T54" fmla="*/ 597 w 759"/>
              <a:gd name="T55" fmla="*/ 349 h 642"/>
              <a:gd name="T56" fmla="*/ 495 w 759"/>
              <a:gd name="T57" fmla="*/ 349 h 642"/>
              <a:gd name="T58" fmla="*/ 408 w 759"/>
              <a:gd name="T59" fmla="*/ 262 h 642"/>
              <a:gd name="T60" fmla="*/ 408 w 759"/>
              <a:gd name="T61" fmla="*/ 87 h 642"/>
              <a:gd name="T62" fmla="*/ 495 w 759"/>
              <a:gd name="T63" fmla="*/ 0 h 642"/>
              <a:gd name="T64" fmla="*/ 670 w 759"/>
              <a:gd name="T65" fmla="*/ 0 h 642"/>
              <a:gd name="T66" fmla="*/ 758 w 759"/>
              <a:gd name="T67" fmla="*/ 87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49" y="87"/>
                </a:moveTo>
                <a:lnTo>
                  <a:pt x="349" y="408"/>
                </a:lnTo>
                <a:cubicBezTo>
                  <a:pt x="349" y="536"/>
                  <a:pt x="245" y="641"/>
                  <a:pt x="116" y="641"/>
                </a:cubicBezTo>
                <a:lnTo>
                  <a:pt x="87" y="641"/>
                </a:lnTo>
                <a:cubicBezTo>
                  <a:pt x="71" y="641"/>
                  <a:pt x="58" y="628"/>
                  <a:pt x="58" y="612"/>
                </a:cubicBezTo>
                <a:lnTo>
                  <a:pt x="58" y="553"/>
                </a:lnTo>
                <a:cubicBezTo>
                  <a:pt x="58" y="537"/>
                  <a:pt x="71" y="524"/>
                  <a:pt x="87" y="524"/>
                </a:cubicBezTo>
                <a:lnTo>
                  <a:pt x="116" y="524"/>
                </a:lnTo>
                <a:cubicBezTo>
                  <a:pt x="180" y="524"/>
                  <a:pt x="233" y="472"/>
                  <a:pt x="233" y="408"/>
                </a:cubicBezTo>
                <a:lnTo>
                  <a:pt x="233" y="393"/>
                </a:lnTo>
                <a:cubicBezTo>
                  <a:pt x="233" y="369"/>
                  <a:pt x="213" y="349"/>
                  <a:pt x="189" y="349"/>
                </a:cubicBezTo>
                <a:lnTo>
                  <a:pt x="87" y="349"/>
                </a:lnTo>
                <a:cubicBezTo>
                  <a:pt x="39" y="349"/>
                  <a:pt x="0" y="310"/>
                  <a:pt x="0" y="262"/>
                </a:cubicBezTo>
                <a:lnTo>
                  <a:pt x="0" y="87"/>
                </a:lnTo>
                <a:cubicBezTo>
                  <a:pt x="0" y="39"/>
                  <a:pt x="39" y="0"/>
                  <a:pt x="87" y="0"/>
                </a:cubicBezTo>
                <a:lnTo>
                  <a:pt x="262" y="0"/>
                </a:lnTo>
                <a:cubicBezTo>
                  <a:pt x="310" y="0"/>
                  <a:pt x="349" y="39"/>
                  <a:pt x="349" y="87"/>
                </a:cubicBezTo>
                <a:close/>
                <a:moveTo>
                  <a:pt x="758" y="87"/>
                </a:moveTo>
                <a:lnTo>
                  <a:pt x="758" y="408"/>
                </a:lnTo>
                <a:cubicBezTo>
                  <a:pt x="758" y="536"/>
                  <a:pt x="653" y="641"/>
                  <a:pt x="524" y="641"/>
                </a:cubicBezTo>
                <a:lnTo>
                  <a:pt x="495" y="641"/>
                </a:lnTo>
                <a:cubicBezTo>
                  <a:pt x="479" y="641"/>
                  <a:pt x="466" y="628"/>
                  <a:pt x="466" y="612"/>
                </a:cubicBezTo>
                <a:lnTo>
                  <a:pt x="466" y="553"/>
                </a:lnTo>
                <a:cubicBezTo>
                  <a:pt x="466" y="537"/>
                  <a:pt x="479" y="524"/>
                  <a:pt x="495" y="524"/>
                </a:cubicBezTo>
                <a:lnTo>
                  <a:pt x="524" y="524"/>
                </a:lnTo>
                <a:cubicBezTo>
                  <a:pt x="589" y="524"/>
                  <a:pt x="641" y="472"/>
                  <a:pt x="641" y="408"/>
                </a:cubicBezTo>
                <a:lnTo>
                  <a:pt x="641" y="393"/>
                </a:lnTo>
                <a:cubicBezTo>
                  <a:pt x="641" y="369"/>
                  <a:pt x="621" y="349"/>
                  <a:pt x="597" y="349"/>
                </a:cubicBezTo>
                <a:lnTo>
                  <a:pt x="495" y="349"/>
                </a:lnTo>
                <a:cubicBezTo>
                  <a:pt x="447" y="349"/>
                  <a:pt x="408" y="310"/>
                  <a:pt x="408" y="262"/>
                </a:cubicBezTo>
                <a:lnTo>
                  <a:pt x="408" y="87"/>
                </a:lnTo>
                <a:cubicBezTo>
                  <a:pt x="408" y="39"/>
                  <a:pt x="447" y="0"/>
                  <a:pt x="495" y="0"/>
                </a:cubicBezTo>
                <a:lnTo>
                  <a:pt x="670" y="0"/>
                </a:lnTo>
                <a:cubicBezTo>
                  <a:pt x="718" y="0"/>
                  <a:pt x="758" y="39"/>
                  <a:pt x="758" y="87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9660895" y="5906720"/>
            <a:ext cx="416555" cy="353587"/>
          </a:xfrm>
          <a:custGeom>
            <a:avLst/>
            <a:gdLst>
              <a:gd name="T0" fmla="*/ 350 w 759"/>
              <a:gd name="T1" fmla="*/ 379 h 642"/>
              <a:gd name="T2" fmla="*/ 350 w 759"/>
              <a:gd name="T3" fmla="*/ 554 h 642"/>
              <a:gd name="T4" fmla="*/ 263 w 759"/>
              <a:gd name="T5" fmla="*/ 641 h 642"/>
              <a:gd name="T6" fmla="*/ 88 w 759"/>
              <a:gd name="T7" fmla="*/ 641 h 642"/>
              <a:gd name="T8" fmla="*/ 0 w 759"/>
              <a:gd name="T9" fmla="*/ 554 h 642"/>
              <a:gd name="T10" fmla="*/ 0 w 759"/>
              <a:gd name="T11" fmla="*/ 233 h 642"/>
              <a:gd name="T12" fmla="*/ 233 w 759"/>
              <a:gd name="T13" fmla="*/ 0 h 642"/>
              <a:gd name="T14" fmla="*/ 263 w 759"/>
              <a:gd name="T15" fmla="*/ 0 h 642"/>
              <a:gd name="T16" fmla="*/ 292 w 759"/>
              <a:gd name="T17" fmla="*/ 29 h 642"/>
              <a:gd name="T18" fmla="*/ 292 w 759"/>
              <a:gd name="T19" fmla="*/ 87 h 642"/>
              <a:gd name="T20" fmla="*/ 263 w 759"/>
              <a:gd name="T21" fmla="*/ 116 h 642"/>
              <a:gd name="T22" fmla="*/ 233 w 759"/>
              <a:gd name="T23" fmla="*/ 116 h 642"/>
              <a:gd name="T24" fmla="*/ 117 w 759"/>
              <a:gd name="T25" fmla="*/ 233 h 642"/>
              <a:gd name="T26" fmla="*/ 117 w 759"/>
              <a:gd name="T27" fmla="*/ 248 h 642"/>
              <a:gd name="T28" fmla="*/ 161 w 759"/>
              <a:gd name="T29" fmla="*/ 291 h 642"/>
              <a:gd name="T30" fmla="*/ 263 w 759"/>
              <a:gd name="T31" fmla="*/ 291 h 642"/>
              <a:gd name="T32" fmla="*/ 350 w 759"/>
              <a:gd name="T33" fmla="*/ 379 h 642"/>
              <a:gd name="T34" fmla="*/ 758 w 759"/>
              <a:gd name="T35" fmla="*/ 379 h 642"/>
              <a:gd name="T36" fmla="*/ 758 w 759"/>
              <a:gd name="T37" fmla="*/ 554 h 642"/>
              <a:gd name="T38" fmla="*/ 671 w 759"/>
              <a:gd name="T39" fmla="*/ 641 h 642"/>
              <a:gd name="T40" fmla="*/ 496 w 759"/>
              <a:gd name="T41" fmla="*/ 641 h 642"/>
              <a:gd name="T42" fmla="*/ 408 w 759"/>
              <a:gd name="T43" fmla="*/ 554 h 642"/>
              <a:gd name="T44" fmla="*/ 408 w 759"/>
              <a:gd name="T45" fmla="*/ 233 h 642"/>
              <a:gd name="T46" fmla="*/ 642 w 759"/>
              <a:gd name="T47" fmla="*/ 0 h 642"/>
              <a:gd name="T48" fmla="*/ 671 w 759"/>
              <a:gd name="T49" fmla="*/ 0 h 642"/>
              <a:gd name="T50" fmla="*/ 700 w 759"/>
              <a:gd name="T51" fmla="*/ 29 h 642"/>
              <a:gd name="T52" fmla="*/ 700 w 759"/>
              <a:gd name="T53" fmla="*/ 87 h 642"/>
              <a:gd name="T54" fmla="*/ 671 w 759"/>
              <a:gd name="T55" fmla="*/ 116 h 642"/>
              <a:gd name="T56" fmla="*/ 642 w 759"/>
              <a:gd name="T57" fmla="*/ 116 h 642"/>
              <a:gd name="T58" fmla="*/ 525 w 759"/>
              <a:gd name="T59" fmla="*/ 233 h 642"/>
              <a:gd name="T60" fmla="*/ 525 w 759"/>
              <a:gd name="T61" fmla="*/ 248 h 642"/>
              <a:gd name="T62" fmla="*/ 569 w 759"/>
              <a:gd name="T63" fmla="*/ 291 h 642"/>
              <a:gd name="T64" fmla="*/ 671 w 759"/>
              <a:gd name="T65" fmla="*/ 291 h 642"/>
              <a:gd name="T66" fmla="*/ 758 w 759"/>
              <a:gd name="T67" fmla="*/ 379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59" h="642">
                <a:moveTo>
                  <a:pt x="350" y="379"/>
                </a:moveTo>
                <a:lnTo>
                  <a:pt x="350" y="554"/>
                </a:lnTo>
                <a:cubicBezTo>
                  <a:pt x="350" y="602"/>
                  <a:pt x="311" y="641"/>
                  <a:pt x="263" y="641"/>
                </a:cubicBezTo>
                <a:lnTo>
                  <a:pt x="88" y="641"/>
                </a:lnTo>
                <a:cubicBezTo>
                  <a:pt x="39" y="641"/>
                  <a:pt x="0" y="602"/>
                  <a:pt x="0" y="554"/>
                </a:cubicBezTo>
                <a:lnTo>
                  <a:pt x="0" y="233"/>
                </a:lnTo>
                <a:cubicBezTo>
                  <a:pt x="0" y="105"/>
                  <a:pt x="105" y="0"/>
                  <a:pt x="233" y="0"/>
                </a:cubicBezTo>
                <a:lnTo>
                  <a:pt x="263" y="0"/>
                </a:lnTo>
                <a:cubicBezTo>
                  <a:pt x="279" y="0"/>
                  <a:pt x="292" y="13"/>
                  <a:pt x="292" y="29"/>
                </a:cubicBezTo>
                <a:lnTo>
                  <a:pt x="292" y="87"/>
                </a:lnTo>
                <a:cubicBezTo>
                  <a:pt x="292" y="103"/>
                  <a:pt x="279" y="116"/>
                  <a:pt x="263" y="116"/>
                </a:cubicBezTo>
                <a:lnTo>
                  <a:pt x="233" y="116"/>
                </a:lnTo>
                <a:cubicBezTo>
                  <a:pt x="169" y="116"/>
                  <a:pt x="117" y="169"/>
                  <a:pt x="117" y="233"/>
                </a:cubicBezTo>
                <a:lnTo>
                  <a:pt x="117" y="248"/>
                </a:lnTo>
                <a:cubicBezTo>
                  <a:pt x="117" y="272"/>
                  <a:pt x="136" y="291"/>
                  <a:pt x="161" y="291"/>
                </a:cubicBezTo>
                <a:lnTo>
                  <a:pt x="263" y="291"/>
                </a:lnTo>
                <a:cubicBezTo>
                  <a:pt x="311" y="291"/>
                  <a:pt x="350" y="330"/>
                  <a:pt x="350" y="379"/>
                </a:cubicBezTo>
                <a:close/>
                <a:moveTo>
                  <a:pt x="758" y="379"/>
                </a:moveTo>
                <a:lnTo>
                  <a:pt x="758" y="554"/>
                </a:lnTo>
                <a:cubicBezTo>
                  <a:pt x="758" y="602"/>
                  <a:pt x="719" y="641"/>
                  <a:pt x="671" y="641"/>
                </a:cubicBezTo>
                <a:lnTo>
                  <a:pt x="496" y="641"/>
                </a:lnTo>
                <a:cubicBezTo>
                  <a:pt x="447" y="641"/>
                  <a:pt x="408" y="602"/>
                  <a:pt x="408" y="554"/>
                </a:cubicBezTo>
                <a:lnTo>
                  <a:pt x="408" y="233"/>
                </a:lnTo>
                <a:cubicBezTo>
                  <a:pt x="408" y="105"/>
                  <a:pt x="513" y="0"/>
                  <a:pt x="642" y="0"/>
                </a:cubicBezTo>
                <a:lnTo>
                  <a:pt x="671" y="0"/>
                </a:lnTo>
                <a:cubicBezTo>
                  <a:pt x="687" y="0"/>
                  <a:pt x="700" y="13"/>
                  <a:pt x="700" y="29"/>
                </a:cubicBezTo>
                <a:lnTo>
                  <a:pt x="700" y="87"/>
                </a:lnTo>
                <a:cubicBezTo>
                  <a:pt x="700" y="103"/>
                  <a:pt x="687" y="116"/>
                  <a:pt x="671" y="116"/>
                </a:cubicBezTo>
                <a:lnTo>
                  <a:pt x="642" y="116"/>
                </a:lnTo>
                <a:cubicBezTo>
                  <a:pt x="577" y="116"/>
                  <a:pt x="525" y="169"/>
                  <a:pt x="525" y="233"/>
                </a:cubicBezTo>
                <a:lnTo>
                  <a:pt x="525" y="248"/>
                </a:lnTo>
                <a:cubicBezTo>
                  <a:pt x="525" y="272"/>
                  <a:pt x="545" y="291"/>
                  <a:pt x="569" y="291"/>
                </a:cubicBezTo>
                <a:lnTo>
                  <a:pt x="671" y="291"/>
                </a:lnTo>
                <a:cubicBezTo>
                  <a:pt x="719" y="291"/>
                  <a:pt x="758" y="330"/>
                  <a:pt x="758" y="379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>
            <a:defPPr>
              <a:defRPr lang="en-GB"/>
            </a:defPPr>
            <a:lvl1pPr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1pPr>
            <a:lvl2pPr marL="742950" indent="-28575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2pPr>
            <a:lvl3pPr marL="11430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3pPr>
            <a:lvl4pPr marL="16002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4pPr>
            <a:lvl5pPr marL="2057400" indent="-228600" algn="l" defTabSz="457200" rtl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5pPr>
            <a:lvl6pPr marL="22860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6pPr>
            <a:lvl7pPr marL="27432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7pPr>
            <a:lvl8pPr marL="32004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8pPr>
            <a:lvl9pPr marL="3657600" algn="l" defTabSz="4572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SimSun" charset="0"/>
                <a:cs typeface="SimSun" charset="0"/>
              </a:defRPr>
            </a:lvl9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982969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" name="Group 1354">
            <a:extLst>
              <a:ext uri="{FF2B5EF4-FFF2-40B4-BE49-F238E27FC236}">
                <a16:creationId xmlns:a16="http://schemas.microsoft.com/office/drawing/2014/main" id="{EA7F8390-8114-479B-9D4B-58E3D674FCCA}"/>
              </a:ext>
            </a:extLst>
          </p:cNvPr>
          <p:cNvGrpSpPr/>
          <p:nvPr/>
        </p:nvGrpSpPr>
        <p:grpSpPr>
          <a:xfrm>
            <a:off x="9967557" y="960844"/>
            <a:ext cx="966992" cy="966992"/>
            <a:chOff x="6407150" y="1452563"/>
            <a:chExt cx="1420813" cy="1420812"/>
          </a:xfrm>
        </p:grpSpPr>
        <p:sp>
          <p:nvSpPr>
            <p:cNvPr id="1502" name="Freeform 144">
              <a:extLst>
                <a:ext uri="{FF2B5EF4-FFF2-40B4-BE49-F238E27FC236}">
                  <a16:creationId xmlns:a16="http://schemas.microsoft.com/office/drawing/2014/main" id="{787A663B-83AD-44E6-B25A-B9B129AE5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1452563"/>
              <a:ext cx="1420813" cy="1420812"/>
            </a:xfrm>
            <a:custGeom>
              <a:avLst/>
              <a:gdLst>
                <a:gd name="T0" fmla="*/ 1973 w 3948"/>
                <a:gd name="T1" fmla="*/ 3947 h 3948"/>
                <a:gd name="T2" fmla="*/ 0 w 3948"/>
                <a:gd name="T3" fmla="*/ 1974 h 3948"/>
                <a:gd name="T4" fmla="*/ 1973 w 3948"/>
                <a:gd name="T5" fmla="*/ 0 h 3948"/>
                <a:gd name="T6" fmla="*/ 3947 w 3948"/>
                <a:gd name="T7" fmla="*/ 1974 h 3948"/>
                <a:gd name="T8" fmla="*/ 1973 w 3948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8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7" y="884"/>
                    <a:pt x="3947" y="1974"/>
                  </a:cubicBezTo>
                  <a:cubicBezTo>
                    <a:pt x="3947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3" name="Freeform 145">
              <a:extLst>
                <a:ext uri="{FF2B5EF4-FFF2-40B4-BE49-F238E27FC236}">
                  <a16:creationId xmlns:a16="http://schemas.microsoft.com/office/drawing/2014/main" id="{9303D91F-43D0-47C1-85A4-00BBA64DA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1485900"/>
              <a:ext cx="1352550" cy="1352550"/>
            </a:xfrm>
            <a:custGeom>
              <a:avLst/>
              <a:gdLst>
                <a:gd name="T0" fmla="*/ 1878 w 3758"/>
                <a:gd name="T1" fmla="*/ 3757 h 3758"/>
                <a:gd name="T2" fmla="*/ 0 w 3758"/>
                <a:gd name="T3" fmla="*/ 1879 h 3758"/>
                <a:gd name="T4" fmla="*/ 1878 w 3758"/>
                <a:gd name="T5" fmla="*/ 0 h 3758"/>
                <a:gd name="T6" fmla="*/ 3757 w 3758"/>
                <a:gd name="T7" fmla="*/ 1879 h 3758"/>
                <a:gd name="T8" fmla="*/ 1878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8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8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8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4" name="Freeform 146">
              <a:extLst>
                <a:ext uri="{FF2B5EF4-FFF2-40B4-BE49-F238E27FC236}">
                  <a16:creationId xmlns:a16="http://schemas.microsoft.com/office/drawing/2014/main" id="{851A6498-769D-4562-B5B1-6A3C93482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1498600"/>
              <a:ext cx="1143000" cy="1339850"/>
            </a:xfrm>
            <a:custGeom>
              <a:avLst/>
              <a:gdLst>
                <a:gd name="T0" fmla="*/ 1878 w 3177"/>
                <a:gd name="T1" fmla="*/ 3723 h 3724"/>
                <a:gd name="T2" fmla="*/ 0 w 3177"/>
                <a:gd name="T3" fmla="*/ 1845 h 3724"/>
                <a:gd name="T4" fmla="*/ 1520 w 3177"/>
                <a:gd name="T5" fmla="*/ 0 h 3724"/>
                <a:gd name="T6" fmla="*/ 939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8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8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20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80" y="3237"/>
                    <a:pt x="2818" y="3237"/>
                  </a:cubicBezTo>
                  <a:cubicBezTo>
                    <a:pt x="2940" y="3237"/>
                    <a:pt x="3060" y="3226"/>
                    <a:pt x="3176" y="3203"/>
                  </a:cubicBezTo>
                  <a:cubicBezTo>
                    <a:pt x="2838" y="3525"/>
                    <a:pt x="2381" y="3723"/>
                    <a:pt x="1878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" name="Freeform 147">
              <a:extLst>
                <a:ext uri="{FF2B5EF4-FFF2-40B4-BE49-F238E27FC236}">
                  <a16:creationId xmlns:a16="http://schemas.microsoft.com/office/drawing/2014/main" id="{B0E6F096-9D59-4761-8494-B969457C5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1613" y="1598613"/>
              <a:ext cx="1130300" cy="1130300"/>
            </a:xfrm>
            <a:custGeom>
              <a:avLst/>
              <a:gdLst>
                <a:gd name="T0" fmla="*/ 1568 w 3138"/>
                <a:gd name="T1" fmla="*/ 3137 h 3138"/>
                <a:gd name="T2" fmla="*/ 0 w 3138"/>
                <a:gd name="T3" fmla="*/ 1569 h 3138"/>
                <a:gd name="T4" fmla="*/ 1568 w 3138"/>
                <a:gd name="T5" fmla="*/ 0 h 3138"/>
                <a:gd name="T6" fmla="*/ 3137 w 3138"/>
                <a:gd name="T7" fmla="*/ 1569 h 3138"/>
                <a:gd name="T8" fmla="*/ 1568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8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8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8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506" name="Freeform 148">
              <a:extLst>
                <a:ext uri="{FF2B5EF4-FFF2-40B4-BE49-F238E27FC236}">
                  <a16:creationId xmlns:a16="http://schemas.microsoft.com/office/drawing/2014/main" id="{94C118C0-B580-40B5-AFEA-5C33AD2E1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1619250"/>
              <a:ext cx="1089025" cy="1089025"/>
            </a:xfrm>
            <a:custGeom>
              <a:avLst/>
              <a:gdLst>
                <a:gd name="T0" fmla="*/ 1511 w 3024"/>
                <a:gd name="T1" fmla="*/ 3023 h 3024"/>
                <a:gd name="T2" fmla="*/ 0 w 3024"/>
                <a:gd name="T3" fmla="*/ 1512 h 3024"/>
                <a:gd name="T4" fmla="*/ 1511 w 3024"/>
                <a:gd name="T5" fmla="*/ 0 h 3024"/>
                <a:gd name="T6" fmla="*/ 3023 w 3024"/>
                <a:gd name="T7" fmla="*/ 1512 h 3024"/>
                <a:gd name="T8" fmla="*/ 1511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1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1" y="0"/>
                  </a:cubicBezTo>
                  <a:cubicBezTo>
                    <a:pt x="2346" y="0"/>
                    <a:pt x="3023" y="677"/>
                    <a:pt x="3023" y="1512"/>
                  </a:cubicBezTo>
                  <a:cubicBezTo>
                    <a:pt x="3023" y="2346"/>
                    <a:pt x="2346" y="3023"/>
                    <a:pt x="1511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" name="Freeform 149">
              <a:extLst>
                <a:ext uri="{FF2B5EF4-FFF2-40B4-BE49-F238E27FC236}">
                  <a16:creationId xmlns:a16="http://schemas.microsoft.com/office/drawing/2014/main" id="{43D45BDA-AD48-475E-BF7C-F525F68E3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1631950"/>
              <a:ext cx="896938" cy="1074738"/>
            </a:xfrm>
            <a:custGeom>
              <a:avLst/>
              <a:gdLst>
                <a:gd name="T0" fmla="*/ 1511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59 w 2492"/>
                <a:gd name="T9" fmla="*/ 2662 h 2987"/>
                <a:gd name="T10" fmla="*/ 2491 w 2492"/>
                <a:gd name="T11" fmla="*/ 2626 h 2987"/>
                <a:gd name="T12" fmla="*/ 1511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1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80" y="0"/>
                  </a:cubicBezTo>
                  <a:cubicBezTo>
                    <a:pt x="854" y="277"/>
                    <a:pt x="648" y="690"/>
                    <a:pt x="648" y="1151"/>
                  </a:cubicBezTo>
                  <a:cubicBezTo>
                    <a:pt x="648" y="1986"/>
                    <a:pt x="1324" y="2662"/>
                    <a:pt x="2159" y="2662"/>
                  </a:cubicBezTo>
                  <a:cubicBezTo>
                    <a:pt x="2273" y="2662"/>
                    <a:pt x="2384" y="2650"/>
                    <a:pt x="2491" y="2626"/>
                  </a:cubicBezTo>
                  <a:cubicBezTo>
                    <a:pt x="2227" y="2851"/>
                    <a:pt x="1885" y="2986"/>
                    <a:pt x="1511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" name="Freeform 150">
              <a:extLst>
                <a:ext uri="{FF2B5EF4-FFF2-40B4-BE49-F238E27FC236}">
                  <a16:creationId xmlns:a16="http://schemas.microsoft.com/office/drawing/2014/main" id="{E3303A54-B8A9-4E8F-8200-C1124B41A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52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9" name="Freeform 151">
              <a:extLst>
                <a:ext uri="{FF2B5EF4-FFF2-40B4-BE49-F238E27FC236}">
                  <a16:creationId xmlns:a16="http://schemas.microsoft.com/office/drawing/2014/main" id="{32857CA6-1CC2-48E1-984E-C8D8B1799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0" name="Freeform 152">
              <a:extLst>
                <a:ext uri="{FF2B5EF4-FFF2-40B4-BE49-F238E27FC236}">
                  <a16:creationId xmlns:a16="http://schemas.microsoft.com/office/drawing/2014/main" id="{518F55CC-74F0-40E6-BDAC-4E71D4A4D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2550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1" name="Freeform 153">
              <a:extLst>
                <a:ext uri="{FF2B5EF4-FFF2-40B4-BE49-F238E27FC236}">
                  <a16:creationId xmlns:a16="http://schemas.microsoft.com/office/drawing/2014/main" id="{CB1CEDE9-1966-4248-B0C6-2D2879FB4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2" name="Freeform 154">
              <a:extLst>
                <a:ext uri="{FF2B5EF4-FFF2-40B4-BE49-F238E27FC236}">
                  <a16:creationId xmlns:a16="http://schemas.microsoft.com/office/drawing/2014/main" id="{8C77E812-8FA6-427E-AD2A-C0E3928D3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450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2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5"/>
                    <a:pt x="20" y="145"/>
                  </a:cubicBezTo>
                  <a:cubicBezTo>
                    <a:pt x="15" y="145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3" name="Freeform 155">
              <a:extLst>
                <a:ext uri="{FF2B5EF4-FFF2-40B4-BE49-F238E27FC236}">
                  <a16:creationId xmlns:a16="http://schemas.microsoft.com/office/drawing/2014/main" id="{C6EE248C-EEAF-4936-8B8C-D51E70235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3688" y="2566988"/>
              <a:ext cx="53975" cy="52387"/>
            </a:xfrm>
            <a:custGeom>
              <a:avLst/>
              <a:gdLst>
                <a:gd name="T0" fmla="*/ 7 w 148"/>
                <a:gd name="T1" fmla="*/ 140 h 147"/>
                <a:gd name="T2" fmla="*/ 7 w 148"/>
                <a:gd name="T3" fmla="*/ 114 h 147"/>
                <a:gd name="T4" fmla="*/ 114 w 148"/>
                <a:gd name="T5" fmla="*/ 7 h 147"/>
                <a:gd name="T6" fmla="*/ 140 w 148"/>
                <a:gd name="T7" fmla="*/ 7 h 147"/>
                <a:gd name="T8" fmla="*/ 140 w 148"/>
                <a:gd name="T9" fmla="*/ 33 h 147"/>
                <a:gd name="T10" fmla="*/ 33 w 148"/>
                <a:gd name="T11" fmla="*/ 140 h 147"/>
                <a:gd name="T12" fmla="*/ 20 w 148"/>
                <a:gd name="T13" fmla="*/ 146 h 147"/>
                <a:gd name="T14" fmla="*/ 7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5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6"/>
                    <a:pt x="20" y="146"/>
                  </a:cubicBezTo>
                  <a:cubicBezTo>
                    <a:pt x="15" y="146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4" name="Freeform 156">
              <a:extLst>
                <a:ext uri="{FF2B5EF4-FFF2-40B4-BE49-F238E27FC236}">
                  <a16:creationId xmlns:a16="http://schemas.microsoft.com/office/drawing/2014/main" id="{3EDF3A20-A53C-4B66-A64C-EE8569671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988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2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5" name="Freeform 157">
              <a:extLst>
                <a:ext uri="{FF2B5EF4-FFF2-40B4-BE49-F238E27FC236}">
                  <a16:creationId xmlns:a16="http://schemas.microsoft.com/office/drawing/2014/main" id="{C5F91C42-6310-46C8-99A0-049E3E412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89100"/>
              <a:ext cx="53975" cy="53975"/>
            </a:xfrm>
            <a:custGeom>
              <a:avLst/>
              <a:gdLst>
                <a:gd name="T0" fmla="*/ 115 w 149"/>
                <a:gd name="T1" fmla="*/ 141 h 148"/>
                <a:gd name="T2" fmla="*/ 8 w 149"/>
                <a:gd name="T3" fmla="*/ 34 h 148"/>
                <a:gd name="T4" fmla="*/ 8 w 149"/>
                <a:gd name="T5" fmla="*/ 8 h 148"/>
                <a:gd name="T6" fmla="*/ 34 w 149"/>
                <a:gd name="T7" fmla="*/ 8 h 148"/>
                <a:gd name="T8" fmla="*/ 141 w 149"/>
                <a:gd name="T9" fmla="*/ 115 h 148"/>
                <a:gd name="T10" fmla="*/ 141 w 149"/>
                <a:gd name="T11" fmla="*/ 141 h 148"/>
                <a:gd name="T12" fmla="*/ 128 w 149"/>
                <a:gd name="T13" fmla="*/ 147 h 148"/>
                <a:gd name="T14" fmla="*/ 115 w 149"/>
                <a:gd name="T15" fmla="*/ 14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8">
                  <a:moveTo>
                    <a:pt x="115" y="141"/>
                  </a:moveTo>
                  <a:lnTo>
                    <a:pt x="8" y="34"/>
                  </a:lnTo>
                  <a:cubicBezTo>
                    <a:pt x="0" y="27"/>
                    <a:pt x="1" y="15"/>
                    <a:pt x="8" y="8"/>
                  </a:cubicBezTo>
                  <a:cubicBezTo>
                    <a:pt x="16" y="0"/>
                    <a:pt x="27" y="1"/>
                    <a:pt x="34" y="8"/>
                  </a:cubicBezTo>
                  <a:lnTo>
                    <a:pt x="141" y="115"/>
                  </a:lnTo>
                  <a:cubicBezTo>
                    <a:pt x="148" y="122"/>
                    <a:pt x="148" y="134"/>
                    <a:pt x="141" y="141"/>
                  </a:cubicBezTo>
                  <a:cubicBezTo>
                    <a:pt x="137" y="145"/>
                    <a:pt x="132" y="147"/>
                    <a:pt x="128" y="147"/>
                  </a:cubicBezTo>
                  <a:cubicBezTo>
                    <a:pt x="123" y="147"/>
                    <a:pt x="118" y="145"/>
                    <a:pt x="115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6" name="Freeform 158">
              <a:extLst>
                <a:ext uri="{FF2B5EF4-FFF2-40B4-BE49-F238E27FC236}">
                  <a16:creationId xmlns:a16="http://schemas.microsoft.com/office/drawing/2014/main" id="{66A1947D-EE01-4A6C-A4EA-95D675827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6950" y="1562100"/>
              <a:ext cx="36513" cy="65088"/>
            </a:xfrm>
            <a:custGeom>
              <a:avLst/>
              <a:gdLst>
                <a:gd name="T0" fmla="*/ 14 w 100"/>
                <a:gd name="T1" fmla="*/ 177 h 180"/>
                <a:gd name="T2" fmla="*/ 4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8 w 100"/>
                <a:gd name="T11" fmla="*/ 167 h 180"/>
                <a:gd name="T12" fmla="*/ 21 w 100"/>
                <a:gd name="T13" fmla="*/ 179 h 180"/>
                <a:gd name="T14" fmla="*/ 14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7"/>
                  </a:moveTo>
                  <a:cubicBezTo>
                    <a:pt x="4" y="173"/>
                    <a:pt x="0" y="163"/>
                    <a:pt x="4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5" y="7"/>
                    <a:pt x="99" y="18"/>
                    <a:pt x="95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8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7" name="Freeform 159">
              <a:extLst>
                <a:ext uri="{FF2B5EF4-FFF2-40B4-BE49-F238E27FC236}">
                  <a16:creationId xmlns:a16="http://schemas.microsoft.com/office/drawing/2014/main" id="{E3AB0A49-20FE-4A1F-92B8-AD4F4E612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650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7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9" y="179"/>
                    <a:pt x="21" y="179"/>
                  </a:cubicBezTo>
                  <a:cubicBezTo>
                    <a:pt x="19" y="179"/>
                    <a:pt x="17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8" name="Freeform 160">
              <a:extLst>
                <a:ext uri="{FF2B5EF4-FFF2-40B4-BE49-F238E27FC236}">
                  <a16:creationId xmlns:a16="http://schemas.microsoft.com/office/drawing/2014/main" id="{204949D0-4137-4AAB-A490-31B2E78EA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3338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2 h 98"/>
                <a:gd name="T10" fmla="*/ 178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5"/>
                    <a:pt x="18" y="0"/>
                    <a:pt x="28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8" y="86"/>
                  </a:cubicBezTo>
                  <a:cubicBezTo>
                    <a:pt x="175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9" name="Freeform 161">
              <a:extLst>
                <a:ext uri="{FF2B5EF4-FFF2-40B4-BE49-F238E27FC236}">
                  <a16:creationId xmlns:a16="http://schemas.microsoft.com/office/drawing/2014/main" id="{930E531D-2255-418A-9C95-E8D1DA854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0" name="Freeform 162">
              <a:extLst>
                <a:ext uri="{FF2B5EF4-FFF2-40B4-BE49-F238E27FC236}">
                  <a16:creationId xmlns:a16="http://schemas.microsoft.com/office/drawing/2014/main" id="{85A2E26F-C51E-4E79-B142-D48C2620E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5" y="1917700"/>
              <a:ext cx="65088" cy="34925"/>
            </a:xfrm>
            <a:custGeom>
              <a:avLst/>
              <a:gdLst>
                <a:gd name="T0" fmla="*/ 4 w 183"/>
                <a:gd name="T1" fmla="*/ 87 h 99"/>
                <a:gd name="T2" fmla="*/ 14 w 183"/>
                <a:gd name="T3" fmla="*/ 63 h 99"/>
                <a:gd name="T4" fmla="*/ 154 w 183"/>
                <a:gd name="T5" fmla="*/ 4 h 99"/>
                <a:gd name="T6" fmla="*/ 178 w 183"/>
                <a:gd name="T7" fmla="*/ 14 h 99"/>
                <a:gd name="T8" fmla="*/ 168 w 183"/>
                <a:gd name="T9" fmla="*/ 38 h 99"/>
                <a:gd name="T10" fmla="*/ 28 w 183"/>
                <a:gd name="T11" fmla="*/ 96 h 99"/>
                <a:gd name="T12" fmla="*/ 21 w 183"/>
                <a:gd name="T13" fmla="*/ 98 h 99"/>
                <a:gd name="T14" fmla="*/ 4 w 183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9">
                  <a:moveTo>
                    <a:pt x="4" y="87"/>
                  </a:moveTo>
                  <a:cubicBezTo>
                    <a:pt x="0" y="77"/>
                    <a:pt x="5" y="66"/>
                    <a:pt x="14" y="63"/>
                  </a:cubicBezTo>
                  <a:lnTo>
                    <a:pt x="154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2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4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1" name="Freeform 163">
              <a:extLst>
                <a:ext uri="{FF2B5EF4-FFF2-40B4-BE49-F238E27FC236}">
                  <a16:creationId xmlns:a16="http://schemas.microsoft.com/office/drawing/2014/main" id="{FE5D25F3-F47D-47C2-900F-886CECC41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2" name="Freeform 164">
              <a:extLst>
                <a:ext uri="{FF2B5EF4-FFF2-40B4-BE49-F238E27FC236}">
                  <a16:creationId xmlns:a16="http://schemas.microsoft.com/office/drawing/2014/main" id="{D5F90B3A-F432-485D-89E6-4D8CF281A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4" y="7"/>
                    <a:pt x="13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5" y="173"/>
                    <a:pt x="86" y="177"/>
                  </a:cubicBezTo>
                  <a:cubicBezTo>
                    <a:pt x="83" y="178"/>
                    <a:pt x="81" y="179"/>
                    <a:pt x="79" y="179"/>
                  </a:cubicBezTo>
                  <a:cubicBezTo>
                    <a:pt x="71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3" name="Freeform 165">
              <a:extLst>
                <a:ext uri="{FF2B5EF4-FFF2-40B4-BE49-F238E27FC236}">
                  <a16:creationId xmlns:a16="http://schemas.microsoft.com/office/drawing/2014/main" id="{FCD967E7-58C8-45C5-BC8F-DE652637F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070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4" name="Freeform 166">
              <a:extLst>
                <a:ext uri="{FF2B5EF4-FFF2-40B4-BE49-F238E27FC236}">
                  <a16:creationId xmlns:a16="http://schemas.microsoft.com/office/drawing/2014/main" id="{293539ED-E756-4D1F-A493-662DE4386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524000"/>
              <a:ext cx="26988" cy="68263"/>
            </a:xfrm>
            <a:custGeom>
              <a:avLst/>
              <a:gdLst>
                <a:gd name="T0" fmla="*/ 17 w 73"/>
                <a:gd name="T1" fmla="*/ 186 h 188"/>
                <a:gd name="T2" fmla="*/ 3 w 73"/>
                <a:gd name="T3" fmla="*/ 165 h 188"/>
                <a:gd name="T4" fmla="*/ 34 w 73"/>
                <a:gd name="T5" fmla="*/ 17 h 188"/>
                <a:gd name="T6" fmla="*/ 55 w 73"/>
                <a:gd name="T7" fmla="*/ 2 h 188"/>
                <a:gd name="T8" fmla="*/ 70 w 73"/>
                <a:gd name="T9" fmla="*/ 24 h 188"/>
                <a:gd name="T10" fmla="*/ 39 w 73"/>
                <a:gd name="T11" fmla="*/ 172 h 188"/>
                <a:gd name="T12" fmla="*/ 21 w 73"/>
                <a:gd name="T13" fmla="*/ 187 h 188"/>
                <a:gd name="T14" fmla="*/ 17 w 73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8">
                  <a:moveTo>
                    <a:pt x="17" y="186"/>
                  </a:moveTo>
                  <a:cubicBezTo>
                    <a:pt x="7" y="184"/>
                    <a:pt x="0" y="175"/>
                    <a:pt x="3" y="165"/>
                  </a:cubicBezTo>
                  <a:lnTo>
                    <a:pt x="34" y="17"/>
                  </a:lnTo>
                  <a:cubicBezTo>
                    <a:pt x="36" y="7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1"/>
                    <a:pt x="29" y="187"/>
                    <a:pt x="21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5" name="Freeform 167">
              <a:extLst>
                <a:ext uri="{FF2B5EF4-FFF2-40B4-BE49-F238E27FC236}">
                  <a16:creationId xmlns:a16="http://schemas.microsoft.com/office/drawing/2014/main" id="{03796863-DD4B-4A99-BC84-40206E5D4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33675"/>
              <a:ext cx="25400" cy="66675"/>
            </a:xfrm>
            <a:custGeom>
              <a:avLst/>
              <a:gdLst>
                <a:gd name="T0" fmla="*/ 16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6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0"/>
                    <a:pt x="29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6" name="Freeform 168">
              <a:extLst>
                <a:ext uri="{FF2B5EF4-FFF2-40B4-BE49-F238E27FC236}">
                  <a16:creationId xmlns:a16="http://schemas.microsoft.com/office/drawing/2014/main" id="{4D15D847-E3E2-4679-A55F-23DD27F66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2289175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3 w 189"/>
                <a:gd name="T7" fmla="*/ 2 h 70"/>
                <a:gd name="T8" fmla="*/ 171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3" y="2"/>
                  </a:cubicBezTo>
                  <a:lnTo>
                    <a:pt x="171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6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7" name="Freeform 169">
              <a:extLst>
                <a:ext uri="{FF2B5EF4-FFF2-40B4-BE49-F238E27FC236}">
                  <a16:creationId xmlns:a16="http://schemas.microsoft.com/office/drawing/2014/main" id="{606019E8-18D4-426D-BB4D-7F9832DDE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8588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7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8" name="Freeform 170">
              <a:extLst>
                <a:ext uri="{FF2B5EF4-FFF2-40B4-BE49-F238E27FC236}">
                  <a16:creationId xmlns:a16="http://schemas.microsoft.com/office/drawing/2014/main" id="{9D044CAD-EC2A-4CD1-A76A-71A03D190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063" y="1811338"/>
              <a:ext cx="60325" cy="44450"/>
            </a:xfrm>
            <a:custGeom>
              <a:avLst/>
              <a:gdLst>
                <a:gd name="T0" fmla="*/ 5 w 169"/>
                <a:gd name="T1" fmla="*/ 114 h 123"/>
                <a:gd name="T2" fmla="*/ 11 w 169"/>
                <a:gd name="T3" fmla="*/ 88 h 123"/>
                <a:gd name="T4" fmla="*/ 137 w 169"/>
                <a:gd name="T5" fmla="*/ 6 h 123"/>
                <a:gd name="T6" fmla="*/ 163 w 169"/>
                <a:gd name="T7" fmla="*/ 11 h 123"/>
                <a:gd name="T8" fmla="*/ 157 w 169"/>
                <a:gd name="T9" fmla="*/ 36 h 123"/>
                <a:gd name="T10" fmla="*/ 31 w 169"/>
                <a:gd name="T11" fmla="*/ 119 h 123"/>
                <a:gd name="T12" fmla="*/ 21 w 169"/>
                <a:gd name="T13" fmla="*/ 122 h 123"/>
                <a:gd name="T14" fmla="*/ 5 w 169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23">
                  <a:moveTo>
                    <a:pt x="5" y="114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7" y="6"/>
                  </a:lnTo>
                  <a:cubicBezTo>
                    <a:pt x="145" y="0"/>
                    <a:pt x="157" y="2"/>
                    <a:pt x="163" y="11"/>
                  </a:cubicBezTo>
                  <a:cubicBezTo>
                    <a:pt x="168" y="19"/>
                    <a:pt x="166" y="31"/>
                    <a:pt x="157" y="36"/>
                  </a:cubicBezTo>
                  <a:lnTo>
                    <a:pt x="31" y="119"/>
                  </a:lnTo>
                  <a:cubicBezTo>
                    <a:pt x="28" y="121"/>
                    <a:pt x="24" y="122"/>
                    <a:pt x="21" y="122"/>
                  </a:cubicBezTo>
                  <a:cubicBezTo>
                    <a:pt x="15" y="122"/>
                    <a:pt x="9" y="119"/>
                    <a:pt x="5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9" name="Freeform 171">
              <a:extLst>
                <a:ext uri="{FF2B5EF4-FFF2-40B4-BE49-F238E27FC236}">
                  <a16:creationId xmlns:a16="http://schemas.microsoft.com/office/drawing/2014/main" id="{335A52D4-7964-4FEE-B0C1-C23F4D2B6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2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7" y="31"/>
                    <a:pt x="158" y="36"/>
                  </a:cubicBezTo>
                  <a:lnTo>
                    <a:pt x="32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10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0" name="Freeform 172">
              <a:extLst>
                <a:ext uri="{FF2B5EF4-FFF2-40B4-BE49-F238E27FC236}">
                  <a16:creationId xmlns:a16="http://schemas.microsoft.com/office/drawing/2014/main" id="{D8A25463-B521-4A5D-9041-C2AB4A3F3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150" y="2657475"/>
              <a:ext cx="46038" cy="60325"/>
            </a:xfrm>
            <a:custGeom>
              <a:avLst/>
              <a:gdLst>
                <a:gd name="T0" fmla="*/ 89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8"/>
                  </a:moveTo>
                  <a:lnTo>
                    <a:pt x="6" y="31"/>
                  </a:lnTo>
                  <a:cubicBezTo>
                    <a:pt x="0" y="23"/>
                    <a:pt x="3" y="11"/>
                    <a:pt x="11" y="6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9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1" name="Freeform 173">
              <a:extLst>
                <a:ext uri="{FF2B5EF4-FFF2-40B4-BE49-F238E27FC236}">
                  <a16:creationId xmlns:a16="http://schemas.microsoft.com/office/drawing/2014/main" id="{8C3C786F-CA61-4C4E-AF0A-8E4245322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1606550"/>
              <a:ext cx="44450" cy="60325"/>
            </a:xfrm>
            <a:custGeom>
              <a:avLst/>
              <a:gdLst>
                <a:gd name="T0" fmla="*/ 88 w 125"/>
                <a:gd name="T1" fmla="*/ 157 h 167"/>
                <a:gd name="T2" fmla="*/ 5 w 125"/>
                <a:gd name="T3" fmla="*/ 31 h 167"/>
                <a:gd name="T4" fmla="*/ 11 w 125"/>
                <a:gd name="T5" fmla="*/ 5 h 167"/>
                <a:gd name="T6" fmla="*/ 36 w 125"/>
                <a:gd name="T7" fmla="*/ 11 h 167"/>
                <a:gd name="T8" fmla="*/ 119 w 125"/>
                <a:gd name="T9" fmla="*/ 137 h 167"/>
                <a:gd name="T10" fmla="*/ 113 w 125"/>
                <a:gd name="T11" fmla="*/ 163 h 167"/>
                <a:gd name="T12" fmla="*/ 103 w 125"/>
                <a:gd name="T13" fmla="*/ 166 h 167"/>
                <a:gd name="T14" fmla="*/ 88 w 125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7">
                  <a:moveTo>
                    <a:pt x="88" y="157"/>
                  </a:moveTo>
                  <a:lnTo>
                    <a:pt x="5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0" y="2"/>
                    <a:pt x="36" y="11"/>
                  </a:cubicBezTo>
                  <a:lnTo>
                    <a:pt x="119" y="137"/>
                  </a:lnTo>
                  <a:cubicBezTo>
                    <a:pt x="124" y="146"/>
                    <a:pt x="122" y="157"/>
                    <a:pt x="113" y="163"/>
                  </a:cubicBezTo>
                  <a:cubicBezTo>
                    <a:pt x="110" y="165"/>
                    <a:pt x="107" y="166"/>
                    <a:pt x="103" y="166"/>
                  </a:cubicBezTo>
                  <a:cubicBezTo>
                    <a:pt x="97" y="166"/>
                    <a:pt x="91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2" name="Freeform 174">
              <a:extLst>
                <a:ext uri="{FF2B5EF4-FFF2-40B4-BE49-F238E27FC236}">
                  <a16:creationId xmlns:a16="http://schemas.microsoft.com/office/drawing/2014/main" id="{23CDB5F6-D2CF-4B22-87F0-86FE4E3AC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7 w 128"/>
                <a:gd name="T7" fmla="*/ 6 h 166"/>
                <a:gd name="T8" fmla="*/ 122 w 128"/>
                <a:gd name="T9" fmla="*/ 31 h 166"/>
                <a:gd name="T10" fmla="*/ 37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3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7" y="6"/>
                  </a:cubicBezTo>
                  <a:cubicBezTo>
                    <a:pt x="125" y="12"/>
                    <a:pt x="127" y="23"/>
                    <a:pt x="122" y="31"/>
                  </a:cubicBezTo>
                  <a:lnTo>
                    <a:pt x="37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3" name="Freeform 175">
              <a:extLst>
                <a:ext uri="{FF2B5EF4-FFF2-40B4-BE49-F238E27FC236}">
                  <a16:creationId xmlns:a16="http://schemas.microsoft.com/office/drawing/2014/main" id="{F0859DA7-669C-4AB3-90F2-8FB34018C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5763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4" name="Freeform 176">
              <a:extLst>
                <a:ext uri="{FF2B5EF4-FFF2-40B4-BE49-F238E27FC236}">
                  <a16:creationId xmlns:a16="http://schemas.microsoft.com/office/drawing/2014/main" id="{B1A42E54-6CDF-4F0F-90AA-E3F15ECE7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3013" y="249872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2" y="30"/>
                    <a:pt x="0" y="19"/>
                    <a:pt x="6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5" name="Freeform 177">
              <a:extLst>
                <a:ext uri="{FF2B5EF4-FFF2-40B4-BE49-F238E27FC236}">
                  <a16:creationId xmlns:a16="http://schemas.microsoft.com/office/drawing/2014/main" id="{36E8CFB3-F33D-47FD-918F-196E30D0D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188" y="178117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5 h 125"/>
                <a:gd name="T8" fmla="*/ 156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" name="Freeform 178">
              <a:extLst>
                <a:ext uri="{FF2B5EF4-FFF2-40B4-BE49-F238E27FC236}">
                  <a16:creationId xmlns:a16="http://schemas.microsoft.com/office/drawing/2014/main" id="{D9ED8047-EAF9-47E2-8E02-539BE30B8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3" y="67"/>
                    <a:pt x="21" y="67"/>
                    <a:pt x="20" y="67"/>
                  </a:cubicBezTo>
                  <a:cubicBezTo>
                    <a:pt x="12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7" name="Freeform 179">
              <a:extLst>
                <a:ext uri="{FF2B5EF4-FFF2-40B4-BE49-F238E27FC236}">
                  <a16:creationId xmlns:a16="http://schemas.microsoft.com/office/drawing/2014/main" id="{F7DA1913-DDB7-4998-A7E7-B132017BD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238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8" name="Freeform 180">
              <a:extLst>
                <a:ext uri="{FF2B5EF4-FFF2-40B4-BE49-F238E27FC236}">
                  <a16:creationId xmlns:a16="http://schemas.microsoft.com/office/drawing/2014/main" id="{B1A643ED-5049-4024-9440-C21653DCB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2740025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9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7" y="6"/>
                    <a:pt x="39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0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9" name="Freeform 181">
              <a:extLst>
                <a:ext uri="{FF2B5EF4-FFF2-40B4-BE49-F238E27FC236}">
                  <a16:creationId xmlns:a16="http://schemas.microsoft.com/office/drawing/2014/main" id="{9A9D96FC-2556-4053-AE63-CC5E84D4F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2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2" y="185"/>
                    <a:pt x="52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0" name="Freeform 182">
              <a:extLst>
                <a:ext uri="{FF2B5EF4-FFF2-40B4-BE49-F238E27FC236}">
                  <a16:creationId xmlns:a16="http://schemas.microsoft.com/office/drawing/2014/main" id="{BB925926-9DA9-4859-81BA-88E9F4B3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088" y="1509713"/>
              <a:ext cx="26987" cy="74612"/>
            </a:xfrm>
            <a:custGeom>
              <a:avLst/>
              <a:gdLst>
                <a:gd name="T0" fmla="*/ 26 w 73"/>
                <a:gd name="T1" fmla="*/ 206 h 208"/>
                <a:gd name="T2" fmla="*/ 1 w 73"/>
                <a:gd name="T3" fmla="*/ 176 h 208"/>
                <a:gd name="T4" fmla="*/ 16 w 73"/>
                <a:gd name="T5" fmla="*/ 26 h 208"/>
                <a:gd name="T6" fmla="*/ 46 w 73"/>
                <a:gd name="T7" fmla="*/ 1 h 208"/>
                <a:gd name="T8" fmla="*/ 71 w 73"/>
                <a:gd name="T9" fmla="*/ 31 h 208"/>
                <a:gd name="T10" fmla="*/ 56 w 73"/>
                <a:gd name="T11" fmla="*/ 182 h 208"/>
                <a:gd name="T12" fmla="*/ 29 w 73"/>
                <a:gd name="T13" fmla="*/ 207 h 208"/>
                <a:gd name="T14" fmla="*/ 26 w 73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7" y="11"/>
                    <a:pt x="31" y="0"/>
                    <a:pt x="46" y="1"/>
                  </a:cubicBezTo>
                  <a:cubicBezTo>
                    <a:pt x="61" y="2"/>
                    <a:pt x="72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1" name="Freeform 183">
              <a:extLst>
                <a:ext uri="{FF2B5EF4-FFF2-40B4-BE49-F238E27FC236}">
                  <a16:creationId xmlns:a16="http://schemas.microsoft.com/office/drawing/2014/main" id="{4AE29CF4-EA4B-477B-89D3-9B7C2C0D4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2" name="Freeform 184">
              <a:extLst>
                <a:ext uri="{FF2B5EF4-FFF2-40B4-BE49-F238E27FC236}">
                  <a16:creationId xmlns:a16="http://schemas.microsoft.com/office/drawing/2014/main" id="{73EE521D-E3BE-4D69-B358-B3F2EE45D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6" y="61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3" name="Freeform 185">
              <a:extLst>
                <a:ext uri="{FF2B5EF4-FFF2-40B4-BE49-F238E27FC236}">
                  <a16:creationId xmlns:a16="http://schemas.microsoft.com/office/drawing/2014/main" id="{B9E6AE13-B1C9-4F4F-BCA2-A53B6C2A0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4" name="Freeform 186">
              <a:extLst>
                <a:ext uri="{FF2B5EF4-FFF2-40B4-BE49-F238E27FC236}">
                  <a16:creationId xmlns:a16="http://schemas.microsoft.com/office/drawing/2014/main" id="{A1C41231-DCF7-411E-949D-B8BED8FCD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1 w 180"/>
                <a:gd name="T5" fmla="*/ 9 h 155"/>
                <a:gd name="T6" fmla="*/ 170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1" y="9"/>
                  </a:lnTo>
                  <a:cubicBezTo>
                    <a:pt x="142" y="0"/>
                    <a:pt x="160" y="1"/>
                    <a:pt x="170" y="13"/>
                  </a:cubicBezTo>
                  <a:cubicBezTo>
                    <a:pt x="179" y="25"/>
                    <a:pt x="178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5" name="Freeform 187">
              <a:extLst>
                <a:ext uri="{FF2B5EF4-FFF2-40B4-BE49-F238E27FC236}">
                  <a16:creationId xmlns:a16="http://schemas.microsoft.com/office/drawing/2014/main" id="{2C97A67B-CBC0-4EDF-9B43-C42AE68EA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1" y="10"/>
                  </a:lnTo>
                  <a:cubicBezTo>
                    <a:pt x="143" y="0"/>
                    <a:pt x="160" y="2"/>
                    <a:pt x="170" y="14"/>
                  </a:cubicBezTo>
                  <a:cubicBezTo>
                    <a:pt x="179" y="25"/>
                    <a:pt x="178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" name="Freeform 188">
              <a:extLst>
                <a:ext uri="{FF2B5EF4-FFF2-40B4-BE49-F238E27FC236}">
                  <a16:creationId xmlns:a16="http://schemas.microsoft.com/office/drawing/2014/main" id="{2709215C-AF2C-4052-87A0-2234EED03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2363" y="2617788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6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6" y="175"/>
                  </a:cubicBezTo>
                  <a:cubicBezTo>
                    <a:pt x="118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7" name="Freeform 189">
              <a:extLst>
                <a:ext uri="{FF2B5EF4-FFF2-40B4-BE49-F238E27FC236}">
                  <a16:creationId xmlns:a16="http://schemas.microsoft.com/office/drawing/2014/main" id="{22704D81-0F9B-44E9-A5BD-1FD14712E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1643063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8" name="Freeform 190">
              <a:extLst>
                <a:ext uri="{FF2B5EF4-FFF2-40B4-BE49-F238E27FC236}">
                  <a16:creationId xmlns:a16="http://schemas.microsoft.com/office/drawing/2014/main" id="{2A840C14-E054-4FF0-A049-BF16CDEB5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1585913"/>
              <a:ext cx="49213" cy="69850"/>
            </a:xfrm>
            <a:custGeom>
              <a:avLst/>
              <a:gdLst>
                <a:gd name="T0" fmla="*/ 19 w 136"/>
                <a:gd name="T1" fmla="*/ 190 h 194"/>
                <a:gd name="T2" fmla="*/ 8 w 136"/>
                <a:gd name="T3" fmla="*/ 152 h 194"/>
                <a:gd name="T4" fmla="*/ 79 w 136"/>
                <a:gd name="T5" fmla="*/ 19 h 194"/>
                <a:gd name="T6" fmla="*/ 116 w 136"/>
                <a:gd name="T7" fmla="*/ 7 h 194"/>
                <a:gd name="T8" fmla="*/ 128 w 136"/>
                <a:gd name="T9" fmla="*/ 45 h 194"/>
                <a:gd name="T10" fmla="*/ 56 w 136"/>
                <a:gd name="T11" fmla="*/ 178 h 194"/>
                <a:gd name="T12" fmla="*/ 32 w 136"/>
                <a:gd name="T13" fmla="*/ 193 h 194"/>
                <a:gd name="T14" fmla="*/ 19 w 136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94">
                  <a:moveTo>
                    <a:pt x="19" y="190"/>
                  </a:moveTo>
                  <a:cubicBezTo>
                    <a:pt x="6" y="182"/>
                    <a:pt x="0" y="166"/>
                    <a:pt x="8" y="152"/>
                  </a:cubicBezTo>
                  <a:lnTo>
                    <a:pt x="79" y="19"/>
                  </a:lnTo>
                  <a:cubicBezTo>
                    <a:pt x="86" y="5"/>
                    <a:pt x="103" y="0"/>
                    <a:pt x="116" y="7"/>
                  </a:cubicBezTo>
                  <a:cubicBezTo>
                    <a:pt x="130" y="15"/>
                    <a:pt x="135" y="31"/>
                    <a:pt x="128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8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9" name="Freeform 191">
              <a:extLst>
                <a:ext uri="{FF2B5EF4-FFF2-40B4-BE49-F238E27FC236}">
                  <a16:creationId xmlns:a16="http://schemas.microsoft.com/office/drawing/2014/main" id="{BBDF01EC-A2A7-4513-837A-344409F7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3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0" name="Freeform 192">
              <a:extLst>
                <a:ext uri="{FF2B5EF4-FFF2-40B4-BE49-F238E27FC236}">
                  <a16:creationId xmlns:a16="http://schemas.microsoft.com/office/drawing/2014/main" id="{BE3E5C9E-B37B-40E8-9F77-68B541024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175" y="2439988"/>
              <a:ext cx="71438" cy="47625"/>
            </a:xfrm>
            <a:custGeom>
              <a:avLst/>
              <a:gdLst>
                <a:gd name="T0" fmla="*/ 152 w 198"/>
                <a:gd name="T1" fmla="*/ 127 h 131"/>
                <a:gd name="T2" fmla="*/ 19 w 198"/>
                <a:gd name="T3" fmla="*/ 56 h 131"/>
                <a:gd name="T4" fmla="*/ 7 w 198"/>
                <a:gd name="T5" fmla="*/ 19 h 131"/>
                <a:gd name="T6" fmla="*/ 45 w 198"/>
                <a:gd name="T7" fmla="*/ 7 h 131"/>
                <a:gd name="T8" fmla="*/ 178 w 198"/>
                <a:gd name="T9" fmla="*/ 78 h 131"/>
                <a:gd name="T10" fmla="*/ 190 w 198"/>
                <a:gd name="T11" fmla="*/ 116 h 131"/>
                <a:gd name="T12" fmla="*/ 165 w 198"/>
                <a:gd name="T13" fmla="*/ 130 h 131"/>
                <a:gd name="T14" fmla="*/ 152 w 198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2" y="85"/>
                    <a:pt x="197" y="102"/>
                    <a:pt x="190" y="116"/>
                  </a:cubicBezTo>
                  <a:cubicBezTo>
                    <a:pt x="185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1" name="Freeform 193">
              <a:extLst>
                <a:ext uri="{FF2B5EF4-FFF2-40B4-BE49-F238E27FC236}">
                  <a16:creationId xmlns:a16="http://schemas.microsoft.com/office/drawing/2014/main" id="{30BBA95E-8C18-42F2-88BF-A1EA84EA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2" name="Freeform 194">
              <a:extLst>
                <a:ext uri="{FF2B5EF4-FFF2-40B4-BE49-F238E27FC236}">
                  <a16:creationId xmlns:a16="http://schemas.microsoft.com/office/drawing/2014/main" id="{225C141E-1F33-4765-B2D0-13C809B1F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3" y="1973263"/>
              <a:ext cx="74612" cy="38100"/>
            </a:xfrm>
            <a:custGeom>
              <a:avLst/>
              <a:gdLst>
                <a:gd name="T0" fmla="*/ 5 w 208"/>
                <a:gd name="T1" fmla="*/ 83 h 104"/>
                <a:gd name="T2" fmla="*/ 23 w 208"/>
                <a:gd name="T3" fmla="*/ 49 h 104"/>
                <a:gd name="T4" fmla="*/ 168 w 208"/>
                <a:gd name="T5" fmla="*/ 5 h 104"/>
                <a:gd name="T6" fmla="*/ 202 w 208"/>
                <a:gd name="T7" fmla="*/ 23 h 104"/>
                <a:gd name="T8" fmla="*/ 184 w 208"/>
                <a:gd name="T9" fmla="*/ 58 h 104"/>
                <a:gd name="T10" fmla="*/ 39 w 208"/>
                <a:gd name="T11" fmla="*/ 102 h 104"/>
                <a:gd name="T12" fmla="*/ 31 w 208"/>
                <a:gd name="T13" fmla="*/ 103 h 104"/>
                <a:gd name="T14" fmla="*/ 5 w 208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4">
                  <a:moveTo>
                    <a:pt x="5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8" y="5"/>
                  </a:lnTo>
                  <a:cubicBezTo>
                    <a:pt x="182" y="0"/>
                    <a:pt x="198" y="8"/>
                    <a:pt x="202" y="23"/>
                  </a:cubicBezTo>
                  <a:cubicBezTo>
                    <a:pt x="207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5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3" name="Freeform 195">
              <a:extLst>
                <a:ext uri="{FF2B5EF4-FFF2-40B4-BE49-F238E27FC236}">
                  <a16:creationId xmlns:a16="http://schemas.microsoft.com/office/drawing/2014/main" id="{95FFCD77-1BDA-495A-A6B5-F7F96A30A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4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3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4" name="Freeform 196">
              <a:extLst>
                <a:ext uri="{FF2B5EF4-FFF2-40B4-BE49-F238E27FC236}">
                  <a16:creationId xmlns:a16="http://schemas.microsoft.com/office/drawing/2014/main" id="{61F2CBEB-DF0D-4401-B000-5F38483CC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575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3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8" y="197"/>
                    <a:pt x="83" y="201"/>
                  </a:cubicBezTo>
                  <a:cubicBezTo>
                    <a:pt x="80" y="202"/>
                    <a:pt x="78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5" name="Freeform 197">
              <a:extLst>
                <a:ext uri="{FF2B5EF4-FFF2-40B4-BE49-F238E27FC236}">
                  <a16:creationId xmlns:a16="http://schemas.microsoft.com/office/drawing/2014/main" id="{90ADBB7A-C0CE-42B4-99CF-F18F5FAD9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0" y="1528763"/>
              <a:ext cx="38100" cy="73025"/>
            </a:xfrm>
            <a:custGeom>
              <a:avLst/>
              <a:gdLst>
                <a:gd name="T0" fmla="*/ 48 w 107"/>
                <a:gd name="T1" fmla="*/ 184 h 205"/>
                <a:gd name="T2" fmla="*/ 4 w 107"/>
                <a:gd name="T3" fmla="*/ 39 h 205"/>
                <a:gd name="T4" fmla="*/ 23 w 107"/>
                <a:gd name="T5" fmla="*/ 5 h 205"/>
                <a:gd name="T6" fmla="*/ 57 w 107"/>
                <a:gd name="T7" fmla="*/ 23 h 205"/>
                <a:gd name="T8" fmla="*/ 101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8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3" y="5"/>
                  </a:cubicBezTo>
                  <a:cubicBezTo>
                    <a:pt x="37" y="0"/>
                    <a:pt x="53" y="9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6" name="Freeform 198">
              <a:extLst>
                <a:ext uri="{FF2B5EF4-FFF2-40B4-BE49-F238E27FC236}">
                  <a16:creationId xmlns:a16="http://schemas.microsoft.com/office/drawing/2014/main" id="{9AB88DB8-2640-4E94-BFFB-40E49E968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3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70" y="0"/>
                    <a:pt x="84" y="5"/>
                  </a:cubicBezTo>
                  <a:cubicBezTo>
                    <a:pt x="99" y="10"/>
                    <a:pt x="107" y="25"/>
                    <a:pt x="103" y="40"/>
                  </a:cubicBezTo>
                  <a:lnTo>
                    <a:pt x="57" y="184"/>
                  </a:lnTo>
                  <a:cubicBezTo>
                    <a:pt x="53" y="196"/>
                    <a:pt x="43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7" name="Freeform 199">
              <a:extLst>
                <a:ext uri="{FF2B5EF4-FFF2-40B4-BE49-F238E27FC236}">
                  <a16:creationId xmlns:a16="http://schemas.microsoft.com/office/drawing/2014/main" id="{45065239-5C53-45BA-B367-CC7869C31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863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9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9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8" name="Freeform 200">
              <a:extLst>
                <a:ext uri="{FF2B5EF4-FFF2-40B4-BE49-F238E27FC236}">
                  <a16:creationId xmlns:a16="http://schemas.microsoft.com/office/drawing/2014/main" id="{4664420E-8783-4DB6-8023-184ADCE9B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5" y="2339975"/>
              <a:ext cx="74613" cy="38100"/>
            </a:xfrm>
            <a:custGeom>
              <a:avLst/>
              <a:gdLst>
                <a:gd name="T0" fmla="*/ 166 w 207"/>
                <a:gd name="T1" fmla="*/ 103 h 105"/>
                <a:gd name="T2" fmla="*/ 22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6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6" y="103"/>
                  </a:moveTo>
                  <a:lnTo>
                    <a:pt x="22" y="58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7"/>
                    <a:pt x="186" y="104"/>
                    <a:pt x="175" y="104"/>
                  </a:cubicBezTo>
                  <a:cubicBezTo>
                    <a:pt x="172" y="104"/>
                    <a:pt x="169" y="104"/>
                    <a:pt x="166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9" name="Freeform 201">
              <a:extLst>
                <a:ext uri="{FF2B5EF4-FFF2-40B4-BE49-F238E27FC236}">
                  <a16:creationId xmlns:a16="http://schemas.microsoft.com/office/drawing/2014/main" id="{2B2DCA76-1414-4C66-A1BB-17A2BB1AF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0" name="Freeform 202">
              <a:extLst>
                <a:ext uri="{FF2B5EF4-FFF2-40B4-BE49-F238E27FC236}">
                  <a16:creationId xmlns:a16="http://schemas.microsoft.com/office/drawing/2014/main" id="{0E3EF2DF-0723-4467-B6F4-289790644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18621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5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6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5" y="126"/>
                  </a:lnTo>
                  <a:cubicBezTo>
                    <a:pt x="41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1" name="Freeform 203">
              <a:extLst>
                <a:ext uri="{FF2B5EF4-FFF2-40B4-BE49-F238E27FC236}">
                  <a16:creationId xmlns:a16="http://schemas.microsoft.com/office/drawing/2014/main" id="{19C9C2B3-E61B-4058-A438-01082726F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21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9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2" name="Freeform 204">
              <a:extLst>
                <a:ext uri="{FF2B5EF4-FFF2-40B4-BE49-F238E27FC236}">
                  <a16:creationId xmlns:a16="http://schemas.microsoft.com/office/drawing/2014/main" id="{6E43082C-F89D-439C-9943-BA9E8EBC0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3" name="Freeform 205">
              <a:extLst>
                <a:ext uri="{FF2B5EF4-FFF2-40B4-BE49-F238E27FC236}">
                  <a16:creationId xmlns:a16="http://schemas.microsoft.com/office/drawing/2014/main" id="{55525C54-E904-4697-AC49-2A52C4CD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8 w 134"/>
                <a:gd name="T3" fmla="*/ 44 h 194"/>
                <a:gd name="T4" fmla="*/ 19 w 134"/>
                <a:gd name="T5" fmla="*/ 7 h 194"/>
                <a:gd name="T6" fmla="*/ 57 w 134"/>
                <a:gd name="T7" fmla="*/ 18 h 194"/>
                <a:gd name="T8" fmla="*/ 126 w 134"/>
                <a:gd name="T9" fmla="*/ 152 h 194"/>
                <a:gd name="T10" fmla="*/ 115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8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7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5" y="190"/>
                  </a:cubicBezTo>
                  <a:cubicBezTo>
                    <a:pt x="111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4" name="Freeform 206">
              <a:extLst>
                <a:ext uri="{FF2B5EF4-FFF2-40B4-BE49-F238E27FC236}">
                  <a16:creationId xmlns:a16="http://schemas.microsoft.com/office/drawing/2014/main" id="{46D0E4A6-45F9-4B88-A157-3253B2B4B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4588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10 w 160"/>
                <a:gd name="T3" fmla="*/ 130 h 176"/>
                <a:gd name="T4" fmla="*/ 107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10" y="130"/>
                  </a:cubicBezTo>
                  <a:lnTo>
                    <a:pt x="107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2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5" name="Freeform 207">
              <a:extLst>
                <a:ext uri="{FF2B5EF4-FFF2-40B4-BE49-F238E27FC236}">
                  <a16:creationId xmlns:a16="http://schemas.microsoft.com/office/drawing/2014/main" id="{B5D4F0D7-03CE-4EF6-A59D-C886B3B0E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6" name="Freeform 208">
              <a:extLst>
                <a:ext uri="{FF2B5EF4-FFF2-40B4-BE49-F238E27FC236}">
                  <a16:creationId xmlns:a16="http://schemas.microsoft.com/office/drawing/2014/main" id="{DA281EF1-0F8C-4C40-8E77-28C63DCF0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25400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3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3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7" name="Freeform 209">
              <a:extLst>
                <a:ext uri="{FF2B5EF4-FFF2-40B4-BE49-F238E27FC236}">
                  <a16:creationId xmlns:a16="http://schemas.microsoft.com/office/drawing/2014/main" id="{78D812FF-682E-4B2D-90B3-64E979300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8" name="Freeform 210">
              <a:extLst>
                <a:ext uri="{FF2B5EF4-FFF2-40B4-BE49-F238E27FC236}">
                  <a16:creationId xmlns:a16="http://schemas.microsoft.com/office/drawing/2014/main" id="{ED541D4E-B73A-41B0-A3C4-9DD3CC6D8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788" y="2106613"/>
              <a:ext cx="74612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7 w 209"/>
                <a:gd name="T5" fmla="*/ 2 h 71"/>
                <a:gd name="T6" fmla="*/ 207 w 209"/>
                <a:gd name="T7" fmla="*/ 27 h 71"/>
                <a:gd name="T8" fmla="*/ 182 w 209"/>
                <a:gd name="T9" fmla="*/ 57 h 71"/>
                <a:gd name="T10" fmla="*/ 31 w 209"/>
                <a:gd name="T11" fmla="*/ 70 h 71"/>
                <a:gd name="T12" fmla="*/ 29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7" y="2"/>
                  </a:lnTo>
                  <a:cubicBezTo>
                    <a:pt x="192" y="0"/>
                    <a:pt x="205" y="11"/>
                    <a:pt x="207" y="27"/>
                  </a:cubicBezTo>
                  <a:cubicBezTo>
                    <a:pt x="208" y="42"/>
                    <a:pt x="197" y="55"/>
                    <a:pt x="182" y="57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9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9" name="Freeform 211">
              <a:extLst>
                <a:ext uri="{FF2B5EF4-FFF2-40B4-BE49-F238E27FC236}">
                  <a16:creationId xmlns:a16="http://schemas.microsoft.com/office/drawing/2014/main" id="{4CD0E665-749A-4765-928A-475530508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5" y="2193925"/>
              <a:ext cx="74613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6 w 209"/>
                <a:gd name="T5" fmla="*/ 1 h 71"/>
                <a:gd name="T6" fmla="*/ 207 w 209"/>
                <a:gd name="T7" fmla="*/ 26 h 71"/>
                <a:gd name="T8" fmla="*/ 181 w 209"/>
                <a:gd name="T9" fmla="*/ 56 h 71"/>
                <a:gd name="T10" fmla="*/ 31 w 209"/>
                <a:gd name="T11" fmla="*/ 70 h 71"/>
                <a:gd name="T12" fmla="*/ 28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6" y="1"/>
                  </a:lnTo>
                  <a:cubicBezTo>
                    <a:pt x="192" y="0"/>
                    <a:pt x="205" y="11"/>
                    <a:pt x="207" y="26"/>
                  </a:cubicBezTo>
                  <a:cubicBezTo>
                    <a:pt x="208" y="42"/>
                    <a:pt x="197" y="55"/>
                    <a:pt x="181" y="56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8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0" name="Freeform 212">
              <a:extLst>
                <a:ext uri="{FF2B5EF4-FFF2-40B4-BE49-F238E27FC236}">
                  <a16:creationId xmlns:a16="http://schemas.microsoft.com/office/drawing/2014/main" id="{FCDB83EC-4FF8-42F1-80CA-7A84A5AA9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2743200"/>
              <a:ext cx="26987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6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1" y="206"/>
                    <a:pt x="45" y="207"/>
                  </a:cubicBezTo>
                  <a:cubicBezTo>
                    <a:pt x="45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1" name="Freeform 213">
              <a:extLst>
                <a:ext uri="{FF2B5EF4-FFF2-40B4-BE49-F238E27FC236}">
                  <a16:creationId xmlns:a16="http://schemas.microsoft.com/office/drawing/2014/main" id="{EF392232-2C4C-408B-9725-4B210BEF6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150653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2" name="Freeform 214">
              <a:extLst>
                <a:ext uri="{FF2B5EF4-FFF2-40B4-BE49-F238E27FC236}">
                  <a16:creationId xmlns:a16="http://schemas.microsoft.com/office/drawing/2014/main" id="{F28E2483-1733-4D8C-8CB6-DE971669F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9250" y="1778000"/>
              <a:ext cx="717550" cy="769938"/>
            </a:xfrm>
            <a:custGeom>
              <a:avLst/>
              <a:gdLst>
                <a:gd name="T0" fmla="*/ 1410 w 1995"/>
                <a:gd name="T1" fmla="*/ 1242 h 2139"/>
                <a:gd name="T2" fmla="*/ 1433 w 1995"/>
                <a:gd name="T3" fmla="*/ 895 h 2139"/>
                <a:gd name="T4" fmla="*/ 1540 w 1995"/>
                <a:gd name="T5" fmla="*/ 908 h 2139"/>
                <a:gd name="T6" fmla="*/ 1994 w 1995"/>
                <a:gd name="T7" fmla="*/ 454 h 2139"/>
                <a:gd name="T8" fmla="*/ 1540 w 1995"/>
                <a:gd name="T9" fmla="*/ 0 h 2139"/>
                <a:gd name="T10" fmla="*/ 1087 w 1995"/>
                <a:gd name="T11" fmla="*/ 454 h 2139"/>
                <a:gd name="T12" fmla="*/ 1190 w 1995"/>
                <a:gd name="T13" fmla="*/ 742 h 2139"/>
                <a:gd name="T14" fmla="*/ 893 w 1995"/>
                <a:gd name="T15" fmla="*/ 925 h 2139"/>
                <a:gd name="T16" fmla="*/ 454 w 1995"/>
                <a:gd name="T17" fmla="*/ 586 h 2139"/>
                <a:gd name="T18" fmla="*/ 0 w 1995"/>
                <a:gd name="T19" fmla="*/ 1040 h 2139"/>
                <a:gd name="T20" fmla="*/ 454 w 1995"/>
                <a:gd name="T21" fmla="*/ 1494 h 2139"/>
                <a:gd name="T22" fmla="*/ 858 w 1995"/>
                <a:gd name="T23" fmla="*/ 1247 h 2139"/>
                <a:gd name="T24" fmla="*/ 1154 w 1995"/>
                <a:gd name="T25" fmla="*/ 1404 h 2139"/>
                <a:gd name="T26" fmla="*/ 1057 w 1995"/>
                <a:gd name="T27" fmla="*/ 1684 h 2139"/>
                <a:gd name="T28" fmla="*/ 1511 w 1995"/>
                <a:gd name="T29" fmla="*/ 2138 h 2139"/>
                <a:gd name="T30" fmla="*/ 1965 w 1995"/>
                <a:gd name="T31" fmla="*/ 1684 h 2139"/>
                <a:gd name="T32" fmla="*/ 1511 w 1995"/>
                <a:gd name="T33" fmla="*/ 1230 h 2139"/>
                <a:gd name="T34" fmla="*/ 1410 w 1995"/>
                <a:gd name="T35" fmla="*/ 1242 h 2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5" h="2139">
                  <a:moveTo>
                    <a:pt x="1410" y="1242"/>
                  </a:moveTo>
                  <a:cubicBezTo>
                    <a:pt x="1238" y="1079"/>
                    <a:pt x="1346" y="957"/>
                    <a:pt x="1433" y="895"/>
                  </a:cubicBezTo>
                  <a:cubicBezTo>
                    <a:pt x="1467" y="903"/>
                    <a:pt x="1503" y="908"/>
                    <a:pt x="1540" y="908"/>
                  </a:cubicBezTo>
                  <a:cubicBezTo>
                    <a:pt x="1791" y="908"/>
                    <a:pt x="1994" y="705"/>
                    <a:pt x="1994" y="454"/>
                  </a:cubicBezTo>
                  <a:cubicBezTo>
                    <a:pt x="1994" y="204"/>
                    <a:pt x="1791" y="0"/>
                    <a:pt x="1540" y="0"/>
                  </a:cubicBezTo>
                  <a:cubicBezTo>
                    <a:pt x="1290" y="0"/>
                    <a:pt x="1087" y="204"/>
                    <a:pt x="1087" y="454"/>
                  </a:cubicBezTo>
                  <a:cubicBezTo>
                    <a:pt x="1087" y="564"/>
                    <a:pt x="1125" y="664"/>
                    <a:pt x="1190" y="742"/>
                  </a:cubicBezTo>
                  <a:cubicBezTo>
                    <a:pt x="1182" y="1002"/>
                    <a:pt x="1004" y="970"/>
                    <a:pt x="893" y="925"/>
                  </a:cubicBezTo>
                  <a:cubicBezTo>
                    <a:pt x="842" y="730"/>
                    <a:pt x="665" y="586"/>
                    <a:pt x="454" y="586"/>
                  </a:cubicBezTo>
                  <a:cubicBezTo>
                    <a:pt x="204" y="586"/>
                    <a:pt x="0" y="789"/>
                    <a:pt x="0" y="1040"/>
                  </a:cubicBezTo>
                  <a:cubicBezTo>
                    <a:pt x="0" y="1290"/>
                    <a:pt x="204" y="1494"/>
                    <a:pt x="454" y="1494"/>
                  </a:cubicBezTo>
                  <a:cubicBezTo>
                    <a:pt x="630" y="1494"/>
                    <a:pt x="783" y="1393"/>
                    <a:pt x="858" y="1247"/>
                  </a:cubicBezTo>
                  <a:cubicBezTo>
                    <a:pt x="1079" y="1167"/>
                    <a:pt x="1139" y="1305"/>
                    <a:pt x="1154" y="1404"/>
                  </a:cubicBezTo>
                  <a:cubicBezTo>
                    <a:pt x="1093" y="1481"/>
                    <a:pt x="1057" y="1578"/>
                    <a:pt x="1057" y="1684"/>
                  </a:cubicBezTo>
                  <a:cubicBezTo>
                    <a:pt x="1057" y="1935"/>
                    <a:pt x="1260" y="2138"/>
                    <a:pt x="1511" y="2138"/>
                  </a:cubicBezTo>
                  <a:cubicBezTo>
                    <a:pt x="1761" y="2138"/>
                    <a:pt x="1965" y="1935"/>
                    <a:pt x="1965" y="1684"/>
                  </a:cubicBezTo>
                  <a:cubicBezTo>
                    <a:pt x="1965" y="1433"/>
                    <a:pt x="1761" y="1230"/>
                    <a:pt x="1511" y="1230"/>
                  </a:cubicBezTo>
                  <a:cubicBezTo>
                    <a:pt x="1476" y="1230"/>
                    <a:pt x="1442" y="1235"/>
                    <a:pt x="1410" y="1242"/>
                  </a:cubicBez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56" name="Group 1355">
            <a:extLst>
              <a:ext uri="{FF2B5EF4-FFF2-40B4-BE49-F238E27FC236}">
                <a16:creationId xmlns:a16="http://schemas.microsoft.com/office/drawing/2014/main" id="{782B0DF3-9864-4E21-8771-AC993E24CF76}"/>
              </a:ext>
            </a:extLst>
          </p:cNvPr>
          <p:cNvGrpSpPr/>
          <p:nvPr/>
        </p:nvGrpSpPr>
        <p:grpSpPr>
          <a:xfrm>
            <a:off x="9967557" y="2945504"/>
            <a:ext cx="966992" cy="966992"/>
            <a:chOff x="6407150" y="3084513"/>
            <a:chExt cx="1420813" cy="1420812"/>
          </a:xfrm>
        </p:grpSpPr>
        <p:sp>
          <p:nvSpPr>
            <p:cNvPr id="1431" name="Freeform 215">
              <a:extLst>
                <a:ext uri="{FF2B5EF4-FFF2-40B4-BE49-F238E27FC236}">
                  <a16:creationId xmlns:a16="http://schemas.microsoft.com/office/drawing/2014/main" id="{A5C9B626-55F2-438A-BEF5-1C6452B06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3084513"/>
              <a:ext cx="1420813" cy="1420812"/>
            </a:xfrm>
            <a:custGeom>
              <a:avLst/>
              <a:gdLst>
                <a:gd name="T0" fmla="*/ 1973 w 3948"/>
                <a:gd name="T1" fmla="*/ 3946 h 3947"/>
                <a:gd name="T2" fmla="*/ 0 w 3948"/>
                <a:gd name="T3" fmla="*/ 1973 h 3947"/>
                <a:gd name="T4" fmla="*/ 1973 w 3948"/>
                <a:gd name="T5" fmla="*/ 0 h 3947"/>
                <a:gd name="T6" fmla="*/ 3947 w 3948"/>
                <a:gd name="T7" fmla="*/ 1973 h 3947"/>
                <a:gd name="T8" fmla="*/ 1973 w 3948"/>
                <a:gd name="T9" fmla="*/ 3946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8" h="3947">
                  <a:moveTo>
                    <a:pt x="1973" y="3946"/>
                  </a:moveTo>
                  <a:cubicBezTo>
                    <a:pt x="883" y="3946"/>
                    <a:pt x="0" y="3062"/>
                    <a:pt x="0" y="1973"/>
                  </a:cubicBezTo>
                  <a:cubicBezTo>
                    <a:pt x="0" y="883"/>
                    <a:pt x="883" y="0"/>
                    <a:pt x="1973" y="0"/>
                  </a:cubicBezTo>
                  <a:cubicBezTo>
                    <a:pt x="3063" y="0"/>
                    <a:pt x="3947" y="883"/>
                    <a:pt x="3947" y="1973"/>
                  </a:cubicBezTo>
                  <a:cubicBezTo>
                    <a:pt x="3947" y="3062"/>
                    <a:pt x="3063" y="3946"/>
                    <a:pt x="1973" y="3946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2" name="Freeform 216">
              <a:extLst>
                <a:ext uri="{FF2B5EF4-FFF2-40B4-BE49-F238E27FC236}">
                  <a16:creationId xmlns:a16="http://schemas.microsoft.com/office/drawing/2014/main" id="{17FDE183-C849-4DE6-82F6-018B88EE3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3119438"/>
              <a:ext cx="1352550" cy="1352550"/>
            </a:xfrm>
            <a:custGeom>
              <a:avLst/>
              <a:gdLst>
                <a:gd name="T0" fmla="*/ 1878 w 3758"/>
                <a:gd name="T1" fmla="*/ 3756 h 3757"/>
                <a:gd name="T2" fmla="*/ 0 w 3758"/>
                <a:gd name="T3" fmla="*/ 1878 h 3757"/>
                <a:gd name="T4" fmla="*/ 1878 w 3758"/>
                <a:gd name="T5" fmla="*/ 0 h 3757"/>
                <a:gd name="T6" fmla="*/ 3757 w 3758"/>
                <a:gd name="T7" fmla="*/ 1878 h 3757"/>
                <a:gd name="T8" fmla="*/ 1878 w 3758"/>
                <a:gd name="T9" fmla="*/ 3756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7">
                  <a:moveTo>
                    <a:pt x="1878" y="3756"/>
                  </a:moveTo>
                  <a:cubicBezTo>
                    <a:pt x="841" y="3756"/>
                    <a:pt x="0" y="2915"/>
                    <a:pt x="0" y="1878"/>
                  </a:cubicBezTo>
                  <a:cubicBezTo>
                    <a:pt x="0" y="841"/>
                    <a:pt x="841" y="0"/>
                    <a:pt x="1878" y="0"/>
                  </a:cubicBezTo>
                  <a:cubicBezTo>
                    <a:pt x="2916" y="0"/>
                    <a:pt x="3757" y="841"/>
                    <a:pt x="3757" y="1878"/>
                  </a:cubicBezTo>
                  <a:cubicBezTo>
                    <a:pt x="3757" y="2915"/>
                    <a:pt x="2916" y="3756"/>
                    <a:pt x="1878" y="3756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3" name="Freeform 217">
              <a:extLst>
                <a:ext uri="{FF2B5EF4-FFF2-40B4-BE49-F238E27FC236}">
                  <a16:creationId xmlns:a16="http://schemas.microsoft.com/office/drawing/2014/main" id="{EA2BF336-0D70-477A-8D43-549A8E7D5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3130550"/>
              <a:ext cx="1143000" cy="1339850"/>
            </a:xfrm>
            <a:custGeom>
              <a:avLst/>
              <a:gdLst>
                <a:gd name="T0" fmla="*/ 1878 w 3177"/>
                <a:gd name="T1" fmla="*/ 3722 h 3723"/>
                <a:gd name="T2" fmla="*/ 0 w 3177"/>
                <a:gd name="T3" fmla="*/ 1844 h 3723"/>
                <a:gd name="T4" fmla="*/ 1520 w 3177"/>
                <a:gd name="T5" fmla="*/ 0 h 3723"/>
                <a:gd name="T6" fmla="*/ 939 w 3177"/>
                <a:gd name="T7" fmla="*/ 1358 h 3723"/>
                <a:gd name="T8" fmla="*/ 2818 w 3177"/>
                <a:gd name="T9" fmla="*/ 3236 h 3723"/>
                <a:gd name="T10" fmla="*/ 3176 w 3177"/>
                <a:gd name="T11" fmla="*/ 3202 h 3723"/>
                <a:gd name="T12" fmla="*/ 1878 w 3177"/>
                <a:gd name="T13" fmla="*/ 3722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3">
                  <a:moveTo>
                    <a:pt x="1878" y="3722"/>
                  </a:moveTo>
                  <a:cubicBezTo>
                    <a:pt x="841" y="3722"/>
                    <a:pt x="0" y="2881"/>
                    <a:pt x="0" y="1844"/>
                  </a:cubicBezTo>
                  <a:cubicBezTo>
                    <a:pt x="0" y="929"/>
                    <a:pt x="654" y="167"/>
                    <a:pt x="1520" y="0"/>
                  </a:cubicBezTo>
                  <a:cubicBezTo>
                    <a:pt x="1162" y="342"/>
                    <a:pt x="939" y="824"/>
                    <a:pt x="939" y="1358"/>
                  </a:cubicBezTo>
                  <a:cubicBezTo>
                    <a:pt x="939" y="2395"/>
                    <a:pt x="1780" y="3236"/>
                    <a:pt x="2818" y="3236"/>
                  </a:cubicBezTo>
                  <a:cubicBezTo>
                    <a:pt x="2940" y="3236"/>
                    <a:pt x="3060" y="3224"/>
                    <a:pt x="3176" y="3202"/>
                  </a:cubicBezTo>
                  <a:cubicBezTo>
                    <a:pt x="2838" y="3524"/>
                    <a:pt x="2381" y="3722"/>
                    <a:pt x="1878" y="3722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" name="Freeform 218">
              <a:extLst>
                <a:ext uri="{FF2B5EF4-FFF2-40B4-BE49-F238E27FC236}">
                  <a16:creationId xmlns:a16="http://schemas.microsoft.com/office/drawing/2014/main" id="{E20C5B64-51AF-427B-B52B-D3275303B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1613" y="3230563"/>
              <a:ext cx="1130300" cy="1128712"/>
            </a:xfrm>
            <a:custGeom>
              <a:avLst/>
              <a:gdLst>
                <a:gd name="T0" fmla="*/ 1568 w 3138"/>
                <a:gd name="T1" fmla="*/ 3136 h 3137"/>
                <a:gd name="T2" fmla="*/ 0 w 3138"/>
                <a:gd name="T3" fmla="*/ 1568 h 3137"/>
                <a:gd name="T4" fmla="*/ 1568 w 3138"/>
                <a:gd name="T5" fmla="*/ 0 h 3137"/>
                <a:gd name="T6" fmla="*/ 3137 w 3138"/>
                <a:gd name="T7" fmla="*/ 1568 h 3137"/>
                <a:gd name="T8" fmla="*/ 1568 w 3138"/>
                <a:gd name="T9" fmla="*/ 3136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7">
                  <a:moveTo>
                    <a:pt x="1568" y="3136"/>
                  </a:moveTo>
                  <a:cubicBezTo>
                    <a:pt x="702" y="3136"/>
                    <a:pt x="0" y="2433"/>
                    <a:pt x="0" y="1568"/>
                  </a:cubicBezTo>
                  <a:cubicBezTo>
                    <a:pt x="0" y="702"/>
                    <a:pt x="702" y="0"/>
                    <a:pt x="1568" y="0"/>
                  </a:cubicBezTo>
                  <a:cubicBezTo>
                    <a:pt x="2435" y="0"/>
                    <a:pt x="3137" y="702"/>
                    <a:pt x="3137" y="1568"/>
                  </a:cubicBezTo>
                  <a:cubicBezTo>
                    <a:pt x="3137" y="2433"/>
                    <a:pt x="2435" y="3136"/>
                    <a:pt x="1568" y="3136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5" name="Freeform 219">
              <a:extLst>
                <a:ext uri="{FF2B5EF4-FFF2-40B4-BE49-F238E27FC236}">
                  <a16:creationId xmlns:a16="http://schemas.microsoft.com/office/drawing/2014/main" id="{58F55209-35A2-4B0E-A9EF-F88B4AA04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51200"/>
              <a:ext cx="1089025" cy="1089025"/>
            </a:xfrm>
            <a:custGeom>
              <a:avLst/>
              <a:gdLst>
                <a:gd name="T0" fmla="*/ 1511 w 3024"/>
                <a:gd name="T1" fmla="*/ 3022 h 3023"/>
                <a:gd name="T2" fmla="*/ 0 w 3024"/>
                <a:gd name="T3" fmla="*/ 1511 h 3023"/>
                <a:gd name="T4" fmla="*/ 1511 w 3024"/>
                <a:gd name="T5" fmla="*/ 0 h 3023"/>
                <a:gd name="T6" fmla="*/ 3023 w 3024"/>
                <a:gd name="T7" fmla="*/ 1511 h 3023"/>
                <a:gd name="T8" fmla="*/ 1511 w 3024"/>
                <a:gd name="T9" fmla="*/ 3022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3">
                  <a:moveTo>
                    <a:pt x="1511" y="3022"/>
                  </a:moveTo>
                  <a:cubicBezTo>
                    <a:pt x="677" y="3022"/>
                    <a:pt x="0" y="2345"/>
                    <a:pt x="0" y="1511"/>
                  </a:cubicBezTo>
                  <a:cubicBezTo>
                    <a:pt x="0" y="676"/>
                    <a:pt x="677" y="0"/>
                    <a:pt x="1511" y="0"/>
                  </a:cubicBezTo>
                  <a:cubicBezTo>
                    <a:pt x="2346" y="0"/>
                    <a:pt x="3023" y="676"/>
                    <a:pt x="3023" y="1511"/>
                  </a:cubicBezTo>
                  <a:cubicBezTo>
                    <a:pt x="3023" y="2345"/>
                    <a:pt x="2346" y="3022"/>
                    <a:pt x="1511" y="3022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6" name="Freeform 220">
              <a:extLst>
                <a:ext uri="{FF2B5EF4-FFF2-40B4-BE49-F238E27FC236}">
                  <a16:creationId xmlns:a16="http://schemas.microsoft.com/office/drawing/2014/main" id="{04E2BDE0-5AF6-4C53-AD5E-151FDD287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3263900"/>
              <a:ext cx="896938" cy="1074738"/>
            </a:xfrm>
            <a:custGeom>
              <a:avLst/>
              <a:gdLst>
                <a:gd name="T0" fmla="*/ 1511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59 w 2492"/>
                <a:gd name="T9" fmla="*/ 2662 h 2987"/>
                <a:gd name="T10" fmla="*/ 2491 w 2492"/>
                <a:gd name="T11" fmla="*/ 2626 h 2987"/>
                <a:gd name="T12" fmla="*/ 1511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1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5"/>
                    <a:pt x="504" y="151"/>
                    <a:pt x="1180" y="0"/>
                  </a:cubicBezTo>
                  <a:cubicBezTo>
                    <a:pt x="854" y="277"/>
                    <a:pt x="648" y="690"/>
                    <a:pt x="648" y="1151"/>
                  </a:cubicBezTo>
                  <a:cubicBezTo>
                    <a:pt x="648" y="1985"/>
                    <a:pt x="1324" y="2662"/>
                    <a:pt x="2159" y="2662"/>
                  </a:cubicBezTo>
                  <a:cubicBezTo>
                    <a:pt x="2273" y="2662"/>
                    <a:pt x="2384" y="2649"/>
                    <a:pt x="2491" y="2626"/>
                  </a:cubicBezTo>
                  <a:cubicBezTo>
                    <a:pt x="2227" y="2850"/>
                    <a:pt x="1885" y="2986"/>
                    <a:pt x="1511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7" name="Freeform 221">
              <a:extLst>
                <a:ext uri="{FF2B5EF4-FFF2-40B4-BE49-F238E27FC236}">
                  <a16:creationId xmlns:a16="http://schemas.microsoft.com/office/drawing/2014/main" id="{DB0FEBFB-4CF1-4E9B-AFB7-5100C2E82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525" y="3141663"/>
              <a:ext cx="14288" cy="68262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79"/>
                    <a:pt x="29" y="188"/>
                    <a:pt x="19" y="188"/>
                  </a:cubicBezTo>
                  <a:cubicBezTo>
                    <a:pt x="8" y="188"/>
                    <a:pt x="0" y="179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8" name="Freeform 222">
              <a:extLst>
                <a:ext uri="{FF2B5EF4-FFF2-40B4-BE49-F238E27FC236}">
                  <a16:creationId xmlns:a16="http://schemas.microsoft.com/office/drawing/2014/main" id="{7F900886-F3ED-4F58-9BEB-A818CA59A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4381500"/>
              <a:ext cx="14287" cy="68263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9" name="Freeform 223">
              <a:extLst>
                <a:ext uri="{FF2B5EF4-FFF2-40B4-BE49-F238E27FC236}">
                  <a16:creationId xmlns:a16="http://schemas.microsoft.com/office/drawing/2014/main" id="{52512FDF-3463-480E-9C2C-3EC510FF9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2550" y="3800475"/>
              <a:ext cx="68263" cy="12700"/>
            </a:xfrm>
            <a:custGeom>
              <a:avLst/>
              <a:gdLst>
                <a:gd name="T0" fmla="*/ 18 w 189"/>
                <a:gd name="T1" fmla="*/ 36 h 37"/>
                <a:gd name="T2" fmla="*/ 0 w 189"/>
                <a:gd name="T3" fmla="*/ 19 h 37"/>
                <a:gd name="T4" fmla="*/ 18 w 189"/>
                <a:gd name="T5" fmla="*/ 0 h 37"/>
                <a:gd name="T6" fmla="*/ 169 w 189"/>
                <a:gd name="T7" fmla="*/ 0 h 37"/>
                <a:gd name="T8" fmla="*/ 188 w 189"/>
                <a:gd name="T9" fmla="*/ 19 h 37"/>
                <a:gd name="T10" fmla="*/ 169 w 189"/>
                <a:gd name="T11" fmla="*/ 36 h 37"/>
                <a:gd name="T12" fmla="*/ 18 w 189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7">
                  <a:moveTo>
                    <a:pt x="18" y="36"/>
                  </a:moveTo>
                  <a:cubicBezTo>
                    <a:pt x="8" y="36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80" y="0"/>
                    <a:pt x="188" y="8"/>
                    <a:pt x="188" y="19"/>
                  </a:cubicBezTo>
                  <a:cubicBezTo>
                    <a:pt x="188" y="29"/>
                    <a:pt x="180" y="36"/>
                    <a:pt x="169" y="36"/>
                  </a:cubicBezTo>
                  <a:lnTo>
                    <a:pt x="18" y="36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0" name="Freeform 224">
              <a:extLst>
                <a:ext uri="{FF2B5EF4-FFF2-40B4-BE49-F238E27FC236}">
                  <a16:creationId xmlns:a16="http://schemas.microsoft.com/office/drawing/2014/main" id="{EDA03E6F-CFE5-4682-8DEE-890AFD88F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377666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9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9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9"/>
                    <a:pt x="188" y="19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1" name="Freeform 225">
              <a:extLst>
                <a:ext uri="{FF2B5EF4-FFF2-40B4-BE49-F238E27FC236}">
                  <a16:creationId xmlns:a16="http://schemas.microsoft.com/office/drawing/2014/main" id="{635121C3-396A-4FD9-A89D-EF503EE0F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450" y="3338513"/>
              <a:ext cx="53975" cy="52387"/>
            </a:xfrm>
            <a:custGeom>
              <a:avLst/>
              <a:gdLst>
                <a:gd name="T0" fmla="*/ 7 w 148"/>
                <a:gd name="T1" fmla="*/ 141 h 147"/>
                <a:gd name="T2" fmla="*/ 7 w 148"/>
                <a:gd name="T3" fmla="*/ 114 h 147"/>
                <a:gd name="T4" fmla="*/ 114 w 148"/>
                <a:gd name="T5" fmla="*/ 8 h 147"/>
                <a:gd name="T6" fmla="*/ 140 w 148"/>
                <a:gd name="T7" fmla="*/ 8 h 147"/>
                <a:gd name="T8" fmla="*/ 140 w 148"/>
                <a:gd name="T9" fmla="*/ 34 h 147"/>
                <a:gd name="T10" fmla="*/ 33 w 148"/>
                <a:gd name="T11" fmla="*/ 141 h 147"/>
                <a:gd name="T12" fmla="*/ 20 w 148"/>
                <a:gd name="T13" fmla="*/ 146 h 147"/>
                <a:gd name="T14" fmla="*/ 7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1"/>
                  </a:moveTo>
                  <a:cubicBezTo>
                    <a:pt x="0" y="133"/>
                    <a:pt x="0" y="122"/>
                    <a:pt x="7" y="114"/>
                  </a:cubicBezTo>
                  <a:lnTo>
                    <a:pt x="114" y="8"/>
                  </a:lnTo>
                  <a:cubicBezTo>
                    <a:pt x="121" y="0"/>
                    <a:pt x="132" y="0"/>
                    <a:pt x="140" y="8"/>
                  </a:cubicBezTo>
                  <a:cubicBezTo>
                    <a:pt x="147" y="15"/>
                    <a:pt x="147" y="26"/>
                    <a:pt x="140" y="34"/>
                  </a:cubicBezTo>
                  <a:lnTo>
                    <a:pt x="33" y="141"/>
                  </a:lnTo>
                  <a:cubicBezTo>
                    <a:pt x="29" y="144"/>
                    <a:pt x="25" y="146"/>
                    <a:pt x="20" y="146"/>
                  </a:cubicBezTo>
                  <a:cubicBezTo>
                    <a:pt x="15" y="146"/>
                    <a:pt x="10" y="144"/>
                    <a:pt x="7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2" name="Freeform 226">
              <a:extLst>
                <a:ext uri="{FF2B5EF4-FFF2-40B4-BE49-F238E27FC236}">
                  <a16:creationId xmlns:a16="http://schemas.microsoft.com/office/drawing/2014/main" id="{3B7CE1B3-9956-4E32-9C73-2739E6E5F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3688" y="4198938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3"/>
                    <a:pt x="25" y="145"/>
                    <a:pt x="20" y="145"/>
                  </a:cubicBezTo>
                  <a:cubicBezTo>
                    <a:pt x="15" y="145"/>
                    <a:pt x="10" y="143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3" name="Freeform 227">
              <a:extLst>
                <a:ext uri="{FF2B5EF4-FFF2-40B4-BE49-F238E27FC236}">
                  <a16:creationId xmlns:a16="http://schemas.microsoft.com/office/drawing/2014/main" id="{FF916C17-D55B-4E96-B07B-599488D95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988" y="4214813"/>
              <a:ext cx="53975" cy="52387"/>
            </a:xfrm>
            <a:custGeom>
              <a:avLst/>
              <a:gdLst>
                <a:gd name="T0" fmla="*/ 114 w 148"/>
                <a:gd name="T1" fmla="*/ 141 h 147"/>
                <a:gd name="T2" fmla="*/ 7 w 148"/>
                <a:gd name="T3" fmla="*/ 34 h 147"/>
                <a:gd name="T4" fmla="*/ 7 w 148"/>
                <a:gd name="T5" fmla="*/ 8 h 147"/>
                <a:gd name="T6" fmla="*/ 33 w 148"/>
                <a:gd name="T7" fmla="*/ 8 h 147"/>
                <a:gd name="T8" fmla="*/ 140 w 148"/>
                <a:gd name="T9" fmla="*/ 115 h 147"/>
                <a:gd name="T10" fmla="*/ 140 w 148"/>
                <a:gd name="T11" fmla="*/ 141 h 147"/>
                <a:gd name="T12" fmla="*/ 127 w 148"/>
                <a:gd name="T13" fmla="*/ 146 h 147"/>
                <a:gd name="T14" fmla="*/ 114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1"/>
                  </a:moveTo>
                  <a:lnTo>
                    <a:pt x="7" y="34"/>
                  </a:ln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3" y="8"/>
                  </a:cubicBezTo>
                  <a:lnTo>
                    <a:pt x="140" y="115"/>
                  </a:lnTo>
                  <a:cubicBezTo>
                    <a:pt x="147" y="122"/>
                    <a:pt x="147" y="133"/>
                    <a:pt x="140" y="141"/>
                  </a:cubicBezTo>
                  <a:cubicBezTo>
                    <a:pt x="136" y="144"/>
                    <a:pt x="132" y="146"/>
                    <a:pt x="127" y="146"/>
                  </a:cubicBezTo>
                  <a:cubicBezTo>
                    <a:pt x="122" y="146"/>
                    <a:pt x="117" y="144"/>
                    <a:pt x="114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" name="Freeform 228">
              <a:extLst>
                <a:ext uri="{FF2B5EF4-FFF2-40B4-BE49-F238E27FC236}">
                  <a16:creationId xmlns:a16="http://schemas.microsoft.com/office/drawing/2014/main" id="{EBC2D851-831E-4FCD-B4B1-C357FDAC1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3322638"/>
              <a:ext cx="53975" cy="52387"/>
            </a:xfrm>
            <a:custGeom>
              <a:avLst/>
              <a:gdLst>
                <a:gd name="T0" fmla="*/ 115 w 149"/>
                <a:gd name="T1" fmla="*/ 140 h 146"/>
                <a:gd name="T2" fmla="*/ 8 w 149"/>
                <a:gd name="T3" fmla="*/ 33 h 146"/>
                <a:gd name="T4" fmla="*/ 8 w 149"/>
                <a:gd name="T5" fmla="*/ 7 h 146"/>
                <a:gd name="T6" fmla="*/ 34 w 149"/>
                <a:gd name="T7" fmla="*/ 7 h 146"/>
                <a:gd name="T8" fmla="*/ 141 w 149"/>
                <a:gd name="T9" fmla="*/ 114 h 146"/>
                <a:gd name="T10" fmla="*/ 141 w 149"/>
                <a:gd name="T11" fmla="*/ 140 h 146"/>
                <a:gd name="T12" fmla="*/ 128 w 149"/>
                <a:gd name="T13" fmla="*/ 145 h 146"/>
                <a:gd name="T14" fmla="*/ 115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115" y="140"/>
                  </a:moveTo>
                  <a:lnTo>
                    <a:pt x="8" y="33"/>
                  </a:lnTo>
                  <a:cubicBezTo>
                    <a:pt x="0" y="26"/>
                    <a:pt x="1" y="14"/>
                    <a:pt x="8" y="7"/>
                  </a:cubicBezTo>
                  <a:cubicBezTo>
                    <a:pt x="16" y="0"/>
                    <a:pt x="27" y="0"/>
                    <a:pt x="34" y="7"/>
                  </a:cubicBezTo>
                  <a:lnTo>
                    <a:pt x="141" y="114"/>
                  </a:lnTo>
                  <a:cubicBezTo>
                    <a:pt x="148" y="121"/>
                    <a:pt x="148" y="133"/>
                    <a:pt x="141" y="140"/>
                  </a:cubicBezTo>
                  <a:cubicBezTo>
                    <a:pt x="137" y="143"/>
                    <a:pt x="132" y="145"/>
                    <a:pt x="128" y="145"/>
                  </a:cubicBezTo>
                  <a:cubicBezTo>
                    <a:pt x="123" y="145"/>
                    <a:pt x="118" y="143"/>
                    <a:pt x="115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5" name="Freeform 229">
              <a:extLst>
                <a:ext uri="{FF2B5EF4-FFF2-40B4-BE49-F238E27FC236}">
                  <a16:creationId xmlns:a16="http://schemas.microsoft.com/office/drawing/2014/main" id="{14105E1F-1F70-4A5C-96F2-9FEBC843C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6950" y="31940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4" y="174"/>
                    <a:pt x="0" y="163"/>
                    <a:pt x="4" y="154"/>
                  </a:cubicBezTo>
                  <a:lnTo>
                    <a:pt x="61" y="14"/>
                  </a:lnTo>
                  <a:cubicBezTo>
                    <a:pt x="65" y="5"/>
                    <a:pt x="76" y="0"/>
                    <a:pt x="85" y="4"/>
                  </a:cubicBezTo>
                  <a:cubicBezTo>
                    <a:pt x="95" y="8"/>
                    <a:pt x="99" y="19"/>
                    <a:pt x="95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8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6" name="Freeform 230">
              <a:extLst>
                <a:ext uri="{FF2B5EF4-FFF2-40B4-BE49-F238E27FC236}">
                  <a16:creationId xmlns:a16="http://schemas.microsoft.com/office/drawing/2014/main" id="{C641ABE2-1DDA-48A9-8F7B-9D25C1110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650" y="4330700"/>
              <a:ext cx="36513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4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7" y="0"/>
                    <a:pt x="86" y="4"/>
                  </a:cubicBezTo>
                  <a:cubicBezTo>
                    <a:pt x="95" y="8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5"/>
                    <a:pt x="29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7" name="Freeform 231">
              <a:extLst>
                <a:ext uri="{FF2B5EF4-FFF2-40B4-BE49-F238E27FC236}">
                  <a16:creationId xmlns:a16="http://schemas.microsoft.com/office/drawing/2014/main" id="{352E7050-D618-4179-9547-7EA9CC685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3338" y="4024313"/>
              <a:ext cx="65087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8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8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8" name="Freeform 232">
              <a:extLst>
                <a:ext uri="{FF2B5EF4-FFF2-40B4-BE49-F238E27FC236}">
                  <a16:creationId xmlns:a16="http://schemas.microsoft.com/office/drawing/2014/main" id="{603493E7-38D0-4B9B-A52D-6E7D7D983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3530600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4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7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8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9" name="Freeform 233">
              <a:extLst>
                <a:ext uri="{FF2B5EF4-FFF2-40B4-BE49-F238E27FC236}">
                  <a16:creationId xmlns:a16="http://schemas.microsoft.com/office/drawing/2014/main" id="{B713A731-C06D-47DD-ADA9-7C46412E2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5" y="3549650"/>
              <a:ext cx="65088" cy="34925"/>
            </a:xfrm>
            <a:custGeom>
              <a:avLst/>
              <a:gdLst>
                <a:gd name="T0" fmla="*/ 4 w 183"/>
                <a:gd name="T1" fmla="*/ 86 h 98"/>
                <a:gd name="T2" fmla="*/ 14 w 183"/>
                <a:gd name="T3" fmla="*/ 62 h 98"/>
                <a:gd name="T4" fmla="*/ 154 w 183"/>
                <a:gd name="T5" fmla="*/ 4 h 98"/>
                <a:gd name="T6" fmla="*/ 178 w 183"/>
                <a:gd name="T7" fmla="*/ 14 h 98"/>
                <a:gd name="T8" fmla="*/ 168 w 183"/>
                <a:gd name="T9" fmla="*/ 38 h 98"/>
                <a:gd name="T10" fmla="*/ 28 w 183"/>
                <a:gd name="T11" fmla="*/ 96 h 98"/>
                <a:gd name="T12" fmla="*/ 21 w 183"/>
                <a:gd name="T13" fmla="*/ 97 h 98"/>
                <a:gd name="T14" fmla="*/ 4 w 183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4" y="86"/>
                  </a:moveTo>
                  <a:cubicBezTo>
                    <a:pt x="0" y="77"/>
                    <a:pt x="5" y="66"/>
                    <a:pt x="14" y="62"/>
                  </a:cubicBezTo>
                  <a:lnTo>
                    <a:pt x="154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2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4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0" name="Freeform 234">
              <a:extLst>
                <a:ext uri="{FF2B5EF4-FFF2-40B4-BE49-F238E27FC236}">
                  <a16:creationId xmlns:a16="http://schemas.microsoft.com/office/drawing/2014/main" id="{0F9BA843-C736-4B9D-A0C9-E2B8F77FA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400526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3 h 98"/>
                <a:gd name="T6" fmla="*/ 177 w 182"/>
                <a:gd name="T7" fmla="*/ 13 h 98"/>
                <a:gd name="T8" fmla="*/ 167 w 182"/>
                <a:gd name="T9" fmla="*/ 37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6"/>
                    <a:pt x="4" y="65"/>
                    <a:pt x="14" y="62"/>
                  </a:cubicBezTo>
                  <a:lnTo>
                    <a:pt x="153" y="3"/>
                  </a:lnTo>
                  <a:cubicBezTo>
                    <a:pt x="163" y="0"/>
                    <a:pt x="174" y="4"/>
                    <a:pt x="177" y="13"/>
                  </a:cubicBezTo>
                  <a:cubicBezTo>
                    <a:pt x="181" y="23"/>
                    <a:pt x="177" y="34"/>
                    <a:pt x="167" y="37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1" name="Freeform 235">
              <a:extLst>
                <a:ext uri="{FF2B5EF4-FFF2-40B4-BE49-F238E27FC236}">
                  <a16:creationId xmlns:a16="http://schemas.microsoft.com/office/drawing/2014/main" id="{D58E2E4D-44D3-456D-9469-94250B643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4338638"/>
              <a:ext cx="36512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2" name="Freeform 236">
              <a:extLst>
                <a:ext uri="{FF2B5EF4-FFF2-40B4-BE49-F238E27FC236}">
                  <a16:creationId xmlns:a16="http://schemas.microsoft.com/office/drawing/2014/main" id="{25232D0C-17B9-4E2B-866B-8EC0A4AD60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0700" y="3186113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3"/>
                    <a:pt x="96" y="173"/>
                    <a:pt x="86" y="177"/>
                  </a:cubicBezTo>
                  <a:cubicBezTo>
                    <a:pt x="84" y="178"/>
                    <a:pt x="81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3" name="Freeform 237">
              <a:extLst>
                <a:ext uri="{FF2B5EF4-FFF2-40B4-BE49-F238E27FC236}">
                  <a16:creationId xmlns:a16="http://schemas.microsoft.com/office/drawing/2014/main" id="{899E3F21-3373-411B-AA66-56458024D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3157538"/>
              <a:ext cx="26988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" name="Freeform 238">
              <a:extLst>
                <a:ext uri="{FF2B5EF4-FFF2-40B4-BE49-F238E27FC236}">
                  <a16:creationId xmlns:a16="http://schemas.microsoft.com/office/drawing/2014/main" id="{80673ADE-423D-44B4-99E8-632B01BB5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4365625"/>
              <a:ext cx="25400" cy="68263"/>
            </a:xfrm>
            <a:custGeom>
              <a:avLst/>
              <a:gdLst>
                <a:gd name="T0" fmla="*/ 16 w 72"/>
                <a:gd name="T1" fmla="*/ 187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3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7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3"/>
                  </a:cubicBezTo>
                  <a:cubicBezTo>
                    <a:pt x="65" y="5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7" y="187"/>
                    <a:pt x="16" y="1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" name="Freeform 239">
              <a:extLst>
                <a:ext uri="{FF2B5EF4-FFF2-40B4-BE49-F238E27FC236}">
                  <a16:creationId xmlns:a16="http://schemas.microsoft.com/office/drawing/2014/main" id="{61B10B5B-A150-4A45-939B-2A448B9F9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3921125"/>
              <a:ext cx="68262" cy="25400"/>
            </a:xfrm>
            <a:custGeom>
              <a:avLst/>
              <a:gdLst>
                <a:gd name="T0" fmla="*/ 164 w 189"/>
                <a:gd name="T1" fmla="*/ 70 h 71"/>
                <a:gd name="T2" fmla="*/ 16 w 189"/>
                <a:gd name="T3" fmla="*/ 39 h 71"/>
                <a:gd name="T4" fmla="*/ 2 w 189"/>
                <a:gd name="T5" fmla="*/ 17 h 71"/>
                <a:gd name="T6" fmla="*/ 23 w 189"/>
                <a:gd name="T7" fmla="*/ 3 h 71"/>
                <a:gd name="T8" fmla="*/ 171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70"/>
                  </a:moveTo>
                  <a:lnTo>
                    <a:pt x="16" y="39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3" y="3"/>
                  </a:cubicBezTo>
                  <a:lnTo>
                    <a:pt x="171" y="33"/>
                  </a:lnTo>
                  <a:cubicBezTo>
                    <a:pt x="181" y="36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6" name="Freeform 240">
              <a:extLst>
                <a:ext uri="{FF2B5EF4-FFF2-40B4-BE49-F238E27FC236}">
                  <a16:creationId xmlns:a16="http://schemas.microsoft.com/office/drawing/2014/main" id="{62226565-2336-4F07-B0EE-56B6FCD7F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8588" y="3643313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7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7" name="Freeform 241">
              <a:extLst>
                <a:ext uri="{FF2B5EF4-FFF2-40B4-BE49-F238E27FC236}">
                  <a16:creationId xmlns:a16="http://schemas.microsoft.com/office/drawing/2014/main" id="{737BF2F8-C1D5-4845-AC96-09ACC73B8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063" y="3443288"/>
              <a:ext cx="60325" cy="44450"/>
            </a:xfrm>
            <a:custGeom>
              <a:avLst/>
              <a:gdLst>
                <a:gd name="T0" fmla="*/ 5 w 169"/>
                <a:gd name="T1" fmla="*/ 113 h 123"/>
                <a:gd name="T2" fmla="*/ 11 w 169"/>
                <a:gd name="T3" fmla="*/ 88 h 123"/>
                <a:gd name="T4" fmla="*/ 137 w 169"/>
                <a:gd name="T5" fmla="*/ 5 h 123"/>
                <a:gd name="T6" fmla="*/ 163 w 169"/>
                <a:gd name="T7" fmla="*/ 10 h 123"/>
                <a:gd name="T8" fmla="*/ 157 w 169"/>
                <a:gd name="T9" fmla="*/ 36 h 123"/>
                <a:gd name="T10" fmla="*/ 31 w 169"/>
                <a:gd name="T11" fmla="*/ 119 h 123"/>
                <a:gd name="T12" fmla="*/ 21 w 169"/>
                <a:gd name="T13" fmla="*/ 122 h 123"/>
                <a:gd name="T14" fmla="*/ 5 w 169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23">
                  <a:moveTo>
                    <a:pt x="5" y="113"/>
                  </a:moveTo>
                  <a:cubicBezTo>
                    <a:pt x="0" y="105"/>
                    <a:pt x="2" y="93"/>
                    <a:pt x="11" y="88"/>
                  </a:cubicBezTo>
                  <a:lnTo>
                    <a:pt x="137" y="5"/>
                  </a:lnTo>
                  <a:cubicBezTo>
                    <a:pt x="145" y="0"/>
                    <a:pt x="157" y="2"/>
                    <a:pt x="163" y="10"/>
                  </a:cubicBezTo>
                  <a:cubicBezTo>
                    <a:pt x="168" y="19"/>
                    <a:pt x="166" y="30"/>
                    <a:pt x="157" y="36"/>
                  </a:cubicBezTo>
                  <a:lnTo>
                    <a:pt x="31" y="119"/>
                  </a:lnTo>
                  <a:cubicBezTo>
                    <a:pt x="28" y="121"/>
                    <a:pt x="24" y="122"/>
                    <a:pt x="21" y="122"/>
                  </a:cubicBezTo>
                  <a:cubicBezTo>
                    <a:pt x="15" y="122"/>
                    <a:pt x="9" y="119"/>
                    <a:pt x="5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8" name="Freeform 242">
              <a:extLst>
                <a:ext uri="{FF2B5EF4-FFF2-40B4-BE49-F238E27FC236}">
                  <a16:creationId xmlns:a16="http://schemas.microsoft.com/office/drawing/2014/main" id="{193B3F11-683A-4576-8662-7C158E18C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4102100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7 h 123"/>
                <a:gd name="T10" fmla="*/ 32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3"/>
                    <a:pt x="163" y="11"/>
                  </a:cubicBezTo>
                  <a:cubicBezTo>
                    <a:pt x="169" y="20"/>
                    <a:pt x="167" y="31"/>
                    <a:pt x="158" y="37"/>
                  </a:cubicBezTo>
                  <a:lnTo>
                    <a:pt x="32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10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9" name="Freeform 243">
              <a:extLst>
                <a:ext uri="{FF2B5EF4-FFF2-40B4-BE49-F238E27FC236}">
                  <a16:creationId xmlns:a16="http://schemas.microsoft.com/office/drawing/2014/main" id="{C1806B47-8E47-4152-AB05-E88E9875D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150" y="4289425"/>
              <a:ext cx="46038" cy="60325"/>
            </a:xfrm>
            <a:custGeom>
              <a:avLst/>
              <a:gdLst>
                <a:gd name="T0" fmla="*/ 89 w 126"/>
                <a:gd name="T1" fmla="*/ 157 h 166"/>
                <a:gd name="T2" fmla="*/ 6 w 126"/>
                <a:gd name="T3" fmla="*/ 31 h 166"/>
                <a:gd name="T4" fmla="*/ 11 w 126"/>
                <a:gd name="T5" fmla="*/ 5 h 166"/>
                <a:gd name="T6" fmla="*/ 37 w 126"/>
                <a:gd name="T7" fmla="*/ 10 h 166"/>
                <a:gd name="T8" fmla="*/ 119 w 126"/>
                <a:gd name="T9" fmla="*/ 137 h 166"/>
                <a:gd name="T10" fmla="*/ 114 w 126"/>
                <a:gd name="T11" fmla="*/ 162 h 166"/>
                <a:gd name="T12" fmla="*/ 104 w 126"/>
                <a:gd name="T13" fmla="*/ 165 h 166"/>
                <a:gd name="T14" fmla="*/ 89 w 126"/>
                <a:gd name="T15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6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0"/>
                  </a:cubicBezTo>
                  <a:lnTo>
                    <a:pt x="119" y="137"/>
                  </a:lnTo>
                  <a:cubicBezTo>
                    <a:pt x="125" y="145"/>
                    <a:pt x="123" y="157"/>
                    <a:pt x="114" y="162"/>
                  </a:cubicBezTo>
                  <a:cubicBezTo>
                    <a:pt x="111" y="165"/>
                    <a:pt x="107" y="165"/>
                    <a:pt x="104" y="165"/>
                  </a:cubicBezTo>
                  <a:cubicBezTo>
                    <a:pt x="98" y="165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0" name="Freeform 244">
              <a:extLst>
                <a:ext uri="{FF2B5EF4-FFF2-40B4-BE49-F238E27FC236}">
                  <a16:creationId xmlns:a16="http://schemas.microsoft.com/office/drawing/2014/main" id="{30B3A4B1-7EE7-4749-A7C6-5A6072F7E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3238500"/>
              <a:ext cx="44450" cy="60325"/>
            </a:xfrm>
            <a:custGeom>
              <a:avLst/>
              <a:gdLst>
                <a:gd name="T0" fmla="*/ 88 w 125"/>
                <a:gd name="T1" fmla="*/ 158 h 167"/>
                <a:gd name="T2" fmla="*/ 5 w 125"/>
                <a:gd name="T3" fmla="*/ 31 h 167"/>
                <a:gd name="T4" fmla="*/ 11 w 125"/>
                <a:gd name="T5" fmla="*/ 6 h 167"/>
                <a:gd name="T6" fmla="*/ 36 w 125"/>
                <a:gd name="T7" fmla="*/ 11 h 167"/>
                <a:gd name="T8" fmla="*/ 119 w 125"/>
                <a:gd name="T9" fmla="*/ 138 h 167"/>
                <a:gd name="T10" fmla="*/ 113 w 125"/>
                <a:gd name="T11" fmla="*/ 163 h 167"/>
                <a:gd name="T12" fmla="*/ 103 w 125"/>
                <a:gd name="T13" fmla="*/ 166 h 167"/>
                <a:gd name="T14" fmla="*/ 88 w 125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2"/>
                    <a:pt x="11" y="6"/>
                  </a:cubicBezTo>
                  <a:cubicBezTo>
                    <a:pt x="19" y="0"/>
                    <a:pt x="30" y="3"/>
                    <a:pt x="36" y="11"/>
                  </a:cubicBezTo>
                  <a:lnTo>
                    <a:pt x="119" y="138"/>
                  </a:lnTo>
                  <a:cubicBezTo>
                    <a:pt x="124" y="146"/>
                    <a:pt x="122" y="158"/>
                    <a:pt x="113" y="163"/>
                  </a:cubicBezTo>
                  <a:cubicBezTo>
                    <a:pt x="110" y="165"/>
                    <a:pt x="107" y="166"/>
                    <a:pt x="103" y="166"/>
                  </a:cubicBezTo>
                  <a:cubicBezTo>
                    <a:pt x="97" y="166"/>
                    <a:pt x="91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1" name="Freeform 245">
              <a:extLst>
                <a:ext uri="{FF2B5EF4-FFF2-40B4-BE49-F238E27FC236}">
                  <a16:creationId xmlns:a16="http://schemas.microsoft.com/office/drawing/2014/main" id="{C9198B88-7A75-4581-84DF-67F01B9E8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325913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5 h 165"/>
                <a:gd name="T8" fmla="*/ 122 w 128"/>
                <a:gd name="T9" fmla="*/ 31 h 165"/>
                <a:gd name="T10" fmla="*/ 37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3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5"/>
                  </a:cubicBezTo>
                  <a:cubicBezTo>
                    <a:pt x="125" y="11"/>
                    <a:pt x="127" y="23"/>
                    <a:pt x="122" y="31"/>
                  </a:cubicBezTo>
                  <a:lnTo>
                    <a:pt x="37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2" name="Freeform 246">
              <a:extLst>
                <a:ext uri="{FF2B5EF4-FFF2-40B4-BE49-F238E27FC236}">
                  <a16:creationId xmlns:a16="http://schemas.microsoft.com/office/drawing/2014/main" id="{CB78261C-034B-4672-8332-E5A5ECAE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5763" y="427037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6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3" name="Freeform 247">
              <a:extLst>
                <a:ext uri="{FF2B5EF4-FFF2-40B4-BE49-F238E27FC236}">
                  <a16:creationId xmlns:a16="http://schemas.microsoft.com/office/drawing/2014/main" id="{4441C43F-1D21-49F8-8C91-539D9C965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3013" y="4130675"/>
              <a:ext cx="60325" cy="46038"/>
            </a:xfrm>
            <a:custGeom>
              <a:avLst/>
              <a:gdLst>
                <a:gd name="T0" fmla="*/ 136 w 168"/>
                <a:gd name="T1" fmla="*/ 122 h 126"/>
                <a:gd name="T2" fmla="*/ 11 w 168"/>
                <a:gd name="T3" fmla="*/ 36 h 126"/>
                <a:gd name="T4" fmla="*/ 6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6 w 168"/>
                <a:gd name="T15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6" y="122"/>
                  </a:moveTo>
                  <a:lnTo>
                    <a:pt x="11" y="36"/>
                  </a:lnTo>
                  <a:cubicBezTo>
                    <a:pt x="2" y="31"/>
                    <a:pt x="0" y="19"/>
                    <a:pt x="6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5" y="97"/>
                    <a:pt x="167" y="108"/>
                    <a:pt x="161" y="117"/>
                  </a:cubicBezTo>
                  <a:cubicBezTo>
                    <a:pt x="158" y="122"/>
                    <a:pt x="152" y="125"/>
                    <a:pt x="146" y="125"/>
                  </a:cubicBezTo>
                  <a:cubicBezTo>
                    <a:pt x="142" y="125"/>
                    <a:pt x="139" y="124"/>
                    <a:pt x="136" y="12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" name="Freeform 248">
              <a:extLst>
                <a:ext uri="{FF2B5EF4-FFF2-40B4-BE49-F238E27FC236}">
                  <a16:creationId xmlns:a16="http://schemas.microsoft.com/office/drawing/2014/main" id="{33ADA926-EC77-487F-BA26-B02D03978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188" y="3413125"/>
              <a:ext cx="60325" cy="46038"/>
            </a:xfrm>
            <a:custGeom>
              <a:avLst/>
              <a:gdLst>
                <a:gd name="T0" fmla="*/ 135 w 168"/>
                <a:gd name="T1" fmla="*/ 121 h 126"/>
                <a:gd name="T2" fmla="*/ 10 w 168"/>
                <a:gd name="T3" fmla="*/ 36 h 126"/>
                <a:gd name="T4" fmla="*/ 5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5 w 168"/>
                <a:gd name="T15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5" y="121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7" y="108"/>
                    <a:pt x="161" y="117"/>
                  </a:cubicBezTo>
                  <a:cubicBezTo>
                    <a:pt x="157" y="122"/>
                    <a:pt x="152" y="125"/>
                    <a:pt x="146" y="125"/>
                  </a:cubicBezTo>
                  <a:cubicBezTo>
                    <a:pt x="142" y="125"/>
                    <a:pt x="138" y="124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5" name="Freeform 249">
              <a:extLst>
                <a:ext uri="{FF2B5EF4-FFF2-40B4-BE49-F238E27FC236}">
                  <a16:creationId xmlns:a16="http://schemas.microsoft.com/office/drawing/2014/main" id="{9F5CAD1A-D6FA-48EF-8A88-12422459A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678238"/>
              <a:ext cx="68262" cy="23812"/>
            </a:xfrm>
            <a:custGeom>
              <a:avLst/>
              <a:gdLst>
                <a:gd name="T0" fmla="*/ 2 w 190"/>
                <a:gd name="T1" fmla="*/ 51 h 67"/>
                <a:gd name="T2" fmla="*/ 17 w 190"/>
                <a:gd name="T3" fmla="*/ 30 h 67"/>
                <a:gd name="T4" fmla="*/ 165 w 190"/>
                <a:gd name="T5" fmla="*/ 2 h 67"/>
                <a:gd name="T6" fmla="*/ 187 w 190"/>
                <a:gd name="T7" fmla="*/ 16 h 67"/>
                <a:gd name="T8" fmla="*/ 172 w 190"/>
                <a:gd name="T9" fmla="*/ 38 h 67"/>
                <a:gd name="T10" fmla="*/ 24 w 190"/>
                <a:gd name="T11" fmla="*/ 66 h 67"/>
                <a:gd name="T12" fmla="*/ 20 w 190"/>
                <a:gd name="T13" fmla="*/ 66 h 67"/>
                <a:gd name="T14" fmla="*/ 2 w 190"/>
                <a:gd name="T1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7">
                  <a:moveTo>
                    <a:pt x="2" y="51"/>
                  </a:moveTo>
                  <a:cubicBezTo>
                    <a:pt x="0" y="41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1" y="66"/>
                    <a:pt x="20" y="66"/>
                  </a:cubicBezTo>
                  <a:cubicBezTo>
                    <a:pt x="12" y="66"/>
                    <a:pt x="4" y="60"/>
                    <a:pt x="2" y="5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6" name="Freeform 250">
              <a:extLst>
                <a:ext uri="{FF2B5EF4-FFF2-40B4-BE49-F238E27FC236}">
                  <a16:creationId xmlns:a16="http://schemas.microsoft.com/office/drawing/2014/main" id="{C3B1C6B2-78C1-44F7-95AB-5713DBDC7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238" y="388620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1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9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1"/>
                  </a:cubicBezTo>
                  <a:lnTo>
                    <a:pt x="165" y="2"/>
                  </a:lnTo>
                  <a:cubicBezTo>
                    <a:pt x="175" y="0"/>
                    <a:pt x="184" y="7"/>
                    <a:pt x="186" y="17"/>
                  </a:cubicBezTo>
                  <a:cubicBezTo>
                    <a:pt x="188" y="27"/>
                    <a:pt x="182" y="37"/>
                    <a:pt x="172" y="39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3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7" name="Freeform 251">
              <a:extLst>
                <a:ext uri="{FF2B5EF4-FFF2-40B4-BE49-F238E27FC236}">
                  <a16:creationId xmlns:a16="http://schemas.microsoft.com/office/drawing/2014/main" id="{7B8180F4-EA9E-4D0F-A80B-3A2FE20D8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4371975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8" name="Freeform 252">
              <a:extLst>
                <a:ext uri="{FF2B5EF4-FFF2-40B4-BE49-F238E27FC236}">
                  <a16:creationId xmlns:a16="http://schemas.microsoft.com/office/drawing/2014/main" id="{4C52B804-AD63-4DAC-8E6F-4E6C13930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314960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6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6" y="4"/>
                    <a:pt x="16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9" name="Freeform 253">
              <a:extLst>
                <a:ext uri="{FF2B5EF4-FFF2-40B4-BE49-F238E27FC236}">
                  <a16:creationId xmlns:a16="http://schemas.microsoft.com/office/drawing/2014/main" id="{0B4B7319-AB9F-4A16-9559-E53008164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088" y="3141663"/>
              <a:ext cx="26987" cy="74612"/>
            </a:xfrm>
            <a:custGeom>
              <a:avLst/>
              <a:gdLst>
                <a:gd name="T0" fmla="*/ 26 w 73"/>
                <a:gd name="T1" fmla="*/ 207 h 208"/>
                <a:gd name="T2" fmla="*/ 1 w 73"/>
                <a:gd name="T3" fmla="*/ 177 h 208"/>
                <a:gd name="T4" fmla="*/ 16 w 73"/>
                <a:gd name="T5" fmla="*/ 26 h 208"/>
                <a:gd name="T6" fmla="*/ 46 w 73"/>
                <a:gd name="T7" fmla="*/ 1 h 208"/>
                <a:gd name="T8" fmla="*/ 71 w 73"/>
                <a:gd name="T9" fmla="*/ 32 h 208"/>
                <a:gd name="T10" fmla="*/ 56 w 73"/>
                <a:gd name="T11" fmla="*/ 182 h 208"/>
                <a:gd name="T12" fmla="*/ 29 w 73"/>
                <a:gd name="T13" fmla="*/ 207 h 208"/>
                <a:gd name="T14" fmla="*/ 26 w 73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26" y="207"/>
                  </a:moveTo>
                  <a:cubicBezTo>
                    <a:pt x="11" y="205"/>
                    <a:pt x="0" y="192"/>
                    <a:pt x="1" y="177"/>
                  </a:cubicBezTo>
                  <a:lnTo>
                    <a:pt x="16" y="26"/>
                  </a:lnTo>
                  <a:cubicBezTo>
                    <a:pt x="17" y="11"/>
                    <a:pt x="31" y="0"/>
                    <a:pt x="46" y="1"/>
                  </a:cubicBezTo>
                  <a:cubicBezTo>
                    <a:pt x="61" y="3"/>
                    <a:pt x="72" y="17"/>
                    <a:pt x="71" y="32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0" name="Freeform 254">
              <a:extLst>
                <a:ext uri="{FF2B5EF4-FFF2-40B4-BE49-F238E27FC236}">
                  <a16:creationId xmlns:a16="http://schemas.microsoft.com/office/drawing/2014/main" id="{D87F854F-4B2A-4268-9A93-533E971AD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8" y="4373563"/>
              <a:ext cx="26987" cy="74612"/>
            </a:xfrm>
            <a:custGeom>
              <a:avLst/>
              <a:gdLst>
                <a:gd name="T0" fmla="*/ 26 w 74"/>
                <a:gd name="T1" fmla="*/ 207 h 208"/>
                <a:gd name="T2" fmla="*/ 2 w 74"/>
                <a:gd name="T3" fmla="*/ 177 h 208"/>
                <a:gd name="T4" fmla="*/ 17 w 74"/>
                <a:gd name="T5" fmla="*/ 26 h 208"/>
                <a:gd name="T6" fmla="*/ 47 w 74"/>
                <a:gd name="T7" fmla="*/ 2 h 208"/>
                <a:gd name="T8" fmla="*/ 72 w 74"/>
                <a:gd name="T9" fmla="*/ 32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2" y="177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2"/>
                  </a:cubicBezTo>
                  <a:cubicBezTo>
                    <a:pt x="62" y="3"/>
                    <a:pt x="73" y="17"/>
                    <a:pt x="72" y="32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1" name="Freeform 255">
              <a:extLst>
                <a:ext uri="{FF2B5EF4-FFF2-40B4-BE49-F238E27FC236}">
                  <a16:creationId xmlns:a16="http://schemas.microsoft.com/office/drawing/2014/main" id="{A7970D3D-BD85-48C1-AB1F-21EFFA7AE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3854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4"/>
                    <a:pt x="0" y="41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2" name="Freeform 256">
              <a:extLst>
                <a:ext uri="{FF2B5EF4-FFF2-40B4-BE49-F238E27FC236}">
                  <a16:creationId xmlns:a16="http://schemas.microsoft.com/office/drawing/2014/main" id="{7DF16181-8001-4663-AA16-C4D49E5D2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3709988"/>
              <a:ext cx="74612" cy="26987"/>
            </a:xfrm>
            <a:custGeom>
              <a:avLst/>
              <a:gdLst>
                <a:gd name="T0" fmla="*/ 177 w 209"/>
                <a:gd name="T1" fmla="*/ 71 h 73"/>
                <a:gd name="T2" fmla="*/ 26 w 209"/>
                <a:gd name="T3" fmla="*/ 57 h 73"/>
                <a:gd name="T4" fmla="*/ 2 w 209"/>
                <a:gd name="T5" fmla="*/ 26 h 73"/>
                <a:gd name="T6" fmla="*/ 32 w 209"/>
                <a:gd name="T7" fmla="*/ 2 h 73"/>
                <a:gd name="T8" fmla="*/ 182 w 209"/>
                <a:gd name="T9" fmla="*/ 16 h 73"/>
                <a:gd name="T10" fmla="*/ 207 w 209"/>
                <a:gd name="T11" fmla="*/ 47 h 73"/>
                <a:gd name="T12" fmla="*/ 180 w 209"/>
                <a:gd name="T13" fmla="*/ 72 h 73"/>
                <a:gd name="T14" fmla="*/ 177 w 209"/>
                <a:gd name="T15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3">
                  <a:moveTo>
                    <a:pt x="177" y="71"/>
                  </a:moveTo>
                  <a:lnTo>
                    <a:pt x="26" y="57"/>
                  </a:lnTo>
                  <a:cubicBezTo>
                    <a:pt x="11" y="55"/>
                    <a:pt x="0" y="42"/>
                    <a:pt x="2" y="26"/>
                  </a:cubicBezTo>
                  <a:cubicBezTo>
                    <a:pt x="3" y="11"/>
                    <a:pt x="16" y="0"/>
                    <a:pt x="32" y="2"/>
                  </a:cubicBezTo>
                  <a:lnTo>
                    <a:pt x="182" y="16"/>
                  </a:lnTo>
                  <a:cubicBezTo>
                    <a:pt x="197" y="18"/>
                    <a:pt x="208" y="32"/>
                    <a:pt x="207" y="47"/>
                  </a:cubicBezTo>
                  <a:cubicBezTo>
                    <a:pt x="206" y="61"/>
                    <a:pt x="194" y="72"/>
                    <a:pt x="180" y="72"/>
                  </a:cubicBezTo>
                  <a:cubicBezTo>
                    <a:pt x="179" y="72"/>
                    <a:pt x="178" y="72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3" name="Freeform 257">
              <a:extLst>
                <a:ext uri="{FF2B5EF4-FFF2-40B4-BE49-F238E27FC236}">
                  <a16:creationId xmlns:a16="http://schemas.microsoft.com/office/drawing/2014/main" id="{1AF73666-2C30-4E0A-AB11-63E2EE7FD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3382963"/>
              <a:ext cx="65087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3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1" y="10"/>
                  </a:lnTo>
                  <a:cubicBezTo>
                    <a:pt x="142" y="0"/>
                    <a:pt x="160" y="2"/>
                    <a:pt x="170" y="13"/>
                  </a:cubicBezTo>
                  <a:cubicBezTo>
                    <a:pt x="179" y="25"/>
                    <a:pt x="178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4" name="Freeform 258">
              <a:extLst>
                <a:ext uri="{FF2B5EF4-FFF2-40B4-BE49-F238E27FC236}">
                  <a16:creationId xmlns:a16="http://schemas.microsoft.com/office/drawing/2014/main" id="{AB20095E-403B-469E-8AA7-26EEFE902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4151313"/>
              <a:ext cx="65088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1 w 180"/>
                <a:gd name="T5" fmla="*/ 9 h 155"/>
                <a:gd name="T6" fmla="*/ 170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1" y="9"/>
                  </a:lnTo>
                  <a:cubicBezTo>
                    <a:pt x="143" y="0"/>
                    <a:pt x="160" y="1"/>
                    <a:pt x="170" y="13"/>
                  </a:cubicBezTo>
                  <a:cubicBezTo>
                    <a:pt x="179" y="25"/>
                    <a:pt x="178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5" name="Freeform 259">
              <a:extLst>
                <a:ext uri="{FF2B5EF4-FFF2-40B4-BE49-F238E27FC236}">
                  <a16:creationId xmlns:a16="http://schemas.microsoft.com/office/drawing/2014/main" id="{3D0B4A57-A0AB-4A3F-B229-8E7C1A091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2363" y="4249738"/>
              <a:ext cx="57150" cy="63500"/>
            </a:xfrm>
            <a:custGeom>
              <a:avLst/>
              <a:gdLst>
                <a:gd name="T0" fmla="*/ 105 w 159"/>
                <a:gd name="T1" fmla="*/ 166 h 177"/>
                <a:gd name="T2" fmla="*/ 9 w 159"/>
                <a:gd name="T3" fmla="*/ 49 h 177"/>
                <a:gd name="T4" fmla="*/ 13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69 h 177"/>
                <a:gd name="T12" fmla="*/ 126 w 159"/>
                <a:gd name="T13" fmla="*/ 176 h 177"/>
                <a:gd name="T14" fmla="*/ 105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5" y="166"/>
                  </a:moveTo>
                  <a:lnTo>
                    <a:pt x="9" y="49"/>
                  </a:lnTo>
                  <a:cubicBezTo>
                    <a:pt x="0" y="37"/>
                    <a:pt x="1" y="20"/>
                    <a:pt x="13" y="10"/>
                  </a:cubicBezTo>
                  <a:cubicBezTo>
                    <a:pt x="25" y="0"/>
                    <a:pt x="42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69"/>
                  </a:cubicBezTo>
                  <a:cubicBezTo>
                    <a:pt x="139" y="174"/>
                    <a:pt x="133" y="176"/>
                    <a:pt x="126" y="176"/>
                  </a:cubicBezTo>
                  <a:cubicBezTo>
                    <a:pt x="118" y="176"/>
                    <a:pt x="111" y="172"/>
                    <a:pt x="105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" name="Freeform 260">
              <a:extLst>
                <a:ext uri="{FF2B5EF4-FFF2-40B4-BE49-F238E27FC236}">
                  <a16:creationId xmlns:a16="http://schemas.microsoft.com/office/drawing/2014/main" id="{3DBD3BD3-ADD9-4464-9DB1-7646BFD3A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3276600"/>
              <a:ext cx="57150" cy="63500"/>
            </a:xfrm>
            <a:custGeom>
              <a:avLst/>
              <a:gdLst>
                <a:gd name="T0" fmla="*/ 106 w 159"/>
                <a:gd name="T1" fmla="*/ 166 h 177"/>
                <a:gd name="T2" fmla="*/ 10 w 159"/>
                <a:gd name="T3" fmla="*/ 49 h 177"/>
                <a:gd name="T4" fmla="*/ 14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70 h 177"/>
                <a:gd name="T12" fmla="*/ 127 w 159"/>
                <a:gd name="T13" fmla="*/ 176 h 177"/>
                <a:gd name="T14" fmla="*/ 106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6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4" y="10"/>
                  </a:cubicBezTo>
                  <a:cubicBezTo>
                    <a:pt x="25" y="0"/>
                    <a:pt x="43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70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6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7" name="Freeform 261">
              <a:extLst>
                <a:ext uri="{FF2B5EF4-FFF2-40B4-BE49-F238E27FC236}">
                  <a16:creationId xmlns:a16="http://schemas.microsoft.com/office/drawing/2014/main" id="{EF9FA53C-362A-4EC8-9B32-7D42C26ED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3217863"/>
              <a:ext cx="49213" cy="69850"/>
            </a:xfrm>
            <a:custGeom>
              <a:avLst/>
              <a:gdLst>
                <a:gd name="T0" fmla="*/ 19 w 136"/>
                <a:gd name="T1" fmla="*/ 189 h 193"/>
                <a:gd name="T2" fmla="*/ 8 w 136"/>
                <a:gd name="T3" fmla="*/ 152 h 193"/>
                <a:gd name="T4" fmla="*/ 79 w 136"/>
                <a:gd name="T5" fmla="*/ 18 h 193"/>
                <a:gd name="T6" fmla="*/ 116 w 136"/>
                <a:gd name="T7" fmla="*/ 7 h 193"/>
                <a:gd name="T8" fmla="*/ 128 w 136"/>
                <a:gd name="T9" fmla="*/ 44 h 193"/>
                <a:gd name="T10" fmla="*/ 56 w 136"/>
                <a:gd name="T11" fmla="*/ 178 h 193"/>
                <a:gd name="T12" fmla="*/ 32 w 136"/>
                <a:gd name="T13" fmla="*/ 192 h 193"/>
                <a:gd name="T14" fmla="*/ 19 w 136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93">
                  <a:moveTo>
                    <a:pt x="19" y="189"/>
                  </a:moveTo>
                  <a:cubicBezTo>
                    <a:pt x="6" y="182"/>
                    <a:pt x="0" y="165"/>
                    <a:pt x="8" y="152"/>
                  </a:cubicBezTo>
                  <a:lnTo>
                    <a:pt x="79" y="18"/>
                  </a:lnTo>
                  <a:cubicBezTo>
                    <a:pt x="86" y="5"/>
                    <a:pt x="103" y="0"/>
                    <a:pt x="116" y="7"/>
                  </a:cubicBezTo>
                  <a:cubicBezTo>
                    <a:pt x="130" y="14"/>
                    <a:pt x="135" y="31"/>
                    <a:pt x="128" y="44"/>
                  </a:cubicBezTo>
                  <a:lnTo>
                    <a:pt x="56" y="178"/>
                  </a:lnTo>
                  <a:cubicBezTo>
                    <a:pt x="51" y="187"/>
                    <a:pt x="42" y="192"/>
                    <a:pt x="32" y="192"/>
                  </a:cubicBezTo>
                  <a:cubicBezTo>
                    <a:pt x="28" y="192"/>
                    <a:pt x="23" y="191"/>
                    <a:pt x="19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8" name="Freeform 262">
              <a:extLst>
                <a:ext uri="{FF2B5EF4-FFF2-40B4-BE49-F238E27FC236}">
                  <a16:creationId xmlns:a16="http://schemas.microsoft.com/office/drawing/2014/main" id="{52A97B31-942E-4091-A916-F2B48E7D7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4300538"/>
              <a:ext cx="49213" cy="69850"/>
            </a:xfrm>
            <a:custGeom>
              <a:avLst/>
              <a:gdLst>
                <a:gd name="T0" fmla="*/ 18 w 135"/>
                <a:gd name="T1" fmla="*/ 189 h 194"/>
                <a:gd name="T2" fmla="*/ 7 w 135"/>
                <a:gd name="T3" fmla="*/ 152 h 194"/>
                <a:gd name="T4" fmla="*/ 78 w 135"/>
                <a:gd name="T5" fmla="*/ 19 h 194"/>
                <a:gd name="T6" fmla="*/ 115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1 w 135"/>
                <a:gd name="T13" fmla="*/ 193 h 194"/>
                <a:gd name="T14" fmla="*/ 18 w 135"/>
                <a:gd name="T15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8" y="189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7"/>
                    <a:pt x="41" y="193"/>
                    <a:pt x="31" y="193"/>
                  </a:cubicBezTo>
                  <a:cubicBezTo>
                    <a:pt x="27" y="193"/>
                    <a:pt x="23" y="192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9" name="Freeform 263">
              <a:extLst>
                <a:ext uri="{FF2B5EF4-FFF2-40B4-BE49-F238E27FC236}">
                  <a16:creationId xmlns:a16="http://schemas.microsoft.com/office/drawing/2014/main" id="{590900B0-E9E6-4800-B0D1-6E43FD546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175" y="4071938"/>
              <a:ext cx="71438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7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6"/>
                    <a:pt x="31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3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0" name="Freeform 264">
              <a:extLst>
                <a:ext uri="{FF2B5EF4-FFF2-40B4-BE49-F238E27FC236}">
                  <a16:creationId xmlns:a16="http://schemas.microsoft.com/office/drawing/2014/main" id="{8EF9AD95-6787-427B-8EFD-938A4DBC1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34686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1" name="Freeform 265">
              <a:extLst>
                <a:ext uri="{FF2B5EF4-FFF2-40B4-BE49-F238E27FC236}">
                  <a16:creationId xmlns:a16="http://schemas.microsoft.com/office/drawing/2014/main" id="{935D927B-2DCF-49FB-95D6-4BBC69DF6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3" y="3606800"/>
              <a:ext cx="74612" cy="36513"/>
            </a:xfrm>
            <a:custGeom>
              <a:avLst/>
              <a:gdLst>
                <a:gd name="T0" fmla="*/ 5 w 208"/>
                <a:gd name="T1" fmla="*/ 83 h 103"/>
                <a:gd name="T2" fmla="*/ 23 w 208"/>
                <a:gd name="T3" fmla="*/ 48 h 103"/>
                <a:gd name="T4" fmla="*/ 168 w 208"/>
                <a:gd name="T5" fmla="*/ 4 h 103"/>
                <a:gd name="T6" fmla="*/ 202 w 208"/>
                <a:gd name="T7" fmla="*/ 23 h 103"/>
                <a:gd name="T8" fmla="*/ 184 w 208"/>
                <a:gd name="T9" fmla="*/ 57 h 103"/>
                <a:gd name="T10" fmla="*/ 39 w 208"/>
                <a:gd name="T11" fmla="*/ 101 h 103"/>
                <a:gd name="T12" fmla="*/ 31 w 208"/>
                <a:gd name="T13" fmla="*/ 102 h 103"/>
                <a:gd name="T14" fmla="*/ 5 w 208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3">
                  <a:moveTo>
                    <a:pt x="5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8" y="4"/>
                  </a:lnTo>
                  <a:cubicBezTo>
                    <a:pt x="182" y="0"/>
                    <a:pt x="198" y="8"/>
                    <a:pt x="202" y="23"/>
                  </a:cubicBezTo>
                  <a:cubicBezTo>
                    <a:pt x="207" y="37"/>
                    <a:pt x="198" y="53"/>
                    <a:pt x="184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5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2" name="Freeform 266">
              <a:extLst>
                <a:ext uri="{FF2B5EF4-FFF2-40B4-BE49-F238E27FC236}">
                  <a16:creationId xmlns:a16="http://schemas.microsoft.com/office/drawing/2014/main" id="{6CDE611E-49BB-464D-A329-011795063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0" y="3944938"/>
              <a:ext cx="74613" cy="36512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4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4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3" name="Freeform 267">
              <a:extLst>
                <a:ext uri="{FF2B5EF4-FFF2-40B4-BE49-F238E27FC236}">
                  <a16:creationId xmlns:a16="http://schemas.microsoft.com/office/drawing/2014/main" id="{65ECE84F-845C-40E1-9DEB-DBFB5EE99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575" y="4354513"/>
              <a:ext cx="38100" cy="73025"/>
            </a:xfrm>
            <a:custGeom>
              <a:avLst/>
              <a:gdLst>
                <a:gd name="T0" fmla="*/ 48 w 107"/>
                <a:gd name="T1" fmla="*/ 184 h 204"/>
                <a:gd name="T2" fmla="*/ 4 w 107"/>
                <a:gd name="T3" fmla="*/ 39 h 204"/>
                <a:gd name="T4" fmla="*/ 23 w 107"/>
                <a:gd name="T5" fmla="*/ 5 h 204"/>
                <a:gd name="T6" fmla="*/ 57 w 107"/>
                <a:gd name="T7" fmla="*/ 23 h 204"/>
                <a:gd name="T8" fmla="*/ 101 w 107"/>
                <a:gd name="T9" fmla="*/ 168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4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5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0" y="203"/>
                    <a:pt x="78" y="203"/>
                    <a:pt x="75" y="203"/>
                  </a:cubicBezTo>
                  <a:cubicBezTo>
                    <a:pt x="63" y="203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4" name="Freeform 268">
              <a:extLst>
                <a:ext uri="{FF2B5EF4-FFF2-40B4-BE49-F238E27FC236}">
                  <a16:creationId xmlns:a16="http://schemas.microsoft.com/office/drawing/2014/main" id="{62FBA5DD-784C-447F-9F71-DC24896F5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0" y="3162300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3 w 107"/>
                <a:gd name="T5" fmla="*/ 4 h 204"/>
                <a:gd name="T6" fmla="*/ 57 w 107"/>
                <a:gd name="T7" fmla="*/ 23 h 204"/>
                <a:gd name="T8" fmla="*/ 101 w 107"/>
                <a:gd name="T9" fmla="*/ 167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4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" name="Freeform 269">
              <a:extLst>
                <a:ext uri="{FF2B5EF4-FFF2-40B4-BE49-F238E27FC236}">
                  <a16:creationId xmlns:a16="http://schemas.microsoft.com/office/drawing/2014/main" id="{32F2751A-8E64-4A6B-AC0F-EEF0828E5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3170238"/>
              <a:ext cx="38100" cy="73025"/>
            </a:xfrm>
            <a:custGeom>
              <a:avLst/>
              <a:gdLst>
                <a:gd name="T0" fmla="*/ 22 w 108"/>
                <a:gd name="T1" fmla="*/ 201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4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2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1"/>
                  </a:moveTo>
                  <a:cubicBezTo>
                    <a:pt x="8" y="197"/>
                    <a:pt x="0" y="181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70" y="0"/>
                    <a:pt x="84" y="4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3" y="195"/>
                    <a:pt x="43" y="203"/>
                    <a:pt x="31" y="203"/>
                  </a:cubicBezTo>
                  <a:cubicBezTo>
                    <a:pt x="28" y="203"/>
                    <a:pt x="25" y="202"/>
                    <a:pt x="22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6" name="Freeform 270">
              <a:extLst>
                <a:ext uri="{FF2B5EF4-FFF2-40B4-BE49-F238E27FC236}">
                  <a16:creationId xmlns:a16="http://schemas.microsoft.com/office/drawing/2014/main" id="{2B4075BC-4CD8-4A59-B1DB-250E175CD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863" y="43449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9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9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7" name="Freeform 271">
              <a:extLst>
                <a:ext uri="{FF2B5EF4-FFF2-40B4-BE49-F238E27FC236}">
                  <a16:creationId xmlns:a16="http://schemas.microsoft.com/office/drawing/2014/main" id="{C0C204F1-20AA-4285-9FFD-83C520E96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5" y="3973513"/>
              <a:ext cx="74613" cy="38100"/>
            </a:xfrm>
            <a:custGeom>
              <a:avLst/>
              <a:gdLst>
                <a:gd name="T0" fmla="*/ 166 w 207"/>
                <a:gd name="T1" fmla="*/ 102 h 105"/>
                <a:gd name="T2" fmla="*/ 22 w 207"/>
                <a:gd name="T3" fmla="*/ 57 h 105"/>
                <a:gd name="T4" fmla="*/ 4 w 207"/>
                <a:gd name="T5" fmla="*/ 22 h 105"/>
                <a:gd name="T6" fmla="*/ 39 w 207"/>
                <a:gd name="T7" fmla="*/ 4 h 105"/>
                <a:gd name="T8" fmla="*/ 183 w 207"/>
                <a:gd name="T9" fmla="*/ 50 h 105"/>
                <a:gd name="T10" fmla="*/ 201 w 207"/>
                <a:gd name="T11" fmla="*/ 84 h 105"/>
                <a:gd name="T12" fmla="*/ 175 w 207"/>
                <a:gd name="T13" fmla="*/ 104 h 105"/>
                <a:gd name="T14" fmla="*/ 166 w 20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6" y="102"/>
                  </a:moveTo>
                  <a:lnTo>
                    <a:pt x="22" y="57"/>
                  </a:lnTo>
                  <a:cubicBezTo>
                    <a:pt x="8" y="52"/>
                    <a:pt x="0" y="37"/>
                    <a:pt x="4" y="22"/>
                  </a:cubicBezTo>
                  <a:cubicBezTo>
                    <a:pt x="9" y="8"/>
                    <a:pt x="24" y="0"/>
                    <a:pt x="39" y="4"/>
                  </a:cubicBezTo>
                  <a:lnTo>
                    <a:pt x="183" y="50"/>
                  </a:lnTo>
                  <a:cubicBezTo>
                    <a:pt x="198" y="54"/>
                    <a:pt x="206" y="70"/>
                    <a:pt x="201" y="84"/>
                  </a:cubicBezTo>
                  <a:cubicBezTo>
                    <a:pt x="197" y="96"/>
                    <a:pt x="186" y="104"/>
                    <a:pt x="175" y="104"/>
                  </a:cubicBezTo>
                  <a:cubicBezTo>
                    <a:pt x="172" y="104"/>
                    <a:pt x="169" y="103"/>
                    <a:pt x="166" y="1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8" name="Freeform 272">
              <a:extLst>
                <a:ext uri="{FF2B5EF4-FFF2-40B4-BE49-F238E27FC236}">
                  <a16:creationId xmlns:a16="http://schemas.microsoft.com/office/drawing/2014/main" id="{DC014447-5A9B-45AD-BEB9-2EDD6AD00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357822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8"/>
                    <a:pt x="4" y="23"/>
                  </a:cubicBezTo>
                  <a:cubicBezTo>
                    <a:pt x="9" y="9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1"/>
                    <a:pt x="201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2" y="104"/>
                    <a:pt x="169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9" name="Freeform 273">
              <a:extLst>
                <a:ext uri="{FF2B5EF4-FFF2-40B4-BE49-F238E27FC236}">
                  <a16:creationId xmlns:a16="http://schemas.microsoft.com/office/drawing/2014/main" id="{A6B676EB-9BE8-42AC-A173-496F7FEE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3494088"/>
              <a:ext cx="71437" cy="46037"/>
            </a:xfrm>
            <a:custGeom>
              <a:avLst/>
              <a:gdLst>
                <a:gd name="T0" fmla="*/ 7 w 198"/>
                <a:gd name="T1" fmla="*/ 115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5 w 198"/>
                <a:gd name="T11" fmla="*/ 126 h 130"/>
                <a:gd name="T12" fmla="*/ 32 w 198"/>
                <a:gd name="T13" fmla="*/ 129 h 130"/>
                <a:gd name="T14" fmla="*/ 7 w 198"/>
                <a:gd name="T15" fmla="*/ 1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5"/>
                  </a:moveTo>
                  <a:cubicBezTo>
                    <a:pt x="0" y="101"/>
                    <a:pt x="6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6"/>
                    <a:pt x="190" y="19"/>
                  </a:cubicBezTo>
                  <a:cubicBezTo>
                    <a:pt x="197" y="33"/>
                    <a:pt x="192" y="49"/>
                    <a:pt x="179" y="56"/>
                  </a:cubicBezTo>
                  <a:lnTo>
                    <a:pt x="45" y="126"/>
                  </a:lnTo>
                  <a:cubicBezTo>
                    <a:pt x="41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0" name="Freeform 274">
              <a:extLst>
                <a:ext uri="{FF2B5EF4-FFF2-40B4-BE49-F238E27FC236}">
                  <a16:creationId xmlns:a16="http://schemas.microsoft.com/office/drawing/2014/main" id="{7082AB95-0BED-4440-A08A-0B19DB497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213" y="40465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1" name="Freeform 275">
              <a:extLst>
                <a:ext uri="{FF2B5EF4-FFF2-40B4-BE49-F238E27FC236}">
                  <a16:creationId xmlns:a16="http://schemas.microsoft.com/office/drawing/2014/main" id="{CA6455EB-C731-45A8-85AD-0CD414D45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4314825"/>
              <a:ext cx="47625" cy="69850"/>
            </a:xfrm>
            <a:custGeom>
              <a:avLst/>
              <a:gdLst>
                <a:gd name="T0" fmla="*/ 77 w 134"/>
                <a:gd name="T1" fmla="*/ 179 h 194"/>
                <a:gd name="T2" fmla="*/ 7 w 134"/>
                <a:gd name="T3" fmla="*/ 45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9"/>
                  </a:moveTo>
                  <a:lnTo>
                    <a:pt x="7" y="45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7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2" name="Freeform 276">
              <a:extLst>
                <a:ext uri="{FF2B5EF4-FFF2-40B4-BE49-F238E27FC236}">
                  <a16:creationId xmlns:a16="http://schemas.microsoft.com/office/drawing/2014/main" id="{06E0E578-0901-4D78-AB18-55528070D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32035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8 w 134"/>
                <a:gd name="T3" fmla="*/ 44 h 194"/>
                <a:gd name="T4" fmla="*/ 19 w 134"/>
                <a:gd name="T5" fmla="*/ 7 h 194"/>
                <a:gd name="T6" fmla="*/ 57 w 134"/>
                <a:gd name="T7" fmla="*/ 19 h 194"/>
                <a:gd name="T8" fmla="*/ 126 w 134"/>
                <a:gd name="T9" fmla="*/ 153 h 194"/>
                <a:gd name="T10" fmla="*/ 115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8" y="44"/>
                  </a:lnTo>
                  <a:cubicBezTo>
                    <a:pt x="0" y="31"/>
                    <a:pt x="6" y="14"/>
                    <a:pt x="19" y="7"/>
                  </a:cubicBezTo>
                  <a:cubicBezTo>
                    <a:pt x="33" y="0"/>
                    <a:pt x="49" y="5"/>
                    <a:pt x="57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5" y="190"/>
                  </a:cubicBezTo>
                  <a:cubicBezTo>
                    <a:pt x="111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3" name="Freeform 277">
              <a:extLst>
                <a:ext uri="{FF2B5EF4-FFF2-40B4-BE49-F238E27FC236}">
                  <a16:creationId xmlns:a16="http://schemas.microsoft.com/office/drawing/2014/main" id="{1641CDEE-D6DD-447F-B7BF-CA0CFCD76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4588" y="3294063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10 w 160"/>
                <a:gd name="T3" fmla="*/ 129 h 175"/>
                <a:gd name="T4" fmla="*/ 107 w 160"/>
                <a:gd name="T5" fmla="*/ 13 h 175"/>
                <a:gd name="T6" fmla="*/ 145 w 160"/>
                <a:gd name="T7" fmla="*/ 10 h 175"/>
                <a:gd name="T8" fmla="*/ 149 w 160"/>
                <a:gd name="T9" fmla="*/ 49 h 175"/>
                <a:gd name="T10" fmla="*/ 52 w 160"/>
                <a:gd name="T11" fmla="*/ 165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1"/>
                    <a:pt x="134" y="0"/>
                    <a:pt x="145" y="10"/>
                  </a:cubicBezTo>
                  <a:cubicBezTo>
                    <a:pt x="157" y="19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1"/>
                    <a:pt x="39" y="174"/>
                    <a:pt x="31" y="174"/>
                  </a:cubicBezTo>
                  <a:cubicBezTo>
                    <a:pt x="25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4" name="Freeform 278">
              <a:extLst>
                <a:ext uri="{FF2B5EF4-FFF2-40B4-BE49-F238E27FC236}">
                  <a16:creationId xmlns:a16="http://schemas.microsoft.com/office/drawing/2014/main" id="{D42C386A-61B7-41D0-80EA-B639D86CB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4230688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10 w 160"/>
                <a:gd name="T3" fmla="*/ 129 h 175"/>
                <a:gd name="T4" fmla="*/ 107 w 160"/>
                <a:gd name="T5" fmla="*/ 13 h 175"/>
                <a:gd name="T6" fmla="*/ 145 w 160"/>
                <a:gd name="T7" fmla="*/ 9 h 175"/>
                <a:gd name="T8" fmla="*/ 149 w 160"/>
                <a:gd name="T9" fmla="*/ 48 h 175"/>
                <a:gd name="T10" fmla="*/ 52 w 160"/>
                <a:gd name="T11" fmla="*/ 164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1"/>
                    <a:pt x="134" y="0"/>
                    <a:pt x="145" y="9"/>
                  </a:cubicBezTo>
                  <a:cubicBezTo>
                    <a:pt x="157" y="19"/>
                    <a:pt x="159" y="37"/>
                    <a:pt x="149" y="48"/>
                  </a:cubicBezTo>
                  <a:lnTo>
                    <a:pt x="52" y="164"/>
                  </a:lnTo>
                  <a:cubicBezTo>
                    <a:pt x="47" y="171"/>
                    <a:pt x="39" y="174"/>
                    <a:pt x="31" y="174"/>
                  </a:cubicBezTo>
                  <a:cubicBezTo>
                    <a:pt x="25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5" name="Freeform 279">
              <a:extLst>
                <a:ext uri="{FF2B5EF4-FFF2-40B4-BE49-F238E27FC236}">
                  <a16:creationId xmlns:a16="http://schemas.microsoft.com/office/drawing/2014/main" id="{F747E0AF-4838-4867-9AC8-7ED9B671B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41735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9 w 179"/>
                <a:gd name="T5" fmla="*/ 13 h 156"/>
                <a:gd name="T6" fmla="*/ 48 w 179"/>
                <a:gd name="T7" fmla="*/ 10 h 156"/>
                <a:gd name="T8" fmla="*/ 164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9" y="13"/>
                  </a:cubicBezTo>
                  <a:cubicBezTo>
                    <a:pt x="19" y="1"/>
                    <a:pt x="37" y="0"/>
                    <a:pt x="48" y="10"/>
                  </a:cubicBezTo>
                  <a:lnTo>
                    <a:pt x="164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2" y="152"/>
                    <a:pt x="155" y="155"/>
                    <a:pt x="147" y="155"/>
                  </a:cubicBezTo>
                  <a:cubicBezTo>
                    <a:pt x="140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" name="Freeform 280">
              <a:extLst>
                <a:ext uri="{FF2B5EF4-FFF2-40B4-BE49-F238E27FC236}">
                  <a16:creationId xmlns:a16="http://schemas.microsoft.com/office/drawing/2014/main" id="{443DDDC1-13C6-4B7A-AB00-542282989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33607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10 w 179"/>
                <a:gd name="T5" fmla="*/ 13 h 156"/>
                <a:gd name="T6" fmla="*/ 49 w 179"/>
                <a:gd name="T7" fmla="*/ 10 h 156"/>
                <a:gd name="T8" fmla="*/ 165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10" y="13"/>
                  </a:cubicBezTo>
                  <a:cubicBezTo>
                    <a:pt x="19" y="1"/>
                    <a:pt x="37" y="0"/>
                    <a:pt x="49" y="10"/>
                  </a:cubicBezTo>
                  <a:lnTo>
                    <a:pt x="165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3" y="152"/>
                    <a:pt x="155" y="155"/>
                    <a:pt x="147" y="155"/>
                  </a:cubicBezTo>
                  <a:cubicBezTo>
                    <a:pt x="141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7" name="Freeform 281">
              <a:extLst>
                <a:ext uri="{FF2B5EF4-FFF2-40B4-BE49-F238E27FC236}">
                  <a16:creationId xmlns:a16="http://schemas.microsoft.com/office/drawing/2014/main" id="{FACDFACE-7512-4110-B88F-8151ECE59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788" y="3738563"/>
              <a:ext cx="74612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1 w 209"/>
                <a:gd name="T11" fmla="*/ 70 h 71"/>
                <a:gd name="T12" fmla="*/ 29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29"/>
                    <a:pt x="11" y="16"/>
                    <a:pt x="26" y="15"/>
                  </a:cubicBezTo>
                  <a:lnTo>
                    <a:pt x="177" y="1"/>
                  </a:lnTo>
                  <a:cubicBezTo>
                    <a:pt x="192" y="0"/>
                    <a:pt x="205" y="11"/>
                    <a:pt x="207" y="26"/>
                  </a:cubicBezTo>
                  <a:cubicBezTo>
                    <a:pt x="208" y="41"/>
                    <a:pt x="197" y="55"/>
                    <a:pt x="182" y="56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9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8" name="Freeform 282">
              <a:extLst>
                <a:ext uri="{FF2B5EF4-FFF2-40B4-BE49-F238E27FC236}">
                  <a16:creationId xmlns:a16="http://schemas.microsoft.com/office/drawing/2014/main" id="{C574CF2C-4463-4E62-A792-00266547F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5" y="3825875"/>
              <a:ext cx="74613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6 w 209"/>
                <a:gd name="T5" fmla="*/ 2 h 71"/>
                <a:gd name="T6" fmla="*/ 207 w 209"/>
                <a:gd name="T7" fmla="*/ 27 h 71"/>
                <a:gd name="T8" fmla="*/ 181 w 209"/>
                <a:gd name="T9" fmla="*/ 57 h 71"/>
                <a:gd name="T10" fmla="*/ 31 w 209"/>
                <a:gd name="T11" fmla="*/ 70 h 71"/>
                <a:gd name="T12" fmla="*/ 28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7"/>
                    <a:pt x="26" y="15"/>
                  </a:cubicBezTo>
                  <a:lnTo>
                    <a:pt x="176" y="2"/>
                  </a:lnTo>
                  <a:cubicBezTo>
                    <a:pt x="192" y="0"/>
                    <a:pt x="205" y="12"/>
                    <a:pt x="207" y="27"/>
                  </a:cubicBezTo>
                  <a:cubicBezTo>
                    <a:pt x="208" y="42"/>
                    <a:pt x="197" y="55"/>
                    <a:pt x="181" y="57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8" y="70"/>
                  </a:cubicBezTo>
                  <a:cubicBezTo>
                    <a:pt x="14" y="70"/>
                    <a:pt x="2" y="60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9" name="Freeform 283">
              <a:extLst>
                <a:ext uri="{FF2B5EF4-FFF2-40B4-BE49-F238E27FC236}">
                  <a16:creationId xmlns:a16="http://schemas.microsoft.com/office/drawing/2014/main" id="{7DB15C97-75A0-4579-8397-93C39D757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4375150"/>
              <a:ext cx="26987" cy="74613"/>
            </a:xfrm>
            <a:custGeom>
              <a:avLst/>
              <a:gdLst>
                <a:gd name="T0" fmla="*/ 15 w 73"/>
                <a:gd name="T1" fmla="*/ 183 h 209"/>
                <a:gd name="T2" fmla="*/ 2 w 73"/>
                <a:gd name="T3" fmla="*/ 32 h 209"/>
                <a:gd name="T4" fmla="*/ 27 w 73"/>
                <a:gd name="T5" fmla="*/ 2 h 209"/>
                <a:gd name="T6" fmla="*/ 57 w 73"/>
                <a:gd name="T7" fmla="*/ 27 h 209"/>
                <a:gd name="T8" fmla="*/ 70 w 73"/>
                <a:gd name="T9" fmla="*/ 178 h 209"/>
                <a:gd name="T10" fmla="*/ 45 w 73"/>
                <a:gd name="T11" fmla="*/ 208 h 209"/>
                <a:gd name="T12" fmla="*/ 43 w 73"/>
                <a:gd name="T13" fmla="*/ 208 h 209"/>
                <a:gd name="T14" fmla="*/ 15 w 73"/>
                <a:gd name="T15" fmla="*/ 18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9">
                  <a:moveTo>
                    <a:pt x="15" y="183"/>
                  </a:moveTo>
                  <a:lnTo>
                    <a:pt x="2" y="32"/>
                  </a:lnTo>
                  <a:cubicBezTo>
                    <a:pt x="0" y="17"/>
                    <a:pt x="12" y="3"/>
                    <a:pt x="27" y="2"/>
                  </a:cubicBezTo>
                  <a:cubicBezTo>
                    <a:pt x="42" y="0"/>
                    <a:pt x="56" y="12"/>
                    <a:pt x="57" y="27"/>
                  </a:cubicBezTo>
                  <a:lnTo>
                    <a:pt x="70" y="178"/>
                  </a:lnTo>
                  <a:cubicBezTo>
                    <a:pt x="72" y="193"/>
                    <a:pt x="61" y="206"/>
                    <a:pt x="45" y="208"/>
                  </a:cubicBezTo>
                  <a:cubicBezTo>
                    <a:pt x="45" y="208"/>
                    <a:pt x="44" y="208"/>
                    <a:pt x="43" y="208"/>
                  </a:cubicBezTo>
                  <a:cubicBezTo>
                    <a:pt x="29" y="208"/>
                    <a:pt x="17" y="197"/>
                    <a:pt x="15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0" name="Freeform 284">
              <a:extLst>
                <a:ext uri="{FF2B5EF4-FFF2-40B4-BE49-F238E27FC236}">
                  <a16:creationId xmlns:a16="http://schemas.microsoft.com/office/drawing/2014/main" id="{CF99CAFB-93A0-46DE-99EB-E7C76B004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3138488"/>
              <a:ext cx="25400" cy="74612"/>
            </a:xfrm>
            <a:custGeom>
              <a:avLst/>
              <a:gdLst>
                <a:gd name="T0" fmla="*/ 15 w 72"/>
                <a:gd name="T1" fmla="*/ 181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6 h 208"/>
                <a:gd name="T10" fmla="*/ 45 w 72"/>
                <a:gd name="T11" fmla="*/ 206 h 208"/>
                <a:gd name="T12" fmla="*/ 42 w 72"/>
                <a:gd name="T13" fmla="*/ 207 h 208"/>
                <a:gd name="T14" fmla="*/ 15 w 72"/>
                <a:gd name="T15" fmla="*/ 18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1"/>
                  </a:moveTo>
                  <a:lnTo>
                    <a:pt x="1" y="31"/>
                  </a:lnTo>
                  <a:cubicBezTo>
                    <a:pt x="0" y="16"/>
                    <a:pt x="11" y="2"/>
                    <a:pt x="26" y="1"/>
                  </a:cubicBezTo>
                  <a:cubicBezTo>
                    <a:pt x="42" y="0"/>
                    <a:pt x="55" y="11"/>
                    <a:pt x="56" y="26"/>
                  </a:cubicBezTo>
                  <a:lnTo>
                    <a:pt x="70" y="176"/>
                  </a:lnTo>
                  <a:cubicBezTo>
                    <a:pt x="71" y="192"/>
                    <a:pt x="60" y="205"/>
                    <a:pt x="45" y="206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1" name="Freeform 285">
              <a:extLst>
                <a:ext uri="{FF2B5EF4-FFF2-40B4-BE49-F238E27FC236}">
                  <a16:creationId xmlns:a16="http://schemas.microsoft.com/office/drawing/2014/main" id="{59C2C001-BCB1-4B6F-B145-85E124D3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4513" y="3382963"/>
              <a:ext cx="444500" cy="825500"/>
            </a:xfrm>
            <a:custGeom>
              <a:avLst/>
              <a:gdLst>
                <a:gd name="T0" fmla="*/ 1234 w 1235"/>
                <a:gd name="T1" fmla="*/ 1579 h 2293"/>
                <a:gd name="T2" fmla="*/ 1234 w 1235"/>
                <a:gd name="T3" fmla="*/ 1994 h 2293"/>
                <a:gd name="T4" fmla="*/ 776 w 1235"/>
                <a:gd name="T5" fmla="*/ 1994 h 2293"/>
                <a:gd name="T6" fmla="*/ 776 w 1235"/>
                <a:gd name="T7" fmla="*/ 2292 h 2293"/>
                <a:gd name="T8" fmla="*/ 454 w 1235"/>
                <a:gd name="T9" fmla="*/ 2292 h 2293"/>
                <a:gd name="T10" fmla="*/ 454 w 1235"/>
                <a:gd name="T11" fmla="*/ 1994 h 2293"/>
                <a:gd name="T12" fmla="*/ 0 w 1235"/>
                <a:gd name="T13" fmla="*/ 1994 h 2293"/>
                <a:gd name="T14" fmla="*/ 0 w 1235"/>
                <a:gd name="T15" fmla="*/ 1689 h 2293"/>
                <a:gd name="T16" fmla="*/ 420 w 1235"/>
                <a:gd name="T17" fmla="*/ 1073 h 2293"/>
                <a:gd name="T18" fmla="*/ 652 w 1235"/>
                <a:gd name="T19" fmla="*/ 732 h 2293"/>
                <a:gd name="T20" fmla="*/ 51 w 1235"/>
                <a:gd name="T21" fmla="*/ 732 h 2293"/>
                <a:gd name="T22" fmla="*/ 51 w 1235"/>
                <a:gd name="T23" fmla="*/ 315 h 2293"/>
                <a:gd name="T24" fmla="*/ 454 w 1235"/>
                <a:gd name="T25" fmla="*/ 315 h 2293"/>
                <a:gd name="T26" fmla="*/ 454 w 1235"/>
                <a:gd name="T27" fmla="*/ 0 h 2293"/>
                <a:gd name="T28" fmla="*/ 776 w 1235"/>
                <a:gd name="T29" fmla="*/ 0 h 2293"/>
                <a:gd name="T30" fmla="*/ 776 w 1235"/>
                <a:gd name="T31" fmla="*/ 315 h 2293"/>
                <a:gd name="T32" fmla="*/ 1210 w 1235"/>
                <a:gd name="T33" fmla="*/ 315 h 2293"/>
                <a:gd name="T34" fmla="*/ 1210 w 1235"/>
                <a:gd name="T35" fmla="*/ 644 h 2293"/>
                <a:gd name="T36" fmla="*/ 742 w 1235"/>
                <a:gd name="T37" fmla="*/ 1313 h 2293"/>
                <a:gd name="T38" fmla="*/ 556 w 1235"/>
                <a:gd name="T39" fmla="*/ 1579 h 2293"/>
                <a:gd name="T40" fmla="*/ 1234 w 1235"/>
                <a:gd name="T41" fmla="*/ 1579 h 2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35" h="2293">
                  <a:moveTo>
                    <a:pt x="1234" y="1579"/>
                  </a:moveTo>
                  <a:lnTo>
                    <a:pt x="1234" y="1994"/>
                  </a:lnTo>
                  <a:lnTo>
                    <a:pt x="776" y="1994"/>
                  </a:lnTo>
                  <a:lnTo>
                    <a:pt x="776" y="2292"/>
                  </a:lnTo>
                  <a:lnTo>
                    <a:pt x="454" y="2292"/>
                  </a:lnTo>
                  <a:lnTo>
                    <a:pt x="454" y="1994"/>
                  </a:lnTo>
                  <a:lnTo>
                    <a:pt x="0" y="1994"/>
                  </a:lnTo>
                  <a:lnTo>
                    <a:pt x="0" y="1689"/>
                  </a:lnTo>
                  <a:lnTo>
                    <a:pt x="420" y="1073"/>
                  </a:lnTo>
                  <a:lnTo>
                    <a:pt x="652" y="732"/>
                  </a:lnTo>
                  <a:lnTo>
                    <a:pt x="51" y="732"/>
                  </a:lnTo>
                  <a:lnTo>
                    <a:pt x="51" y="315"/>
                  </a:lnTo>
                  <a:lnTo>
                    <a:pt x="454" y="315"/>
                  </a:lnTo>
                  <a:lnTo>
                    <a:pt x="454" y="0"/>
                  </a:lnTo>
                  <a:lnTo>
                    <a:pt x="776" y="0"/>
                  </a:lnTo>
                  <a:lnTo>
                    <a:pt x="776" y="315"/>
                  </a:lnTo>
                  <a:lnTo>
                    <a:pt x="1210" y="315"/>
                  </a:lnTo>
                  <a:lnTo>
                    <a:pt x="1210" y="644"/>
                  </a:lnTo>
                  <a:lnTo>
                    <a:pt x="742" y="1313"/>
                  </a:lnTo>
                  <a:lnTo>
                    <a:pt x="556" y="1579"/>
                  </a:lnTo>
                  <a:lnTo>
                    <a:pt x="1234" y="1579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57" name="Group 1356">
            <a:extLst>
              <a:ext uri="{FF2B5EF4-FFF2-40B4-BE49-F238E27FC236}">
                <a16:creationId xmlns:a16="http://schemas.microsoft.com/office/drawing/2014/main" id="{EA780CA1-B4FD-40BE-9D40-5B6F46B2D76A}"/>
              </a:ext>
            </a:extLst>
          </p:cNvPr>
          <p:cNvGrpSpPr/>
          <p:nvPr/>
        </p:nvGrpSpPr>
        <p:grpSpPr>
          <a:xfrm>
            <a:off x="9967557" y="4930165"/>
            <a:ext cx="966992" cy="966992"/>
            <a:chOff x="6407150" y="4716463"/>
            <a:chExt cx="1420813" cy="1420812"/>
          </a:xfrm>
        </p:grpSpPr>
        <p:sp>
          <p:nvSpPr>
            <p:cNvPr id="1358" name="Freeform 502">
              <a:extLst>
                <a:ext uri="{FF2B5EF4-FFF2-40B4-BE49-F238E27FC236}">
                  <a16:creationId xmlns:a16="http://schemas.microsoft.com/office/drawing/2014/main" id="{4B4CA1DD-406E-4737-8D35-C41226EE1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4716463"/>
              <a:ext cx="1420813" cy="1420812"/>
            </a:xfrm>
            <a:custGeom>
              <a:avLst/>
              <a:gdLst>
                <a:gd name="T0" fmla="*/ 1973 w 3948"/>
                <a:gd name="T1" fmla="*/ 3947 h 3948"/>
                <a:gd name="T2" fmla="*/ 0 w 3948"/>
                <a:gd name="T3" fmla="*/ 1974 h 3948"/>
                <a:gd name="T4" fmla="*/ 1973 w 3948"/>
                <a:gd name="T5" fmla="*/ 0 h 3948"/>
                <a:gd name="T6" fmla="*/ 3947 w 3948"/>
                <a:gd name="T7" fmla="*/ 1974 h 3948"/>
                <a:gd name="T8" fmla="*/ 1973 w 3948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8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7" y="884"/>
                    <a:pt x="3947" y="1974"/>
                  </a:cubicBezTo>
                  <a:cubicBezTo>
                    <a:pt x="3947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9" name="Freeform 503">
              <a:extLst>
                <a:ext uri="{FF2B5EF4-FFF2-40B4-BE49-F238E27FC236}">
                  <a16:creationId xmlns:a16="http://schemas.microsoft.com/office/drawing/2014/main" id="{76877BF8-A896-45A2-8B69-AC63600CF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4751388"/>
              <a:ext cx="1352550" cy="1352550"/>
            </a:xfrm>
            <a:custGeom>
              <a:avLst/>
              <a:gdLst>
                <a:gd name="T0" fmla="*/ 1878 w 3758"/>
                <a:gd name="T1" fmla="*/ 3757 h 3758"/>
                <a:gd name="T2" fmla="*/ 0 w 3758"/>
                <a:gd name="T3" fmla="*/ 1879 h 3758"/>
                <a:gd name="T4" fmla="*/ 1878 w 3758"/>
                <a:gd name="T5" fmla="*/ 0 h 3758"/>
                <a:gd name="T6" fmla="*/ 3757 w 3758"/>
                <a:gd name="T7" fmla="*/ 1879 h 3758"/>
                <a:gd name="T8" fmla="*/ 1878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8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8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8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0" name="Freeform 504">
              <a:extLst>
                <a:ext uri="{FF2B5EF4-FFF2-40B4-BE49-F238E27FC236}">
                  <a16:creationId xmlns:a16="http://schemas.microsoft.com/office/drawing/2014/main" id="{1EBF643B-75E5-4DB7-8E6E-F4D3035EC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4762500"/>
              <a:ext cx="1143000" cy="1339850"/>
            </a:xfrm>
            <a:custGeom>
              <a:avLst/>
              <a:gdLst>
                <a:gd name="T0" fmla="*/ 1878 w 3177"/>
                <a:gd name="T1" fmla="*/ 3723 h 3724"/>
                <a:gd name="T2" fmla="*/ 0 w 3177"/>
                <a:gd name="T3" fmla="*/ 1845 h 3724"/>
                <a:gd name="T4" fmla="*/ 1520 w 3177"/>
                <a:gd name="T5" fmla="*/ 0 h 3724"/>
                <a:gd name="T6" fmla="*/ 939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8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8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20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80" y="3237"/>
                    <a:pt x="2818" y="3237"/>
                  </a:cubicBezTo>
                  <a:cubicBezTo>
                    <a:pt x="2940" y="3237"/>
                    <a:pt x="3060" y="3226"/>
                    <a:pt x="3176" y="3203"/>
                  </a:cubicBezTo>
                  <a:cubicBezTo>
                    <a:pt x="2838" y="3525"/>
                    <a:pt x="2381" y="3723"/>
                    <a:pt x="1878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1" name="Freeform 505">
              <a:extLst>
                <a:ext uri="{FF2B5EF4-FFF2-40B4-BE49-F238E27FC236}">
                  <a16:creationId xmlns:a16="http://schemas.microsoft.com/office/drawing/2014/main" id="{C9D820CF-D676-4EC0-9D62-EE36F8E7A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1613" y="4862513"/>
              <a:ext cx="1130300" cy="1130300"/>
            </a:xfrm>
            <a:custGeom>
              <a:avLst/>
              <a:gdLst>
                <a:gd name="T0" fmla="*/ 1568 w 3138"/>
                <a:gd name="T1" fmla="*/ 3137 h 3138"/>
                <a:gd name="T2" fmla="*/ 0 w 3138"/>
                <a:gd name="T3" fmla="*/ 1569 h 3138"/>
                <a:gd name="T4" fmla="*/ 1568 w 3138"/>
                <a:gd name="T5" fmla="*/ 0 h 3138"/>
                <a:gd name="T6" fmla="*/ 3137 w 3138"/>
                <a:gd name="T7" fmla="*/ 1569 h 3138"/>
                <a:gd name="T8" fmla="*/ 1568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8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2"/>
                    <a:pt x="702" y="0"/>
                    <a:pt x="1568" y="0"/>
                  </a:cubicBezTo>
                  <a:cubicBezTo>
                    <a:pt x="2435" y="0"/>
                    <a:pt x="3137" y="702"/>
                    <a:pt x="3137" y="1569"/>
                  </a:cubicBezTo>
                  <a:cubicBezTo>
                    <a:pt x="3137" y="2435"/>
                    <a:pt x="2435" y="3137"/>
                    <a:pt x="1568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2" name="Freeform 506">
              <a:extLst>
                <a:ext uri="{FF2B5EF4-FFF2-40B4-BE49-F238E27FC236}">
                  <a16:creationId xmlns:a16="http://schemas.microsoft.com/office/drawing/2014/main" id="{681B6D02-1917-42C8-92A1-808B85707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4883150"/>
              <a:ext cx="1089025" cy="1089025"/>
            </a:xfrm>
            <a:custGeom>
              <a:avLst/>
              <a:gdLst>
                <a:gd name="T0" fmla="*/ 1511 w 3024"/>
                <a:gd name="T1" fmla="*/ 3023 h 3024"/>
                <a:gd name="T2" fmla="*/ 0 w 3024"/>
                <a:gd name="T3" fmla="*/ 1512 h 3024"/>
                <a:gd name="T4" fmla="*/ 1511 w 3024"/>
                <a:gd name="T5" fmla="*/ 0 h 3024"/>
                <a:gd name="T6" fmla="*/ 3023 w 3024"/>
                <a:gd name="T7" fmla="*/ 1512 h 3024"/>
                <a:gd name="T8" fmla="*/ 1511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1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1" y="0"/>
                  </a:cubicBezTo>
                  <a:cubicBezTo>
                    <a:pt x="2346" y="0"/>
                    <a:pt x="3023" y="677"/>
                    <a:pt x="3023" y="1512"/>
                  </a:cubicBezTo>
                  <a:cubicBezTo>
                    <a:pt x="3023" y="2346"/>
                    <a:pt x="2346" y="3023"/>
                    <a:pt x="1511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3" name="Freeform 507">
              <a:extLst>
                <a:ext uri="{FF2B5EF4-FFF2-40B4-BE49-F238E27FC236}">
                  <a16:creationId xmlns:a16="http://schemas.microsoft.com/office/drawing/2014/main" id="{B661CAC7-C69E-46FA-BED0-B7832086E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4895850"/>
              <a:ext cx="896938" cy="1074738"/>
            </a:xfrm>
            <a:custGeom>
              <a:avLst/>
              <a:gdLst>
                <a:gd name="T0" fmla="*/ 1511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59 w 2492"/>
                <a:gd name="T9" fmla="*/ 2662 h 2987"/>
                <a:gd name="T10" fmla="*/ 2491 w 2492"/>
                <a:gd name="T11" fmla="*/ 2626 h 2987"/>
                <a:gd name="T12" fmla="*/ 1511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1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80" y="0"/>
                  </a:cubicBezTo>
                  <a:cubicBezTo>
                    <a:pt x="854" y="277"/>
                    <a:pt x="648" y="690"/>
                    <a:pt x="648" y="1151"/>
                  </a:cubicBezTo>
                  <a:cubicBezTo>
                    <a:pt x="648" y="1985"/>
                    <a:pt x="1324" y="2662"/>
                    <a:pt x="2159" y="2662"/>
                  </a:cubicBezTo>
                  <a:cubicBezTo>
                    <a:pt x="2273" y="2662"/>
                    <a:pt x="2384" y="2650"/>
                    <a:pt x="2491" y="2626"/>
                  </a:cubicBezTo>
                  <a:cubicBezTo>
                    <a:pt x="2227" y="2851"/>
                    <a:pt x="1885" y="2986"/>
                    <a:pt x="1511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4" name="Freeform 508">
              <a:extLst>
                <a:ext uri="{FF2B5EF4-FFF2-40B4-BE49-F238E27FC236}">
                  <a16:creationId xmlns:a16="http://schemas.microsoft.com/office/drawing/2014/main" id="{F4738A41-EA96-4BC3-8A3C-EC851CEBC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525" y="4773613"/>
              <a:ext cx="14288" cy="6826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5" name="Freeform 509">
              <a:extLst>
                <a:ext uri="{FF2B5EF4-FFF2-40B4-BE49-F238E27FC236}">
                  <a16:creationId xmlns:a16="http://schemas.microsoft.com/office/drawing/2014/main" id="{6F5E1415-0B51-4A5D-9739-5ECEB341C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60134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6" name="Freeform 510">
              <a:extLst>
                <a:ext uri="{FF2B5EF4-FFF2-40B4-BE49-F238E27FC236}">
                  <a16:creationId xmlns:a16="http://schemas.microsoft.com/office/drawing/2014/main" id="{E432E835-8B1B-49E6-B284-3C693E631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2550" y="54324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7" name="Freeform 511">
              <a:extLst>
                <a:ext uri="{FF2B5EF4-FFF2-40B4-BE49-F238E27FC236}">
                  <a16:creationId xmlns:a16="http://schemas.microsoft.com/office/drawing/2014/main" id="{90CD1455-5E26-49E8-95D1-822B6475B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54086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8" name="Freeform 512">
              <a:extLst>
                <a:ext uri="{FF2B5EF4-FFF2-40B4-BE49-F238E27FC236}">
                  <a16:creationId xmlns:a16="http://schemas.microsoft.com/office/drawing/2014/main" id="{023A041C-3476-4E0A-9E5F-373DBC659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450" y="49704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2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5"/>
                    <a:pt x="20" y="145"/>
                  </a:cubicBezTo>
                  <a:cubicBezTo>
                    <a:pt x="15" y="145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9" name="Freeform 513">
              <a:extLst>
                <a:ext uri="{FF2B5EF4-FFF2-40B4-BE49-F238E27FC236}">
                  <a16:creationId xmlns:a16="http://schemas.microsoft.com/office/drawing/2014/main" id="{7F621AF3-8116-4C66-BE38-20ECBD12A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3688" y="5830888"/>
              <a:ext cx="53975" cy="52387"/>
            </a:xfrm>
            <a:custGeom>
              <a:avLst/>
              <a:gdLst>
                <a:gd name="T0" fmla="*/ 7 w 148"/>
                <a:gd name="T1" fmla="*/ 140 h 147"/>
                <a:gd name="T2" fmla="*/ 7 w 148"/>
                <a:gd name="T3" fmla="*/ 114 h 147"/>
                <a:gd name="T4" fmla="*/ 114 w 148"/>
                <a:gd name="T5" fmla="*/ 7 h 147"/>
                <a:gd name="T6" fmla="*/ 140 w 148"/>
                <a:gd name="T7" fmla="*/ 7 h 147"/>
                <a:gd name="T8" fmla="*/ 140 w 148"/>
                <a:gd name="T9" fmla="*/ 33 h 147"/>
                <a:gd name="T10" fmla="*/ 33 w 148"/>
                <a:gd name="T11" fmla="*/ 140 h 147"/>
                <a:gd name="T12" fmla="*/ 20 w 148"/>
                <a:gd name="T13" fmla="*/ 146 h 147"/>
                <a:gd name="T14" fmla="*/ 7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5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6"/>
                    <a:pt x="20" y="146"/>
                  </a:cubicBezTo>
                  <a:cubicBezTo>
                    <a:pt x="15" y="146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0" name="Freeform 514">
              <a:extLst>
                <a:ext uri="{FF2B5EF4-FFF2-40B4-BE49-F238E27FC236}">
                  <a16:creationId xmlns:a16="http://schemas.microsoft.com/office/drawing/2014/main" id="{75ABB43F-C632-455B-923A-D7C900830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988" y="58467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2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1" name="Freeform 515">
              <a:extLst>
                <a:ext uri="{FF2B5EF4-FFF2-40B4-BE49-F238E27FC236}">
                  <a16:creationId xmlns:a16="http://schemas.microsoft.com/office/drawing/2014/main" id="{159CDFEB-540B-43FD-9B4E-46939F6F1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4954588"/>
              <a:ext cx="53975" cy="52387"/>
            </a:xfrm>
            <a:custGeom>
              <a:avLst/>
              <a:gdLst>
                <a:gd name="T0" fmla="*/ 115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1 w 149"/>
                <a:gd name="T9" fmla="*/ 114 h 147"/>
                <a:gd name="T10" fmla="*/ 141 w 149"/>
                <a:gd name="T11" fmla="*/ 140 h 147"/>
                <a:gd name="T12" fmla="*/ 128 w 149"/>
                <a:gd name="T13" fmla="*/ 146 h 147"/>
                <a:gd name="T14" fmla="*/ 115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5" y="140"/>
                  </a:moveTo>
                  <a:lnTo>
                    <a:pt x="8" y="33"/>
                  </a:lnTo>
                  <a:cubicBezTo>
                    <a:pt x="0" y="26"/>
                    <a:pt x="1" y="14"/>
                    <a:pt x="8" y="7"/>
                  </a:cubicBezTo>
                  <a:cubicBezTo>
                    <a:pt x="16" y="0"/>
                    <a:pt x="27" y="0"/>
                    <a:pt x="34" y="7"/>
                  </a:cubicBezTo>
                  <a:lnTo>
                    <a:pt x="141" y="114"/>
                  </a:lnTo>
                  <a:cubicBezTo>
                    <a:pt x="148" y="121"/>
                    <a:pt x="148" y="133"/>
                    <a:pt x="141" y="140"/>
                  </a:cubicBezTo>
                  <a:cubicBezTo>
                    <a:pt x="137" y="144"/>
                    <a:pt x="132" y="146"/>
                    <a:pt x="128" y="146"/>
                  </a:cubicBezTo>
                  <a:cubicBezTo>
                    <a:pt x="123" y="146"/>
                    <a:pt x="118" y="144"/>
                    <a:pt x="115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" name="Freeform 516">
              <a:extLst>
                <a:ext uri="{FF2B5EF4-FFF2-40B4-BE49-F238E27FC236}">
                  <a16:creationId xmlns:a16="http://schemas.microsoft.com/office/drawing/2014/main" id="{D814425B-7BB6-4892-9E40-F57C8FE4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6950" y="4826000"/>
              <a:ext cx="36513" cy="65088"/>
            </a:xfrm>
            <a:custGeom>
              <a:avLst/>
              <a:gdLst>
                <a:gd name="T0" fmla="*/ 14 w 100"/>
                <a:gd name="T1" fmla="*/ 177 h 180"/>
                <a:gd name="T2" fmla="*/ 4 w 100"/>
                <a:gd name="T3" fmla="*/ 153 h 180"/>
                <a:gd name="T4" fmla="*/ 61 w 100"/>
                <a:gd name="T5" fmla="*/ 13 h 180"/>
                <a:gd name="T6" fmla="*/ 85 w 100"/>
                <a:gd name="T7" fmla="*/ 3 h 180"/>
                <a:gd name="T8" fmla="*/ 95 w 100"/>
                <a:gd name="T9" fmla="*/ 28 h 180"/>
                <a:gd name="T10" fmla="*/ 38 w 100"/>
                <a:gd name="T11" fmla="*/ 167 h 180"/>
                <a:gd name="T12" fmla="*/ 21 w 100"/>
                <a:gd name="T13" fmla="*/ 179 h 180"/>
                <a:gd name="T14" fmla="*/ 14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7"/>
                  </a:moveTo>
                  <a:cubicBezTo>
                    <a:pt x="4" y="173"/>
                    <a:pt x="0" y="163"/>
                    <a:pt x="4" y="153"/>
                  </a:cubicBezTo>
                  <a:lnTo>
                    <a:pt x="61" y="13"/>
                  </a:lnTo>
                  <a:cubicBezTo>
                    <a:pt x="65" y="4"/>
                    <a:pt x="76" y="0"/>
                    <a:pt x="85" y="3"/>
                  </a:cubicBezTo>
                  <a:cubicBezTo>
                    <a:pt x="95" y="7"/>
                    <a:pt x="99" y="18"/>
                    <a:pt x="95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8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3" name="Freeform 517">
              <a:extLst>
                <a:ext uri="{FF2B5EF4-FFF2-40B4-BE49-F238E27FC236}">
                  <a16:creationId xmlns:a16="http://schemas.microsoft.com/office/drawing/2014/main" id="{8E7842CC-5C2C-4BFA-9882-ED6B59F39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650" y="59626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7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9" y="179"/>
                    <a:pt x="21" y="179"/>
                  </a:cubicBezTo>
                  <a:cubicBezTo>
                    <a:pt x="19" y="179"/>
                    <a:pt x="17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4" name="Freeform 518">
              <a:extLst>
                <a:ext uri="{FF2B5EF4-FFF2-40B4-BE49-F238E27FC236}">
                  <a16:creationId xmlns:a16="http://schemas.microsoft.com/office/drawing/2014/main" id="{1FD1F8CE-512F-4D4D-A3B6-00313CB30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3338" y="56562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2 h 98"/>
                <a:gd name="T10" fmla="*/ 178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5"/>
                    <a:pt x="18" y="0"/>
                    <a:pt x="28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8" y="86"/>
                  </a:cubicBezTo>
                  <a:cubicBezTo>
                    <a:pt x="175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5" name="Freeform 519">
              <a:extLst>
                <a:ext uri="{FF2B5EF4-FFF2-40B4-BE49-F238E27FC236}">
                  <a16:creationId xmlns:a16="http://schemas.microsoft.com/office/drawing/2014/main" id="{4B182E76-6D46-4855-B6ED-BF3E3E260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51625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6" name="Freeform 520">
              <a:extLst>
                <a:ext uri="{FF2B5EF4-FFF2-40B4-BE49-F238E27FC236}">
                  <a16:creationId xmlns:a16="http://schemas.microsoft.com/office/drawing/2014/main" id="{2CE69632-9734-427F-AAE2-E588D10D5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5" y="5181600"/>
              <a:ext cx="65088" cy="34925"/>
            </a:xfrm>
            <a:custGeom>
              <a:avLst/>
              <a:gdLst>
                <a:gd name="T0" fmla="*/ 4 w 183"/>
                <a:gd name="T1" fmla="*/ 87 h 99"/>
                <a:gd name="T2" fmla="*/ 14 w 183"/>
                <a:gd name="T3" fmla="*/ 62 h 99"/>
                <a:gd name="T4" fmla="*/ 154 w 183"/>
                <a:gd name="T5" fmla="*/ 4 h 99"/>
                <a:gd name="T6" fmla="*/ 178 w 183"/>
                <a:gd name="T7" fmla="*/ 14 h 99"/>
                <a:gd name="T8" fmla="*/ 168 w 183"/>
                <a:gd name="T9" fmla="*/ 38 h 99"/>
                <a:gd name="T10" fmla="*/ 28 w 183"/>
                <a:gd name="T11" fmla="*/ 96 h 99"/>
                <a:gd name="T12" fmla="*/ 21 w 183"/>
                <a:gd name="T13" fmla="*/ 98 h 99"/>
                <a:gd name="T14" fmla="*/ 4 w 183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9">
                  <a:moveTo>
                    <a:pt x="4" y="87"/>
                  </a:moveTo>
                  <a:cubicBezTo>
                    <a:pt x="0" y="77"/>
                    <a:pt x="5" y="66"/>
                    <a:pt x="14" y="62"/>
                  </a:cubicBezTo>
                  <a:lnTo>
                    <a:pt x="154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2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4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7" name="Freeform 521">
              <a:extLst>
                <a:ext uri="{FF2B5EF4-FFF2-40B4-BE49-F238E27FC236}">
                  <a16:creationId xmlns:a16="http://schemas.microsoft.com/office/drawing/2014/main" id="{C9569B0D-A3F1-4918-B261-399F13B04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563721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8" name="Freeform 522">
              <a:extLst>
                <a:ext uri="{FF2B5EF4-FFF2-40B4-BE49-F238E27FC236}">
                  <a16:creationId xmlns:a16="http://schemas.microsoft.com/office/drawing/2014/main" id="{A06701EA-5933-4FD9-9D19-FA27C1E32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5972175"/>
              <a:ext cx="36512" cy="6508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4" y="7"/>
                    <a:pt x="13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5" y="173"/>
                    <a:pt x="86" y="177"/>
                  </a:cubicBezTo>
                  <a:cubicBezTo>
                    <a:pt x="83" y="178"/>
                    <a:pt x="81" y="179"/>
                    <a:pt x="79" y="179"/>
                  </a:cubicBezTo>
                  <a:cubicBezTo>
                    <a:pt x="71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9" name="Freeform 523">
              <a:extLst>
                <a:ext uri="{FF2B5EF4-FFF2-40B4-BE49-F238E27FC236}">
                  <a16:creationId xmlns:a16="http://schemas.microsoft.com/office/drawing/2014/main" id="{4D7A7F04-7B81-4395-9814-55DD5BFA1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0700" y="4818063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0" name="Freeform 524">
              <a:extLst>
                <a:ext uri="{FF2B5EF4-FFF2-40B4-BE49-F238E27FC236}">
                  <a16:creationId xmlns:a16="http://schemas.microsoft.com/office/drawing/2014/main" id="{3B0FD5F8-FA82-4D00-8486-87D8E29DA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4789488"/>
              <a:ext cx="26988" cy="68262"/>
            </a:xfrm>
            <a:custGeom>
              <a:avLst/>
              <a:gdLst>
                <a:gd name="T0" fmla="*/ 17 w 73"/>
                <a:gd name="T1" fmla="*/ 186 h 188"/>
                <a:gd name="T2" fmla="*/ 3 w 73"/>
                <a:gd name="T3" fmla="*/ 165 h 188"/>
                <a:gd name="T4" fmla="*/ 34 w 73"/>
                <a:gd name="T5" fmla="*/ 17 h 188"/>
                <a:gd name="T6" fmla="*/ 55 w 73"/>
                <a:gd name="T7" fmla="*/ 2 h 188"/>
                <a:gd name="T8" fmla="*/ 70 w 73"/>
                <a:gd name="T9" fmla="*/ 24 h 188"/>
                <a:gd name="T10" fmla="*/ 39 w 73"/>
                <a:gd name="T11" fmla="*/ 172 h 188"/>
                <a:gd name="T12" fmla="*/ 21 w 73"/>
                <a:gd name="T13" fmla="*/ 187 h 188"/>
                <a:gd name="T14" fmla="*/ 17 w 73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8">
                  <a:moveTo>
                    <a:pt x="17" y="186"/>
                  </a:moveTo>
                  <a:cubicBezTo>
                    <a:pt x="7" y="184"/>
                    <a:pt x="0" y="175"/>
                    <a:pt x="3" y="165"/>
                  </a:cubicBezTo>
                  <a:lnTo>
                    <a:pt x="34" y="17"/>
                  </a:lnTo>
                  <a:cubicBezTo>
                    <a:pt x="36" y="7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1"/>
                    <a:pt x="29" y="187"/>
                    <a:pt x="21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1" name="Freeform 525">
              <a:extLst>
                <a:ext uri="{FF2B5EF4-FFF2-40B4-BE49-F238E27FC236}">
                  <a16:creationId xmlns:a16="http://schemas.microsoft.com/office/drawing/2014/main" id="{415F7F08-A290-448C-A300-98F91E8FD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5997575"/>
              <a:ext cx="25400" cy="66675"/>
            </a:xfrm>
            <a:custGeom>
              <a:avLst/>
              <a:gdLst>
                <a:gd name="T0" fmla="*/ 16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6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0"/>
                    <a:pt x="29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" name="Freeform 526">
              <a:extLst>
                <a:ext uri="{FF2B5EF4-FFF2-40B4-BE49-F238E27FC236}">
                  <a16:creationId xmlns:a16="http://schemas.microsoft.com/office/drawing/2014/main" id="{90370FBB-08D5-4AB6-8421-79C8EC899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5553075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3 w 189"/>
                <a:gd name="T7" fmla="*/ 2 h 70"/>
                <a:gd name="T8" fmla="*/ 171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3" y="2"/>
                  </a:cubicBezTo>
                  <a:lnTo>
                    <a:pt x="171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6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" name="Freeform 527">
              <a:extLst>
                <a:ext uri="{FF2B5EF4-FFF2-40B4-BE49-F238E27FC236}">
                  <a16:creationId xmlns:a16="http://schemas.microsoft.com/office/drawing/2014/main" id="{255DF04A-0122-4CF6-BF8E-7E2CE865A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8588" y="52752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7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4" name="Freeform 528">
              <a:extLst>
                <a:ext uri="{FF2B5EF4-FFF2-40B4-BE49-F238E27FC236}">
                  <a16:creationId xmlns:a16="http://schemas.microsoft.com/office/drawing/2014/main" id="{4FDE7927-8AD8-4F96-B4AE-28C936902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063" y="5075238"/>
              <a:ext cx="60325" cy="44450"/>
            </a:xfrm>
            <a:custGeom>
              <a:avLst/>
              <a:gdLst>
                <a:gd name="T0" fmla="*/ 5 w 169"/>
                <a:gd name="T1" fmla="*/ 114 h 123"/>
                <a:gd name="T2" fmla="*/ 11 w 169"/>
                <a:gd name="T3" fmla="*/ 88 h 123"/>
                <a:gd name="T4" fmla="*/ 137 w 169"/>
                <a:gd name="T5" fmla="*/ 6 h 123"/>
                <a:gd name="T6" fmla="*/ 163 w 169"/>
                <a:gd name="T7" fmla="*/ 11 h 123"/>
                <a:gd name="T8" fmla="*/ 157 w 169"/>
                <a:gd name="T9" fmla="*/ 36 h 123"/>
                <a:gd name="T10" fmla="*/ 31 w 169"/>
                <a:gd name="T11" fmla="*/ 119 h 123"/>
                <a:gd name="T12" fmla="*/ 21 w 169"/>
                <a:gd name="T13" fmla="*/ 122 h 123"/>
                <a:gd name="T14" fmla="*/ 5 w 169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23">
                  <a:moveTo>
                    <a:pt x="5" y="114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7" y="6"/>
                  </a:lnTo>
                  <a:cubicBezTo>
                    <a:pt x="145" y="0"/>
                    <a:pt x="157" y="2"/>
                    <a:pt x="163" y="11"/>
                  </a:cubicBezTo>
                  <a:cubicBezTo>
                    <a:pt x="168" y="19"/>
                    <a:pt x="166" y="31"/>
                    <a:pt x="157" y="36"/>
                  </a:cubicBezTo>
                  <a:lnTo>
                    <a:pt x="31" y="119"/>
                  </a:lnTo>
                  <a:cubicBezTo>
                    <a:pt x="28" y="121"/>
                    <a:pt x="24" y="122"/>
                    <a:pt x="21" y="122"/>
                  </a:cubicBezTo>
                  <a:cubicBezTo>
                    <a:pt x="15" y="122"/>
                    <a:pt x="9" y="119"/>
                    <a:pt x="5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5" name="Freeform 529">
              <a:extLst>
                <a:ext uri="{FF2B5EF4-FFF2-40B4-BE49-F238E27FC236}">
                  <a16:creationId xmlns:a16="http://schemas.microsoft.com/office/drawing/2014/main" id="{4F9F3E2A-D7CA-4486-82C5-661E7F619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57340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2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7" y="31"/>
                    <a:pt x="158" y="36"/>
                  </a:cubicBezTo>
                  <a:lnTo>
                    <a:pt x="32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10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6" name="Freeform 530">
              <a:extLst>
                <a:ext uri="{FF2B5EF4-FFF2-40B4-BE49-F238E27FC236}">
                  <a16:creationId xmlns:a16="http://schemas.microsoft.com/office/drawing/2014/main" id="{A098B717-B37E-4BF8-87EB-D935AFF8A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150" y="5922963"/>
              <a:ext cx="46038" cy="60325"/>
            </a:xfrm>
            <a:custGeom>
              <a:avLst/>
              <a:gdLst>
                <a:gd name="T0" fmla="*/ 89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8"/>
                  </a:moveTo>
                  <a:lnTo>
                    <a:pt x="6" y="31"/>
                  </a:lnTo>
                  <a:cubicBezTo>
                    <a:pt x="0" y="23"/>
                    <a:pt x="3" y="11"/>
                    <a:pt x="11" y="6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9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7" name="Freeform 531">
              <a:extLst>
                <a:ext uri="{FF2B5EF4-FFF2-40B4-BE49-F238E27FC236}">
                  <a16:creationId xmlns:a16="http://schemas.microsoft.com/office/drawing/2014/main" id="{8429C00B-E2DD-47C5-956C-F1866EF55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4872038"/>
              <a:ext cx="44450" cy="60325"/>
            </a:xfrm>
            <a:custGeom>
              <a:avLst/>
              <a:gdLst>
                <a:gd name="T0" fmla="*/ 88 w 125"/>
                <a:gd name="T1" fmla="*/ 157 h 167"/>
                <a:gd name="T2" fmla="*/ 5 w 125"/>
                <a:gd name="T3" fmla="*/ 31 h 167"/>
                <a:gd name="T4" fmla="*/ 11 w 125"/>
                <a:gd name="T5" fmla="*/ 5 h 167"/>
                <a:gd name="T6" fmla="*/ 36 w 125"/>
                <a:gd name="T7" fmla="*/ 11 h 167"/>
                <a:gd name="T8" fmla="*/ 119 w 125"/>
                <a:gd name="T9" fmla="*/ 137 h 167"/>
                <a:gd name="T10" fmla="*/ 113 w 125"/>
                <a:gd name="T11" fmla="*/ 163 h 167"/>
                <a:gd name="T12" fmla="*/ 103 w 125"/>
                <a:gd name="T13" fmla="*/ 166 h 167"/>
                <a:gd name="T14" fmla="*/ 88 w 125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7">
                  <a:moveTo>
                    <a:pt x="88" y="157"/>
                  </a:moveTo>
                  <a:lnTo>
                    <a:pt x="5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0" y="2"/>
                    <a:pt x="36" y="11"/>
                  </a:cubicBezTo>
                  <a:lnTo>
                    <a:pt x="119" y="137"/>
                  </a:lnTo>
                  <a:cubicBezTo>
                    <a:pt x="124" y="146"/>
                    <a:pt x="122" y="157"/>
                    <a:pt x="113" y="163"/>
                  </a:cubicBezTo>
                  <a:cubicBezTo>
                    <a:pt x="110" y="165"/>
                    <a:pt x="107" y="166"/>
                    <a:pt x="103" y="166"/>
                  </a:cubicBezTo>
                  <a:cubicBezTo>
                    <a:pt x="97" y="166"/>
                    <a:pt x="91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8" name="Freeform 532">
              <a:extLst>
                <a:ext uri="{FF2B5EF4-FFF2-40B4-BE49-F238E27FC236}">
                  <a16:creationId xmlns:a16="http://schemas.microsoft.com/office/drawing/2014/main" id="{043C830B-9A31-49B2-BB5F-04452CBE8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489108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7 w 128"/>
                <a:gd name="T7" fmla="*/ 6 h 165"/>
                <a:gd name="T8" fmla="*/ 122 w 128"/>
                <a:gd name="T9" fmla="*/ 31 h 165"/>
                <a:gd name="T10" fmla="*/ 37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3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7" y="6"/>
                  </a:cubicBezTo>
                  <a:cubicBezTo>
                    <a:pt x="125" y="12"/>
                    <a:pt x="127" y="23"/>
                    <a:pt x="122" y="31"/>
                  </a:cubicBezTo>
                  <a:lnTo>
                    <a:pt x="37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9" name="Freeform 533">
              <a:extLst>
                <a:ext uri="{FF2B5EF4-FFF2-40B4-BE49-F238E27FC236}">
                  <a16:creationId xmlns:a16="http://schemas.microsoft.com/office/drawing/2014/main" id="{7185E76B-1BA4-4F9A-9D91-E45E04D46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5763" y="5903913"/>
              <a:ext cx="46037" cy="60325"/>
            </a:xfrm>
            <a:custGeom>
              <a:avLst/>
              <a:gdLst>
                <a:gd name="T0" fmla="*/ 11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7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1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3"/>
                    <a:pt x="108" y="0"/>
                    <a:pt x="117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0" name="Freeform 534">
              <a:extLst>
                <a:ext uri="{FF2B5EF4-FFF2-40B4-BE49-F238E27FC236}">
                  <a16:creationId xmlns:a16="http://schemas.microsoft.com/office/drawing/2014/main" id="{3319616A-E887-4883-B8A7-35E50CD19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3013" y="576262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1 w 168"/>
                <a:gd name="T7" fmla="*/ 6 h 125"/>
                <a:gd name="T8" fmla="*/ 156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2" y="30"/>
                    <a:pt x="0" y="19"/>
                    <a:pt x="6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1" name="Freeform 535">
              <a:extLst>
                <a:ext uri="{FF2B5EF4-FFF2-40B4-BE49-F238E27FC236}">
                  <a16:creationId xmlns:a16="http://schemas.microsoft.com/office/drawing/2014/main" id="{1BD14B01-8D48-4807-9647-4965E15C9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188" y="5046663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5 h 125"/>
                <a:gd name="T8" fmla="*/ 156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" name="Freeform 536">
              <a:extLst>
                <a:ext uri="{FF2B5EF4-FFF2-40B4-BE49-F238E27FC236}">
                  <a16:creationId xmlns:a16="http://schemas.microsoft.com/office/drawing/2014/main" id="{F174FCD4-735E-45F7-B633-3777246AB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53101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3" y="67"/>
                    <a:pt x="21" y="67"/>
                    <a:pt x="20" y="67"/>
                  </a:cubicBezTo>
                  <a:cubicBezTo>
                    <a:pt x="12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" name="Freeform 537">
              <a:extLst>
                <a:ext uri="{FF2B5EF4-FFF2-40B4-BE49-F238E27FC236}">
                  <a16:creationId xmlns:a16="http://schemas.microsoft.com/office/drawing/2014/main" id="{BA129416-50CE-45BD-9E6D-C5132EE1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238" y="551973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4" name="Freeform 538">
              <a:extLst>
                <a:ext uri="{FF2B5EF4-FFF2-40B4-BE49-F238E27FC236}">
                  <a16:creationId xmlns:a16="http://schemas.microsoft.com/office/drawing/2014/main" id="{5A990988-1C55-44EB-9FCC-49E218DD6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6005513"/>
              <a:ext cx="25400" cy="68262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9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7" y="6"/>
                    <a:pt x="39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6"/>
                    <a:pt x="50" y="187"/>
                    <a:pt x="49" y="187"/>
                  </a:cubicBezTo>
                  <a:cubicBezTo>
                    <a:pt x="40" y="187"/>
                    <a:pt x="32" y="180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5" name="Freeform 539">
              <a:extLst>
                <a:ext uri="{FF2B5EF4-FFF2-40B4-BE49-F238E27FC236}">
                  <a16:creationId xmlns:a16="http://schemas.microsoft.com/office/drawing/2014/main" id="{444FE0F7-0DBE-4573-B8E0-0D8664863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47815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2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2" y="185"/>
                    <a:pt x="52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6" name="Freeform 540">
              <a:extLst>
                <a:ext uri="{FF2B5EF4-FFF2-40B4-BE49-F238E27FC236}">
                  <a16:creationId xmlns:a16="http://schemas.microsoft.com/office/drawing/2014/main" id="{EEB568AA-FD53-42B1-A447-EE3C6E6BF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088" y="4773613"/>
              <a:ext cx="26987" cy="74612"/>
            </a:xfrm>
            <a:custGeom>
              <a:avLst/>
              <a:gdLst>
                <a:gd name="T0" fmla="*/ 26 w 73"/>
                <a:gd name="T1" fmla="*/ 206 h 208"/>
                <a:gd name="T2" fmla="*/ 1 w 73"/>
                <a:gd name="T3" fmla="*/ 176 h 208"/>
                <a:gd name="T4" fmla="*/ 16 w 73"/>
                <a:gd name="T5" fmla="*/ 26 h 208"/>
                <a:gd name="T6" fmla="*/ 46 w 73"/>
                <a:gd name="T7" fmla="*/ 1 h 208"/>
                <a:gd name="T8" fmla="*/ 71 w 73"/>
                <a:gd name="T9" fmla="*/ 31 h 208"/>
                <a:gd name="T10" fmla="*/ 56 w 73"/>
                <a:gd name="T11" fmla="*/ 182 h 208"/>
                <a:gd name="T12" fmla="*/ 29 w 73"/>
                <a:gd name="T13" fmla="*/ 207 h 208"/>
                <a:gd name="T14" fmla="*/ 26 w 73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7" y="11"/>
                    <a:pt x="31" y="0"/>
                    <a:pt x="46" y="1"/>
                  </a:cubicBezTo>
                  <a:cubicBezTo>
                    <a:pt x="61" y="2"/>
                    <a:pt x="72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7" name="Freeform 541">
              <a:extLst>
                <a:ext uri="{FF2B5EF4-FFF2-40B4-BE49-F238E27FC236}">
                  <a16:creationId xmlns:a16="http://schemas.microsoft.com/office/drawing/2014/main" id="{720187A0-16F6-45B6-A5DB-2F04B0063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8" y="60055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8" name="Freeform 542">
              <a:extLst>
                <a:ext uri="{FF2B5EF4-FFF2-40B4-BE49-F238E27FC236}">
                  <a16:creationId xmlns:a16="http://schemas.microsoft.com/office/drawing/2014/main" id="{85E137D6-7D69-4C7D-B35D-4BC9025CD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54864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6" y="61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9" name="Freeform 543">
              <a:extLst>
                <a:ext uri="{FF2B5EF4-FFF2-40B4-BE49-F238E27FC236}">
                  <a16:creationId xmlns:a16="http://schemas.microsoft.com/office/drawing/2014/main" id="{471273FA-E35F-4C62-8BE0-95942B413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5341938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0" name="Freeform 544">
              <a:extLst>
                <a:ext uri="{FF2B5EF4-FFF2-40B4-BE49-F238E27FC236}">
                  <a16:creationId xmlns:a16="http://schemas.microsoft.com/office/drawing/2014/main" id="{AEC660B9-4ADC-4035-A3EA-E1F19235B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5014913"/>
              <a:ext cx="65087" cy="55562"/>
            </a:xfrm>
            <a:custGeom>
              <a:avLst/>
              <a:gdLst>
                <a:gd name="T0" fmla="*/ 10 w 180"/>
                <a:gd name="T1" fmla="*/ 145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4 h 156"/>
                <a:gd name="T8" fmla="*/ 166 w 180"/>
                <a:gd name="T9" fmla="*/ 53 h 156"/>
                <a:gd name="T10" fmla="*/ 49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4" y="106"/>
                  </a:cubicBezTo>
                  <a:lnTo>
                    <a:pt x="131" y="10"/>
                  </a:lnTo>
                  <a:cubicBezTo>
                    <a:pt x="142" y="0"/>
                    <a:pt x="160" y="2"/>
                    <a:pt x="170" y="14"/>
                  </a:cubicBezTo>
                  <a:cubicBezTo>
                    <a:pt x="179" y="26"/>
                    <a:pt x="178" y="43"/>
                    <a:pt x="166" y="53"/>
                  </a:cubicBezTo>
                  <a:lnTo>
                    <a:pt x="49" y="149"/>
                  </a:lnTo>
                  <a:cubicBezTo>
                    <a:pt x="44" y="153"/>
                    <a:pt x="38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1" name="Freeform 545">
              <a:extLst>
                <a:ext uri="{FF2B5EF4-FFF2-40B4-BE49-F238E27FC236}">
                  <a16:creationId xmlns:a16="http://schemas.microsoft.com/office/drawing/2014/main" id="{97826A8E-D960-49D8-A3F4-7FC113E27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5783263"/>
              <a:ext cx="65088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3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1" y="10"/>
                  </a:lnTo>
                  <a:cubicBezTo>
                    <a:pt x="143" y="0"/>
                    <a:pt x="160" y="2"/>
                    <a:pt x="170" y="13"/>
                  </a:cubicBezTo>
                  <a:cubicBezTo>
                    <a:pt x="179" y="25"/>
                    <a:pt x="178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2" name="Freeform 546">
              <a:extLst>
                <a:ext uri="{FF2B5EF4-FFF2-40B4-BE49-F238E27FC236}">
                  <a16:creationId xmlns:a16="http://schemas.microsoft.com/office/drawing/2014/main" id="{89DB4B4C-CBB5-4376-BA4A-31E0D4FA3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2363" y="5881688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6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6" y="175"/>
                  </a:cubicBezTo>
                  <a:cubicBezTo>
                    <a:pt x="118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" name="Freeform 547">
              <a:extLst>
                <a:ext uri="{FF2B5EF4-FFF2-40B4-BE49-F238E27FC236}">
                  <a16:creationId xmlns:a16="http://schemas.microsoft.com/office/drawing/2014/main" id="{C325C5E5-4C2F-4D78-ABD3-479C9225F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4908550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" name="Freeform 548">
              <a:extLst>
                <a:ext uri="{FF2B5EF4-FFF2-40B4-BE49-F238E27FC236}">
                  <a16:creationId xmlns:a16="http://schemas.microsoft.com/office/drawing/2014/main" id="{ADF2AC00-6444-4007-B7F7-CF3363BE2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4849813"/>
              <a:ext cx="49213" cy="69850"/>
            </a:xfrm>
            <a:custGeom>
              <a:avLst/>
              <a:gdLst>
                <a:gd name="T0" fmla="*/ 19 w 136"/>
                <a:gd name="T1" fmla="*/ 190 h 194"/>
                <a:gd name="T2" fmla="*/ 8 w 136"/>
                <a:gd name="T3" fmla="*/ 152 h 194"/>
                <a:gd name="T4" fmla="*/ 79 w 136"/>
                <a:gd name="T5" fmla="*/ 19 h 194"/>
                <a:gd name="T6" fmla="*/ 116 w 136"/>
                <a:gd name="T7" fmla="*/ 7 h 194"/>
                <a:gd name="T8" fmla="*/ 128 w 136"/>
                <a:gd name="T9" fmla="*/ 45 h 194"/>
                <a:gd name="T10" fmla="*/ 56 w 136"/>
                <a:gd name="T11" fmla="*/ 178 h 194"/>
                <a:gd name="T12" fmla="*/ 32 w 136"/>
                <a:gd name="T13" fmla="*/ 193 h 194"/>
                <a:gd name="T14" fmla="*/ 19 w 136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94">
                  <a:moveTo>
                    <a:pt x="19" y="190"/>
                  </a:moveTo>
                  <a:cubicBezTo>
                    <a:pt x="6" y="182"/>
                    <a:pt x="0" y="166"/>
                    <a:pt x="8" y="152"/>
                  </a:cubicBezTo>
                  <a:lnTo>
                    <a:pt x="79" y="19"/>
                  </a:lnTo>
                  <a:cubicBezTo>
                    <a:pt x="86" y="5"/>
                    <a:pt x="103" y="0"/>
                    <a:pt x="116" y="7"/>
                  </a:cubicBezTo>
                  <a:cubicBezTo>
                    <a:pt x="130" y="15"/>
                    <a:pt x="135" y="31"/>
                    <a:pt x="128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8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5" name="Freeform 549">
              <a:extLst>
                <a:ext uri="{FF2B5EF4-FFF2-40B4-BE49-F238E27FC236}">
                  <a16:creationId xmlns:a16="http://schemas.microsoft.com/office/drawing/2014/main" id="{120AE8B2-957C-4785-8361-265A16364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59340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3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6" name="Freeform 550">
              <a:extLst>
                <a:ext uri="{FF2B5EF4-FFF2-40B4-BE49-F238E27FC236}">
                  <a16:creationId xmlns:a16="http://schemas.microsoft.com/office/drawing/2014/main" id="{9E51C580-BC3F-46CB-8485-EED398066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175" y="5705475"/>
              <a:ext cx="71438" cy="47625"/>
            </a:xfrm>
            <a:custGeom>
              <a:avLst/>
              <a:gdLst>
                <a:gd name="T0" fmla="*/ 152 w 198"/>
                <a:gd name="T1" fmla="*/ 127 h 131"/>
                <a:gd name="T2" fmla="*/ 19 w 198"/>
                <a:gd name="T3" fmla="*/ 56 h 131"/>
                <a:gd name="T4" fmla="*/ 7 w 198"/>
                <a:gd name="T5" fmla="*/ 18 h 131"/>
                <a:gd name="T6" fmla="*/ 45 w 198"/>
                <a:gd name="T7" fmla="*/ 7 h 131"/>
                <a:gd name="T8" fmla="*/ 178 w 198"/>
                <a:gd name="T9" fmla="*/ 78 h 131"/>
                <a:gd name="T10" fmla="*/ 190 w 198"/>
                <a:gd name="T11" fmla="*/ 115 h 131"/>
                <a:gd name="T12" fmla="*/ 165 w 198"/>
                <a:gd name="T13" fmla="*/ 130 h 131"/>
                <a:gd name="T14" fmla="*/ 152 w 198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2" y="85"/>
                    <a:pt x="197" y="102"/>
                    <a:pt x="190" y="115"/>
                  </a:cubicBezTo>
                  <a:cubicBezTo>
                    <a:pt x="185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7" name="Freeform 551">
              <a:extLst>
                <a:ext uri="{FF2B5EF4-FFF2-40B4-BE49-F238E27FC236}">
                  <a16:creationId xmlns:a16="http://schemas.microsoft.com/office/drawing/2014/main" id="{1D01F3ED-C6C4-4E54-94EE-30A4C609F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51006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7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8" name="Freeform 552">
              <a:extLst>
                <a:ext uri="{FF2B5EF4-FFF2-40B4-BE49-F238E27FC236}">
                  <a16:creationId xmlns:a16="http://schemas.microsoft.com/office/drawing/2014/main" id="{3C698EAE-C2E2-45F9-B6A2-03094F1B6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3" y="5238750"/>
              <a:ext cx="74612" cy="38100"/>
            </a:xfrm>
            <a:custGeom>
              <a:avLst/>
              <a:gdLst>
                <a:gd name="T0" fmla="*/ 5 w 208"/>
                <a:gd name="T1" fmla="*/ 83 h 104"/>
                <a:gd name="T2" fmla="*/ 23 w 208"/>
                <a:gd name="T3" fmla="*/ 49 h 104"/>
                <a:gd name="T4" fmla="*/ 168 w 208"/>
                <a:gd name="T5" fmla="*/ 5 h 104"/>
                <a:gd name="T6" fmla="*/ 202 w 208"/>
                <a:gd name="T7" fmla="*/ 23 h 104"/>
                <a:gd name="T8" fmla="*/ 184 w 208"/>
                <a:gd name="T9" fmla="*/ 58 h 104"/>
                <a:gd name="T10" fmla="*/ 39 w 208"/>
                <a:gd name="T11" fmla="*/ 102 h 104"/>
                <a:gd name="T12" fmla="*/ 31 w 208"/>
                <a:gd name="T13" fmla="*/ 103 h 104"/>
                <a:gd name="T14" fmla="*/ 5 w 208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4">
                  <a:moveTo>
                    <a:pt x="5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8" y="5"/>
                  </a:lnTo>
                  <a:cubicBezTo>
                    <a:pt x="182" y="0"/>
                    <a:pt x="198" y="8"/>
                    <a:pt x="202" y="23"/>
                  </a:cubicBezTo>
                  <a:cubicBezTo>
                    <a:pt x="207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5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9" name="Freeform 553">
              <a:extLst>
                <a:ext uri="{FF2B5EF4-FFF2-40B4-BE49-F238E27FC236}">
                  <a16:creationId xmlns:a16="http://schemas.microsoft.com/office/drawing/2014/main" id="{AEC01BD3-1BC0-443C-8C59-0CB2C83FC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0" y="5578475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4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3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0" name="Freeform 554">
              <a:extLst>
                <a:ext uri="{FF2B5EF4-FFF2-40B4-BE49-F238E27FC236}">
                  <a16:creationId xmlns:a16="http://schemas.microsoft.com/office/drawing/2014/main" id="{32621A04-42E4-44B0-A68B-378C1686A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575" y="59864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3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3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8" y="197"/>
                    <a:pt x="83" y="201"/>
                  </a:cubicBezTo>
                  <a:cubicBezTo>
                    <a:pt x="80" y="202"/>
                    <a:pt x="78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1" name="Freeform 555">
              <a:extLst>
                <a:ext uri="{FF2B5EF4-FFF2-40B4-BE49-F238E27FC236}">
                  <a16:creationId xmlns:a16="http://schemas.microsoft.com/office/drawing/2014/main" id="{C738944A-7819-4B3B-9F27-9AA514142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0" y="4792663"/>
              <a:ext cx="38100" cy="73025"/>
            </a:xfrm>
            <a:custGeom>
              <a:avLst/>
              <a:gdLst>
                <a:gd name="T0" fmla="*/ 48 w 107"/>
                <a:gd name="T1" fmla="*/ 184 h 205"/>
                <a:gd name="T2" fmla="*/ 4 w 107"/>
                <a:gd name="T3" fmla="*/ 39 h 205"/>
                <a:gd name="T4" fmla="*/ 23 w 107"/>
                <a:gd name="T5" fmla="*/ 5 h 205"/>
                <a:gd name="T6" fmla="*/ 57 w 107"/>
                <a:gd name="T7" fmla="*/ 23 h 205"/>
                <a:gd name="T8" fmla="*/ 101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8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3" y="5"/>
                  </a:cubicBezTo>
                  <a:cubicBezTo>
                    <a:pt x="37" y="0"/>
                    <a:pt x="53" y="9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2" name="Freeform 556">
              <a:extLst>
                <a:ext uri="{FF2B5EF4-FFF2-40B4-BE49-F238E27FC236}">
                  <a16:creationId xmlns:a16="http://schemas.microsoft.com/office/drawing/2014/main" id="{72C40364-80CA-47B4-92B7-4790D8F5A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48021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3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70" y="0"/>
                    <a:pt x="84" y="5"/>
                  </a:cubicBezTo>
                  <a:cubicBezTo>
                    <a:pt x="99" y="9"/>
                    <a:pt x="107" y="25"/>
                    <a:pt x="103" y="40"/>
                  </a:cubicBezTo>
                  <a:lnTo>
                    <a:pt x="57" y="184"/>
                  </a:lnTo>
                  <a:cubicBezTo>
                    <a:pt x="53" y="196"/>
                    <a:pt x="43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3" name="Freeform 557">
              <a:extLst>
                <a:ext uri="{FF2B5EF4-FFF2-40B4-BE49-F238E27FC236}">
                  <a16:creationId xmlns:a16="http://schemas.microsoft.com/office/drawing/2014/main" id="{38DA7186-A9EC-4044-8D76-5BA6E712B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863" y="5978525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9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9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4" name="Freeform 558">
              <a:extLst>
                <a:ext uri="{FF2B5EF4-FFF2-40B4-BE49-F238E27FC236}">
                  <a16:creationId xmlns:a16="http://schemas.microsoft.com/office/drawing/2014/main" id="{7C7B1231-43CB-426C-A92F-1F1BD8C43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5" y="5605463"/>
              <a:ext cx="74613" cy="38100"/>
            </a:xfrm>
            <a:custGeom>
              <a:avLst/>
              <a:gdLst>
                <a:gd name="T0" fmla="*/ 166 w 207"/>
                <a:gd name="T1" fmla="*/ 103 h 105"/>
                <a:gd name="T2" fmla="*/ 22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6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6" y="103"/>
                  </a:moveTo>
                  <a:lnTo>
                    <a:pt x="22" y="58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7"/>
                    <a:pt x="186" y="104"/>
                    <a:pt x="175" y="104"/>
                  </a:cubicBezTo>
                  <a:cubicBezTo>
                    <a:pt x="172" y="104"/>
                    <a:pt x="169" y="104"/>
                    <a:pt x="166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5" name="Freeform 559">
              <a:extLst>
                <a:ext uri="{FF2B5EF4-FFF2-40B4-BE49-F238E27FC236}">
                  <a16:creationId xmlns:a16="http://schemas.microsoft.com/office/drawing/2014/main" id="{7E6464EA-1FBF-4340-80A1-E28B8B585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52101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7 h 105"/>
                <a:gd name="T4" fmla="*/ 4 w 207"/>
                <a:gd name="T5" fmla="*/ 23 h 105"/>
                <a:gd name="T6" fmla="*/ 39 w 207"/>
                <a:gd name="T7" fmla="*/ 4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4"/>
                  </a:cubicBezTo>
                  <a:lnTo>
                    <a:pt x="183" y="50"/>
                  </a:lnTo>
                  <a:cubicBezTo>
                    <a:pt x="198" y="54"/>
                    <a:pt x="206" y="70"/>
                    <a:pt x="201" y="85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6" name="Freeform 560">
              <a:extLst>
                <a:ext uri="{FF2B5EF4-FFF2-40B4-BE49-F238E27FC236}">
                  <a16:creationId xmlns:a16="http://schemas.microsoft.com/office/drawing/2014/main" id="{961993B4-D79B-46E7-BC12-6690C0689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512762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5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6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5" y="126"/>
                  </a:lnTo>
                  <a:cubicBezTo>
                    <a:pt x="41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7" name="Freeform 561">
              <a:extLst>
                <a:ext uri="{FF2B5EF4-FFF2-40B4-BE49-F238E27FC236}">
                  <a16:creationId xmlns:a16="http://schemas.microsoft.com/office/drawing/2014/main" id="{A203C9D6-7150-4A4B-A836-05A1DDF9E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213" y="568007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9 w 198"/>
                <a:gd name="T9" fmla="*/ 56 h 130"/>
                <a:gd name="T10" fmla="*/ 44 w 198"/>
                <a:gd name="T11" fmla="*/ 125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8" name="Freeform 562">
              <a:extLst>
                <a:ext uri="{FF2B5EF4-FFF2-40B4-BE49-F238E27FC236}">
                  <a16:creationId xmlns:a16="http://schemas.microsoft.com/office/drawing/2014/main" id="{8B90478B-BA98-44E7-BF64-AE510F387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59467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9" name="Freeform 563">
              <a:extLst>
                <a:ext uri="{FF2B5EF4-FFF2-40B4-BE49-F238E27FC236}">
                  <a16:creationId xmlns:a16="http://schemas.microsoft.com/office/drawing/2014/main" id="{C3365A7F-60D7-487D-ABFF-02788A0F8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4837113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8 w 134"/>
                <a:gd name="T3" fmla="*/ 44 h 194"/>
                <a:gd name="T4" fmla="*/ 19 w 134"/>
                <a:gd name="T5" fmla="*/ 7 h 194"/>
                <a:gd name="T6" fmla="*/ 57 w 134"/>
                <a:gd name="T7" fmla="*/ 18 h 194"/>
                <a:gd name="T8" fmla="*/ 126 w 134"/>
                <a:gd name="T9" fmla="*/ 152 h 194"/>
                <a:gd name="T10" fmla="*/ 115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8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7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5" y="190"/>
                  </a:cubicBezTo>
                  <a:cubicBezTo>
                    <a:pt x="111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0" name="Freeform 564">
              <a:extLst>
                <a:ext uri="{FF2B5EF4-FFF2-40B4-BE49-F238E27FC236}">
                  <a16:creationId xmlns:a16="http://schemas.microsoft.com/office/drawing/2014/main" id="{0ACE57B5-8275-41F5-898C-E6D2B574B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4588" y="49260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10 w 160"/>
                <a:gd name="T3" fmla="*/ 130 h 176"/>
                <a:gd name="T4" fmla="*/ 107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10" y="130"/>
                  </a:cubicBezTo>
                  <a:lnTo>
                    <a:pt x="107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2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1" name="Freeform 565">
              <a:extLst>
                <a:ext uri="{FF2B5EF4-FFF2-40B4-BE49-F238E27FC236}">
                  <a16:creationId xmlns:a16="http://schemas.microsoft.com/office/drawing/2014/main" id="{DBCA5123-DD5E-4EE3-A85C-396A05DBC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5864225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2" name="Freeform 566">
              <a:extLst>
                <a:ext uri="{FF2B5EF4-FFF2-40B4-BE49-F238E27FC236}">
                  <a16:creationId xmlns:a16="http://schemas.microsoft.com/office/drawing/2014/main" id="{596D7D2E-BAE9-487E-9FCF-165FD92D4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58054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3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3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3" name="Freeform 567">
              <a:extLst>
                <a:ext uri="{FF2B5EF4-FFF2-40B4-BE49-F238E27FC236}">
                  <a16:creationId xmlns:a16="http://schemas.microsoft.com/office/drawing/2014/main" id="{86ACE8EB-E046-4E12-9AA7-CA125752A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49926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3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3"/>
                  </a:cubicBezTo>
                  <a:cubicBezTo>
                    <a:pt x="19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4" name="Freeform 568">
              <a:extLst>
                <a:ext uri="{FF2B5EF4-FFF2-40B4-BE49-F238E27FC236}">
                  <a16:creationId xmlns:a16="http://schemas.microsoft.com/office/drawing/2014/main" id="{19B10E4E-127D-4F98-9A76-2651FE099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788" y="5370513"/>
              <a:ext cx="74612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7 w 209"/>
                <a:gd name="T5" fmla="*/ 2 h 71"/>
                <a:gd name="T6" fmla="*/ 207 w 209"/>
                <a:gd name="T7" fmla="*/ 27 h 71"/>
                <a:gd name="T8" fmla="*/ 182 w 209"/>
                <a:gd name="T9" fmla="*/ 57 h 71"/>
                <a:gd name="T10" fmla="*/ 31 w 209"/>
                <a:gd name="T11" fmla="*/ 70 h 71"/>
                <a:gd name="T12" fmla="*/ 29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7" y="2"/>
                  </a:lnTo>
                  <a:cubicBezTo>
                    <a:pt x="192" y="0"/>
                    <a:pt x="205" y="11"/>
                    <a:pt x="207" y="27"/>
                  </a:cubicBezTo>
                  <a:cubicBezTo>
                    <a:pt x="208" y="42"/>
                    <a:pt x="197" y="55"/>
                    <a:pt x="182" y="57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9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5" name="Freeform 569">
              <a:extLst>
                <a:ext uri="{FF2B5EF4-FFF2-40B4-BE49-F238E27FC236}">
                  <a16:creationId xmlns:a16="http://schemas.microsoft.com/office/drawing/2014/main" id="{DA4DB99C-0FAE-424F-B3A2-F6D78A6FE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5" y="5457825"/>
              <a:ext cx="74613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6 w 209"/>
                <a:gd name="T5" fmla="*/ 1 h 71"/>
                <a:gd name="T6" fmla="*/ 207 w 209"/>
                <a:gd name="T7" fmla="*/ 26 h 71"/>
                <a:gd name="T8" fmla="*/ 181 w 209"/>
                <a:gd name="T9" fmla="*/ 56 h 71"/>
                <a:gd name="T10" fmla="*/ 31 w 209"/>
                <a:gd name="T11" fmla="*/ 70 h 71"/>
                <a:gd name="T12" fmla="*/ 28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6" y="1"/>
                  </a:lnTo>
                  <a:cubicBezTo>
                    <a:pt x="192" y="0"/>
                    <a:pt x="205" y="11"/>
                    <a:pt x="207" y="26"/>
                  </a:cubicBezTo>
                  <a:cubicBezTo>
                    <a:pt x="208" y="42"/>
                    <a:pt x="197" y="55"/>
                    <a:pt x="181" y="56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8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6" name="Freeform 570">
              <a:extLst>
                <a:ext uri="{FF2B5EF4-FFF2-40B4-BE49-F238E27FC236}">
                  <a16:creationId xmlns:a16="http://schemas.microsoft.com/office/drawing/2014/main" id="{93216E38-5ECB-4C04-BEF7-05FDA8E5F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600868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6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1" y="206"/>
                    <a:pt x="45" y="207"/>
                  </a:cubicBezTo>
                  <a:cubicBezTo>
                    <a:pt x="45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7" name="Freeform 571">
              <a:extLst>
                <a:ext uri="{FF2B5EF4-FFF2-40B4-BE49-F238E27FC236}">
                  <a16:creationId xmlns:a16="http://schemas.microsoft.com/office/drawing/2014/main" id="{C0768C2D-E4FD-4955-8926-B09BFC865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477043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8" name="Freeform 572">
              <a:extLst>
                <a:ext uri="{FF2B5EF4-FFF2-40B4-BE49-F238E27FC236}">
                  <a16:creationId xmlns:a16="http://schemas.microsoft.com/office/drawing/2014/main" id="{4D199FDE-9B97-4F51-8D99-456897D89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0" y="5191125"/>
              <a:ext cx="311150" cy="622300"/>
            </a:xfrm>
            <a:custGeom>
              <a:avLst/>
              <a:gdLst>
                <a:gd name="T0" fmla="*/ 0 w 865"/>
                <a:gd name="T1" fmla="*/ 0 h 1730"/>
                <a:gd name="T2" fmla="*/ 864 w 865"/>
                <a:gd name="T3" fmla="*/ 404 h 1730"/>
                <a:gd name="T4" fmla="*/ 864 w 865"/>
                <a:gd name="T5" fmla="*/ 1729 h 1730"/>
                <a:gd name="T6" fmla="*/ 0 w 865"/>
                <a:gd name="T7" fmla="*/ 1356 h 1730"/>
                <a:gd name="T8" fmla="*/ 0 w 865"/>
                <a:gd name="T9" fmla="*/ 0 h 1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5" h="1730">
                  <a:moveTo>
                    <a:pt x="0" y="0"/>
                  </a:moveTo>
                  <a:lnTo>
                    <a:pt x="864" y="404"/>
                  </a:lnTo>
                  <a:lnTo>
                    <a:pt x="864" y="1729"/>
                  </a:lnTo>
                  <a:lnTo>
                    <a:pt x="0" y="1356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9" name="Freeform 573">
              <a:extLst>
                <a:ext uri="{FF2B5EF4-FFF2-40B4-BE49-F238E27FC236}">
                  <a16:creationId xmlns:a16="http://schemas.microsoft.com/office/drawing/2014/main" id="{5F185E9B-DED5-42F1-AEFF-ED84939C5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8150" y="5040313"/>
              <a:ext cx="661988" cy="279400"/>
            </a:xfrm>
            <a:custGeom>
              <a:avLst/>
              <a:gdLst>
                <a:gd name="T0" fmla="*/ 0 w 1841"/>
                <a:gd name="T1" fmla="*/ 357 h 778"/>
                <a:gd name="T2" fmla="*/ 881 w 1841"/>
                <a:gd name="T3" fmla="*/ 777 h 778"/>
                <a:gd name="T4" fmla="*/ 1840 w 1841"/>
                <a:gd name="T5" fmla="*/ 413 h 778"/>
                <a:gd name="T6" fmla="*/ 1007 w 1841"/>
                <a:gd name="T7" fmla="*/ 0 h 778"/>
                <a:gd name="T8" fmla="*/ 0 w 1841"/>
                <a:gd name="T9" fmla="*/ 357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1" h="778">
                  <a:moveTo>
                    <a:pt x="0" y="357"/>
                  </a:moveTo>
                  <a:lnTo>
                    <a:pt x="881" y="777"/>
                  </a:lnTo>
                  <a:lnTo>
                    <a:pt x="1840" y="413"/>
                  </a:lnTo>
                  <a:lnTo>
                    <a:pt x="1007" y="0"/>
                  </a:lnTo>
                  <a:lnTo>
                    <a:pt x="0" y="357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0" name="Freeform 574">
              <a:extLst>
                <a:ext uri="{FF2B5EF4-FFF2-40B4-BE49-F238E27FC236}">
                  <a16:creationId xmlns:a16="http://schemas.microsoft.com/office/drawing/2014/main" id="{ADC3F1A8-9883-4226-A840-4CEAC7AC0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5214938"/>
              <a:ext cx="317500" cy="477837"/>
            </a:xfrm>
            <a:custGeom>
              <a:avLst/>
              <a:gdLst>
                <a:gd name="T0" fmla="*/ 0 w 881"/>
                <a:gd name="T1" fmla="*/ 325 h 1326"/>
                <a:gd name="T2" fmla="*/ 0 w 881"/>
                <a:gd name="T3" fmla="*/ 913 h 1326"/>
                <a:gd name="T4" fmla="*/ 880 w 881"/>
                <a:gd name="T5" fmla="*/ 1325 h 1326"/>
                <a:gd name="T6" fmla="*/ 880 w 881"/>
                <a:gd name="T7" fmla="*/ 0 h 1326"/>
                <a:gd name="T8" fmla="*/ 0 w 881"/>
                <a:gd name="T9" fmla="*/ 325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1" h="1326">
                  <a:moveTo>
                    <a:pt x="0" y="325"/>
                  </a:moveTo>
                  <a:lnTo>
                    <a:pt x="0" y="913"/>
                  </a:lnTo>
                  <a:lnTo>
                    <a:pt x="880" y="1325"/>
                  </a:lnTo>
                  <a:lnTo>
                    <a:pt x="880" y="0"/>
                  </a:lnTo>
                  <a:lnTo>
                    <a:pt x="0" y="325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74" name="Group 1573">
            <a:extLst>
              <a:ext uri="{FF2B5EF4-FFF2-40B4-BE49-F238E27FC236}">
                <a16:creationId xmlns:a16="http://schemas.microsoft.com/office/drawing/2014/main" id="{4C809ED7-50C2-46FA-9122-4C9DF5F77F9C}"/>
              </a:ext>
            </a:extLst>
          </p:cNvPr>
          <p:cNvGrpSpPr/>
          <p:nvPr/>
        </p:nvGrpSpPr>
        <p:grpSpPr>
          <a:xfrm>
            <a:off x="6482607" y="2945504"/>
            <a:ext cx="966992" cy="966992"/>
            <a:chOff x="4524375" y="3084513"/>
            <a:chExt cx="1420813" cy="1420812"/>
          </a:xfrm>
        </p:grpSpPr>
        <p:sp>
          <p:nvSpPr>
            <p:cNvPr id="1725" name="Freeform 1">
              <a:extLst>
                <a:ext uri="{FF2B5EF4-FFF2-40B4-BE49-F238E27FC236}">
                  <a16:creationId xmlns:a16="http://schemas.microsoft.com/office/drawing/2014/main" id="{67D8ED75-B750-4E0A-BD91-213D2C17C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3084513"/>
              <a:ext cx="1420813" cy="1420812"/>
            </a:xfrm>
            <a:custGeom>
              <a:avLst/>
              <a:gdLst>
                <a:gd name="T0" fmla="*/ 1972 w 3946"/>
                <a:gd name="T1" fmla="*/ 3946 h 3947"/>
                <a:gd name="T2" fmla="*/ 0 w 3946"/>
                <a:gd name="T3" fmla="*/ 1973 h 3947"/>
                <a:gd name="T4" fmla="*/ 1972 w 3946"/>
                <a:gd name="T5" fmla="*/ 0 h 3947"/>
                <a:gd name="T6" fmla="*/ 3945 w 3946"/>
                <a:gd name="T7" fmla="*/ 1973 h 3947"/>
                <a:gd name="T8" fmla="*/ 1972 w 3946"/>
                <a:gd name="T9" fmla="*/ 3946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7">
                  <a:moveTo>
                    <a:pt x="1972" y="3946"/>
                  </a:moveTo>
                  <a:cubicBezTo>
                    <a:pt x="883" y="3946"/>
                    <a:pt x="0" y="3062"/>
                    <a:pt x="0" y="1973"/>
                  </a:cubicBezTo>
                  <a:cubicBezTo>
                    <a:pt x="0" y="883"/>
                    <a:pt x="883" y="0"/>
                    <a:pt x="1972" y="0"/>
                  </a:cubicBezTo>
                  <a:cubicBezTo>
                    <a:pt x="3062" y="0"/>
                    <a:pt x="3945" y="883"/>
                    <a:pt x="3945" y="1973"/>
                  </a:cubicBezTo>
                  <a:cubicBezTo>
                    <a:pt x="3945" y="3062"/>
                    <a:pt x="3062" y="3946"/>
                    <a:pt x="1972" y="3946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6" name="Freeform 2">
              <a:extLst>
                <a:ext uri="{FF2B5EF4-FFF2-40B4-BE49-F238E27FC236}">
                  <a16:creationId xmlns:a16="http://schemas.microsoft.com/office/drawing/2014/main" id="{42A3435B-BB40-4DCD-BD3A-0D17089EB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3119438"/>
              <a:ext cx="1352550" cy="1352550"/>
            </a:xfrm>
            <a:custGeom>
              <a:avLst/>
              <a:gdLst>
                <a:gd name="T0" fmla="*/ 1877 w 3757"/>
                <a:gd name="T1" fmla="*/ 3756 h 3757"/>
                <a:gd name="T2" fmla="*/ 0 w 3757"/>
                <a:gd name="T3" fmla="*/ 1878 h 3757"/>
                <a:gd name="T4" fmla="*/ 1877 w 3757"/>
                <a:gd name="T5" fmla="*/ 0 h 3757"/>
                <a:gd name="T6" fmla="*/ 3756 w 3757"/>
                <a:gd name="T7" fmla="*/ 1878 h 3757"/>
                <a:gd name="T8" fmla="*/ 1877 w 3757"/>
                <a:gd name="T9" fmla="*/ 3756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7">
                  <a:moveTo>
                    <a:pt x="1877" y="3756"/>
                  </a:moveTo>
                  <a:cubicBezTo>
                    <a:pt x="841" y="3756"/>
                    <a:pt x="0" y="2915"/>
                    <a:pt x="0" y="1878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8"/>
                  </a:cubicBezTo>
                  <a:cubicBezTo>
                    <a:pt x="3756" y="2915"/>
                    <a:pt x="2915" y="3756"/>
                    <a:pt x="1877" y="3756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7" name="Freeform 3">
              <a:extLst>
                <a:ext uri="{FF2B5EF4-FFF2-40B4-BE49-F238E27FC236}">
                  <a16:creationId xmlns:a16="http://schemas.microsoft.com/office/drawing/2014/main" id="{83E5D4B4-0E73-4DE9-BA45-D7D44ED8F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3130550"/>
              <a:ext cx="1143000" cy="1339850"/>
            </a:xfrm>
            <a:custGeom>
              <a:avLst/>
              <a:gdLst>
                <a:gd name="T0" fmla="*/ 1877 w 3175"/>
                <a:gd name="T1" fmla="*/ 3722 h 3723"/>
                <a:gd name="T2" fmla="*/ 0 w 3175"/>
                <a:gd name="T3" fmla="*/ 1844 h 3723"/>
                <a:gd name="T4" fmla="*/ 1519 w 3175"/>
                <a:gd name="T5" fmla="*/ 0 h 3723"/>
                <a:gd name="T6" fmla="*/ 939 w 3175"/>
                <a:gd name="T7" fmla="*/ 1358 h 3723"/>
                <a:gd name="T8" fmla="*/ 2816 w 3175"/>
                <a:gd name="T9" fmla="*/ 3236 h 3723"/>
                <a:gd name="T10" fmla="*/ 3174 w 3175"/>
                <a:gd name="T11" fmla="*/ 3202 h 3723"/>
                <a:gd name="T12" fmla="*/ 1877 w 3175"/>
                <a:gd name="T13" fmla="*/ 3722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3">
                  <a:moveTo>
                    <a:pt x="1877" y="3722"/>
                  </a:moveTo>
                  <a:cubicBezTo>
                    <a:pt x="840" y="3722"/>
                    <a:pt x="0" y="2881"/>
                    <a:pt x="0" y="1844"/>
                  </a:cubicBezTo>
                  <a:cubicBezTo>
                    <a:pt x="0" y="929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8"/>
                  </a:cubicBezTo>
                  <a:cubicBezTo>
                    <a:pt x="939" y="2395"/>
                    <a:pt x="1779" y="3236"/>
                    <a:pt x="2816" y="3236"/>
                  </a:cubicBezTo>
                  <a:cubicBezTo>
                    <a:pt x="2939" y="3236"/>
                    <a:pt x="3058" y="3224"/>
                    <a:pt x="3174" y="3202"/>
                  </a:cubicBezTo>
                  <a:cubicBezTo>
                    <a:pt x="2837" y="3524"/>
                    <a:pt x="2380" y="3722"/>
                    <a:pt x="1877" y="3722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8" name="Freeform 4">
              <a:extLst>
                <a:ext uri="{FF2B5EF4-FFF2-40B4-BE49-F238E27FC236}">
                  <a16:creationId xmlns:a16="http://schemas.microsoft.com/office/drawing/2014/main" id="{A1C7D8EB-AF38-4F4A-9F4D-C2B281D33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3230563"/>
              <a:ext cx="1128712" cy="1128712"/>
            </a:xfrm>
            <a:custGeom>
              <a:avLst/>
              <a:gdLst>
                <a:gd name="T0" fmla="*/ 1567 w 3137"/>
                <a:gd name="T1" fmla="*/ 3136 h 3137"/>
                <a:gd name="T2" fmla="*/ 0 w 3137"/>
                <a:gd name="T3" fmla="*/ 1568 h 3137"/>
                <a:gd name="T4" fmla="*/ 1567 w 3137"/>
                <a:gd name="T5" fmla="*/ 0 h 3137"/>
                <a:gd name="T6" fmla="*/ 3136 w 3137"/>
                <a:gd name="T7" fmla="*/ 1568 h 3137"/>
                <a:gd name="T8" fmla="*/ 1567 w 3137"/>
                <a:gd name="T9" fmla="*/ 3136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7">
                  <a:moveTo>
                    <a:pt x="1567" y="3136"/>
                  </a:moveTo>
                  <a:cubicBezTo>
                    <a:pt x="702" y="3136"/>
                    <a:pt x="0" y="2433"/>
                    <a:pt x="0" y="1568"/>
                  </a:cubicBezTo>
                  <a:cubicBezTo>
                    <a:pt x="0" y="702"/>
                    <a:pt x="702" y="0"/>
                    <a:pt x="1567" y="0"/>
                  </a:cubicBezTo>
                  <a:cubicBezTo>
                    <a:pt x="2433" y="0"/>
                    <a:pt x="3136" y="702"/>
                    <a:pt x="3136" y="1568"/>
                  </a:cubicBezTo>
                  <a:cubicBezTo>
                    <a:pt x="3136" y="2433"/>
                    <a:pt x="2433" y="3136"/>
                    <a:pt x="1567" y="3136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9" name="Freeform 5">
              <a:extLst>
                <a:ext uri="{FF2B5EF4-FFF2-40B4-BE49-F238E27FC236}">
                  <a16:creationId xmlns:a16="http://schemas.microsoft.com/office/drawing/2014/main" id="{32F4F3C3-207D-40B0-B397-715ADCAF9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3251200"/>
              <a:ext cx="1089025" cy="1089025"/>
            </a:xfrm>
            <a:custGeom>
              <a:avLst/>
              <a:gdLst>
                <a:gd name="T0" fmla="*/ 1510 w 3023"/>
                <a:gd name="T1" fmla="*/ 3022 h 3023"/>
                <a:gd name="T2" fmla="*/ 0 w 3023"/>
                <a:gd name="T3" fmla="*/ 1511 h 3023"/>
                <a:gd name="T4" fmla="*/ 1510 w 3023"/>
                <a:gd name="T5" fmla="*/ 0 h 3023"/>
                <a:gd name="T6" fmla="*/ 3022 w 3023"/>
                <a:gd name="T7" fmla="*/ 1511 h 3023"/>
                <a:gd name="T8" fmla="*/ 1510 w 3023"/>
                <a:gd name="T9" fmla="*/ 3022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3">
                  <a:moveTo>
                    <a:pt x="1510" y="3022"/>
                  </a:moveTo>
                  <a:cubicBezTo>
                    <a:pt x="676" y="3022"/>
                    <a:pt x="0" y="2345"/>
                    <a:pt x="0" y="1511"/>
                  </a:cubicBezTo>
                  <a:cubicBezTo>
                    <a:pt x="0" y="676"/>
                    <a:pt x="676" y="0"/>
                    <a:pt x="1510" y="0"/>
                  </a:cubicBezTo>
                  <a:cubicBezTo>
                    <a:pt x="2345" y="0"/>
                    <a:pt x="3022" y="676"/>
                    <a:pt x="3022" y="1511"/>
                  </a:cubicBezTo>
                  <a:cubicBezTo>
                    <a:pt x="3022" y="2345"/>
                    <a:pt x="2345" y="3022"/>
                    <a:pt x="1510" y="3022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0" name="Freeform 6">
              <a:extLst>
                <a:ext uri="{FF2B5EF4-FFF2-40B4-BE49-F238E27FC236}">
                  <a16:creationId xmlns:a16="http://schemas.microsoft.com/office/drawing/2014/main" id="{8ECA65AF-7969-4A48-8ADE-0AC87CF20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326390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5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5"/>
                    <a:pt x="1323" y="2662"/>
                    <a:pt x="2158" y="2662"/>
                  </a:cubicBezTo>
                  <a:cubicBezTo>
                    <a:pt x="2272" y="2662"/>
                    <a:pt x="2383" y="2649"/>
                    <a:pt x="2489" y="2626"/>
                  </a:cubicBezTo>
                  <a:cubicBezTo>
                    <a:pt x="2226" y="2850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1" name="Freeform 7">
              <a:extLst>
                <a:ext uri="{FF2B5EF4-FFF2-40B4-BE49-F238E27FC236}">
                  <a16:creationId xmlns:a16="http://schemas.microsoft.com/office/drawing/2014/main" id="{B5D89235-5893-4CD4-A846-4C42E38A7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3141663"/>
              <a:ext cx="14288" cy="68262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8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8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79"/>
                    <a:pt x="29" y="188"/>
                    <a:pt x="18" y="188"/>
                  </a:cubicBezTo>
                  <a:cubicBezTo>
                    <a:pt x="8" y="188"/>
                    <a:pt x="0" y="179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2" name="Freeform 8">
              <a:extLst>
                <a:ext uri="{FF2B5EF4-FFF2-40B4-BE49-F238E27FC236}">
                  <a16:creationId xmlns:a16="http://schemas.microsoft.com/office/drawing/2014/main" id="{9F0E7CE5-0CE6-4E50-96AB-C7B61E7F7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4381500"/>
              <a:ext cx="14287" cy="68263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9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9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3" name="Freeform 9">
              <a:extLst>
                <a:ext uri="{FF2B5EF4-FFF2-40B4-BE49-F238E27FC236}">
                  <a16:creationId xmlns:a16="http://schemas.microsoft.com/office/drawing/2014/main" id="{86C981EC-CC98-4928-BF28-E9B46534B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3800475"/>
              <a:ext cx="68263" cy="12700"/>
            </a:xfrm>
            <a:custGeom>
              <a:avLst/>
              <a:gdLst>
                <a:gd name="T0" fmla="*/ 18 w 189"/>
                <a:gd name="T1" fmla="*/ 36 h 37"/>
                <a:gd name="T2" fmla="*/ 0 w 189"/>
                <a:gd name="T3" fmla="*/ 19 h 37"/>
                <a:gd name="T4" fmla="*/ 18 w 189"/>
                <a:gd name="T5" fmla="*/ 0 h 37"/>
                <a:gd name="T6" fmla="*/ 169 w 189"/>
                <a:gd name="T7" fmla="*/ 0 h 37"/>
                <a:gd name="T8" fmla="*/ 188 w 189"/>
                <a:gd name="T9" fmla="*/ 19 h 37"/>
                <a:gd name="T10" fmla="*/ 169 w 189"/>
                <a:gd name="T11" fmla="*/ 36 h 37"/>
                <a:gd name="T12" fmla="*/ 18 w 189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7">
                  <a:moveTo>
                    <a:pt x="18" y="36"/>
                  </a:moveTo>
                  <a:cubicBezTo>
                    <a:pt x="8" y="36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9"/>
                  </a:cubicBezTo>
                  <a:cubicBezTo>
                    <a:pt x="188" y="29"/>
                    <a:pt x="179" y="36"/>
                    <a:pt x="169" y="36"/>
                  </a:cubicBezTo>
                  <a:lnTo>
                    <a:pt x="18" y="36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4" name="Freeform 10">
              <a:extLst>
                <a:ext uri="{FF2B5EF4-FFF2-40B4-BE49-F238E27FC236}">
                  <a16:creationId xmlns:a16="http://schemas.microsoft.com/office/drawing/2014/main" id="{1B677E93-6103-420E-AAB2-36ECF4DB4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77666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9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9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9"/>
                    <a:pt x="0" y="19"/>
                  </a:cubicBezTo>
                  <a:cubicBezTo>
                    <a:pt x="0" y="9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9"/>
                    <a:pt x="188" y="19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5" name="Freeform 11">
              <a:extLst>
                <a:ext uri="{FF2B5EF4-FFF2-40B4-BE49-F238E27FC236}">
                  <a16:creationId xmlns:a16="http://schemas.microsoft.com/office/drawing/2014/main" id="{19056331-D1A6-4E42-8EC4-19588F4BA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3338513"/>
              <a:ext cx="53975" cy="52387"/>
            </a:xfrm>
            <a:custGeom>
              <a:avLst/>
              <a:gdLst>
                <a:gd name="T0" fmla="*/ 8 w 149"/>
                <a:gd name="T1" fmla="*/ 141 h 147"/>
                <a:gd name="T2" fmla="*/ 8 w 149"/>
                <a:gd name="T3" fmla="*/ 114 h 147"/>
                <a:gd name="T4" fmla="*/ 114 w 149"/>
                <a:gd name="T5" fmla="*/ 8 h 147"/>
                <a:gd name="T6" fmla="*/ 140 w 149"/>
                <a:gd name="T7" fmla="*/ 8 h 147"/>
                <a:gd name="T8" fmla="*/ 140 w 149"/>
                <a:gd name="T9" fmla="*/ 34 h 147"/>
                <a:gd name="T10" fmla="*/ 34 w 149"/>
                <a:gd name="T11" fmla="*/ 141 h 147"/>
                <a:gd name="T12" fmla="*/ 21 w 149"/>
                <a:gd name="T13" fmla="*/ 146 h 147"/>
                <a:gd name="T14" fmla="*/ 8 w 149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1"/>
                  </a:moveTo>
                  <a:cubicBezTo>
                    <a:pt x="0" y="133"/>
                    <a:pt x="0" y="122"/>
                    <a:pt x="8" y="114"/>
                  </a:cubicBezTo>
                  <a:lnTo>
                    <a:pt x="114" y="8"/>
                  </a:lnTo>
                  <a:cubicBezTo>
                    <a:pt x="122" y="0"/>
                    <a:pt x="133" y="0"/>
                    <a:pt x="140" y="8"/>
                  </a:cubicBezTo>
                  <a:cubicBezTo>
                    <a:pt x="148" y="15"/>
                    <a:pt x="148" y="26"/>
                    <a:pt x="140" y="34"/>
                  </a:cubicBezTo>
                  <a:lnTo>
                    <a:pt x="34" y="141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6" name="Freeform 12">
              <a:extLst>
                <a:ext uri="{FF2B5EF4-FFF2-40B4-BE49-F238E27FC236}">
                  <a16:creationId xmlns:a16="http://schemas.microsoft.com/office/drawing/2014/main" id="{D8416532-BC8D-4B6C-93B0-5475BB4F7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4198938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5 w 149"/>
                <a:gd name="T5" fmla="*/ 7 h 146"/>
                <a:gd name="T6" fmla="*/ 141 w 149"/>
                <a:gd name="T7" fmla="*/ 7 h 146"/>
                <a:gd name="T8" fmla="*/ 141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4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3"/>
                    <a:pt x="25" y="145"/>
                    <a:pt x="21" y="145"/>
                  </a:cubicBezTo>
                  <a:cubicBezTo>
                    <a:pt x="16" y="145"/>
                    <a:pt x="11" y="143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7" name="Freeform 13">
              <a:extLst>
                <a:ext uri="{FF2B5EF4-FFF2-40B4-BE49-F238E27FC236}">
                  <a16:creationId xmlns:a16="http://schemas.microsoft.com/office/drawing/2014/main" id="{D475ADBF-0E48-4953-B69E-FB4B6E2E2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4214813"/>
              <a:ext cx="53975" cy="52387"/>
            </a:xfrm>
            <a:custGeom>
              <a:avLst/>
              <a:gdLst>
                <a:gd name="T0" fmla="*/ 114 w 148"/>
                <a:gd name="T1" fmla="*/ 141 h 147"/>
                <a:gd name="T2" fmla="*/ 7 w 148"/>
                <a:gd name="T3" fmla="*/ 34 h 147"/>
                <a:gd name="T4" fmla="*/ 7 w 148"/>
                <a:gd name="T5" fmla="*/ 8 h 147"/>
                <a:gd name="T6" fmla="*/ 33 w 148"/>
                <a:gd name="T7" fmla="*/ 8 h 147"/>
                <a:gd name="T8" fmla="*/ 140 w 148"/>
                <a:gd name="T9" fmla="*/ 115 h 147"/>
                <a:gd name="T10" fmla="*/ 140 w 148"/>
                <a:gd name="T11" fmla="*/ 141 h 147"/>
                <a:gd name="T12" fmla="*/ 127 w 148"/>
                <a:gd name="T13" fmla="*/ 146 h 147"/>
                <a:gd name="T14" fmla="*/ 114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1"/>
                  </a:moveTo>
                  <a:lnTo>
                    <a:pt x="7" y="34"/>
                  </a:lnTo>
                  <a:cubicBezTo>
                    <a:pt x="0" y="27"/>
                    <a:pt x="0" y="15"/>
                    <a:pt x="7" y="8"/>
                  </a:cubicBezTo>
                  <a:cubicBezTo>
                    <a:pt x="14" y="0"/>
                    <a:pt x="26" y="0"/>
                    <a:pt x="33" y="8"/>
                  </a:cubicBezTo>
                  <a:lnTo>
                    <a:pt x="140" y="115"/>
                  </a:lnTo>
                  <a:cubicBezTo>
                    <a:pt x="147" y="122"/>
                    <a:pt x="147" y="133"/>
                    <a:pt x="140" y="141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8" name="Freeform 14">
              <a:extLst>
                <a:ext uri="{FF2B5EF4-FFF2-40B4-BE49-F238E27FC236}">
                  <a16:creationId xmlns:a16="http://schemas.microsoft.com/office/drawing/2014/main" id="{312CD3B1-F7D0-4426-98A7-0CE6C5217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3322638"/>
              <a:ext cx="53975" cy="52387"/>
            </a:xfrm>
            <a:custGeom>
              <a:avLst/>
              <a:gdLst>
                <a:gd name="T0" fmla="*/ 114 w 149"/>
                <a:gd name="T1" fmla="*/ 140 h 146"/>
                <a:gd name="T2" fmla="*/ 7 w 149"/>
                <a:gd name="T3" fmla="*/ 33 h 146"/>
                <a:gd name="T4" fmla="*/ 7 w 149"/>
                <a:gd name="T5" fmla="*/ 7 h 146"/>
                <a:gd name="T6" fmla="*/ 34 w 149"/>
                <a:gd name="T7" fmla="*/ 7 h 146"/>
                <a:gd name="T8" fmla="*/ 140 w 149"/>
                <a:gd name="T9" fmla="*/ 114 h 146"/>
                <a:gd name="T10" fmla="*/ 140 w 149"/>
                <a:gd name="T11" fmla="*/ 140 h 146"/>
                <a:gd name="T12" fmla="*/ 127 w 149"/>
                <a:gd name="T13" fmla="*/ 145 h 146"/>
                <a:gd name="T14" fmla="*/ 114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3"/>
                    <a:pt x="132" y="145"/>
                    <a:pt x="127" y="145"/>
                  </a:cubicBezTo>
                  <a:cubicBezTo>
                    <a:pt x="123" y="145"/>
                    <a:pt x="118" y="143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9" name="Freeform 15">
              <a:extLst>
                <a:ext uri="{FF2B5EF4-FFF2-40B4-BE49-F238E27FC236}">
                  <a16:creationId xmlns:a16="http://schemas.microsoft.com/office/drawing/2014/main" id="{14D3F1AB-EAF5-4D52-8016-62D2C8406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3194050"/>
              <a:ext cx="36512" cy="65088"/>
            </a:xfrm>
            <a:custGeom>
              <a:avLst/>
              <a:gdLst>
                <a:gd name="T0" fmla="*/ 13 w 100"/>
                <a:gd name="T1" fmla="*/ 178 h 180"/>
                <a:gd name="T2" fmla="*/ 3 w 100"/>
                <a:gd name="T3" fmla="*/ 154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8 h 180"/>
                <a:gd name="T12" fmla="*/ 20 w 100"/>
                <a:gd name="T13" fmla="*/ 179 h 180"/>
                <a:gd name="T14" fmla="*/ 13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8"/>
                  </a:moveTo>
                  <a:cubicBezTo>
                    <a:pt x="4" y="174"/>
                    <a:pt x="0" y="163"/>
                    <a:pt x="3" y="154"/>
                  </a:cubicBezTo>
                  <a:lnTo>
                    <a:pt x="61" y="14"/>
                  </a:lnTo>
                  <a:cubicBezTo>
                    <a:pt x="65" y="5"/>
                    <a:pt x="76" y="0"/>
                    <a:pt x="85" y="4"/>
                  </a:cubicBezTo>
                  <a:cubicBezTo>
                    <a:pt x="94" y="8"/>
                    <a:pt x="99" y="19"/>
                    <a:pt x="95" y="28"/>
                  </a:cubicBezTo>
                  <a:lnTo>
                    <a:pt x="37" y="168"/>
                  </a:lnTo>
                  <a:cubicBezTo>
                    <a:pt x="35" y="175"/>
                    <a:pt x="28" y="179"/>
                    <a:pt x="20" y="179"/>
                  </a:cubicBezTo>
                  <a:cubicBezTo>
                    <a:pt x="18" y="179"/>
                    <a:pt x="16" y="179"/>
                    <a:pt x="13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0" name="Freeform 16">
              <a:extLst>
                <a:ext uri="{FF2B5EF4-FFF2-40B4-BE49-F238E27FC236}">
                  <a16:creationId xmlns:a16="http://schemas.microsoft.com/office/drawing/2014/main" id="{FA770352-E29F-4287-A265-80869CA5E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4330700"/>
              <a:ext cx="36513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4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8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1" name="Freeform 17">
              <a:extLst>
                <a:ext uri="{FF2B5EF4-FFF2-40B4-BE49-F238E27FC236}">
                  <a16:creationId xmlns:a16="http://schemas.microsoft.com/office/drawing/2014/main" id="{181350CE-9DAF-406A-B3AD-50D5978E6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4024313"/>
              <a:ext cx="65087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4"/>
                    <a:pt x="18" y="0"/>
                    <a:pt x="27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4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2" name="Freeform 18">
              <a:extLst>
                <a:ext uri="{FF2B5EF4-FFF2-40B4-BE49-F238E27FC236}">
                  <a16:creationId xmlns:a16="http://schemas.microsoft.com/office/drawing/2014/main" id="{FB0369DF-7D76-4D02-A49D-D0934A17A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3530600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4" y="34"/>
                    <a:pt x="0" y="24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7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8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" name="Freeform 19">
              <a:extLst>
                <a:ext uri="{FF2B5EF4-FFF2-40B4-BE49-F238E27FC236}">
                  <a16:creationId xmlns:a16="http://schemas.microsoft.com/office/drawing/2014/main" id="{AD86A128-D936-43BB-B237-BEE8D3AD6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3549650"/>
              <a:ext cx="65088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8 w 182"/>
                <a:gd name="T7" fmla="*/ 14 h 98"/>
                <a:gd name="T8" fmla="*/ 168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1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" name="Freeform 20">
              <a:extLst>
                <a:ext uri="{FF2B5EF4-FFF2-40B4-BE49-F238E27FC236}">
                  <a16:creationId xmlns:a16="http://schemas.microsoft.com/office/drawing/2014/main" id="{5E22B45A-ECB9-42FB-B682-E20247B17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400526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3 h 98"/>
                <a:gd name="T6" fmla="*/ 177 w 182"/>
                <a:gd name="T7" fmla="*/ 13 h 98"/>
                <a:gd name="T8" fmla="*/ 167 w 182"/>
                <a:gd name="T9" fmla="*/ 37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6"/>
                    <a:pt x="4" y="65"/>
                    <a:pt x="14" y="62"/>
                  </a:cubicBezTo>
                  <a:lnTo>
                    <a:pt x="153" y="3"/>
                  </a:lnTo>
                  <a:cubicBezTo>
                    <a:pt x="162" y="0"/>
                    <a:pt x="173" y="4"/>
                    <a:pt x="177" y="13"/>
                  </a:cubicBezTo>
                  <a:cubicBezTo>
                    <a:pt x="181" y="23"/>
                    <a:pt x="177" y="34"/>
                    <a:pt x="167" y="37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5" name="Freeform 21">
              <a:extLst>
                <a:ext uri="{FF2B5EF4-FFF2-40B4-BE49-F238E27FC236}">
                  <a16:creationId xmlns:a16="http://schemas.microsoft.com/office/drawing/2014/main" id="{C07E765C-15B4-4DAF-BA72-E8F777C5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338638"/>
              <a:ext cx="36512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2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6" name="Freeform 22">
              <a:extLst>
                <a:ext uri="{FF2B5EF4-FFF2-40B4-BE49-F238E27FC236}">
                  <a16:creationId xmlns:a16="http://schemas.microsoft.com/office/drawing/2014/main" id="{8EE27CDD-1997-49A2-B7FC-0F8227F95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3186113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3"/>
                    <a:pt x="95" y="173"/>
                    <a:pt x="86" y="177"/>
                  </a:cubicBezTo>
                  <a:cubicBezTo>
                    <a:pt x="84" y="178"/>
                    <a:pt x="81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7" name="Freeform 23">
              <a:extLst>
                <a:ext uri="{FF2B5EF4-FFF2-40B4-BE49-F238E27FC236}">
                  <a16:creationId xmlns:a16="http://schemas.microsoft.com/office/drawing/2014/main" id="{65DF6BCA-3524-425A-BE52-57C5971D6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3157538"/>
              <a:ext cx="25400" cy="66675"/>
            </a:xfrm>
            <a:custGeom>
              <a:avLst/>
              <a:gdLst>
                <a:gd name="T0" fmla="*/ 17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7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7" y="186"/>
                  </a:moveTo>
                  <a:cubicBezTo>
                    <a:pt x="7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0"/>
                    <a:pt x="29" y="186"/>
                    <a:pt x="20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8" name="Freeform 24">
              <a:extLst>
                <a:ext uri="{FF2B5EF4-FFF2-40B4-BE49-F238E27FC236}">
                  <a16:creationId xmlns:a16="http://schemas.microsoft.com/office/drawing/2014/main" id="{37949973-33DE-491E-95D5-1C0CFF9D9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4365625"/>
              <a:ext cx="25400" cy="68263"/>
            </a:xfrm>
            <a:custGeom>
              <a:avLst/>
              <a:gdLst>
                <a:gd name="T0" fmla="*/ 16 w 71"/>
                <a:gd name="T1" fmla="*/ 187 h 188"/>
                <a:gd name="T2" fmla="*/ 2 w 71"/>
                <a:gd name="T3" fmla="*/ 165 h 188"/>
                <a:gd name="T4" fmla="*/ 32 w 71"/>
                <a:gd name="T5" fmla="*/ 17 h 188"/>
                <a:gd name="T6" fmla="*/ 54 w 71"/>
                <a:gd name="T7" fmla="*/ 3 h 188"/>
                <a:gd name="T8" fmla="*/ 68 w 71"/>
                <a:gd name="T9" fmla="*/ 24 h 188"/>
                <a:gd name="T10" fmla="*/ 37 w 71"/>
                <a:gd name="T11" fmla="*/ 172 h 188"/>
                <a:gd name="T12" fmla="*/ 20 w 71"/>
                <a:gd name="T13" fmla="*/ 187 h 188"/>
                <a:gd name="T14" fmla="*/ 16 w 71"/>
                <a:gd name="T15" fmla="*/ 18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8">
                  <a:moveTo>
                    <a:pt x="16" y="187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2" y="17"/>
                  </a:lnTo>
                  <a:cubicBezTo>
                    <a:pt x="34" y="7"/>
                    <a:pt x="44" y="0"/>
                    <a:pt x="54" y="3"/>
                  </a:cubicBezTo>
                  <a:cubicBezTo>
                    <a:pt x="64" y="5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1"/>
                    <a:pt x="28" y="187"/>
                    <a:pt x="20" y="187"/>
                  </a:cubicBezTo>
                  <a:cubicBezTo>
                    <a:pt x="19" y="187"/>
                    <a:pt x="17" y="187"/>
                    <a:pt x="16" y="1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9" name="Freeform 25">
              <a:extLst>
                <a:ext uri="{FF2B5EF4-FFF2-40B4-BE49-F238E27FC236}">
                  <a16:creationId xmlns:a16="http://schemas.microsoft.com/office/drawing/2014/main" id="{BD7DC7F2-D289-4381-A4FA-F3FFD17F0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3921125"/>
              <a:ext cx="68263" cy="25400"/>
            </a:xfrm>
            <a:custGeom>
              <a:avLst/>
              <a:gdLst>
                <a:gd name="T0" fmla="*/ 165 w 190"/>
                <a:gd name="T1" fmla="*/ 70 h 71"/>
                <a:gd name="T2" fmla="*/ 17 w 190"/>
                <a:gd name="T3" fmla="*/ 39 h 71"/>
                <a:gd name="T4" fmla="*/ 2 w 190"/>
                <a:gd name="T5" fmla="*/ 17 h 71"/>
                <a:gd name="T6" fmla="*/ 24 w 190"/>
                <a:gd name="T7" fmla="*/ 3 h 71"/>
                <a:gd name="T8" fmla="*/ 172 w 190"/>
                <a:gd name="T9" fmla="*/ 33 h 71"/>
                <a:gd name="T10" fmla="*/ 186 w 190"/>
                <a:gd name="T11" fmla="*/ 55 h 71"/>
                <a:gd name="T12" fmla="*/ 168 w 190"/>
                <a:gd name="T13" fmla="*/ 70 h 71"/>
                <a:gd name="T14" fmla="*/ 165 w 190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70"/>
                  </a:moveTo>
                  <a:lnTo>
                    <a:pt x="17" y="39"/>
                  </a:lnTo>
                  <a:cubicBezTo>
                    <a:pt x="7" y="36"/>
                    <a:pt x="0" y="27"/>
                    <a:pt x="2" y="17"/>
                  </a:cubicBezTo>
                  <a:cubicBezTo>
                    <a:pt x="4" y="7"/>
                    <a:pt x="14" y="0"/>
                    <a:pt x="24" y="3"/>
                  </a:cubicBezTo>
                  <a:lnTo>
                    <a:pt x="172" y="33"/>
                  </a:lnTo>
                  <a:cubicBezTo>
                    <a:pt x="182" y="36"/>
                    <a:pt x="189" y="45"/>
                    <a:pt x="186" y="55"/>
                  </a:cubicBezTo>
                  <a:cubicBezTo>
                    <a:pt x="185" y="64"/>
                    <a:pt x="177" y="70"/>
                    <a:pt x="168" y="70"/>
                  </a:cubicBezTo>
                  <a:cubicBezTo>
                    <a:pt x="167" y="70"/>
                    <a:pt x="166" y="70"/>
                    <a:pt x="165" y="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0" name="Freeform 26">
              <a:extLst>
                <a:ext uri="{FF2B5EF4-FFF2-40B4-BE49-F238E27FC236}">
                  <a16:creationId xmlns:a16="http://schemas.microsoft.com/office/drawing/2014/main" id="{F145801F-5EDE-40FC-8B8D-B94170CBC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3643313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6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" name="Freeform 27">
              <a:extLst>
                <a:ext uri="{FF2B5EF4-FFF2-40B4-BE49-F238E27FC236}">
                  <a16:creationId xmlns:a16="http://schemas.microsoft.com/office/drawing/2014/main" id="{6E379EA4-B9EF-48DE-A300-065A284DE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3443288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0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3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0"/>
                  </a:cubicBezTo>
                  <a:cubicBezTo>
                    <a:pt x="169" y="19"/>
                    <a:pt x="166" y="30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2" name="Freeform 28">
              <a:extLst>
                <a:ext uri="{FF2B5EF4-FFF2-40B4-BE49-F238E27FC236}">
                  <a16:creationId xmlns:a16="http://schemas.microsoft.com/office/drawing/2014/main" id="{E0F265BC-CACF-48DD-B441-9B7DA5B56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4102100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7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3"/>
                    <a:pt x="163" y="11"/>
                  </a:cubicBezTo>
                  <a:cubicBezTo>
                    <a:pt x="169" y="20"/>
                    <a:pt x="166" y="31"/>
                    <a:pt x="158" y="37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3" name="Freeform 29">
              <a:extLst>
                <a:ext uri="{FF2B5EF4-FFF2-40B4-BE49-F238E27FC236}">
                  <a16:creationId xmlns:a16="http://schemas.microsoft.com/office/drawing/2014/main" id="{66D8FA25-BA95-423A-8F18-06C4844D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4289425"/>
              <a:ext cx="46038" cy="60325"/>
            </a:xfrm>
            <a:custGeom>
              <a:avLst/>
              <a:gdLst>
                <a:gd name="T0" fmla="*/ 88 w 126"/>
                <a:gd name="T1" fmla="*/ 157 h 166"/>
                <a:gd name="T2" fmla="*/ 6 w 126"/>
                <a:gd name="T3" fmla="*/ 31 h 166"/>
                <a:gd name="T4" fmla="*/ 11 w 126"/>
                <a:gd name="T5" fmla="*/ 5 h 166"/>
                <a:gd name="T6" fmla="*/ 37 w 126"/>
                <a:gd name="T7" fmla="*/ 10 h 166"/>
                <a:gd name="T8" fmla="*/ 119 w 126"/>
                <a:gd name="T9" fmla="*/ 137 h 166"/>
                <a:gd name="T10" fmla="*/ 114 w 126"/>
                <a:gd name="T11" fmla="*/ 162 h 166"/>
                <a:gd name="T12" fmla="*/ 104 w 126"/>
                <a:gd name="T13" fmla="*/ 165 h 166"/>
                <a:gd name="T14" fmla="*/ 88 w 126"/>
                <a:gd name="T15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6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1" y="2"/>
                    <a:pt x="37" y="10"/>
                  </a:cubicBezTo>
                  <a:lnTo>
                    <a:pt x="119" y="137"/>
                  </a:lnTo>
                  <a:cubicBezTo>
                    <a:pt x="125" y="145"/>
                    <a:pt x="122" y="157"/>
                    <a:pt x="114" y="162"/>
                  </a:cubicBezTo>
                  <a:cubicBezTo>
                    <a:pt x="111" y="165"/>
                    <a:pt x="107" y="165"/>
                    <a:pt x="104" y="165"/>
                  </a:cubicBezTo>
                  <a:cubicBezTo>
                    <a:pt x="98" y="165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4" name="Freeform 30">
              <a:extLst>
                <a:ext uri="{FF2B5EF4-FFF2-40B4-BE49-F238E27FC236}">
                  <a16:creationId xmlns:a16="http://schemas.microsoft.com/office/drawing/2014/main" id="{0F02A939-C352-47C9-ADE3-BCDC4302D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3238500"/>
              <a:ext cx="46037" cy="60325"/>
            </a:xfrm>
            <a:custGeom>
              <a:avLst/>
              <a:gdLst>
                <a:gd name="T0" fmla="*/ 89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8"/>
                  </a:moveTo>
                  <a:lnTo>
                    <a:pt x="6" y="31"/>
                  </a:lnTo>
                  <a:cubicBezTo>
                    <a:pt x="0" y="23"/>
                    <a:pt x="3" y="12"/>
                    <a:pt x="11" y="6"/>
                  </a:cubicBezTo>
                  <a:cubicBezTo>
                    <a:pt x="20" y="0"/>
                    <a:pt x="31" y="3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3" y="158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5" name="Freeform 31">
              <a:extLst>
                <a:ext uri="{FF2B5EF4-FFF2-40B4-BE49-F238E27FC236}">
                  <a16:creationId xmlns:a16="http://schemas.microsoft.com/office/drawing/2014/main" id="{04D75FE6-70A8-4A12-9121-CC8B7B833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325913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6" name="Freeform 32">
              <a:extLst>
                <a:ext uri="{FF2B5EF4-FFF2-40B4-BE49-F238E27FC236}">
                  <a16:creationId xmlns:a16="http://schemas.microsoft.com/office/drawing/2014/main" id="{8F26BC06-488C-4AC8-959C-00AC7FBE2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427037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7" name="Freeform 33">
              <a:extLst>
                <a:ext uri="{FF2B5EF4-FFF2-40B4-BE49-F238E27FC236}">
                  <a16:creationId xmlns:a16="http://schemas.microsoft.com/office/drawing/2014/main" id="{F1DE18BF-D5AE-4FF8-ABB3-95337240B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4130675"/>
              <a:ext cx="60325" cy="46038"/>
            </a:xfrm>
            <a:custGeom>
              <a:avLst/>
              <a:gdLst>
                <a:gd name="T0" fmla="*/ 135 w 168"/>
                <a:gd name="T1" fmla="*/ 122 h 126"/>
                <a:gd name="T2" fmla="*/ 10 w 168"/>
                <a:gd name="T3" fmla="*/ 36 h 126"/>
                <a:gd name="T4" fmla="*/ 5 w 168"/>
                <a:gd name="T5" fmla="*/ 11 h 126"/>
                <a:gd name="T6" fmla="*/ 31 w 168"/>
                <a:gd name="T7" fmla="*/ 6 h 126"/>
                <a:gd name="T8" fmla="*/ 156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5 w 168"/>
                <a:gd name="T15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5" y="122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7" y="108"/>
                    <a:pt x="161" y="117"/>
                  </a:cubicBezTo>
                  <a:cubicBezTo>
                    <a:pt x="157" y="122"/>
                    <a:pt x="152" y="125"/>
                    <a:pt x="146" y="125"/>
                  </a:cubicBezTo>
                  <a:cubicBezTo>
                    <a:pt x="142" y="125"/>
                    <a:pt x="138" y="124"/>
                    <a:pt x="135" y="12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8" name="Freeform 34">
              <a:extLst>
                <a:ext uri="{FF2B5EF4-FFF2-40B4-BE49-F238E27FC236}">
                  <a16:creationId xmlns:a16="http://schemas.microsoft.com/office/drawing/2014/main" id="{1F0AB676-6CC1-46E5-B07F-E7165513E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3413125"/>
              <a:ext cx="60325" cy="46038"/>
            </a:xfrm>
            <a:custGeom>
              <a:avLst/>
              <a:gdLst>
                <a:gd name="T0" fmla="*/ 135 w 167"/>
                <a:gd name="T1" fmla="*/ 121 h 126"/>
                <a:gd name="T2" fmla="*/ 10 w 167"/>
                <a:gd name="T3" fmla="*/ 36 h 126"/>
                <a:gd name="T4" fmla="*/ 5 w 167"/>
                <a:gd name="T5" fmla="*/ 11 h 126"/>
                <a:gd name="T6" fmla="*/ 31 w 167"/>
                <a:gd name="T7" fmla="*/ 6 h 126"/>
                <a:gd name="T8" fmla="*/ 156 w 167"/>
                <a:gd name="T9" fmla="*/ 91 h 126"/>
                <a:gd name="T10" fmla="*/ 161 w 167"/>
                <a:gd name="T11" fmla="*/ 117 h 126"/>
                <a:gd name="T12" fmla="*/ 145 w 167"/>
                <a:gd name="T13" fmla="*/ 125 h 126"/>
                <a:gd name="T14" fmla="*/ 135 w 167"/>
                <a:gd name="T15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6">
                  <a:moveTo>
                    <a:pt x="135" y="121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6" y="108"/>
                    <a:pt x="161" y="117"/>
                  </a:cubicBezTo>
                  <a:cubicBezTo>
                    <a:pt x="157" y="122"/>
                    <a:pt x="151" y="125"/>
                    <a:pt x="145" y="125"/>
                  </a:cubicBezTo>
                  <a:cubicBezTo>
                    <a:pt x="142" y="125"/>
                    <a:pt x="138" y="124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9" name="Freeform 35">
              <a:extLst>
                <a:ext uri="{FF2B5EF4-FFF2-40B4-BE49-F238E27FC236}">
                  <a16:creationId xmlns:a16="http://schemas.microsoft.com/office/drawing/2014/main" id="{A556CA46-FAF7-4FB6-AE81-B1ECCEF98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3678238"/>
              <a:ext cx="68262" cy="23812"/>
            </a:xfrm>
            <a:custGeom>
              <a:avLst/>
              <a:gdLst>
                <a:gd name="T0" fmla="*/ 2 w 190"/>
                <a:gd name="T1" fmla="*/ 51 h 67"/>
                <a:gd name="T2" fmla="*/ 17 w 190"/>
                <a:gd name="T3" fmla="*/ 30 h 67"/>
                <a:gd name="T4" fmla="*/ 165 w 190"/>
                <a:gd name="T5" fmla="*/ 2 h 67"/>
                <a:gd name="T6" fmla="*/ 187 w 190"/>
                <a:gd name="T7" fmla="*/ 16 h 67"/>
                <a:gd name="T8" fmla="*/ 172 w 190"/>
                <a:gd name="T9" fmla="*/ 38 h 67"/>
                <a:gd name="T10" fmla="*/ 24 w 190"/>
                <a:gd name="T11" fmla="*/ 66 h 67"/>
                <a:gd name="T12" fmla="*/ 20 w 190"/>
                <a:gd name="T13" fmla="*/ 66 h 67"/>
                <a:gd name="T14" fmla="*/ 2 w 190"/>
                <a:gd name="T1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7">
                  <a:moveTo>
                    <a:pt x="2" y="51"/>
                  </a:moveTo>
                  <a:cubicBezTo>
                    <a:pt x="0" y="41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2" y="66"/>
                    <a:pt x="21" y="66"/>
                    <a:pt x="20" y="66"/>
                  </a:cubicBezTo>
                  <a:cubicBezTo>
                    <a:pt x="11" y="66"/>
                    <a:pt x="4" y="60"/>
                    <a:pt x="2" y="5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0" name="Freeform 36">
              <a:extLst>
                <a:ext uri="{FF2B5EF4-FFF2-40B4-BE49-F238E27FC236}">
                  <a16:creationId xmlns:a16="http://schemas.microsoft.com/office/drawing/2014/main" id="{DE237648-D2A1-4C79-8FFA-9C990FCE6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388620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1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9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1"/>
                  </a:cubicBezTo>
                  <a:lnTo>
                    <a:pt x="165" y="2"/>
                  </a:lnTo>
                  <a:cubicBezTo>
                    <a:pt x="175" y="0"/>
                    <a:pt x="184" y="7"/>
                    <a:pt x="186" y="17"/>
                  </a:cubicBezTo>
                  <a:cubicBezTo>
                    <a:pt x="188" y="27"/>
                    <a:pt x="182" y="37"/>
                    <a:pt x="172" y="39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3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1" name="Freeform 37">
              <a:extLst>
                <a:ext uri="{FF2B5EF4-FFF2-40B4-BE49-F238E27FC236}">
                  <a16:creationId xmlns:a16="http://schemas.microsoft.com/office/drawing/2014/main" id="{C4C4BA8B-1194-4B07-9687-A24BF30D1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437197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8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2" name="Freeform 38">
              <a:extLst>
                <a:ext uri="{FF2B5EF4-FFF2-40B4-BE49-F238E27FC236}">
                  <a16:creationId xmlns:a16="http://schemas.microsoft.com/office/drawing/2014/main" id="{745FD5D3-F50D-4B1B-A25A-861BFD610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314960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6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1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6" y="4"/>
                    <a:pt x="16" y="2"/>
                  </a:cubicBezTo>
                  <a:cubicBezTo>
                    <a:pt x="26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1" y="184"/>
                    <a:pt x="51" y="186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3" name="Freeform 39">
              <a:extLst>
                <a:ext uri="{FF2B5EF4-FFF2-40B4-BE49-F238E27FC236}">
                  <a16:creationId xmlns:a16="http://schemas.microsoft.com/office/drawing/2014/main" id="{5EC1ABFF-DBC0-4D4F-BE7A-43D0B4883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3141663"/>
              <a:ext cx="26988" cy="74612"/>
            </a:xfrm>
            <a:custGeom>
              <a:avLst/>
              <a:gdLst>
                <a:gd name="T0" fmla="*/ 27 w 74"/>
                <a:gd name="T1" fmla="*/ 207 h 208"/>
                <a:gd name="T2" fmla="*/ 2 w 74"/>
                <a:gd name="T3" fmla="*/ 177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2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7"/>
                  </a:moveTo>
                  <a:cubicBezTo>
                    <a:pt x="11" y="205"/>
                    <a:pt x="0" y="192"/>
                    <a:pt x="2" y="177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7"/>
                    <a:pt x="72" y="32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4" name="Freeform 40">
              <a:extLst>
                <a:ext uri="{FF2B5EF4-FFF2-40B4-BE49-F238E27FC236}">
                  <a16:creationId xmlns:a16="http://schemas.microsoft.com/office/drawing/2014/main" id="{7E5FF233-8EBA-4948-B0ED-D2B30419C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4373563"/>
              <a:ext cx="26987" cy="74612"/>
            </a:xfrm>
            <a:custGeom>
              <a:avLst/>
              <a:gdLst>
                <a:gd name="T0" fmla="*/ 26 w 74"/>
                <a:gd name="T1" fmla="*/ 207 h 208"/>
                <a:gd name="T2" fmla="*/ 1 w 74"/>
                <a:gd name="T3" fmla="*/ 177 h 208"/>
                <a:gd name="T4" fmla="*/ 16 w 74"/>
                <a:gd name="T5" fmla="*/ 26 h 208"/>
                <a:gd name="T6" fmla="*/ 47 w 74"/>
                <a:gd name="T7" fmla="*/ 2 h 208"/>
                <a:gd name="T8" fmla="*/ 71 w 74"/>
                <a:gd name="T9" fmla="*/ 32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1" y="177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2"/>
                  </a:cubicBezTo>
                  <a:cubicBezTo>
                    <a:pt x="62" y="3"/>
                    <a:pt x="73" y="17"/>
                    <a:pt x="71" y="32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5" name="Freeform 41">
              <a:extLst>
                <a:ext uri="{FF2B5EF4-FFF2-40B4-BE49-F238E27FC236}">
                  <a16:creationId xmlns:a16="http://schemas.microsoft.com/office/drawing/2014/main" id="{100FD80F-B29D-4B78-B16C-E69515062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3854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4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6" name="Freeform 42">
              <a:extLst>
                <a:ext uri="{FF2B5EF4-FFF2-40B4-BE49-F238E27FC236}">
                  <a16:creationId xmlns:a16="http://schemas.microsoft.com/office/drawing/2014/main" id="{06893BD6-5C28-4312-B8A2-4BE9A5D08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3709988"/>
              <a:ext cx="74612" cy="26987"/>
            </a:xfrm>
            <a:custGeom>
              <a:avLst/>
              <a:gdLst>
                <a:gd name="T0" fmla="*/ 177 w 209"/>
                <a:gd name="T1" fmla="*/ 71 h 73"/>
                <a:gd name="T2" fmla="*/ 26 w 209"/>
                <a:gd name="T3" fmla="*/ 57 h 73"/>
                <a:gd name="T4" fmla="*/ 1 w 209"/>
                <a:gd name="T5" fmla="*/ 26 h 73"/>
                <a:gd name="T6" fmla="*/ 32 w 209"/>
                <a:gd name="T7" fmla="*/ 2 h 73"/>
                <a:gd name="T8" fmla="*/ 182 w 209"/>
                <a:gd name="T9" fmla="*/ 16 h 73"/>
                <a:gd name="T10" fmla="*/ 207 w 209"/>
                <a:gd name="T11" fmla="*/ 47 h 73"/>
                <a:gd name="T12" fmla="*/ 179 w 209"/>
                <a:gd name="T13" fmla="*/ 72 h 73"/>
                <a:gd name="T14" fmla="*/ 177 w 209"/>
                <a:gd name="T15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3">
                  <a:moveTo>
                    <a:pt x="177" y="71"/>
                  </a:moveTo>
                  <a:lnTo>
                    <a:pt x="26" y="57"/>
                  </a:lnTo>
                  <a:cubicBezTo>
                    <a:pt x="11" y="55"/>
                    <a:pt x="0" y="42"/>
                    <a:pt x="1" y="26"/>
                  </a:cubicBezTo>
                  <a:cubicBezTo>
                    <a:pt x="3" y="11"/>
                    <a:pt x="16" y="0"/>
                    <a:pt x="32" y="2"/>
                  </a:cubicBezTo>
                  <a:lnTo>
                    <a:pt x="182" y="16"/>
                  </a:lnTo>
                  <a:cubicBezTo>
                    <a:pt x="197" y="18"/>
                    <a:pt x="208" y="32"/>
                    <a:pt x="207" y="47"/>
                  </a:cubicBezTo>
                  <a:cubicBezTo>
                    <a:pt x="205" y="61"/>
                    <a:pt x="193" y="72"/>
                    <a:pt x="179" y="72"/>
                  </a:cubicBezTo>
                  <a:cubicBezTo>
                    <a:pt x="178" y="72"/>
                    <a:pt x="177" y="72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7" name="Freeform 43">
              <a:extLst>
                <a:ext uri="{FF2B5EF4-FFF2-40B4-BE49-F238E27FC236}">
                  <a16:creationId xmlns:a16="http://schemas.microsoft.com/office/drawing/2014/main" id="{ED3ADADC-E5FB-4B85-87C2-35689E4E4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3382963"/>
              <a:ext cx="65087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8" name="Freeform 44">
              <a:extLst>
                <a:ext uri="{FF2B5EF4-FFF2-40B4-BE49-F238E27FC236}">
                  <a16:creationId xmlns:a16="http://schemas.microsoft.com/office/drawing/2014/main" id="{2C2DF894-FC39-4256-96DB-D0319FA98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4151313"/>
              <a:ext cx="65088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9" name="Freeform 45">
              <a:extLst>
                <a:ext uri="{FF2B5EF4-FFF2-40B4-BE49-F238E27FC236}">
                  <a16:creationId xmlns:a16="http://schemas.microsoft.com/office/drawing/2014/main" id="{8BC441B7-293D-4109-A624-CF95AF439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4249738"/>
              <a:ext cx="57150" cy="63500"/>
            </a:xfrm>
            <a:custGeom>
              <a:avLst/>
              <a:gdLst>
                <a:gd name="T0" fmla="*/ 106 w 159"/>
                <a:gd name="T1" fmla="*/ 166 h 177"/>
                <a:gd name="T2" fmla="*/ 10 w 159"/>
                <a:gd name="T3" fmla="*/ 49 h 177"/>
                <a:gd name="T4" fmla="*/ 14 w 159"/>
                <a:gd name="T5" fmla="*/ 10 h 177"/>
                <a:gd name="T6" fmla="*/ 53 w 159"/>
                <a:gd name="T7" fmla="*/ 14 h 177"/>
                <a:gd name="T8" fmla="*/ 149 w 159"/>
                <a:gd name="T9" fmla="*/ 131 h 177"/>
                <a:gd name="T10" fmla="*/ 145 w 159"/>
                <a:gd name="T11" fmla="*/ 169 h 177"/>
                <a:gd name="T12" fmla="*/ 127 w 159"/>
                <a:gd name="T13" fmla="*/ 176 h 177"/>
                <a:gd name="T14" fmla="*/ 106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6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4" y="10"/>
                  </a:cubicBezTo>
                  <a:cubicBezTo>
                    <a:pt x="26" y="0"/>
                    <a:pt x="43" y="2"/>
                    <a:pt x="53" y="14"/>
                  </a:cubicBezTo>
                  <a:lnTo>
                    <a:pt x="149" y="131"/>
                  </a:lnTo>
                  <a:cubicBezTo>
                    <a:pt x="158" y="142"/>
                    <a:pt x="157" y="160"/>
                    <a:pt x="145" y="169"/>
                  </a:cubicBezTo>
                  <a:cubicBezTo>
                    <a:pt x="140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6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0" name="Freeform 46">
              <a:extLst>
                <a:ext uri="{FF2B5EF4-FFF2-40B4-BE49-F238E27FC236}">
                  <a16:creationId xmlns:a16="http://schemas.microsoft.com/office/drawing/2014/main" id="{D5DEC1E3-51B6-4EDE-A3E5-9E4A82326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3276600"/>
              <a:ext cx="57150" cy="63500"/>
            </a:xfrm>
            <a:custGeom>
              <a:avLst/>
              <a:gdLst>
                <a:gd name="T0" fmla="*/ 105 w 159"/>
                <a:gd name="T1" fmla="*/ 166 h 177"/>
                <a:gd name="T2" fmla="*/ 10 w 159"/>
                <a:gd name="T3" fmla="*/ 49 h 177"/>
                <a:gd name="T4" fmla="*/ 13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70 h 177"/>
                <a:gd name="T12" fmla="*/ 127 w 159"/>
                <a:gd name="T13" fmla="*/ 176 h 177"/>
                <a:gd name="T14" fmla="*/ 105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5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3" y="10"/>
                  </a:cubicBezTo>
                  <a:cubicBezTo>
                    <a:pt x="25" y="0"/>
                    <a:pt x="43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70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5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1" name="Freeform 47">
              <a:extLst>
                <a:ext uri="{FF2B5EF4-FFF2-40B4-BE49-F238E27FC236}">
                  <a16:creationId xmlns:a16="http://schemas.microsoft.com/office/drawing/2014/main" id="{BFC45534-CB5D-41DD-B83D-DCB6D5924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3217863"/>
              <a:ext cx="49213" cy="69850"/>
            </a:xfrm>
            <a:custGeom>
              <a:avLst/>
              <a:gdLst>
                <a:gd name="T0" fmla="*/ 19 w 135"/>
                <a:gd name="T1" fmla="*/ 189 h 193"/>
                <a:gd name="T2" fmla="*/ 7 w 135"/>
                <a:gd name="T3" fmla="*/ 152 h 193"/>
                <a:gd name="T4" fmla="*/ 79 w 135"/>
                <a:gd name="T5" fmla="*/ 18 h 193"/>
                <a:gd name="T6" fmla="*/ 116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2 w 135"/>
                <a:gd name="T13" fmla="*/ 192 h 193"/>
                <a:gd name="T14" fmla="*/ 19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9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9" y="18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2" y="192"/>
                    <a:pt x="32" y="192"/>
                  </a:cubicBezTo>
                  <a:cubicBezTo>
                    <a:pt x="27" y="192"/>
                    <a:pt x="23" y="191"/>
                    <a:pt x="19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2" name="Freeform 48">
              <a:extLst>
                <a:ext uri="{FF2B5EF4-FFF2-40B4-BE49-F238E27FC236}">
                  <a16:creationId xmlns:a16="http://schemas.microsoft.com/office/drawing/2014/main" id="{C19C694F-E3D5-49F5-A2FE-1218E706A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4300538"/>
              <a:ext cx="49213" cy="69850"/>
            </a:xfrm>
            <a:custGeom>
              <a:avLst/>
              <a:gdLst>
                <a:gd name="T0" fmla="*/ 18 w 135"/>
                <a:gd name="T1" fmla="*/ 189 h 194"/>
                <a:gd name="T2" fmla="*/ 7 w 135"/>
                <a:gd name="T3" fmla="*/ 152 h 194"/>
                <a:gd name="T4" fmla="*/ 78 w 135"/>
                <a:gd name="T5" fmla="*/ 19 h 194"/>
                <a:gd name="T6" fmla="*/ 115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1 w 135"/>
                <a:gd name="T13" fmla="*/ 193 h 194"/>
                <a:gd name="T14" fmla="*/ 18 w 135"/>
                <a:gd name="T15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8" y="189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7"/>
                    <a:pt x="41" y="193"/>
                    <a:pt x="31" y="193"/>
                  </a:cubicBezTo>
                  <a:cubicBezTo>
                    <a:pt x="27" y="193"/>
                    <a:pt x="22" y="192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3" name="Freeform 49">
              <a:extLst>
                <a:ext uri="{FF2B5EF4-FFF2-40B4-BE49-F238E27FC236}">
                  <a16:creationId xmlns:a16="http://schemas.microsoft.com/office/drawing/2014/main" id="{CA27C974-D283-4C60-85FF-1939D2BFD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0719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9 w 197"/>
                <a:gd name="T3" fmla="*/ 56 h 132"/>
                <a:gd name="T4" fmla="*/ 7 w 197"/>
                <a:gd name="T5" fmla="*/ 19 h 132"/>
                <a:gd name="T6" fmla="*/ 45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6"/>
                    <a:pt x="31" y="0"/>
                    <a:pt x="45" y="8"/>
                  </a:cubicBezTo>
                  <a:lnTo>
                    <a:pt x="178" y="79"/>
                  </a:lnTo>
                  <a:cubicBezTo>
                    <a:pt x="191" y="86"/>
                    <a:pt x="196" y="103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1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4" name="Freeform 50">
              <a:extLst>
                <a:ext uri="{FF2B5EF4-FFF2-40B4-BE49-F238E27FC236}">
                  <a16:creationId xmlns:a16="http://schemas.microsoft.com/office/drawing/2014/main" id="{083FA822-95CB-4114-BF49-A7EE0C119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34686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4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5" name="Freeform 51">
              <a:extLst>
                <a:ext uri="{FF2B5EF4-FFF2-40B4-BE49-F238E27FC236}">
                  <a16:creationId xmlns:a16="http://schemas.microsoft.com/office/drawing/2014/main" id="{293FD2A4-A3EF-4BAE-B6E5-984004886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3606800"/>
              <a:ext cx="74612" cy="36513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4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6" name="Freeform 52">
              <a:extLst>
                <a:ext uri="{FF2B5EF4-FFF2-40B4-BE49-F238E27FC236}">
                  <a16:creationId xmlns:a16="http://schemas.microsoft.com/office/drawing/2014/main" id="{C3B7537A-2E13-467A-8E75-DBD364AF3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3944938"/>
              <a:ext cx="74613" cy="36512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3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7" name="Freeform 53">
              <a:extLst>
                <a:ext uri="{FF2B5EF4-FFF2-40B4-BE49-F238E27FC236}">
                  <a16:creationId xmlns:a16="http://schemas.microsoft.com/office/drawing/2014/main" id="{9C50FBEA-55F0-4D5B-ADF2-405C17A69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4354513"/>
              <a:ext cx="38100" cy="73025"/>
            </a:xfrm>
            <a:custGeom>
              <a:avLst/>
              <a:gdLst>
                <a:gd name="T0" fmla="*/ 48 w 107"/>
                <a:gd name="T1" fmla="*/ 184 h 204"/>
                <a:gd name="T2" fmla="*/ 4 w 107"/>
                <a:gd name="T3" fmla="*/ 39 h 204"/>
                <a:gd name="T4" fmla="*/ 22 w 107"/>
                <a:gd name="T5" fmla="*/ 5 h 204"/>
                <a:gd name="T6" fmla="*/ 57 w 107"/>
                <a:gd name="T7" fmla="*/ 23 h 204"/>
                <a:gd name="T8" fmla="*/ 101 w 107"/>
                <a:gd name="T9" fmla="*/ 168 h 204"/>
                <a:gd name="T10" fmla="*/ 83 w 107"/>
                <a:gd name="T11" fmla="*/ 202 h 204"/>
                <a:gd name="T12" fmla="*/ 75 w 107"/>
                <a:gd name="T13" fmla="*/ 203 h 204"/>
                <a:gd name="T14" fmla="*/ 48 w 107"/>
                <a:gd name="T15" fmla="*/ 18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4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5"/>
                  </a:cubicBezTo>
                  <a:cubicBezTo>
                    <a:pt x="37" y="0"/>
                    <a:pt x="53" y="8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7" y="198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8" name="Freeform 54">
              <a:extLst>
                <a:ext uri="{FF2B5EF4-FFF2-40B4-BE49-F238E27FC236}">
                  <a16:creationId xmlns:a16="http://schemas.microsoft.com/office/drawing/2014/main" id="{A303925D-E368-4EC1-A390-21F48B735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3162300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3 h 204"/>
                <a:gd name="T8" fmla="*/ 101 w 106"/>
                <a:gd name="T9" fmla="*/ 167 h 204"/>
                <a:gd name="T10" fmla="*/ 83 w 106"/>
                <a:gd name="T11" fmla="*/ 202 h 204"/>
                <a:gd name="T12" fmla="*/ 75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3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2"/>
                  </a:cubicBezTo>
                  <a:cubicBezTo>
                    <a:pt x="80" y="203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9" name="Freeform 55">
              <a:extLst>
                <a:ext uri="{FF2B5EF4-FFF2-40B4-BE49-F238E27FC236}">
                  <a16:creationId xmlns:a16="http://schemas.microsoft.com/office/drawing/2014/main" id="{DF677BC8-5A00-4890-B416-2B428411A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3170238"/>
              <a:ext cx="38100" cy="73025"/>
            </a:xfrm>
            <a:custGeom>
              <a:avLst/>
              <a:gdLst>
                <a:gd name="T0" fmla="*/ 22 w 108"/>
                <a:gd name="T1" fmla="*/ 201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4 h 204"/>
                <a:gd name="T8" fmla="*/ 102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2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1"/>
                  </a:moveTo>
                  <a:cubicBezTo>
                    <a:pt x="8" y="197"/>
                    <a:pt x="0" y="181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4"/>
                  </a:cubicBezTo>
                  <a:cubicBezTo>
                    <a:pt x="99" y="9"/>
                    <a:pt x="107" y="25"/>
                    <a:pt x="102" y="39"/>
                  </a:cubicBezTo>
                  <a:lnTo>
                    <a:pt x="57" y="183"/>
                  </a:lnTo>
                  <a:cubicBezTo>
                    <a:pt x="53" y="195"/>
                    <a:pt x="42" y="203"/>
                    <a:pt x="31" y="203"/>
                  </a:cubicBezTo>
                  <a:cubicBezTo>
                    <a:pt x="28" y="203"/>
                    <a:pt x="25" y="202"/>
                    <a:pt x="22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0" name="Freeform 56">
              <a:extLst>
                <a:ext uri="{FF2B5EF4-FFF2-40B4-BE49-F238E27FC236}">
                  <a16:creationId xmlns:a16="http://schemas.microsoft.com/office/drawing/2014/main" id="{1B61FF32-7782-410C-ACCE-2E9D3D33A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43449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9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8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1" name="Freeform 57">
              <a:extLst>
                <a:ext uri="{FF2B5EF4-FFF2-40B4-BE49-F238E27FC236}">
                  <a16:creationId xmlns:a16="http://schemas.microsoft.com/office/drawing/2014/main" id="{9FD59778-2B7F-452D-ACEF-18DF86A0E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3973513"/>
              <a:ext cx="74613" cy="38100"/>
            </a:xfrm>
            <a:custGeom>
              <a:avLst/>
              <a:gdLst>
                <a:gd name="T0" fmla="*/ 167 w 207"/>
                <a:gd name="T1" fmla="*/ 102 h 105"/>
                <a:gd name="T2" fmla="*/ 23 w 207"/>
                <a:gd name="T3" fmla="*/ 57 h 105"/>
                <a:gd name="T4" fmla="*/ 5 w 207"/>
                <a:gd name="T5" fmla="*/ 22 h 105"/>
                <a:gd name="T6" fmla="*/ 40 w 207"/>
                <a:gd name="T7" fmla="*/ 4 h 105"/>
                <a:gd name="T8" fmla="*/ 184 w 207"/>
                <a:gd name="T9" fmla="*/ 50 h 105"/>
                <a:gd name="T10" fmla="*/ 202 w 207"/>
                <a:gd name="T11" fmla="*/ 84 h 105"/>
                <a:gd name="T12" fmla="*/ 175 w 207"/>
                <a:gd name="T13" fmla="*/ 104 h 105"/>
                <a:gd name="T14" fmla="*/ 167 w 20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2"/>
                  </a:moveTo>
                  <a:lnTo>
                    <a:pt x="23" y="57"/>
                  </a:lnTo>
                  <a:cubicBezTo>
                    <a:pt x="8" y="52"/>
                    <a:pt x="0" y="37"/>
                    <a:pt x="5" y="22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6" y="70"/>
                    <a:pt x="202" y="84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3" y="104"/>
                    <a:pt x="170" y="103"/>
                    <a:pt x="167" y="1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2" name="Freeform 58">
              <a:extLst>
                <a:ext uri="{FF2B5EF4-FFF2-40B4-BE49-F238E27FC236}">
                  <a16:creationId xmlns:a16="http://schemas.microsoft.com/office/drawing/2014/main" id="{6931A9CE-4F0D-4219-AD6C-23C074C02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357822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8"/>
                  </a:lnTo>
                  <a:cubicBezTo>
                    <a:pt x="8" y="53"/>
                    <a:pt x="0" y="38"/>
                    <a:pt x="4" y="23"/>
                  </a:cubicBezTo>
                  <a:cubicBezTo>
                    <a:pt x="9" y="9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1"/>
                    <a:pt x="201" y="85"/>
                  </a:cubicBezTo>
                  <a:cubicBezTo>
                    <a:pt x="197" y="97"/>
                    <a:pt x="187" y="104"/>
                    <a:pt x="175" y="104"/>
                  </a:cubicBezTo>
                  <a:cubicBezTo>
                    <a:pt x="172" y="104"/>
                    <a:pt x="169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3" name="Freeform 59">
              <a:extLst>
                <a:ext uri="{FF2B5EF4-FFF2-40B4-BE49-F238E27FC236}">
                  <a16:creationId xmlns:a16="http://schemas.microsoft.com/office/drawing/2014/main" id="{5A4124BF-DBE0-455E-AC7D-FAA150D40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3494088"/>
              <a:ext cx="71438" cy="46037"/>
            </a:xfrm>
            <a:custGeom>
              <a:avLst/>
              <a:gdLst>
                <a:gd name="T0" fmla="*/ 7 w 198"/>
                <a:gd name="T1" fmla="*/ 115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5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6"/>
                    <a:pt x="190" y="19"/>
                  </a:cubicBezTo>
                  <a:cubicBezTo>
                    <a:pt x="197" y="33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4" name="Freeform 60">
              <a:extLst>
                <a:ext uri="{FF2B5EF4-FFF2-40B4-BE49-F238E27FC236}">
                  <a16:creationId xmlns:a16="http://schemas.microsoft.com/office/drawing/2014/main" id="{4A75656B-7860-49B1-AFE0-82EFD2832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40465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5" name="Freeform 61">
              <a:extLst>
                <a:ext uri="{FF2B5EF4-FFF2-40B4-BE49-F238E27FC236}">
                  <a16:creationId xmlns:a16="http://schemas.microsoft.com/office/drawing/2014/main" id="{5E18F9DB-BA2B-4678-8F82-A7B7F7DF1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4314825"/>
              <a:ext cx="47625" cy="69850"/>
            </a:xfrm>
            <a:custGeom>
              <a:avLst/>
              <a:gdLst>
                <a:gd name="T0" fmla="*/ 77 w 134"/>
                <a:gd name="T1" fmla="*/ 179 h 194"/>
                <a:gd name="T2" fmla="*/ 7 w 134"/>
                <a:gd name="T3" fmla="*/ 45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9"/>
                  </a:moveTo>
                  <a:lnTo>
                    <a:pt x="7" y="45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7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6" name="Freeform 62">
              <a:extLst>
                <a:ext uri="{FF2B5EF4-FFF2-40B4-BE49-F238E27FC236}">
                  <a16:creationId xmlns:a16="http://schemas.microsoft.com/office/drawing/2014/main" id="{1912AC41-6D9C-4C15-8171-B136A87E8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32035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1"/>
                    <a:pt x="6" y="14"/>
                    <a:pt x="19" y="7"/>
                  </a:cubicBezTo>
                  <a:cubicBezTo>
                    <a:pt x="33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7" name="Freeform 63">
              <a:extLst>
                <a:ext uri="{FF2B5EF4-FFF2-40B4-BE49-F238E27FC236}">
                  <a16:creationId xmlns:a16="http://schemas.microsoft.com/office/drawing/2014/main" id="{A6CC4BB8-3ECF-4E9E-AF65-A71776997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3294063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9 w 160"/>
                <a:gd name="T3" fmla="*/ 129 h 175"/>
                <a:gd name="T4" fmla="*/ 106 w 160"/>
                <a:gd name="T5" fmla="*/ 13 h 175"/>
                <a:gd name="T6" fmla="*/ 145 w 160"/>
                <a:gd name="T7" fmla="*/ 10 h 175"/>
                <a:gd name="T8" fmla="*/ 149 w 160"/>
                <a:gd name="T9" fmla="*/ 49 h 175"/>
                <a:gd name="T10" fmla="*/ 52 w 160"/>
                <a:gd name="T11" fmla="*/ 165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1"/>
                    <a:pt x="134" y="0"/>
                    <a:pt x="145" y="10"/>
                  </a:cubicBezTo>
                  <a:cubicBezTo>
                    <a:pt x="157" y="19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9" y="174"/>
                    <a:pt x="31" y="174"/>
                  </a:cubicBezTo>
                  <a:cubicBezTo>
                    <a:pt x="24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8" name="Freeform 64">
              <a:extLst>
                <a:ext uri="{FF2B5EF4-FFF2-40B4-BE49-F238E27FC236}">
                  <a16:creationId xmlns:a16="http://schemas.microsoft.com/office/drawing/2014/main" id="{405780AA-0D97-480C-81BF-C37A083C2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4230688"/>
              <a:ext cx="57150" cy="63500"/>
            </a:xfrm>
            <a:custGeom>
              <a:avLst/>
              <a:gdLst>
                <a:gd name="T0" fmla="*/ 13 w 160"/>
                <a:gd name="T1" fmla="*/ 168 h 175"/>
                <a:gd name="T2" fmla="*/ 9 w 160"/>
                <a:gd name="T3" fmla="*/ 129 h 175"/>
                <a:gd name="T4" fmla="*/ 106 w 160"/>
                <a:gd name="T5" fmla="*/ 13 h 175"/>
                <a:gd name="T6" fmla="*/ 145 w 160"/>
                <a:gd name="T7" fmla="*/ 9 h 175"/>
                <a:gd name="T8" fmla="*/ 149 w 160"/>
                <a:gd name="T9" fmla="*/ 48 h 175"/>
                <a:gd name="T10" fmla="*/ 52 w 160"/>
                <a:gd name="T11" fmla="*/ 164 h 175"/>
                <a:gd name="T12" fmla="*/ 31 w 160"/>
                <a:gd name="T13" fmla="*/ 174 h 175"/>
                <a:gd name="T14" fmla="*/ 13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1"/>
                    <a:pt x="134" y="0"/>
                    <a:pt x="145" y="9"/>
                  </a:cubicBezTo>
                  <a:cubicBezTo>
                    <a:pt x="157" y="19"/>
                    <a:pt x="159" y="37"/>
                    <a:pt x="149" y="48"/>
                  </a:cubicBezTo>
                  <a:lnTo>
                    <a:pt x="52" y="164"/>
                  </a:lnTo>
                  <a:cubicBezTo>
                    <a:pt x="46" y="171"/>
                    <a:pt x="38" y="174"/>
                    <a:pt x="31" y="174"/>
                  </a:cubicBezTo>
                  <a:cubicBezTo>
                    <a:pt x="24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9" name="Freeform 65">
              <a:extLst>
                <a:ext uri="{FF2B5EF4-FFF2-40B4-BE49-F238E27FC236}">
                  <a16:creationId xmlns:a16="http://schemas.microsoft.com/office/drawing/2014/main" id="{9B5AAF64-9207-4DCB-9D73-A3FCD06EF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4173538"/>
              <a:ext cx="65088" cy="55562"/>
            </a:xfrm>
            <a:custGeom>
              <a:avLst/>
              <a:gdLst>
                <a:gd name="T0" fmla="*/ 130 w 179"/>
                <a:gd name="T1" fmla="*/ 149 h 156"/>
                <a:gd name="T2" fmla="*/ 14 w 179"/>
                <a:gd name="T3" fmla="*/ 52 h 156"/>
                <a:gd name="T4" fmla="*/ 10 w 179"/>
                <a:gd name="T5" fmla="*/ 13 h 156"/>
                <a:gd name="T6" fmla="*/ 49 w 179"/>
                <a:gd name="T7" fmla="*/ 10 h 156"/>
                <a:gd name="T8" fmla="*/ 165 w 179"/>
                <a:gd name="T9" fmla="*/ 106 h 156"/>
                <a:gd name="T10" fmla="*/ 169 w 179"/>
                <a:gd name="T11" fmla="*/ 145 h 156"/>
                <a:gd name="T12" fmla="*/ 147 w 179"/>
                <a:gd name="T13" fmla="*/ 155 h 156"/>
                <a:gd name="T14" fmla="*/ 130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30" y="149"/>
                  </a:moveTo>
                  <a:lnTo>
                    <a:pt x="14" y="52"/>
                  </a:lnTo>
                  <a:cubicBezTo>
                    <a:pt x="2" y="42"/>
                    <a:pt x="0" y="25"/>
                    <a:pt x="10" y="13"/>
                  </a:cubicBezTo>
                  <a:cubicBezTo>
                    <a:pt x="20" y="1"/>
                    <a:pt x="38" y="0"/>
                    <a:pt x="49" y="10"/>
                  </a:cubicBezTo>
                  <a:lnTo>
                    <a:pt x="165" y="106"/>
                  </a:lnTo>
                  <a:cubicBezTo>
                    <a:pt x="177" y="116"/>
                    <a:pt x="178" y="134"/>
                    <a:pt x="169" y="145"/>
                  </a:cubicBezTo>
                  <a:cubicBezTo>
                    <a:pt x="163" y="152"/>
                    <a:pt x="155" y="155"/>
                    <a:pt x="147" y="155"/>
                  </a:cubicBezTo>
                  <a:cubicBezTo>
                    <a:pt x="141" y="155"/>
                    <a:pt x="135" y="153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0" name="Freeform 66">
              <a:extLst>
                <a:ext uri="{FF2B5EF4-FFF2-40B4-BE49-F238E27FC236}">
                  <a16:creationId xmlns:a16="http://schemas.microsoft.com/office/drawing/2014/main" id="{0DD36C28-B82E-44D1-9AA3-DEC21433C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33607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10 w 179"/>
                <a:gd name="T5" fmla="*/ 13 h 156"/>
                <a:gd name="T6" fmla="*/ 48 w 179"/>
                <a:gd name="T7" fmla="*/ 10 h 156"/>
                <a:gd name="T8" fmla="*/ 164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10" y="13"/>
                  </a:cubicBezTo>
                  <a:cubicBezTo>
                    <a:pt x="19" y="1"/>
                    <a:pt x="37" y="0"/>
                    <a:pt x="48" y="10"/>
                  </a:cubicBezTo>
                  <a:lnTo>
                    <a:pt x="164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2" y="152"/>
                    <a:pt x="155" y="155"/>
                    <a:pt x="147" y="155"/>
                  </a:cubicBezTo>
                  <a:cubicBezTo>
                    <a:pt x="140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1" name="Freeform 67">
              <a:extLst>
                <a:ext uri="{FF2B5EF4-FFF2-40B4-BE49-F238E27FC236}">
                  <a16:creationId xmlns:a16="http://schemas.microsoft.com/office/drawing/2014/main" id="{BFBB50E8-4728-4916-BD4A-0CF00A38B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373856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29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1"/>
                    <a:pt x="198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2" name="Freeform 68">
              <a:extLst>
                <a:ext uri="{FF2B5EF4-FFF2-40B4-BE49-F238E27FC236}">
                  <a16:creationId xmlns:a16="http://schemas.microsoft.com/office/drawing/2014/main" id="{0D9D8B89-D274-4E5B-A8E4-055988B01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382587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7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2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60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3" name="Freeform 69">
              <a:extLst>
                <a:ext uri="{FF2B5EF4-FFF2-40B4-BE49-F238E27FC236}">
                  <a16:creationId xmlns:a16="http://schemas.microsoft.com/office/drawing/2014/main" id="{DF7215B4-AD2C-4E57-BC8F-9DFFCFC28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4375150"/>
              <a:ext cx="26988" cy="74613"/>
            </a:xfrm>
            <a:custGeom>
              <a:avLst/>
              <a:gdLst>
                <a:gd name="T0" fmla="*/ 15 w 73"/>
                <a:gd name="T1" fmla="*/ 183 h 209"/>
                <a:gd name="T2" fmla="*/ 2 w 73"/>
                <a:gd name="T3" fmla="*/ 32 h 209"/>
                <a:gd name="T4" fmla="*/ 27 w 73"/>
                <a:gd name="T5" fmla="*/ 2 h 209"/>
                <a:gd name="T6" fmla="*/ 57 w 73"/>
                <a:gd name="T7" fmla="*/ 27 h 209"/>
                <a:gd name="T8" fmla="*/ 70 w 73"/>
                <a:gd name="T9" fmla="*/ 178 h 209"/>
                <a:gd name="T10" fmla="*/ 45 w 73"/>
                <a:gd name="T11" fmla="*/ 208 h 209"/>
                <a:gd name="T12" fmla="*/ 43 w 73"/>
                <a:gd name="T13" fmla="*/ 208 h 209"/>
                <a:gd name="T14" fmla="*/ 15 w 73"/>
                <a:gd name="T15" fmla="*/ 18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9">
                  <a:moveTo>
                    <a:pt x="15" y="183"/>
                  </a:moveTo>
                  <a:lnTo>
                    <a:pt x="2" y="32"/>
                  </a:lnTo>
                  <a:cubicBezTo>
                    <a:pt x="0" y="17"/>
                    <a:pt x="11" y="3"/>
                    <a:pt x="27" y="2"/>
                  </a:cubicBezTo>
                  <a:cubicBezTo>
                    <a:pt x="42" y="0"/>
                    <a:pt x="55" y="12"/>
                    <a:pt x="57" y="27"/>
                  </a:cubicBezTo>
                  <a:lnTo>
                    <a:pt x="70" y="178"/>
                  </a:lnTo>
                  <a:cubicBezTo>
                    <a:pt x="72" y="193"/>
                    <a:pt x="60" y="206"/>
                    <a:pt x="45" y="208"/>
                  </a:cubicBezTo>
                  <a:cubicBezTo>
                    <a:pt x="44" y="208"/>
                    <a:pt x="43" y="208"/>
                    <a:pt x="43" y="208"/>
                  </a:cubicBezTo>
                  <a:cubicBezTo>
                    <a:pt x="29" y="208"/>
                    <a:pt x="16" y="197"/>
                    <a:pt x="15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4" name="Freeform 70">
              <a:extLst>
                <a:ext uri="{FF2B5EF4-FFF2-40B4-BE49-F238E27FC236}">
                  <a16:creationId xmlns:a16="http://schemas.microsoft.com/office/drawing/2014/main" id="{96516FB2-B06C-433C-BA93-7B8A6E127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3138488"/>
              <a:ext cx="25400" cy="74612"/>
            </a:xfrm>
            <a:custGeom>
              <a:avLst/>
              <a:gdLst>
                <a:gd name="T0" fmla="*/ 14 w 72"/>
                <a:gd name="T1" fmla="*/ 181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6 h 208"/>
                <a:gd name="T10" fmla="*/ 44 w 72"/>
                <a:gd name="T11" fmla="*/ 206 h 208"/>
                <a:gd name="T12" fmla="*/ 42 w 72"/>
                <a:gd name="T13" fmla="*/ 207 h 208"/>
                <a:gd name="T14" fmla="*/ 14 w 72"/>
                <a:gd name="T15" fmla="*/ 18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1"/>
                  </a:moveTo>
                  <a:lnTo>
                    <a:pt x="1" y="31"/>
                  </a:lnTo>
                  <a:cubicBezTo>
                    <a:pt x="0" y="16"/>
                    <a:pt x="11" y="2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6"/>
                  </a:lnTo>
                  <a:cubicBezTo>
                    <a:pt x="71" y="192"/>
                    <a:pt x="60" y="205"/>
                    <a:pt x="44" y="206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5" name="Freeform 71">
              <a:extLst>
                <a:ext uri="{FF2B5EF4-FFF2-40B4-BE49-F238E27FC236}">
                  <a16:creationId xmlns:a16="http://schemas.microsoft.com/office/drawing/2014/main" id="{61889C5C-EF85-450E-81A6-CCE3F5929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450" y="3795713"/>
              <a:ext cx="728663" cy="430212"/>
            </a:xfrm>
            <a:custGeom>
              <a:avLst/>
              <a:gdLst>
                <a:gd name="T0" fmla="*/ 1553 w 2022"/>
                <a:gd name="T1" fmla="*/ 636 h 1195"/>
                <a:gd name="T2" fmla="*/ 2021 w 2022"/>
                <a:gd name="T3" fmla="*/ 636 h 1195"/>
                <a:gd name="T4" fmla="*/ 1010 w 2022"/>
                <a:gd name="T5" fmla="*/ 1194 h 1195"/>
                <a:gd name="T6" fmla="*/ 0 w 2022"/>
                <a:gd name="T7" fmla="*/ 636 h 1195"/>
                <a:gd name="T8" fmla="*/ 468 w 2022"/>
                <a:gd name="T9" fmla="*/ 636 h 1195"/>
                <a:gd name="T10" fmla="*/ 468 w 2022"/>
                <a:gd name="T11" fmla="*/ 0 h 1195"/>
                <a:gd name="T12" fmla="*/ 1010 w 2022"/>
                <a:gd name="T13" fmla="*/ 534 h 1195"/>
                <a:gd name="T14" fmla="*/ 1553 w 2022"/>
                <a:gd name="T15" fmla="*/ 0 h 1195"/>
                <a:gd name="T16" fmla="*/ 1553 w 2022"/>
                <a:gd name="T17" fmla="*/ 636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1195">
                  <a:moveTo>
                    <a:pt x="1553" y="636"/>
                  </a:moveTo>
                  <a:lnTo>
                    <a:pt x="2021" y="636"/>
                  </a:lnTo>
                  <a:cubicBezTo>
                    <a:pt x="1810" y="972"/>
                    <a:pt x="1436" y="1194"/>
                    <a:pt x="1010" y="1194"/>
                  </a:cubicBezTo>
                  <a:cubicBezTo>
                    <a:pt x="585" y="1194"/>
                    <a:pt x="212" y="972"/>
                    <a:pt x="0" y="636"/>
                  </a:cubicBezTo>
                  <a:lnTo>
                    <a:pt x="468" y="636"/>
                  </a:lnTo>
                  <a:lnTo>
                    <a:pt x="468" y="0"/>
                  </a:lnTo>
                  <a:lnTo>
                    <a:pt x="1010" y="534"/>
                  </a:lnTo>
                  <a:lnTo>
                    <a:pt x="1553" y="0"/>
                  </a:lnTo>
                  <a:lnTo>
                    <a:pt x="1553" y="636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6" name="Freeform 72">
              <a:extLst>
                <a:ext uri="{FF2B5EF4-FFF2-40B4-BE49-F238E27FC236}">
                  <a16:creationId xmlns:a16="http://schemas.microsoft.com/office/drawing/2014/main" id="{06D67418-FEE9-4D60-B2D5-44FCCB52F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3365500"/>
              <a:ext cx="860425" cy="558800"/>
            </a:xfrm>
            <a:custGeom>
              <a:avLst/>
              <a:gdLst>
                <a:gd name="T0" fmla="*/ 2335 w 2390"/>
                <a:gd name="T1" fmla="*/ 1550 h 1551"/>
                <a:gd name="T2" fmla="*/ 2014 w 2390"/>
                <a:gd name="T3" fmla="*/ 1550 h 1551"/>
                <a:gd name="T4" fmla="*/ 2014 w 2390"/>
                <a:gd name="T5" fmla="*/ 525 h 1551"/>
                <a:gd name="T6" fmla="*/ 1194 w 2390"/>
                <a:gd name="T7" fmla="*/ 1329 h 1551"/>
                <a:gd name="T8" fmla="*/ 375 w 2390"/>
                <a:gd name="T9" fmla="*/ 525 h 1551"/>
                <a:gd name="T10" fmla="*/ 375 w 2390"/>
                <a:gd name="T11" fmla="*/ 1549 h 1551"/>
                <a:gd name="T12" fmla="*/ 53 w 2390"/>
                <a:gd name="T13" fmla="*/ 1549 h 1551"/>
                <a:gd name="T14" fmla="*/ 0 w 2390"/>
                <a:gd name="T15" fmla="*/ 1195 h 1551"/>
                <a:gd name="T16" fmla="*/ 1194 w 2390"/>
                <a:gd name="T17" fmla="*/ 0 h 1551"/>
                <a:gd name="T18" fmla="*/ 2389 w 2390"/>
                <a:gd name="T19" fmla="*/ 1195 h 1551"/>
                <a:gd name="T20" fmla="*/ 2335 w 2390"/>
                <a:gd name="T21" fmla="*/ 1550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0" h="1551">
                  <a:moveTo>
                    <a:pt x="2335" y="1550"/>
                  </a:moveTo>
                  <a:lnTo>
                    <a:pt x="2014" y="1550"/>
                  </a:lnTo>
                  <a:lnTo>
                    <a:pt x="2014" y="525"/>
                  </a:lnTo>
                  <a:lnTo>
                    <a:pt x="1194" y="1329"/>
                  </a:lnTo>
                  <a:lnTo>
                    <a:pt x="375" y="525"/>
                  </a:lnTo>
                  <a:lnTo>
                    <a:pt x="375" y="1549"/>
                  </a:lnTo>
                  <a:lnTo>
                    <a:pt x="53" y="1549"/>
                  </a:lnTo>
                  <a:cubicBezTo>
                    <a:pt x="19" y="1437"/>
                    <a:pt x="0" y="1318"/>
                    <a:pt x="0" y="1195"/>
                  </a:cubicBezTo>
                  <a:cubicBezTo>
                    <a:pt x="0" y="535"/>
                    <a:pt x="535" y="0"/>
                    <a:pt x="1194" y="0"/>
                  </a:cubicBezTo>
                  <a:cubicBezTo>
                    <a:pt x="1854" y="0"/>
                    <a:pt x="2389" y="535"/>
                    <a:pt x="2389" y="1195"/>
                  </a:cubicBezTo>
                  <a:cubicBezTo>
                    <a:pt x="2389" y="1318"/>
                    <a:pt x="2370" y="1437"/>
                    <a:pt x="2335" y="1550"/>
                  </a:cubicBez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75" name="Group 1574">
            <a:extLst>
              <a:ext uri="{FF2B5EF4-FFF2-40B4-BE49-F238E27FC236}">
                <a16:creationId xmlns:a16="http://schemas.microsoft.com/office/drawing/2014/main" id="{820D10D0-6C44-4896-88F5-887FC971723C}"/>
              </a:ext>
            </a:extLst>
          </p:cNvPr>
          <p:cNvGrpSpPr/>
          <p:nvPr/>
        </p:nvGrpSpPr>
        <p:grpSpPr>
          <a:xfrm>
            <a:off x="6482607" y="4930165"/>
            <a:ext cx="966992" cy="966992"/>
            <a:chOff x="4524375" y="4716463"/>
            <a:chExt cx="1420813" cy="1420812"/>
          </a:xfrm>
        </p:grpSpPr>
        <p:sp>
          <p:nvSpPr>
            <p:cNvPr id="1653" name="Freeform 357">
              <a:extLst>
                <a:ext uri="{FF2B5EF4-FFF2-40B4-BE49-F238E27FC236}">
                  <a16:creationId xmlns:a16="http://schemas.microsoft.com/office/drawing/2014/main" id="{B66F1346-08DC-44BE-9AE0-B92259D15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4716463"/>
              <a:ext cx="1420813" cy="1420812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4" name="Freeform 358">
              <a:extLst>
                <a:ext uri="{FF2B5EF4-FFF2-40B4-BE49-F238E27FC236}">
                  <a16:creationId xmlns:a16="http://schemas.microsoft.com/office/drawing/2014/main" id="{03FD53DD-B9BA-4998-B59E-7BDF171B7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4751388"/>
              <a:ext cx="1352550" cy="135255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5" name="Freeform 359">
              <a:extLst>
                <a:ext uri="{FF2B5EF4-FFF2-40B4-BE49-F238E27FC236}">
                  <a16:creationId xmlns:a16="http://schemas.microsoft.com/office/drawing/2014/main" id="{283CAC9F-62C0-47C9-BDC4-10427E13B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4762500"/>
              <a:ext cx="1143000" cy="133985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6" name="Freeform 360">
              <a:extLst>
                <a:ext uri="{FF2B5EF4-FFF2-40B4-BE49-F238E27FC236}">
                  <a16:creationId xmlns:a16="http://schemas.microsoft.com/office/drawing/2014/main" id="{92AB9EC2-678C-4BDF-BABA-D02F69DF3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4862513"/>
              <a:ext cx="1128712" cy="1130300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2"/>
                    <a:pt x="702" y="0"/>
                    <a:pt x="1567" y="0"/>
                  </a:cubicBezTo>
                  <a:cubicBezTo>
                    <a:pt x="2433" y="0"/>
                    <a:pt x="3136" y="702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7" name="Freeform 361">
              <a:extLst>
                <a:ext uri="{FF2B5EF4-FFF2-40B4-BE49-F238E27FC236}">
                  <a16:creationId xmlns:a16="http://schemas.microsoft.com/office/drawing/2014/main" id="{F5A830D2-96EE-4348-8190-05BDA40A4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4883150"/>
              <a:ext cx="1089025" cy="1089025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8" name="Freeform 362">
              <a:extLst>
                <a:ext uri="{FF2B5EF4-FFF2-40B4-BE49-F238E27FC236}">
                  <a16:creationId xmlns:a16="http://schemas.microsoft.com/office/drawing/2014/main" id="{52F0B94F-39EB-41D6-8ED0-3AAE58297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489585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5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" name="Freeform 363">
              <a:extLst>
                <a:ext uri="{FF2B5EF4-FFF2-40B4-BE49-F238E27FC236}">
                  <a16:creationId xmlns:a16="http://schemas.microsoft.com/office/drawing/2014/main" id="{848BE627-A0E5-47A4-AFB2-2C833F5F4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4773613"/>
              <a:ext cx="14288" cy="6826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0" name="Freeform 364">
              <a:extLst>
                <a:ext uri="{FF2B5EF4-FFF2-40B4-BE49-F238E27FC236}">
                  <a16:creationId xmlns:a16="http://schemas.microsoft.com/office/drawing/2014/main" id="{A9492E8B-18B7-4624-8EA4-84F9DEBAA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60134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1" name="Freeform 365">
              <a:extLst>
                <a:ext uri="{FF2B5EF4-FFF2-40B4-BE49-F238E27FC236}">
                  <a16:creationId xmlns:a16="http://schemas.microsoft.com/office/drawing/2014/main" id="{5E9BAAC3-91FD-476C-BF0F-71138F1DB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4324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2" name="Freeform 366">
              <a:extLst>
                <a:ext uri="{FF2B5EF4-FFF2-40B4-BE49-F238E27FC236}">
                  <a16:creationId xmlns:a16="http://schemas.microsoft.com/office/drawing/2014/main" id="{374C4271-1B5D-434D-90E4-E6E0783AF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54086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3" name="Freeform 367">
              <a:extLst>
                <a:ext uri="{FF2B5EF4-FFF2-40B4-BE49-F238E27FC236}">
                  <a16:creationId xmlns:a16="http://schemas.microsoft.com/office/drawing/2014/main" id="{A4895499-FAB2-44DF-8EE0-1189D0E86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4970463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4" name="Freeform 368">
              <a:extLst>
                <a:ext uri="{FF2B5EF4-FFF2-40B4-BE49-F238E27FC236}">
                  <a16:creationId xmlns:a16="http://schemas.microsoft.com/office/drawing/2014/main" id="{ED651F9A-CB14-4B60-894B-F6DAAED6F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5830888"/>
              <a:ext cx="53975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5" name="Freeform 369">
              <a:extLst>
                <a:ext uri="{FF2B5EF4-FFF2-40B4-BE49-F238E27FC236}">
                  <a16:creationId xmlns:a16="http://schemas.microsoft.com/office/drawing/2014/main" id="{25DADFB4-0C73-4530-ACCB-529C8F011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58467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6" name="Freeform 370">
              <a:extLst>
                <a:ext uri="{FF2B5EF4-FFF2-40B4-BE49-F238E27FC236}">
                  <a16:creationId xmlns:a16="http://schemas.microsoft.com/office/drawing/2014/main" id="{3565E9CE-4ADF-4B98-997E-39D70927C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4954588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7" name="Freeform 371">
              <a:extLst>
                <a:ext uri="{FF2B5EF4-FFF2-40B4-BE49-F238E27FC236}">
                  <a16:creationId xmlns:a16="http://schemas.microsoft.com/office/drawing/2014/main" id="{ADA1A808-D695-4D3A-BE98-1C27814AF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4826000"/>
              <a:ext cx="36512" cy="65088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3 h 180"/>
                <a:gd name="T6" fmla="*/ 85 w 100"/>
                <a:gd name="T7" fmla="*/ 3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3"/>
                  </a:lnTo>
                  <a:cubicBezTo>
                    <a:pt x="65" y="4"/>
                    <a:pt x="76" y="0"/>
                    <a:pt x="85" y="3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8" name="Freeform 372">
              <a:extLst>
                <a:ext uri="{FF2B5EF4-FFF2-40B4-BE49-F238E27FC236}">
                  <a16:creationId xmlns:a16="http://schemas.microsoft.com/office/drawing/2014/main" id="{60900F7F-4082-4957-AB8A-CE21E22BD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59626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9" name="Freeform 373">
              <a:extLst>
                <a:ext uri="{FF2B5EF4-FFF2-40B4-BE49-F238E27FC236}">
                  <a16:creationId xmlns:a16="http://schemas.microsoft.com/office/drawing/2014/main" id="{D9A3F77F-5A24-4516-93BD-7EFD19BD1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56562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0" name="Freeform 374">
              <a:extLst>
                <a:ext uri="{FF2B5EF4-FFF2-40B4-BE49-F238E27FC236}">
                  <a16:creationId xmlns:a16="http://schemas.microsoft.com/office/drawing/2014/main" id="{8F76CD45-F255-4954-B5DF-BD25313A3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51625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1" name="Freeform 375">
              <a:extLst>
                <a:ext uri="{FF2B5EF4-FFF2-40B4-BE49-F238E27FC236}">
                  <a16:creationId xmlns:a16="http://schemas.microsoft.com/office/drawing/2014/main" id="{67C5926B-E53C-4F36-97E4-134EC30D7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51816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2" name="Freeform 376">
              <a:extLst>
                <a:ext uri="{FF2B5EF4-FFF2-40B4-BE49-F238E27FC236}">
                  <a16:creationId xmlns:a16="http://schemas.microsoft.com/office/drawing/2014/main" id="{2F178AD3-66CD-4901-9BDF-4E8852D15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563721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3" name="Freeform 377">
              <a:extLst>
                <a:ext uri="{FF2B5EF4-FFF2-40B4-BE49-F238E27FC236}">
                  <a16:creationId xmlns:a16="http://schemas.microsoft.com/office/drawing/2014/main" id="{69C86DCE-858D-4D65-9A63-9A65C9BE0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5972175"/>
              <a:ext cx="36512" cy="6508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4" name="Freeform 378">
              <a:extLst>
                <a:ext uri="{FF2B5EF4-FFF2-40B4-BE49-F238E27FC236}">
                  <a16:creationId xmlns:a16="http://schemas.microsoft.com/office/drawing/2014/main" id="{6D5BCDA7-6F21-444E-B3CE-C36DE3C2E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4818063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5" name="Freeform 379">
              <a:extLst>
                <a:ext uri="{FF2B5EF4-FFF2-40B4-BE49-F238E27FC236}">
                  <a16:creationId xmlns:a16="http://schemas.microsoft.com/office/drawing/2014/main" id="{C03EE328-C267-4A3E-9056-CCBF2CE0F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4789488"/>
              <a:ext cx="25400" cy="68262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6" name="Freeform 380">
              <a:extLst>
                <a:ext uri="{FF2B5EF4-FFF2-40B4-BE49-F238E27FC236}">
                  <a16:creationId xmlns:a16="http://schemas.microsoft.com/office/drawing/2014/main" id="{D498B79B-43BD-4E93-AAA0-8941629C4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5997575"/>
              <a:ext cx="25400" cy="66675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7" name="Freeform 381">
              <a:extLst>
                <a:ext uri="{FF2B5EF4-FFF2-40B4-BE49-F238E27FC236}">
                  <a16:creationId xmlns:a16="http://schemas.microsoft.com/office/drawing/2014/main" id="{C6B41490-9D06-494B-B30B-983772CDC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553075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8" name="Freeform 382">
              <a:extLst>
                <a:ext uri="{FF2B5EF4-FFF2-40B4-BE49-F238E27FC236}">
                  <a16:creationId xmlns:a16="http://schemas.microsoft.com/office/drawing/2014/main" id="{24B75E88-D8FE-41BC-9B85-E5C80476D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52752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9" name="Freeform 383">
              <a:extLst>
                <a:ext uri="{FF2B5EF4-FFF2-40B4-BE49-F238E27FC236}">
                  <a16:creationId xmlns:a16="http://schemas.microsoft.com/office/drawing/2014/main" id="{0D33E356-0B6A-4485-B9C4-71711BF48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50752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0" name="Freeform 384">
              <a:extLst>
                <a:ext uri="{FF2B5EF4-FFF2-40B4-BE49-F238E27FC236}">
                  <a16:creationId xmlns:a16="http://schemas.microsoft.com/office/drawing/2014/main" id="{8B8CF2F2-F61A-46A0-BD7C-2C419E297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57340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1" name="Freeform 385">
              <a:extLst>
                <a:ext uri="{FF2B5EF4-FFF2-40B4-BE49-F238E27FC236}">
                  <a16:creationId xmlns:a16="http://schemas.microsoft.com/office/drawing/2014/main" id="{CA214603-BA69-4F60-9485-BF7CA78AB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592296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2" name="Freeform 386">
              <a:extLst>
                <a:ext uri="{FF2B5EF4-FFF2-40B4-BE49-F238E27FC236}">
                  <a16:creationId xmlns:a16="http://schemas.microsoft.com/office/drawing/2014/main" id="{BE4349DA-B74E-49EB-9E2B-D1C4B27FB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4872038"/>
              <a:ext cx="46037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3" name="Freeform 387">
              <a:extLst>
                <a:ext uri="{FF2B5EF4-FFF2-40B4-BE49-F238E27FC236}">
                  <a16:creationId xmlns:a16="http://schemas.microsoft.com/office/drawing/2014/main" id="{BE474BE1-970C-45DB-9642-0242F7CBE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489108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4" name="Freeform 388">
              <a:extLst>
                <a:ext uri="{FF2B5EF4-FFF2-40B4-BE49-F238E27FC236}">
                  <a16:creationId xmlns:a16="http://schemas.microsoft.com/office/drawing/2014/main" id="{6D54F834-575F-49FA-A824-573C91394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5903913"/>
              <a:ext cx="46037" cy="60325"/>
            </a:xfrm>
            <a:custGeom>
              <a:avLst/>
              <a:gdLst>
                <a:gd name="T0" fmla="*/ 11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1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5" name="Freeform 389">
              <a:extLst>
                <a:ext uri="{FF2B5EF4-FFF2-40B4-BE49-F238E27FC236}">
                  <a16:creationId xmlns:a16="http://schemas.microsoft.com/office/drawing/2014/main" id="{764D6891-C5F5-419E-BD0A-13706F593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576262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6" name="Freeform 390">
              <a:extLst>
                <a:ext uri="{FF2B5EF4-FFF2-40B4-BE49-F238E27FC236}">
                  <a16:creationId xmlns:a16="http://schemas.microsoft.com/office/drawing/2014/main" id="{3896C302-C7DE-499E-8302-7FF056C21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5046663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7" name="Freeform 391">
              <a:extLst>
                <a:ext uri="{FF2B5EF4-FFF2-40B4-BE49-F238E27FC236}">
                  <a16:creationId xmlns:a16="http://schemas.microsoft.com/office/drawing/2014/main" id="{104B2297-CE5B-4C9A-8BA4-EB5904990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53101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8" name="Freeform 392">
              <a:extLst>
                <a:ext uri="{FF2B5EF4-FFF2-40B4-BE49-F238E27FC236}">
                  <a16:creationId xmlns:a16="http://schemas.microsoft.com/office/drawing/2014/main" id="{EF819F21-F39D-49F2-A724-F6BE0BEA1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551973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9" name="Freeform 393">
              <a:extLst>
                <a:ext uri="{FF2B5EF4-FFF2-40B4-BE49-F238E27FC236}">
                  <a16:creationId xmlns:a16="http://schemas.microsoft.com/office/drawing/2014/main" id="{0ADD80E5-2210-4AB3-AA28-2F1C7DC83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6005513"/>
              <a:ext cx="25400" cy="68262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6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0" name="Freeform 394">
              <a:extLst>
                <a:ext uri="{FF2B5EF4-FFF2-40B4-BE49-F238E27FC236}">
                  <a16:creationId xmlns:a16="http://schemas.microsoft.com/office/drawing/2014/main" id="{5887DB74-2CF2-4C1A-A37B-469B8869D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47815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1" name="Freeform 395">
              <a:extLst>
                <a:ext uri="{FF2B5EF4-FFF2-40B4-BE49-F238E27FC236}">
                  <a16:creationId xmlns:a16="http://schemas.microsoft.com/office/drawing/2014/main" id="{F71CE803-D686-4A1D-B2DF-600EBD27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4773613"/>
              <a:ext cx="26988" cy="74612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2" name="Freeform 396">
              <a:extLst>
                <a:ext uri="{FF2B5EF4-FFF2-40B4-BE49-F238E27FC236}">
                  <a16:creationId xmlns:a16="http://schemas.microsoft.com/office/drawing/2014/main" id="{53CAF8B8-208A-4D35-8EA9-21366A7E2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60055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3" name="Freeform 397">
              <a:extLst>
                <a:ext uri="{FF2B5EF4-FFF2-40B4-BE49-F238E27FC236}">
                  <a16:creationId xmlns:a16="http://schemas.microsoft.com/office/drawing/2014/main" id="{A64ADCEC-986B-4DA0-A1B9-7EC713F59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54864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4" name="Freeform 398">
              <a:extLst>
                <a:ext uri="{FF2B5EF4-FFF2-40B4-BE49-F238E27FC236}">
                  <a16:creationId xmlns:a16="http://schemas.microsoft.com/office/drawing/2014/main" id="{A9FF25CF-5F27-407D-9259-088B62C1C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5341938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5" name="Freeform 399">
              <a:extLst>
                <a:ext uri="{FF2B5EF4-FFF2-40B4-BE49-F238E27FC236}">
                  <a16:creationId xmlns:a16="http://schemas.microsoft.com/office/drawing/2014/main" id="{6A0DD9D9-CDD0-4BBF-BB3D-BE39C5CE8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5014913"/>
              <a:ext cx="65087" cy="55562"/>
            </a:xfrm>
            <a:custGeom>
              <a:avLst/>
              <a:gdLst>
                <a:gd name="T0" fmla="*/ 10 w 180"/>
                <a:gd name="T1" fmla="*/ 145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9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9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6" name="Freeform 400">
              <a:extLst>
                <a:ext uri="{FF2B5EF4-FFF2-40B4-BE49-F238E27FC236}">
                  <a16:creationId xmlns:a16="http://schemas.microsoft.com/office/drawing/2014/main" id="{34B26A50-3F84-435B-AB5F-D54ADE677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5783263"/>
              <a:ext cx="65088" cy="55562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3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7" name="Freeform 401">
              <a:extLst>
                <a:ext uri="{FF2B5EF4-FFF2-40B4-BE49-F238E27FC236}">
                  <a16:creationId xmlns:a16="http://schemas.microsoft.com/office/drawing/2014/main" id="{F5213472-75FB-4DFC-8CD5-8526FDBC6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58816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8" name="Freeform 402">
              <a:extLst>
                <a:ext uri="{FF2B5EF4-FFF2-40B4-BE49-F238E27FC236}">
                  <a16:creationId xmlns:a16="http://schemas.microsoft.com/office/drawing/2014/main" id="{DBE67D0D-2B95-4C25-9EB2-0A8F7C92C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4908550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9" name="Freeform 403">
              <a:extLst>
                <a:ext uri="{FF2B5EF4-FFF2-40B4-BE49-F238E27FC236}">
                  <a16:creationId xmlns:a16="http://schemas.microsoft.com/office/drawing/2014/main" id="{1FC52C71-80D7-44C5-A294-CBE6EB4BE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48498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0" name="Freeform 404">
              <a:extLst>
                <a:ext uri="{FF2B5EF4-FFF2-40B4-BE49-F238E27FC236}">
                  <a16:creationId xmlns:a16="http://schemas.microsoft.com/office/drawing/2014/main" id="{D78B2F8E-7371-4F95-A4B0-69A786061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59340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1" name="Freeform 405">
              <a:extLst>
                <a:ext uri="{FF2B5EF4-FFF2-40B4-BE49-F238E27FC236}">
                  <a16:creationId xmlns:a16="http://schemas.microsoft.com/office/drawing/2014/main" id="{A23A3018-56C7-43CC-9FEF-C626A8A51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5705475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8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2" name="Freeform 406">
              <a:extLst>
                <a:ext uri="{FF2B5EF4-FFF2-40B4-BE49-F238E27FC236}">
                  <a16:creationId xmlns:a16="http://schemas.microsoft.com/office/drawing/2014/main" id="{3E6B8B52-C333-487C-83DB-8BBEAD6A8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51006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7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3" name="Freeform 407">
              <a:extLst>
                <a:ext uri="{FF2B5EF4-FFF2-40B4-BE49-F238E27FC236}">
                  <a16:creationId xmlns:a16="http://schemas.microsoft.com/office/drawing/2014/main" id="{C657DA52-D94C-4FE0-B797-56C90DDDD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5238750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4" name="Freeform 408">
              <a:extLst>
                <a:ext uri="{FF2B5EF4-FFF2-40B4-BE49-F238E27FC236}">
                  <a16:creationId xmlns:a16="http://schemas.microsoft.com/office/drawing/2014/main" id="{4754891A-4489-4D87-9776-A035E61B4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5578475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5" name="Freeform 409">
              <a:extLst>
                <a:ext uri="{FF2B5EF4-FFF2-40B4-BE49-F238E27FC236}">
                  <a16:creationId xmlns:a16="http://schemas.microsoft.com/office/drawing/2014/main" id="{E2403A8C-D0E5-4D66-93A8-3851C7E63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59864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6" name="Freeform 410">
              <a:extLst>
                <a:ext uri="{FF2B5EF4-FFF2-40B4-BE49-F238E27FC236}">
                  <a16:creationId xmlns:a16="http://schemas.microsoft.com/office/drawing/2014/main" id="{7AE8EFF8-0D53-4BCB-B14F-FC88860F0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4792663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7" name="Freeform 411">
              <a:extLst>
                <a:ext uri="{FF2B5EF4-FFF2-40B4-BE49-F238E27FC236}">
                  <a16:creationId xmlns:a16="http://schemas.microsoft.com/office/drawing/2014/main" id="{CBCADBB8-1AC1-437E-98A5-B55210EB4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48021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9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8" name="Freeform 412">
              <a:extLst>
                <a:ext uri="{FF2B5EF4-FFF2-40B4-BE49-F238E27FC236}">
                  <a16:creationId xmlns:a16="http://schemas.microsoft.com/office/drawing/2014/main" id="{DF9564CD-6763-4D56-8441-27D5D6993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5978525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9" name="Freeform 413">
              <a:extLst>
                <a:ext uri="{FF2B5EF4-FFF2-40B4-BE49-F238E27FC236}">
                  <a16:creationId xmlns:a16="http://schemas.microsoft.com/office/drawing/2014/main" id="{582C2DA9-6D3A-4AA4-B3B3-C4EB03E2B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60546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0" name="Freeform 414">
              <a:extLst>
                <a:ext uri="{FF2B5EF4-FFF2-40B4-BE49-F238E27FC236}">
                  <a16:creationId xmlns:a16="http://schemas.microsoft.com/office/drawing/2014/main" id="{90DE463F-D645-467D-A835-85B7A2E28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52101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4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4"/>
                  </a:cubicBezTo>
                  <a:lnTo>
                    <a:pt x="183" y="50"/>
                  </a:lnTo>
                  <a:cubicBezTo>
                    <a:pt x="198" y="54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1" name="Freeform 415">
              <a:extLst>
                <a:ext uri="{FF2B5EF4-FFF2-40B4-BE49-F238E27FC236}">
                  <a16:creationId xmlns:a16="http://schemas.microsoft.com/office/drawing/2014/main" id="{43CB76F4-2732-40B4-9E25-0AE3CE62B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5127625"/>
              <a:ext cx="71438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2" name="Freeform 416">
              <a:extLst>
                <a:ext uri="{FF2B5EF4-FFF2-40B4-BE49-F238E27FC236}">
                  <a16:creationId xmlns:a16="http://schemas.microsoft.com/office/drawing/2014/main" id="{5E38F7B7-C40D-4D27-8734-C703F2D21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568007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3" name="Freeform 417">
              <a:extLst>
                <a:ext uri="{FF2B5EF4-FFF2-40B4-BE49-F238E27FC236}">
                  <a16:creationId xmlns:a16="http://schemas.microsoft.com/office/drawing/2014/main" id="{71E145E6-6F0C-4104-8277-E8F80B1D3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59467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4" name="Freeform 418">
              <a:extLst>
                <a:ext uri="{FF2B5EF4-FFF2-40B4-BE49-F238E27FC236}">
                  <a16:creationId xmlns:a16="http://schemas.microsoft.com/office/drawing/2014/main" id="{22D3558C-2979-46CB-B593-708783FD3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4837113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5" name="Freeform 419">
              <a:extLst>
                <a:ext uri="{FF2B5EF4-FFF2-40B4-BE49-F238E27FC236}">
                  <a16:creationId xmlns:a16="http://schemas.microsoft.com/office/drawing/2014/main" id="{5DB5724A-485F-4D0B-B9FB-562A3E478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49260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6" name="Freeform 420">
              <a:extLst>
                <a:ext uri="{FF2B5EF4-FFF2-40B4-BE49-F238E27FC236}">
                  <a16:creationId xmlns:a16="http://schemas.microsoft.com/office/drawing/2014/main" id="{8789E9FF-EE0B-4BB2-8067-D2834E66C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5864225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7" name="Freeform 421">
              <a:extLst>
                <a:ext uri="{FF2B5EF4-FFF2-40B4-BE49-F238E27FC236}">
                  <a16:creationId xmlns:a16="http://schemas.microsoft.com/office/drawing/2014/main" id="{97FC7460-9B8E-493A-A30F-C3E381A70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5805488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8" name="Freeform 422">
              <a:extLst>
                <a:ext uri="{FF2B5EF4-FFF2-40B4-BE49-F238E27FC236}">
                  <a16:creationId xmlns:a16="http://schemas.microsoft.com/office/drawing/2014/main" id="{AF2BCC46-BF5E-434E-874E-F56D1EA39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49926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9" name="Freeform 423">
              <a:extLst>
                <a:ext uri="{FF2B5EF4-FFF2-40B4-BE49-F238E27FC236}">
                  <a16:creationId xmlns:a16="http://schemas.microsoft.com/office/drawing/2014/main" id="{8FA3036B-225E-4FA7-AA9B-D56CE184E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53705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0" name="Freeform 424">
              <a:extLst>
                <a:ext uri="{FF2B5EF4-FFF2-40B4-BE49-F238E27FC236}">
                  <a16:creationId xmlns:a16="http://schemas.microsoft.com/office/drawing/2014/main" id="{9D031751-8C71-48AD-A0FF-6F5169012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545782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1" name="Freeform 425">
              <a:extLst>
                <a:ext uri="{FF2B5EF4-FFF2-40B4-BE49-F238E27FC236}">
                  <a16:creationId xmlns:a16="http://schemas.microsoft.com/office/drawing/2014/main" id="{A5E40E68-87CA-4EE5-B0D6-F000A0DD3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6008688"/>
              <a:ext cx="26988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2" name="Freeform 426">
              <a:extLst>
                <a:ext uri="{FF2B5EF4-FFF2-40B4-BE49-F238E27FC236}">
                  <a16:creationId xmlns:a16="http://schemas.microsoft.com/office/drawing/2014/main" id="{FC175C48-3AEF-4CC7-8CE4-265AD9308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4770438"/>
              <a:ext cx="25400" cy="74612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3" name="Freeform 427">
              <a:extLst>
                <a:ext uri="{FF2B5EF4-FFF2-40B4-BE49-F238E27FC236}">
                  <a16:creationId xmlns:a16="http://schemas.microsoft.com/office/drawing/2014/main" id="{02B93572-4816-4DC8-8587-4C9676491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5180013"/>
              <a:ext cx="815975" cy="496887"/>
            </a:xfrm>
            <a:custGeom>
              <a:avLst/>
              <a:gdLst>
                <a:gd name="T0" fmla="*/ 2022 w 2266"/>
                <a:gd name="T1" fmla="*/ 987 h 1379"/>
                <a:gd name="T2" fmla="*/ 1502 w 2266"/>
                <a:gd name="T3" fmla="*/ 1378 h 1379"/>
                <a:gd name="T4" fmla="*/ 0 w 2266"/>
                <a:gd name="T5" fmla="*/ 1378 h 1379"/>
                <a:gd name="T6" fmla="*/ 113 w 2266"/>
                <a:gd name="T7" fmla="*/ 1023 h 1379"/>
                <a:gd name="T8" fmla="*/ 1502 w 2266"/>
                <a:gd name="T9" fmla="*/ 1023 h 1379"/>
                <a:gd name="T10" fmla="*/ 1716 w 2266"/>
                <a:gd name="T11" fmla="*/ 355 h 1379"/>
                <a:gd name="T12" fmla="*/ 326 w 2266"/>
                <a:gd name="T13" fmla="*/ 355 h 1379"/>
                <a:gd name="T14" fmla="*/ 438 w 2266"/>
                <a:gd name="T15" fmla="*/ 0 h 1379"/>
                <a:gd name="T16" fmla="*/ 2011 w 2266"/>
                <a:gd name="T17" fmla="*/ 0 h 1379"/>
                <a:gd name="T18" fmla="*/ 2225 w 2266"/>
                <a:gd name="T19" fmla="*/ 283 h 1379"/>
                <a:gd name="T20" fmla="*/ 2022 w 2266"/>
                <a:gd name="T21" fmla="*/ 987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6" h="1379">
                  <a:moveTo>
                    <a:pt x="2022" y="987"/>
                  </a:moveTo>
                  <a:cubicBezTo>
                    <a:pt x="1955" y="1218"/>
                    <a:pt x="1744" y="1378"/>
                    <a:pt x="1502" y="1378"/>
                  </a:cubicBezTo>
                  <a:lnTo>
                    <a:pt x="0" y="1378"/>
                  </a:lnTo>
                  <a:lnTo>
                    <a:pt x="113" y="1023"/>
                  </a:lnTo>
                  <a:lnTo>
                    <a:pt x="1502" y="1023"/>
                  </a:lnTo>
                  <a:lnTo>
                    <a:pt x="1716" y="355"/>
                  </a:lnTo>
                  <a:lnTo>
                    <a:pt x="326" y="355"/>
                  </a:lnTo>
                  <a:lnTo>
                    <a:pt x="438" y="0"/>
                  </a:lnTo>
                  <a:lnTo>
                    <a:pt x="2011" y="0"/>
                  </a:lnTo>
                  <a:cubicBezTo>
                    <a:pt x="2159" y="0"/>
                    <a:pt x="2265" y="141"/>
                    <a:pt x="2225" y="283"/>
                  </a:cubicBezTo>
                  <a:lnTo>
                    <a:pt x="2022" y="987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4" name="Freeform 428">
              <a:extLst>
                <a:ext uri="{FF2B5EF4-FFF2-40B4-BE49-F238E27FC236}">
                  <a16:creationId xmlns:a16="http://schemas.microsoft.com/office/drawing/2014/main" id="{67A6DDDE-E3F2-4C87-BC3E-43FF000CA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9650" y="5368925"/>
              <a:ext cx="339725" cy="112713"/>
            </a:xfrm>
            <a:custGeom>
              <a:avLst/>
              <a:gdLst>
                <a:gd name="T0" fmla="*/ 0 w 945"/>
                <a:gd name="T1" fmla="*/ 313 h 314"/>
                <a:gd name="T2" fmla="*/ 94 w 945"/>
                <a:gd name="T3" fmla="*/ 0 h 314"/>
                <a:gd name="T4" fmla="*/ 944 w 945"/>
                <a:gd name="T5" fmla="*/ 0 h 314"/>
                <a:gd name="T6" fmla="*/ 860 w 945"/>
                <a:gd name="T7" fmla="*/ 313 h 314"/>
                <a:gd name="T8" fmla="*/ 0 w 945"/>
                <a:gd name="T9" fmla="*/ 31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5" h="314">
                  <a:moveTo>
                    <a:pt x="0" y="313"/>
                  </a:moveTo>
                  <a:lnTo>
                    <a:pt x="94" y="0"/>
                  </a:lnTo>
                  <a:lnTo>
                    <a:pt x="944" y="0"/>
                  </a:lnTo>
                  <a:lnTo>
                    <a:pt x="860" y="313"/>
                  </a:lnTo>
                  <a:lnTo>
                    <a:pt x="0" y="31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76" name="Group 1575">
            <a:extLst>
              <a:ext uri="{FF2B5EF4-FFF2-40B4-BE49-F238E27FC236}">
                <a16:creationId xmlns:a16="http://schemas.microsoft.com/office/drawing/2014/main" id="{C863E885-775F-4A19-9D6B-A1F37BB6AB9A}"/>
              </a:ext>
            </a:extLst>
          </p:cNvPr>
          <p:cNvGrpSpPr/>
          <p:nvPr/>
        </p:nvGrpSpPr>
        <p:grpSpPr>
          <a:xfrm>
            <a:off x="6482607" y="960844"/>
            <a:ext cx="966992" cy="966992"/>
            <a:chOff x="4524375" y="1452563"/>
            <a:chExt cx="1420813" cy="1420812"/>
          </a:xfrm>
        </p:grpSpPr>
        <p:sp>
          <p:nvSpPr>
            <p:cNvPr id="1577" name="Freeform 575">
              <a:extLst>
                <a:ext uri="{FF2B5EF4-FFF2-40B4-BE49-F238E27FC236}">
                  <a16:creationId xmlns:a16="http://schemas.microsoft.com/office/drawing/2014/main" id="{8BE47C63-75C1-4AC0-8193-9341AE471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1452563"/>
              <a:ext cx="1420813" cy="1420812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8" name="Freeform 576">
              <a:extLst>
                <a:ext uri="{FF2B5EF4-FFF2-40B4-BE49-F238E27FC236}">
                  <a16:creationId xmlns:a16="http://schemas.microsoft.com/office/drawing/2014/main" id="{3DDE21A4-41E3-46E8-91BD-655EA7C43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85900"/>
              <a:ext cx="1352550" cy="135255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9" name="Freeform 577">
              <a:extLst>
                <a:ext uri="{FF2B5EF4-FFF2-40B4-BE49-F238E27FC236}">
                  <a16:creationId xmlns:a16="http://schemas.microsoft.com/office/drawing/2014/main" id="{91D63697-A1E1-417E-A4AB-DEB337853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98600"/>
              <a:ext cx="1143000" cy="133985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0" name="Freeform 578">
              <a:extLst>
                <a:ext uri="{FF2B5EF4-FFF2-40B4-BE49-F238E27FC236}">
                  <a16:creationId xmlns:a16="http://schemas.microsoft.com/office/drawing/2014/main" id="{26522DDA-A762-475A-B3A6-95BADEF30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1598613"/>
              <a:ext cx="1128712" cy="1130300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1" name="Freeform 579">
              <a:extLst>
                <a:ext uri="{FF2B5EF4-FFF2-40B4-BE49-F238E27FC236}">
                  <a16:creationId xmlns:a16="http://schemas.microsoft.com/office/drawing/2014/main" id="{C2D7801D-C1FC-4F72-9BED-956BC634E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19250"/>
              <a:ext cx="1089025" cy="1089025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2" name="Freeform 580">
              <a:extLst>
                <a:ext uri="{FF2B5EF4-FFF2-40B4-BE49-F238E27FC236}">
                  <a16:creationId xmlns:a16="http://schemas.microsoft.com/office/drawing/2014/main" id="{25F77BCA-EB8F-48AB-A383-440B8D1D7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3195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3" name="Freeform 581">
              <a:extLst>
                <a:ext uri="{FF2B5EF4-FFF2-40B4-BE49-F238E27FC236}">
                  <a16:creationId xmlns:a16="http://schemas.microsoft.com/office/drawing/2014/main" id="{AAF9B721-350A-477C-99A9-A66942580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4" name="Freeform 582">
              <a:extLst>
                <a:ext uri="{FF2B5EF4-FFF2-40B4-BE49-F238E27FC236}">
                  <a16:creationId xmlns:a16="http://schemas.microsoft.com/office/drawing/2014/main" id="{FED70B5C-4AEE-436A-84C2-179848959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5" name="Freeform 583">
              <a:extLst>
                <a:ext uri="{FF2B5EF4-FFF2-40B4-BE49-F238E27FC236}">
                  <a16:creationId xmlns:a16="http://schemas.microsoft.com/office/drawing/2014/main" id="{A482B38F-AA7C-4511-8288-D9F7CCD26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6" name="Freeform 584">
              <a:extLst>
                <a:ext uri="{FF2B5EF4-FFF2-40B4-BE49-F238E27FC236}">
                  <a16:creationId xmlns:a16="http://schemas.microsoft.com/office/drawing/2014/main" id="{26BB54B3-AA4D-4AD7-9223-C0F24024F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7" name="Freeform 585">
              <a:extLst>
                <a:ext uri="{FF2B5EF4-FFF2-40B4-BE49-F238E27FC236}">
                  <a16:creationId xmlns:a16="http://schemas.microsoft.com/office/drawing/2014/main" id="{7965A724-E9CC-4ECD-84EF-80C12258A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1706563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8" name="Freeform 586">
              <a:extLst>
                <a:ext uri="{FF2B5EF4-FFF2-40B4-BE49-F238E27FC236}">
                  <a16:creationId xmlns:a16="http://schemas.microsoft.com/office/drawing/2014/main" id="{4BE6281C-5BE4-4832-BD89-3CD54092D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2566988"/>
              <a:ext cx="53975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9" name="Freeform 587">
              <a:extLst>
                <a:ext uri="{FF2B5EF4-FFF2-40B4-BE49-F238E27FC236}">
                  <a16:creationId xmlns:a16="http://schemas.microsoft.com/office/drawing/2014/main" id="{D2A71B84-BB8D-4CFE-9109-6C7530E43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0" name="Freeform 588">
              <a:extLst>
                <a:ext uri="{FF2B5EF4-FFF2-40B4-BE49-F238E27FC236}">
                  <a16:creationId xmlns:a16="http://schemas.microsoft.com/office/drawing/2014/main" id="{FED9D640-9BDE-4124-B002-D9775BFFC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689100"/>
              <a:ext cx="53975" cy="52388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1" name="Freeform 589">
              <a:extLst>
                <a:ext uri="{FF2B5EF4-FFF2-40B4-BE49-F238E27FC236}">
                  <a16:creationId xmlns:a16="http://schemas.microsoft.com/office/drawing/2014/main" id="{CFF3E4DA-EB23-45F7-A211-A6F4FB47F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1562100"/>
              <a:ext cx="36512" cy="65088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2" name="Freeform 590">
              <a:extLst>
                <a:ext uri="{FF2B5EF4-FFF2-40B4-BE49-F238E27FC236}">
                  <a16:creationId xmlns:a16="http://schemas.microsoft.com/office/drawing/2014/main" id="{E581AE8B-F096-4F29-B35E-CCB829038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3" name="Freeform 591">
              <a:extLst>
                <a:ext uri="{FF2B5EF4-FFF2-40B4-BE49-F238E27FC236}">
                  <a16:creationId xmlns:a16="http://schemas.microsoft.com/office/drawing/2014/main" id="{77F9B05F-0BAE-4C03-940D-EABBC1E9C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4" name="Freeform 592">
              <a:extLst>
                <a:ext uri="{FF2B5EF4-FFF2-40B4-BE49-F238E27FC236}">
                  <a16:creationId xmlns:a16="http://schemas.microsoft.com/office/drawing/2014/main" id="{643838FC-7459-4795-9AA1-75D3B9EDE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5" name="Freeform 593">
              <a:extLst>
                <a:ext uri="{FF2B5EF4-FFF2-40B4-BE49-F238E27FC236}">
                  <a16:creationId xmlns:a16="http://schemas.microsoft.com/office/drawing/2014/main" id="{FE8431CE-BA53-4877-A981-DCCD88292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6" name="Freeform 594">
              <a:extLst>
                <a:ext uri="{FF2B5EF4-FFF2-40B4-BE49-F238E27FC236}">
                  <a16:creationId xmlns:a16="http://schemas.microsoft.com/office/drawing/2014/main" id="{D980DD03-C149-4D5F-BFFD-6B5A0944C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" name="Freeform 595">
              <a:extLst>
                <a:ext uri="{FF2B5EF4-FFF2-40B4-BE49-F238E27FC236}">
                  <a16:creationId xmlns:a16="http://schemas.microsoft.com/office/drawing/2014/main" id="{44317797-7E56-4E86-8102-1DB6E3B61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8" name="Freeform 596">
              <a:extLst>
                <a:ext uri="{FF2B5EF4-FFF2-40B4-BE49-F238E27FC236}">
                  <a16:creationId xmlns:a16="http://schemas.microsoft.com/office/drawing/2014/main" id="{6AD5655A-CE6E-4361-B98F-AEB04C273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9" name="Freeform 597">
              <a:extLst>
                <a:ext uri="{FF2B5EF4-FFF2-40B4-BE49-F238E27FC236}">
                  <a16:creationId xmlns:a16="http://schemas.microsoft.com/office/drawing/2014/main" id="{94D319C2-85EA-4AB4-B10F-539685C6E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1524000"/>
              <a:ext cx="25400" cy="68263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0" name="Freeform 598">
              <a:extLst>
                <a:ext uri="{FF2B5EF4-FFF2-40B4-BE49-F238E27FC236}">
                  <a16:creationId xmlns:a16="http://schemas.microsoft.com/office/drawing/2014/main" id="{86737EA2-8699-44BE-928F-BDB792D32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2733675"/>
              <a:ext cx="25400" cy="66675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1" name="Freeform 599">
              <a:extLst>
                <a:ext uri="{FF2B5EF4-FFF2-40B4-BE49-F238E27FC236}">
                  <a16:creationId xmlns:a16="http://schemas.microsoft.com/office/drawing/2014/main" id="{442CD00A-16A3-489E-A635-FF58616AC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2289175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2" name="Freeform 600">
              <a:extLst>
                <a:ext uri="{FF2B5EF4-FFF2-40B4-BE49-F238E27FC236}">
                  <a16:creationId xmlns:a16="http://schemas.microsoft.com/office/drawing/2014/main" id="{0279167A-8CC8-464E-B522-BB040074B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3" name="Freeform 601">
              <a:extLst>
                <a:ext uri="{FF2B5EF4-FFF2-40B4-BE49-F238E27FC236}">
                  <a16:creationId xmlns:a16="http://schemas.microsoft.com/office/drawing/2014/main" id="{BD6BC3F7-B7EE-4B45-AEA0-EABB9569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4" name="Freeform 602">
              <a:extLst>
                <a:ext uri="{FF2B5EF4-FFF2-40B4-BE49-F238E27FC236}">
                  <a16:creationId xmlns:a16="http://schemas.microsoft.com/office/drawing/2014/main" id="{6DD8609D-E12F-468A-A365-D2C7D8187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5" name="Freeform 603">
              <a:extLst>
                <a:ext uri="{FF2B5EF4-FFF2-40B4-BE49-F238E27FC236}">
                  <a16:creationId xmlns:a16="http://schemas.microsoft.com/office/drawing/2014/main" id="{422110FE-492F-4401-B7F3-646F25B31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6" name="Freeform 604">
              <a:extLst>
                <a:ext uri="{FF2B5EF4-FFF2-40B4-BE49-F238E27FC236}">
                  <a16:creationId xmlns:a16="http://schemas.microsoft.com/office/drawing/2014/main" id="{4F9EB121-D566-466D-BC22-9E699FFE7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1606550"/>
              <a:ext cx="46037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7" name="Freeform 605">
              <a:extLst>
                <a:ext uri="{FF2B5EF4-FFF2-40B4-BE49-F238E27FC236}">
                  <a16:creationId xmlns:a16="http://schemas.microsoft.com/office/drawing/2014/main" id="{8EBF91DB-1446-46AC-9BBD-560E90776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8" name="Freeform 606">
              <a:extLst>
                <a:ext uri="{FF2B5EF4-FFF2-40B4-BE49-F238E27FC236}">
                  <a16:creationId xmlns:a16="http://schemas.microsoft.com/office/drawing/2014/main" id="{EEB7333E-CB71-4FA3-99BC-2EC029165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9" name="Freeform 607">
              <a:extLst>
                <a:ext uri="{FF2B5EF4-FFF2-40B4-BE49-F238E27FC236}">
                  <a16:creationId xmlns:a16="http://schemas.microsoft.com/office/drawing/2014/main" id="{671B4340-B459-48A9-A076-11F7A23BB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249872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0" name="Freeform 608">
              <a:extLst>
                <a:ext uri="{FF2B5EF4-FFF2-40B4-BE49-F238E27FC236}">
                  <a16:creationId xmlns:a16="http://schemas.microsoft.com/office/drawing/2014/main" id="{44699C01-4055-400F-9BD2-16D329131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78117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1" name="Freeform 609">
              <a:extLst>
                <a:ext uri="{FF2B5EF4-FFF2-40B4-BE49-F238E27FC236}">
                  <a16:creationId xmlns:a16="http://schemas.microsoft.com/office/drawing/2014/main" id="{BA485F67-0453-4CF6-8481-ACC9A9419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2" name="Freeform 610">
              <a:extLst>
                <a:ext uri="{FF2B5EF4-FFF2-40B4-BE49-F238E27FC236}">
                  <a16:creationId xmlns:a16="http://schemas.microsoft.com/office/drawing/2014/main" id="{59B25730-8F13-4D5F-AF69-001CB91D1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3" name="Freeform 611">
              <a:extLst>
                <a:ext uri="{FF2B5EF4-FFF2-40B4-BE49-F238E27FC236}">
                  <a16:creationId xmlns:a16="http://schemas.microsoft.com/office/drawing/2014/main" id="{EBAB10FB-DF31-49C3-ACF1-25CA08697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274002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4" name="Freeform 612">
              <a:extLst>
                <a:ext uri="{FF2B5EF4-FFF2-40B4-BE49-F238E27FC236}">
                  <a16:creationId xmlns:a16="http://schemas.microsoft.com/office/drawing/2014/main" id="{108AC72B-6B7C-47C3-82B1-1A18B3E25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5" name="Freeform 613">
              <a:extLst>
                <a:ext uri="{FF2B5EF4-FFF2-40B4-BE49-F238E27FC236}">
                  <a16:creationId xmlns:a16="http://schemas.microsoft.com/office/drawing/2014/main" id="{3CC291EE-188E-4418-91B8-A4F3249DF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1509713"/>
              <a:ext cx="26988" cy="74612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6" name="Freeform 614">
              <a:extLst>
                <a:ext uri="{FF2B5EF4-FFF2-40B4-BE49-F238E27FC236}">
                  <a16:creationId xmlns:a16="http://schemas.microsoft.com/office/drawing/2014/main" id="{FAA9F56F-79C9-4C1E-BCE4-029D9825F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7" name="Freeform 615">
              <a:extLst>
                <a:ext uri="{FF2B5EF4-FFF2-40B4-BE49-F238E27FC236}">
                  <a16:creationId xmlns:a16="http://schemas.microsoft.com/office/drawing/2014/main" id="{0EBA8117-56E5-407E-AF25-DF7C5363F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" name="Freeform 616">
              <a:extLst>
                <a:ext uri="{FF2B5EF4-FFF2-40B4-BE49-F238E27FC236}">
                  <a16:creationId xmlns:a16="http://schemas.microsoft.com/office/drawing/2014/main" id="{0E0E973B-5247-4FFD-8AA2-17FC638DB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9" name="Freeform 617">
              <a:extLst>
                <a:ext uri="{FF2B5EF4-FFF2-40B4-BE49-F238E27FC236}">
                  <a16:creationId xmlns:a16="http://schemas.microsoft.com/office/drawing/2014/main" id="{327925F9-C3E8-4FE0-9F9E-91259EA4D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0" name="Freeform 618">
              <a:extLst>
                <a:ext uri="{FF2B5EF4-FFF2-40B4-BE49-F238E27FC236}">
                  <a16:creationId xmlns:a16="http://schemas.microsoft.com/office/drawing/2014/main" id="{4D8C03DC-9403-4FBD-B517-2CDF79BF5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1" name="Freeform 619">
              <a:extLst>
                <a:ext uri="{FF2B5EF4-FFF2-40B4-BE49-F238E27FC236}">
                  <a16:creationId xmlns:a16="http://schemas.microsoft.com/office/drawing/2014/main" id="{AFE984E7-848B-4589-92FB-F9540C75F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2" name="Freeform 620">
              <a:extLst>
                <a:ext uri="{FF2B5EF4-FFF2-40B4-BE49-F238E27FC236}">
                  <a16:creationId xmlns:a16="http://schemas.microsoft.com/office/drawing/2014/main" id="{542A229F-66A9-4695-9C9F-08EF309D7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3" name="Freeform 621">
              <a:extLst>
                <a:ext uri="{FF2B5EF4-FFF2-40B4-BE49-F238E27FC236}">
                  <a16:creationId xmlns:a16="http://schemas.microsoft.com/office/drawing/2014/main" id="{EE6CB3A8-B905-4B4F-B3D6-C5A68F29F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4" name="Freeform 622">
              <a:extLst>
                <a:ext uri="{FF2B5EF4-FFF2-40B4-BE49-F238E27FC236}">
                  <a16:creationId xmlns:a16="http://schemas.microsoft.com/office/drawing/2014/main" id="{74FEAC5F-4F9C-4263-B028-139A4AA83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5" name="Freeform 623">
              <a:extLst>
                <a:ext uri="{FF2B5EF4-FFF2-40B4-BE49-F238E27FC236}">
                  <a16:creationId xmlns:a16="http://schemas.microsoft.com/office/drawing/2014/main" id="{9931C95F-8867-4F8B-B136-8D1272D56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6" name="Freeform 624">
              <a:extLst>
                <a:ext uri="{FF2B5EF4-FFF2-40B4-BE49-F238E27FC236}">
                  <a16:creationId xmlns:a16="http://schemas.microsoft.com/office/drawing/2014/main" id="{F5DD2614-C9A1-4EBF-A513-42CF8C9E6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7" name="Freeform 625">
              <a:extLst>
                <a:ext uri="{FF2B5EF4-FFF2-40B4-BE49-F238E27FC236}">
                  <a16:creationId xmlns:a16="http://schemas.microsoft.com/office/drawing/2014/main" id="{FD2618F4-472B-4D2D-9179-F2B16FF11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" name="Freeform 626">
              <a:extLst>
                <a:ext uri="{FF2B5EF4-FFF2-40B4-BE49-F238E27FC236}">
                  <a16:creationId xmlns:a16="http://schemas.microsoft.com/office/drawing/2014/main" id="{B68A889C-EBCC-4D28-A233-19DD4A778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9" name="Freeform 627">
              <a:extLst>
                <a:ext uri="{FF2B5EF4-FFF2-40B4-BE49-F238E27FC236}">
                  <a16:creationId xmlns:a16="http://schemas.microsoft.com/office/drawing/2014/main" id="{5D3400B8-DDB1-43CF-9307-5A15E7EA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0" name="Freeform 628">
              <a:extLst>
                <a:ext uri="{FF2B5EF4-FFF2-40B4-BE49-F238E27FC236}">
                  <a16:creationId xmlns:a16="http://schemas.microsoft.com/office/drawing/2014/main" id="{F5BB1009-CBF4-4595-A86A-1F4DC2240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528763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1" name="Freeform 629">
              <a:extLst>
                <a:ext uri="{FF2B5EF4-FFF2-40B4-BE49-F238E27FC236}">
                  <a16:creationId xmlns:a16="http://schemas.microsoft.com/office/drawing/2014/main" id="{D919851E-D6B9-4A4B-B7A7-9C8F54D13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2" name="Freeform 630">
              <a:extLst>
                <a:ext uri="{FF2B5EF4-FFF2-40B4-BE49-F238E27FC236}">
                  <a16:creationId xmlns:a16="http://schemas.microsoft.com/office/drawing/2014/main" id="{D3296482-BB91-48F1-B69A-A19B3A161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3" name="Freeform 631">
              <a:extLst>
                <a:ext uri="{FF2B5EF4-FFF2-40B4-BE49-F238E27FC236}">
                  <a16:creationId xmlns:a16="http://schemas.microsoft.com/office/drawing/2014/main" id="{268DA91F-14B1-4660-A869-252DAB4FD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4" name="Freeform 632">
              <a:extLst>
                <a:ext uri="{FF2B5EF4-FFF2-40B4-BE49-F238E27FC236}">
                  <a16:creationId xmlns:a16="http://schemas.microsoft.com/office/drawing/2014/main" id="{31305B15-35FD-44BE-B1F1-3802762DB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5" name="Freeform 633">
              <a:extLst>
                <a:ext uri="{FF2B5EF4-FFF2-40B4-BE49-F238E27FC236}">
                  <a16:creationId xmlns:a16="http://schemas.microsoft.com/office/drawing/2014/main" id="{DFD5F673-6636-45D2-B995-20FBADC55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6" name="Freeform 634">
              <a:extLst>
                <a:ext uri="{FF2B5EF4-FFF2-40B4-BE49-F238E27FC236}">
                  <a16:creationId xmlns:a16="http://schemas.microsoft.com/office/drawing/2014/main" id="{2DA28776-952A-4817-A75D-006CFDFC6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7" name="Freeform 635">
              <a:extLst>
                <a:ext uri="{FF2B5EF4-FFF2-40B4-BE49-F238E27FC236}">
                  <a16:creationId xmlns:a16="http://schemas.microsoft.com/office/drawing/2014/main" id="{38B6D781-AEF4-46D2-92B8-04B07924A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" name="Freeform 636">
              <a:extLst>
                <a:ext uri="{FF2B5EF4-FFF2-40B4-BE49-F238E27FC236}">
                  <a16:creationId xmlns:a16="http://schemas.microsoft.com/office/drawing/2014/main" id="{FF41F3A5-5861-407D-9A09-27B21A9ED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9" name="Freeform 637">
              <a:extLst>
                <a:ext uri="{FF2B5EF4-FFF2-40B4-BE49-F238E27FC236}">
                  <a16:creationId xmlns:a16="http://schemas.microsoft.com/office/drawing/2014/main" id="{37CD093D-34D8-4070-98FA-89C108978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0" name="Freeform 638">
              <a:extLst>
                <a:ext uri="{FF2B5EF4-FFF2-40B4-BE49-F238E27FC236}">
                  <a16:creationId xmlns:a16="http://schemas.microsoft.com/office/drawing/2014/main" id="{E9ED052C-C646-4905-A15D-11D295B74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1" name="Freeform 639">
              <a:extLst>
                <a:ext uri="{FF2B5EF4-FFF2-40B4-BE49-F238E27FC236}">
                  <a16:creationId xmlns:a16="http://schemas.microsoft.com/office/drawing/2014/main" id="{DDD43BC2-F5B1-46AF-AA89-06781888F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2" name="Freeform 640">
              <a:extLst>
                <a:ext uri="{FF2B5EF4-FFF2-40B4-BE49-F238E27FC236}">
                  <a16:creationId xmlns:a16="http://schemas.microsoft.com/office/drawing/2014/main" id="{D9876A9C-36A1-4E78-8406-D515F8560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3" name="Freeform 641">
              <a:extLst>
                <a:ext uri="{FF2B5EF4-FFF2-40B4-BE49-F238E27FC236}">
                  <a16:creationId xmlns:a16="http://schemas.microsoft.com/office/drawing/2014/main" id="{D2922995-FB90-41E8-A5DA-A3BBD6CBE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" name="Freeform 642">
              <a:extLst>
                <a:ext uri="{FF2B5EF4-FFF2-40B4-BE49-F238E27FC236}">
                  <a16:creationId xmlns:a16="http://schemas.microsoft.com/office/drawing/2014/main" id="{9246D216-C5CB-4160-80D6-A3C198B0E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219392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" name="Freeform 643">
              <a:extLst>
                <a:ext uri="{FF2B5EF4-FFF2-40B4-BE49-F238E27FC236}">
                  <a16:creationId xmlns:a16="http://schemas.microsoft.com/office/drawing/2014/main" id="{9AED53B3-89C3-41B2-BDE1-FB726F65E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2743200"/>
              <a:ext cx="26988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6" name="Freeform 644">
              <a:extLst>
                <a:ext uri="{FF2B5EF4-FFF2-40B4-BE49-F238E27FC236}">
                  <a16:creationId xmlns:a16="http://schemas.microsoft.com/office/drawing/2014/main" id="{5128634B-D8B6-4FA3-AC4A-BB0548898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1506538"/>
              <a:ext cx="25400" cy="74612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7" name="Freeform 645">
              <a:extLst>
                <a:ext uri="{FF2B5EF4-FFF2-40B4-BE49-F238E27FC236}">
                  <a16:creationId xmlns:a16="http://schemas.microsoft.com/office/drawing/2014/main" id="{2F51549E-37D7-4F1E-AEC5-E84062726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713" y="1679575"/>
              <a:ext cx="284162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" name="Freeform 646">
              <a:extLst>
                <a:ext uri="{FF2B5EF4-FFF2-40B4-BE49-F238E27FC236}">
                  <a16:creationId xmlns:a16="http://schemas.microsoft.com/office/drawing/2014/main" id="{D1159E10-7E11-4D27-8492-65F719307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9" name="Freeform 647">
              <a:extLst>
                <a:ext uri="{FF2B5EF4-FFF2-40B4-BE49-F238E27FC236}">
                  <a16:creationId xmlns:a16="http://schemas.microsoft.com/office/drawing/2014/main" id="{825CC492-F483-49F7-A616-45F3B5785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2235200"/>
              <a:ext cx="298450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0" name="Freeform 648">
              <a:extLst>
                <a:ext uri="{FF2B5EF4-FFF2-40B4-BE49-F238E27FC236}">
                  <a16:creationId xmlns:a16="http://schemas.microsoft.com/office/drawing/2014/main" id="{1B947CAD-FA7D-498F-8637-672388644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1679575"/>
              <a:ext cx="284162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1" name="Freeform 649">
              <a:extLst>
                <a:ext uri="{FF2B5EF4-FFF2-40B4-BE49-F238E27FC236}">
                  <a16:creationId xmlns:a16="http://schemas.microsoft.com/office/drawing/2014/main" id="{966549DF-FDFD-4900-9D3E-AEEA6A684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062163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2" name="Freeform 650">
              <a:extLst>
                <a:ext uri="{FF2B5EF4-FFF2-40B4-BE49-F238E27FC236}">
                  <a16:creationId xmlns:a16="http://schemas.microsoft.com/office/drawing/2014/main" id="{E563CF81-5CF3-4FBD-A92C-6C8CEDF8B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235200"/>
              <a:ext cx="298450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98" name="Freeform 214">
            <a:extLst>
              <a:ext uri="{FF2B5EF4-FFF2-40B4-BE49-F238E27FC236}">
                <a16:creationId xmlns:a16="http://schemas.microsoft.com/office/drawing/2014/main" id="{74D2216B-3479-4BE8-8C36-4A5318C1E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8070" y="4927559"/>
            <a:ext cx="903624" cy="969598"/>
          </a:xfrm>
          <a:custGeom>
            <a:avLst/>
            <a:gdLst>
              <a:gd name="T0" fmla="*/ 1410 w 1995"/>
              <a:gd name="T1" fmla="*/ 1242 h 2139"/>
              <a:gd name="T2" fmla="*/ 1433 w 1995"/>
              <a:gd name="T3" fmla="*/ 895 h 2139"/>
              <a:gd name="T4" fmla="*/ 1540 w 1995"/>
              <a:gd name="T5" fmla="*/ 908 h 2139"/>
              <a:gd name="T6" fmla="*/ 1994 w 1995"/>
              <a:gd name="T7" fmla="*/ 454 h 2139"/>
              <a:gd name="T8" fmla="*/ 1540 w 1995"/>
              <a:gd name="T9" fmla="*/ 0 h 2139"/>
              <a:gd name="T10" fmla="*/ 1087 w 1995"/>
              <a:gd name="T11" fmla="*/ 454 h 2139"/>
              <a:gd name="T12" fmla="*/ 1190 w 1995"/>
              <a:gd name="T13" fmla="*/ 742 h 2139"/>
              <a:gd name="T14" fmla="*/ 893 w 1995"/>
              <a:gd name="T15" fmla="*/ 925 h 2139"/>
              <a:gd name="T16" fmla="*/ 454 w 1995"/>
              <a:gd name="T17" fmla="*/ 586 h 2139"/>
              <a:gd name="T18" fmla="*/ 0 w 1995"/>
              <a:gd name="T19" fmla="*/ 1040 h 2139"/>
              <a:gd name="T20" fmla="*/ 454 w 1995"/>
              <a:gd name="T21" fmla="*/ 1494 h 2139"/>
              <a:gd name="T22" fmla="*/ 858 w 1995"/>
              <a:gd name="T23" fmla="*/ 1247 h 2139"/>
              <a:gd name="T24" fmla="*/ 1154 w 1995"/>
              <a:gd name="T25" fmla="*/ 1404 h 2139"/>
              <a:gd name="T26" fmla="*/ 1057 w 1995"/>
              <a:gd name="T27" fmla="*/ 1684 h 2139"/>
              <a:gd name="T28" fmla="*/ 1511 w 1995"/>
              <a:gd name="T29" fmla="*/ 2138 h 2139"/>
              <a:gd name="T30" fmla="*/ 1965 w 1995"/>
              <a:gd name="T31" fmla="*/ 1684 h 2139"/>
              <a:gd name="T32" fmla="*/ 1511 w 1995"/>
              <a:gd name="T33" fmla="*/ 1230 h 2139"/>
              <a:gd name="T34" fmla="*/ 1410 w 1995"/>
              <a:gd name="T35" fmla="*/ 1242 h 2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95" h="2139">
                <a:moveTo>
                  <a:pt x="1410" y="1242"/>
                </a:moveTo>
                <a:cubicBezTo>
                  <a:pt x="1238" y="1079"/>
                  <a:pt x="1346" y="957"/>
                  <a:pt x="1433" y="895"/>
                </a:cubicBezTo>
                <a:cubicBezTo>
                  <a:pt x="1467" y="903"/>
                  <a:pt x="1503" y="908"/>
                  <a:pt x="1540" y="908"/>
                </a:cubicBezTo>
                <a:cubicBezTo>
                  <a:pt x="1791" y="908"/>
                  <a:pt x="1994" y="705"/>
                  <a:pt x="1994" y="454"/>
                </a:cubicBezTo>
                <a:cubicBezTo>
                  <a:pt x="1994" y="204"/>
                  <a:pt x="1791" y="0"/>
                  <a:pt x="1540" y="0"/>
                </a:cubicBezTo>
                <a:cubicBezTo>
                  <a:pt x="1290" y="0"/>
                  <a:pt x="1087" y="204"/>
                  <a:pt x="1087" y="454"/>
                </a:cubicBezTo>
                <a:cubicBezTo>
                  <a:pt x="1087" y="564"/>
                  <a:pt x="1125" y="664"/>
                  <a:pt x="1190" y="742"/>
                </a:cubicBezTo>
                <a:cubicBezTo>
                  <a:pt x="1182" y="1002"/>
                  <a:pt x="1004" y="970"/>
                  <a:pt x="893" y="925"/>
                </a:cubicBezTo>
                <a:cubicBezTo>
                  <a:pt x="842" y="730"/>
                  <a:pt x="665" y="586"/>
                  <a:pt x="454" y="586"/>
                </a:cubicBezTo>
                <a:cubicBezTo>
                  <a:pt x="204" y="586"/>
                  <a:pt x="0" y="789"/>
                  <a:pt x="0" y="1040"/>
                </a:cubicBezTo>
                <a:cubicBezTo>
                  <a:pt x="0" y="1290"/>
                  <a:pt x="204" y="1494"/>
                  <a:pt x="454" y="1494"/>
                </a:cubicBezTo>
                <a:cubicBezTo>
                  <a:pt x="630" y="1494"/>
                  <a:pt x="783" y="1393"/>
                  <a:pt x="858" y="1247"/>
                </a:cubicBezTo>
                <a:cubicBezTo>
                  <a:pt x="1079" y="1167"/>
                  <a:pt x="1139" y="1305"/>
                  <a:pt x="1154" y="1404"/>
                </a:cubicBezTo>
                <a:cubicBezTo>
                  <a:pt x="1093" y="1481"/>
                  <a:pt x="1057" y="1578"/>
                  <a:pt x="1057" y="1684"/>
                </a:cubicBezTo>
                <a:cubicBezTo>
                  <a:pt x="1057" y="1935"/>
                  <a:pt x="1260" y="2138"/>
                  <a:pt x="1511" y="2138"/>
                </a:cubicBezTo>
                <a:cubicBezTo>
                  <a:pt x="1761" y="2138"/>
                  <a:pt x="1965" y="1935"/>
                  <a:pt x="1965" y="1684"/>
                </a:cubicBezTo>
                <a:cubicBezTo>
                  <a:pt x="1965" y="1433"/>
                  <a:pt x="1761" y="1230"/>
                  <a:pt x="1511" y="1230"/>
                </a:cubicBezTo>
                <a:cubicBezTo>
                  <a:pt x="1476" y="1230"/>
                  <a:pt x="1442" y="1235"/>
                  <a:pt x="1410" y="1242"/>
                </a:cubicBezTo>
              </a:path>
            </a:pathLst>
          </a:custGeom>
          <a:solidFill>
            <a:srgbClr val="CCB082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99" name="Group 1798">
            <a:extLst>
              <a:ext uri="{FF2B5EF4-FFF2-40B4-BE49-F238E27FC236}">
                <a16:creationId xmlns:a16="http://schemas.microsoft.com/office/drawing/2014/main" id="{643DDCB3-8584-4168-B079-0D8670459E4F}"/>
              </a:ext>
            </a:extLst>
          </p:cNvPr>
          <p:cNvGrpSpPr/>
          <p:nvPr/>
        </p:nvGrpSpPr>
        <p:grpSpPr>
          <a:xfrm>
            <a:off x="8225083" y="2945504"/>
            <a:ext cx="969598" cy="969598"/>
            <a:chOff x="4803775" y="3365500"/>
            <a:chExt cx="860425" cy="860425"/>
          </a:xfrm>
          <a:solidFill>
            <a:srgbClr val="CCB082"/>
          </a:solidFill>
        </p:grpSpPr>
        <p:sp>
          <p:nvSpPr>
            <p:cNvPr id="1804" name="Freeform 71">
              <a:extLst>
                <a:ext uri="{FF2B5EF4-FFF2-40B4-BE49-F238E27FC236}">
                  <a16:creationId xmlns:a16="http://schemas.microsoft.com/office/drawing/2014/main" id="{6ED92CC4-3433-4C4B-975E-F81F92CAE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0450" y="3795713"/>
              <a:ext cx="728663" cy="430212"/>
            </a:xfrm>
            <a:custGeom>
              <a:avLst/>
              <a:gdLst>
                <a:gd name="T0" fmla="*/ 1553 w 2022"/>
                <a:gd name="T1" fmla="*/ 636 h 1195"/>
                <a:gd name="T2" fmla="*/ 2021 w 2022"/>
                <a:gd name="T3" fmla="*/ 636 h 1195"/>
                <a:gd name="T4" fmla="*/ 1010 w 2022"/>
                <a:gd name="T5" fmla="*/ 1194 h 1195"/>
                <a:gd name="T6" fmla="*/ 0 w 2022"/>
                <a:gd name="T7" fmla="*/ 636 h 1195"/>
                <a:gd name="T8" fmla="*/ 468 w 2022"/>
                <a:gd name="T9" fmla="*/ 636 h 1195"/>
                <a:gd name="T10" fmla="*/ 468 w 2022"/>
                <a:gd name="T11" fmla="*/ 0 h 1195"/>
                <a:gd name="T12" fmla="*/ 1010 w 2022"/>
                <a:gd name="T13" fmla="*/ 534 h 1195"/>
                <a:gd name="T14" fmla="*/ 1553 w 2022"/>
                <a:gd name="T15" fmla="*/ 0 h 1195"/>
                <a:gd name="T16" fmla="*/ 1553 w 2022"/>
                <a:gd name="T17" fmla="*/ 636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2" h="1195">
                  <a:moveTo>
                    <a:pt x="1553" y="636"/>
                  </a:moveTo>
                  <a:lnTo>
                    <a:pt x="2021" y="636"/>
                  </a:lnTo>
                  <a:cubicBezTo>
                    <a:pt x="1810" y="972"/>
                    <a:pt x="1436" y="1194"/>
                    <a:pt x="1010" y="1194"/>
                  </a:cubicBezTo>
                  <a:cubicBezTo>
                    <a:pt x="585" y="1194"/>
                    <a:pt x="212" y="972"/>
                    <a:pt x="0" y="636"/>
                  </a:cubicBezTo>
                  <a:lnTo>
                    <a:pt x="468" y="636"/>
                  </a:lnTo>
                  <a:lnTo>
                    <a:pt x="468" y="0"/>
                  </a:lnTo>
                  <a:lnTo>
                    <a:pt x="1010" y="534"/>
                  </a:lnTo>
                  <a:lnTo>
                    <a:pt x="1553" y="0"/>
                  </a:lnTo>
                  <a:lnTo>
                    <a:pt x="1553" y="63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5" name="Freeform 72">
              <a:extLst>
                <a:ext uri="{FF2B5EF4-FFF2-40B4-BE49-F238E27FC236}">
                  <a16:creationId xmlns:a16="http://schemas.microsoft.com/office/drawing/2014/main" id="{27416BAB-93E0-4CEF-8A31-3390CB7D0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5" y="3365500"/>
              <a:ext cx="860425" cy="558800"/>
            </a:xfrm>
            <a:custGeom>
              <a:avLst/>
              <a:gdLst>
                <a:gd name="T0" fmla="*/ 2335 w 2390"/>
                <a:gd name="T1" fmla="*/ 1550 h 1551"/>
                <a:gd name="T2" fmla="*/ 2014 w 2390"/>
                <a:gd name="T3" fmla="*/ 1550 h 1551"/>
                <a:gd name="T4" fmla="*/ 2014 w 2390"/>
                <a:gd name="T5" fmla="*/ 525 h 1551"/>
                <a:gd name="T6" fmla="*/ 1194 w 2390"/>
                <a:gd name="T7" fmla="*/ 1329 h 1551"/>
                <a:gd name="T8" fmla="*/ 375 w 2390"/>
                <a:gd name="T9" fmla="*/ 525 h 1551"/>
                <a:gd name="T10" fmla="*/ 375 w 2390"/>
                <a:gd name="T11" fmla="*/ 1549 h 1551"/>
                <a:gd name="T12" fmla="*/ 53 w 2390"/>
                <a:gd name="T13" fmla="*/ 1549 h 1551"/>
                <a:gd name="T14" fmla="*/ 0 w 2390"/>
                <a:gd name="T15" fmla="*/ 1195 h 1551"/>
                <a:gd name="T16" fmla="*/ 1194 w 2390"/>
                <a:gd name="T17" fmla="*/ 0 h 1551"/>
                <a:gd name="T18" fmla="*/ 2389 w 2390"/>
                <a:gd name="T19" fmla="*/ 1195 h 1551"/>
                <a:gd name="T20" fmla="*/ 2335 w 2390"/>
                <a:gd name="T21" fmla="*/ 1550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0" h="1551">
                  <a:moveTo>
                    <a:pt x="2335" y="1550"/>
                  </a:moveTo>
                  <a:lnTo>
                    <a:pt x="2014" y="1550"/>
                  </a:lnTo>
                  <a:lnTo>
                    <a:pt x="2014" y="525"/>
                  </a:lnTo>
                  <a:lnTo>
                    <a:pt x="1194" y="1329"/>
                  </a:lnTo>
                  <a:lnTo>
                    <a:pt x="375" y="525"/>
                  </a:lnTo>
                  <a:lnTo>
                    <a:pt x="375" y="1549"/>
                  </a:lnTo>
                  <a:lnTo>
                    <a:pt x="53" y="1549"/>
                  </a:lnTo>
                  <a:cubicBezTo>
                    <a:pt x="19" y="1437"/>
                    <a:pt x="0" y="1318"/>
                    <a:pt x="0" y="1195"/>
                  </a:cubicBezTo>
                  <a:cubicBezTo>
                    <a:pt x="0" y="535"/>
                    <a:pt x="535" y="0"/>
                    <a:pt x="1194" y="0"/>
                  </a:cubicBezTo>
                  <a:cubicBezTo>
                    <a:pt x="1854" y="0"/>
                    <a:pt x="2389" y="535"/>
                    <a:pt x="2389" y="1195"/>
                  </a:cubicBezTo>
                  <a:cubicBezTo>
                    <a:pt x="2389" y="1318"/>
                    <a:pt x="2370" y="1437"/>
                    <a:pt x="2335" y="1550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00" name="Group 1799">
            <a:extLst>
              <a:ext uri="{FF2B5EF4-FFF2-40B4-BE49-F238E27FC236}">
                <a16:creationId xmlns:a16="http://schemas.microsoft.com/office/drawing/2014/main" id="{227CE1AA-7946-4171-949B-DE894A8861E8}"/>
              </a:ext>
            </a:extLst>
          </p:cNvPr>
          <p:cNvGrpSpPr/>
          <p:nvPr/>
        </p:nvGrpSpPr>
        <p:grpSpPr>
          <a:xfrm>
            <a:off x="8272866" y="960844"/>
            <a:ext cx="874033" cy="969598"/>
            <a:chOff x="6769100" y="5040313"/>
            <a:chExt cx="696913" cy="773112"/>
          </a:xfrm>
          <a:solidFill>
            <a:srgbClr val="CCB082"/>
          </a:solidFill>
        </p:grpSpPr>
        <p:sp>
          <p:nvSpPr>
            <p:cNvPr id="1801" name="Freeform 572">
              <a:extLst>
                <a:ext uri="{FF2B5EF4-FFF2-40B4-BE49-F238E27FC236}">
                  <a16:creationId xmlns:a16="http://schemas.microsoft.com/office/drawing/2014/main" id="{EFB08C28-CC41-4B4A-A826-54D2C98AC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0" y="5191125"/>
              <a:ext cx="311150" cy="622300"/>
            </a:xfrm>
            <a:custGeom>
              <a:avLst/>
              <a:gdLst>
                <a:gd name="T0" fmla="*/ 0 w 865"/>
                <a:gd name="T1" fmla="*/ 0 h 1730"/>
                <a:gd name="T2" fmla="*/ 864 w 865"/>
                <a:gd name="T3" fmla="*/ 404 h 1730"/>
                <a:gd name="T4" fmla="*/ 864 w 865"/>
                <a:gd name="T5" fmla="*/ 1729 h 1730"/>
                <a:gd name="T6" fmla="*/ 0 w 865"/>
                <a:gd name="T7" fmla="*/ 1356 h 1730"/>
                <a:gd name="T8" fmla="*/ 0 w 865"/>
                <a:gd name="T9" fmla="*/ 0 h 1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5" h="1730">
                  <a:moveTo>
                    <a:pt x="0" y="0"/>
                  </a:moveTo>
                  <a:lnTo>
                    <a:pt x="864" y="404"/>
                  </a:lnTo>
                  <a:lnTo>
                    <a:pt x="864" y="1729"/>
                  </a:lnTo>
                  <a:lnTo>
                    <a:pt x="0" y="1356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2" name="Freeform 573">
              <a:extLst>
                <a:ext uri="{FF2B5EF4-FFF2-40B4-BE49-F238E27FC236}">
                  <a16:creationId xmlns:a16="http://schemas.microsoft.com/office/drawing/2014/main" id="{D836E360-B1BC-4108-9720-E71DEC8E4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8150" y="5040313"/>
              <a:ext cx="661988" cy="279400"/>
            </a:xfrm>
            <a:custGeom>
              <a:avLst/>
              <a:gdLst>
                <a:gd name="T0" fmla="*/ 0 w 1841"/>
                <a:gd name="T1" fmla="*/ 357 h 778"/>
                <a:gd name="T2" fmla="*/ 881 w 1841"/>
                <a:gd name="T3" fmla="*/ 777 h 778"/>
                <a:gd name="T4" fmla="*/ 1840 w 1841"/>
                <a:gd name="T5" fmla="*/ 413 h 778"/>
                <a:gd name="T6" fmla="*/ 1007 w 1841"/>
                <a:gd name="T7" fmla="*/ 0 h 778"/>
                <a:gd name="T8" fmla="*/ 0 w 1841"/>
                <a:gd name="T9" fmla="*/ 357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1" h="778">
                  <a:moveTo>
                    <a:pt x="0" y="357"/>
                  </a:moveTo>
                  <a:lnTo>
                    <a:pt x="881" y="777"/>
                  </a:lnTo>
                  <a:lnTo>
                    <a:pt x="1840" y="413"/>
                  </a:lnTo>
                  <a:lnTo>
                    <a:pt x="1007" y="0"/>
                  </a:lnTo>
                  <a:lnTo>
                    <a:pt x="0" y="35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03" name="Freeform 574">
              <a:extLst>
                <a:ext uri="{FF2B5EF4-FFF2-40B4-BE49-F238E27FC236}">
                  <a16:creationId xmlns:a16="http://schemas.microsoft.com/office/drawing/2014/main" id="{D81A978B-1B38-401E-883C-CE833E470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5214938"/>
              <a:ext cx="317500" cy="477837"/>
            </a:xfrm>
            <a:custGeom>
              <a:avLst/>
              <a:gdLst>
                <a:gd name="T0" fmla="*/ 0 w 881"/>
                <a:gd name="T1" fmla="*/ 325 h 1326"/>
                <a:gd name="T2" fmla="*/ 0 w 881"/>
                <a:gd name="T3" fmla="*/ 913 h 1326"/>
                <a:gd name="T4" fmla="*/ 880 w 881"/>
                <a:gd name="T5" fmla="*/ 1325 h 1326"/>
                <a:gd name="T6" fmla="*/ 880 w 881"/>
                <a:gd name="T7" fmla="*/ 0 h 1326"/>
                <a:gd name="T8" fmla="*/ 0 w 881"/>
                <a:gd name="T9" fmla="*/ 325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1" h="1326">
                  <a:moveTo>
                    <a:pt x="0" y="325"/>
                  </a:moveTo>
                  <a:lnTo>
                    <a:pt x="0" y="913"/>
                  </a:lnTo>
                  <a:lnTo>
                    <a:pt x="880" y="1325"/>
                  </a:lnTo>
                  <a:lnTo>
                    <a:pt x="880" y="0"/>
                  </a:lnTo>
                  <a:lnTo>
                    <a:pt x="0" y="32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07" name="Freeform 143">
            <a:extLst>
              <a:ext uri="{FF2B5EF4-FFF2-40B4-BE49-F238E27FC236}">
                <a16:creationId xmlns:a16="http://schemas.microsoft.com/office/drawing/2014/main" id="{A893FADD-A9BB-4C7B-817F-0D99C8AE0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4440" y="960844"/>
            <a:ext cx="720647" cy="969598"/>
          </a:xfrm>
          <a:custGeom>
            <a:avLst/>
            <a:gdLst>
              <a:gd name="T0" fmla="*/ 1382 w 1699"/>
              <a:gd name="T1" fmla="*/ 1099 h 2284"/>
              <a:gd name="T2" fmla="*/ 1553 w 1699"/>
              <a:gd name="T3" fmla="*/ 952 h 2284"/>
              <a:gd name="T4" fmla="*/ 1616 w 1699"/>
              <a:gd name="T5" fmla="*/ 738 h 2284"/>
              <a:gd name="T6" fmla="*/ 1565 w 1699"/>
              <a:gd name="T7" fmla="*/ 543 h 2284"/>
              <a:gd name="T8" fmla="*/ 1437 w 1699"/>
              <a:gd name="T9" fmla="*/ 404 h 2284"/>
              <a:gd name="T10" fmla="*/ 1264 w 1699"/>
              <a:gd name="T11" fmla="*/ 336 h 2284"/>
              <a:gd name="T12" fmla="*/ 1074 w 1699"/>
              <a:gd name="T13" fmla="*/ 321 h 2284"/>
              <a:gd name="T14" fmla="*/ 1074 w 1699"/>
              <a:gd name="T15" fmla="*/ 0 h 2284"/>
              <a:gd name="T16" fmla="*/ 822 w 1699"/>
              <a:gd name="T17" fmla="*/ 0 h 2284"/>
              <a:gd name="T18" fmla="*/ 822 w 1699"/>
              <a:gd name="T19" fmla="*/ 319 h 2284"/>
              <a:gd name="T20" fmla="*/ 658 w 1699"/>
              <a:gd name="T21" fmla="*/ 319 h 2284"/>
              <a:gd name="T22" fmla="*/ 658 w 1699"/>
              <a:gd name="T23" fmla="*/ 0 h 2284"/>
              <a:gd name="T24" fmla="*/ 409 w 1699"/>
              <a:gd name="T25" fmla="*/ 0 h 2284"/>
              <a:gd name="T26" fmla="*/ 409 w 1699"/>
              <a:gd name="T27" fmla="*/ 319 h 2284"/>
              <a:gd name="T28" fmla="*/ 0 w 1699"/>
              <a:gd name="T29" fmla="*/ 319 h 2284"/>
              <a:gd name="T30" fmla="*/ 0 w 1699"/>
              <a:gd name="T31" fmla="*/ 596 h 2284"/>
              <a:gd name="T32" fmla="*/ 165 w 1699"/>
              <a:gd name="T33" fmla="*/ 596 h 2284"/>
              <a:gd name="T34" fmla="*/ 280 w 1699"/>
              <a:gd name="T35" fmla="*/ 711 h 2284"/>
              <a:gd name="T36" fmla="*/ 280 w 1699"/>
              <a:gd name="T37" fmla="*/ 1591 h 2284"/>
              <a:gd name="T38" fmla="*/ 165 w 1699"/>
              <a:gd name="T39" fmla="*/ 1705 h 2284"/>
              <a:gd name="T40" fmla="*/ 0 w 1699"/>
              <a:gd name="T41" fmla="*/ 1705 h 2284"/>
              <a:gd name="T42" fmla="*/ 0 w 1699"/>
              <a:gd name="T43" fmla="*/ 1982 h 2284"/>
              <a:gd name="T44" fmla="*/ 409 w 1699"/>
              <a:gd name="T45" fmla="*/ 1982 h 2284"/>
              <a:gd name="T46" fmla="*/ 409 w 1699"/>
              <a:gd name="T47" fmla="*/ 2283 h 2284"/>
              <a:gd name="T48" fmla="*/ 658 w 1699"/>
              <a:gd name="T49" fmla="*/ 2283 h 2284"/>
              <a:gd name="T50" fmla="*/ 658 w 1699"/>
              <a:gd name="T51" fmla="*/ 1982 h 2284"/>
              <a:gd name="T52" fmla="*/ 822 w 1699"/>
              <a:gd name="T53" fmla="*/ 1982 h 2284"/>
              <a:gd name="T54" fmla="*/ 822 w 1699"/>
              <a:gd name="T55" fmla="*/ 2283 h 2284"/>
              <a:gd name="T56" fmla="*/ 1074 w 1699"/>
              <a:gd name="T57" fmla="*/ 2283 h 2284"/>
              <a:gd name="T58" fmla="*/ 1074 w 1699"/>
              <a:gd name="T59" fmla="*/ 1980 h 2284"/>
              <a:gd name="T60" fmla="*/ 1276 w 1699"/>
              <a:gd name="T61" fmla="*/ 1971 h 2284"/>
              <a:gd name="T62" fmla="*/ 1501 w 1699"/>
              <a:gd name="T63" fmla="*/ 1892 h 2284"/>
              <a:gd name="T64" fmla="*/ 1645 w 1699"/>
              <a:gd name="T65" fmla="*/ 1721 h 2284"/>
              <a:gd name="T66" fmla="*/ 1698 w 1699"/>
              <a:gd name="T67" fmla="*/ 1500 h 2284"/>
              <a:gd name="T68" fmla="*/ 1616 w 1699"/>
              <a:gd name="T69" fmla="*/ 1250 h 2284"/>
              <a:gd name="T70" fmla="*/ 1382 w 1699"/>
              <a:gd name="T71" fmla="*/ 1099 h 2284"/>
              <a:gd name="T72" fmla="*/ 833 w 1699"/>
              <a:gd name="T73" fmla="*/ 596 h 2284"/>
              <a:gd name="T74" fmla="*/ 1070 w 1699"/>
              <a:gd name="T75" fmla="*/ 602 h 2284"/>
              <a:gd name="T76" fmla="*/ 1197 w 1699"/>
              <a:gd name="T77" fmla="*/ 660 h 2284"/>
              <a:gd name="T78" fmla="*/ 1239 w 1699"/>
              <a:gd name="T79" fmla="*/ 785 h 2284"/>
              <a:gd name="T80" fmla="*/ 1190 w 1699"/>
              <a:gd name="T81" fmla="*/ 915 h 2284"/>
              <a:gd name="T82" fmla="*/ 1055 w 1699"/>
              <a:gd name="T83" fmla="*/ 975 h 2284"/>
              <a:gd name="T84" fmla="*/ 861 w 1699"/>
              <a:gd name="T85" fmla="*/ 981 h 2284"/>
              <a:gd name="T86" fmla="*/ 665 w 1699"/>
              <a:gd name="T87" fmla="*/ 981 h 2284"/>
              <a:gd name="T88" fmla="*/ 665 w 1699"/>
              <a:gd name="T89" fmla="*/ 596 h 2284"/>
              <a:gd name="T90" fmla="*/ 833 w 1699"/>
              <a:gd name="T91" fmla="*/ 596 h 2284"/>
              <a:gd name="T92" fmla="*/ 1132 w 1699"/>
              <a:gd name="T93" fmla="*/ 1692 h 2284"/>
              <a:gd name="T94" fmla="*/ 951 w 1699"/>
              <a:gd name="T95" fmla="*/ 1702 h 2284"/>
              <a:gd name="T96" fmla="*/ 665 w 1699"/>
              <a:gd name="T97" fmla="*/ 1702 h 2284"/>
              <a:gd name="T98" fmla="*/ 665 w 1699"/>
              <a:gd name="T99" fmla="*/ 1257 h 2284"/>
              <a:gd name="T100" fmla="*/ 912 w 1699"/>
              <a:gd name="T101" fmla="*/ 1257 h 2284"/>
              <a:gd name="T102" fmla="*/ 1160 w 1699"/>
              <a:gd name="T103" fmla="*/ 1281 h 2284"/>
              <a:gd name="T104" fmla="*/ 1264 w 1699"/>
              <a:gd name="T105" fmla="*/ 1357 h 2284"/>
              <a:gd name="T106" fmla="*/ 1301 w 1699"/>
              <a:gd name="T107" fmla="*/ 1484 h 2284"/>
              <a:gd name="T108" fmla="*/ 1254 w 1699"/>
              <a:gd name="T109" fmla="*/ 1626 h 2284"/>
              <a:gd name="T110" fmla="*/ 1132 w 1699"/>
              <a:gd name="T111" fmla="*/ 1692 h 2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99" h="2284">
                <a:moveTo>
                  <a:pt x="1382" y="1099"/>
                </a:moveTo>
                <a:cubicBezTo>
                  <a:pt x="1454" y="1066"/>
                  <a:pt x="1511" y="1017"/>
                  <a:pt x="1553" y="952"/>
                </a:cubicBezTo>
                <a:cubicBezTo>
                  <a:pt x="1595" y="887"/>
                  <a:pt x="1616" y="816"/>
                  <a:pt x="1616" y="738"/>
                </a:cubicBezTo>
                <a:cubicBezTo>
                  <a:pt x="1616" y="666"/>
                  <a:pt x="1599" y="601"/>
                  <a:pt x="1565" y="543"/>
                </a:cubicBezTo>
                <a:cubicBezTo>
                  <a:pt x="1531" y="485"/>
                  <a:pt x="1488" y="439"/>
                  <a:pt x="1437" y="404"/>
                </a:cubicBezTo>
                <a:cubicBezTo>
                  <a:pt x="1386" y="370"/>
                  <a:pt x="1328" y="347"/>
                  <a:pt x="1264" y="336"/>
                </a:cubicBezTo>
                <a:cubicBezTo>
                  <a:pt x="1218" y="328"/>
                  <a:pt x="1154" y="323"/>
                  <a:pt x="1074" y="321"/>
                </a:cubicBezTo>
                <a:lnTo>
                  <a:pt x="1074" y="0"/>
                </a:lnTo>
                <a:lnTo>
                  <a:pt x="822" y="0"/>
                </a:lnTo>
                <a:lnTo>
                  <a:pt x="822" y="319"/>
                </a:lnTo>
                <a:lnTo>
                  <a:pt x="658" y="319"/>
                </a:lnTo>
                <a:lnTo>
                  <a:pt x="658" y="0"/>
                </a:lnTo>
                <a:lnTo>
                  <a:pt x="409" y="0"/>
                </a:lnTo>
                <a:lnTo>
                  <a:pt x="409" y="319"/>
                </a:lnTo>
                <a:lnTo>
                  <a:pt x="0" y="319"/>
                </a:lnTo>
                <a:lnTo>
                  <a:pt x="0" y="596"/>
                </a:lnTo>
                <a:lnTo>
                  <a:pt x="165" y="596"/>
                </a:lnTo>
                <a:cubicBezTo>
                  <a:pt x="228" y="596"/>
                  <a:pt x="280" y="648"/>
                  <a:pt x="280" y="711"/>
                </a:cubicBezTo>
                <a:lnTo>
                  <a:pt x="280" y="1591"/>
                </a:lnTo>
                <a:cubicBezTo>
                  <a:pt x="280" y="1654"/>
                  <a:pt x="228" y="1705"/>
                  <a:pt x="165" y="1705"/>
                </a:cubicBezTo>
                <a:lnTo>
                  <a:pt x="0" y="1705"/>
                </a:lnTo>
                <a:lnTo>
                  <a:pt x="0" y="1982"/>
                </a:lnTo>
                <a:lnTo>
                  <a:pt x="409" y="1982"/>
                </a:lnTo>
                <a:lnTo>
                  <a:pt x="409" y="2283"/>
                </a:lnTo>
                <a:lnTo>
                  <a:pt x="658" y="2283"/>
                </a:lnTo>
                <a:lnTo>
                  <a:pt x="658" y="1982"/>
                </a:lnTo>
                <a:lnTo>
                  <a:pt x="822" y="1982"/>
                </a:lnTo>
                <a:lnTo>
                  <a:pt x="822" y="2283"/>
                </a:lnTo>
                <a:lnTo>
                  <a:pt x="1074" y="2283"/>
                </a:lnTo>
                <a:lnTo>
                  <a:pt x="1074" y="1980"/>
                </a:lnTo>
                <a:cubicBezTo>
                  <a:pt x="1171" y="1978"/>
                  <a:pt x="1241" y="1975"/>
                  <a:pt x="1276" y="1971"/>
                </a:cubicBezTo>
                <a:cubicBezTo>
                  <a:pt x="1365" y="1961"/>
                  <a:pt x="1440" y="1935"/>
                  <a:pt x="1501" y="1892"/>
                </a:cubicBezTo>
                <a:cubicBezTo>
                  <a:pt x="1562" y="1849"/>
                  <a:pt x="1610" y="1792"/>
                  <a:pt x="1645" y="1721"/>
                </a:cubicBezTo>
                <a:cubicBezTo>
                  <a:pt x="1680" y="1649"/>
                  <a:pt x="1698" y="1576"/>
                  <a:pt x="1698" y="1500"/>
                </a:cubicBezTo>
                <a:cubicBezTo>
                  <a:pt x="1698" y="1404"/>
                  <a:pt x="1670" y="1321"/>
                  <a:pt x="1616" y="1250"/>
                </a:cubicBezTo>
                <a:cubicBezTo>
                  <a:pt x="1561" y="1179"/>
                  <a:pt x="1484" y="1128"/>
                  <a:pt x="1382" y="1099"/>
                </a:cubicBezTo>
                <a:close/>
                <a:moveTo>
                  <a:pt x="833" y="596"/>
                </a:moveTo>
                <a:cubicBezTo>
                  <a:pt x="991" y="596"/>
                  <a:pt x="1037" y="598"/>
                  <a:pt x="1070" y="602"/>
                </a:cubicBezTo>
                <a:cubicBezTo>
                  <a:pt x="1126" y="609"/>
                  <a:pt x="1169" y="628"/>
                  <a:pt x="1197" y="660"/>
                </a:cubicBezTo>
                <a:cubicBezTo>
                  <a:pt x="1225" y="692"/>
                  <a:pt x="1239" y="734"/>
                  <a:pt x="1239" y="785"/>
                </a:cubicBezTo>
                <a:cubicBezTo>
                  <a:pt x="1239" y="839"/>
                  <a:pt x="1223" y="883"/>
                  <a:pt x="1190" y="915"/>
                </a:cubicBezTo>
                <a:cubicBezTo>
                  <a:pt x="1157" y="948"/>
                  <a:pt x="1112" y="968"/>
                  <a:pt x="1055" y="975"/>
                </a:cubicBezTo>
                <a:cubicBezTo>
                  <a:pt x="1023" y="979"/>
                  <a:pt x="991" y="981"/>
                  <a:pt x="861" y="981"/>
                </a:cubicBezTo>
                <a:lnTo>
                  <a:pt x="665" y="981"/>
                </a:lnTo>
                <a:lnTo>
                  <a:pt x="665" y="596"/>
                </a:lnTo>
                <a:lnTo>
                  <a:pt x="833" y="596"/>
                </a:lnTo>
                <a:close/>
                <a:moveTo>
                  <a:pt x="1132" y="1692"/>
                </a:moveTo>
                <a:cubicBezTo>
                  <a:pt x="1099" y="1699"/>
                  <a:pt x="1072" y="1702"/>
                  <a:pt x="951" y="1702"/>
                </a:cubicBezTo>
                <a:lnTo>
                  <a:pt x="665" y="1702"/>
                </a:lnTo>
                <a:lnTo>
                  <a:pt x="665" y="1257"/>
                </a:lnTo>
                <a:lnTo>
                  <a:pt x="912" y="1257"/>
                </a:lnTo>
                <a:cubicBezTo>
                  <a:pt x="1064" y="1257"/>
                  <a:pt x="1114" y="1265"/>
                  <a:pt x="1160" y="1281"/>
                </a:cubicBezTo>
                <a:cubicBezTo>
                  <a:pt x="1205" y="1297"/>
                  <a:pt x="1240" y="1322"/>
                  <a:pt x="1264" y="1357"/>
                </a:cubicBezTo>
                <a:cubicBezTo>
                  <a:pt x="1289" y="1392"/>
                  <a:pt x="1301" y="1434"/>
                  <a:pt x="1301" y="1484"/>
                </a:cubicBezTo>
                <a:cubicBezTo>
                  <a:pt x="1301" y="1543"/>
                  <a:pt x="1285" y="1590"/>
                  <a:pt x="1254" y="1626"/>
                </a:cubicBezTo>
                <a:cubicBezTo>
                  <a:pt x="1222" y="1661"/>
                  <a:pt x="1182" y="1683"/>
                  <a:pt x="1132" y="1692"/>
                </a:cubicBezTo>
                <a:close/>
              </a:path>
            </a:pathLst>
          </a:custGeom>
          <a:solidFill>
            <a:srgbClr val="CCB082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08" name="Group 1807">
            <a:extLst>
              <a:ext uri="{FF2B5EF4-FFF2-40B4-BE49-F238E27FC236}">
                <a16:creationId xmlns:a16="http://schemas.microsoft.com/office/drawing/2014/main" id="{D6031DE9-6D2C-40DA-814F-5AF386632506}"/>
              </a:ext>
            </a:extLst>
          </p:cNvPr>
          <p:cNvGrpSpPr/>
          <p:nvPr/>
        </p:nvGrpSpPr>
        <p:grpSpPr>
          <a:xfrm>
            <a:off x="4913505" y="4927559"/>
            <a:ext cx="622517" cy="969598"/>
            <a:chOff x="4924425" y="1679575"/>
            <a:chExt cx="620713" cy="966788"/>
          </a:xfrm>
          <a:solidFill>
            <a:srgbClr val="CCB082"/>
          </a:solidFill>
        </p:grpSpPr>
        <p:sp>
          <p:nvSpPr>
            <p:cNvPr id="1810" name="Freeform 645">
              <a:extLst>
                <a:ext uri="{FF2B5EF4-FFF2-40B4-BE49-F238E27FC236}">
                  <a16:creationId xmlns:a16="http://schemas.microsoft.com/office/drawing/2014/main" id="{0E91B50D-80D8-402F-B196-CDE4D9893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713" y="1679575"/>
              <a:ext cx="284162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1" name="Freeform 646">
              <a:extLst>
                <a:ext uri="{FF2B5EF4-FFF2-40B4-BE49-F238E27FC236}">
                  <a16:creationId xmlns:a16="http://schemas.microsoft.com/office/drawing/2014/main" id="{0038EEAF-790A-49C4-97D7-980732D43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2" name="Freeform 647">
              <a:extLst>
                <a:ext uri="{FF2B5EF4-FFF2-40B4-BE49-F238E27FC236}">
                  <a16:creationId xmlns:a16="http://schemas.microsoft.com/office/drawing/2014/main" id="{ADE0C21E-1B58-4178-B6F7-4DE0F4EC4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2235200"/>
              <a:ext cx="298450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3" name="Freeform 648">
              <a:extLst>
                <a:ext uri="{FF2B5EF4-FFF2-40B4-BE49-F238E27FC236}">
                  <a16:creationId xmlns:a16="http://schemas.microsoft.com/office/drawing/2014/main" id="{A39D370F-0057-4A1D-A6B8-83C4D8F6C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1679575"/>
              <a:ext cx="284162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4" name="Freeform 649">
              <a:extLst>
                <a:ext uri="{FF2B5EF4-FFF2-40B4-BE49-F238E27FC236}">
                  <a16:creationId xmlns:a16="http://schemas.microsoft.com/office/drawing/2014/main" id="{EC50F061-C638-40E2-819B-75B2087B2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062163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5" name="Freeform 650">
              <a:extLst>
                <a:ext uri="{FF2B5EF4-FFF2-40B4-BE49-F238E27FC236}">
                  <a16:creationId xmlns:a16="http://schemas.microsoft.com/office/drawing/2014/main" id="{15309EDE-F6E1-4557-9AB3-817AFB8F7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235200"/>
              <a:ext cx="298450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09" name="Freeform 356">
            <a:extLst>
              <a:ext uri="{FF2B5EF4-FFF2-40B4-BE49-F238E27FC236}">
                <a16:creationId xmlns:a16="http://schemas.microsoft.com/office/drawing/2014/main" id="{615121BC-D2DC-499E-8081-C639E6711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9242" y="2945504"/>
            <a:ext cx="891043" cy="969598"/>
          </a:xfrm>
          <a:custGeom>
            <a:avLst/>
            <a:gdLst>
              <a:gd name="T0" fmla="*/ 757 w 1751"/>
              <a:gd name="T1" fmla="*/ 1533 h 1906"/>
              <a:gd name="T2" fmla="*/ 879 w 1751"/>
              <a:gd name="T3" fmla="*/ 1083 h 1906"/>
              <a:gd name="T4" fmla="*/ 1190 w 1751"/>
              <a:gd name="T5" fmla="*/ 973 h 1906"/>
              <a:gd name="T6" fmla="*/ 1267 w 1751"/>
              <a:gd name="T7" fmla="*/ 658 h 1906"/>
              <a:gd name="T8" fmla="*/ 966 w 1751"/>
              <a:gd name="T9" fmla="*/ 766 h 1906"/>
              <a:gd name="T10" fmla="*/ 1174 w 1751"/>
              <a:gd name="T11" fmla="*/ 0 h 1906"/>
              <a:gd name="T12" fmla="*/ 604 w 1751"/>
              <a:gd name="T13" fmla="*/ 0 h 1906"/>
              <a:gd name="T14" fmla="*/ 342 w 1751"/>
              <a:gd name="T15" fmla="*/ 990 h 1906"/>
              <a:gd name="T16" fmla="*/ 73 w 1751"/>
              <a:gd name="T17" fmla="*/ 1086 h 1906"/>
              <a:gd name="T18" fmla="*/ 0 w 1751"/>
              <a:gd name="T19" fmla="*/ 1394 h 1906"/>
              <a:gd name="T20" fmla="*/ 259 w 1751"/>
              <a:gd name="T21" fmla="*/ 1302 h 1906"/>
              <a:gd name="T22" fmla="*/ 99 w 1751"/>
              <a:gd name="T23" fmla="*/ 1905 h 1906"/>
              <a:gd name="T24" fmla="*/ 1638 w 1751"/>
              <a:gd name="T25" fmla="*/ 1905 h 1906"/>
              <a:gd name="T26" fmla="*/ 1750 w 1751"/>
              <a:gd name="T27" fmla="*/ 1533 h 1906"/>
              <a:gd name="T28" fmla="*/ 757 w 1751"/>
              <a:gd name="T29" fmla="*/ 1533 h 1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51" h="1906">
                <a:moveTo>
                  <a:pt x="757" y="1533"/>
                </a:moveTo>
                <a:lnTo>
                  <a:pt x="879" y="1083"/>
                </a:lnTo>
                <a:lnTo>
                  <a:pt x="1190" y="973"/>
                </a:lnTo>
                <a:lnTo>
                  <a:pt x="1267" y="658"/>
                </a:lnTo>
                <a:lnTo>
                  <a:pt x="966" y="766"/>
                </a:lnTo>
                <a:lnTo>
                  <a:pt x="1174" y="0"/>
                </a:lnTo>
                <a:lnTo>
                  <a:pt x="604" y="0"/>
                </a:lnTo>
                <a:lnTo>
                  <a:pt x="342" y="990"/>
                </a:lnTo>
                <a:lnTo>
                  <a:pt x="73" y="1086"/>
                </a:lnTo>
                <a:lnTo>
                  <a:pt x="0" y="1394"/>
                </a:lnTo>
                <a:lnTo>
                  <a:pt x="259" y="1302"/>
                </a:lnTo>
                <a:lnTo>
                  <a:pt x="99" y="1905"/>
                </a:lnTo>
                <a:lnTo>
                  <a:pt x="1638" y="1905"/>
                </a:lnTo>
                <a:lnTo>
                  <a:pt x="1750" y="1533"/>
                </a:lnTo>
                <a:lnTo>
                  <a:pt x="757" y="1533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17" name="Group 1816">
            <a:extLst>
              <a:ext uri="{FF2B5EF4-FFF2-40B4-BE49-F238E27FC236}">
                <a16:creationId xmlns:a16="http://schemas.microsoft.com/office/drawing/2014/main" id="{11EB6FFA-DE08-4702-9625-FBFD14D5D356}"/>
              </a:ext>
            </a:extLst>
          </p:cNvPr>
          <p:cNvGrpSpPr/>
          <p:nvPr/>
        </p:nvGrpSpPr>
        <p:grpSpPr>
          <a:xfrm>
            <a:off x="2998791" y="960844"/>
            <a:ext cx="966992" cy="966992"/>
            <a:chOff x="2640013" y="1452563"/>
            <a:chExt cx="1420812" cy="1420812"/>
          </a:xfrm>
        </p:grpSpPr>
        <p:sp>
          <p:nvSpPr>
            <p:cNvPr id="1964" name="Freeform 73">
              <a:extLst>
                <a:ext uri="{FF2B5EF4-FFF2-40B4-BE49-F238E27FC236}">
                  <a16:creationId xmlns:a16="http://schemas.microsoft.com/office/drawing/2014/main" id="{8B2B8633-7ACD-488B-B4DF-B91991903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14525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5" name="Freeform 74">
              <a:extLst>
                <a:ext uri="{FF2B5EF4-FFF2-40B4-BE49-F238E27FC236}">
                  <a16:creationId xmlns:a16="http://schemas.microsoft.com/office/drawing/2014/main" id="{27B21F3E-8B9D-4859-BC83-A2725C311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85900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6" name="Freeform 75">
              <a:extLst>
                <a:ext uri="{FF2B5EF4-FFF2-40B4-BE49-F238E27FC236}">
                  <a16:creationId xmlns:a16="http://schemas.microsoft.com/office/drawing/2014/main" id="{8D850400-50EB-47EB-ACB6-A8FBA5ECF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986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7" name="Freeform 76">
              <a:extLst>
                <a:ext uri="{FF2B5EF4-FFF2-40B4-BE49-F238E27FC236}">
                  <a16:creationId xmlns:a16="http://schemas.microsoft.com/office/drawing/2014/main" id="{1B57C4C9-F15A-4BC7-A806-CB5F1079D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15986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8" name="Freeform 77">
              <a:extLst>
                <a:ext uri="{FF2B5EF4-FFF2-40B4-BE49-F238E27FC236}">
                  <a16:creationId xmlns:a16="http://schemas.microsoft.com/office/drawing/2014/main" id="{A0652B72-649E-4381-B1FB-A1B3419CE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192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9" name="Freeform 78">
              <a:extLst>
                <a:ext uri="{FF2B5EF4-FFF2-40B4-BE49-F238E27FC236}">
                  <a16:creationId xmlns:a16="http://schemas.microsoft.com/office/drawing/2014/main" id="{5F7C5E12-AF9B-445E-814E-4AFA99407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319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0" name="Freeform 79">
              <a:extLst>
                <a:ext uri="{FF2B5EF4-FFF2-40B4-BE49-F238E27FC236}">
                  <a16:creationId xmlns:a16="http://schemas.microsoft.com/office/drawing/2014/main" id="{21E6F39F-5B23-40B7-A5C2-19698A4DB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1" name="Freeform 80">
              <a:extLst>
                <a:ext uri="{FF2B5EF4-FFF2-40B4-BE49-F238E27FC236}">
                  <a16:creationId xmlns:a16="http://schemas.microsoft.com/office/drawing/2014/main" id="{DB27267B-B874-4CFA-B6CF-BFF2B4809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2" name="Freeform 81">
              <a:extLst>
                <a:ext uri="{FF2B5EF4-FFF2-40B4-BE49-F238E27FC236}">
                  <a16:creationId xmlns:a16="http://schemas.microsoft.com/office/drawing/2014/main" id="{66D6D43E-20B2-42EF-8FD9-A565BE22A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21685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3" name="Freeform 82">
              <a:extLst>
                <a:ext uri="{FF2B5EF4-FFF2-40B4-BE49-F238E27FC236}">
                  <a16:creationId xmlns:a16="http://schemas.microsoft.com/office/drawing/2014/main" id="{90EAA2F1-4BEE-4B55-8F06-484507637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1447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4" name="Freeform 83">
              <a:extLst>
                <a:ext uri="{FF2B5EF4-FFF2-40B4-BE49-F238E27FC236}">
                  <a16:creationId xmlns:a16="http://schemas.microsoft.com/office/drawing/2014/main" id="{7C695EF5-4EE2-4984-A433-59038BE8E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5" name="Freeform 84">
              <a:extLst>
                <a:ext uri="{FF2B5EF4-FFF2-40B4-BE49-F238E27FC236}">
                  <a16:creationId xmlns:a16="http://schemas.microsoft.com/office/drawing/2014/main" id="{691DAFC4-A70E-40DF-9DCA-9A11A32E0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5669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6" name="Freeform 85">
              <a:extLst>
                <a:ext uri="{FF2B5EF4-FFF2-40B4-BE49-F238E27FC236}">
                  <a16:creationId xmlns:a16="http://schemas.microsoft.com/office/drawing/2014/main" id="{08747580-DA89-453A-8BA4-7C8B17F22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25828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7" name="Freeform 86">
              <a:extLst>
                <a:ext uri="{FF2B5EF4-FFF2-40B4-BE49-F238E27FC236}">
                  <a16:creationId xmlns:a16="http://schemas.microsoft.com/office/drawing/2014/main" id="{4D15F642-A3D4-4239-BE6D-041042C00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1689100"/>
              <a:ext cx="53975" cy="52388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8" name="Freeform 87">
              <a:extLst>
                <a:ext uri="{FF2B5EF4-FFF2-40B4-BE49-F238E27FC236}">
                  <a16:creationId xmlns:a16="http://schemas.microsoft.com/office/drawing/2014/main" id="{BFF04DFA-721E-4C77-B6C0-F500E68D8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15621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9" name="Freeform 88">
              <a:extLst>
                <a:ext uri="{FF2B5EF4-FFF2-40B4-BE49-F238E27FC236}">
                  <a16:creationId xmlns:a16="http://schemas.microsoft.com/office/drawing/2014/main" id="{0F9E683B-B0E7-4001-9F35-414CE7A24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26987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0" name="Freeform 89">
              <a:extLst>
                <a:ext uri="{FF2B5EF4-FFF2-40B4-BE49-F238E27FC236}">
                  <a16:creationId xmlns:a16="http://schemas.microsoft.com/office/drawing/2014/main" id="{00D928E3-88D2-4AA6-ADF7-104A1145A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23923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1" name="Freeform 90">
              <a:extLst>
                <a:ext uri="{FF2B5EF4-FFF2-40B4-BE49-F238E27FC236}">
                  <a16:creationId xmlns:a16="http://schemas.microsoft.com/office/drawing/2014/main" id="{4D8B812F-F5C2-4F22-AD43-0238D2A1C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18986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2" name="Freeform 91">
              <a:extLst>
                <a:ext uri="{FF2B5EF4-FFF2-40B4-BE49-F238E27FC236}">
                  <a16:creationId xmlns:a16="http://schemas.microsoft.com/office/drawing/2014/main" id="{BCBA4A46-054F-4105-8BC7-87371DAB7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3" name="Freeform 92">
              <a:extLst>
                <a:ext uri="{FF2B5EF4-FFF2-40B4-BE49-F238E27FC236}">
                  <a16:creationId xmlns:a16="http://schemas.microsoft.com/office/drawing/2014/main" id="{23EA43BA-9220-4562-BF1F-FE63B8F23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2371725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4" name="Freeform 93">
              <a:extLst>
                <a:ext uri="{FF2B5EF4-FFF2-40B4-BE49-F238E27FC236}">
                  <a16:creationId xmlns:a16="http://schemas.microsoft.com/office/drawing/2014/main" id="{6D6853B6-36F9-42C6-8AB3-18BA414FF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5" name="Freeform 94">
              <a:extLst>
                <a:ext uri="{FF2B5EF4-FFF2-40B4-BE49-F238E27FC236}">
                  <a16:creationId xmlns:a16="http://schemas.microsoft.com/office/drawing/2014/main" id="{2DC07C15-B12C-40B4-B3AC-77C4E67EF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6" name="Freeform 95">
              <a:extLst>
                <a:ext uri="{FF2B5EF4-FFF2-40B4-BE49-F238E27FC236}">
                  <a16:creationId xmlns:a16="http://schemas.microsoft.com/office/drawing/2014/main" id="{D96C7769-03FE-47F7-8349-C1F0B0F85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1524000"/>
              <a:ext cx="25400" cy="68263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7" name="Freeform 96">
              <a:extLst>
                <a:ext uri="{FF2B5EF4-FFF2-40B4-BE49-F238E27FC236}">
                  <a16:creationId xmlns:a16="http://schemas.microsoft.com/office/drawing/2014/main" id="{21D6F7D9-E53B-4B4D-B914-523229C82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27336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8" name="Freeform 97">
              <a:extLst>
                <a:ext uri="{FF2B5EF4-FFF2-40B4-BE49-F238E27FC236}">
                  <a16:creationId xmlns:a16="http://schemas.microsoft.com/office/drawing/2014/main" id="{0019276D-03ED-4126-9F57-A8456D03D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22891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89" name="Freeform 98">
              <a:extLst>
                <a:ext uri="{FF2B5EF4-FFF2-40B4-BE49-F238E27FC236}">
                  <a16:creationId xmlns:a16="http://schemas.microsoft.com/office/drawing/2014/main" id="{E7CB2F14-84CE-4640-88A9-65EBBF6C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20113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0" name="Freeform 99">
              <a:extLst>
                <a:ext uri="{FF2B5EF4-FFF2-40B4-BE49-F238E27FC236}">
                  <a16:creationId xmlns:a16="http://schemas.microsoft.com/office/drawing/2014/main" id="{8C2E8EAA-460D-483E-BB49-14CEFD3B4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1" name="Freeform 100">
              <a:extLst>
                <a:ext uri="{FF2B5EF4-FFF2-40B4-BE49-F238E27FC236}">
                  <a16:creationId xmlns:a16="http://schemas.microsoft.com/office/drawing/2014/main" id="{034A22F4-62B3-427D-9CC4-2866BCC5C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2" name="Freeform 101">
              <a:extLst>
                <a:ext uri="{FF2B5EF4-FFF2-40B4-BE49-F238E27FC236}">
                  <a16:creationId xmlns:a16="http://schemas.microsoft.com/office/drawing/2014/main" id="{B8431750-422E-45F3-8AFC-01BEFA89E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3" name="Freeform 102">
              <a:extLst>
                <a:ext uri="{FF2B5EF4-FFF2-40B4-BE49-F238E27FC236}">
                  <a16:creationId xmlns:a16="http://schemas.microsoft.com/office/drawing/2014/main" id="{FBA6889C-BE7D-4572-9DC6-4D27BFEC2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1606550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4" name="Freeform 103">
              <a:extLst>
                <a:ext uri="{FF2B5EF4-FFF2-40B4-BE49-F238E27FC236}">
                  <a16:creationId xmlns:a16="http://schemas.microsoft.com/office/drawing/2014/main" id="{6EBED101-ACEE-46DE-AF75-0901EFD92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5" name="Freeform 104">
              <a:extLst>
                <a:ext uri="{FF2B5EF4-FFF2-40B4-BE49-F238E27FC236}">
                  <a16:creationId xmlns:a16="http://schemas.microsoft.com/office/drawing/2014/main" id="{737A9CE3-C266-4779-8EFB-D06386B2F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2638425"/>
              <a:ext cx="46037" cy="58738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6" name="Freeform 105">
              <a:extLst>
                <a:ext uri="{FF2B5EF4-FFF2-40B4-BE49-F238E27FC236}">
                  <a16:creationId xmlns:a16="http://schemas.microsoft.com/office/drawing/2014/main" id="{CD58F13D-5064-4C9F-8C1B-73ECE4F20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4987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7" name="Freeform 106">
              <a:extLst>
                <a:ext uri="{FF2B5EF4-FFF2-40B4-BE49-F238E27FC236}">
                  <a16:creationId xmlns:a16="http://schemas.microsoft.com/office/drawing/2014/main" id="{4E3DD78D-B633-4F7E-B460-24DDA9FDA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178117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8" name="Freeform 107">
              <a:extLst>
                <a:ext uri="{FF2B5EF4-FFF2-40B4-BE49-F238E27FC236}">
                  <a16:creationId xmlns:a16="http://schemas.microsoft.com/office/drawing/2014/main" id="{237DCB6F-509D-4C76-A9BF-B1E133767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0462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99" name="Freeform 108">
              <a:extLst>
                <a:ext uri="{FF2B5EF4-FFF2-40B4-BE49-F238E27FC236}">
                  <a16:creationId xmlns:a16="http://schemas.microsoft.com/office/drawing/2014/main" id="{8D5F9C8A-C11D-44BE-9588-281B34967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2254250"/>
              <a:ext cx="68263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0" name="Freeform 109">
              <a:extLst>
                <a:ext uri="{FF2B5EF4-FFF2-40B4-BE49-F238E27FC236}">
                  <a16:creationId xmlns:a16="http://schemas.microsoft.com/office/drawing/2014/main" id="{3E3E95F5-4082-4138-B0DB-56E290DDB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2740025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1" name="Freeform 110">
              <a:extLst>
                <a:ext uri="{FF2B5EF4-FFF2-40B4-BE49-F238E27FC236}">
                  <a16:creationId xmlns:a16="http://schemas.microsoft.com/office/drawing/2014/main" id="{371B43CB-F279-4D77-8DA8-8CCBF0F16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15176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2" name="Freeform 111">
              <a:extLst>
                <a:ext uri="{FF2B5EF4-FFF2-40B4-BE49-F238E27FC236}">
                  <a16:creationId xmlns:a16="http://schemas.microsoft.com/office/drawing/2014/main" id="{FE5847D7-D0DC-4B5F-B180-39DB72D1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15097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3" name="Freeform 112">
              <a:extLst>
                <a:ext uri="{FF2B5EF4-FFF2-40B4-BE49-F238E27FC236}">
                  <a16:creationId xmlns:a16="http://schemas.microsoft.com/office/drawing/2014/main" id="{49DDA7DF-8463-4A75-B767-B520211E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4" name="Freeform 113">
              <a:extLst>
                <a:ext uri="{FF2B5EF4-FFF2-40B4-BE49-F238E27FC236}">
                  <a16:creationId xmlns:a16="http://schemas.microsoft.com/office/drawing/2014/main" id="{F5E4BB57-7144-43C7-AE65-D935FAEE6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2225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5" name="Freeform 114">
              <a:extLst>
                <a:ext uri="{FF2B5EF4-FFF2-40B4-BE49-F238E27FC236}">
                  <a16:creationId xmlns:a16="http://schemas.microsoft.com/office/drawing/2014/main" id="{56872162-B50A-40B0-A491-9A7A565B7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07645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6" name="Freeform 115">
              <a:extLst>
                <a:ext uri="{FF2B5EF4-FFF2-40B4-BE49-F238E27FC236}">
                  <a16:creationId xmlns:a16="http://schemas.microsoft.com/office/drawing/2014/main" id="{EC51216A-9F15-4D6D-82D8-12CC749AB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7" name="Freeform 116">
              <a:extLst>
                <a:ext uri="{FF2B5EF4-FFF2-40B4-BE49-F238E27FC236}">
                  <a16:creationId xmlns:a16="http://schemas.microsoft.com/office/drawing/2014/main" id="{BB64477E-7229-4416-AA54-B693D0A46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8" name="Freeform 117">
              <a:extLst>
                <a:ext uri="{FF2B5EF4-FFF2-40B4-BE49-F238E27FC236}">
                  <a16:creationId xmlns:a16="http://schemas.microsoft.com/office/drawing/2014/main" id="{130BB39C-EC6D-40FD-97A8-202FE6383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09" name="Freeform 118">
              <a:extLst>
                <a:ext uri="{FF2B5EF4-FFF2-40B4-BE49-F238E27FC236}">
                  <a16:creationId xmlns:a16="http://schemas.microsoft.com/office/drawing/2014/main" id="{7BEC0C64-2F78-49C5-9585-32E84E6AA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0" name="Freeform 119">
              <a:extLst>
                <a:ext uri="{FF2B5EF4-FFF2-40B4-BE49-F238E27FC236}">
                  <a16:creationId xmlns:a16="http://schemas.microsoft.com/office/drawing/2014/main" id="{DCE82DEE-48F6-40BC-BA28-3B91D597B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1" name="Freeform 120">
              <a:extLst>
                <a:ext uri="{FF2B5EF4-FFF2-40B4-BE49-F238E27FC236}">
                  <a16:creationId xmlns:a16="http://schemas.microsoft.com/office/drawing/2014/main" id="{60D8EE14-386A-40AA-89F6-EB337B46C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2" name="Freeform 121">
              <a:extLst>
                <a:ext uri="{FF2B5EF4-FFF2-40B4-BE49-F238E27FC236}">
                  <a16:creationId xmlns:a16="http://schemas.microsoft.com/office/drawing/2014/main" id="{41CC05C9-70D6-4BD7-9687-AEFE9697F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3" name="Freeform 122">
              <a:extLst>
                <a:ext uri="{FF2B5EF4-FFF2-40B4-BE49-F238E27FC236}">
                  <a16:creationId xmlns:a16="http://schemas.microsoft.com/office/drawing/2014/main" id="{EBE4E190-FDC4-49A5-AF78-32D6C3434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8367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4" name="Freeform 123">
              <a:extLst>
                <a:ext uri="{FF2B5EF4-FFF2-40B4-BE49-F238E27FC236}">
                  <a16:creationId xmlns:a16="http://schemas.microsoft.com/office/drawing/2014/main" id="{FC21A7C6-6A18-40DA-89F6-3307940DF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5" name="Freeform 124">
              <a:extLst>
                <a:ext uri="{FF2B5EF4-FFF2-40B4-BE49-F238E27FC236}">
                  <a16:creationId xmlns:a16="http://schemas.microsoft.com/office/drawing/2014/main" id="{BFC33D67-74F4-412D-A39D-8E7F561EC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6" name="Freeform 125">
              <a:extLst>
                <a:ext uri="{FF2B5EF4-FFF2-40B4-BE49-F238E27FC236}">
                  <a16:creationId xmlns:a16="http://schemas.microsoft.com/office/drawing/2014/main" id="{CC205769-91F6-4F32-8E0F-34469FBF5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27225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7" name="Freeform 126">
              <a:extLst>
                <a:ext uri="{FF2B5EF4-FFF2-40B4-BE49-F238E27FC236}">
                  <a16:creationId xmlns:a16="http://schemas.microsoft.com/office/drawing/2014/main" id="{B2C3ADE3-CBD8-4214-BAB2-0AB14FC95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15287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8" name="Freeform 127">
              <a:extLst>
                <a:ext uri="{FF2B5EF4-FFF2-40B4-BE49-F238E27FC236}">
                  <a16:creationId xmlns:a16="http://schemas.microsoft.com/office/drawing/2014/main" id="{E645E2EB-CB92-408C-BD9C-5BB177514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15382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19" name="Freeform 128">
              <a:extLst>
                <a:ext uri="{FF2B5EF4-FFF2-40B4-BE49-F238E27FC236}">
                  <a16:creationId xmlns:a16="http://schemas.microsoft.com/office/drawing/2014/main" id="{B0393B34-B452-4B14-B0C9-491111500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2713038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0" name="Freeform 129">
              <a:extLst>
                <a:ext uri="{FF2B5EF4-FFF2-40B4-BE49-F238E27FC236}">
                  <a16:creationId xmlns:a16="http://schemas.microsoft.com/office/drawing/2014/main" id="{3DA888C8-C9FC-4DA7-93C9-472B62F69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1" name="Freeform 130">
              <a:extLst>
                <a:ext uri="{FF2B5EF4-FFF2-40B4-BE49-F238E27FC236}">
                  <a16:creationId xmlns:a16="http://schemas.microsoft.com/office/drawing/2014/main" id="{38DCF407-F0E8-4B1F-AD1E-D15F5F274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19462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2" name="Freeform 131">
              <a:extLst>
                <a:ext uri="{FF2B5EF4-FFF2-40B4-BE49-F238E27FC236}">
                  <a16:creationId xmlns:a16="http://schemas.microsoft.com/office/drawing/2014/main" id="{3CA7C53E-EF64-40FB-88F5-12E8C44F1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3" name="Freeform 132">
              <a:extLst>
                <a:ext uri="{FF2B5EF4-FFF2-40B4-BE49-F238E27FC236}">
                  <a16:creationId xmlns:a16="http://schemas.microsoft.com/office/drawing/2014/main" id="{6C5F3693-DBAA-4B82-BE39-1D8568750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4" name="Freeform 133">
              <a:extLst>
                <a:ext uri="{FF2B5EF4-FFF2-40B4-BE49-F238E27FC236}">
                  <a16:creationId xmlns:a16="http://schemas.microsoft.com/office/drawing/2014/main" id="{410FA03C-0E0E-4132-A364-6FD6C608D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5" name="Freeform 134">
              <a:extLst>
                <a:ext uri="{FF2B5EF4-FFF2-40B4-BE49-F238E27FC236}">
                  <a16:creationId xmlns:a16="http://schemas.microsoft.com/office/drawing/2014/main" id="{C24927D5-BD93-460F-9842-29D1509B2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6" name="Freeform 135">
              <a:extLst>
                <a:ext uri="{FF2B5EF4-FFF2-40B4-BE49-F238E27FC236}">
                  <a16:creationId xmlns:a16="http://schemas.microsoft.com/office/drawing/2014/main" id="{4FDC37C6-3F8F-4A29-86BE-3B1055FBD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16621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7" name="Freeform 136">
              <a:extLst>
                <a:ext uri="{FF2B5EF4-FFF2-40B4-BE49-F238E27FC236}">
                  <a16:creationId xmlns:a16="http://schemas.microsoft.com/office/drawing/2014/main" id="{714BBE3E-0B25-48BC-B544-7913A12D1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2598738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8" name="Freeform 137">
              <a:extLst>
                <a:ext uri="{FF2B5EF4-FFF2-40B4-BE49-F238E27FC236}">
                  <a16:creationId xmlns:a16="http://schemas.microsoft.com/office/drawing/2014/main" id="{479DD4CA-F5FA-47DA-B0D7-A1A2F6FD7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9" name="Freeform 138">
              <a:extLst>
                <a:ext uri="{FF2B5EF4-FFF2-40B4-BE49-F238E27FC236}">
                  <a16:creationId xmlns:a16="http://schemas.microsoft.com/office/drawing/2014/main" id="{B6F21850-DD51-4A19-A4F1-9D75503BD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0" name="Freeform 139">
              <a:extLst>
                <a:ext uri="{FF2B5EF4-FFF2-40B4-BE49-F238E27FC236}">
                  <a16:creationId xmlns:a16="http://schemas.microsoft.com/office/drawing/2014/main" id="{926E7387-F49A-4827-9F11-0CA6496B0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1" name="Freeform 140">
              <a:extLst>
                <a:ext uri="{FF2B5EF4-FFF2-40B4-BE49-F238E27FC236}">
                  <a16:creationId xmlns:a16="http://schemas.microsoft.com/office/drawing/2014/main" id="{10919503-8C1A-4A03-B538-C8197A15D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21939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2" name="Freeform 141">
              <a:extLst>
                <a:ext uri="{FF2B5EF4-FFF2-40B4-BE49-F238E27FC236}">
                  <a16:creationId xmlns:a16="http://schemas.microsoft.com/office/drawing/2014/main" id="{3E15B819-D8DC-444B-B2CD-E6961F151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2743200"/>
              <a:ext cx="25400" cy="74613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3" name="Freeform 142">
              <a:extLst>
                <a:ext uri="{FF2B5EF4-FFF2-40B4-BE49-F238E27FC236}">
                  <a16:creationId xmlns:a16="http://schemas.microsoft.com/office/drawing/2014/main" id="{6AEC19F4-A31A-4692-B1BE-91DE2C63D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5065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4" name="Freeform 143">
              <a:extLst>
                <a:ext uri="{FF2B5EF4-FFF2-40B4-BE49-F238E27FC236}">
                  <a16:creationId xmlns:a16="http://schemas.microsoft.com/office/drawing/2014/main" id="{7EB845B3-42AF-493B-8E50-7E121EE3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1751013"/>
              <a:ext cx="611188" cy="822325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18" name="Group 1817">
            <a:extLst>
              <a:ext uri="{FF2B5EF4-FFF2-40B4-BE49-F238E27FC236}">
                <a16:creationId xmlns:a16="http://schemas.microsoft.com/office/drawing/2014/main" id="{E0C30B64-2A8F-4756-85DA-96CD35E93D6E}"/>
              </a:ext>
            </a:extLst>
          </p:cNvPr>
          <p:cNvGrpSpPr/>
          <p:nvPr/>
        </p:nvGrpSpPr>
        <p:grpSpPr>
          <a:xfrm>
            <a:off x="2998791" y="4930165"/>
            <a:ext cx="966992" cy="966992"/>
            <a:chOff x="2640013" y="4716463"/>
            <a:chExt cx="1420812" cy="1420812"/>
          </a:xfrm>
        </p:grpSpPr>
        <p:sp>
          <p:nvSpPr>
            <p:cNvPr id="1893" name="Freeform 286">
              <a:extLst>
                <a:ext uri="{FF2B5EF4-FFF2-40B4-BE49-F238E27FC236}">
                  <a16:creationId xmlns:a16="http://schemas.microsoft.com/office/drawing/2014/main" id="{A87F0DD7-AE97-4768-8ED2-9066AA638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47164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4" name="Freeform 287">
              <a:extLst>
                <a:ext uri="{FF2B5EF4-FFF2-40B4-BE49-F238E27FC236}">
                  <a16:creationId xmlns:a16="http://schemas.microsoft.com/office/drawing/2014/main" id="{FA2307B3-6C65-497A-9D94-C68799226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51388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5" name="Freeform 288">
              <a:extLst>
                <a:ext uri="{FF2B5EF4-FFF2-40B4-BE49-F238E27FC236}">
                  <a16:creationId xmlns:a16="http://schemas.microsoft.com/office/drawing/2014/main" id="{0367EFC9-379B-4F4B-99BB-3D95392B1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625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6" name="Freeform 289">
              <a:extLst>
                <a:ext uri="{FF2B5EF4-FFF2-40B4-BE49-F238E27FC236}">
                  <a16:creationId xmlns:a16="http://schemas.microsoft.com/office/drawing/2014/main" id="{33F91127-084C-4F81-8224-E53F31881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48625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2"/>
                    <a:pt x="703" y="0"/>
                    <a:pt x="1569" y="0"/>
                  </a:cubicBezTo>
                  <a:cubicBezTo>
                    <a:pt x="2435" y="0"/>
                    <a:pt x="3137" y="702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7" name="Freeform 290">
              <a:extLst>
                <a:ext uri="{FF2B5EF4-FFF2-40B4-BE49-F238E27FC236}">
                  <a16:creationId xmlns:a16="http://schemas.microsoft.com/office/drawing/2014/main" id="{A6AD2A57-E4D1-4753-8403-15DFE82E4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831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8" name="Freeform 291">
              <a:extLst>
                <a:ext uri="{FF2B5EF4-FFF2-40B4-BE49-F238E27FC236}">
                  <a16:creationId xmlns:a16="http://schemas.microsoft.com/office/drawing/2014/main" id="{4CE61D6D-58E4-4158-AA75-E65A31BD5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958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5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9" name="Freeform 292">
              <a:extLst>
                <a:ext uri="{FF2B5EF4-FFF2-40B4-BE49-F238E27FC236}">
                  <a16:creationId xmlns:a16="http://schemas.microsoft.com/office/drawing/2014/main" id="{26F81444-7263-45A5-A70F-E24395CE1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4773613"/>
              <a:ext cx="14288" cy="6826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0" name="Freeform 293">
              <a:extLst>
                <a:ext uri="{FF2B5EF4-FFF2-40B4-BE49-F238E27FC236}">
                  <a16:creationId xmlns:a16="http://schemas.microsoft.com/office/drawing/2014/main" id="{C5DC7C47-1976-4A40-AEF6-3E8B1093B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60134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1" name="Freeform 294">
              <a:extLst>
                <a:ext uri="{FF2B5EF4-FFF2-40B4-BE49-F238E27FC236}">
                  <a16:creationId xmlns:a16="http://schemas.microsoft.com/office/drawing/2014/main" id="{69BC6FC8-7EA8-4C43-9285-8009C9A39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54324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2" name="Freeform 295">
              <a:extLst>
                <a:ext uri="{FF2B5EF4-FFF2-40B4-BE49-F238E27FC236}">
                  <a16:creationId xmlns:a16="http://schemas.microsoft.com/office/drawing/2014/main" id="{A0D28660-7EB6-46D2-B92F-82BA6F793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4086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3" name="Freeform 296">
              <a:extLst>
                <a:ext uri="{FF2B5EF4-FFF2-40B4-BE49-F238E27FC236}">
                  <a16:creationId xmlns:a16="http://schemas.microsoft.com/office/drawing/2014/main" id="{35C25A7A-D400-425F-B950-A7C10FDD8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49704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4" name="Freeform 297">
              <a:extLst>
                <a:ext uri="{FF2B5EF4-FFF2-40B4-BE49-F238E27FC236}">
                  <a16:creationId xmlns:a16="http://schemas.microsoft.com/office/drawing/2014/main" id="{6C6C2FB9-C0FB-46CD-A01E-42975831C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58308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5" name="Freeform 298">
              <a:extLst>
                <a:ext uri="{FF2B5EF4-FFF2-40B4-BE49-F238E27FC236}">
                  <a16:creationId xmlns:a16="http://schemas.microsoft.com/office/drawing/2014/main" id="{4A03DC93-1B6C-4F76-83B2-BD7126C50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58467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6" name="Freeform 299">
              <a:extLst>
                <a:ext uri="{FF2B5EF4-FFF2-40B4-BE49-F238E27FC236}">
                  <a16:creationId xmlns:a16="http://schemas.microsoft.com/office/drawing/2014/main" id="{282ED0F2-D262-4844-9252-800AF024B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4954588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7" name="Freeform 300">
              <a:extLst>
                <a:ext uri="{FF2B5EF4-FFF2-40B4-BE49-F238E27FC236}">
                  <a16:creationId xmlns:a16="http://schemas.microsoft.com/office/drawing/2014/main" id="{7459FAE6-5DF9-4673-8323-92034C54D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8260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3 h 180"/>
                <a:gd name="T6" fmla="*/ 86 w 101"/>
                <a:gd name="T7" fmla="*/ 3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3"/>
                  </a:lnTo>
                  <a:cubicBezTo>
                    <a:pt x="66" y="4"/>
                    <a:pt x="76" y="0"/>
                    <a:pt x="86" y="3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8" name="Freeform 301">
              <a:extLst>
                <a:ext uri="{FF2B5EF4-FFF2-40B4-BE49-F238E27FC236}">
                  <a16:creationId xmlns:a16="http://schemas.microsoft.com/office/drawing/2014/main" id="{C28B72ED-4FC8-4235-A089-C9AE98764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59626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9" name="Freeform 302">
              <a:extLst>
                <a:ext uri="{FF2B5EF4-FFF2-40B4-BE49-F238E27FC236}">
                  <a16:creationId xmlns:a16="http://schemas.microsoft.com/office/drawing/2014/main" id="{6F315778-5A7F-425A-A630-EC5D4A475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56562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0" name="Freeform 303">
              <a:extLst>
                <a:ext uri="{FF2B5EF4-FFF2-40B4-BE49-F238E27FC236}">
                  <a16:creationId xmlns:a16="http://schemas.microsoft.com/office/drawing/2014/main" id="{FEB0E1FE-0E62-4501-98E0-00C037C9B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51625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1" name="Freeform 304">
              <a:extLst>
                <a:ext uri="{FF2B5EF4-FFF2-40B4-BE49-F238E27FC236}">
                  <a16:creationId xmlns:a16="http://schemas.microsoft.com/office/drawing/2014/main" id="{DE0D593D-48F8-40A7-8B40-A17DB1205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51816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3" y="5"/>
                    <a:pt x="177" y="14"/>
                  </a:cubicBezTo>
                  <a:cubicBezTo>
                    <a:pt x="181" y="24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2" name="Freeform 305">
              <a:extLst>
                <a:ext uri="{FF2B5EF4-FFF2-40B4-BE49-F238E27FC236}">
                  <a16:creationId xmlns:a16="http://schemas.microsoft.com/office/drawing/2014/main" id="{C60B886C-5B42-4F6D-AC0E-E464F4418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5637213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3" name="Freeform 306">
              <a:extLst>
                <a:ext uri="{FF2B5EF4-FFF2-40B4-BE49-F238E27FC236}">
                  <a16:creationId xmlns:a16="http://schemas.microsoft.com/office/drawing/2014/main" id="{466195D6-B364-424A-B3D7-2C371AED3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5972175"/>
              <a:ext cx="36512" cy="6508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4" name="Freeform 307">
              <a:extLst>
                <a:ext uri="{FF2B5EF4-FFF2-40B4-BE49-F238E27FC236}">
                  <a16:creationId xmlns:a16="http://schemas.microsoft.com/office/drawing/2014/main" id="{CBB756AD-854D-4D47-B543-3AA842454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818063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5" name="Freeform 308">
              <a:extLst>
                <a:ext uri="{FF2B5EF4-FFF2-40B4-BE49-F238E27FC236}">
                  <a16:creationId xmlns:a16="http://schemas.microsoft.com/office/drawing/2014/main" id="{48B7BACF-EB8D-4105-ADC2-AEF6BD784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4789488"/>
              <a:ext cx="25400" cy="68262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6" name="Freeform 309">
              <a:extLst>
                <a:ext uri="{FF2B5EF4-FFF2-40B4-BE49-F238E27FC236}">
                  <a16:creationId xmlns:a16="http://schemas.microsoft.com/office/drawing/2014/main" id="{D87F8D8D-9455-4B09-B238-0A114EBD8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59975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7" name="Freeform 310">
              <a:extLst>
                <a:ext uri="{FF2B5EF4-FFF2-40B4-BE49-F238E27FC236}">
                  <a16:creationId xmlns:a16="http://schemas.microsoft.com/office/drawing/2014/main" id="{00ED8DC0-DD62-4581-94C6-A8ABD0924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55530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8" name="Freeform 311">
              <a:extLst>
                <a:ext uri="{FF2B5EF4-FFF2-40B4-BE49-F238E27FC236}">
                  <a16:creationId xmlns:a16="http://schemas.microsoft.com/office/drawing/2014/main" id="{D5976CAC-6611-407B-BB4B-DA369BA1B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52752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9" name="Freeform 312">
              <a:extLst>
                <a:ext uri="{FF2B5EF4-FFF2-40B4-BE49-F238E27FC236}">
                  <a16:creationId xmlns:a16="http://schemas.microsoft.com/office/drawing/2014/main" id="{A1666E9A-60CE-4CCB-BF88-318B24182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0752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0" name="Freeform 313">
              <a:extLst>
                <a:ext uri="{FF2B5EF4-FFF2-40B4-BE49-F238E27FC236}">
                  <a16:creationId xmlns:a16="http://schemas.microsoft.com/office/drawing/2014/main" id="{98881586-8B66-4A49-94A8-46F574A51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57340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1" name="Freeform 314">
              <a:extLst>
                <a:ext uri="{FF2B5EF4-FFF2-40B4-BE49-F238E27FC236}">
                  <a16:creationId xmlns:a16="http://schemas.microsoft.com/office/drawing/2014/main" id="{D380519E-D5A8-42FB-907E-2D2686500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592296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2" name="Freeform 315">
              <a:extLst>
                <a:ext uri="{FF2B5EF4-FFF2-40B4-BE49-F238E27FC236}">
                  <a16:creationId xmlns:a16="http://schemas.microsoft.com/office/drawing/2014/main" id="{A8449406-5674-4CB7-94B6-A681E9E24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4872038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3" name="Freeform 316">
              <a:extLst>
                <a:ext uri="{FF2B5EF4-FFF2-40B4-BE49-F238E27FC236}">
                  <a16:creationId xmlns:a16="http://schemas.microsoft.com/office/drawing/2014/main" id="{0BFD3FC9-9F5F-4463-94B0-AC5B03397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89108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4" name="Freeform 317">
              <a:extLst>
                <a:ext uri="{FF2B5EF4-FFF2-40B4-BE49-F238E27FC236}">
                  <a16:creationId xmlns:a16="http://schemas.microsoft.com/office/drawing/2014/main" id="{BD74140E-C464-406F-BEDB-3F15C8B3D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5903913"/>
              <a:ext cx="46037" cy="60325"/>
            </a:xfrm>
            <a:custGeom>
              <a:avLst/>
              <a:gdLst>
                <a:gd name="T0" fmla="*/ 10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0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0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2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0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5" name="Freeform 318">
              <a:extLst>
                <a:ext uri="{FF2B5EF4-FFF2-40B4-BE49-F238E27FC236}">
                  <a16:creationId xmlns:a16="http://schemas.microsoft.com/office/drawing/2014/main" id="{84EEB04F-D817-49AD-8F8A-B47EAB736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57626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6" name="Freeform 319">
              <a:extLst>
                <a:ext uri="{FF2B5EF4-FFF2-40B4-BE49-F238E27FC236}">
                  <a16:creationId xmlns:a16="http://schemas.microsoft.com/office/drawing/2014/main" id="{A1E3D0FA-2405-40D7-9B74-769D48351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5046663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7" name="Freeform 320">
              <a:extLst>
                <a:ext uri="{FF2B5EF4-FFF2-40B4-BE49-F238E27FC236}">
                  <a16:creationId xmlns:a16="http://schemas.microsoft.com/office/drawing/2014/main" id="{E4BE102C-EC49-44B4-8822-CB15F550C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3101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8" name="Freeform 321">
              <a:extLst>
                <a:ext uri="{FF2B5EF4-FFF2-40B4-BE49-F238E27FC236}">
                  <a16:creationId xmlns:a16="http://schemas.microsoft.com/office/drawing/2014/main" id="{7E2560F4-959A-4DD9-A120-32484E841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5519738"/>
              <a:ext cx="68263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9" name="Freeform 322">
              <a:extLst>
                <a:ext uri="{FF2B5EF4-FFF2-40B4-BE49-F238E27FC236}">
                  <a16:creationId xmlns:a16="http://schemas.microsoft.com/office/drawing/2014/main" id="{DA7A618A-3867-4089-947E-5DD68B33C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6005513"/>
              <a:ext cx="25400" cy="68262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6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0" name="Freeform 323">
              <a:extLst>
                <a:ext uri="{FF2B5EF4-FFF2-40B4-BE49-F238E27FC236}">
                  <a16:creationId xmlns:a16="http://schemas.microsoft.com/office/drawing/2014/main" id="{5FC53A3B-E306-49A0-9AC2-8AE20BC7F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47815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1" name="Freeform 324">
              <a:extLst>
                <a:ext uri="{FF2B5EF4-FFF2-40B4-BE49-F238E27FC236}">
                  <a16:creationId xmlns:a16="http://schemas.microsoft.com/office/drawing/2014/main" id="{1A7557DA-F1DE-4A77-B903-147CB764C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47736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2" name="Freeform 325">
              <a:extLst>
                <a:ext uri="{FF2B5EF4-FFF2-40B4-BE49-F238E27FC236}">
                  <a16:creationId xmlns:a16="http://schemas.microsoft.com/office/drawing/2014/main" id="{EE57AFA6-BF4D-4954-8E26-16FFDD93F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60055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3" name="Freeform 326">
              <a:extLst>
                <a:ext uri="{FF2B5EF4-FFF2-40B4-BE49-F238E27FC236}">
                  <a16:creationId xmlns:a16="http://schemas.microsoft.com/office/drawing/2014/main" id="{F4493E92-4746-4C31-8220-B6F479352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4864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4" name="Freeform 327">
              <a:extLst>
                <a:ext uri="{FF2B5EF4-FFF2-40B4-BE49-F238E27FC236}">
                  <a16:creationId xmlns:a16="http://schemas.microsoft.com/office/drawing/2014/main" id="{22E07152-9F48-4DF7-B0CD-10DE7328B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341938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5" name="Freeform 328">
              <a:extLst>
                <a:ext uri="{FF2B5EF4-FFF2-40B4-BE49-F238E27FC236}">
                  <a16:creationId xmlns:a16="http://schemas.microsoft.com/office/drawing/2014/main" id="{7EEC4D5A-084F-4941-860F-F13346C57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5014913"/>
              <a:ext cx="65087" cy="55562"/>
            </a:xfrm>
            <a:custGeom>
              <a:avLst/>
              <a:gdLst>
                <a:gd name="T0" fmla="*/ 10 w 180"/>
                <a:gd name="T1" fmla="*/ 145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8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8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6" name="Freeform 329">
              <a:extLst>
                <a:ext uri="{FF2B5EF4-FFF2-40B4-BE49-F238E27FC236}">
                  <a16:creationId xmlns:a16="http://schemas.microsoft.com/office/drawing/2014/main" id="{647F7B8E-AE96-42B8-886F-EEB6E1CC3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5783263"/>
              <a:ext cx="65088" cy="55562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7" name="Freeform 330">
              <a:extLst>
                <a:ext uri="{FF2B5EF4-FFF2-40B4-BE49-F238E27FC236}">
                  <a16:creationId xmlns:a16="http://schemas.microsoft.com/office/drawing/2014/main" id="{7F823C9E-91A1-42F3-BA3E-E74FBB130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58816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8" name="Freeform 331">
              <a:extLst>
                <a:ext uri="{FF2B5EF4-FFF2-40B4-BE49-F238E27FC236}">
                  <a16:creationId xmlns:a16="http://schemas.microsoft.com/office/drawing/2014/main" id="{080C5DE7-D474-4F91-B2E8-1F7DA2F34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4908550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9" name="Freeform 332">
              <a:extLst>
                <a:ext uri="{FF2B5EF4-FFF2-40B4-BE49-F238E27FC236}">
                  <a16:creationId xmlns:a16="http://schemas.microsoft.com/office/drawing/2014/main" id="{8B0FF65C-A98A-4ED7-8CEA-829A8DAE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48498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0" name="Freeform 333">
              <a:extLst>
                <a:ext uri="{FF2B5EF4-FFF2-40B4-BE49-F238E27FC236}">
                  <a16:creationId xmlns:a16="http://schemas.microsoft.com/office/drawing/2014/main" id="{A8B17B59-82C5-4BD4-9C03-C6AC2FBD8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59340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1" name="Freeform 334">
              <a:extLst>
                <a:ext uri="{FF2B5EF4-FFF2-40B4-BE49-F238E27FC236}">
                  <a16:creationId xmlns:a16="http://schemas.microsoft.com/office/drawing/2014/main" id="{290ADAA5-35B9-4F1A-BA53-0EFB3C538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5705475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2" name="Freeform 335">
              <a:extLst>
                <a:ext uri="{FF2B5EF4-FFF2-40B4-BE49-F238E27FC236}">
                  <a16:creationId xmlns:a16="http://schemas.microsoft.com/office/drawing/2014/main" id="{F4AEB004-AD4E-48C7-BDC9-0A4981087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51006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7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7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3" name="Freeform 336">
              <a:extLst>
                <a:ext uri="{FF2B5EF4-FFF2-40B4-BE49-F238E27FC236}">
                  <a16:creationId xmlns:a16="http://schemas.microsoft.com/office/drawing/2014/main" id="{BC4B50E6-6D81-4D2D-8115-D4F19C95B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5238750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4" name="Freeform 337">
              <a:extLst>
                <a:ext uri="{FF2B5EF4-FFF2-40B4-BE49-F238E27FC236}">
                  <a16:creationId xmlns:a16="http://schemas.microsoft.com/office/drawing/2014/main" id="{B5AFA1E7-2985-4AD0-BE16-C037D1605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5578475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5" name="Freeform 338">
              <a:extLst>
                <a:ext uri="{FF2B5EF4-FFF2-40B4-BE49-F238E27FC236}">
                  <a16:creationId xmlns:a16="http://schemas.microsoft.com/office/drawing/2014/main" id="{C5A8ABB2-AFF6-4A49-8422-4D4923F16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59864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6" name="Freeform 339">
              <a:extLst>
                <a:ext uri="{FF2B5EF4-FFF2-40B4-BE49-F238E27FC236}">
                  <a16:creationId xmlns:a16="http://schemas.microsoft.com/office/drawing/2014/main" id="{EDC354F1-3244-4CC9-B6EB-81CB158DB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47926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7" name="Freeform 340">
              <a:extLst>
                <a:ext uri="{FF2B5EF4-FFF2-40B4-BE49-F238E27FC236}">
                  <a16:creationId xmlns:a16="http://schemas.microsoft.com/office/drawing/2014/main" id="{08EBE641-3176-4F05-BC9C-601451AEE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48021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8" name="Freeform 341">
              <a:extLst>
                <a:ext uri="{FF2B5EF4-FFF2-40B4-BE49-F238E27FC236}">
                  <a16:creationId xmlns:a16="http://schemas.microsoft.com/office/drawing/2014/main" id="{EB42F26F-3316-4C74-AA34-624D76C18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5978525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9" name="Freeform 342">
              <a:extLst>
                <a:ext uri="{FF2B5EF4-FFF2-40B4-BE49-F238E27FC236}">
                  <a16:creationId xmlns:a16="http://schemas.microsoft.com/office/drawing/2014/main" id="{A61DB9E2-4B8A-4A43-8E55-DBF073942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560546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0" name="Freeform 343">
              <a:extLst>
                <a:ext uri="{FF2B5EF4-FFF2-40B4-BE49-F238E27FC236}">
                  <a16:creationId xmlns:a16="http://schemas.microsoft.com/office/drawing/2014/main" id="{1D5AF872-62E3-4598-A022-9248F5973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52101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4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1" name="Freeform 344">
              <a:extLst>
                <a:ext uri="{FF2B5EF4-FFF2-40B4-BE49-F238E27FC236}">
                  <a16:creationId xmlns:a16="http://schemas.microsoft.com/office/drawing/2014/main" id="{AA7BAE98-BA0A-4315-A026-35A5F6282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5127625"/>
              <a:ext cx="71438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2" name="Freeform 345">
              <a:extLst>
                <a:ext uri="{FF2B5EF4-FFF2-40B4-BE49-F238E27FC236}">
                  <a16:creationId xmlns:a16="http://schemas.microsoft.com/office/drawing/2014/main" id="{F144C047-DF1D-477E-A5C5-76B277309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568007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3" name="Freeform 346">
              <a:extLst>
                <a:ext uri="{FF2B5EF4-FFF2-40B4-BE49-F238E27FC236}">
                  <a16:creationId xmlns:a16="http://schemas.microsoft.com/office/drawing/2014/main" id="{2DE33150-2684-4275-A7D2-DBF3B03C5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59467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" name="Freeform 347">
              <a:extLst>
                <a:ext uri="{FF2B5EF4-FFF2-40B4-BE49-F238E27FC236}">
                  <a16:creationId xmlns:a16="http://schemas.microsoft.com/office/drawing/2014/main" id="{5FBE0502-8E6B-48EC-AF1C-7E0F5EB2D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4837113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5" name="Freeform 348">
              <a:extLst>
                <a:ext uri="{FF2B5EF4-FFF2-40B4-BE49-F238E27FC236}">
                  <a16:creationId xmlns:a16="http://schemas.microsoft.com/office/drawing/2014/main" id="{C7ECC043-0B2B-4FD9-9449-25A07023C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49260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6" name="Freeform 349">
              <a:extLst>
                <a:ext uri="{FF2B5EF4-FFF2-40B4-BE49-F238E27FC236}">
                  <a16:creationId xmlns:a16="http://schemas.microsoft.com/office/drawing/2014/main" id="{F0A15DE4-4924-4508-962F-AA98F288D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5864225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7" name="Freeform 350">
              <a:extLst>
                <a:ext uri="{FF2B5EF4-FFF2-40B4-BE49-F238E27FC236}">
                  <a16:creationId xmlns:a16="http://schemas.microsoft.com/office/drawing/2014/main" id="{3FDFE4B6-F410-4785-BD23-CFD84E70B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5805488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8" name="Freeform 351">
              <a:extLst>
                <a:ext uri="{FF2B5EF4-FFF2-40B4-BE49-F238E27FC236}">
                  <a16:creationId xmlns:a16="http://schemas.microsoft.com/office/drawing/2014/main" id="{898FC268-E58C-46D7-A38B-7E4DBDF60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49926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9" name="Freeform 352">
              <a:extLst>
                <a:ext uri="{FF2B5EF4-FFF2-40B4-BE49-F238E27FC236}">
                  <a16:creationId xmlns:a16="http://schemas.microsoft.com/office/drawing/2014/main" id="{384D8974-D895-464C-873C-EDB0F8F1B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53705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0" name="Freeform 353">
              <a:extLst>
                <a:ext uri="{FF2B5EF4-FFF2-40B4-BE49-F238E27FC236}">
                  <a16:creationId xmlns:a16="http://schemas.microsoft.com/office/drawing/2014/main" id="{8D4A7D29-0B48-4C8C-80BA-D9794AE5B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54578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1" name="Freeform 354">
              <a:extLst>
                <a:ext uri="{FF2B5EF4-FFF2-40B4-BE49-F238E27FC236}">
                  <a16:creationId xmlns:a16="http://schemas.microsoft.com/office/drawing/2014/main" id="{66E07101-1DE0-417A-B185-84BD791F0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600868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2" name="Freeform 355">
              <a:extLst>
                <a:ext uri="{FF2B5EF4-FFF2-40B4-BE49-F238E27FC236}">
                  <a16:creationId xmlns:a16="http://schemas.microsoft.com/office/drawing/2014/main" id="{3B4F6546-02CA-4486-A991-CB7F8CE8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47704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3" name="Freeform 356">
              <a:extLst>
                <a:ext uri="{FF2B5EF4-FFF2-40B4-BE49-F238E27FC236}">
                  <a16:creationId xmlns:a16="http://schemas.microsoft.com/office/drawing/2014/main" id="{0C498538-3C90-4652-B3C3-1C5E8AEF4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5049838"/>
              <a:ext cx="630238" cy="685800"/>
            </a:xfrm>
            <a:custGeom>
              <a:avLst/>
              <a:gdLst>
                <a:gd name="T0" fmla="*/ 757 w 1751"/>
                <a:gd name="T1" fmla="*/ 1533 h 1906"/>
                <a:gd name="T2" fmla="*/ 879 w 1751"/>
                <a:gd name="T3" fmla="*/ 1083 h 1906"/>
                <a:gd name="T4" fmla="*/ 1190 w 1751"/>
                <a:gd name="T5" fmla="*/ 973 h 1906"/>
                <a:gd name="T6" fmla="*/ 1267 w 1751"/>
                <a:gd name="T7" fmla="*/ 658 h 1906"/>
                <a:gd name="T8" fmla="*/ 966 w 1751"/>
                <a:gd name="T9" fmla="*/ 766 h 1906"/>
                <a:gd name="T10" fmla="*/ 1174 w 1751"/>
                <a:gd name="T11" fmla="*/ 0 h 1906"/>
                <a:gd name="T12" fmla="*/ 604 w 1751"/>
                <a:gd name="T13" fmla="*/ 0 h 1906"/>
                <a:gd name="T14" fmla="*/ 342 w 1751"/>
                <a:gd name="T15" fmla="*/ 990 h 1906"/>
                <a:gd name="T16" fmla="*/ 73 w 1751"/>
                <a:gd name="T17" fmla="*/ 1086 h 1906"/>
                <a:gd name="T18" fmla="*/ 0 w 1751"/>
                <a:gd name="T19" fmla="*/ 1394 h 1906"/>
                <a:gd name="T20" fmla="*/ 259 w 1751"/>
                <a:gd name="T21" fmla="*/ 1302 h 1906"/>
                <a:gd name="T22" fmla="*/ 99 w 1751"/>
                <a:gd name="T23" fmla="*/ 1905 h 1906"/>
                <a:gd name="T24" fmla="*/ 1638 w 1751"/>
                <a:gd name="T25" fmla="*/ 1905 h 1906"/>
                <a:gd name="T26" fmla="*/ 1750 w 1751"/>
                <a:gd name="T27" fmla="*/ 1533 h 1906"/>
                <a:gd name="T28" fmla="*/ 757 w 1751"/>
                <a:gd name="T29" fmla="*/ 1533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1" h="1906">
                  <a:moveTo>
                    <a:pt x="757" y="1533"/>
                  </a:moveTo>
                  <a:lnTo>
                    <a:pt x="879" y="1083"/>
                  </a:lnTo>
                  <a:lnTo>
                    <a:pt x="1190" y="973"/>
                  </a:lnTo>
                  <a:lnTo>
                    <a:pt x="1267" y="658"/>
                  </a:lnTo>
                  <a:lnTo>
                    <a:pt x="966" y="766"/>
                  </a:lnTo>
                  <a:lnTo>
                    <a:pt x="1174" y="0"/>
                  </a:lnTo>
                  <a:lnTo>
                    <a:pt x="604" y="0"/>
                  </a:lnTo>
                  <a:lnTo>
                    <a:pt x="342" y="990"/>
                  </a:lnTo>
                  <a:lnTo>
                    <a:pt x="73" y="1086"/>
                  </a:lnTo>
                  <a:lnTo>
                    <a:pt x="0" y="1394"/>
                  </a:lnTo>
                  <a:lnTo>
                    <a:pt x="259" y="1302"/>
                  </a:lnTo>
                  <a:lnTo>
                    <a:pt x="99" y="1905"/>
                  </a:lnTo>
                  <a:lnTo>
                    <a:pt x="1638" y="1905"/>
                  </a:lnTo>
                  <a:lnTo>
                    <a:pt x="1750" y="1533"/>
                  </a:lnTo>
                  <a:lnTo>
                    <a:pt x="757" y="153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19" name="Group 1818">
            <a:extLst>
              <a:ext uri="{FF2B5EF4-FFF2-40B4-BE49-F238E27FC236}">
                <a16:creationId xmlns:a16="http://schemas.microsoft.com/office/drawing/2014/main" id="{AC220162-E031-418D-96C8-9663167385F6}"/>
              </a:ext>
            </a:extLst>
          </p:cNvPr>
          <p:cNvGrpSpPr/>
          <p:nvPr/>
        </p:nvGrpSpPr>
        <p:grpSpPr>
          <a:xfrm>
            <a:off x="2998791" y="2945504"/>
            <a:ext cx="966992" cy="966992"/>
            <a:chOff x="2640013" y="3084513"/>
            <a:chExt cx="1420812" cy="1420812"/>
          </a:xfrm>
        </p:grpSpPr>
        <p:sp>
          <p:nvSpPr>
            <p:cNvPr id="1820" name="Freeform 429">
              <a:extLst>
                <a:ext uri="{FF2B5EF4-FFF2-40B4-BE49-F238E27FC236}">
                  <a16:creationId xmlns:a16="http://schemas.microsoft.com/office/drawing/2014/main" id="{E5103DE8-16D5-41C5-B19B-91C725960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3084513"/>
              <a:ext cx="1420812" cy="1420812"/>
            </a:xfrm>
            <a:custGeom>
              <a:avLst/>
              <a:gdLst>
                <a:gd name="T0" fmla="*/ 1973 w 3947"/>
                <a:gd name="T1" fmla="*/ 3946 h 3947"/>
                <a:gd name="T2" fmla="*/ 0 w 3947"/>
                <a:gd name="T3" fmla="*/ 1973 h 3947"/>
                <a:gd name="T4" fmla="*/ 1973 w 3947"/>
                <a:gd name="T5" fmla="*/ 0 h 3947"/>
                <a:gd name="T6" fmla="*/ 3946 w 3947"/>
                <a:gd name="T7" fmla="*/ 1973 h 3947"/>
                <a:gd name="T8" fmla="*/ 1973 w 3947"/>
                <a:gd name="T9" fmla="*/ 3946 h 3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7">
                  <a:moveTo>
                    <a:pt x="1973" y="3946"/>
                  </a:moveTo>
                  <a:cubicBezTo>
                    <a:pt x="883" y="3946"/>
                    <a:pt x="0" y="3062"/>
                    <a:pt x="0" y="1973"/>
                  </a:cubicBezTo>
                  <a:cubicBezTo>
                    <a:pt x="0" y="883"/>
                    <a:pt x="883" y="0"/>
                    <a:pt x="1973" y="0"/>
                  </a:cubicBezTo>
                  <a:cubicBezTo>
                    <a:pt x="3063" y="0"/>
                    <a:pt x="3946" y="883"/>
                    <a:pt x="3946" y="1973"/>
                  </a:cubicBezTo>
                  <a:cubicBezTo>
                    <a:pt x="3946" y="3062"/>
                    <a:pt x="3063" y="3946"/>
                    <a:pt x="1973" y="3946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1" name="Freeform 430">
              <a:extLst>
                <a:ext uri="{FF2B5EF4-FFF2-40B4-BE49-F238E27FC236}">
                  <a16:creationId xmlns:a16="http://schemas.microsoft.com/office/drawing/2014/main" id="{4F98DC5D-2C5F-4EBD-85F9-610844917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3119438"/>
              <a:ext cx="1352550" cy="1352550"/>
            </a:xfrm>
            <a:custGeom>
              <a:avLst/>
              <a:gdLst>
                <a:gd name="T0" fmla="*/ 1879 w 3758"/>
                <a:gd name="T1" fmla="*/ 3756 h 3757"/>
                <a:gd name="T2" fmla="*/ 0 w 3758"/>
                <a:gd name="T3" fmla="*/ 1878 h 3757"/>
                <a:gd name="T4" fmla="*/ 1879 w 3758"/>
                <a:gd name="T5" fmla="*/ 0 h 3757"/>
                <a:gd name="T6" fmla="*/ 3757 w 3758"/>
                <a:gd name="T7" fmla="*/ 1878 h 3757"/>
                <a:gd name="T8" fmla="*/ 1879 w 3758"/>
                <a:gd name="T9" fmla="*/ 3756 h 3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7">
                  <a:moveTo>
                    <a:pt x="1879" y="3756"/>
                  </a:moveTo>
                  <a:cubicBezTo>
                    <a:pt x="841" y="3756"/>
                    <a:pt x="0" y="2915"/>
                    <a:pt x="0" y="1878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8"/>
                  </a:cubicBezTo>
                  <a:cubicBezTo>
                    <a:pt x="3757" y="2915"/>
                    <a:pt x="2916" y="3756"/>
                    <a:pt x="1879" y="3756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2" name="Freeform 431">
              <a:extLst>
                <a:ext uri="{FF2B5EF4-FFF2-40B4-BE49-F238E27FC236}">
                  <a16:creationId xmlns:a16="http://schemas.microsoft.com/office/drawing/2014/main" id="{FBE03C99-C7E4-4ED9-A378-DC8D54531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3130550"/>
              <a:ext cx="1143000" cy="1339850"/>
            </a:xfrm>
            <a:custGeom>
              <a:avLst/>
              <a:gdLst>
                <a:gd name="T0" fmla="*/ 1879 w 3177"/>
                <a:gd name="T1" fmla="*/ 3722 h 3723"/>
                <a:gd name="T2" fmla="*/ 0 w 3177"/>
                <a:gd name="T3" fmla="*/ 1844 h 3723"/>
                <a:gd name="T4" fmla="*/ 1521 w 3177"/>
                <a:gd name="T5" fmla="*/ 0 h 3723"/>
                <a:gd name="T6" fmla="*/ 940 w 3177"/>
                <a:gd name="T7" fmla="*/ 1358 h 3723"/>
                <a:gd name="T8" fmla="*/ 2818 w 3177"/>
                <a:gd name="T9" fmla="*/ 3236 h 3723"/>
                <a:gd name="T10" fmla="*/ 3176 w 3177"/>
                <a:gd name="T11" fmla="*/ 3202 h 3723"/>
                <a:gd name="T12" fmla="*/ 1879 w 3177"/>
                <a:gd name="T13" fmla="*/ 3722 h 3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3">
                  <a:moveTo>
                    <a:pt x="1879" y="3722"/>
                  </a:moveTo>
                  <a:cubicBezTo>
                    <a:pt x="841" y="3722"/>
                    <a:pt x="0" y="2881"/>
                    <a:pt x="0" y="1844"/>
                  </a:cubicBezTo>
                  <a:cubicBezTo>
                    <a:pt x="0" y="929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8"/>
                  </a:cubicBezTo>
                  <a:cubicBezTo>
                    <a:pt x="940" y="2395"/>
                    <a:pt x="1781" y="3236"/>
                    <a:pt x="2818" y="3236"/>
                  </a:cubicBezTo>
                  <a:cubicBezTo>
                    <a:pt x="2941" y="3236"/>
                    <a:pt x="3060" y="3224"/>
                    <a:pt x="3176" y="3202"/>
                  </a:cubicBezTo>
                  <a:cubicBezTo>
                    <a:pt x="2839" y="3524"/>
                    <a:pt x="2382" y="3722"/>
                    <a:pt x="1879" y="3722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3" name="Freeform 432">
              <a:extLst>
                <a:ext uri="{FF2B5EF4-FFF2-40B4-BE49-F238E27FC236}">
                  <a16:creationId xmlns:a16="http://schemas.microsoft.com/office/drawing/2014/main" id="{B13F0301-8314-4F30-A3D8-5534436D1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3230563"/>
              <a:ext cx="1130300" cy="1128712"/>
            </a:xfrm>
            <a:custGeom>
              <a:avLst/>
              <a:gdLst>
                <a:gd name="T0" fmla="*/ 1569 w 3138"/>
                <a:gd name="T1" fmla="*/ 3136 h 3137"/>
                <a:gd name="T2" fmla="*/ 0 w 3138"/>
                <a:gd name="T3" fmla="*/ 1568 h 3137"/>
                <a:gd name="T4" fmla="*/ 1569 w 3138"/>
                <a:gd name="T5" fmla="*/ 0 h 3137"/>
                <a:gd name="T6" fmla="*/ 3137 w 3138"/>
                <a:gd name="T7" fmla="*/ 1568 h 3137"/>
                <a:gd name="T8" fmla="*/ 1569 w 3138"/>
                <a:gd name="T9" fmla="*/ 3136 h 3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7">
                  <a:moveTo>
                    <a:pt x="1569" y="3136"/>
                  </a:moveTo>
                  <a:cubicBezTo>
                    <a:pt x="703" y="3136"/>
                    <a:pt x="0" y="2433"/>
                    <a:pt x="0" y="1568"/>
                  </a:cubicBezTo>
                  <a:cubicBezTo>
                    <a:pt x="0" y="702"/>
                    <a:pt x="703" y="0"/>
                    <a:pt x="1569" y="0"/>
                  </a:cubicBezTo>
                  <a:cubicBezTo>
                    <a:pt x="2435" y="0"/>
                    <a:pt x="3137" y="702"/>
                    <a:pt x="3137" y="1568"/>
                  </a:cubicBezTo>
                  <a:cubicBezTo>
                    <a:pt x="3137" y="2433"/>
                    <a:pt x="2435" y="3136"/>
                    <a:pt x="1569" y="3136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4" name="Freeform 433">
              <a:extLst>
                <a:ext uri="{FF2B5EF4-FFF2-40B4-BE49-F238E27FC236}">
                  <a16:creationId xmlns:a16="http://schemas.microsoft.com/office/drawing/2014/main" id="{88D708BE-788D-4D7A-A2DC-56F4D8D29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3251200"/>
              <a:ext cx="1089025" cy="1089025"/>
            </a:xfrm>
            <a:custGeom>
              <a:avLst/>
              <a:gdLst>
                <a:gd name="T0" fmla="*/ 1512 w 3024"/>
                <a:gd name="T1" fmla="*/ 3022 h 3023"/>
                <a:gd name="T2" fmla="*/ 0 w 3024"/>
                <a:gd name="T3" fmla="*/ 1511 h 3023"/>
                <a:gd name="T4" fmla="*/ 1512 w 3024"/>
                <a:gd name="T5" fmla="*/ 0 h 3023"/>
                <a:gd name="T6" fmla="*/ 3023 w 3024"/>
                <a:gd name="T7" fmla="*/ 1511 h 3023"/>
                <a:gd name="T8" fmla="*/ 1512 w 3024"/>
                <a:gd name="T9" fmla="*/ 3022 h 3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3">
                  <a:moveTo>
                    <a:pt x="1512" y="3022"/>
                  </a:moveTo>
                  <a:cubicBezTo>
                    <a:pt x="677" y="3022"/>
                    <a:pt x="0" y="2345"/>
                    <a:pt x="0" y="1511"/>
                  </a:cubicBezTo>
                  <a:cubicBezTo>
                    <a:pt x="0" y="676"/>
                    <a:pt x="677" y="0"/>
                    <a:pt x="1512" y="0"/>
                  </a:cubicBezTo>
                  <a:cubicBezTo>
                    <a:pt x="2347" y="0"/>
                    <a:pt x="3023" y="676"/>
                    <a:pt x="3023" y="1511"/>
                  </a:cubicBezTo>
                  <a:cubicBezTo>
                    <a:pt x="3023" y="2345"/>
                    <a:pt x="2347" y="3022"/>
                    <a:pt x="1512" y="3022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5" name="Freeform 434">
              <a:extLst>
                <a:ext uri="{FF2B5EF4-FFF2-40B4-BE49-F238E27FC236}">
                  <a16:creationId xmlns:a16="http://schemas.microsoft.com/office/drawing/2014/main" id="{B2A3EDD0-B40D-4B65-9F68-715C03C71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326390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5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5"/>
                    <a:pt x="1325" y="2662"/>
                    <a:pt x="2160" y="2662"/>
                  </a:cubicBezTo>
                  <a:cubicBezTo>
                    <a:pt x="2273" y="2662"/>
                    <a:pt x="2385" y="2649"/>
                    <a:pt x="2491" y="2626"/>
                  </a:cubicBezTo>
                  <a:cubicBezTo>
                    <a:pt x="2227" y="2850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6" name="Freeform 435">
              <a:extLst>
                <a:ext uri="{FF2B5EF4-FFF2-40B4-BE49-F238E27FC236}">
                  <a16:creationId xmlns:a16="http://schemas.microsoft.com/office/drawing/2014/main" id="{B284C547-9D0A-46D8-9DF6-2EDE3D64E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3141663"/>
              <a:ext cx="14288" cy="68262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8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8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79"/>
                    <a:pt x="28" y="188"/>
                    <a:pt x="18" y="188"/>
                  </a:cubicBezTo>
                  <a:cubicBezTo>
                    <a:pt x="8" y="188"/>
                    <a:pt x="0" y="179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7" name="Freeform 436">
              <a:extLst>
                <a:ext uri="{FF2B5EF4-FFF2-40B4-BE49-F238E27FC236}">
                  <a16:creationId xmlns:a16="http://schemas.microsoft.com/office/drawing/2014/main" id="{9DD9B518-437D-4048-8ECD-4D35A9FC6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4381500"/>
              <a:ext cx="14287" cy="68263"/>
            </a:xfrm>
            <a:custGeom>
              <a:avLst/>
              <a:gdLst>
                <a:gd name="T0" fmla="*/ 0 w 38"/>
                <a:gd name="T1" fmla="*/ 169 h 189"/>
                <a:gd name="T2" fmla="*/ 0 w 38"/>
                <a:gd name="T3" fmla="*/ 18 h 189"/>
                <a:gd name="T4" fmla="*/ 18 w 38"/>
                <a:gd name="T5" fmla="*/ 0 h 189"/>
                <a:gd name="T6" fmla="*/ 37 w 38"/>
                <a:gd name="T7" fmla="*/ 18 h 189"/>
                <a:gd name="T8" fmla="*/ 37 w 38"/>
                <a:gd name="T9" fmla="*/ 169 h 189"/>
                <a:gd name="T10" fmla="*/ 18 w 38"/>
                <a:gd name="T11" fmla="*/ 188 h 189"/>
                <a:gd name="T12" fmla="*/ 0 w 38"/>
                <a:gd name="T13" fmla="*/ 16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69"/>
                  </a:moveTo>
                  <a:lnTo>
                    <a:pt x="0" y="18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8"/>
                  </a:cubicBezTo>
                  <a:lnTo>
                    <a:pt x="37" y="169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8" name="Freeform 437">
              <a:extLst>
                <a:ext uri="{FF2B5EF4-FFF2-40B4-BE49-F238E27FC236}">
                  <a16:creationId xmlns:a16="http://schemas.microsoft.com/office/drawing/2014/main" id="{43B3F862-B955-46C5-ADB2-E2CA40F28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3800475"/>
              <a:ext cx="68263" cy="12700"/>
            </a:xfrm>
            <a:custGeom>
              <a:avLst/>
              <a:gdLst>
                <a:gd name="T0" fmla="*/ 19 w 189"/>
                <a:gd name="T1" fmla="*/ 36 h 37"/>
                <a:gd name="T2" fmla="*/ 0 w 189"/>
                <a:gd name="T3" fmla="*/ 19 h 37"/>
                <a:gd name="T4" fmla="*/ 19 w 189"/>
                <a:gd name="T5" fmla="*/ 0 h 37"/>
                <a:gd name="T6" fmla="*/ 170 w 189"/>
                <a:gd name="T7" fmla="*/ 0 h 37"/>
                <a:gd name="T8" fmla="*/ 188 w 189"/>
                <a:gd name="T9" fmla="*/ 19 h 37"/>
                <a:gd name="T10" fmla="*/ 170 w 189"/>
                <a:gd name="T11" fmla="*/ 36 h 37"/>
                <a:gd name="T12" fmla="*/ 19 w 189"/>
                <a:gd name="T1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7">
                  <a:moveTo>
                    <a:pt x="19" y="36"/>
                  </a:moveTo>
                  <a:cubicBezTo>
                    <a:pt x="9" y="36"/>
                    <a:pt x="0" y="29"/>
                    <a:pt x="0" y="19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9"/>
                  </a:cubicBezTo>
                  <a:cubicBezTo>
                    <a:pt x="188" y="29"/>
                    <a:pt x="180" y="36"/>
                    <a:pt x="170" y="36"/>
                  </a:cubicBezTo>
                  <a:lnTo>
                    <a:pt x="19" y="36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9" name="Freeform 438">
              <a:extLst>
                <a:ext uri="{FF2B5EF4-FFF2-40B4-BE49-F238E27FC236}">
                  <a16:creationId xmlns:a16="http://schemas.microsoft.com/office/drawing/2014/main" id="{22CB2C2E-C3EB-43B5-9C62-411316C73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377666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9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9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9"/>
                    <a:pt x="0" y="19"/>
                  </a:cubicBezTo>
                  <a:cubicBezTo>
                    <a:pt x="0" y="9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9"/>
                    <a:pt x="188" y="19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0" name="Freeform 439">
              <a:extLst>
                <a:ext uri="{FF2B5EF4-FFF2-40B4-BE49-F238E27FC236}">
                  <a16:creationId xmlns:a16="http://schemas.microsoft.com/office/drawing/2014/main" id="{010921CA-EE60-4E3D-ABA7-5969B5EF0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3338513"/>
              <a:ext cx="53975" cy="52387"/>
            </a:xfrm>
            <a:custGeom>
              <a:avLst/>
              <a:gdLst>
                <a:gd name="T0" fmla="*/ 7 w 148"/>
                <a:gd name="T1" fmla="*/ 141 h 147"/>
                <a:gd name="T2" fmla="*/ 7 w 148"/>
                <a:gd name="T3" fmla="*/ 114 h 147"/>
                <a:gd name="T4" fmla="*/ 114 w 148"/>
                <a:gd name="T5" fmla="*/ 8 h 147"/>
                <a:gd name="T6" fmla="*/ 140 w 148"/>
                <a:gd name="T7" fmla="*/ 8 h 147"/>
                <a:gd name="T8" fmla="*/ 140 w 148"/>
                <a:gd name="T9" fmla="*/ 34 h 147"/>
                <a:gd name="T10" fmla="*/ 33 w 148"/>
                <a:gd name="T11" fmla="*/ 141 h 147"/>
                <a:gd name="T12" fmla="*/ 20 w 148"/>
                <a:gd name="T13" fmla="*/ 146 h 147"/>
                <a:gd name="T14" fmla="*/ 7 w 148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1"/>
                  </a:moveTo>
                  <a:cubicBezTo>
                    <a:pt x="0" y="133"/>
                    <a:pt x="0" y="122"/>
                    <a:pt x="7" y="114"/>
                  </a:cubicBezTo>
                  <a:lnTo>
                    <a:pt x="114" y="8"/>
                  </a:lnTo>
                  <a:cubicBezTo>
                    <a:pt x="121" y="0"/>
                    <a:pt x="133" y="0"/>
                    <a:pt x="140" y="8"/>
                  </a:cubicBezTo>
                  <a:cubicBezTo>
                    <a:pt x="147" y="15"/>
                    <a:pt x="147" y="26"/>
                    <a:pt x="140" y="34"/>
                  </a:cubicBezTo>
                  <a:lnTo>
                    <a:pt x="33" y="141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1" name="Freeform 440">
              <a:extLst>
                <a:ext uri="{FF2B5EF4-FFF2-40B4-BE49-F238E27FC236}">
                  <a16:creationId xmlns:a16="http://schemas.microsoft.com/office/drawing/2014/main" id="{09FAD53A-681E-4720-8675-2A3770DC8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198938"/>
              <a:ext cx="53975" cy="52387"/>
            </a:xfrm>
            <a:custGeom>
              <a:avLst/>
              <a:gdLst>
                <a:gd name="T0" fmla="*/ 7 w 149"/>
                <a:gd name="T1" fmla="*/ 140 h 146"/>
                <a:gd name="T2" fmla="*/ 7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0 w 149"/>
                <a:gd name="T13" fmla="*/ 145 h 146"/>
                <a:gd name="T14" fmla="*/ 7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3"/>
                    <a:pt x="25" y="145"/>
                    <a:pt x="20" y="145"/>
                  </a:cubicBezTo>
                  <a:cubicBezTo>
                    <a:pt x="16" y="145"/>
                    <a:pt x="11" y="143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2" name="Freeform 441">
              <a:extLst>
                <a:ext uri="{FF2B5EF4-FFF2-40B4-BE49-F238E27FC236}">
                  <a16:creationId xmlns:a16="http://schemas.microsoft.com/office/drawing/2014/main" id="{B1909F81-7359-4B9D-A2BD-FDCD6915A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4214813"/>
              <a:ext cx="53975" cy="52387"/>
            </a:xfrm>
            <a:custGeom>
              <a:avLst/>
              <a:gdLst>
                <a:gd name="T0" fmla="*/ 114 w 149"/>
                <a:gd name="T1" fmla="*/ 141 h 147"/>
                <a:gd name="T2" fmla="*/ 8 w 149"/>
                <a:gd name="T3" fmla="*/ 34 h 147"/>
                <a:gd name="T4" fmla="*/ 8 w 149"/>
                <a:gd name="T5" fmla="*/ 8 h 147"/>
                <a:gd name="T6" fmla="*/ 34 w 149"/>
                <a:gd name="T7" fmla="*/ 8 h 147"/>
                <a:gd name="T8" fmla="*/ 140 w 149"/>
                <a:gd name="T9" fmla="*/ 115 h 147"/>
                <a:gd name="T10" fmla="*/ 140 w 149"/>
                <a:gd name="T11" fmla="*/ 141 h 147"/>
                <a:gd name="T12" fmla="*/ 127 w 149"/>
                <a:gd name="T13" fmla="*/ 146 h 147"/>
                <a:gd name="T14" fmla="*/ 114 w 149"/>
                <a:gd name="T15" fmla="*/ 14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1"/>
                  </a:moveTo>
                  <a:lnTo>
                    <a:pt x="8" y="34"/>
                  </a:lnTo>
                  <a:cubicBezTo>
                    <a:pt x="0" y="27"/>
                    <a:pt x="0" y="15"/>
                    <a:pt x="8" y="8"/>
                  </a:cubicBezTo>
                  <a:cubicBezTo>
                    <a:pt x="15" y="0"/>
                    <a:pt x="26" y="0"/>
                    <a:pt x="34" y="8"/>
                  </a:cubicBezTo>
                  <a:lnTo>
                    <a:pt x="140" y="115"/>
                  </a:lnTo>
                  <a:cubicBezTo>
                    <a:pt x="148" y="122"/>
                    <a:pt x="148" y="133"/>
                    <a:pt x="140" y="141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3" name="Freeform 442">
              <a:extLst>
                <a:ext uri="{FF2B5EF4-FFF2-40B4-BE49-F238E27FC236}">
                  <a16:creationId xmlns:a16="http://schemas.microsoft.com/office/drawing/2014/main" id="{8827C887-2EFC-4BCF-A128-70B1994F3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3322638"/>
              <a:ext cx="53975" cy="52387"/>
            </a:xfrm>
            <a:custGeom>
              <a:avLst/>
              <a:gdLst>
                <a:gd name="T0" fmla="*/ 114 w 148"/>
                <a:gd name="T1" fmla="*/ 140 h 146"/>
                <a:gd name="T2" fmla="*/ 7 w 148"/>
                <a:gd name="T3" fmla="*/ 33 h 146"/>
                <a:gd name="T4" fmla="*/ 7 w 148"/>
                <a:gd name="T5" fmla="*/ 7 h 146"/>
                <a:gd name="T6" fmla="*/ 33 w 148"/>
                <a:gd name="T7" fmla="*/ 7 h 146"/>
                <a:gd name="T8" fmla="*/ 140 w 148"/>
                <a:gd name="T9" fmla="*/ 114 h 146"/>
                <a:gd name="T10" fmla="*/ 140 w 148"/>
                <a:gd name="T11" fmla="*/ 140 h 146"/>
                <a:gd name="T12" fmla="*/ 127 w 148"/>
                <a:gd name="T13" fmla="*/ 145 h 146"/>
                <a:gd name="T14" fmla="*/ 114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3"/>
                    <a:pt x="132" y="145"/>
                    <a:pt x="127" y="145"/>
                  </a:cubicBezTo>
                  <a:cubicBezTo>
                    <a:pt x="122" y="145"/>
                    <a:pt x="118" y="143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" name="Freeform 443">
              <a:extLst>
                <a:ext uri="{FF2B5EF4-FFF2-40B4-BE49-F238E27FC236}">
                  <a16:creationId xmlns:a16="http://schemas.microsoft.com/office/drawing/2014/main" id="{33DEFD59-1C1C-46CA-989B-5C5AEB779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3194050"/>
              <a:ext cx="36512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7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5" name="Freeform 444">
              <a:extLst>
                <a:ext uri="{FF2B5EF4-FFF2-40B4-BE49-F238E27FC236}">
                  <a16:creationId xmlns:a16="http://schemas.microsoft.com/office/drawing/2014/main" id="{C95B1047-4F06-4427-9D72-80E147BE0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4330700"/>
              <a:ext cx="36513" cy="65088"/>
            </a:xfrm>
            <a:custGeom>
              <a:avLst/>
              <a:gdLst>
                <a:gd name="T0" fmla="*/ 14 w 100"/>
                <a:gd name="T1" fmla="*/ 177 h 180"/>
                <a:gd name="T2" fmla="*/ 4 w 100"/>
                <a:gd name="T3" fmla="*/ 153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7 h 180"/>
                <a:gd name="T12" fmla="*/ 21 w 100"/>
                <a:gd name="T13" fmla="*/ 179 h 180"/>
                <a:gd name="T14" fmla="*/ 14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7"/>
                  </a:moveTo>
                  <a:cubicBezTo>
                    <a:pt x="5" y="174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5" y="4"/>
                    <a:pt x="76" y="0"/>
                    <a:pt x="86" y="4"/>
                  </a:cubicBezTo>
                  <a:cubicBezTo>
                    <a:pt x="95" y="8"/>
                    <a:pt x="99" y="18"/>
                    <a:pt x="96" y="28"/>
                  </a:cubicBezTo>
                  <a:lnTo>
                    <a:pt x="38" y="167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6" name="Freeform 445">
              <a:extLst>
                <a:ext uri="{FF2B5EF4-FFF2-40B4-BE49-F238E27FC236}">
                  <a16:creationId xmlns:a16="http://schemas.microsoft.com/office/drawing/2014/main" id="{F25FFFA2-B793-4FED-A127-067C2936C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4024313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8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9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7" name="Freeform 446">
              <a:extLst>
                <a:ext uri="{FF2B5EF4-FFF2-40B4-BE49-F238E27FC236}">
                  <a16:creationId xmlns:a16="http://schemas.microsoft.com/office/drawing/2014/main" id="{B6AECB9A-B5F9-4EB6-877B-E76A1A774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3530600"/>
              <a:ext cx="65088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4"/>
                    <a:pt x="4" y="14"/>
                  </a:cubicBezTo>
                  <a:cubicBezTo>
                    <a:pt x="8" y="5"/>
                    <a:pt x="18" y="0"/>
                    <a:pt x="28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5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8" name="Freeform 447">
              <a:extLst>
                <a:ext uri="{FF2B5EF4-FFF2-40B4-BE49-F238E27FC236}">
                  <a16:creationId xmlns:a16="http://schemas.microsoft.com/office/drawing/2014/main" id="{EF38DD5B-ED94-4E38-931B-66E067856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3549650"/>
              <a:ext cx="65088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9" name="Freeform 448">
              <a:extLst>
                <a:ext uri="{FF2B5EF4-FFF2-40B4-BE49-F238E27FC236}">
                  <a16:creationId xmlns:a16="http://schemas.microsoft.com/office/drawing/2014/main" id="{46F08148-1D02-4A0B-8EE5-226D656A4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4005263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3 h 98"/>
                <a:gd name="T6" fmla="*/ 177 w 182"/>
                <a:gd name="T7" fmla="*/ 13 h 98"/>
                <a:gd name="T8" fmla="*/ 167 w 182"/>
                <a:gd name="T9" fmla="*/ 37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6"/>
                    <a:pt x="4" y="65"/>
                    <a:pt x="13" y="62"/>
                  </a:cubicBezTo>
                  <a:lnTo>
                    <a:pt x="153" y="3"/>
                  </a:lnTo>
                  <a:cubicBezTo>
                    <a:pt x="162" y="0"/>
                    <a:pt x="173" y="4"/>
                    <a:pt x="177" y="13"/>
                  </a:cubicBezTo>
                  <a:cubicBezTo>
                    <a:pt x="181" y="23"/>
                    <a:pt x="176" y="34"/>
                    <a:pt x="167" y="37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0" name="Freeform 449">
              <a:extLst>
                <a:ext uri="{FF2B5EF4-FFF2-40B4-BE49-F238E27FC236}">
                  <a16:creationId xmlns:a16="http://schemas.microsoft.com/office/drawing/2014/main" id="{A6236DFE-CACA-4DDC-970F-D97F62F73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4338638"/>
              <a:ext cx="36512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2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1" name="Freeform 450">
              <a:extLst>
                <a:ext uri="{FF2B5EF4-FFF2-40B4-BE49-F238E27FC236}">
                  <a16:creationId xmlns:a16="http://schemas.microsoft.com/office/drawing/2014/main" id="{4C04996C-BD92-4BB1-974E-C760C0789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3186113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3"/>
                    <a:pt x="95" y="173"/>
                    <a:pt x="86" y="177"/>
                  </a:cubicBezTo>
                  <a:cubicBezTo>
                    <a:pt x="83" y="178"/>
                    <a:pt x="81" y="179"/>
                    <a:pt x="79" y="179"/>
                  </a:cubicBezTo>
                  <a:cubicBezTo>
                    <a:pt x="71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2" name="Freeform 451">
              <a:extLst>
                <a:ext uri="{FF2B5EF4-FFF2-40B4-BE49-F238E27FC236}">
                  <a16:creationId xmlns:a16="http://schemas.microsoft.com/office/drawing/2014/main" id="{BA5DE70B-763C-4276-AAE6-E6D78038D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3157538"/>
              <a:ext cx="25400" cy="66675"/>
            </a:xfrm>
            <a:custGeom>
              <a:avLst/>
              <a:gdLst>
                <a:gd name="T0" fmla="*/ 16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6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0"/>
                    <a:pt x="29" y="186"/>
                    <a:pt x="20" y="186"/>
                  </a:cubicBezTo>
                  <a:cubicBezTo>
                    <a:pt x="19" y="186"/>
                    <a:pt x="18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3" name="Freeform 452">
              <a:extLst>
                <a:ext uri="{FF2B5EF4-FFF2-40B4-BE49-F238E27FC236}">
                  <a16:creationId xmlns:a16="http://schemas.microsoft.com/office/drawing/2014/main" id="{27752F2A-4C73-4B9B-B423-F53C24807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4365625"/>
              <a:ext cx="26987" cy="68263"/>
            </a:xfrm>
            <a:custGeom>
              <a:avLst/>
              <a:gdLst>
                <a:gd name="T0" fmla="*/ 17 w 73"/>
                <a:gd name="T1" fmla="*/ 187 h 188"/>
                <a:gd name="T2" fmla="*/ 3 w 73"/>
                <a:gd name="T3" fmla="*/ 165 h 188"/>
                <a:gd name="T4" fmla="*/ 34 w 73"/>
                <a:gd name="T5" fmla="*/ 17 h 188"/>
                <a:gd name="T6" fmla="*/ 55 w 73"/>
                <a:gd name="T7" fmla="*/ 3 h 188"/>
                <a:gd name="T8" fmla="*/ 70 w 73"/>
                <a:gd name="T9" fmla="*/ 24 h 188"/>
                <a:gd name="T10" fmla="*/ 39 w 73"/>
                <a:gd name="T11" fmla="*/ 172 h 188"/>
                <a:gd name="T12" fmla="*/ 21 w 73"/>
                <a:gd name="T13" fmla="*/ 187 h 188"/>
                <a:gd name="T14" fmla="*/ 17 w 73"/>
                <a:gd name="T15" fmla="*/ 18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8">
                  <a:moveTo>
                    <a:pt x="17" y="187"/>
                  </a:moveTo>
                  <a:cubicBezTo>
                    <a:pt x="7" y="184"/>
                    <a:pt x="0" y="175"/>
                    <a:pt x="3" y="165"/>
                  </a:cubicBezTo>
                  <a:lnTo>
                    <a:pt x="34" y="17"/>
                  </a:lnTo>
                  <a:cubicBezTo>
                    <a:pt x="36" y="7"/>
                    <a:pt x="46" y="0"/>
                    <a:pt x="55" y="3"/>
                  </a:cubicBezTo>
                  <a:cubicBezTo>
                    <a:pt x="65" y="5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1"/>
                    <a:pt x="29" y="187"/>
                    <a:pt x="21" y="187"/>
                  </a:cubicBezTo>
                  <a:cubicBezTo>
                    <a:pt x="19" y="187"/>
                    <a:pt x="18" y="187"/>
                    <a:pt x="17" y="1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4" name="Freeform 453">
              <a:extLst>
                <a:ext uri="{FF2B5EF4-FFF2-40B4-BE49-F238E27FC236}">
                  <a16:creationId xmlns:a16="http://schemas.microsoft.com/office/drawing/2014/main" id="{9FA96A3C-AFC6-478D-9729-4D09BD0F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3921125"/>
              <a:ext cx="68263" cy="25400"/>
            </a:xfrm>
            <a:custGeom>
              <a:avLst/>
              <a:gdLst>
                <a:gd name="T0" fmla="*/ 164 w 189"/>
                <a:gd name="T1" fmla="*/ 70 h 71"/>
                <a:gd name="T2" fmla="*/ 16 w 189"/>
                <a:gd name="T3" fmla="*/ 39 h 71"/>
                <a:gd name="T4" fmla="*/ 2 w 189"/>
                <a:gd name="T5" fmla="*/ 17 h 71"/>
                <a:gd name="T6" fmla="*/ 24 w 189"/>
                <a:gd name="T7" fmla="*/ 3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70"/>
                  </a:moveTo>
                  <a:lnTo>
                    <a:pt x="16" y="39"/>
                  </a:lnTo>
                  <a:cubicBezTo>
                    <a:pt x="7" y="36"/>
                    <a:pt x="0" y="27"/>
                    <a:pt x="2" y="17"/>
                  </a:cubicBezTo>
                  <a:cubicBezTo>
                    <a:pt x="4" y="7"/>
                    <a:pt x="14" y="0"/>
                    <a:pt x="24" y="3"/>
                  </a:cubicBezTo>
                  <a:lnTo>
                    <a:pt x="172" y="33"/>
                  </a:lnTo>
                  <a:cubicBezTo>
                    <a:pt x="182" y="36"/>
                    <a:pt x="188" y="45"/>
                    <a:pt x="186" y="55"/>
                  </a:cubicBezTo>
                  <a:cubicBezTo>
                    <a:pt x="184" y="64"/>
                    <a:pt x="177" y="70"/>
                    <a:pt x="168" y="70"/>
                  </a:cubicBezTo>
                  <a:cubicBezTo>
                    <a:pt x="167" y="70"/>
                    <a:pt x="166" y="70"/>
                    <a:pt x="164" y="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5" name="Freeform 454">
              <a:extLst>
                <a:ext uri="{FF2B5EF4-FFF2-40B4-BE49-F238E27FC236}">
                  <a16:creationId xmlns:a16="http://schemas.microsoft.com/office/drawing/2014/main" id="{15C4798C-0A01-43E6-BCE5-3C53BB2AE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3643313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3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7 w 190"/>
                <a:gd name="T11" fmla="*/ 55 h 70"/>
                <a:gd name="T12" fmla="*/ 169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3" y="16"/>
                  </a:cubicBezTo>
                  <a:cubicBezTo>
                    <a:pt x="5" y="6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3"/>
                    <a:pt x="177" y="69"/>
                    <a:pt x="169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6" name="Freeform 455">
              <a:extLst>
                <a:ext uri="{FF2B5EF4-FFF2-40B4-BE49-F238E27FC236}">
                  <a16:creationId xmlns:a16="http://schemas.microsoft.com/office/drawing/2014/main" id="{43C19B68-723F-4BBD-ABA1-E201402FE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3443288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0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3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0"/>
                  </a:cubicBezTo>
                  <a:cubicBezTo>
                    <a:pt x="169" y="19"/>
                    <a:pt x="166" y="30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7" name="Freeform 456">
              <a:extLst>
                <a:ext uri="{FF2B5EF4-FFF2-40B4-BE49-F238E27FC236}">
                  <a16:creationId xmlns:a16="http://schemas.microsoft.com/office/drawing/2014/main" id="{7D0EC6C2-979C-4C39-BDE3-BB5933471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4102100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7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3"/>
                    <a:pt x="163" y="11"/>
                  </a:cubicBezTo>
                  <a:cubicBezTo>
                    <a:pt x="169" y="20"/>
                    <a:pt x="166" y="31"/>
                    <a:pt x="158" y="37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8" name="Freeform 457">
              <a:extLst>
                <a:ext uri="{FF2B5EF4-FFF2-40B4-BE49-F238E27FC236}">
                  <a16:creationId xmlns:a16="http://schemas.microsoft.com/office/drawing/2014/main" id="{A78F85D6-17F2-492B-8E00-ADC50D673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4289425"/>
              <a:ext cx="46038" cy="60325"/>
            </a:xfrm>
            <a:custGeom>
              <a:avLst/>
              <a:gdLst>
                <a:gd name="T0" fmla="*/ 88 w 126"/>
                <a:gd name="T1" fmla="*/ 157 h 166"/>
                <a:gd name="T2" fmla="*/ 5 w 126"/>
                <a:gd name="T3" fmla="*/ 31 h 166"/>
                <a:gd name="T4" fmla="*/ 11 w 126"/>
                <a:gd name="T5" fmla="*/ 5 h 166"/>
                <a:gd name="T6" fmla="*/ 36 w 126"/>
                <a:gd name="T7" fmla="*/ 10 h 166"/>
                <a:gd name="T8" fmla="*/ 119 w 126"/>
                <a:gd name="T9" fmla="*/ 137 h 166"/>
                <a:gd name="T10" fmla="*/ 114 w 126"/>
                <a:gd name="T11" fmla="*/ 162 h 166"/>
                <a:gd name="T12" fmla="*/ 104 w 126"/>
                <a:gd name="T13" fmla="*/ 165 h 166"/>
                <a:gd name="T14" fmla="*/ 88 w 126"/>
                <a:gd name="T15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6">
                  <a:moveTo>
                    <a:pt x="88" y="157"/>
                  </a:moveTo>
                  <a:lnTo>
                    <a:pt x="5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1" y="2"/>
                    <a:pt x="36" y="10"/>
                  </a:cubicBezTo>
                  <a:lnTo>
                    <a:pt x="119" y="137"/>
                  </a:lnTo>
                  <a:cubicBezTo>
                    <a:pt x="125" y="145"/>
                    <a:pt x="122" y="157"/>
                    <a:pt x="114" y="162"/>
                  </a:cubicBezTo>
                  <a:cubicBezTo>
                    <a:pt x="111" y="165"/>
                    <a:pt x="107" y="165"/>
                    <a:pt x="104" y="165"/>
                  </a:cubicBezTo>
                  <a:cubicBezTo>
                    <a:pt x="98" y="165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9" name="Freeform 458">
              <a:extLst>
                <a:ext uri="{FF2B5EF4-FFF2-40B4-BE49-F238E27FC236}">
                  <a16:creationId xmlns:a16="http://schemas.microsoft.com/office/drawing/2014/main" id="{065C0E7D-2770-4DF2-9847-E4B3B4982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3238500"/>
              <a:ext cx="46037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3" y="12"/>
                    <a:pt x="11" y="6"/>
                  </a:cubicBezTo>
                  <a:cubicBezTo>
                    <a:pt x="20" y="0"/>
                    <a:pt x="31" y="3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8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0" name="Freeform 459">
              <a:extLst>
                <a:ext uri="{FF2B5EF4-FFF2-40B4-BE49-F238E27FC236}">
                  <a16:creationId xmlns:a16="http://schemas.microsoft.com/office/drawing/2014/main" id="{DA01C82B-BB9E-4E90-990A-7A8AA15644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325913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1" name="Freeform 460">
              <a:extLst>
                <a:ext uri="{FF2B5EF4-FFF2-40B4-BE49-F238E27FC236}">
                  <a16:creationId xmlns:a16="http://schemas.microsoft.com/office/drawing/2014/main" id="{C7A7DA78-3979-4741-913D-A113D212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4270375"/>
              <a:ext cx="46037" cy="58738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4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1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" name="Freeform 461">
              <a:extLst>
                <a:ext uri="{FF2B5EF4-FFF2-40B4-BE49-F238E27FC236}">
                  <a16:creationId xmlns:a16="http://schemas.microsoft.com/office/drawing/2014/main" id="{89F72D50-3C05-4919-9379-56F343433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4130675"/>
              <a:ext cx="60325" cy="46038"/>
            </a:xfrm>
            <a:custGeom>
              <a:avLst/>
              <a:gdLst>
                <a:gd name="T0" fmla="*/ 135 w 167"/>
                <a:gd name="T1" fmla="*/ 122 h 126"/>
                <a:gd name="T2" fmla="*/ 10 w 167"/>
                <a:gd name="T3" fmla="*/ 36 h 126"/>
                <a:gd name="T4" fmla="*/ 5 w 167"/>
                <a:gd name="T5" fmla="*/ 11 h 126"/>
                <a:gd name="T6" fmla="*/ 31 w 167"/>
                <a:gd name="T7" fmla="*/ 6 h 126"/>
                <a:gd name="T8" fmla="*/ 156 w 167"/>
                <a:gd name="T9" fmla="*/ 91 h 126"/>
                <a:gd name="T10" fmla="*/ 161 w 167"/>
                <a:gd name="T11" fmla="*/ 117 h 126"/>
                <a:gd name="T12" fmla="*/ 145 w 167"/>
                <a:gd name="T13" fmla="*/ 125 h 126"/>
                <a:gd name="T14" fmla="*/ 135 w 167"/>
                <a:gd name="T15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6">
                  <a:moveTo>
                    <a:pt x="135" y="122"/>
                  </a:moveTo>
                  <a:lnTo>
                    <a:pt x="10" y="36"/>
                  </a:lnTo>
                  <a:cubicBezTo>
                    <a:pt x="2" y="31"/>
                    <a:pt x="0" y="19"/>
                    <a:pt x="5" y="11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7"/>
                    <a:pt x="166" y="108"/>
                    <a:pt x="161" y="117"/>
                  </a:cubicBezTo>
                  <a:cubicBezTo>
                    <a:pt x="157" y="122"/>
                    <a:pt x="151" y="125"/>
                    <a:pt x="145" y="125"/>
                  </a:cubicBezTo>
                  <a:cubicBezTo>
                    <a:pt x="142" y="125"/>
                    <a:pt x="138" y="124"/>
                    <a:pt x="135" y="12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" name="Freeform 462">
              <a:extLst>
                <a:ext uri="{FF2B5EF4-FFF2-40B4-BE49-F238E27FC236}">
                  <a16:creationId xmlns:a16="http://schemas.microsoft.com/office/drawing/2014/main" id="{FCE1B6FA-C983-458A-B992-1A108D6E6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3413125"/>
              <a:ext cx="60325" cy="46038"/>
            </a:xfrm>
            <a:custGeom>
              <a:avLst/>
              <a:gdLst>
                <a:gd name="T0" fmla="*/ 136 w 168"/>
                <a:gd name="T1" fmla="*/ 121 h 126"/>
                <a:gd name="T2" fmla="*/ 11 w 168"/>
                <a:gd name="T3" fmla="*/ 36 h 126"/>
                <a:gd name="T4" fmla="*/ 6 w 168"/>
                <a:gd name="T5" fmla="*/ 11 h 126"/>
                <a:gd name="T6" fmla="*/ 32 w 168"/>
                <a:gd name="T7" fmla="*/ 6 h 126"/>
                <a:gd name="T8" fmla="*/ 157 w 168"/>
                <a:gd name="T9" fmla="*/ 91 h 126"/>
                <a:gd name="T10" fmla="*/ 161 w 168"/>
                <a:gd name="T11" fmla="*/ 117 h 126"/>
                <a:gd name="T12" fmla="*/ 146 w 168"/>
                <a:gd name="T13" fmla="*/ 125 h 126"/>
                <a:gd name="T14" fmla="*/ 136 w 168"/>
                <a:gd name="T15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6">
                  <a:moveTo>
                    <a:pt x="136" y="121"/>
                  </a:moveTo>
                  <a:lnTo>
                    <a:pt x="11" y="36"/>
                  </a:lnTo>
                  <a:cubicBezTo>
                    <a:pt x="3" y="31"/>
                    <a:pt x="0" y="19"/>
                    <a:pt x="6" y="11"/>
                  </a:cubicBezTo>
                  <a:cubicBezTo>
                    <a:pt x="12" y="2"/>
                    <a:pt x="23" y="0"/>
                    <a:pt x="32" y="6"/>
                  </a:cubicBezTo>
                  <a:lnTo>
                    <a:pt x="157" y="91"/>
                  </a:lnTo>
                  <a:cubicBezTo>
                    <a:pt x="165" y="97"/>
                    <a:pt x="167" y="108"/>
                    <a:pt x="161" y="117"/>
                  </a:cubicBezTo>
                  <a:cubicBezTo>
                    <a:pt x="158" y="122"/>
                    <a:pt x="152" y="125"/>
                    <a:pt x="146" y="125"/>
                  </a:cubicBezTo>
                  <a:cubicBezTo>
                    <a:pt x="143" y="125"/>
                    <a:pt x="139" y="124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" name="Freeform 463">
              <a:extLst>
                <a:ext uri="{FF2B5EF4-FFF2-40B4-BE49-F238E27FC236}">
                  <a16:creationId xmlns:a16="http://schemas.microsoft.com/office/drawing/2014/main" id="{5530F377-70EA-48A4-96AB-8DEF3D2B7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3678238"/>
              <a:ext cx="68262" cy="23812"/>
            </a:xfrm>
            <a:custGeom>
              <a:avLst/>
              <a:gdLst>
                <a:gd name="T0" fmla="*/ 2 w 189"/>
                <a:gd name="T1" fmla="*/ 51 h 67"/>
                <a:gd name="T2" fmla="*/ 16 w 189"/>
                <a:gd name="T3" fmla="*/ 30 h 67"/>
                <a:gd name="T4" fmla="*/ 165 w 189"/>
                <a:gd name="T5" fmla="*/ 2 h 67"/>
                <a:gd name="T6" fmla="*/ 186 w 189"/>
                <a:gd name="T7" fmla="*/ 16 h 67"/>
                <a:gd name="T8" fmla="*/ 172 w 189"/>
                <a:gd name="T9" fmla="*/ 38 h 67"/>
                <a:gd name="T10" fmla="*/ 23 w 189"/>
                <a:gd name="T11" fmla="*/ 66 h 67"/>
                <a:gd name="T12" fmla="*/ 20 w 189"/>
                <a:gd name="T13" fmla="*/ 66 h 67"/>
                <a:gd name="T14" fmla="*/ 2 w 189"/>
                <a:gd name="T15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7">
                  <a:moveTo>
                    <a:pt x="2" y="51"/>
                  </a:moveTo>
                  <a:cubicBezTo>
                    <a:pt x="0" y="41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6"/>
                    <a:pt x="20" y="66"/>
                  </a:cubicBezTo>
                  <a:cubicBezTo>
                    <a:pt x="11" y="66"/>
                    <a:pt x="4" y="60"/>
                    <a:pt x="2" y="5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5" name="Freeform 464">
              <a:extLst>
                <a:ext uri="{FF2B5EF4-FFF2-40B4-BE49-F238E27FC236}">
                  <a16:creationId xmlns:a16="http://schemas.microsoft.com/office/drawing/2014/main" id="{8B5BA8E5-3608-42CB-B781-29B50DE1B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3886200"/>
              <a:ext cx="68263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1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9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1"/>
                  </a:cubicBezTo>
                  <a:lnTo>
                    <a:pt x="165" y="2"/>
                  </a:lnTo>
                  <a:cubicBezTo>
                    <a:pt x="176" y="0"/>
                    <a:pt x="185" y="7"/>
                    <a:pt x="187" y="17"/>
                  </a:cubicBezTo>
                  <a:cubicBezTo>
                    <a:pt x="189" y="27"/>
                    <a:pt x="182" y="37"/>
                    <a:pt x="172" y="39"/>
                  </a:cubicBezTo>
                  <a:lnTo>
                    <a:pt x="24" y="67"/>
                  </a:lnTo>
                  <a:cubicBezTo>
                    <a:pt x="23" y="67"/>
                    <a:pt x="22" y="67"/>
                    <a:pt x="20" y="67"/>
                  </a:cubicBezTo>
                  <a:cubicBezTo>
                    <a:pt x="12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6" name="Freeform 465">
              <a:extLst>
                <a:ext uri="{FF2B5EF4-FFF2-40B4-BE49-F238E27FC236}">
                  <a16:creationId xmlns:a16="http://schemas.microsoft.com/office/drawing/2014/main" id="{0B7C1522-CA25-46A3-A703-D21F57D8D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4371975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7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2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2" y="185"/>
                    <a:pt x="52" y="187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7" name="Freeform 466">
              <a:extLst>
                <a:ext uri="{FF2B5EF4-FFF2-40B4-BE49-F238E27FC236}">
                  <a16:creationId xmlns:a16="http://schemas.microsoft.com/office/drawing/2014/main" id="{A608C495-347F-456A-ACDD-8C4D56746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314960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9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7" y="6"/>
                    <a:pt x="39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0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8" name="Freeform 467">
              <a:extLst>
                <a:ext uri="{FF2B5EF4-FFF2-40B4-BE49-F238E27FC236}">
                  <a16:creationId xmlns:a16="http://schemas.microsoft.com/office/drawing/2014/main" id="{F5F3EFA4-D5B3-4563-8ABE-619CBAB5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3141663"/>
              <a:ext cx="26988" cy="74612"/>
            </a:xfrm>
            <a:custGeom>
              <a:avLst/>
              <a:gdLst>
                <a:gd name="T0" fmla="*/ 26 w 74"/>
                <a:gd name="T1" fmla="*/ 207 h 208"/>
                <a:gd name="T2" fmla="*/ 2 w 74"/>
                <a:gd name="T3" fmla="*/ 177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2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2" y="177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7"/>
                    <a:pt x="71" y="32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9" name="Freeform 468">
              <a:extLst>
                <a:ext uri="{FF2B5EF4-FFF2-40B4-BE49-F238E27FC236}">
                  <a16:creationId xmlns:a16="http://schemas.microsoft.com/office/drawing/2014/main" id="{BEB73E20-6734-4B0A-9BA3-5326EE4E1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4373563"/>
              <a:ext cx="26987" cy="74612"/>
            </a:xfrm>
            <a:custGeom>
              <a:avLst/>
              <a:gdLst>
                <a:gd name="T0" fmla="*/ 26 w 74"/>
                <a:gd name="T1" fmla="*/ 207 h 208"/>
                <a:gd name="T2" fmla="*/ 1 w 74"/>
                <a:gd name="T3" fmla="*/ 177 h 208"/>
                <a:gd name="T4" fmla="*/ 16 w 74"/>
                <a:gd name="T5" fmla="*/ 26 h 208"/>
                <a:gd name="T6" fmla="*/ 46 w 74"/>
                <a:gd name="T7" fmla="*/ 2 h 208"/>
                <a:gd name="T8" fmla="*/ 71 w 74"/>
                <a:gd name="T9" fmla="*/ 32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7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7"/>
                  </a:moveTo>
                  <a:cubicBezTo>
                    <a:pt x="11" y="205"/>
                    <a:pt x="0" y="192"/>
                    <a:pt x="1" y="177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2"/>
                  </a:cubicBezTo>
                  <a:cubicBezTo>
                    <a:pt x="62" y="3"/>
                    <a:pt x="73" y="17"/>
                    <a:pt x="71" y="32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0" name="Freeform 469">
              <a:extLst>
                <a:ext uri="{FF2B5EF4-FFF2-40B4-BE49-F238E27FC236}">
                  <a16:creationId xmlns:a16="http://schemas.microsoft.com/office/drawing/2014/main" id="{25B0068E-66B9-445D-B8A3-BFA08FCF6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3854450"/>
              <a:ext cx="76200" cy="25400"/>
            </a:xfrm>
            <a:custGeom>
              <a:avLst/>
              <a:gdLst>
                <a:gd name="T0" fmla="*/ 177 w 210"/>
                <a:gd name="T1" fmla="*/ 71 h 72"/>
                <a:gd name="T2" fmla="*/ 27 w 210"/>
                <a:gd name="T3" fmla="*/ 56 h 72"/>
                <a:gd name="T4" fmla="*/ 2 w 210"/>
                <a:gd name="T5" fmla="*/ 26 h 72"/>
                <a:gd name="T6" fmla="*/ 32 w 210"/>
                <a:gd name="T7" fmla="*/ 1 h 72"/>
                <a:gd name="T8" fmla="*/ 183 w 210"/>
                <a:gd name="T9" fmla="*/ 16 h 72"/>
                <a:gd name="T10" fmla="*/ 208 w 210"/>
                <a:gd name="T11" fmla="*/ 46 h 72"/>
                <a:gd name="T12" fmla="*/ 180 w 210"/>
                <a:gd name="T13" fmla="*/ 71 h 72"/>
                <a:gd name="T14" fmla="*/ 177 w 210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2">
                  <a:moveTo>
                    <a:pt x="177" y="71"/>
                  </a:moveTo>
                  <a:lnTo>
                    <a:pt x="27" y="56"/>
                  </a:lnTo>
                  <a:cubicBezTo>
                    <a:pt x="12" y="54"/>
                    <a:pt x="0" y="42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3" y="16"/>
                  </a:lnTo>
                  <a:cubicBezTo>
                    <a:pt x="198" y="17"/>
                    <a:pt x="209" y="31"/>
                    <a:pt x="208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1" name="Freeform 470">
              <a:extLst>
                <a:ext uri="{FF2B5EF4-FFF2-40B4-BE49-F238E27FC236}">
                  <a16:creationId xmlns:a16="http://schemas.microsoft.com/office/drawing/2014/main" id="{DF76042A-162F-4ED9-AD1C-811BB3439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3709988"/>
              <a:ext cx="74612" cy="26987"/>
            </a:xfrm>
            <a:custGeom>
              <a:avLst/>
              <a:gdLst>
                <a:gd name="T0" fmla="*/ 176 w 209"/>
                <a:gd name="T1" fmla="*/ 71 h 73"/>
                <a:gd name="T2" fmla="*/ 26 w 209"/>
                <a:gd name="T3" fmla="*/ 57 h 73"/>
                <a:gd name="T4" fmla="*/ 1 w 209"/>
                <a:gd name="T5" fmla="*/ 26 h 73"/>
                <a:gd name="T6" fmla="*/ 31 w 209"/>
                <a:gd name="T7" fmla="*/ 2 h 73"/>
                <a:gd name="T8" fmla="*/ 182 w 209"/>
                <a:gd name="T9" fmla="*/ 16 h 73"/>
                <a:gd name="T10" fmla="*/ 207 w 209"/>
                <a:gd name="T11" fmla="*/ 47 h 73"/>
                <a:gd name="T12" fmla="*/ 179 w 209"/>
                <a:gd name="T13" fmla="*/ 72 h 73"/>
                <a:gd name="T14" fmla="*/ 176 w 209"/>
                <a:gd name="T15" fmla="*/ 7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3">
                  <a:moveTo>
                    <a:pt x="176" y="71"/>
                  </a:moveTo>
                  <a:lnTo>
                    <a:pt x="26" y="57"/>
                  </a:lnTo>
                  <a:cubicBezTo>
                    <a:pt x="11" y="55"/>
                    <a:pt x="0" y="42"/>
                    <a:pt x="1" y="26"/>
                  </a:cubicBezTo>
                  <a:cubicBezTo>
                    <a:pt x="3" y="11"/>
                    <a:pt x="16" y="0"/>
                    <a:pt x="31" y="2"/>
                  </a:cubicBezTo>
                  <a:lnTo>
                    <a:pt x="182" y="16"/>
                  </a:lnTo>
                  <a:cubicBezTo>
                    <a:pt x="197" y="18"/>
                    <a:pt x="208" y="32"/>
                    <a:pt x="207" y="47"/>
                  </a:cubicBezTo>
                  <a:cubicBezTo>
                    <a:pt x="205" y="61"/>
                    <a:pt x="193" y="72"/>
                    <a:pt x="179" y="72"/>
                  </a:cubicBezTo>
                  <a:cubicBezTo>
                    <a:pt x="178" y="72"/>
                    <a:pt x="177" y="72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2" name="Freeform 471">
              <a:extLst>
                <a:ext uri="{FF2B5EF4-FFF2-40B4-BE49-F238E27FC236}">
                  <a16:creationId xmlns:a16="http://schemas.microsoft.com/office/drawing/2014/main" id="{89E4CCD2-430A-46AD-B75C-4DE10B709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3382963"/>
              <a:ext cx="65087" cy="55562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8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3" name="Freeform 472">
              <a:extLst>
                <a:ext uri="{FF2B5EF4-FFF2-40B4-BE49-F238E27FC236}">
                  <a16:creationId xmlns:a16="http://schemas.microsoft.com/office/drawing/2014/main" id="{B6AF42E9-963A-4877-9EAC-8DD85A519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4151313"/>
              <a:ext cx="65088" cy="55562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59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4" name="Freeform 473">
              <a:extLst>
                <a:ext uri="{FF2B5EF4-FFF2-40B4-BE49-F238E27FC236}">
                  <a16:creationId xmlns:a16="http://schemas.microsoft.com/office/drawing/2014/main" id="{D1B096A6-042F-42D2-9EFC-C809AEC3E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4249738"/>
              <a:ext cx="57150" cy="63500"/>
            </a:xfrm>
            <a:custGeom>
              <a:avLst/>
              <a:gdLst>
                <a:gd name="T0" fmla="*/ 106 w 159"/>
                <a:gd name="T1" fmla="*/ 166 h 177"/>
                <a:gd name="T2" fmla="*/ 10 w 159"/>
                <a:gd name="T3" fmla="*/ 49 h 177"/>
                <a:gd name="T4" fmla="*/ 14 w 159"/>
                <a:gd name="T5" fmla="*/ 10 h 177"/>
                <a:gd name="T6" fmla="*/ 53 w 159"/>
                <a:gd name="T7" fmla="*/ 14 h 177"/>
                <a:gd name="T8" fmla="*/ 148 w 159"/>
                <a:gd name="T9" fmla="*/ 131 h 177"/>
                <a:gd name="T10" fmla="*/ 145 w 159"/>
                <a:gd name="T11" fmla="*/ 169 h 177"/>
                <a:gd name="T12" fmla="*/ 127 w 159"/>
                <a:gd name="T13" fmla="*/ 176 h 177"/>
                <a:gd name="T14" fmla="*/ 106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6" y="166"/>
                  </a:moveTo>
                  <a:lnTo>
                    <a:pt x="10" y="49"/>
                  </a:lnTo>
                  <a:cubicBezTo>
                    <a:pt x="0" y="37"/>
                    <a:pt x="2" y="20"/>
                    <a:pt x="14" y="10"/>
                  </a:cubicBezTo>
                  <a:cubicBezTo>
                    <a:pt x="25" y="0"/>
                    <a:pt x="43" y="2"/>
                    <a:pt x="53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5" y="169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6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5" name="Freeform 474">
              <a:extLst>
                <a:ext uri="{FF2B5EF4-FFF2-40B4-BE49-F238E27FC236}">
                  <a16:creationId xmlns:a16="http://schemas.microsoft.com/office/drawing/2014/main" id="{68476A39-CDF3-4490-AE24-D81B9B4AC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3276600"/>
              <a:ext cx="57150" cy="63500"/>
            </a:xfrm>
            <a:custGeom>
              <a:avLst/>
              <a:gdLst>
                <a:gd name="T0" fmla="*/ 105 w 159"/>
                <a:gd name="T1" fmla="*/ 166 h 177"/>
                <a:gd name="T2" fmla="*/ 9 w 159"/>
                <a:gd name="T3" fmla="*/ 49 h 177"/>
                <a:gd name="T4" fmla="*/ 13 w 159"/>
                <a:gd name="T5" fmla="*/ 10 h 177"/>
                <a:gd name="T6" fmla="*/ 52 w 159"/>
                <a:gd name="T7" fmla="*/ 14 h 177"/>
                <a:gd name="T8" fmla="*/ 148 w 159"/>
                <a:gd name="T9" fmla="*/ 131 h 177"/>
                <a:gd name="T10" fmla="*/ 144 w 159"/>
                <a:gd name="T11" fmla="*/ 170 h 177"/>
                <a:gd name="T12" fmla="*/ 127 w 159"/>
                <a:gd name="T13" fmla="*/ 176 h 177"/>
                <a:gd name="T14" fmla="*/ 105 w 159"/>
                <a:gd name="T15" fmla="*/ 166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7">
                  <a:moveTo>
                    <a:pt x="105" y="166"/>
                  </a:moveTo>
                  <a:lnTo>
                    <a:pt x="9" y="49"/>
                  </a:lnTo>
                  <a:cubicBezTo>
                    <a:pt x="0" y="37"/>
                    <a:pt x="1" y="20"/>
                    <a:pt x="13" y="10"/>
                  </a:cubicBezTo>
                  <a:cubicBezTo>
                    <a:pt x="25" y="0"/>
                    <a:pt x="42" y="2"/>
                    <a:pt x="52" y="14"/>
                  </a:cubicBezTo>
                  <a:lnTo>
                    <a:pt x="148" y="131"/>
                  </a:lnTo>
                  <a:cubicBezTo>
                    <a:pt x="158" y="142"/>
                    <a:pt x="156" y="160"/>
                    <a:pt x="144" y="170"/>
                  </a:cubicBezTo>
                  <a:cubicBezTo>
                    <a:pt x="139" y="174"/>
                    <a:pt x="133" y="176"/>
                    <a:pt x="127" y="176"/>
                  </a:cubicBezTo>
                  <a:cubicBezTo>
                    <a:pt x="119" y="176"/>
                    <a:pt x="111" y="172"/>
                    <a:pt x="105" y="16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6" name="Freeform 475">
              <a:extLst>
                <a:ext uri="{FF2B5EF4-FFF2-40B4-BE49-F238E27FC236}">
                  <a16:creationId xmlns:a16="http://schemas.microsoft.com/office/drawing/2014/main" id="{B86022EF-5411-40F1-88C1-BE848B465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3217863"/>
              <a:ext cx="49213" cy="69850"/>
            </a:xfrm>
            <a:custGeom>
              <a:avLst/>
              <a:gdLst>
                <a:gd name="T0" fmla="*/ 19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6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2 w 135"/>
                <a:gd name="T13" fmla="*/ 192 h 193"/>
                <a:gd name="T14" fmla="*/ 19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9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2" y="192"/>
                    <a:pt x="32" y="192"/>
                  </a:cubicBezTo>
                  <a:cubicBezTo>
                    <a:pt x="27" y="192"/>
                    <a:pt x="23" y="191"/>
                    <a:pt x="19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7" name="Freeform 476">
              <a:extLst>
                <a:ext uri="{FF2B5EF4-FFF2-40B4-BE49-F238E27FC236}">
                  <a16:creationId xmlns:a16="http://schemas.microsoft.com/office/drawing/2014/main" id="{BD711886-C2A7-48E4-9EE7-665CBBCAC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4300538"/>
              <a:ext cx="49213" cy="69850"/>
            </a:xfrm>
            <a:custGeom>
              <a:avLst/>
              <a:gdLst>
                <a:gd name="T0" fmla="*/ 18 w 135"/>
                <a:gd name="T1" fmla="*/ 189 h 194"/>
                <a:gd name="T2" fmla="*/ 7 w 135"/>
                <a:gd name="T3" fmla="*/ 152 h 194"/>
                <a:gd name="T4" fmla="*/ 78 w 135"/>
                <a:gd name="T5" fmla="*/ 19 h 194"/>
                <a:gd name="T6" fmla="*/ 115 w 135"/>
                <a:gd name="T7" fmla="*/ 7 h 194"/>
                <a:gd name="T8" fmla="*/ 127 w 135"/>
                <a:gd name="T9" fmla="*/ 45 h 194"/>
                <a:gd name="T10" fmla="*/ 55 w 135"/>
                <a:gd name="T11" fmla="*/ 178 h 194"/>
                <a:gd name="T12" fmla="*/ 31 w 135"/>
                <a:gd name="T13" fmla="*/ 193 h 194"/>
                <a:gd name="T14" fmla="*/ 18 w 135"/>
                <a:gd name="T15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8" y="189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5"/>
                  </a:cubicBezTo>
                  <a:lnTo>
                    <a:pt x="55" y="178"/>
                  </a:lnTo>
                  <a:cubicBezTo>
                    <a:pt x="50" y="187"/>
                    <a:pt x="41" y="193"/>
                    <a:pt x="31" y="193"/>
                  </a:cubicBezTo>
                  <a:cubicBezTo>
                    <a:pt x="27" y="193"/>
                    <a:pt x="22" y="192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8" name="Freeform 477">
              <a:extLst>
                <a:ext uri="{FF2B5EF4-FFF2-40B4-BE49-F238E27FC236}">
                  <a16:creationId xmlns:a16="http://schemas.microsoft.com/office/drawing/2014/main" id="{08C38927-3260-4BC8-8108-5549106C5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40719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6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3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9" name="Freeform 478">
              <a:extLst>
                <a:ext uri="{FF2B5EF4-FFF2-40B4-BE49-F238E27FC236}">
                  <a16:creationId xmlns:a16="http://schemas.microsoft.com/office/drawing/2014/main" id="{F9D42D82-32BF-4A4E-BE12-9AC6F9405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3468688"/>
              <a:ext cx="71437" cy="47625"/>
            </a:xfrm>
            <a:custGeom>
              <a:avLst/>
              <a:gdLst>
                <a:gd name="T0" fmla="*/ 152 w 198"/>
                <a:gd name="T1" fmla="*/ 127 h 131"/>
                <a:gd name="T2" fmla="*/ 19 w 198"/>
                <a:gd name="T3" fmla="*/ 56 h 131"/>
                <a:gd name="T4" fmla="*/ 8 w 198"/>
                <a:gd name="T5" fmla="*/ 18 h 131"/>
                <a:gd name="T6" fmla="*/ 45 w 198"/>
                <a:gd name="T7" fmla="*/ 7 h 131"/>
                <a:gd name="T8" fmla="*/ 178 w 198"/>
                <a:gd name="T9" fmla="*/ 78 h 131"/>
                <a:gd name="T10" fmla="*/ 190 w 198"/>
                <a:gd name="T11" fmla="*/ 115 h 131"/>
                <a:gd name="T12" fmla="*/ 165 w 198"/>
                <a:gd name="T13" fmla="*/ 130 h 131"/>
                <a:gd name="T14" fmla="*/ 152 w 198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1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8"/>
                  </a:cubicBezTo>
                  <a:cubicBezTo>
                    <a:pt x="15" y="5"/>
                    <a:pt x="32" y="0"/>
                    <a:pt x="45" y="7"/>
                  </a:cubicBezTo>
                  <a:lnTo>
                    <a:pt x="178" y="78"/>
                  </a:lnTo>
                  <a:cubicBezTo>
                    <a:pt x="192" y="85"/>
                    <a:pt x="197" y="102"/>
                    <a:pt x="190" y="115"/>
                  </a:cubicBezTo>
                  <a:cubicBezTo>
                    <a:pt x="185" y="125"/>
                    <a:pt x="175" y="130"/>
                    <a:pt x="165" y="130"/>
                  </a:cubicBezTo>
                  <a:cubicBezTo>
                    <a:pt x="161" y="130"/>
                    <a:pt x="157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0" name="Freeform 479">
              <a:extLst>
                <a:ext uri="{FF2B5EF4-FFF2-40B4-BE49-F238E27FC236}">
                  <a16:creationId xmlns:a16="http://schemas.microsoft.com/office/drawing/2014/main" id="{BD03B0E0-A7CB-4034-B086-D0D5B33D6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606800"/>
              <a:ext cx="74612" cy="36513"/>
            </a:xfrm>
            <a:custGeom>
              <a:avLst/>
              <a:gdLst>
                <a:gd name="T0" fmla="*/ 4 w 207"/>
                <a:gd name="T1" fmla="*/ 83 h 103"/>
                <a:gd name="T2" fmla="*/ 23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3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3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1" name="Freeform 480">
              <a:extLst>
                <a:ext uri="{FF2B5EF4-FFF2-40B4-BE49-F238E27FC236}">
                  <a16:creationId xmlns:a16="http://schemas.microsoft.com/office/drawing/2014/main" id="{010780C8-49ED-4C5C-BC5F-41EE6A7C7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3944938"/>
              <a:ext cx="74613" cy="36512"/>
            </a:xfrm>
            <a:custGeom>
              <a:avLst/>
              <a:gdLst>
                <a:gd name="T0" fmla="*/ 4 w 207"/>
                <a:gd name="T1" fmla="*/ 83 h 103"/>
                <a:gd name="T2" fmla="*/ 22 w 207"/>
                <a:gd name="T3" fmla="*/ 48 h 103"/>
                <a:gd name="T4" fmla="*/ 167 w 207"/>
                <a:gd name="T5" fmla="*/ 4 h 103"/>
                <a:gd name="T6" fmla="*/ 202 w 207"/>
                <a:gd name="T7" fmla="*/ 23 h 103"/>
                <a:gd name="T8" fmla="*/ 183 w 207"/>
                <a:gd name="T9" fmla="*/ 57 h 103"/>
                <a:gd name="T10" fmla="*/ 39 w 207"/>
                <a:gd name="T11" fmla="*/ 101 h 103"/>
                <a:gd name="T12" fmla="*/ 31 w 207"/>
                <a:gd name="T13" fmla="*/ 102 h 103"/>
                <a:gd name="T14" fmla="*/ 4 w 207"/>
                <a:gd name="T15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3">
                  <a:moveTo>
                    <a:pt x="4" y="83"/>
                  </a:moveTo>
                  <a:cubicBezTo>
                    <a:pt x="0" y="68"/>
                    <a:pt x="8" y="53"/>
                    <a:pt x="22" y="48"/>
                  </a:cubicBezTo>
                  <a:lnTo>
                    <a:pt x="167" y="4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7"/>
                    <a:pt x="198" y="53"/>
                    <a:pt x="183" y="57"/>
                  </a:cubicBezTo>
                  <a:lnTo>
                    <a:pt x="39" y="101"/>
                  </a:lnTo>
                  <a:cubicBezTo>
                    <a:pt x="36" y="102"/>
                    <a:pt x="33" y="102"/>
                    <a:pt x="31" y="102"/>
                  </a:cubicBezTo>
                  <a:cubicBezTo>
                    <a:pt x="19" y="102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2" name="Freeform 481">
              <a:extLst>
                <a:ext uri="{FF2B5EF4-FFF2-40B4-BE49-F238E27FC236}">
                  <a16:creationId xmlns:a16="http://schemas.microsoft.com/office/drawing/2014/main" id="{D1FE24A2-39B1-400C-9F4D-59783DC7C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4354513"/>
              <a:ext cx="38100" cy="73025"/>
            </a:xfrm>
            <a:custGeom>
              <a:avLst/>
              <a:gdLst>
                <a:gd name="T0" fmla="*/ 48 w 106"/>
                <a:gd name="T1" fmla="*/ 184 h 204"/>
                <a:gd name="T2" fmla="*/ 4 w 106"/>
                <a:gd name="T3" fmla="*/ 39 h 204"/>
                <a:gd name="T4" fmla="*/ 22 w 106"/>
                <a:gd name="T5" fmla="*/ 5 h 204"/>
                <a:gd name="T6" fmla="*/ 57 w 106"/>
                <a:gd name="T7" fmla="*/ 23 h 204"/>
                <a:gd name="T8" fmla="*/ 101 w 106"/>
                <a:gd name="T9" fmla="*/ 168 h 204"/>
                <a:gd name="T10" fmla="*/ 83 w 106"/>
                <a:gd name="T11" fmla="*/ 202 h 204"/>
                <a:gd name="T12" fmla="*/ 74 w 106"/>
                <a:gd name="T13" fmla="*/ 203 h 204"/>
                <a:gd name="T14" fmla="*/ 48 w 106"/>
                <a:gd name="T15" fmla="*/ 18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4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5"/>
                  </a:cubicBezTo>
                  <a:cubicBezTo>
                    <a:pt x="37" y="0"/>
                    <a:pt x="52" y="8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3"/>
                    <a:pt x="74" y="203"/>
                  </a:cubicBezTo>
                  <a:cubicBezTo>
                    <a:pt x="63" y="203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3" name="Freeform 482">
              <a:extLst>
                <a:ext uri="{FF2B5EF4-FFF2-40B4-BE49-F238E27FC236}">
                  <a16:creationId xmlns:a16="http://schemas.microsoft.com/office/drawing/2014/main" id="{F038EC50-DC9C-4FBB-A758-45CF91D02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3162300"/>
              <a:ext cx="38100" cy="73025"/>
            </a:xfrm>
            <a:custGeom>
              <a:avLst/>
              <a:gdLst>
                <a:gd name="T0" fmla="*/ 49 w 107"/>
                <a:gd name="T1" fmla="*/ 183 h 204"/>
                <a:gd name="T2" fmla="*/ 5 w 107"/>
                <a:gd name="T3" fmla="*/ 39 h 204"/>
                <a:gd name="T4" fmla="*/ 23 w 107"/>
                <a:gd name="T5" fmla="*/ 4 h 204"/>
                <a:gd name="T6" fmla="*/ 58 w 107"/>
                <a:gd name="T7" fmla="*/ 23 h 204"/>
                <a:gd name="T8" fmla="*/ 102 w 107"/>
                <a:gd name="T9" fmla="*/ 167 h 204"/>
                <a:gd name="T10" fmla="*/ 83 w 107"/>
                <a:gd name="T11" fmla="*/ 202 h 204"/>
                <a:gd name="T12" fmla="*/ 75 w 107"/>
                <a:gd name="T13" fmla="*/ 203 h 204"/>
                <a:gd name="T14" fmla="*/ 49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9" y="183"/>
                  </a:moveTo>
                  <a:lnTo>
                    <a:pt x="5" y="39"/>
                  </a:lnTo>
                  <a:cubicBezTo>
                    <a:pt x="0" y="24"/>
                    <a:pt x="9" y="9"/>
                    <a:pt x="23" y="4"/>
                  </a:cubicBezTo>
                  <a:cubicBezTo>
                    <a:pt x="38" y="0"/>
                    <a:pt x="53" y="8"/>
                    <a:pt x="58" y="23"/>
                  </a:cubicBezTo>
                  <a:lnTo>
                    <a:pt x="102" y="167"/>
                  </a:lnTo>
                  <a:cubicBezTo>
                    <a:pt x="106" y="182"/>
                    <a:pt x="98" y="197"/>
                    <a:pt x="83" y="202"/>
                  </a:cubicBezTo>
                  <a:cubicBezTo>
                    <a:pt x="81" y="203"/>
                    <a:pt x="78" y="203"/>
                    <a:pt x="75" y="203"/>
                  </a:cubicBezTo>
                  <a:cubicBezTo>
                    <a:pt x="64" y="203"/>
                    <a:pt x="53" y="195"/>
                    <a:pt x="49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" name="Freeform 483">
              <a:extLst>
                <a:ext uri="{FF2B5EF4-FFF2-40B4-BE49-F238E27FC236}">
                  <a16:creationId xmlns:a16="http://schemas.microsoft.com/office/drawing/2014/main" id="{269CCE95-1DE6-4347-83F9-7AE0BF076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31702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4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4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9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5" name="Freeform 484">
              <a:extLst>
                <a:ext uri="{FF2B5EF4-FFF2-40B4-BE49-F238E27FC236}">
                  <a16:creationId xmlns:a16="http://schemas.microsoft.com/office/drawing/2014/main" id="{F1AFE4DF-E809-4A79-9420-3CC88AAD3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4344988"/>
              <a:ext cx="38100" cy="73025"/>
            </a:xfrm>
            <a:custGeom>
              <a:avLst/>
              <a:gdLst>
                <a:gd name="T0" fmla="*/ 23 w 108"/>
                <a:gd name="T1" fmla="*/ 202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3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9"/>
                    <a:pt x="70" y="0"/>
                    <a:pt x="85" y="5"/>
                  </a:cubicBezTo>
                  <a:cubicBezTo>
                    <a:pt x="99" y="10"/>
                    <a:pt x="107" y="25"/>
                    <a:pt x="103" y="40"/>
                  </a:cubicBezTo>
                  <a:lnTo>
                    <a:pt x="57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8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6" name="Freeform 485">
              <a:extLst>
                <a:ext uri="{FF2B5EF4-FFF2-40B4-BE49-F238E27FC236}">
                  <a16:creationId xmlns:a16="http://schemas.microsoft.com/office/drawing/2014/main" id="{F7581B52-94AB-4676-92EF-0BD93E8A0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3973513"/>
              <a:ext cx="74613" cy="38100"/>
            </a:xfrm>
            <a:custGeom>
              <a:avLst/>
              <a:gdLst>
                <a:gd name="T0" fmla="*/ 167 w 207"/>
                <a:gd name="T1" fmla="*/ 102 h 105"/>
                <a:gd name="T2" fmla="*/ 23 w 207"/>
                <a:gd name="T3" fmla="*/ 57 h 105"/>
                <a:gd name="T4" fmla="*/ 5 w 207"/>
                <a:gd name="T5" fmla="*/ 22 h 105"/>
                <a:gd name="T6" fmla="*/ 39 w 207"/>
                <a:gd name="T7" fmla="*/ 4 h 105"/>
                <a:gd name="T8" fmla="*/ 184 w 207"/>
                <a:gd name="T9" fmla="*/ 50 h 105"/>
                <a:gd name="T10" fmla="*/ 202 w 207"/>
                <a:gd name="T11" fmla="*/ 84 h 105"/>
                <a:gd name="T12" fmla="*/ 175 w 207"/>
                <a:gd name="T13" fmla="*/ 104 h 105"/>
                <a:gd name="T14" fmla="*/ 167 w 207"/>
                <a:gd name="T15" fmla="*/ 10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2"/>
                  </a:moveTo>
                  <a:lnTo>
                    <a:pt x="23" y="57"/>
                  </a:lnTo>
                  <a:cubicBezTo>
                    <a:pt x="8" y="52"/>
                    <a:pt x="0" y="37"/>
                    <a:pt x="5" y="22"/>
                  </a:cubicBezTo>
                  <a:cubicBezTo>
                    <a:pt x="9" y="8"/>
                    <a:pt x="25" y="0"/>
                    <a:pt x="39" y="4"/>
                  </a:cubicBezTo>
                  <a:lnTo>
                    <a:pt x="184" y="50"/>
                  </a:lnTo>
                  <a:cubicBezTo>
                    <a:pt x="198" y="54"/>
                    <a:pt x="206" y="70"/>
                    <a:pt x="202" y="84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3" y="104"/>
                    <a:pt x="170" y="103"/>
                    <a:pt x="167" y="1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7" name="Freeform 486">
              <a:extLst>
                <a:ext uri="{FF2B5EF4-FFF2-40B4-BE49-F238E27FC236}">
                  <a16:creationId xmlns:a16="http://schemas.microsoft.com/office/drawing/2014/main" id="{5F8104DB-2053-47EE-A9F3-2DE96BF5A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357822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8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8"/>
                  </a:lnTo>
                  <a:cubicBezTo>
                    <a:pt x="9" y="53"/>
                    <a:pt x="0" y="38"/>
                    <a:pt x="5" y="23"/>
                  </a:cubicBezTo>
                  <a:cubicBezTo>
                    <a:pt x="10" y="9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1"/>
                    <a:pt x="202" y="85"/>
                  </a:cubicBezTo>
                  <a:cubicBezTo>
                    <a:pt x="198" y="97"/>
                    <a:pt x="187" y="104"/>
                    <a:pt x="176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8" name="Freeform 487">
              <a:extLst>
                <a:ext uri="{FF2B5EF4-FFF2-40B4-BE49-F238E27FC236}">
                  <a16:creationId xmlns:a16="http://schemas.microsoft.com/office/drawing/2014/main" id="{104E1C3D-B3F2-44A2-8714-06D27CC4D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3494088"/>
              <a:ext cx="71438" cy="46037"/>
            </a:xfrm>
            <a:custGeom>
              <a:avLst/>
              <a:gdLst>
                <a:gd name="T0" fmla="*/ 7 w 198"/>
                <a:gd name="T1" fmla="*/ 115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5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6"/>
                    <a:pt x="190" y="19"/>
                  </a:cubicBezTo>
                  <a:cubicBezTo>
                    <a:pt x="197" y="33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9" name="Freeform 488">
              <a:extLst>
                <a:ext uri="{FF2B5EF4-FFF2-40B4-BE49-F238E27FC236}">
                  <a16:creationId xmlns:a16="http://schemas.microsoft.com/office/drawing/2014/main" id="{3A189FD6-A666-4CBC-9D37-A00BA8422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40465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0" name="Freeform 489">
              <a:extLst>
                <a:ext uri="{FF2B5EF4-FFF2-40B4-BE49-F238E27FC236}">
                  <a16:creationId xmlns:a16="http://schemas.microsoft.com/office/drawing/2014/main" id="{357F9FA4-246A-4FA1-A21E-C8A777415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4314825"/>
              <a:ext cx="47625" cy="69850"/>
            </a:xfrm>
            <a:custGeom>
              <a:avLst/>
              <a:gdLst>
                <a:gd name="T0" fmla="*/ 77 w 134"/>
                <a:gd name="T1" fmla="*/ 179 h 194"/>
                <a:gd name="T2" fmla="*/ 7 w 134"/>
                <a:gd name="T3" fmla="*/ 45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9"/>
                  </a:moveTo>
                  <a:lnTo>
                    <a:pt x="7" y="45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7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1" name="Freeform 490">
              <a:extLst>
                <a:ext uri="{FF2B5EF4-FFF2-40B4-BE49-F238E27FC236}">
                  <a16:creationId xmlns:a16="http://schemas.microsoft.com/office/drawing/2014/main" id="{57737B0D-01EF-45E4-8F77-8356C4692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32035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1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2" name="Freeform 491">
              <a:extLst>
                <a:ext uri="{FF2B5EF4-FFF2-40B4-BE49-F238E27FC236}">
                  <a16:creationId xmlns:a16="http://schemas.microsoft.com/office/drawing/2014/main" id="{5A2B55A3-33BD-46BC-8F62-74670A906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3294063"/>
              <a:ext cx="57150" cy="63500"/>
            </a:xfrm>
            <a:custGeom>
              <a:avLst/>
              <a:gdLst>
                <a:gd name="T0" fmla="*/ 13 w 159"/>
                <a:gd name="T1" fmla="*/ 168 h 175"/>
                <a:gd name="T2" fmla="*/ 9 w 159"/>
                <a:gd name="T3" fmla="*/ 129 h 175"/>
                <a:gd name="T4" fmla="*/ 106 w 159"/>
                <a:gd name="T5" fmla="*/ 13 h 175"/>
                <a:gd name="T6" fmla="*/ 145 w 159"/>
                <a:gd name="T7" fmla="*/ 10 h 175"/>
                <a:gd name="T8" fmla="*/ 149 w 159"/>
                <a:gd name="T9" fmla="*/ 49 h 175"/>
                <a:gd name="T10" fmla="*/ 52 w 159"/>
                <a:gd name="T11" fmla="*/ 165 h 175"/>
                <a:gd name="T12" fmla="*/ 30 w 159"/>
                <a:gd name="T13" fmla="*/ 174 h 175"/>
                <a:gd name="T14" fmla="*/ 13 w 159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5">
                  <a:moveTo>
                    <a:pt x="13" y="168"/>
                  </a:moveTo>
                  <a:cubicBezTo>
                    <a:pt x="1" y="158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1"/>
                    <a:pt x="133" y="0"/>
                    <a:pt x="145" y="10"/>
                  </a:cubicBezTo>
                  <a:cubicBezTo>
                    <a:pt x="157" y="19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4"/>
                    <a:pt x="30" y="174"/>
                  </a:cubicBezTo>
                  <a:cubicBezTo>
                    <a:pt x="24" y="174"/>
                    <a:pt x="18" y="172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3" name="Freeform 492">
              <a:extLst>
                <a:ext uri="{FF2B5EF4-FFF2-40B4-BE49-F238E27FC236}">
                  <a16:creationId xmlns:a16="http://schemas.microsoft.com/office/drawing/2014/main" id="{DE666DCD-3B8D-4F99-8FAA-4622BF912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4230688"/>
              <a:ext cx="57150" cy="63500"/>
            </a:xfrm>
            <a:custGeom>
              <a:avLst/>
              <a:gdLst>
                <a:gd name="T0" fmla="*/ 14 w 160"/>
                <a:gd name="T1" fmla="*/ 168 h 175"/>
                <a:gd name="T2" fmla="*/ 10 w 160"/>
                <a:gd name="T3" fmla="*/ 129 h 175"/>
                <a:gd name="T4" fmla="*/ 107 w 160"/>
                <a:gd name="T5" fmla="*/ 13 h 175"/>
                <a:gd name="T6" fmla="*/ 146 w 160"/>
                <a:gd name="T7" fmla="*/ 9 h 175"/>
                <a:gd name="T8" fmla="*/ 149 w 160"/>
                <a:gd name="T9" fmla="*/ 48 h 175"/>
                <a:gd name="T10" fmla="*/ 53 w 160"/>
                <a:gd name="T11" fmla="*/ 164 h 175"/>
                <a:gd name="T12" fmla="*/ 31 w 160"/>
                <a:gd name="T13" fmla="*/ 174 h 175"/>
                <a:gd name="T14" fmla="*/ 14 w 160"/>
                <a:gd name="T15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5">
                  <a:moveTo>
                    <a:pt x="14" y="168"/>
                  </a:moveTo>
                  <a:cubicBezTo>
                    <a:pt x="2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1"/>
                    <a:pt x="134" y="0"/>
                    <a:pt x="146" y="9"/>
                  </a:cubicBezTo>
                  <a:cubicBezTo>
                    <a:pt x="158" y="19"/>
                    <a:pt x="159" y="37"/>
                    <a:pt x="149" y="48"/>
                  </a:cubicBezTo>
                  <a:lnTo>
                    <a:pt x="53" y="164"/>
                  </a:lnTo>
                  <a:cubicBezTo>
                    <a:pt x="47" y="171"/>
                    <a:pt x="39" y="174"/>
                    <a:pt x="31" y="174"/>
                  </a:cubicBezTo>
                  <a:cubicBezTo>
                    <a:pt x="25" y="174"/>
                    <a:pt x="19" y="172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4" name="Freeform 493">
              <a:extLst>
                <a:ext uri="{FF2B5EF4-FFF2-40B4-BE49-F238E27FC236}">
                  <a16:creationId xmlns:a16="http://schemas.microsoft.com/office/drawing/2014/main" id="{E7423A5C-3345-4D35-80E1-F4812EEE1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4173538"/>
              <a:ext cx="65088" cy="55562"/>
            </a:xfrm>
            <a:custGeom>
              <a:avLst/>
              <a:gdLst>
                <a:gd name="T0" fmla="*/ 130 w 179"/>
                <a:gd name="T1" fmla="*/ 149 h 156"/>
                <a:gd name="T2" fmla="*/ 14 w 179"/>
                <a:gd name="T3" fmla="*/ 52 h 156"/>
                <a:gd name="T4" fmla="*/ 10 w 179"/>
                <a:gd name="T5" fmla="*/ 13 h 156"/>
                <a:gd name="T6" fmla="*/ 49 w 179"/>
                <a:gd name="T7" fmla="*/ 10 h 156"/>
                <a:gd name="T8" fmla="*/ 165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30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30" y="149"/>
                  </a:moveTo>
                  <a:lnTo>
                    <a:pt x="14" y="52"/>
                  </a:lnTo>
                  <a:cubicBezTo>
                    <a:pt x="2" y="42"/>
                    <a:pt x="0" y="25"/>
                    <a:pt x="10" y="13"/>
                  </a:cubicBezTo>
                  <a:cubicBezTo>
                    <a:pt x="20" y="1"/>
                    <a:pt x="37" y="0"/>
                    <a:pt x="49" y="10"/>
                  </a:cubicBezTo>
                  <a:lnTo>
                    <a:pt x="165" y="106"/>
                  </a:lnTo>
                  <a:cubicBezTo>
                    <a:pt x="177" y="116"/>
                    <a:pt x="178" y="134"/>
                    <a:pt x="168" y="145"/>
                  </a:cubicBezTo>
                  <a:cubicBezTo>
                    <a:pt x="163" y="152"/>
                    <a:pt x="155" y="155"/>
                    <a:pt x="147" y="155"/>
                  </a:cubicBezTo>
                  <a:cubicBezTo>
                    <a:pt x="141" y="155"/>
                    <a:pt x="135" y="153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5" name="Freeform 494">
              <a:extLst>
                <a:ext uri="{FF2B5EF4-FFF2-40B4-BE49-F238E27FC236}">
                  <a16:creationId xmlns:a16="http://schemas.microsoft.com/office/drawing/2014/main" id="{B47DCDA8-18B2-4D7E-B002-05B568B0A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3360738"/>
              <a:ext cx="65088" cy="55562"/>
            </a:xfrm>
            <a:custGeom>
              <a:avLst/>
              <a:gdLst>
                <a:gd name="T0" fmla="*/ 129 w 179"/>
                <a:gd name="T1" fmla="*/ 149 h 156"/>
                <a:gd name="T2" fmla="*/ 13 w 179"/>
                <a:gd name="T3" fmla="*/ 52 h 156"/>
                <a:gd name="T4" fmla="*/ 9 w 179"/>
                <a:gd name="T5" fmla="*/ 13 h 156"/>
                <a:gd name="T6" fmla="*/ 48 w 179"/>
                <a:gd name="T7" fmla="*/ 10 h 156"/>
                <a:gd name="T8" fmla="*/ 164 w 179"/>
                <a:gd name="T9" fmla="*/ 106 h 156"/>
                <a:gd name="T10" fmla="*/ 168 w 179"/>
                <a:gd name="T11" fmla="*/ 145 h 156"/>
                <a:gd name="T12" fmla="*/ 147 w 179"/>
                <a:gd name="T13" fmla="*/ 155 h 156"/>
                <a:gd name="T14" fmla="*/ 129 w 179"/>
                <a:gd name="T15" fmla="*/ 14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6">
                  <a:moveTo>
                    <a:pt x="129" y="149"/>
                  </a:moveTo>
                  <a:lnTo>
                    <a:pt x="13" y="52"/>
                  </a:lnTo>
                  <a:cubicBezTo>
                    <a:pt x="1" y="42"/>
                    <a:pt x="0" y="25"/>
                    <a:pt x="9" y="13"/>
                  </a:cubicBezTo>
                  <a:cubicBezTo>
                    <a:pt x="19" y="1"/>
                    <a:pt x="37" y="0"/>
                    <a:pt x="48" y="10"/>
                  </a:cubicBezTo>
                  <a:lnTo>
                    <a:pt x="164" y="106"/>
                  </a:lnTo>
                  <a:cubicBezTo>
                    <a:pt x="176" y="116"/>
                    <a:pt x="178" y="134"/>
                    <a:pt x="168" y="145"/>
                  </a:cubicBezTo>
                  <a:cubicBezTo>
                    <a:pt x="162" y="152"/>
                    <a:pt x="154" y="155"/>
                    <a:pt x="147" y="155"/>
                  </a:cubicBezTo>
                  <a:cubicBezTo>
                    <a:pt x="140" y="155"/>
                    <a:pt x="134" y="153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6" name="Freeform 495">
              <a:extLst>
                <a:ext uri="{FF2B5EF4-FFF2-40B4-BE49-F238E27FC236}">
                  <a16:creationId xmlns:a16="http://schemas.microsoft.com/office/drawing/2014/main" id="{FD3F30F2-A5C9-473F-92EA-F1C2C190E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373856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29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1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7" name="Freeform 496">
              <a:extLst>
                <a:ext uri="{FF2B5EF4-FFF2-40B4-BE49-F238E27FC236}">
                  <a16:creationId xmlns:a16="http://schemas.microsoft.com/office/drawing/2014/main" id="{75147026-69A7-4250-A754-888FC7EBE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382587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2 h 71"/>
                <a:gd name="T6" fmla="*/ 207 w 209"/>
                <a:gd name="T7" fmla="*/ 27 h 71"/>
                <a:gd name="T8" fmla="*/ 182 w 209"/>
                <a:gd name="T9" fmla="*/ 57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7"/>
                    <a:pt x="27" y="15"/>
                  </a:cubicBezTo>
                  <a:lnTo>
                    <a:pt x="177" y="2"/>
                  </a:lnTo>
                  <a:cubicBezTo>
                    <a:pt x="192" y="0"/>
                    <a:pt x="206" y="12"/>
                    <a:pt x="207" y="27"/>
                  </a:cubicBezTo>
                  <a:cubicBezTo>
                    <a:pt x="208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60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8" name="Freeform 497">
              <a:extLst>
                <a:ext uri="{FF2B5EF4-FFF2-40B4-BE49-F238E27FC236}">
                  <a16:creationId xmlns:a16="http://schemas.microsoft.com/office/drawing/2014/main" id="{12EBD814-4843-41CF-97B8-DFBDD9222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4375150"/>
              <a:ext cx="25400" cy="74613"/>
            </a:xfrm>
            <a:custGeom>
              <a:avLst/>
              <a:gdLst>
                <a:gd name="T0" fmla="*/ 15 w 72"/>
                <a:gd name="T1" fmla="*/ 183 h 209"/>
                <a:gd name="T2" fmla="*/ 1 w 72"/>
                <a:gd name="T3" fmla="*/ 32 h 209"/>
                <a:gd name="T4" fmla="*/ 26 w 72"/>
                <a:gd name="T5" fmla="*/ 2 h 209"/>
                <a:gd name="T6" fmla="*/ 56 w 72"/>
                <a:gd name="T7" fmla="*/ 27 h 209"/>
                <a:gd name="T8" fmla="*/ 70 w 72"/>
                <a:gd name="T9" fmla="*/ 178 h 209"/>
                <a:gd name="T10" fmla="*/ 45 w 72"/>
                <a:gd name="T11" fmla="*/ 208 h 209"/>
                <a:gd name="T12" fmla="*/ 42 w 72"/>
                <a:gd name="T13" fmla="*/ 208 h 209"/>
                <a:gd name="T14" fmla="*/ 15 w 72"/>
                <a:gd name="T15" fmla="*/ 18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9">
                  <a:moveTo>
                    <a:pt x="15" y="183"/>
                  </a:moveTo>
                  <a:lnTo>
                    <a:pt x="1" y="32"/>
                  </a:lnTo>
                  <a:cubicBezTo>
                    <a:pt x="0" y="17"/>
                    <a:pt x="11" y="3"/>
                    <a:pt x="26" y="2"/>
                  </a:cubicBezTo>
                  <a:cubicBezTo>
                    <a:pt x="42" y="0"/>
                    <a:pt x="55" y="12"/>
                    <a:pt x="56" y="27"/>
                  </a:cubicBezTo>
                  <a:lnTo>
                    <a:pt x="70" y="178"/>
                  </a:lnTo>
                  <a:cubicBezTo>
                    <a:pt x="71" y="193"/>
                    <a:pt x="60" y="206"/>
                    <a:pt x="45" y="208"/>
                  </a:cubicBezTo>
                  <a:cubicBezTo>
                    <a:pt x="44" y="208"/>
                    <a:pt x="43" y="208"/>
                    <a:pt x="42" y="208"/>
                  </a:cubicBezTo>
                  <a:cubicBezTo>
                    <a:pt x="28" y="208"/>
                    <a:pt x="16" y="197"/>
                    <a:pt x="15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9" name="Freeform 498">
              <a:extLst>
                <a:ext uri="{FF2B5EF4-FFF2-40B4-BE49-F238E27FC236}">
                  <a16:creationId xmlns:a16="http://schemas.microsoft.com/office/drawing/2014/main" id="{B1CE91E2-E59E-47EC-BF0C-ACD2469E9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3138488"/>
              <a:ext cx="26987" cy="74612"/>
            </a:xfrm>
            <a:custGeom>
              <a:avLst/>
              <a:gdLst>
                <a:gd name="T0" fmla="*/ 15 w 73"/>
                <a:gd name="T1" fmla="*/ 181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6 h 208"/>
                <a:gd name="T10" fmla="*/ 45 w 73"/>
                <a:gd name="T11" fmla="*/ 206 h 208"/>
                <a:gd name="T12" fmla="*/ 43 w 73"/>
                <a:gd name="T13" fmla="*/ 207 h 208"/>
                <a:gd name="T14" fmla="*/ 15 w 73"/>
                <a:gd name="T15" fmla="*/ 18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1"/>
                  </a:moveTo>
                  <a:lnTo>
                    <a:pt x="2" y="31"/>
                  </a:lnTo>
                  <a:cubicBezTo>
                    <a:pt x="0" y="16"/>
                    <a:pt x="12" y="2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6"/>
                  </a:lnTo>
                  <a:cubicBezTo>
                    <a:pt x="72" y="192"/>
                    <a:pt x="60" y="205"/>
                    <a:pt x="45" y="206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0" name="Freeform 499">
              <a:extLst>
                <a:ext uri="{FF2B5EF4-FFF2-40B4-BE49-F238E27FC236}">
                  <a16:creationId xmlns:a16="http://schemas.microsoft.com/office/drawing/2014/main" id="{E27E4601-0BAA-4DD7-9E74-7B63C50DF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425" y="3408363"/>
              <a:ext cx="917575" cy="500062"/>
            </a:xfrm>
            <a:custGeom>
              <a:avLst/>
              <a:gdLst>
                <a:gd name="T0" fmla="*/ 1248 w 2551"/>
                <a:gd name="T1" fmla="*/ 1383 h 1391"/>
                <a:gd name="T2" fmla="*/ 32 w 2551"/>
                <a:gd name="T3" fmla="*/ 749 h 1391"/>
                <a:gd name="T4" fmla="*/ 0 w 2551"/>
                <a:gd name="T5" fmla="*/ 696 h 1391"/>
                <a:gd name="T6" fmla="*/ 32 w 2551"/>
                <a:gd name="T7" fmla="*/ 644 h 1391"/>
                <a:gd name="T8" fmla="*/ 1248 w 2551"/>
                <a:gd name="T9" fmla="*/ 9 h 1391"/>
                <a:gd name="T10" fmla="*/ 1302 w 2551"/>
                <a:gd name="T11" fmla="*/ 9 h 1391"/>
                <a:gd name="T12" fmla="*/ 2518 w 2551"/>
                <a:gd name="T13" fmla="*/ 644 h 1391"/>
                <a:gd name="T14" fmla="*/ 2550 w 2551"/>
                <a:gd name="T15" fmla="*/ 696 h 1391"/>
                <a:gd name="T16" fmla="*/ 2518 w 2551"/>
                <a:gd name="T17" fmla="*/ 749 h 1391"/>
                <a:gd name="T18" fmla="*/ 1302 w 2551"/>
                <a:gd name="T19" fmla="*/ 1383 h 1391"/>
                <a:gd name="T20" fmla="*/ 1275 w 2551"/>
                <a:gd name="T21" fmla="*/ 1390 h 1391"/>
                <a:gd name="T22" fmla="*/ 1248 w 2551"/>
                <a:gd name="T23" fmla="*/ 1383 h 1391"/>
                <a:gd name="T24" fmla="*/ 186 w 2551"/>
                <a:gd name="T25" fmla="*/ 696 h 1391"/>
                <a:gd name="T26" fmla="*/ 1275 w 2551"/>
                <a:gd name="T27" fmla="*/ 1265 h 1391"/>
                <a:gd name="T28" fmla="*/ 2364 w 2551"/>
                <a:gd name="T29" fmla="*/ 696 h 1391"/>
                <a:gd name="T30" fmla="*/ 1275 w 2551"/>
                <a:gd name="T31" fmla="*/ 127 h 1391"/>
                <a:gd name="T32" fmla="*/ 186 w 2551"/>
                <a:gd name="T33" fmla="*/ 696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51" h="1391">
                  <a:moveTo>
                    <a:pt x="1248" y="1383"/>
                  </a:moveTo>
                  <a:lnTo>
                    <a:pt x="32" y="749"/>
                  </a:lnTo>
                  <a:cubicBezTo>
                    <a:pt x="12" y="738"/>
                    <a:pt x="0" y="718"/>
                    <a:pt x="0" y="696"/>
                  </a:cubicBezTo>
                  <a:cubicBezTo>
                    <a:pt x="0" y="675"/>
                    <a:pt x="12" y="654"/>
                    <a:pt x="32" y="644"/>
                  </a:cubicBezTo>
                  <a:lnTo>
                    <a:pt x="1248" y="9"/>
                  </a:lnTo>
                  <a:cubicBezTo>
                    <a:pt x="1265" y="0"/>
                    <a:pt x="1285" y="0"/>
                    <a:pt x="1302" y="9"/>
                  </a:cubicBezTo>
                  <a:lnTo>
                    <a:pt x="2518" y="644"/>
                  </a:lnTo>
                  <a:cubicBezTo>
                    <a:pt x="2537" y="654"/>
                    <a:pt x="2550" y="675"/>
                    <a:pt x="2550" y="696"/>
                  </a:cubicBezTo>
                  <a:cubicBezTo>
                    <a:pt x="2550" y="718"/>
                    <a:pt x="2537" y="738"/>
                    <a:pt x="2518" y="749"/>
                  </a:cubicBezTo>
                  <a:lnTo>
                    <a:pt x="1302" y="1383"/>
                  </a:lnTo>
                  <a:cubicBezTo>
                    <a:pt x="1294" y="1388"/>
                    <a:pt x="1284" y="1390"/>
                    <a:pt x="1275" y="1390"/>
                  </a:cubicBezTo>
                  <a:cubicBezTo>
                    <a:pt x="1266" y="1390"/>
                    <a:pt x="1256" y="1388"/>
                    <a:pt x="1248" y="1383"/>
                  </a:cubicBezTo>
                  <a:close/>
                  <a:moveTo>
                    <a:pt x="186" y="696"/>
                  </a:moveTo>
                  <a:lnTo>
                    <a:pt x="1275" y="1265"/>
                  </a:lnTo>
                  <a:lnTo>
                    <a:pt x="2364" y="696"/>
                  </a:lnTo>
                  <a:lnTo>
                    <a:pt x="1275" y="127"/>
                  </a:lnTo>
                  <a:lnTo>
                    <a:pt x="186" y="696"/>
                  </a:ln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1" name="Freeform 500">
              <a:extLst>
                <a:ext uri="{FF2B5EF4-FFF2-40B4-BE49-F238E27FC236}">
                  <a16:creationId xmlns:a16="http://schemas.microsoft.com/office/drawing/2014/main" id="{A2D0859E-040C-452F-A4D5-92CF768B4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538" y="3911600"/>
              <a:ext cx="217487" cy="141288"/>
            </a:xfrm>
            <a:custGeom>
              <a:avLst/>
              <a:gdLst>
                <a:gd name="T0" fmla="*/ 274 w 603"/>
                <a:gd name="T1" fmla="*/ 247 h 391"/>
                <a:gd name="T2" fmla="*/ 0 w 603"/>
                <a:gd name="T3" fmla="*/ 104 h 391"/>
                <a:gd name="T4" fmla="*/ 55 w 603"/>
                <a:gd name="T5" fmla="*/ 0 h 391"/>
                <a:gd name="T6" fmla="*/ 602 w 603"/>
                <a:gd name="T7" fmla="*/ 286 h 391"/>
                <a:gd name="T8" fmla="*/ 548 w 603"/>
                <a:gd name="T9" fmla="*/ 390 h 391"/>
                <a:gd name="T10" fmla="*/ 274 w 603"/>
                <a:gd name="T11" fmla="*/ 24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3" h="391">
                  <a:moveTo>
                    <a:pt x="274" y="247"/>
                  </a:moveTo>
                  <a:lnTo>
                    <a:pt x="0" y="104"/>
                  </a:lnTo>
                  <a:lnTo>
                    <a:pt x="55" y="0"/>
                  </a:lnTo>
                  <a:lnTo>
                    <a:pt x="602" y="286"/>
                  </a:lnTo>
                  <a:lnTo>
                    <a:pt x="548" y="390"/>
                  </a:lnTo>
                  <a:lnTo>
                    <a:pt x="274" y="247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2" name="Freeform 501">
              <a:extLst>
                <a:ext uri="{FF2B5EF4-FFF2-40B4-BE49-F238E27FC236}">
                  <a16:creationId xmlns:a16="http://schemas.microsoft.com/office/drawing/2014/main" id="{9E1C1287-2892-446C-ADBE-EC8E19483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425" y="3638550"/>
              <a:ext cx="917575" cy="542925"/>
            </a:xfrm>
            <a:custGeom>
              <a:avLst/>
              <a:gdLst>
                <a:gd name="T0" fmla="*/ 1248 w 2551"/>
                <a:gd name="T1" fmla="*/ 1499 h 1507"/>
                <a:gd name="T2" fmla="*/ 579 w 2551"/>
                <a:gd name="T3" fmla="*/ 1149 h 1507"/>
                <a:gd name="T4" fmla="*/ 554 w 2551"/>
                <a:gd name="T5" fmla="*/ 1070 h 1507"/>
                <a:gd name="T6" fmla="*/ 633 w 2551"/>
                <a:gd name="T7" fmla="*/ 1045 h 1507"/>
                <a:gd name="T8" fmla="*/ 1275 w 2551"/>
                <a:gd name="T9" fmla="*/ 1380 h 1507"/>
                <a:gd name="T10" fmla="*/ 2432 w 2551"/>
                <a:gd name="T11" fmla="*/ 775 h 1507"/>
                <a:gd name="T12" fmla="*/ 2432 w 2551"/>
                <a:gd name="T13" fmla="*/ 531 h 1507"/>
                <a:gd name="T14" fmla="*/ 1302 w 2551"/>
                <a:gd name="T15" fmla="*/ 1122 h 1507"/>
                <a:gd name="T16" fmla="*/ 1248 w 2551"/>
                <a:gd name="T17" fmla="*/ 1122 h 1507"/>
                <a:gd name="T18" fmla="*/ 32 w 2551"/>
                <a:gd name="T19" fmla="*/ 486 h 1507"/>
                <a:gd name="T20" fmla="*/ 0 w 2551"/>
                <a:gd name="T21" fmla="*/ 435 h 1507"/>
                <a:gd name="T22" fmla="*/ 0 w 2551"/>
                <a:gd name="T23" fmla="*/ 58 h 1507"/>
                <a:gd name="T24" fmla="*/ 59 w 2551"/>
                <a:gd name="T25" fmla="*/ 0 h 1507"/>
                <a:gd name="T26" fmla="*/ 118 w 2551"/>
                <a:gd name="T27" fmla="*/ 58 h 1507"/>
                <a:gd name="T28" fmla="*/ 118 w 2551"/>
                <a:gd name="T29" fmla="*/ 400 h 1507"/>
                <a:gd name="T30" fmla="*/ 1275 w 2551"/>
                <a:gd name="T31" fmla="*/ 1003 h 1507"/>
                <a:gd name="T32" fmla="*/ 2463 w 2551"/>
                <a:gd name="T33" fmla="*/ 383 h 1507"/>
                <a:gd name="T34" fmla="*/ 2521 w 2551"/>
                <a:gd name="T35" fmla="*/ 385 h 1507"/>
                <a:gd name="T36" fmla="*/ 2550 w 2551"/>
                <a:gd name="T37" fmla="*/ 435 h 1507"/>
                <a:gd name="T38" fmla="*/ 2550 w 2551"/>
                <a:gd name="T39" fmla="*/ 811 h 1507"/>
                <a:gd name="T40" fmla="*/ 2518 w 2551"/>
                <a:gd name="T41" fmla="*/ 863 h 1507"/>
                <a:gd name="T42" fmla="*/ 1302 w 2551"/>
                <a:gd name="T43" fmla="*/ 1499 h 1507"/>
                <a:gd name="T44" fmla="*/ 1275 w 2551"/>
                <a:gd name="T45" fmla="*/ 1506 h 1507"/>
                <a:gd name="T46" fmla="*/ 1248 w 2551"/>
                <a:gd name="T47" fmla="*/ 1499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51" h="1507">
                  <a:moveTo>
                    <a:pt x="1248" y="1499"/>
                  </a:moveTo>
                  <a:lnTo>
                    <a:pt x="579" y="1149"/>
                  </a:lnTo>
                  <a:cubicBezTo>
                    <a:pt x="550" y="1134"/>
                    <a:pt x="539" y="1098"/>
                    <a:pt x="554" y="1070"/>
                  </a:cubicBezTo>
                  <a:cubicBezTo>
                    <a:pt x="569" y="1041"/>
                    <a:pt x="605" y="1030"/>
                    <a:pt x="633" y="1045"/>
                  </a:cubicBezTo>
                  <a:lnTo>
                    <a:pt x="1275" y="1380"/>
                  </a:lnTo>
                  <a:lnTo>
                    <a:pt x="2432" y="775"/>
                  </a:lnTo>
                  <a:lnTo>
                    <a:pt x="2432" y="531"/>
                  </a:lnTo>
                  <a:lnTo>
                    <a:pt x="1302" y="1122"/>
                  </a:lnTo>
                  <a:cubicBezTo>
                    <a:pt x="1285" y="1131"/>
                    <a:pt x="1265" y="1131"/>
                    <a:pt x="1248" y="1122"/>
                  </a:cubicBezTo>
                  <a:lnTo>
                    <a:pt x="32" y="486"/>
                  </a:lnTo>
                  <a:cubicBezTo>
                    <a:pt x="12" y="477"/>
                    <a:pt x="0" y="457"/>
                    <a:pt x="0" y="435"/>
                  </a:cubicBezTo>
                  <a:lnTo>
                    <a:pt x="0" y="58"/>
                  </a:lnTo>
                  <a:cubicBezTo>
                    <a:pt x="0" y="26"/>
                    <a:pt x="27" y="0"/>
                    <a:pt x="59" y="0"/>
                  </a:cubicBezTo>
                  <a:cubicBezTo>
                    <a:pt x="92" y="0"/>
                    <a:pt x="118" y="26"/>
                    <a:pt x="118" y="58"/>
                  </a:cubicBezTo>
                  <a:lnTo>
                    <a:pt x="118" y="400"/>
                  </a:lnTo>
                  <a:lnTo>
                    <a:pt x="1275" y="1003"/>
                  </a:lnTo>
                  <a:lnTo>
                    <a:pt x="2463" y="383"/>
                  </a:lnTo>
                  <a:cubicBezTo>
                    <a:pt x="2482" y="373"/>
                    <a:pt x="2504" y="374"/>
                    <a:pt x="2521" y="385"/>
                  </a:cubicBezTo>
                  <a:cubicBezTo>
                    <a:pt x="2539" y="396"/>
                    <a:pt x="2550" y="415"/>
                    <a:pt x="2550" y="435"/>
                  </a:cubicBezTo>
                  <a:lnTo>
                    <a:pt x="2550" y="811"/>
                  </a:lnTo>
                  <a:cubicBezTo>
                    <a:pt x="2550" y="833"/>
                    <a:pt x="2537" y="853"/>
                    <a:pt x="2518" y="863"/>
                  </a:cubicBezTo>
                  <a:lnTo>
                    <a:pt x="1302" y="1499"/>
                  </a:lnTo>
                  <a:cubicBezTo>
                    <a:pt x="1294" y="1503"/>
                    <a:pt x="1284" y="1506"/>
                    <a:pt x="1275" y="1506"/>
                  </a:cubicBezTo>
                  <a:cubicBezTo>
                    <a:pt x="1266" y="1506"/>
                    <a:pt x="1256" y="1503"/>
                    <a:pt x="1248" y="1499"/>
                  </a:cubicBez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036" name="Group 2035">
            <a:extLst>
              <a:ext uri="{FF2B5EF4-FFF2-40B4-BE49-F238E27FC236}">
                <a16:creationId xmlns:a16="http://schemas.microsoft.com/office/drawing/2014/main" id="{1611043C-2BC8-4C82-9E90-D3EACC976FED}"/>
              </a:ext>
            </a:extLst>
          </p:cNvPr>
          <p:cNvGrpSpPr/>
          <p:nvPr/>
        </p:nvGrpSpPr>
        <p:grpSpPr>
          <a:xfrm>
            <a:off x="1255189" y="960844"/>
            <a:ext cx="969598" cy="816944"/>
            <a:chOff x="2892425" y="3408363"/>
            <a:chExt cx="917575" cy="773112"/>
          </a:xfrm>
          <a:solidFill>
            <a:srgbClr val="CCB082"/>
          </a:solidFill>
        </p:grpSpPr>
        <p:sp>
          <p:nvSpPr>
            <p:cNvPr id="2041" name="Freeform 499">
              <a:extLst>
                <a:ext uri="{FF2B5EF4-FFF2-40B4-BE49-F238E27FC236}">
                  <a16:creationId xmlns:a16="http://schemas.microsoft.com/office/drawing/2014/main" id="{BB261089-C0A3-4F24-B529-97209A16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425" y="3408363"/>
              <a:ext cx="917575" cy="500062"/>
            </a:xfrm>
            <a:custGeom>
              <a:avLst/>
              <a:gdLst>
                <a:gd name="T0" fmla="*/ 1248 w 2551"/>
                <a:gd name="T1" fmla="*/ 1383 h 1391"/>
                <a:gd name="T2" fmla="*/ 32 w 2551"/>
                <a:gd name="T3" fmla="*/ 749 h 1391"/>
                <a:gd name="T4" fmla="*/ 0 w 2551"/>
                <a:gd name="T5" fmla="*/ 696 h 1391"/>
                <a:gd name="T6" fmla="*/ 32 w 2551"/>
                <a:gd name="T7" fmla="*/ 644 h 1391"/>
                <a:gd name="T8" fmla="*/ 1248 w 2551"/>
                <a:gd name="T9" fmla="*/ 9 h 1391"/>
                <a:gd name="T10" fmla="*/ 1302 w 2551"/>
                <a:gd name="T11" fmla="*/ 9 h 1391"/>
                <a:gd name="T12" fmla="*/ 2518 w 2551"/>
                <a:gd name="T13" fmla="*/ 644 h 1391"/>
                <a:gd name="T14" fmla="*/ 2550 w 2551"/>
                <a:gd name="T15" fmla="*/ 696 h 1391"/>
                <a:gd name="T16" fmla="*/ 2518 w 2551"/>
                <a:gd name="T17" fmla="*/ 749 h 1391"/>
                <a:gd name="T18" fmla="*/ 1302 w 2551"/>
                <a:gd name="T19" fmla="*/ 1383 h 1391"/>
                <a:gd name="T20" fmla="*/ 1275 w 2551"/>
                <a:gd name="T21" fmla="*/ 1390 h 1391"/>
                <a:gd name="T22" fmla="*/ 1248 w 2551"/>
                <a:gd name="T23" fmla="*/ 1383 h 1391"/>
                <a:gd name="T24" fmla="*/ 186 w 2551"/>
                <a:gd name="T25" fmla="*/ 696 h 1391"/>
                <a:gd name="T26" fmla="*/ 1275 w 2551"/>
                <a:gd name="T27" fmla="*/ 1265 h 1391"/>
                <a:gd name="T28" fmla="*/ 2364 w 2551"/>
                <a:gd name="T29" fmla="*/ 696 h 1391"/>
                <a:gd name="T30" fmla="*/ 1275 w 2551"/>
                <a:gd name="T31" fmla="*/ 127 h 1391"/>
                <a:gd name="T32" fmla="*/ 186 w 2551"/>
                <a:gd name="T33" fmla="*/ 696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51" h="1391">
                  <a:moveTo>
                    <a:pt x="1248" y="1383"/>
                  </a:moveTo>
                  <a:lnTo>
                    <a:pt x="32" y="749"/>
                  </a:lnTo>
                  <a:cubicBezTo>
                    <a:pt x="12" y="738"/>
                    <a:pt x="0" y="718"/>
                    <a:pt x="0" y="696"/>
                  </a:cubicBezTo>
                  <a:cubicBezTo>
                    <a:pt x="0" y="675"/>
                    <a:pt x="12" y="654"/>
                    <a:pt x="32" y="644"/>
                  </a:cubicBezTo>
                  <a:lnTo>
                    <a:pt x="1248" y="9"/>
                  </a:lnTo>
                  <a:cubicBezTo>
                    <a:pt x="1265" y="0"/>
                    <a:pt x="1285" y="0"/>
                    <a:pt x="1302" y="9"/>
                  </a:cubicBezTo>
                  <a:lnTo>
                    <a:pt x="2518" y="644"/>
                  </a:lnTo>
                  <a:cubicBezTo>
                    <a:pt x="2537" y="654"/>
                    <a:pt x="2550" y="675"/>
                    <a:pt x="2550" y="696"/>
                  </a:cubicBezTo>
                  <a:cubicBezTo>
                    <a:pt x="2550" y="718"/>
                    <a:pt x="2537" y="738"/>
                    <a:pt x="2518" y="749"/>
                  </a:cubicBezTo>
                  <a:lnTo>
                    <a:pt x="1302" y="1383"/>
                  </a:lnTo>
                  <a:cubicBezTo>
                    <a:pt x="1294" y="1388"/>
                    <a:pt x="1284" y="1390"/>
                    <a:pt x="1275" y="1390"/>
                  </a:cubicBezTo>
                  <a:cubicBezTo>
                    <a:pt x="1266" y="1390"/>
                    <a:pt x="1256" y="1388"/>
                    <a:pt x="1248" y="1383"/>
                  </a:cubicBezTo>
                  <a:close/>
                  <a:moveTo>
                    <a:pt x="186" y="696"/>
                  </a:moveTo>
                  <a:lnTo>
                    <a:pt x="1275" y="1265"/>
                  </a:lnTo>
                  <a:lnTo>
                    <a:pt x="2364" y="696"/>
                  </a:lnTo>
                  <a:lnTo>
                    <a:pt x="1275" y="127"/>
                  </a:lnTo>
                  <a:lnTo>
                    <a:pt x="186" y="69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2" name="Freeform 501">
              <a:extLst>
                <a:ext uri="{FF2B5EF4-FFF2-40B4-BE49-F238E27FC236}">
                  <a16:creationId xmlns:a16="http://schemas.microsoft.com/office/drawing/2014/main" id="{2A73DC48-F257-4C91-A2DA-10BCD1B5E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425" y="3638550"/>
              <a:ext cx="917575" cy="542925"/>
            </a:xfrm>
            <a:custGeom>
              <a:avLst/>
              <a:gdLst>
                <a:gd name="T0" fmla="*/ 1248 w 2551"/>
                <a:gd name="T1" fmla="*/ 1499 h 1507"/>
                <a:gd name="T2" fmla="*/ 579 w 2551"/>
                <a:gd name="T3" fmla="*/ 1149 h 1507"/>
                <a:gd name="T4" fmla="*/ 554 w 2551"/>
                <a:gd name="T5" fmla="*/ 1070 h 1507"/>
                <a:gd name="T6" fmla="*/ 633 w 2551"/>
                <a:gd name="T7" fmla="*/ 1045 h 1507"/>
                <a:gd name="T8" fmla="*/ 1275 w 2551"/>
                <a:gd name="T9" fmla="*/ 1380 h 1507"/>
                <a:gd name="T10" fmla="*/ 2432 w 2551"/>
                <a:gd name="T11" fmla="*/ 775 h 1507"/>
                <a:gd name="T12" fmla="*/ 2432 w 2551"/>
                <a:gd name="T13" fmla="*/ 531 h 1507"/>
                <a:gd name="T14" fmla="*/ 1302 w 2551"/>
                <a:gd name="T15" fmla="*/ 1122 h 1507"/>
                <a:gd name="T16" fmla="*/ 1248 w 2551"/>
                <a:gd name="T17" fmla="*/ 1122 h 1507"/>
                <a:gd name="T18" fmla="*/ 32 w 2551"/>
                <a:gd name="T19" fmla="*/ 486 h 1507"/>
                <a:gd name="T20" fmla="*/ 0 w 2551"/>
                <a:gd name="T21" fmla="*/ 435 h 1507"/>
                <a:gd name="T22" fmla="*/ 0 w 2551"/>
                <a:gd name="T23" fmla="*/ 58 h 1507"/>
                <a:gd name="T24" fmla="*/ 59 w 2551"/>
                <a:gd name="T25" fmla="*/ 0 h 1507"/>
                <a:gd name="T26" fmla="*/ 118 w 2551"/>
                <a:gd name="T27" fmla="*/ 58 h 1507"/>
                <a:gd name="T28" fmla="*/ 118 w 2551"/>
                <a:gd name="T29" fmla="*/ 400 h 1507"/>
                <a:gd name="T30" fmla="*/ 1275 w 2551"/>
                <a:gd name="T31" fmla="*/ 1003 h 1507"/>
                <a:gd name="T32" fmla="*/ 2463 w 2551"/>
                <a:gd name="T33" fmla="*/ 383 h 1507"/>
                <a:gd name="T34" fmla="*/ 2521 w 2551"/>
                <a:gd name="T35" fmla="*/ 385 h 1507"/>
                <a:gd name="T36" fmla="*/ 2550 w 2551"/>
                <a:gd name="T37" fmla="*/ 435 h 1507"/>
                <a:gd name="T38" fmla="*/ 2550 w 2551"/>
                <a:gd name="T39" fmla="*/ 811 h 1507"/>
                <a:gd name="T40" fmla="*/ 2518 w 2551"/>
                <a:gd name="T41" fmla="*/ 863 h 1507"/>
                <a:gd name="T42" fmla="*/ 1302 w 2551"/>
                <a:gd name="T43" fmla="*/ 1499 h 1507"/>
                <a:gd name="T44" fmla="*/ 1275 w 2551"/>
                <a:gd name="T45" fmla="*/ 1506 h 1507"/>
                <a:gd name="T46" fmla="*/ 1248 w 2551"/>
                <a:gd name="T47" fmla="*/ 1499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51" h="1507">
                  <a:moveTo>
                    <a:pt x="1248" y="1499"/>
                  </a:moveTo>
                  <a:lnTo>
                    <a:pt x="579" y="1149"/>
                  </a:lnTo>
                  <a:cubicBezTo>
                    <a:pt x="550" y="1134"/>
                    <a:pt x="539" y="1098"/>
                    <a:pt x="554" y="1070"/>
                  </a:cubicBezTo>
                  <a:cubicBezTo>
                    <a:pt x="569" y="1041"/>
                    <a:pt x="605" y="1030"/>
                    <a:pt x="633" y="1045"/>
                  </a:cubicBezTo>
                  <a:lnTo>
                    <a:pt x="1275" y="1380"/>
                  </a:lnTo>
                  <a:lnTo>
                    <a:pt x="2432" y="775"/>
                  </a:lnTo>
                  <a:lnTo>
                    <a:pt x="2432" y="531"/>
                  </a:lnTo>
                  <a:lnTo>
                    <a:pt x="1302" y="1122"/>
                  </a:lnTo>
                  <a:cubicBezTo>
                    <a:pt x="1285" y="1131"/>
                    <a:pt x="1265" y="1131"/>
                    <a:pt x="1248" y="1122"/>
                  </a:cubicBezTo>
                  <a:lnTo>
                    <a:pt x="32" y="486"/>
                  </a:lnTo>
                  <a:cubicBezTo>
                    <a:pt x="12" y="477"/>
                    <a:pt x="0" y="457"/>
                    <a:pt x="0" y="435"/>
                  </a:cubicBezTo>
                  <a:lnTo>
                    <a:pt x="0" y="58"/>
                  </a:lnTo>
                  <a:cubicBezTo>
                    <a:pt x="0" y="26"/>
                    <a:pt x="27" y="0"/>
                    <a:pt x="59" y="0"/>
                  </a:cubicBezTo>
                  <a:cubicBezTo>
                    <a:pt x="92" y="0"/>
                    <a:pt x="118" y="26"/>
                    <a:pt x="118" y="58"/>
                  </a:cubicBezTo>
                  <a:lnTo>
                    <a:pt x="118" y="400"/>
                  </a:lnTo>
                  <a:lnTo>
                    <a:pt x="1275" y="1003"/>
                  </a:lnTo>
                  <a:lnTo>
                    <a:pt x="2463" y="383"/>
                  </a:lnTo>
                  <a:cubicBezTo>
                    <a:pt x="2482" y="373"/>
                    <a:pt x="2504" y="374"/>
                    <a:pt x="2521" y="385"/>
                  </a:cubicBezTo>
                  <a:cubicBezTo>
                    <a:pt x="2539" y="396"/>
                    <a:pt x="2550" y="415"/>
                    <a:pt x="2550" y="435"/>
                  </a:cubicBezTo>
                  <a:lnTo>
                    <a:pt x="2550" y="811"/>
                  </a:lnTo>
                  <a:cubicBezTo>
                    <a:pt x="2550" y="833"/>
                    <a:pt x="2537" y="853"/>
                    <a:pt x="2518" y="863"/>
                  </a:cubicBezTo>
                  <a:lnTo>
                    <a:pt x="1302" y="1499"/>
                  </a:lnTo>
                  <a:cubicBezTo>
                    <a:pt x="1294" y="1503"/>
                    <a:pt x="1284" y="1506"/>
                    <a:pt x="1275" y="1506"/>
                  </a:cubicBezTo>
                  <a:cubicBezTo>
                    <a:pt x="1266" y="1506"/>
                    <a:pt x="1256" y="1503"/>
                    <a:pt x="1248" y="149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037" name="Freeform 285">
            <a:extLst>
              <a:ext uri="{FF2B5EF4-FFF2-40B4-BE49-F238E27FC236}">
                <a16:creationId xmlns:a16="http://schemas.microsoft.com/office/drawing/2014/main" id="{7E72A402-85EA-4607-A7EA-7FE804712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8943" y="4927559"/>
            <a:ext cx="522091" cy="969598"/>
          </a:xfrm>
          <a:custGeom>
            <a:avLst/>
            <a:gdLst>
              <a:gd name="T0" fmla="*/ 1234 w 1235"/>
              <a:gd name="T1" fmla="*/ 1579 h 2293"/>
              <a:gd name="T2" fmla="*/ 1234 w 1235"/>
              <a:gd name="T3" fmla="*/ 1994 h 2293"/>
              <a:gd name="T4" fmla="*/ 776 w 1235"/>
              <a:gd name="T5" fmla="*/ 1994 h 2293"/>
              <a:gd name="T6" fmla="*/ 776 w 1235"/>
              <a:gd name="T7" fmla="*/ 2292 h 2293"/>
              <a:gd name="T8" fmla="*/ 454 w 1235"/>
              <a:gd name="T9" fmla="*/ 2292 h 2293"/>
              <a:gd name="T10" fmla="*/ 454 w 1235"/>
              <a:gd name="T11" fmla="*/ 1994 h 2293"/>
              <a:gd name="T12" fmla="*/ 0 w 1235"/>
              <a:gd name="T13" fmla="*/ 1994 h 2293"/>
              <a:gd name="T14" fmla="*/ 0 w 1235"/>
              <a:gd name="T15" fmla="*/ 1689 h 2293"/>
              <a:gd name="T16" fmla="*/ 420 w 1235"/>
              <a:gd name="T17" fmla="*/ 1073 h 2293"/>
              <a:gd name="T18" fmla="*/ 652 w 1235"/>
              <a:gd name="T19" fmla="*/ 732 h 2293"/>
              <a:gd name="T20" fmla="*/ 51 w 1235"/>
              <a:gd name="T21" fmla="*/ 732 h 2293"/>
              <a:gd name="T22" fmla="*/ 51 w 1235"/>
              <a:gd name="T23" fmla="*/ 315 h 2293"/>
              <a:gd name="T24" fmla="*/ 454 w 1235"/>
              <a:gd name="T25" fmla="*/ 315 h 2293"/>
              <a:gd name="T26" fmla="*/ 454 w 1235"/>
              <a:gd name="T27" fmla="*/ 0 h 2293"/>
              <a:gd name="T28" fmla="*/ 776 w 1235"/>
              <a:gd name="T29" fmla="*/ 0 h 2293"/>
              <a:gd name="T30" fmla="*/ 776 w 1235"/>
              <a:gd name="T31" fmla="*/ 315 h 2293"/>
              <a:gd name="T32" fmla="*/ 1210 w 1235"/>
              <a:gd name="T33" fmla="*/ 315 h 2293"/>
              <a:gd name="T34" fmla="*/ 1210 w 1235"/>
              <a:gd name="T35" fmla="*/ 644 h 2293"/>
              <a:gd name="T36" fmla="*/ 742 w 1235"/>
              <a:gd name="T37" fmla="*/ 1313 h 2293"/>
              <a:gd name="T38" fmla="*/ 556 w 1235"/>
              <a:gd name="T39" fmla="*/ 1579 h 2293"/>
              <a:gd name="T40" fmla="*/ 1234 w 1235"/>
              <a:gd name="T41" fmla="*/ 1579 h 2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35" h="2293">
                <a:moveTo>
                  <a:pt x="1234" y="1579"/>
                </a:moveTo>
                <a:lnTo>
                  <a:pt x="1234" y="1994"/>
                </a:lnTo>
                <a:lnTo>
                  <a:pt x="776" y="1994"/>
                </a:lnTo>
                <a:lnTo>
                  <a:pt x="776" y="2292"/>
                </a:lnTo>
                <a:lnTo>
                  <a:pt x="454" y="2292"/>
                </a:lnTo>
                <a:lnTo>
                  <a:pt x="454" y="1994"/>
                </a:lnTo>
                <a:lnTo>
                  <a:pt x="0" y="1994"/>
                </a:lnTo>
                <a:lnTo>
                  <a:pt x="0" y="1689"/>
                </a:lnTo>
                <a:lnTo>
                  <a:pt x="420" y="1073"/>
                </a:lnTo>
                <a:lnTo>
                  <a:pt x="652" y="732"/>
                </a:lnTo>
                <a:lnTo>
                  <a:pt x="51" y="732"/>
                </a:lnTo>
                <a:lnTo>
                  <a:pt x="51" y="315"/>
                </a:lnTo>
                <a:lnTo>
                  <a:pt x="454" y="315"/>
                </a:lnTo>
                <a:lnTo>
                  <a:pt x="454" y="0"/>
                </a:lnTo>
                <a:lnTo>
                  <a:pt x="776" y="0"/>
                </a:lnTo>
                <a:lnTo>
                  <a:pt x="776" y="315"/>
                </a:lnTo>
                <a:lnTo>
                  <a:pt x="1210" y="315"/>
                </a:lnTo>
                <a:lnTo>
                  <a:pt x="1210" y="644"/>
                </a:lnTo>
                <a:lnTo>
                  <a:pt x="742" y="1313"/>
                </a:lnTo>
                <a:lnTo>
                  <a:pt x="556" y="1579"/>
                </a:lnTo>
                <a:lnTo>
                  <a:pt x="1234" y="1579"/>
                </a:lnTo>
              </a:path>
            </a:pathLst>
          </a:custGeom>
          <a:solidFill>
            <a:srgbClr val="CCB082"/>
          </a:solidFill>
          <a:ln>
            <a:noFill/>
          </a:ln>
          <a:effectLst/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38" name="Group 2037">
            <a:extLst>
              <a:ext uri="{FF2B5EF4-FFF2-40B4-BE49-F238E27FC236}">
                <a16:creationId xmlns:a16="http://schemas.microsoft.com/office/drawing/2014/main" id="{796946A5-1B9F-45CF-BD69-84576860B966}"/>
              </a:ext>
            </a:extLst>
          </p:cNvPr>
          <p:cNvGrpSpPr/>
          <p:nvPr/>
        </p:nvGrpSpPr>
        <p:grpSpPr>
          <a:xfrm>
            <a:off x="1255179" y="2945504"/>
            <a:ext cx="969619" cy="573706"/>
            <a:chOff x="4819650" y="5180013"/>
            <a:chExt cx="839788" cy="496887"/>
          </a:xfrm>
          <a:solidFill>
            <a:srgbClr val="CCB082"/>
          </a:solidFill>
        </p:grpSpPr>
        <p:sp>
          <p:nvSpPr>
            <p:cNvPr id="2039" name="Freeform 427">
              <a:extLst>
                <a:ext uri="{FF2B5EF4-FFF2-40B4-BE49-F238E27FC236}">
                  <a16:creationId xmlns:a16="http://schemas.microsoft.com/office/drawing/2014/main" id="{32742626-5676-43E8-8A07-0A96DBC9A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463" y="5180013"/>
              <a:ext cx="815975" cy="496887"/>
            </a:xfrm>
            <a:custGeom>
              <a:avLst/>
              <a:gdLst>
                <a:gd name="T0" fmla="*/ 2022 w 2266"/>
                <a:gd name="T1" fmla="*/ 987 h 1379"/>
                <a:gd name="T2" fmla="*/ 1502 w 2266"/>
                <a:gd name="T3" fmla="*/ 1378 h 1379"/>
                <a:gd name="T4" fmla="*/ 0 w 2266"/>
                <a:gd name="T5" fmla="*/ 1378 h 1379"/>
                <a:gd name="T6" fmla="*/ 113 w 2266"/>
                <a:gd name="T7" fmla="*/ 1023 h 1379"/>
                <a:gd name="T8" fmla="*/ 1502 w 2266"/>
                <a:gd name="T9" fmla="*/ 1023 h 1379"/>
                <a:gd name="T10" fmla="*/ 1716 w 2266"/>
                <a:gd name="T11" fmla="*/ 355 h 1379"/>
                <a:gd name="T12" fmla="*/ 326 w 2266"/>
                <a:gd name="T13" fmla="*/ 355 h 1379"/>
                <a:gd name="T14" fmla="*/ 438 w 2266"/>
                <a:gd name="T15" fmla="*/ 0 h 1379"/>
                <a:gd name="T16" fmla="*/ 2011 w 2266"/>
                <a:gd name="T17" fmla="*/ 0 h 1379"/>
                <a:gd name="T18" fmla="*/ 2225 w 2266"/>
                <a:gd name="T19" fmla="*/ 283 h 1379"/>
                <a:gd name="T20" fmla="*/ 2022 w 2266"/>
                <a:gd name="T21" fmla="*/ 987 h 1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6" h="1379">
                  <a:moveTo>
                    <a:pt x="2022" y="987"/>
                  </a:moveTo>
                  <a:cubicBezTo>
                    <a:pt x="1955" y="1218"/>
                    <a:pt x="1744" y="1378"/>
                    <a:pt x="1502" y="1378"/>
                  </a:cubicBezTo>
                  <a:lnTo>
                    <a:pt x="0" y="1378"/>
                  </a:lnTo>
                  <a:lnTo>
                    <a:pt x="113" y="1023"/>
                  </a:lnTo>
                  <a:lnTo>
                    <a:pt x="1502" y="1023"/>
                  </a:lnTo>
                  <a:lnTo>
                    <a:pt x="1716" y="355"/>
                  </a:lnTo>
                  <a:lnTo>
                    <a:pt x="326" y="355"/>
                  </a:lnTo>
                  <a:lnTo>
                    <a:pt x="438" y="0"/>
                  </a:lnTo>
                  <a:lnTo>
                    <a:pt x="2011" y="0"/>
                  </a:lnTo>
                  <a:cubicBezTo>
                    <a:pt x="2159" y="0"/>
                    <a:pt x="2265" y="141"/>
                    <a:pt x="2225" y="283"/>
                  </a:cubicBezTo>
                  <a:lnTo>
                    <a:pt x="2022" y="98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0" name="Freeform 428">
              <a:extLst>
                <a:ext uri="{FF2B5EF4-FFF2-40B4-BE49-F238E27FC236}">
                  <a16:creationId xmlns:a16="http://schemas.microsoft.com/office/drawing/2014/main" id="{BFD3FC7F-97CF-4335-807A-3D8E3F58D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9650" y="5368925"/>
              <a:ext cx="339725" cy="112713"/>
            </a:xfrm>
            <a:custGeom>
              <a:avLst/>
              <a:gdLst>
                <a:gd name="T0" fmla="*/ 0 w 945"/>
                <a:gd name="T1" fmla="*/ 313 h 314"/>
                <a:gd name="T2" fmla="*/ 94 w 945"/>
                <a:gd name="T3" fmla="*/ 0 h 314"/>
                <a:gd name="T4" fmla="*/ 944 w 945"/>
                <a:gd name="T5" fmla="*/ 0 h 314"/>
                <a:gd name="T6" fmla="*/ 860 w 945"/>
                <a:gd name="T7" fmla="*/ 313 h 314"/>
                <a:gd name="T8" fmla="*/ 0 w 945"/>
                <a:gd name="T9" fmla="*/ 31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5" h="314">
                  <a:moveTo>
                    <a:pt x="0" y="313"/>
                  </a:moveTo>
                  <a:lnTo>
                    <a:pt x="94" y="0"/>
                  </a:lnTo>
                  <a:lnTo>
                    <a:pt x="944" y="0"/>
                  </a:lnTo>
                  <a:lnTo>
                    <a:pt x="860" y="313"/>
                  </a:lnTo>
                  <a:lnTo>
                    <a:pt x="0" y="31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275230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ircle: Hollow 1">
            <a:extLst>
              <a:ext uri="{FF2B5EF4-FFF2-40B4-BE49-F238E27FC236}">
                <a16:creationId xmlns:a16="http://schemas.microsoft.com/office/drawing/2014/main" id="{26160407-345F-4349-B89A-DFDA358FE204}"/>
              </a:ext>
            </a:extLst>
          </p:cNvPr>
          <p:cNvSpPr/>
          <p:nvPr/>
        </p:nvSpPr>
        <p:spPr>
          <a:xfrm>
            <a:off x="4450080" y="2528724"/>
            <a:ext cx="3291840" cy="3291840"/>
          </a:xfrm>
          <a:prstGeom prst="donut">
            <a:avLst>
              <a:gd name="adj" fmla="val 816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3" name="Isosceles Triangle 2">
            <a:extLst>
              <a:ext uri="{FF2B5EF4-FFF2-40B4-BE49-F238E27FC236}">
                <a16:creationId xmlns:a16="http://schemas.microsoft.com/office/drawing/2014/main" id="{57D35DB2-669A-4F16-BC3D-7D7A1B317597}"/>
              </a:ext>
            </a:extLst>
          </p:cNvPr>
          <p:cNvSpPr/>
          <p:nvPr/>
        </p:nvSpPr>
        <p:spPr>
          <a:xfrm rot="5400000">
            <a:off x="5874740" y="2331100"/>
            <a:ext cx="457200" cy="457200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CB082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4" name="Isosceles Triangle 3">
            <a:extLst>
              <a:ext uri="{FF2B5EF4-FFF2-40B4-BE49-F238E27FC236}">
                <a16:creationId xmlns:a16="http://schemas.microsoft.com/office/drawing/2014/main" id="{B670295F-3B4D-4D15-91A1-85B07014D263}"/>
              </a:ext>
            </a:extLst>
          </p:cNvPr>
          <p:cNvSpPr/>
          <p:nvPr/>
        </p:nvSpPr>
        <p:spPr>
          <a:xfrm rot="16200000" flipH="1">
            <a:off x="5867986" y="5559424"/>
            <a:ext cx="457200" cy="457200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CB082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9584AF92-8F12-4A25-B8B1-874D155C14DB}"/>
              </a:ext>
            </a:extLst>
          </p:cNvPr>
          <p:cNvSpPr/>
          <p:nvPr/>
        </p:nvSpPr>
        <p:spPr>
          <a:xfrm>
            <a:off x="4303849" y="2750684"/>
            <a:ext cx="960120" cy="9590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FA5113C-FBA7-4589-9593-D2362D5328E3}"/>
              </a:ext>
            </a:extLst>
          </p:cNvPr>
          <p:cNvSpPr txBox="1"/>
          <p:nvPr/>
        </p:nvSpPr>
        <p:spPr>
          <a:xfrm>
            <a:off x="4463869" y="3107109"/>
            <a:ext cx="6400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  <a:cs typeface="Times Sans Serif" panose="02020603050405020304" pitchFamily="18" charset="0"/>
              </a:rPr>
              <a:t>80,123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CB2EB5D-A5C7-483B-87E6-74CEF7DD94B6}"/>
              </a:ext>
            </a:extLst>
          </p:cNvPr>
          <p:cNvSpPr/>
          <p:nvPr/>
        </p:nvSpPr>
        <p:spPr>
          <a:xfrm>
            <a:off x="6928031" y="2750684"/>
            <a:ext cx="960120" cy="95907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1982C35-D7D2-40E8-806C-292A96F9ECE7}"/>
              </a:ext>
            </a:extLst>
          </p:cNvPr>
          <p:cNvSpPr txBox="1"/>
          <p:nvPr/>
        </p:nvSpPr>
        <p:spPr>
          <a:xfrm>
            <a:off x="7088051" y="3107109"/>
            <a:ext cx="6400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  <a:cs typeface="Times Sans Serif" panose="02020603050405020304" pitchFamily="18" charset="0"/>
              </a:rPr>
              <a:t>62,769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3348C40-7B33-41E4-8A8C-40443BC0F64A}"/>
              </a:ext>
            </a:extLst>
          </p:cNvPr>
          <p:cNvSpPr/>
          <p:nvPr/>
        </p:nvSpPr>
        <p:spPr>
          <a:xfrm>
            <a:off x="6928031" y="4639534"/>
            <a:ext cx="960120" cy="95907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C299DCB-6820-4BB9-92D4-DEF55AF9B9E8}"/>
              </a:ext>
            </a:extLst>
          </p:cNvPr>
          <p:cNvSpPr txBox="1"/>
          <p:nvPr/>
        </p:nvSpPr>
        <p:spPr>
          <a:xfrm>
            <a:off x="7088051" y="4995959"/>
            <a:ext cx="6400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  <a:cs typeface="Times Sans Serif" panose="02020603050405020304" pitchFamily="18" charset="0"/>
              </a:rPr>
              <a:t>45,731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1656E96-305C-41AF-932E-1B2FF672191C}"/>
              </a:ext>
            </a:extLst>
          </p:cNvPr>
          <p:cNvSpPr/>
          <p:nvPr/>
        </p:nvSpPr>
        <p:spPr>
          <a:xfrm>
            <a:off x="4303849" y="4639534"/>
            <a:ext cx="960120" cy="95907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46F2D2C-466E-4401-81A9-4C60CBBBE5C0}"/>
              </a:ext>
            </a:extLst>
          </p:cNvPr>
          <p:cNvSpPr txBox="1"/>
          <p:nvPr/>
        </p:nvSpPr>
        <p:spPr>
          <a:xfrm>
            <a:off x="4463869" y="4995959"/>
            <a:ext cx="64008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Gudea" panose="02000000000000000000" pitchFamily="50" charset="0"/>
                <a:ea typeface="Roboto" panose="02000000000000000000" pitchFamily="2" charset="0"/>
                <a:cs typeface="Times Sans Serif" panose="02020603050405020304" pitchFamily="18" charset="0"/>
              </a:rPr>
              <a:t>93,821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8886529-14AE-4C49-AE12-4A83707E94F1}"/>
              </a:ext>
            </a:extLst>
          </p:cNvPr>
          <p:cNvSpPr txBox="1"/>
          <p:nvPr/>
        </p:nvSpPr>
        <p:spPr>
          <a:xfrm>
            <a:off x="1062338" y="2764004"/>
            <a:ext cx="206654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Times Sans Serif" panose="02020603050405020304" pitchFamily="18" charset="0"/>
              </a:rPr>
              <a:t>Progress One</a:t>
            </a:r>
          </a:p>
        </p:txBody>
      </p:sp>
      <p:sp>
        <p:nvSpPr>
          <p:cNvPr id="14" name="7 CuadroTexto">
            <a:extLst>
              <a:ext uri="{FF2B5EF4-FFF2-40B4-BE49-F238E27FC236}">
                <a16:creationId xmlns:a16="http://schemas.microsoft.com/office/drawing/2014/main" id="{76F8A68C-9AD8-42C2-A3CB-E0B3A342DB84}"/>
              </a:ext>
            </a:extLst>
          </p:cNvPr>
          <p:cNvSpPr txBox="1"/>
          <p:nvPr/>
        </p:nvSpPr>
        <p:spPr>
          <a:xfrm>
            <a:off x="1062338" y="3028815"/>
            <a:ext cx="2066544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latin typeface="Gudea" panose="02000000000000000000" pitchFamily="50" charset="0"/>
                <a:ea typeface="Roboto" panose="02000000000000000000" pitchFamily="2" charset="0"/>
              </a:rPr>
              <a:t>Leverage agile frameworks to provide a robust synopsis for high level views new normal that has.</a:t>
            </a:r>
            <a:endParaRPr lang="en-US" altLang="en-US" sz="900" dirty="0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6DA1FD0-49D9-495A-AFF1-9E7B1F945BB8}"/>
              </a:ext>
            </a:extLst>
          </p:cNvPr>
          <p:cNvSpPr txBox="1"/>
          <p:nvPr/>
        </p:nvSpPr>
        <p:spPr>
          <a:xfrm>
            <a:off x="1062338" y="4652854"/>
            <a:ext cx="206654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400" b="1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Times Sans Serif" panose="02020603050405020304" pitchFamily="18" charset="0"/>
              </a:rPr>
              <a:t>Progress Four</a:t>
            </a:r>
          </a:p>
        </p:txBody>
      </p:sp>
      <p:sp>
        <p:nvSpPr>
          <p:cNvPr id="16" name="7 CuadroTexto">
            <a:extLst>
              <a:ext uri="{FF2B5EF4-FFF2-40B4-BE49-F238E27FC236}">
                <a16:creationId xmlns:a16="http://schemas.microsoft.com/office/drawing/2014/main" id="{FBFF3F7C-8608-4F07-940A-1662273EEE2F}"/>
              </a:ext>
            </a:extLst>
          </p:cNvPr>
          <p:cNvSpPr txBox="1"/>
          <p:nvPr/>
        </p:nvSpPr>
        <p:spPr>
          <a:xfrm>
            <a:off x="1062338" y="4917665"/>
            <a:ext cx="2066544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900" dirty="0">
                <a:latin typeface="Gudea" panose="02000000000000000000" pitchFamily="50" charset="0"/>
                <a:ea typeface="Roboto" panose="02000000000000000000" pitchFamily="2" charset="0"/>
              </a:rPr>
              <a:t>Leverage agile frameworks to provide a robust synopsis for high level views new normal that has.</a:t>
            </a:r>
            <a:endParaRPr lang="en-US" altLang="en-US" sz="900" dirty="0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009B3BA-2458-4075-A0CD-9608FD75E5C8}"/>
              </a:ext>
            </a:extLst>
          </p:cNvPr>
          <p:cNvSpPr txBox="1"/>
          <p:nvPr/>
        </p:nvSpPr>
        <p:spPr>
          <a:xfrm>
            <a:off x="9056983" y="2764004"/>
            <a:ext cx="206654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Times Sans Serif" panose="02020603050405020304" pitchFamily="18" charset="0"/>
              </a:rPr>
              <a:t>Progress Two</a:t>
            </a:r>
          </a:p>
        </p:txBody>
      </p:sp>
      <p:sp>
        <p:nvSpPr>
          <p:cNvPr id="18" name="7 CuadroTexto">
            <a:extLst>
              <a:ext uri="{FF2B5EF4-FFF2-40B4-BE49-F238E27FC236}">
                <a16:creationId xmlns:a16="http://schemas.microsoft.com/office/drawing/2014/main" id="{73E9716F-8B7A-4222-BDBD-7BB8A3E4E664}"/>
              </a:ext>
            </a:extLst>
          </p:cNvPr>
          <p:cNvSpPr txBox="1"/>
          <p:nvPr/>
        </p:nvSpPr>
        <p:spPr>
          <a:xfrm>
            <a:off x="9056983" y="3028815"/>
            <a:ext cx="2066544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Gudea" panose="02000000000000000000" pitchFamily="50" charset="0"/>
                <a:ea typeface="Roboto" panose="02000000000000000000" pitchFamily="2" charset="0"/>
              </a:rPr>
              <a:t>Leverage agile frameworks to provide a robust synopsis for high level views new normal that has.</a:t>
            </a:r>
            <a:endParaRPr lang="en-US" altLang="en-US" sz="900" dirty="0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46E356D-F7C7-4809-9D20-22BA08F4FA98}"/>
              </a:ext>
            </a:extLst>
          </p:cNvPr>
          <p:cNvSpPr txBox="1"/>
          <p:nvPr/>
        </p:nvSpPr>
        <p:spPr>
          <a:xfrm>
            <a:off x="9056983" y="4652854"/>
            <a:ext cx="2066544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CCB082"/>
                </a:solidFill>
                <a:latin typeface="Gudea" panose="02000000000000000000" pitchFamily="50" charset="0"/>
                <a:ea typeface="Roboto" panose="02000000000000000000" pitchFamily="2" charset="0"/>
                <a:cs typeface="Times Sans Serif" panose="02020603050405020304" pitchFamily="18" charset="0"/>
              </a:rPr>
              <a:t>Progress Three</a:t>
            </a:r>
          </a:p>
        </p:txBody>
      </p:sp>
      <p:sp>
        <p:nvSpPr>
          <p:cNvPr id="20" name="7 CuadroTexto">
            <a:extLst>
              <a:ext uri="{FF2B5EF4-FFF2-40B4-BE49-F238E27FC236}">
                <a16:creationId xmlns:a16="http://schemas.microsoft.com/office/drawing/2014/main" id="{2A06DE3D-180A-4C1E-A9FF-E6C7C23AED2B}"/>
              </a:ext>
            </a:extLst>
          </p:cNvPr>
          <p:cNvSpPr txBox="1"/>
          <p:nvPr/>
        </p:nvSpPr>
        <p:spPr>
          <a:xfrm>
            <a:off x="9056983" y="4917665"/>
            <a:ext cx="2066544" cy="60016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900" dirty="0">
                <a:latin typeface="Gudea" panose="02000000000000000000" pitchFamily="50" charset="0"/>
                <a:ea typeface="Roboto" panose="02000000000000000000" pitchFamily="2" charset="0"/>
              </a:rPr>
              <a:t>Leverage agile frameworks to provide a robust synopsis for high level views new normal that has.</a:t>
            </a:r>
            <a:endParaRPr lang="en-US" altLang="en-US" sz="900" dirty="0">
              <a:latin typeface="Gudea" panose="02000000000000000000" pitchFamily="50" charset="0"/>
              <a:ea typeface="Roboto" panose="02000000000000000000" pitchFamily="2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25CEE35-1A99-4272-B604-BE3A1ADEA78D}"/>
              </a:ext>
            </a:extLst>
          </p:cNvPr>
          <p:cNvGrpSpPr/>
          <p:nvPr/>
        </p:nvGrpSpPr>
        <p:grpSpPr>
          <a:xfrm>
            <a:off x="5504871" y="3583515"/>
            <a:ext cx="1182258" cy="1182258"/>
            <a:chOff x="4524362" y="1452564"/>
            <a:chExt cx="1420809" cy="1420811"/>
          </a:xfrm>
        </p:grpSpPr>
        <p:sp>
          <p:nvSpPr>
            <p:cNvPr id="24" name="Freeform 575">
              <a:extLst>
                <a:ext uri="{FF2B5EF4-FFF2-40B4-BE49-F238E27FC236}">
                  <a16:creationId xmlns:a16="http://schemas.microsoft.com/office/drawing/2014/main" id="{DE71A452-D195-4FE8-8D81-279F57D1A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62" y="1452564"/>
              <a:ext cx="1420809" cy="1420811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25" name="Freeform 576">
              <a:extLst>
                <a:ext uri="{FF2B5EF4-FFF2-40B4-BE49-F238E27FC236}">
                  <a16:creationId xmlns:a16="http://schemas.microsoft.com/office/drawing/2014/main" id="{C16754D5-B3D8-4DC9-AD47-2916AB61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698" y="1485900"/>
              <a:ext cx="1352546" cy="1352549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26" name="Freeform 577">
              <a:extLst>
                <a:ext uri="{FF2B5EF4-FFF2-40B4-BE49-F238E27FC236}">
                  <a16:creationId xmlns:a16="http://schemas.microsoft.com/office/drawing/2014/main" id="{F3EE7844-84BE-4AF2-BD3E-E5243BF1CF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00" y="1498600"/>
              <a:ext cx="1142997" cy="1339849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27" name="Freeform 578">
              <a:extLst>
                <a:ext uri="{FF2B5EF4-FFF2-40B4-BE49-F238E27FC236}">
                  <a16:creationId xmlns:a16="http://schemas.microsoft.com/office/drawing/2014/main" id="{39A37BE7-29C2-4443-AC32-88FCB3A63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25" y="1598614"/>
              <a:ext cx="1128708" cy="1130299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28" name="Freeform 579">
              <a:extLst>
                <a:ext uri="{FF2B5EF4-FFF2-40B4-BE49-F238E27FC236}">
                  <a16:creationId xmlns:a16="http://schemas.microsoft.com/office/drawing/2014/main" id="{32BBF515-D5CB-4DB0-81B9-DC2263081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61" y="1619251"/>
              <a:ext cx="1089023" cy="1089022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29" name="Freeform 580">
              <a:extLst>
                <a:ext uri="{FF2B5EF4-FFF2-40B4-BE49-F238E27FC236}">
                  <a16:creationId xmlns:a16="http://schemas.microsoft.com/office/drawing/2014/main" id="{C9AE294D-ECA9-4483-8BAB-E58CEC5E1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61" y="1631951"/>
              <a:ext cx="896936" cy="1074737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0" name="Freeform 581">
              <a:extLst>
                <a:ext uri="{FF2B5EF4-FFF2-40B4-BE49-F238E27FC236}">
                  <a16:creationId xmlns:a16="http://schemas.microsoft.com/office/drawing/2014/main" id="{BC216484-1A44-470E-90D7-E637CB89C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35" y="1508125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1" name="Freeform 582">
              <a:extLst>
                <a:ext uri="{FF2B5EF4-FFF2-40B4-BE49-F238E27FC236}">
                  <a16:creationId xmlns:a16="http://schemas.microsoft.com/office/drawing/2014/main" id="{183484D4-8D1F-4B84-AA7E-3018B83DC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24" y="2749548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2" name="Freeform 583">
              <a:extLst>
                <a:ext uri="{FF2B5EF4-FFF2-40B4-BE49-F238E27FC236}">
                  <a16:creationId xmlns:a16="http://schemas.microsoft.com/office/drawing/2014/main" id="{6DF0E33F-F171-41EF-8227-81CD3074E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59" y="2168524"/>
              <a:ext cx="68263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3" name="Freeform 584">
              <a:extLst>
                <a:ext uri="{FF2B5EF4-FFF2-40B4-BE49-F238E27FC236}">
                  <a16:creationId xmlns:a16="http://schemas.microsoft.com/office/drawing/2014/main" id="{DDE876E5-D503-4DAF-938B-8E79206DA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25" y="2144714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4" name="Freeform 585">
              <a:extLst>
                <a:ext uri="{FF2B5EF4-FFF2-40B4-BE49-F238E27FC236}">
                  <a16:creationId xmlns:a16="http://schemas.microsoft.com/office/drawing/2014/main" id="{5AAF4F98-15C8-4E8A-850A-CE5DEE317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72" y="1706561"/>
              <a:ext cx="53974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5" name="Freeform 586">
              <a:extLst>
                <a:ext uri="{FF2B5EF4-FFF2-40B4-BE49-F238E27FC236}">
                  <a16:creationId xmlns:a16="http://schemas.microsoft.com/office/drawing/2014/main" id="{F10EA4A6-79E5-4551-B02C-F209F8F3E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899" y="2566986"/>
              <a:ext cx="53974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6" name="Freeform 587">
              <a:extLst>
                <a:ext uri="{FF2B5EF4-FFF2-40B4-BE49-F238E27FC236}">
                  <a16:creationId xmlns:a16="http://schemas.microsoft.com/office/drawing/2014/main" id="{71A608D7-651A-4713-978D-636058F09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197" y="2582860"/>
              <a:ext cx="53974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7" name="Freeform 588">
              <a:extLst>
                <a:ext uri="{FF2B5EF4-FFF2-40B4-BE49-F238E27FC236}">
                  <a16:creationId xmlns:a16="http://schemas.microsoft.com/office/drawing/2014/main" id="{4390F863-ECFF-4813-A16F-66DF80DA8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74" y="1689100"/>
              <a:ext cx="53974" cy="52387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8" name="Freeform 589">
              <a:extLst>
                <a:ext uri="{FF2B5EF4-FFF2-40B4-BE49-F238E27FC236}">
                  <a16:creationId xmlns:a16="http://schemas.microsoft.com/office/drawing/2014/main" id="{988AE991-2215-4B06-88BD-82B45E38D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72" y="1562100"/>
              <a:ext cx="36513" cy="65087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39" name="Freeform 590">
              <a:extLst>
                <a:ext uri="{FF2B5EF4-FFF2-40B4-BE49-F238E27FC236}">
                  <a16:creationId xmlns:a16="http://schemas.microsoft.com/office/drawing/2014/main" id="{CBB08077-8C25-45F7-967E-25D90D203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61" y="2698749"/>
              <a:ext cx="36513" cy="65087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0" name="Freeform 591">
              <a:extLst>
                <a:ext uri="{FF2B5EF4-FFF2-40B4-BE49-F238E27FC236}">
                  <a16:creationId xmlns:a16="http://schemas.microsoft.com/office/drawing/2014/main" id="{A2031C7F-5EE6-4509-BD1F-7167FC6A3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46" y="2392362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1" name="Freeform 592">
              <a:extLst>
                <a:ext uri="{FF2B5EF4-FFF2-40B4-BE49-F238E27FC236}">
                  <a16:creationId xmlns:a16="http://schemas.microsoft.com/office/drawing/2014/main" id="{9826A380-CB98-45EF-8B28-0DA36FB8B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11" y="1898649"/>
              <a:ext cx="65087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2" name="Freeform 593">
              <a:extLst>
                <a:ext uri="{FF2B5EF4-FFF2-40B4-BE49-F238E27FC236}">
                  <a16:creationId xmlns:a16="http://schemas.microsoft.com/office/drawing/2014/main" id="{0C2C678D-4C06-4066-AA05-6731A3E74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484" y="1917698"/>
              <a:ext cx="65087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3" name="Freeform 594">
              <a:extLst>
                <a:ext uri="{FF2B5EF4-FFF2-40B4-BE49-F238E27FC236}">
                  <a16:creationId xmlns:a16="http://schemas.microsoft.com/office/drawing/2014/main" id="{31469C35-371E-400C-8E89-8640F980F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74" y="2371723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4" name="Freeform 595">
              <a:extLst>
                <a:ext uri="{FF2B5EF4-FFF2-40B4-BE49-F238E27FC236}">
                  <a16:creationId xmlns:a16="http://schemas.microsoft.com/office/drawing/2014/main" id="{E7A4A66B-21AB-41CF-A942-30F906A95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23" y="2706687"/>
              <a:ext cx="36513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5" name="Freeform 596">
              <a:extLst>
                <a:ext uri="{FF2B5EF4-FFF2-40B4-BE49-F238E27FC236}">
                  <a16:creationId xmlns:a16="http://schemas.microsoft.com/office/drawing/2014/main" id="{4E6E7795-7D2F-4C5E-B8AD-31D397800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10" y="1552576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6" name="Freeform 597">
              <a:extLst>
                <a:ext uri="{FF2B5EF4-FFF2-40B4-BE49-F238E27FC236}">
                  <a16:creationId xmlns:a16="http://schemas.microsoft.com/office/drawing/2014/main" id="{16CE247B-8D8B-4B41-AF22-53696EAD0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385" y="1524000"/>
              <a:ext cx="25400" cy="68263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7" name="Freeform 598">
              <a:extLst>
                <a:ext uri="{FF2B5EF4-FFF2-40B4-BE49-F238E27FC236}">
                  <a16:creationId xmlns:a16="http://schemas.microsoft.com/office/drawing/2014/main" id="{0B5FA547-B342-4E64-A886-8193A76B1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60" y="2733673"/>
              <a:ext cx="25400" cy="66674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8" name="Freeform 599">
              <a:extLst>
                <a:ext uri="{FF2B5EF4-FFF2-40B4-BE49-F238E27FC236}">
                  <a16:creationId xmlns:a16="http://schemas.microsoft.com/office/drawing/2014/main" id="{AF5B4D9D-6A25-4FCF-9CDA-40CA94404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884" y="2289173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49" name="Freeform 600">
              <a:extLst>
                <a:ext uri="{FF2B5EF4-FFF2-40B4-BE49-F238E27FC236}">
                  <a16:creationId xmlns:a16="http://schemas.microsoft.com/office/drawing/2014/main" id="{ECDF1679-1EC3-48F1-A919-7FF953DB4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00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0" name="Freeform 601">
              <a:extLst>
                <a:ext uri="{FF2B5EF4-FFF2-40B4-BE49-F238E27FC236}">
                  <a16:creationId xmlns:a16="http://schemas.microsoft.com/office/drawing/2014/main" id="{D2C30C00-CDB5-4235-9075-807207D10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72" y="1811338"/>
              <a:ext cx="61913" cy="44451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1" name="Freeform 602">
              <a:extLst>
                <a:ext uri="{FF2B5EF4-FFF2-40B4-BE49-F238E27FC236}">
                  <a16:creationId xmlns:a16="http://schemas.microsoft.com/office/drawing/2014/main" id="{EC9F1144-C5D3-47AA-A672-7678F0842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49" y="2470150"/>
              <a:ext cx="61913" cy="44451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2" name="Freeform 603">
              <a:extLst>
                <a:ext uri="{FF2B5EF4-FFF2-40B4-BE49-F238E27FC236}">
                  <a16:creationId xmlns:a16="http://schemas.microsoft.com/office/drawing/2014/main" id="{4E44535D-F878-4E75-BF54-F1CED200F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59" y="265747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3" name="Freeform 604">
              <a:extLst>
                <a:ext uri="{FF2B5EF4-FFF2-40B4-BE49-F238E27FC236}">
                  <a16:creationId xmlns:a16="http://schemas.microsoft.com/office/drawing/2014/main" id="{0108965B-47AC-4C19-B67B-19A9B2BC9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48" y="1606551"/>
              <a:ext cx="46036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4" name="Freeform 605">
              <a:extLst>
                <a:ext uri="{FF2B5EF4-FFF2-40B4-BE49-F238E27FC236}">
                  <a16:creationId xmlns:a16="http://schemas.microsoft.com/office/drawing/2014/main" id="{3EF8EFFE-428B-4084-9FA4-53C72D708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34" y="1627189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5" name="Freeform 606">
              <a:extLst>
                <a:ext uri="{FF2B5EF4-FFF2-40B4-BE49-F238E27FC236}">
                  <a16:creationId xmlns:a16="http://schemas.microsoft.com/office/drawing/2014/main" id="{721A4758-4CAA-4817-A490-6B1FE8A9B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74" y="2638422"/>
              <a:ext cx="46036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6" name="Freeform 607">
              <a:extLst>
                <a:ext uri="{FF2B5EF4-FFF2-40B4-BE49-F238E27FC236}">
                  <a16:creationId xmlns:a16="http://schemas.microsoft.com/office/drawing/2014/main" id="{BCBF7BBA-B98C-40B0-8882-FC4C4EFC6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23" y="2498722"/>
              <a:ext cx="60325" cy="44451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7" name="Freeform 608">
              <a:extLst>
                <a:ext uri="{FF2B5EF4-FFF2-40B4-BE49-F238E27FC236}">
                  <a16:creationId xmlns:a16="http://schemas.microsoft.com/office/drawing/2014/main" id="{074D9449-34AB-4CD3-ACE1-2A04BDC83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399" y="1781176"/>
              <a:ext cx="60325" cy="44451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8" name="Freeform 609">
              <a:extLst>
                <a:ext uri="{FF2B5EF4-FFF2-40B4-BE49-F238E27FC236}">
                  <a16:creationId xmlns:a16="http://schemas.microsoft.com/office/drawing/2014/main" id="{E616042E-6D40-49B0-9B40-9750534FD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21" y="2046286"/>
              <a:ext cx="68262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59" name="Freeform 610">
              <a:extLst>
                <a:ext uri="{FF2B5EF4-FFF2-40B4-BE49-F238E27FC236}">
                  <a16:creationId xmlns:a16="http://schemas.microsoft.com/office/drawing/2014/main" id="{406356AD-4D94-4055-A66C-AA07B1F59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49" y="2254248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0" name="Freeform 611">
              <a:extLst>
                <a:ext uri="{FF2B5EF4-FFF2-40B4-BE49-F238E27FC236}">
                  <a16:creationId xmlns:a16="http://schemas.microsoft.com/office/drawing/2014/main" id="{155244F0-F1E8-4C41-ADDD-5FABE3006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47" y="2740022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1" name="Freeform 612">
              <a:extLst>
                <a:ext uri="{FF2B5EF4-FFF2-40B4-BE49-F238E27FC236}">
                  <a16:creationId xmlns:a16="http://schemas.microsoft.com/office/drawing/2014/main" id="{BB30C883-6213-4DC9-805B-E8233C844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499" y="1517651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2" name="Freeform 613">
              <a:extLst>
                <a:ext uri="{FF2B5EF4-FFF2-40B4-BE49-F238E27FC236}">
                  <a16:creationId xmlns:a16="http://schemas.microsoft.com/office/drawing/2014/main" id="{2AF8B08F-E4BF-42B4-8178-6F278F09C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09" y="1509714"/>
              <a:ext cx="26987" cy="74613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3" name="Freeform 614">
              <a:extLst>
                <a:ext uri="{FF2B5EF4-FFF2-40B4-BE49-F238E27FC236}">
                  <a16:creationId xmlns:a16="http://schemas.microsoft.com/office/drawing/2014/main" id="{630B62CA-E7B1-46FD-845B-0BB5F4A4D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48" y="2741611"/>
              <a:ext cx="26987" cy="74613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4" name="Freeform 615">
              <a:extLst>
                <a:ext uri="{FF2B5EF4-FFF2-40B4-BE49-F238E27FC236}">
                  <a16:creationId xmlns:a16="http://schemas.microsoft.com/office/drawing/2014/main" id="{84697A59-F3F8-4E71-AC2E-877C62D24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21" y="2222501"/>
              <a:ext cx="74613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5" name="Freeform 616">
              <a:extLst>
                <a:ext uri="{FF2B5EF4-FFF2-40B4-BE49-F238E27FC236}">
                  <a16:creationId xmlns:a16="http://schemas.microsoft.com/office/drawing/2014/main" id="{D0D14750-1A7D-4ADF-ACDD-850C53B0E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25" y="2076448"/>
              <a:ext cx="74613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6" name="Freeform 617">
              <a:extLst>
                <a:ext uri="{FF2B5EF4-FFF2-40B4-BE49-F238E27FC236}">
                  <a16:creationId xmlns:a16="http://schemas.microsoft.com/office/drawing/2014/main" id="{365EF756-4236-4A69-B4ED-3E85A1388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7997" y="1751014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7" name="Freeform 618">
              <a:extLst>
                <a:ext uri="{FF2B5EF4-FFF2-40B4-BE49-F238E27FC236}">
                  <a16:creationId xmlns:a16="http://schemas.microsoft.com/office/drawing/2014/main" id="{2D402F6F-8556-4C58-B003-6F7AB0048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61" y="2517773"/>
              <a:ext cx="65087" cy="55564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8" name="Freeform 619">
              <a:extLst>
                <a:ext uri="{FF2B5EF4-FFF2-40B4-BE49-F238E27FC236}">
                  <a16:creationId xmlns:a16="http://schemas.microsoft.com/office/drawing/2014/main" id="{DD870FF7-F76D-433B-A678-850401EAE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72" y="2617788"/>
              <a:ext cx="57149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69" name="Freeform 620">
              <a:extLst>
                <a:ext uri="{FF2B5EF4-FFF2-40B4-BE49-F238E27FC236}">
                  <a16:creationId xmlns:a16="http://schemas.microsoft.com/office/drawing/2014/main" id="{E2F654C3-1E15-4E65-9BE0-42C98F047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25" y="1643062"/>
              <a:ext cx="57149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0" name="Freeform 621">
              <a:extLst>
                <a:ext uri="{FF2B5EF4-FFF2-40B4-BE49-F238E27FC236}">
                  <a16:creationId xmlns:a16="http://schemas.microsoft.com/office/drawing/2014/main" id="{D0B23838-37D2-4D15-B4FE-B2DB029A9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785" y="1585914"/>
              <a:ext cx="49213" cy="69851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1" name="Freeform 622">
              <a:extLst>
                <a:ext uri="{FF2B5EF4-FFF2-40B4-BE49-F238E27FC236}">
                  <a16:creationId xmlns:a16="http://schemas.microsoft.com/office/drawing/2014/main" id="{3D94F9D0-31C3-4B5C-9B06-3191F1445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35" y="2670173"/>
              <a:ext cx="49213" cy="69851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2" name="Freeform 623">
              <a:extLst>
                <a:ext uri="{FF2B5EF4-FFF2-40B4-BE49-F238E27FC236}">
                  <a16:creationId xmlns:a16="http://schemas.microsoft.com/office/drawing/2014/main" id="{436A9DE3-C2DC-4C40-A750-2E161626D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384" y="2439986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3" name="Freeform 624">
              <a:extLst>
                <a:ext uri="{FF2B5EF4-FFF2-40B4-BE49-F238E27FC236}">
                  <a16:creationId xmlns:a16="http://schemas.microsoft.com/office/drawing/2014/main" id="{0F5C1EB7-1076-4EE8-BF7F-2C4DBA07C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11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4" name="Freeform 625">
              <a:extLst>
                <a:ext uri="{FF2B5EF4-FFF2-40B4-BE49-F238E27FC236}">
                  <a16:creationId xmlns:a16="http://schemas.microsoft.com/office/drawing/2014/main" id="{7C46E4AF-54FE-4B95-A1DE-11675FAC1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72" y="1973263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5" name="Freeform 626">
              <a:extLst>
                <a:ext uri="{FF2B5EF4-FFF2-40B4-BE49-F238E27FC236}">
                  <a16:creationId xmlns:a16="http://schemas.microsoft.com/office/drawing/2014/main" id="{9990D2C3-347A-4A08-9444-FEE535E89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62" y="2312986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6" name="Freeform 627">
              <a:extLst>
                <a:ext uri="{FF2B5EF4-FFF2-40B4-BE49-F238E27FC236}">
                  <a16:creationId xmlns:a16="http://schemas.microsoft.com/office/drawing/2014/main" id="{2CE6D711-E0F1-4E46-A636-83BAE7651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785" y="2722560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7" name="Freeform 628">
              <a:extLst>
                <a:ext uri="{FF2B5EF4-FFF2-40B4-BE49-F238E27FC236}">
                  <a16:creationId xmlns:a16="http://schemas.microsoft.com/office/drawing/2014/main" id="{5D03F164-F67A-4BE0-9B0A-6EFB46C8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61" y="1528762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8" name="Freeform 629">
              <a:extLst>
                <a:ext uri="{FF2B5EF4-FFF2-40B4-BE49-F238E27FC236}">
                  <a16:creationId xmlns:a16="http://schemas.microsoft.com/office/drawing/2014/main" id="{B3CA637E-FDA7-43BD-A196-D0CAE7374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72" y="1538289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79" name="Freeform 630">
              <a:extLst>
                <a:ext uri="{FF2B5EF4-FFF2-40B4-BE49-F238E27FC236}">
                  <a16:creationId xmlns:a16="http://schemas.microsoft.com/office/drawing/2014/main" id="{755BEF59-D963-4637-BAFF-4FBA2A82E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73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0" name="Freeform 631">
              <a:extLst>
                <a:ext uri="{FF2B5EF4-FFF2-40B4-BE49-F238E27FC236}">
                  <a16:creationId xmlns:a16="http://schemas.microsoft.com/office/drawing/2014/main" id="{DF4F5A6B-2C93-4E83-9FB1-97794A42A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33" y="233997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1" name="Freeform 632">
              <a:extLst>
                <a:ext uri="{FF2B5EF4-FFF2-40B4-BE49-F238E27FC236}">
                  <a16:creationId xmlns:a16="http://schemas.microsoft.com/office/drawing/2014/main" id="{D86CC1A0-CCB7-413B-B821-32EF3B4AB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00" y="1946276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2" name="Freeform 633">
              <a:extLst>
                <a:ext uri="{FF2B5EF4-FFF2-40B4-BE49-F238E27FC236}">
                  <a16:creationId xmlns:a16="http://schemas.microsoft.com/office/drawing/2014/main" id="{41D6853B-2EC9-459C-9BD9-01DA2FB2E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084" y="1862138"/>
              <a:ext cx="71438" cy="46036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3" name="Freeform 634">
              <a:extLst>
                <a:ext uri="{FF2B5EF4-FFF2-40B4-BE49-F238E27FC236}">
                  <a16:creationId xmlns:a16="http://schemas.microsoft.com/office/drawing/2014/main" id="{3AE47E2E-921C-4B6A-9D31-9C7CF502A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25" y="2414586"/>
              <a:ext cx="71436" cy="46036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4" name="Freeform 635">
              <a:extLst>
                <a:ext uri="{FF2B5EF4-FFF2-40B4-BE49-F238E27FC236}">
                  <a16:creationId xmlns:a16="http://schemas.microsoft.com/office/drawing/2014/main" id="{A5C6C323-B419-4927-9D66-8D6891294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385" y="2682873"/>
              <a:ext cx="47625" cy="69851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5" name="Freeform 636">
              <a:extLst>
                <a:ext uri="{FF2B5EF4-FFF2-40B4-BE49-F238E27FC236}">
                  <a16:creationId xmlns:a16="http://schemas.microsoft.com/office/drawing/2014/main" id="{E89EFE67-7446-453A-8AC0-A4FC4F6D3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35" y="1571625"/>
              <a:ext cx="47625" cy="69851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6" name="Freeform 637">
              <a:extLst>
                <a:ext uri="{FF2B5EF4-FFF2-40B4-BE49-F238E27FC236}">
                  <a16:creationId xmlns:a16="http://schemas.microsoft.com/office/drawing/2014/main" id="{C20D6DE2-ECAD-4498-9D45-976176028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797" y="1662114"/>
              <a:ext cx="57149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7" name="Freeform 638">
              <a:extLst>
                <a:ext uri="{FF2B5EF4-FFF2-40B4-BE49-F238E27FC236}">
                  <a16:creationId xmlns:a16="http://schemas.microsoft.com/office/drawing/2014/main" id="{1870C706-430C-49B3-8CEC-400800981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8999" y="2598738"/>
              <a:ext cx="57149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8" name="Freeform 639">
              <a:extLst>
                <a:ext uri="{FF2B5EF4-FFF2-40B4-BE49-F238E27FC236}">
                  <a16:creationId xmlns:a16="http://schemas.microsoft.com/office/drawing/2014/main" id="{8382461B-4365-4D7F-A7FE-4543959EB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34" y="2540000"/>
              <a:ext cx="65087" cy="57151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89" name="Freeform 640">
              <a:extLst>
                <a:ext uri="{FF2B5EF4-FFF2-40B4-BE49-F238E27FC236}">
                  <a16:creationId xmlns:a16="http://schemas.microsoft.com/office/drawing/2014/main" id="{3F1686FA-68B1-40C8-8C51-9360FADC7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10" y="1727200"/>
              <a:ext cx="65087" cy="57151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0" name="Freeform 641">
              <a:extLst>
                <a:ext uri="{FF2B5EF4-FFF2-40B4-BE49-F238E27FC236}">
                  <a16:creationId xmlns:a16="http://schemas.microsoft.com/office/drawing/2014/main" id="{D482B4B0-52B8-4FF7-959D-F509083CD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4995" y="2106614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1" name="Freeform 642">
              <a:extLst>
                <a:ext uri="{FF2B5EF4-FFF2-40B4-BE49-F238E27FC236}">
                  <a16:creationId xmlns:a16="http://schemas.microsoft.com/office/drawing/2014/main" id="{D915953D-C251-4702-9FF2-6D9F4004A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31" y="2193924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2" name="Freeform 643">
              <a:extLst>
                <a:ext uri="{FF2B5EF4-FFF2-40B4-BE49-F238E27FC236}">
                  <a16:creationId xmlns:a16="http://schemas.microsoft.com/office/drawing/2014/main" id="{20704353-4A59-4F1D-A4A8-CF73D0362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29" y="2743198"/>
              <a:ext cx="26987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3" name="Freeform 644">
              <a:extLst>
                <a:ext uri="{FF2B5EF4-FFF2-40B4-BE49-F238E27FC236}">
                  <a16:creationId xmlns:a16="http://schemas.microsoft.com/office/drawing/2014/main" id="{41AD4014-309C-4A4A-9F88-4291EE056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18" y="1506538"/>
              <a:ext cx="25400" cy="74613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4" name="Freeform 645">
              <a:extLst>
                <a:ext uri="{FF2B5EF4-FFF2-40B4-BE49-F238E27FC236}">
                  <a16:creationId xmlns:a16="http://schemas.microsoft.com/office/drawing/2014/main" id="{87D7200F-7A16-43A3-96A4-CF1FE9632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694" y="1679576"/>
              <a:ext cx="284161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5" name="Freeform 646">
              <a:extLst>
                <a:ext uri="{FF2B5EF4-FFF2-40B4-BE49-F238E27FC236}">
                  <a16:creationId xmlns:a16="http://schemas.microsoft.com/office/drawing/2014/main" id="{3F2CF86D-FF75-40D2-9816-4ACDC2C5C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6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6" name="Freeform 647">
              <a:extLst>
                <a:ext uri="{FF2B5EF4-FFF2-40B4-BE49-F238E27FC236}">
                  <a16:creationId xmlns:a16="http://schemas.microsoft.com/office/drawing/2014/main" id="{8FD15F57-26FC-4C63-A5B8-EBB82CA13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08" y="2235200"/>
              <a:ext cx="298448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7" name="Freeform 648">
              <a:extLst>
                <a:ext uri="{FF2B5EF4-FFF2-40B4-BE49-F238E27FC236}">
                  <a16:creationId xmlns:a16="http://schemas.microsoft.com/office/drawing/2014/main" id="{59AC5160-C8E5-4CF8-95A2-B9097A18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69" y="1679576"/>
              <a:ext cx="284161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8" name="Freeform 649">
              <a:extLst>
                <a:ext uri="{FF2B5EF4-FFF2-40B4-BE49-F238E27FC236}">
                  <a16:creationId xmlns:a16="http://schemas.microsoft.com/office/drawing/2014/main" id="{4470B0B6-94DB-47A5-80CB-830597ED9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6" y="2062159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  <p:sp>
          <p:nvSpPr>
            <p:cNvPr id="99" name="Freeform 650">
              <a:extLst>
                <a:ext uri="{FF2B5EF4-FFF2-40B4-BE49-F238E27FC236}">
                  <a16:creationId xmlns:a16="http://schemas.microsoft.com/office/drawing/2014/main" id="{81F39E39-AC66-409D-B543-416E6D1A8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9" y="2235202"/>
              <a:ext cx="298449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chemeClr val="bg1"/>
                </a:solidFill>
                <a:latin typeface="Gudea" panose="02000000000000000000" pitchFamily="50" charset="0"/>
              </a:endParaRP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0678E51F-C805-1148-A0A4-9D0F6CA18489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A3B9A1A6-91A6-0A41-9400-711DF017EEFC}"/>
              </a:ext>
            </a:extLst>
          </p:cNvPr>
          <p:cNvSpPr/>
          <p:nvPr/>
        </p:nvSpPr>
        <p:spPr>
          <a:xfrm>
            <a:off x="1050133" y="1438376"/>
            <a:ext cx="10091733" cy="5240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PT Sans" panose="020B0503020203020204" pitchFamily="34" charset="0"/>
                <a:ea typeface="PT Sans" panose="020B0503020203020204" pitchFamily="34" charset="0"/>
              </a:rPr>
              <a:t>Collaboratively administrate empowered markets via plug-and-play networks. Dynamic procrastinate B2C users after installed base benefits dramatic in web-readiness scale future-proof core competencies.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0BBC042B-02C9-7347-A927-2AEBF81287F7}"/>
              </a:ext>
            </a:extLst>
          </p:cNvPr>
          <p:cNvSpPr txBox="1"/>
          <p:nvPr/>
        </p:nvSpPr>
        <p:spPr>
          <a:xfrm>
            <a:off x="1050133" y="929559"/>
            <a:ext cx="10339355" cy="38472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rgbClr val="CCB082"/>
                </a:solidFill>
                <a:latin typeface="Crimson" panose="02030503060406020304" pitchFamily="18" charset="0"/>
                <a:ea typeface="PT Sans" panose="020B0503020203020204" pitchFamily="34" charset="0"/>
              </a:rPr>
              <a:t>What People Are Saying About Us</a:t>
            </a:r>
          </a:p>
        </p:txBody>
      </p:sp>
    </p:spTree>
    <p:extLst>
      <p:ext uri="{BB962C8B-B14F-4D97-AF65-F5344CB8AC3E}">
        <p14:creationId xmlns:p14="http://schemas.microsoft.com/office/powerpoint/2010/main" val="41981344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Rectangle 329">
            <a:extLst>
              <a:ext uri="{FF2B5EF4-FFF2-40B4-BE49-F238E27FC236}">
                <a16:creationId xmlns:a16="http://schemas.microsoft.com/office/drawing/2014/main" id="{8A604A97-51D4-4A91-B63E-FC64E0C38C81}"/>
              </a:ext>
            </a:extLst>
          </p:cNvPr>
          <p:cNvSpPr/>
          <p:nvPr/>
        </p:nvSpPr>
        <p:spPr>
          <a:xfrm>
            <a:off x="6309361" y="0"/>
            <a:ext cx="5882639" cy="59436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</a:endParaRPr>
          </a:p>
        </p:txBody>
      </p:sp>
      <p:graphicFrame>
        <p:nvGraphicFramePr>
          <p:cNvPr id="331" name="Chart 330">
            <a:extLst>
              <a:ext uri="{FF2B5EF4-FFF2-40B4-BE49-F238E27FC236}">
                <a16:creationId xmlns:a16="http://schemas.microsoft.com/office/drawing/2014/main" id="{1A1CE5BE-98F5-45A8-9C1B-7136F25B87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2049048"/>
              </p:ext>
            </p:extLst>
          </p:nvPr>
        </p:nvGraphicFramePr>
        <p:xfrm>
          <a:off x="6309361" y="1883391"/>
          <a:ext cx="5879592" cy="37872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32" name="TextBox 331">
            <a:extLst>
              <a:ext uri="{FF2B5EF4-FFF2-40B4-BE49-F238E27FC236}">
                <a16:creationId xmlns:a16="http://schemas.microsoft.com/office/drawing/2014/main" id="{F3077296-8170-4FC7-AB93-02ED20C96F8E}"/>
              </a:ext>
            </a:extLst>
          </p:cNvPr>
          <p:cNvSpPr txBox="1"/>
          <p:nvPr/>
        </p:nvSpPr>
        <p:spPr>
          <a:xfrm>
            <a:off x="6821425" y="510483"/>
            <a:ext cx="4437977" cy="39626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ctr" anchorCtr="0">
            <a:spAutoFit/>
          </a:bodyPr>
          <a:lstStyle/>
          <a:p>
            <a:pPr>
              <a:lnSpc>
                <a:spcPts val="3000"/>
              </a:lnSpc>
            </a:pPr>
            <a:r>
              <a:rPr lang="en-US" sz="2800" b="1" dirty="0">
                <a:solidFill>
                  <a:schemeClr val="tx2">
                    <a:lumMod val="85000"/>
                    <a:lumOff val="15000"/>
                  </a:schemeClr>
                </a:solidFill>
                <a:latin typeface="Vollkorn" panose="00000500000000000000" pitchFamily="2" charset="0"/>
                <a:ea typeface="Vollkorn" panose="00000500000000000000" pitchFamily="2" charset="0"/>
              </a:rPr>
              <a:t>Live Currency</a:t>
            </a:r>
          </a:p>
        </p:txBody>
      </p:sp>
      <p:sp>
        <p:nvSpPr>
          <p:cNvPr id="333" name="Rectangle 332">
            <a:extLst>
              <a:ext uri="{FF2B5EF4-FFF2-40B4-BE49-F238E27FC236}">
                <a16:creationId xmlns:a16="http://schemas.microsoft.com/office/drawing/2014/main" id="{502AAB96-001E-4571-B3A5-AC10AB32443E}"/>
              </a:ext>
            </a:extLst>
          </p:cNvPr>
          <p:cNvSpPr/>
          <p:nvPr/>
        </p:nvSpPr>
        <p:spPr>
          <a:xfrm>
            <a:off x="6821426" y="1031346"/>
            <a:ext cx="4437977" cy="80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>
                    <a:lumMod val="65000"/>
                    <a:lumOff val="35000"/>
                  </a:schemeClr>
                </a:solidFill>
                <a:latin typeface="Gudea" panose="02000000000000000000" pitchFamily="50" charset="0"/>
                <a:ea typeface="PT Sans" panose="020B0503020203020204" pitchFamily="34" charset="0"/>
              </a:rPr>
              <a:t>Interactively coordinate proactive e-commerce via process centric pursue outside the box  thinking pursue scalable customer service through administrate empowered dynamic.</a:t>
            </a:r>
          </a:p>
        </p:txBody>
      </p:sp>
      <p:sp>
        <p:nvSpPr>
          <p:cNvPr id="334" name="Rectangle: Rounded Corners 333">
            <a:extLst>
              <a:ext uri="{FF2B5EF4-FFF2-40B4-BE49-F238E27FC236}">
                <a16:creationId xmlns:a16="http://schemas.microsoft.com/office/drawing/2014/main" id="{D65E50FB-D3D5-4370-A0B0-138A0FFBBDC6}"/>
              </a:ext>
            </a:extLst>
          </p:cNvPr>
          <p:cNvSpPr/>
          <p:nvPr/>
        </p:nvSpPr>
        <p:spPr>
          <a:xfrm>
            <a:off x="7938972" y="2204839"/>
            <a:ext cx="1310185" cy="404023"/>
          </a:xfrm>
          <a:prstGeom prst="roundRect">
            <a:avLst>
              <a:gd name="adj" fmla="val 26801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  <a:latin typeface="Gudea" panose="02000000000000000000" pitchFamily="50" charset="0"/>
            </a:endParaRP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0029FD39-7D95-4718-9131-72144E67B371}"/>
              </a:ext>
            </a:extLst>
          </p:cNvPr>
          <p:cNvSpPr txBox="1"/>
          <p:nvPr/>
        </p:nvSpPr>
        <p:spPr>
          <a:xfrm>
            <a:off x="8075449" y="2299128"/>
            <a:ext cx="103723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dirty="0">
                <a:solidFill>
                  <a:schemeClr val="bg1"/>
                </a:solidFill>
                <a:latin typeface="Gudea" panose="02000000000000000000" pitchFamily="50" charset="0"/>
                <a:ea typeface="PT Sans" panose="020B0503020203020204" pitchFamily="34" charset="0"/>
                <a:cs typeface="Times Sans Serif" panose="02020603050405020304" pitchFamily="18" charset="0"/>
              </a:rPr>
              <a:t>$2,390 USD</a:t>
            </a:r>
          </a:p>
        </p:txBody>
      </p:sp>
      <p:cxnSp>
        <p:nvCxnSpPr>
          <p:cNvPr id="336" name="Straight Arrow Connector 335">
            <a:extLst>
              <a:ext uri="{FF2B5EF4-FFF2-40B4-BE49-F238E27FC236}">
                <a16:creationId xmlns:a16="http://schemas.microsoft.com/office/drawing/2014/main" id="{DCBE15DE-FE3B-40A3-9522-4B39F11F1E92}"/>
              </a:ext>
            </a:extLst>
          </p:cNvPr>
          <p:cNvCxnSpPr>
            <a:cxnSpLocks/>
            <a:endCxn id="334" idx="3"/>
          </p:cNvCxnSpPr>
          <p:nvPr/>
        </p:nvCxnSpPr>
        <p:spPr>
          <a:xfrm flipH="1">
            <a:off x="9249157" y="2406850"/>
            <a:ext cx="365078" cy="1"/>
          </a:xfrm>
          <a:prstGeom prst="straightConnector1">
            <a:avLst/>
          </a:prstGeom>
          <a:ln w="38100">
            <a:solidFill>
              <a:schemeClr val="tx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8" name="Rectangle 337">
            <a:extLst>
              <a:ext uri="{FF2B5EF4-FFF2-40B4-BE49-F238E27FC236}">
                <a16:creationId xmlns:a16="http://schemas.microsoft.com/office/drawing/2014/main" id="{346752DD-8D8C-49B6-B7D6-01A8D0B4062E}"/>
              </a:ext>
            </a:extLst>
          </p:cNvPr>
          <p:cNvSpPr/>
          <p:nvPr/>
        </p:nvSpPr>
        <p:spPr>
          <a:xfrm>
            <a:off x="1" y="914400"/>
            <a:ext cx="2788920" cy="278892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</a:endParaRPr>
          </a:p>
        </p:txBody>
      </p:sp>
      <p:sp>
        <p:nvSpPr>
          <p:cNvPr id="339" name="Rectangle 338">
            <a:extLst>
              <a:ext uri="{FF2B5EF4-FFF2-40B4-BE49-F238E27FC236}">
                <a16:creationId xmlns:a16="http://schemas.microsoft.com/office/drawing/2014/main" id="{2F858FF0-AA32-44DE-B086-C0E69B220F37}"/>
              </a:ext>
            </a:extLst>
          </p:cNvPr>
          <p:cNvSpPr/>
          <p:nvPr/>
        </p:nvSpPr>
        <p:spPr>
          <a:xfrm>
            <a:off x="3154681" y="914400"/>
            <a:ext cx="2788920" cy="278892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</a:endParaRPr>
          </a:p>
        </p:txBody>
      </p:sp>
      <p:sp>
        <p:nvSpPr>
          <p:cNvPr id="340" name="Rectangle 339">
            <a:extLst>
              <a:ext uri="{FF2B5EF4-FFF2-40B4-BE49-F238E27FC236}">
                <a16:creationId xmlns:a16="http://schemas.microsoft.com/office/drawing/2014/main" id="{F121C72E-71CF-4810-A6E6-46DFF9A4EA32}"/>
              </a:ext>
            </a:extLst>
          </p:cNvPr>
          <p:cNvSpPr/>
          <p:nvPr/>
        </p:nvSpPr>
        <p:spPr>
          <a:xfrm>
            <a:off x="3154681" y="4069080"/>
            <a:ext cx="2788920" cy="278892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</a:endParaRPr>
          </a:p>
        </p:txBody>
      </p:sp>
      <p:sp>
        <p:nvSpPr>
          <p:cNvPr id="341" name="Rectangle 340">
            <a:extLst>
              <a:ext uri="{FF2B5EF4-FFF2-40B4-BE49-F238E27FC236}">
                <a16:creationId xmlns:a16="http://schemas.microsoft.com/office/drawing/2014/main" id="{8E180D1A-8ED2-419A-B928-B8D489BC18F6}"/>
              </a:ext>
            </a:extLst>
          </p:cNvPr>
          <p:cNvSpPr/>
          <p:nvPr/>
        </p:nvSpPr>
        <p:spPr>
          <a:xfrm>
            <a:off x="0" y="4069080"/>
            <a:ext cx="2788920" cy="278892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Gudea" panose="02000000000000000000" pitchFamily="50" charset="0"/>
            </a:endParaRPr>
          </a:p>
        </p:txBody>
      </p:sp>
      <p:grpSp>
        <p:nvGrpSpPr>
          <p:cNvPr id="342" name="Group 341">
            <a:extLst>
              <a:ext uri="{FF2B5EF4-FFF2-40B4-BE49-F238E27FC236}">
                <a16:creationId xmlns:a16="http://schemas.microsoft.com/office/drawing/2014/main" id="{0F94F48D-3FE6-4D0E-A551-78B9F937E3BC}"/>
              </a:ext>
            </a:extLst>
          </p:cNvPr>
          <p:cNvGrpSpPr/>
          <p:nvPr/>
        </p:nvGrpSpPr>
        <p:grpSpPr>
          <a:xfrm>
            <a:off x="580816" y="2494735"/>
            <a:ext cx="1627291" cy="895403"/>
            <a:chOff x="5282354" y="2459075"/>
            <a:chExt cx="1627291" cy="895403"/>
          </a:xfrm>
        </p:grpSpPr>
        <p:sp>
          <p:nvSpPr>
            <p:cNvPr id="343" name="TextBox 342">
              <a:extLst>
                <a:ext uri="{FF2B5EF4-FFF2-40B4-BE49-F238E27FC236}">
                  <a16:creationId xmlns:a16="http://schemas.microsoft.com/office/drawing/2014/main" id="{A616D997-5CB2-4369-A352-859761D1F0D7}"/>
                </a:ext>
              </a:extLst>
            </p:cNvPr>
            <p:cNvSpPr txBox="1"/>
            <p:nvPr/>
          </p:nvSpPr>
          <p:spPr>
            <a:xfrm>
              <a:off x="5282354" y="2459075"/>
              <a:ext cx="162729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$3,529</a:t>
              </a:r>
            </a:p>
          </p:txBody>
        </p:sp>
        <p:sp>
          <p:nvSpPr>
            <p:cNvPr id="344" name="TextBox 343">
              <a:extLst>
                <a:ext uri="{FF2B5EF4-FFF2-40B4-BE49-F238E27FC236}">
                  <a16:creationId xmlns:a16="http://schemas.microsoft.com/office/drawing/2014/main" id="{CE965B35-DC52-451E-BCAE-E07F97821FF2}"/>
                </a:ext>
              </a:extLst>
            </p:cNvPr>
            <p:cNvSpPr txBox="1"/>
            <p:nvPr/>
          </p:nvSpPr>
          <p:spPr>
            <a:xfrm>
              <a:off x="5282354" y="3046701"/>
              <a:ext cx="1627291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USD</a:t>
              </a:r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73CA5BB2-F662-4C47-9613-195D2ACF5BCF}"/>
              </a:ext>
            </a:extLst>
          </p:cNvPr>
          <p:cNvGrpSpPr/>
          <p:nvPr/>
        </p:nvGrpSpPr>
        <p:grpSpPr>
          <a:xfrm>
            <a:off x="910965" y="1227582"/>
            <a:ext cx="966992" cy="966992"/>
            <a:chOff x="2640013" y="1452563"/>
            <a:chExt cx="1420812" cy="1420812"/>
          </a:xfrm>
        </p:grpSpPr>
        <p:sp>
          <p:nvSpPr>
            <p:cNvPr id="346" name="Freeform 73">
              <a:extLst>
                <a:ext uri="{FF2B5EF4-FFF2-40B4-BE49-F238E27FC236}">
                  <a16:creationId xmlns:a16="http://schemas.microsoft.com/office/drawing/2014/main" id="{65566C26-9CCE-4111-9CDB-92AD118BB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14525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47" name="Freeform 74">
              <a:extLst>
                <a:ext uri="{FF2B5EF4-FFF2-40B4-BE49-F238E27FC236}">
                  <a16:creationId xmlns:a16="http://schemas.microsoft.com/office/drawing/2014/main" id="{45986104-90EB-41FC-A22A-BB6876CDF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85900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48" name="Freeform 75">
              <a:extLst>
                <a:ext uri="{FF2B5EF4-FFF2-40B4-BE49-F238E27FC236}">
                  <a16:creationId xmlns:a16="http://schemas.microsoft.com/office/drawing/2014/main" id="{C28BFA5B-0B01-4848-A0CD-6D276B85E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14986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49" name="Freeform 76">
              <a:extLst>
                <a:ext uri="{FF2B5EF4-FFF2-40B4-BE49-F238E27FC236}">
                  <a16:creationId xmlns:a16="http://schemas.microsoft.com/office/drawing/2014/main" id="{4BD96DFC-8E41-4554-AF9C-7E84B422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15986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3"/>
                    <a:pt x="703" y="0"/>
                    <a:pt x="1569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0" name="Freeform 77">
              <a:extLst>
                <a:ext uri="{FF2B5EF4-FFF2-40B4-BE49-F238E27FC236}">
                  <a16:creationId xmlns:a16="http://schemas.microsoft.com/office/drawing/2014/main" id="{5B092140-6E5F-4108-8C4D-E41930E49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192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1" name="Freeform 78">
              <a:extLst>
                <a:ext uri="{FF2B5EF4-FFF2-40B4-BE49-F238E27FC236}">
                  <a16:creationId xmlns:a16="http://schemas.microsoft.com/office/drawing/2014/main" id="{CCDE51B4-C758-4083-9D28-B26BB142D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16319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6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2" name="Freeform 79">
              <a:extLst>
                <a:ext uri="{FF2B5EF4-FFF2-40B4-BE49-F238E27FC236}">
                  <a16:creationId xmlns:a16="http://schemas.microsoft.com/office/drawing/2014/main" id="{E28B52E7-8F55-496E-A57D-31ED938B8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3" name="Freeform 80">
              <a:extLst>
                <a:ext uri="{FF2B5EF4-FFF2-40B4-BE49-F238E27FC236}">
                  <a16:creationId xmlns:a16="http://schemas.microsoft.com/office/drawing/2014/main" id="{77B2FBA4-ADF2-4B9D-BC10-A71084AC2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4" name="Freeform 81">
              <a:extLst>
                <a:ext uri="{FF2B5EF4-FFF2-40B4-BE49-F238E27FC236}">
                  <a16:creationId xmlns:a16="http://schemas.microsoft.com/office/drawing/2014/main" id="{E54E72C2-879F-449F-BCD9-BF9F8F98E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21685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5" name="Freeform 82">
              <a:extLst>
                <a:ext uri="{FF2B5EF4-FFF2-40B4-BE49-F238E27FC236}">
                  <a16:creationId xmlns:a16="http://schemas.microsoft.com/office/drawing/2014/main" id="{E96370D9-EDE8-478F-AA8F-7D292087F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1447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7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9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6" name="Freeform 83">
              <a:extLst>
                <a:ext uri="{FF2B5EF4-FFF2-40B4-BE49-F238E27FC236}">
                  <a16:creationId xmlns:a16="http://schemas.microsoft.com/office/drawing/2014/main" id="{14C9E674-F04D-4D82-A905-C12EB4941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7" name="Freeform 84">
              <a:extLst>
                <a:ext uri="{FF2B5EF4-FFF2-40B4-BE49-F238E27FC236}">
                  <a16:creationId xmlns:a16="http://schemas.microsoft.com/office/drawing/2014/main" id="{BF762EB0-E284-42DD-B656-7A8FBB046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25669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8" name="Freeform 85">
              <a:extLst>
                <a:ext uri="{FF2B5EF4-FFF2-40B4-BE49-F238E27FC236}">
                  <a16:creationId xmlns:a16="http://schemas.microsoft.com/office/drawing/2014/main" id="{174C430D-B07A-4718-8CB4-936DABDA7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25828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59" name="Freeform 86">
              <a:extLst>
                <a:ext uri="{FF2B5EF4-FFF2-40B4-BE49-F238E27FC236}">
                  <a16:creationId xmlns:a16="http://schemas.microsoft.com/office/drawing/2014/main" id="{F43EDE98-C68C-45A4-982E-03AE04E3C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1689100"/>
              <a:ext cx="53975" cy="52388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0" name="Freeform 87">
              <a:extLst>
                <a:ext uri="{FF2B5EF4-FFF2-40B4-BE49-F238E27FC236}">
                  <a16:creationId xmlns:a16="http://schemas.microsoft.com/office/drawing/2014/main" id="{F36C85EF-691B-46FC-BAC5-5C70D0588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15621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4"/>
                  </a:lnTo>
                  <a:cubicBezTo>
                    <a:pt x="66" y="4"/>
                    <a:pt x="76" y="0"/>
                    <a:pt x="86" y="4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1" name="Freeform 88">
              <a:extLst>
                <a:ext uri="{FF2B5EF4-FFF2-40B4-BE49-F238E27FC236}">
                  <a16:creationId xmlns:a16="http://schemas.microsoft.com/office/drawing/2014/main" id="{96FDEE9F-E41D-437D-8544-2C13E28BD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26987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2" name="Freeform 89">
              <a:extLst>
                <a:ext uri="{FF2B5EF4-FFF2-40B4-BE49-F238E27FC236}">
                  <a16:creationId xmlns:a16="http://schemas.microsoft.com/office/drawing/2014/main" id="{9219C127-4704-4927-80CA-948944AC5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23923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3" name="Freeform 90">
              <a:extLst>
                <a:ext uri="{FF2B5EF4-FFF2-40B4-BE49-F238E27FC236}">
                  <a16:creationId xmlns:a16="http://schemas.microsoft.com/office/drawing/2014/main" id="{1857D42B-5A66-4845-8832-87412F86B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18986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4" name="Freeform 91">
              <a:extLst>
                <a:ext uri="{FF2B5EF4-FFF2-40B4-BE49-F238E27FC236}">
                  <a16:creationId xmlns:a16="http://schemas.microsoft.com/office/drawing/2014/main" id="{EADCFF4D-8FD5-4EA6-B789-63CC434BB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3" y="4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5" name="Freeform 92">
              <a:extLst>
                <a:ext uri="{FF2B5EF4-FFF2-40B4-BE49-F238E27FC236}">
                  <a16:creationId xmlns:a16="http://schemas.microsoft.com/office/drawing/2014/main" id="{33647756-10F2-4F33-A43B-EA0920938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2371725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6" name="Freeform 93">
              <a:extLst>
                <a:ext uri="{FF2B5EF4-FFF2-40B4-BE49-F238E27FC236}">
                  <a16:creationId xmlns:a16="http://schemas.microsoft.com/office/drawing/2014/main" id="{6F01DDE7-B154-499F-82B0-5270EAC0F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7" name="Freeform 94">
              <a:extLst>
                <a:ext uri="{FF2B5EF4-FFF2-40B4-BE49-F238E27FC236}">
                  <a16:creationId xmlns:a16="http://schemas.microsoft.com/office/drawing/2014/main" id="{526A79C9-65AE-458C-A019-91459CA46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8" name="Freeform 95">
              <a:extLst>
                <a:ext uri="{FF2B5EF4-FFF2-40B4-BE49-F238E27FC236}">
                  <a16:creationId xmlns:a16="http://schemas.microsoft.com/office/drawing/2014/main" id="{962E23F2-D61D-42CC-9F8A-5C49D8A19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1524000"/>
              <a:ext cx="25400" cy="68263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69" name="Freeform 96">
              <a:extLst>
                <a:ext uri="{FF2B5EF4-FFF2-40B4-BE49-F238E27FC236}">
                  <a16:creationId xmlns:a16="http://schemas.microsoft.com/office/drawing/2014/main" id="{B5043927-3AD3-4914-A1E7-950418747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27336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0" name="Freeform 97">
              <a:extLst>
                <a:ext uri="{FF2B5EF4-FFF2-40B4-BE49-F238E27FC236}">
                  <a16:creationId xmlns:a16="http://schemas.microsoft.com/office/drawing/2014/main" id="{2772893F-7761-46E2-8DB1-590929CDC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22891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1" name="Freeform 98">
              <a:extLst>
                <a:ext uri="{FF2B5EF4-FFF2-40B4-BE49-F238E27FC236}">
                  <a16:creationId xmlns:a16="http://schemas.microsoft.com/office/drawing/2014/main" id="{273B4791-AE81-404F-91CA-7A68A48A2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20113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2" name="Freeform 99">
              <a:extLst>
                <a:ext uri="{FF2B5EF4-FFF2-40B4-BE49-F238E27FC236}">
                  <a16:creationId xmlns:a16="http://schemas.microsoft.com/office/drawing/2014/main" id="{0117A54D-2F7F-4B32-A478-9151619D1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3" name="Freeform 100">
              <a:extLst>
                <a:ext uri="{FF2B5EF4-FFF2-40B4-BE49-F238E27FC236}">
                  <a16:creationId xmlns:a16="http://schemas.microsoft.com/office/drawing/2014/main" id="{0E0B3B7F-5280-4331-9430-C1FF2A6D8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4" name="Freeform 101">
              <a:extLst>
                <a:ext uri="{FF2B5EF4-FFF2-40B4-BE49-F238E27FC236}">
                  <a16:creationId xmlns:a16="http://schemas.microsoft.com/office/drawing/2014/main" id="{9127A7DD-9770-4E39-A05A-E1D404BB3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5" name="Freeform 102">
              <a:extLst>
                <a:ext uri="{FF2B5EF4-FFF2-40B4-BE49-F238E27FC236}">
                  <a16:creationId xmlns:a16="http://schemas.microsoft.com/office/drawing/2014/main" id="{20ED4E22-3B0B-4DF8-81B5-163558105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1606550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6" name="Freeform 103">
              <a:extLst>
                <a:ext uri="{FF2B5EF4-FFF2-40B4-BE49-F238E27FC236}">
                  <a16:creationId xmlns:a16="http://schemas.microsoft.com/office/drawing/2014/main" id="{777E64A7-19D6-4A2A-8392-C2532C1C5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7" name="Freeform 104">
              <a:extLst>
                <a:ext uri="{FF2B5EF4-FFF2-40B4-BE49-F238E27FC236}">
                  <a16:creationId xmlns:a16="http://schemas.microsoft.com/office/drawing/2014/main" id="{6CEAA05C-725A-4592-A4DC-E531C0052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2638425"/>
              <a:ext cx="46037" cy="58738"/>
            </a:xfrm>
            <a:custGeom>
              <a:avLst/>
              <a:gdLst>
                <a:gd name="T0" fmla="*/ 10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0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0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6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2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0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8" name="Freeform 105">
              <a:extLst>
                <a:ext uri="{FF2B5EF4-FFF2-40B4-BE49-F238E27FC236}">
                  <a16:creationId xmlns:a16="http://schemas.microsoft.com/office/drawing/2014/main" id="{C1D368BC-4BB6-416B-A672-CC30E2B5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24987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1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79" name="Freeform 106">
              <a:extLst>
                <a:ext uri="{FF2B5EF4-FFF2-40B4-BE49-F238E27FC236}">
                  <a16:creationId xmlns:a16="http://schemas.microsoft.com/office/drawing/2014/main" id="{AF391403-C036-4312-99EE-9D7AD2468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178117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0" name="Freeform 107">
              <a:extLst>
                <a:ext uri="{FF2B5EF4-FFF2-40B4-BE49-F238E27FC236}">
                  <a16:creationId xmlns:a16="http://schemas.microsoft.com/office/drawing/2014/main" id="{7B2CEF92-08F2-4CD6-AAC4-42D3B192B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0462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1" name="Freeform 108">
              <a:extLst>
                <a:ext uri="{FF2B5EF4-FFF2-40B4-BE49-F238E27FC236}">
                  <a16:creationId xmlns:a16="http://schemas.microsoft.com/office/drawing/2014/main" id="{7973944B-9870-42C4-B88D-6149A84D8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2254250"/>
              <a:ext cx="68263" cy="23813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2" name="Freeform 109">
              <a:extLst>
                <a:ext uri="{FF2B5EF4-FFF2-40B4-BE49-F238E27FC236}">
                  <a16:creationId xmlns:a16="http://schemas.microsoft.com/office/drawing/2014/main" id="{9D449B78-0D40-4AA6-AB1A-E8B8FF53A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2740025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7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3" name="Freeform 110">
              <a:extLst>
                <a:ext uri="{FF2B5EF4-FFF2-40B4-BE49-F238E27FC236}">
                  <a16:creationId xmlns:a16="http://schemas.microsoft.com/office/drawing/2014/main" id="{5A09F51F-55CD-40F1-8B97-53E1CE8B3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15176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4" name="Freeform 111">
              <a:extLst>
                <a:ext uri="{FF2B5EF4-FFF2-40B4-BE49-F238E27FC236}">
                  <a16:creationId xmlns:a16="http://schemas.microsoft.com/office/drawing/2014/main" id="{6CF0EF46-34EC-46A0-AB8E-52086B1DC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15097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5" name="Freeform 112">
              <a:extLst>
                <a:ext uri="{FF2B5EF4-FFF2-40B4-BE49-F238E27FC236}">
                  <a16:creationId xmlns:a16="http://schemas.microsoft.com/office/drawing/2014/main" id="{301E3EFF-01B1-450B-8994-B7A02B1A0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6" name="Freeform 113">
              <a:extLst>
                <a:ext uri="{FF2B5EF4-FFF2-40B4-BE49-F238E27FC236}">
                  <a16:creationId xmlns:a16="http://schemas.microsoft.com/office/drawing/2014/main" id="{5F6C8A42-67D4-4CAF-8A12-C687DB546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22225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7" name="Freeform 114">
              <a:extLst>
                <a:ext uri="{FF2B5EF4-FFF2-40B4-BE49-F238E27FC236}">
                  <a16:creationId xmlns:a16="http://schemas.microsoft.com/office/drawing/2014/main" id="{378F7C45-C606-4739-BFCC-7A4E52826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207645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8" name="Freeform 115">
              <a:extLst>
                <a:ext uri="{FF2B5EF4-FFF2-40B4-BE49-F238E27FC236}">
                  <a16:creationId xmlns:a16="http://schemas.microsoft.com/office/drawing/2014/main" id="{2BAE793F-0C48-4A98-B470-A60B264C4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3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8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3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8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89" name="Freeform 116">
              <a:extLst>
                <a:ext uri="{FF2B5EF4-FFF2-40B4-BE49-F238E27FC236}">
                  <a16:creationId xmlns:a16="http://schemas.microsoft.com/office/drawing/2014/main" id="{8D9333B9-0131-42C9-BF2E-4DA658083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4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0" name="Freeform 117">
              <a:extLst>
                <a:ext uri="{FF2B5EF4-FFF2-40B4-BE49-F238E27FC236}">
                  <a16:creationId xmlns:a16="http://schemas.microsoft.com/office/drawing/2014/main" id="{E423E07C-C7D2-46BC-BC10-3797F2334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1" name="Freeform 118">
              <a:extLst>
                <a:ext uri="{FF2B5EF4-FFF2-40B4-BE49-F238E27FC236}">
                  <a16:creationId xmlns:a16="http://schemas.microsoft.com/office/drawing/2014/main" id="{52BDEB3F-AB2A-4494-B21E-74575A375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2" name="Freeform 119">
              <a:extLst>
                <a:ext uri="{FF2B5EF4-FFF2-40B4-BE49-F238E27FC236}">
                  <a16:creationId xmlns:a16="http://schemas.microsoft.com/office/drawing/2014/main" id="{C1CF61EC-A8AC-4B69-80F4-48994D67A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3" name="Freeform 120">
              <a:extLst>
                <a:ext uri="{FF2B5EF4-FFF2-40B4-BE49-F238E27FC236}">
                  <a16:creationId xmlns:a16="http://schemas.microsoft.com/office/drawing/2014/main" id="{86AF7D87-A0AF-4C22-851C-64DD929F7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4" name="Freeform 121">
              <a:extLst>
                <a:ext uri="{FF2B5EF4-FFF2-40B4-BE49-F238E27FC236}">
                  <a16:creationId xmlns:a16="http://schemas.microsoft.com/office/drawing/2014/main" id="{A07D497E-181C-4F42-A78E-2273F093B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9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5" name="Freeform 122">
              <a:extLst>
                <a:ext uri="{FF2B5EF4-FFF2-40B4-BE49-F238E27FC236}">
                  <a16:creationId xmlns:a16="http://schemas.microsoft.com/office/drawing/2014/main" id="{D9773B24-7EA7-4D67-97EB-0FB211900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8367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8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8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6" name="Freeform 123">
              <a:extLst>
                <a:ext uri="{FF2B5EF4-FFF2-40B4-BE49-F238E27FC236}">
                  <a16:creationId xmlns:a16="http://schemas.microsoft.com/office/drawing/2014/main" id="{63302F91-B3F6-491B-BB15-7BA102FA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7" name="Freeform 124">
              <a:extLst>
                <a:ext uri="{FF2B5EF4-FFF2-40B4-BE49-F238E27FC236}">
                  <a16:creationId xmlns:a16="http://schemas.microsoft.com/office/drawing/2014/main" id="{28D580F7-F1F3-40C5-AEFD-71562D159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8" name="Freeform 125">
              <a:extLst>
                <a:ext uri="{FF2B5EF4-FFF2-40B4-BE49-F238E27FC236}">
                  <a16:creationId xmlns:a16="http://schemas.microsoft.com/office/drawing/2014/main" id="{2BB44183-598F-46DA-ABA4-F8FB5CED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27225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399" name="Freeform 126">
              <a:extLst>
                <a:ext uri="{FF2B5EF4-FFF2-40B4-BE49-F238E27FC236}">
                  <a16:creationId xmlns:a16="http://schemas.microsoft.com/office/drawing/2014/main" id="{C409C41B-71C1-4485-BB7C-3214EA6C7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15287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0" name="Freeform 127">
              <a:extLst>
                <a:ext uri="{FF2B5EF4-FFF2-40B4-BE49-F238E27FC236}">
                  <a16:creationId xmlns:a16="http://schemas.microsoft.com/office/drawing/2014/main" id="{D630FBEF-F3F3-46F1-A8B7-3A246F45F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15382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10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1" name="Freeform 128">
              <a:extLst>
                <a:ext uri="{FF2B5EF4-FFF2-40B4-BE49-F238E27FC236}">
                  <a16:creationId xmlns:a16="http://schemas.microsoft.com/office/drawing/2014/main" id="{B5B765E9-F61B-4F01-9BF5-7D9024243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2713038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2" name="Freeform 129">
              <a:extLst>
                <a:ext uri="{FF2B5EF4-FFF2-40B4-BE49-F238E27FC236}">
                  <a16:creationId xmlns:a16="http://schemas.microsoft.com/office/drawing/2014/main" id="{2F3E1C5C-7D24-46DB-8E2E-C66097FAE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3" name="Freeform 130">
              <a:extLst>
                <a:ext uri="{FF2B5EF4-FFF2-40B4-BE49-F238E27FC236}">
                  <a16:creationId xmlns:a16="http://schemas.microsoft.com/office/drawing/2014/main" id="{92DD5C53-9BC2-4E68-B00B-1D7DAD304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19462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5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4" name="Freeform 131">
              <a:extLst>
                <a:ext uri="{FF2B5EF4-FFF2-40B4-BE49-F238E27FC236}">
                  <a16:creationId xmlns:a16="http://schemas.microsoft.com/office/drawing/2014/main" id="{6DA73EE2-9719-42BF-9BFE-D70D4FA7A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5" name="Freeform 132">
              <a:extLst>
                <a:ext uri="{FF2B5EF4-FFF2-40B4-BE49-F238E27FC236}">
                  <a16:creationId xmlns:a16="http://schemas.microsoft.com/office/drawing/2014/main" id="{E4396CCB-C837-4D70-9210-5C81B1217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6" name="Freeform 133">
              <a:extLst>
                <a:ext uri="{FF2B5EF4-FFF2-40B4-BE49-F238E27FC236}">
                  <a16:creationId xmlns:a16="http://schemas.microsoft.com/office/drawing/2014/main" id="{B40E13D0-3C81-4BC3-84AE-7B15FA54A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7" name="Freeform 134">
              <a:extLst>
                <a:ext uri="{FF2B5EF4-FFF2-40B4-BE49-F238E27FC236}">
                  <a16:creationId xmlns:a16="http://schemas.microsoft.com/office/drawing/2014/main" id="{7B576097-3843-4312-BE65-860D60EA7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8" name="Freeform 135">
              <a:extLst>
                <a:ext uri="{FF2B5EF4-FFF2-40B4-BE49-F238E27FC236}">
                  <a16:creationId xmlns:a16="http://schemas.microsoft.com/office/drawing/2014/main" id="{DEDD5C8C-51FF-4D61-8144-7156FBF8B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16621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09" name="Freeform 136">
              <a:extLst>
                <a:ext uri="{FF2B5EF4-FFF2-40B4-BE49-F238E27FC236}">
                  <a16:creationId xmlns:a16="http://schemas.microsoft.com/office/drawing/2014/main" id="{ED766D6F-53D6-45CC-800D-3352FB593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2598738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10" name="Freeform 137">
              <a:extLst>
                <a:ext uri="{FF2B5EF4-FFF2-40B4-BE49-F238E27FC236}">
                  <a16:creationId xmlns:a16="http://schemas.microsoft.com/office/drawing/2014/main" id="{35A44FC2-8C95-4006-AF2B-45AF23229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11" name="Freeform 138">
              <a:extLst>
                <a:ext uri="{FF2B5EF4-FFF2-40B4-BE49-F238E27FC236}">
                  <a16:creationId xmlns:a16="http://schemas.microsoft.com/office/drawing/2014/main" id="{FA289CA0-3D13-4632-884E-3585D03D5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12" name="Freeform 139">
              <a:extLst>
                <a:ext uri="{FF2B5EF4-FFF2-40B4-BE49-F238E27FC236}">
                  <a16:creationId xmlns:a16="http://schemas.microsoft.com/office/drawing/2014/main" id="{80AB96F1-E2DB-409F-86D9-769B7CE6F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13" name="Freeform 140">
              <a:extLst>
                <a:ext uri="{FF2B5EF4-FFF2-40B4-BE49-F238E27FC236}">
                  <a16:creationId xmlns:a16="http://schemas.microsoft.com/office/drawing/2014/main" id="{1FAEBF3C-7C17-475D-A3F6-9CF8A6A06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21939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14" name="Freeform 141">
              <a:extLst>
                <a:ext uri="{FF2B5EF4-FFF2-40B4-BE49-F238E27FC236}">
                  <a16:creationId xmlns:a16="http://schemas.microsoft.com/office/drawing/2014/main" id="{EC15B690-E248-427E-B265-75237796C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2743200"/>
              <a:ext cx="25400" cy="74613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2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2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15" name="Freeform 142">
              <a:extLst>
                <a:ext uri="{FF2B5EF4-FFF2-40B4-BE49-F238E27FC236}">
                  <a16:creationId xmlns:a16="http://schemas.microsoft.com/office/drawing/2014/main" id="{E065C78F-C117-404C-80BD-A691B81C5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15065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16" name="Freeform 143">
              <a:extLst>
                <a:ext uri="{FF2B5EF4-FFF2-40B4-BE49-F238E27FC236}">
                  <a16:creationId xmlns:a16="http://schemas.microsoft.com/office/drawing/2014/main" id="{F14289C5-222B-4C80-8E55-AB239224F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1751013"/>
              <a:ext cx="611188" cy="822325"/>
            </a:xfrm>
            <a:custGeom>
              <a:avLst/>
              <a:gdLst>
                <a:gd name="T0" fmla="*/ 1382 w 1699"/>
                <a:gd name="T1" fmla="*/ 1099 h 2284"/>
                <a:gd name="T2" fmla="*/ 1553 w 1699"/>
                <a:gd name="T3" fmla="*/ 952 h 2284"/>
                <a:gd name="T4" fmla="*/ 1616 w 1699"/>
                <a:gd name="T5" fmla="*/ 738 h 2284"/>
                <a:gd name="T6" fmla="*/ 1565 w 1699"/>
                <a:gd name="T7" fmla="*/ 543 h 2284"/>
                <a:gd name="T8" fmla="*/ 1437 w 1699"/>
                <a:gd name="T9" fmla="*/ 404 h 2284"/>
                <a:gd name="T10" fmla="*/ 1264 w 1699"/>
                <a:gd name="T11" fmla="*/ 336 h 2284"/>
                <a:gd name="T12" fmla="*/ 1074 w 1699"/>
                <a:gd name="T13" fmla="*/ 321 h 2284"/>
                <a:gd name="T14" fmla="*/ 1074 w 1699"/>
                <a:gd name="T15" fmla="*/ 0 h 2284"/>
                <a:gd name="T16" fmla="*/ 822 w 1699"/>
                <a:gd name="T17" fmla="*/ 0 h 2284"/>
                <a:gd name="T18" fmla="*/ 822 w 1699"/>
                <a:gd name="T19" fmla="*/ 319 h 2284"/>
                <a:gd name="T20" fmla="*/ 658 w 1699"/>
                <a:gd name="T21" fmla="*/ 319 h 2284"/>
                <a:gd name="T22" fmla="*/ 658 w 1699"/>
                <a:gd name="T23" fmla="*/ 0 h 2284"/>
                <a:gd name="T24" fmla="*/ 409 w 1699"/>
                <a:gd name="T25" fmla="*/ 0 h 2284"/>
                <a:gd name="T26" fmla="*/ 409 w 1699"/>
                <a:gd name="T27" fmla="*/ 319 h 2284"/>
                <a:gd name="T28" fmla="*/ 0 w 1699"/>
                <a:gd name="T29" fmla="*/ 319 h 2284"/>
                <a:gd name="T30" fmla="*/ 0 w 1699"/>
                <a:gd name="T31" fmla="*/ 596 h 2284"/>
                <a:gd name="T32" fmla="*/ 165 w 1699"/>
                <a:gd name="T33" fmla="*/ 596 h 2284"/>
                <a:gd name="T34" fmla="*/ 280 w 1699"/>
                <a:gd name="T35" fmla="*/ 711 h 2284"/>
                <a:gd name="T36" fmla="*/ 280 w 1699"/>
                <a:gd name="T37" fmla="*/ 1591 h 2284"/>
                <a:gd name="T38" fmla="*/ 165 w 1699"/>
                <a:gd name="T39" fmla="*/ 1705 h 2284"/>
                <a:gd name="T40" fmla="*/ 0 w 1699"/>
                <a:gd name="T41" fmla="*/ 1705 h 2284"/>
                <a:gd name="T42" fmla="*/ 0 w 1699"/>
                <a:gd name="T43" fmla="*/ 1982 h 2284"/>
                <a:gd name="T44" fmla="*/ 409 w 1699"/>
                <a:gd name="T45" fmla="*/ 1982 h 2284"/>
                <a:gd name="T46" fmla="*/ 409 w 1699"/>
                <a:gd name="T47" fmla="*/ 2283 h 2284"/>
                <a:gd name="T48" fmla="*/ 658 w 1699"/>
                <a:gd name="T49" fmla="*/ 2283 h 2284"/>
                <a:gd name="T50" fmla="*/ 658 w 1699"/>
                <a:gd name="T51" fmla="*/ 1982 h 2284"/>
                <a:gd name="T52" fmla="*/ 822 w 1699"/>
                <a:gd name="T53" fmla="*/ 1982 h 2284"/>
                <a:gd name="T54" fmla="*/ 822 w 1699"/>
                <a:gd name="T55" fmla="*/ 2283 h 2284"/>
                <a:gd name="T56" fmla="*/ 1074 w 1699"/>
                <a:gd name="T57" fmla="*/ 2283 h 2284"/>
                <a:gd name="T58" fmla="*/ 1074 w 1699"/>
                <a:gd name="T59" fmla="*/ 1980 h 2284"/>
                <a:gd name="T60" fmla="*/ 1276 w 1699"/>
                <a:gd name="T61" fmla="*/ 1971 h 2284"/>
                <a:gd name="T62" fmla="*/ 1501 w 1699"/>
                <a:gd name="T63" fmla="*/ 1892 h 2284"/>
                <a:gd name="T64" fmla="*/ 1645 w 1699"/>
                <a:gd name="T65" fmla="*/ 1721 h 2284"/>
                <a:gd name="T66" fmla="*/ 1698 w 1699"/>
                <a:gd name="T67" fmla="*/ 1500 h 2284"/>
                <a:gd name="T68" fmla="*/ 1616 w 1699"/>
                <a:gd name="T69" fmla="*/ 1250 h 2284"/>
                <a:gd name="T70" fmla="*/ 1382 w 1699"/>
                <a:gd name="T71" fmla="*/ 1099 h 2284"/>
                <a:gd name="T72" fmla="*/ 833 w 1699"/>
                <a:gd name="T73" fmla="*/ 596 h 2284"/>
                <a:gd name="T74" fmla="*/ 1070 w 1699"/>
                <a:gd name="T75" fmla="*/ 602 h 2284"/>
                <a:gd name="T76" fmla="*/ 1197 w 1699"/>
                <a:gd name="T77" fmla="*/ 660 h 2284"/>
                <a:gd name="T78" fmla="*/ 1239 w 1699"/>
                <a:gd name="T79" fmla="*/ 785 h 2284"/>
                <a:gd name="T80" fmla="*/ 1190 w 1699"/>
                <a:gd name="T81" fmla="*/ 915 h 2284"/>
                <a:gd name="T82" fmla="*/ 1055 w 1699"/>
                <a:gd name="T83" fmla="*/ 975 h 2284"/>
                <a:gd name="T84" fmla="*/ 861 w 1699"/>
                <a:gd name="T85" fmla="*/ 981 h 2284"/>
                <a:gd name="T86" fmla="*/ 665 w 1699"/>
                <a:gd name="T87" fmla="*/ 981 h 2284"/>
                <a:gd name="T88" fmla="*/ 665 w 1699"/>
                <a:gd name="T89" fmla="*/ 596 h 2284"/>
                <a:gd name="T90" fmla="*/ 833 w 1699"/>
                <a:gd name="T91" fmla="*/ 596 h 2284"/>
                <a:gd name="T92" fmla="*/ 1132 w 1699"/>
                <a:gd name="T93" fmla="*/ 1692 h 2284"/>
                <a:gd name="T94" fmla="*/ 951 w 1699"/>
                <a:gd name="T95" fmla="*/ 1702 h 2284"/>
                <a:gd name="T96" fmla="*/ 665 w 1699"/>
                <a:gd name="T97" fmla="*/ 1702 h 2284"/>
                <a:gd name="T98" fmla="*/ 665 w 1699"/>
                <a:gd name="T99" fmla="*/ 1257 h 2284"/>
                <a:gd name="T100" fmla="*/ 912 w 1699"/>
                <a:gd name="T101" fmla="*/ 1257 h 2284"/>
                <a:gd name="T102" fmla="*/ 1160 w 1699"/>
                <a:gd name="T103" fmla="*/ 1281 h 2284"/>
                <a:gd name="T104" fmla="*/ 1264 w 1699"/>
                <a:gd name="T105" fmla="*/ 1357 h 2284"/>
                <a:gd name="T106" fmla="*/ 1301 w 1699"/>
                <a:gd name="T107" fmla="*/ 1484 h 2284"/>
                <a:gd name="T108" fmla="*/ 1254 w 1699"/>
                <a:gd name="T109" fmla="*/ 1626 h 2284"/>
                <a:gd name="T110" fmla="*/ 1132 w 1699"/>
                <a:gd name="T111" fmla="*/ 1692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9" h="2284">
                  <a:moveTo>
                    <a:pt x="1382" y="1099"/>
                  </a:moveTo>
                  <a:cubicBezTo>
                    <a:pt x="1454" y="1066"/>
                    <a:pt x="1511" y="1017"/>
                    <a:pt x="1553" y="952"/>
                  </a:cubicBezTo>
                  <a:cubicBezTo>
                    <a:pt x="1595" y="887"/>
                    <a:pt x="1616" y="816"/>
                    <a:pt x="1616" y="738"/>
                  </a:cubicBezTo>
                  <a:cubicBezTo>
                    <a:pt x="1616" y="666"/>
                    <a:pt x="1599" y="601"/>
                    <a:pt x="1565" y="543"/>
                  </a:cubicBezTo>
                  <a:cubicBezTo>
                    <a:pt x="1531" y="485"/>
                    <a:pt x="1488" y="439"/>
                    <a:pt x="1437" y="404"/>
                  </a:cubicBezTo>
                  <a:cubicBezTo>
                    <a:pt x="1386" y="370"/>
                    <a:pt x="1328" y="347"/>
                    <a:pt x="1264" y="336"/>
                  </a:cubicBezTo>
                  <a:cubicBezTo>
                    <a:pt x="1218" y="328"/>
                    <a:pt x="1154" y="323"/>
                    <a:pt x="1074" y="321"/>
                  </a:cubicBezTo>
                  <a:lnTo>
                    <a:pt x="1074" y="0"/>
                  </a:lnTo>
                  <a:lnTo>
                    <a:pt x="822" y="0"/>
                  </a:lnTo>
                  <a:lnTo>
                    <a:pt x="822" y="319"/>
                  </a:lnTo>
                  <a:lnTo>
                    <a:pt x="658" y="319"/>
                  </a:lnTo>
                  <a:lnTo>
                    <a:pt x="658" y="0"/>
                  </a:lnTo>
                  <a:lnTo>
                    <a:pt x="409" y="0"/>
                  </a:lnTo>
                  <a:lnTo>
                    <a:pt x="409" y="319"/>
                  </a:lnTo>
                  <a:lnTo>
                    <a:pt x="0" y="319"/>
                  </a:lnTo>
                  <a:lnTo>
                    <a:pt x="0" y="596"/>
                  </a:lnTo>
                  <a:lnTo>
                    <a:pt x="165" y="596"/>
                  </a:lnTo>
                  <a:cubicBezTo>
                    <a:pt x="228" y="596"/>
                    <a:pt x="280" y="648"/>
                    <a:pt x="280" y="711"/>
                  </a:cubicBezTo>
                  <a:lnTo>
                    <a:pt x="280" y="1591"/>
                  </a:lnTo>
                  <a:cubicBezTo>
                    <a:pt x="280" y="1654"/>
                    <a:pt x="228" y="1705"/>
                    <a:pt x="165" y="1705"/>
                  </a:cubicBezTo>
                  <a:lnTo>
                    <a:pt x="0" y="1705"/>
                  </a:lnTo>
                  <a:lnTo>
                    <a:pt x="0" y="1982"/>
                  </a:lnTo>
                  <a:lnTo>
                    <a:pt x="409" y="1982"/>
                  </a:lnTo>
                  <a:lnTo>
                    <a:pt x="409" y="2283"/>
                  </a:lnTo>
                  <a:lnTo>
                    <a:pt x="658" y="2283"/>
                  </a:lnTo>
                  <a:lnTo>
                    <a:pt x="658" y="1982"/>
                  </a:lnTo>
                  <a:lnTo>
                    <a:pt x="822" y="1982"/>
                  </a:lnTo>
                  <a:lnTo>
                    <a:pt x="822" y="2283"/>
                  </a:lnTo>
                  <a:lnTo>
                    <a:pt x="1074" y="2283"/>
                  </a:lnTo>
                  <a:lnTo>
                    <a:pt x="1074" y="1980"/>
                  </a:lnTo>
                  <a:cubicBezTo>
                    <a:pt x="1171" y="1978"/>
                    <a:pt x="1241" y="1975"/>
                    <a:pt x="1276" y="1971"/>
                  </a:cubicBezTo>
                  <a:cubicBezTo>
                    <a:pt x="1365" y="1961"/>
                    <a:pt x="1440" y="1935"/>
                    <a:pt x="1501" y="1892"/>
                  </a:cubicBezTo>
                  <a:cubicBezTo>
                    <a:pt x="1562" y="1849"/>
                    <a:pt x="1610" y="1792"/>
                    <a:pt x="1645" y="1721"/>
                  </a:cubicBezTo>
                  <a:cubicBezTo>
                    <a:pt x="1680" y="1649"/>
                    <a:pt x="1698" y="1576"/>
                    <a:pt x="1698" y="1500"/>
                  </a:cubicBezTo>
                  <a:cubicBezTo>
                    <a:pt x="1698" y="1404"/>
                    <a:pt x="1670" y="1321"/>
                    <a:pt x="1616" y="1250"/>
                  </a:cubicBezTo>
                  <a:cubicBezTo>
                    <a:pt x="1561" y="1179"/>
                    <a:pt x="1484" y="1128"/>
                    <a:pt x="1382" y="1099"/>
                  </a:cubicBezTo>
                  <a:close/>
                  <a:moveTo>
                    <a:pt x="833" y="596"/>
                  </a:moveTo>
                  <a:cubicBezTo>
                    <a:pt x="991" y="596"/>
                    <a:pt x="1037" y="598"/>
                    <a:pt x="1070" y="602"/>
                  </a:cubicBezTo>
                  <a:cubicBezTo>
                    <a:pt x="1126" y="609"/>
                    <a:pt x="1169" y="628"/>
                    <a:pt x="1197" y="660"/>
                  </a:cubicBezTo>
                  <a:cubicBezTo>
                    <a:pt x="1225" y="692"/>
                    <a:pt x="1239" y="734"/>
                    <a:pt x="1239" y="785"/>
                  </a:cubicBezTo>
                  <a:cubicBezTo>
                    <a:pt x="1239" y="839"/>
                    <a:pt x="1223" y="883"/>
                    <a:pt x="1190" y="915"/>
                  </a:cubicBezTo>
                  <a:cubicBezTo>
                    <a:pt x="1157" y="948"/>
                    <a:pt x="1112" y="968"/>
                    <a:pt x="1055" y="975"/>
                  </a:cubicBezTo>
                  <a:cubicBezTo>
                    <a:pt x="1023" y="979"/>
                    <a:pt x="991" y="981"/>
                    <a:pt x="861" y="981"/>
                  </a:cubicBezTo>
                  <a:lnTo>
                    <a:pt x="665" y="981"/>
                  </a:lnTo>
                  <a:lnTo>
                    <a:pt x="665" y="596"/>
                  </a:lnTo>
                  <a:lnTo>
                    <a:pt x="833" y="596"/>
                  </a:lnTo>
                  <a:close/>
                  <a:moveTo>
                    <a:pt x="1132" y="1692"/>
                  </a:moveTo>
                  <a:cubicBezTo>
                    <a:pt x="1099" y="1699"/>
                    <a:pt x="1072" y="1702"/>
                    <a:pt x="951" y="1702"/>
                  </a:cubicBezTo>
                  <a:lnTo>
                    <a:pt x="665" y="1702"/>
                  </a:lnTo>
                  <a:lnTo>
                    <a:pt x="665" y="1257"/>
                  </a:lnTo>
                  <a:lnTo>
                    <a:pt x="912" y="1257"/>
                  </a:lnTo>
                  <a:cubicBezTo>
                    <a:pt x="1064" y="1257"/>
                    <a:pt x="1114" y="1265"/>
                    <a:pt x="1160" y="1281"/>
                  </a:cubicBezTo>
                  <a:cubicBezTo>
                    <a:pt x="1205" y="1297"/>
                    <a:pt x="1240" y="1322"/>
                    <a:pt x="1264" y="1357"/>
                  </a:cubicBezTo>
                  <a:cubicBezTo>
                    <a:pt x="1289" y="1392"/>
                    <a:pt x="1301" y="1434"/>
                    <a:pt x="1301" y="1484"/>
                  </a:cubicBezTo>
                  <a:cubicBezTo>
                    <a:pt x="1301" y="1543"/>
                    <a:pt x="1285" y="1590"/>
                    <a:pt x="1254" y="1626"/>
                  </a:cubicBezTo>
                  <a:cubicBezTo>
                    <a:pt x="1222" y="1661"/>
                    <a:pt x="1182" y="1683"/>
                    <a:pt x="1132" y="1692"/>
                  </a:cubicBezTo>
                  <a:close/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9F347347-D005-4F5F-84ED-E60E3C7A79AA}"/>
              </a:ext>
            </a:extLst>
          </p:cNvPr>
          <p:cNvGrpSpPr/>
          <p:nvPr/>
        </p:nvGrpSpPr>
        <p:grpSpPr>
          <a:xfrm>
            <a:off x="4065645" y="4382262"/>
            <a:ext cx="966992" cy="966992"/>
            <a:chOff x="2640013" y="4716463"/>
            <a:chExt cx="1420812" cy="1420812"/>
          </a:xfrm>
        </p:grpSpPr>
        <p:sp>
          <p:nvSpPr>
            <p:cNvPr id="418" name="Freeform 286">
              <a:extLst>
                <a:ext uri="{FF2B5EF4-FFF2-40B4-BE49-F238E27FC236}">
                  <a16:creationId xmlns:a16="http://schemas.microsoft.com/office/drawing/2014/main" id="{A60CD412-85CF-4B70-9CAC-FD87627A0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013" y="4716463"/>
              <a:ext cx="1420812" cy="1420812"/>
            </a:xfrm>
            <a:custGeom>
              <a:avLst/>
              <a:gdLst>
                <a:gd name="T0" fmla="*/ 1973 w 3947"/>
                <a:gd name="T1" fmla="*/ 3947 h 3948"/>
                <a:gd name="T2" fmla="*/ 0 w 3947"/>
                <a:gd name="T3" fmla="*/ 1974 h 3948"/>
                <a:gd name="T4" fmla="*/ 1973 w 3947"/>
                <a:gd name="T5" fmla="*/ 0 h 3948"/>
                <a:gd name="T6" fmla="*/ 3946 w 3947"/>
                <a:gd name="T7" fmla="*/ 1974 h 3948"/>
                <a:gd name="T8" fmla="*/ 1973 w 3947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7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6" y="884"/>
                    <a:pt x="3946" y="1974"/>
                  </a:cubicBezTo>
                  <a:cubicBezTo>
                    <a:pt x="3946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19" name="Freeform 287">
              <a:extLst>
                <a:ext uri="{FF2B5EF4-FFF2-40B4-BE49-F238E27FC236}">
                  <a16:creationId xmlns:a16="http://schemas.microsoft.com/office/drawing/2014/main" id="{76C3A769-87C9-45F2-AAB1-F46DED5A6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51388"/>
              <a:ext cx="1352550" cy="1352550"/>
            </a:xfrm>
            <a:custGeom>
              <a:avLst/>
              <a:gdLst>
                <a:gd name="T0" fmla="*/ 1879 w 3758"/>
                <a:gd name="T1" fmla="*/ 3757 h 3758"/>
                <a:gd name="T2" fmla="*/ 0 w 3758"/>
                <a:gd name="T3" fmla="*/ 1879 h 3758"/>
                <a:gd name="T4" fmla="*/ 1879 w 3758"/>
                <a:gd name="T5" fmla="*/ 0 h 3758"/>
                <a:gd name="T6" fmla="*/ 3757 w 3758"/>
                <a:gd name="T7" fmla="*/ 1879 h 3758"/>
                <a:gd name="T8" fmla="*/ 1879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9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9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9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0" name="Freeform 288">
              <a:extLst>
                <a:ext uri="{FF2B5EF4-FFF2-40B4-BE49-F238E27FC236}">
                  <a16:creationId xmlns:a16="http://schemas.microsoft.com/office/drawing/2014/main" id="{6C43E61F-5941-416B-B2B5-96A29D562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4762500"/>
              <a:ext cx="1143000" cy="1339850"/>
            </a:xfrm>
            <a:custGeom>
              <a:avLst/>
              <a:gdLst>
                <a:gd name="T0" fmla="*/ 1879 w 3177"/>
                <a:gd name="T1" fmla="*/ 3723 h 3724"/>
                <a:gd name="T2" fmla="*/ 0 w 3177"/>
                <a:gd name="T3" fmla="*/ 1845 h 3724"/>
                <a:gd name="T4" fmla="*/ 1521 w 3177"/>
                <a:gd name="T5" fmla="*/ 0 h 3724"/>
                <a:gd name="T6" fmla="*/ 940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9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9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5" y="167"/>
                    <a:pt x="1521" y="0"/>
                  </a:cubicBezTo>
                  <a:cubicBezTo>
                    <a:pt x="1163" y="342"/>
                    <a:pt x="940" y="824"/>
                    <a:pt x="940" y="1359"/>
                  </a:cubicBezTo>
                  <a:cubicBezTo>
                    <a:pt x="940" y="2396"/>
                    <a:pt x="1781" y="3237"/>
                    <a:pt x="2818" y="3237"/>
                  </a:cubicBezTo>
                  <a:cubicBezTo>
                    <a:pt x="2941" y="3237"/>
                    <a:pt x="3060" y="3226"/>
                    <a:pt x="3176" y="3203"/>
                  </a:cubicBezTo>
                  <a:cubicBezTo>
                    <a:pt x="2839" y="3525"/>
                    <a:pt x="2382" y="3723"/>
                    <a:pt x="1879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1" name="Freeform 289">
              <a:extLst>
                <a:ext uri="{FF2B5EF4-FFF2-40B4-BE49-F238E27FC236}">
                  <a16:creationId xmlns:a16="http://schemas.microsoft.com/office/drawing/2014/main" id="{4A7F5343-FE6E-44C8-96D4-3A8DEFCA4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063" y="4862513"/>
              <a:ext cx="1130300" cy="1130300"/>
            </a:xfrm>
            <a:custGeom>
              <a:avLst/>
              <a:gdLst>
                <a:gd name="T0" fmla="*/ 1569 w 3138"/>
                <a:gd name="T1" fmla="*/ 3137 h 3138"/>
                <a:gd name="T2" fmla="*/ 0 w 3138"/>
                <a:gd name="T3" fmla="*/ 1569 h 3138"/>
                <a:gd name="T4" fmla="*/ 1569 w 3138"/>
                <a:gd name="T5" fmla="*/ 0 h 3138"/>
                <a:gd name="T6" fmla="*/ 3137 w 3138"/>
                <a:gd name="T7" fmla="*/ 1569 h 3138"/>
                <a:gd name="T8" fmla="*/ 1569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9" y="3137"/>
                  </a:moveTo>
                  <a:cubicBezTo>
                    <a:pt x="703" y="3137"/>
                    <a:pt x="0" y="2435"/>
                    <a:pt x="0" y="1569"/>
                  </a:cubicBezTo>
                  <a:cubicBezTo>
                    <a:pt x="0" y="702"/>
                    <a:pt x="703" y="0"/>
                    <a:pt x="1569" y="0"/>
                  </a:cubicBezTo>
                  <a:cubicBezTo>
                    <a:pt x="2435" y="0"/>
                    <a:pt x="3137" y="702"/>
                    <a:pt x="3137" y="1569"/>
                  </a:cubicBezTo>
                  <a:cubicBezTo>
                    <a:pt x="3137" y="2435"/>
                    <a:pt x="2435" y="3137"/>
                    <a:pt x="1569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2" name="Freeform 290">
              <a:extLst>
                <a:ext uri="{FF2B5EF4-FFF2-40B4-BE49-F238E27FC236}">
                  <a16:creationId xmlns:a16="http://schemas.microsoft.com/office/drawing/2014/main" id="{1E91EEA6-6BA8-4A03-A2FD-01BDCC711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83150"/>
              <a:ext cx="1089025" cy="1089025"/>
            </a:xfrm>
            <a:custGeom>
              <a:avLst/>
              <a:gdLst>
                <a:gd name="T0" fmla="*/ 1512 w 3024"/>
                <a:gd name="T1" fmla="*/ 3023 h 3024"/>
                <a:gd name="T2" fmla="*/ 0 w 3024"/>
                <a:gd name="T3" fmla="*/ 1512 h 3024"/>
                <a:gd name="T4" fmla="*/ 1512 w 3024"/>
                <a:gd name="T5" fmla="*/ 0 h 3024"/>
                <a:gd name="T6" fmla="*/ 3023 w 3024"/>
                <a:gd name="T7" fmla="*/ 1512 h 3024"/>
                <a:gd name="T8" fmla="*/ 1512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2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2" y="0"/>
                  </a:cubicBezTo>
                  <a:cubicBezTo>
                    <a:pt x="2347" y="0"/>
                    <a:pt x="3023" y="677"/>
                    <a:pt x="3023" y="1512"/>
                  </a:cubicBezTo>
                  <a:cubicBezTo>
                    <a:pt x="3023" y="2346"/>
                    <a:pt x="2347" y="3023"/>
                    <a:pt x="1512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3" name="Freeform 291">
              <a:extLst>
                <a:ext uri="{FF2B5EF4-FFF2-40B4-BE49-F238E27FC236}">
                  <a16:creationId xmlns:a16="http://schemas.microsoft.com/office/drawing/2014/main" id="{9291EAB9-F05A-430B-AB59-A79B4E686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6700" y="4895850"/>
              <a:ext cx="896938" cy="1074738"/>
            </a:xfrm>
            <a:custGeom>
              <a:avLst/>
              <a:gdLst>
                <a:gd name="T0" fmla="*/ 1512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60 w 2492"/>
                <a:gd name="T9" fmla="*/ 2662 h 2987"/>
                <a:gd name="T10" fmla="*/ 2491 w 2492"/>
                <a:gd name="T11" fmla="*/ 2626 h 2987"/>
                <a:gd name="T12" fmla="*/ 1512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2" y="2986"/>
                  </a:moveTo>
                  <a:cubicBezTo>
                    <a:pt x="677" y="2986"/>
                    <a:pt x="0" y="2309"/>
                    <a:pt x="0" y="1475"/>
                  </a:cubicBezTo>
                  <a:cubicBezTo>
                    <a:pt x="0" y="754"/>
                    <a:pt x="505" y="151"/>
                    <a:pt x="1180" y="0"/>
                  </a:cubicBezTo>
                  <a:cubicBezTo>
                    <a:pt x="855" y="277"/>
                    <a:pt x="648" y="690"/>
                    <a:pt x="648" y="1151"/>
                  </a:cubicBezTo>
                  <a:cubicBezTo>
                    <a:pt x="648" y="1985"/>
                    <a:pt x="1325" y="2662"/>
                    <a:pt x="2160" y="2662"/>
                  </a:cubicBezTo>
                  <a:cubicBezTo>
                    <a:pt x="2273" y="2662"/>
                    <a:pt x="2385" y="2650"/>
                    <a:pt x="2491" y="2626"/>
                  </a:cubicBezTo>
                  <a:cubicBezTo>
                    <a:pt x="2227" y="2851"/>
                    <a:pt x="1886" y="2986"/>
                    <a:pt x="1512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4" name="Freeform 292">
              <a:extLst>
                <a:ext uri="{FF2B5EF4-FFF2-40B4-BE49-F238E27FC236}">
                  <a16:creationId xmlns:a16="http://schemas.microsoft.com/office/drawing/2014/main" id="{58232535-A178-4973-95E3-EA2C501BC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4773613"/>
              <a:ext cx="14288" cy="68262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8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5" name="Freeform 293">
              <a:extLst>
                <a:ext uri="{FF2B5EF4-FFF2-40B4-BE49-F238E27FC236}">
                  <a16:creationId xmlns:a16="http://schemas.microsoft.com/office/drawing/2014/main" id="{770F6803-0462-4B1E-B102-13D7D9B8C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163" y="60134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8" y="0"/>
                    <a:pt x="18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6" name="Freeform 294">
              <a:extLst>
                <a:ext uri="{FF2B5EF4-FFF2-40B4-BE49-F238E27FC236}">
                  <a16:creationId xmlns:a16="http://schemas.microsoft.com/office/drawing/2014/main" id="{BF6FC151-E978-4024-A743-FC329C966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5432425"/>
              <a:ext cx="68263" cy="14288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7" name="Freeform 295">
              <a:extLst>
                <a:ext uri="{FF2B5EF4-FFF2-40B4-BE49-F238E27FC236}">
                  <a16:creationId xmlns:a16="http://schemas.microsoft.com/office/drawing/2014/main" id="{911E6971-3EA9-4384-A7B4-EE4735FAC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408613"/>
              <a:ext cx="68262" cy="14287"/>
            </a:xfrm>
            <a:custGeom>
              <a:avLst/>
              <a:gdLst>
                <a:gd name="T0" fmla="*/ 19 w 189"/>
                <a:gd name="T1" fmla="*/ 37 h 38"/>
                <a:gd name="T2" fmla="*/ 0 w 189"/>
                <a:gd name="T3" fmla="*/ 18 h 38"/>
                <a:gd name="T4" fmla="*/ 19 w 189"/>
                <a:gd name="T5" fmla="*/ 0 h 38"/>
                <a:gd name="T6" fmla="*/ 170 w 189"/>
                <a:gd name="T7" fmla="*/ 0 h 38"/>
                <a:gd name="T8" fmla="*/ 188 w 189"/>
                <a:gd name="T9" fmla="*/ 18 h 38"/>
                <a:gd name="T10" fmla="*/ 170 w 189"/>
                <a:gd name="T11" fmla="*/ 37 h 38"/>
                <a:gd name="T12" fmla="*/ 19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9" y="37"/>
                  </a:moveTo>
                  <a:cubicBezTo>
                    <a:pt x="9" y="37"/>
                    <a:pt x="0" y="28"/>
                    <a:pt x="0" y="18"/>
                  </a:cubicBezTo>
                  <a:cubicBezTo>
                    <a:pt x="0" y="8"/>
                    <a:pt x="9" y="0"/>
                    <a:pt x="19" y="0"/>
                  </a:cubicBezTo>
                  <a:lnTo>
                    <a:pt x="170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70" y="37"/>
                  </a:cubicBezTo>
                  <a:lnTo>
                    <a:pt x="19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8" name="Freeform 296">
              <a:extLst>
                <a:ext uri="{FF2B5EF4-FFF2-40B4-BE49-F238E27FC236}">
                  <a16:creationId xmlns:a16="http://schemas.microsoft.com/office/drawing/2014/main" id="{552C8376-77E0-43EA-A615-49DDB7D7A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313" y="49704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30" y="144"/>
                    <a:pt x="25" y="145"/>
                    <a:pt x="20" y="145"/>
                  </a:cubicBezTo>
                  <a:cubicBezTo>
                    <a:pt x="16" y="145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29" name="Freeform 297">
              <a:extLst>
                <a:ext uri="{FF2B5EF4-FFF2-40B4-BE49-F238E27FC236}">
                  <a16:creationId xmlns:a16="http://schemas.microsoft.com/office/drawing/2014/main" id="{50F132F9-2D80-4BF7-87CB-9A869AFC6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5830888"/>
              <a:ext cx="53975" cy="52387"/>
            </a:xfrm>
            <a:custGeom>
              <a:avLst/>
              <a:gdLst>
                <a:gd name="T0" fmla="*/ 7 w 149"/>
                <a:gd name="T1" fmla="*/ 140 h 147"/>
                <a:gd name="T2" fmla="*/ 7 w 149"/>
                <a:gd name="T3" fmla="*/ 114 h 147"/>
                <a:gd name="T4" fmla="*/ 114 w 149"/>
                <a:gd name="T5" fmla="*/ 7 h 147"/>
                <a:gd name="T6" fmla="*/ 140 w 149"/>
                <a:gd name="T7" fmla="*/ 7 h 147"/>
                <a:gd name="T8" fmla="*/ 140 w 149"/>
                <a:gd name="T9" fmla="*/ 33 h 147"/>
                <a:gd name="T10" fmla="*/ 34 w 149"/>
                <a:gd name="T11" fmla="*/ 140 h 147"/>
                <a:gd name="T12" fmla="*/ 20 w 149"/>
                <a:gd name="T13" fmla="*/ 146 h 147"/>
                <a:gd name="T14" fmla="*/ 7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5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0" y="146"/>
                  </a:cubicBezTo>
                  <a:cubicBezTo>
                    <a:pt x="16" y="146"/>
                    <a:pt x="11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0" name="Freeform 298">
              <a:extLst>
                <a:ext uri="{FF2B5EF4-FFF2-40B4-BE49-F238E27FC236}">
                  <a16:creationId xmlns:a16="http://schemas.microsoft.com/office/drawing/2014/main" id="{6128156B-B34F-4FC2-B5EA-E9566D27F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438" y="5846763"/>
              <a:ext cx="53975" cy="52387"/>
            </a:xfrm>
            <a:custGeom>
              <a:avLst/>
              <a:gdLst>
                <a:gd name="T0" fmla="*/ 114 w 149"/>
                <a:gd name="T1" fmla="*/ 140 h 147"/>
                <a:gd name="T2" fmla="*/ 8 w 149"/>
                <a:gd name="T3" fmla="*/ 33 h 147"/>
                <a:gd name="T4" fmla="*/ 8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8" y="33"/>
                  </a:lnTo>
                  <a:cubicBezTo>
                    <a:pt x="0" y="26"/>
                    <a:pt x="0" y="14"/>
                    <a:pt x="8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1" name="Freeform 299">
              <a:extLst>
                <a:ext uri="{FF2B5EF4-FFF2-40B4-BE49-F238E27FC236}">
                  <a16:creationId xmlns:a16="http://schemas.microsoft.com/office/drawing/2014/main" id="{60F7FAB6-5E62-461E-9F8A-B326040ED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013" y="4954588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2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2" name="Freeform 300">
              <a:extLst>
                <a:ext uri="{FF2B5EF4-FFF2-40B4-BE49-F238E27FC236}">
                  <a16:creationId xmlns:a16="http://schemas.microsoft.com/office/drawing/2014/main" id="{402489C0-ACC7-4609-BD6F-A553E81D1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813" y="4826000"/>
              <a:ext cx="36512" cy="65088"/>
            </a:xfrm>
            <a:custGeom>
              <a:avLst/>
              <a:gdLst>
                <a:gd name="T0" fmla="*/ 14 w 101"/>
                <a:gd name="T1" fmla="*/ 177 h 180"/>
                <a:gd name="T2" fmla="*/ 4 w 101"/>
                <a:gd name="T3" fmla="*/ 153 h 180"/>
                <a:gd name="T4" fmla="*/ 62 w 101"/>
                <a:gd name="T5" fmla="*/ 13 h 180"/>
                <a:gd name="T6" fmla="*/ 86 w 101"/>
                <a:gd name="T7" fmla="*/ 3 h 180"/>
                <a:gd name="T8" fmla="*/ 96 w 101"/>
                <a:gd name="T9" fmla="*/ 28 h 180"/>
                <a:gd name="T10" fmla="*/ 38 w 101"/>
                <a:gd name="T11" fmla="*/ 167 h 180"/>
                <a:gd name="T12" fmla="*/ 21 w 101"/>
                <a:gd name="T13" fmla="*/ 179 h 180"/>
                <a:gd name="T14" fmla="*/ 14 w 101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7"/>
                  </a:moveTo>
                  <a:cubicBezTo>
                    <a:pt x="5" y="173"/>
                    <a:pt x="0" y="163"/>
                    <a:pt x="4" y="153"/>
                  </a:cubicBezTo>
                  <a:lnTo>
                    <a:pt x="62" y="13"/>
                  </a:lnTo>
                  <a:cubicBezTo>
                    <a:pt x="66" y="4"/>
                    <a:pt x="76" y="0"/>
                    <a:pt x="86" y="3"/>
                  </a:cubicBezTo>
                  <a:cubicBezTo>
                    <a:pt x="95" y="7"/>
                    <a:pt x="100" y="18"/>
                    <a:pt x="96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9" y="179"/>
                    <a:pt x="17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3" name="Freeform 301">
              <a:extLst>
                <a:ext uri="{FF2B5EF4-FFF2-40B4-BE49-F238E27FC236}">
                  <a16:creationId xmlns:a16="http://schemas.microsoft.com/office/drawing/2014/main" id="{9F1B29D1-821C-46A4-8257-3975D168F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6100" y="5962650"/>
              <a:ext cx="36513" cy="65088"/>
            </a:xfrm>
            <a:custGeom>
              <a:avLst/>
              <a:gdLst>
                <a:gd name="T0" fmla="*/ 14 w 100"/>
                <a:gd name="T1" fmla="*/ 178 h 180"/>
                <a:gd name="T2" fmla="*/ 4 w 100"/>
                <a:gd name="T3" fmla="*/ 154 h 180"/>
                <a:gd name="T4" fmla="*/ 62 w 100"/>
                <a:gd name="T5" fmla="*/ 14 h 180"/>
                <a:gd name="T6" fmla="*/ 86 w 100"/>
                <a:gd name="T7" fmla="*/ 4 h 180"/>
                <a:gd name="T8" fmla="*/ 96 w 100"/>
                <a:gd name="T9" fmla="*/ 28 h 180"/>
                <a:gd name="T10" fmla="*/ 38 w 100"/>
                <a:gd name="T11" fmla="*/ 168 h 180"/>
                <a:gd name="T12" fmla="*/ 21 w 100"/>
                <a:gd name="T13" fmla="*/ 179 h 180"/>
                <a:gd name="T14" fmla="*/ 14 w 100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5" y="5"/>
                    <a:pt x="76" y="0"/>
                    <a:pt x="86" y="4"/>
                  </a:cubicBezTo>
                  <a:cubicBezTo>
                    <a:pt x="95" y="8"/>
                    <a:pt x="99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4" name="Freeform 302">
              <a:extLst>
                <a:ext uri="{FF2B5EF4-FFF2-40B4-BE49-F238E27FC236}">
                  <a16:creationId xmlns:a16="http://schemas.microsoft.com/office/drawing/2014/main" id="{6FC2FBDA-F6BC-4F69-9D3F-9DD5B5F97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200" y="5656263"/>
              <a:ext cx="65088" cy="34925"/>
            </a:xfrm>
            <a:custGeom>
              <a:avLst/>
              <a:gdLst>
                <a:gd name="T0" fmla="*/ 154 w 183"/>
                <a:gd name="T1" fmla="*/ 96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2 h 98"/>
                <a:gd name="T10" fmla="*/ 178 w 183"/>
                <a:gd name="T11" fmla="*/ 86 h 98"/>
                <a:gd name="T12" fmla="*/ 161 w 183"/>
                <a:gd name="T13" fmla="*/ 97 h 98"/>
                <a:gd name="T14" fmla="*/ 154 w 183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6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5"/>
                    <a:pt x="19" y="0"/>
                    <a:pt x="28" y="4"/>
                  </a:cubicBezTo>
                  <a:lnTo>
                    <a:pt x="168" y="62"/>
                  </a:lnTo>
                  <a:cubicBezTo>
                    <a:pt x="178" y="66"/>
                    <a:pt x="182" y="76"/>
                    <a:pt x="178" y="86"/>
                  </a:cubicBezTo>
                  <a:cubicBezTo>
                    <a:pt x="175" y="93"/>
                    <a:pt x="168" y="97"/>
                    <a:pt x="161" y="97"/>
                  </a:cubicBezTo>
                  <a:cubicBezTo>
                    <a:pt x="159" y="97"/>
                    <a:pt x="156" y="97"/>
                    <a:pt x="154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5" name="Freeform 303">
              <a:extLst>
                <a:ext uri="{FF2B5EF4-FFF2-40B4-BE49-F238E27FC236}">
                  <a16:creationId xmlns:a16="http://schemas.microsoft.com/office/drawing/2014/main" id="{DEE38FB5-CFC6-4BFB-A455-FF7A4FEC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9550" y="5162550"/>
              <a:ext cx="65088" cy="34925"/>
            </a:xfrm>
            <a:custGeom>
              <a:avLst/>
              <a:gdLst>
                <a:gd name="T0" fmla="*/ 153 w 182"/>
                <a:gd name="T1" fmla="*/ 95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1 h 98"/>
                <a:gd name="T10" fmla="*/ 177 w 182"/>
                <a:gd name="T11" fmla="*/ 85 h 98"/>
                <a:gd name="T12" fmla="*/ 160 w 182"/>
                <a:gd name="T13" fmla="*/ 97 h 98"/>
                <a:gd name="T14" fmla="*/ 153 w 182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8" y="0"/>
                    <a:pt x="28" y="4"/>
                  </a:cubicBezTo>
                  <a:lnTo>
                    <a:pt x="167" y="61"/>
                  </a:lnTo>
                  <a:cubicBezTo>
                    <a:pt x="177" y="65"/>
                    <a:pt x="181" y="76"/>
                    <a:pt x="177" y="85"/>
                  </a:cubicBezTo>
                  <a:cubicBezTo>
                    <a:pt x="175" y="92"/>
                    <a:pt x="168" y="97"/>
                    <a:pt x="160" y="97"/>
                  </a:cubicBezTo>
                  <a:cubicBezTo>
                    <a:pt x="158" y="97"/>
                    <a:pt x="156" y="96"/>
                    <a:pt x="153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6" name="Freeform 304">
              <a:extLst>
                <a:ext uri="{FF2B5EF4-FFF2-40B4-BE49-F238E27FC236}">
                  <a16:creationId xmlns:a16="http://schemas.microsoft.com/office/drawing/2014/main" id="{A6F10AA7-49D7-4E7A-B393-ECB6FF333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725" y="51816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2 h 99"/>
                <a:gd name="T4" fmla="*/ 153 w 182"/>
                <a:gd name="T5" fmla="*/ 4 h 99"/>
                <a:gd name="T6" fmla="*/ 177 w 182"/>
                <a:gd name="T7" fmla="*/ 14 h 99"/>
                <a:gd name="T8" fmla="*/ 167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3" y="5"/>
                    <a:pt x="177" y="14"/>
                  </a:cubicBezTo>
                  <a:cubicBezTo>
                    <a:pt x="181" y="24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7" name="Freeform 305">
              <a:extLst>
                <a:ext uri="{FF2B5EF4-FFF2-40B4-BE49-F238E27FC236}">
                  <a16:creationId xmlns:a16="http://schemas.microsoft.com/office/drawing/2014/main" id="{1AF49A8B-0057-436F-A6DE-9B22FDD07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613" y="5637213"/>
              <a:ext cx="65087" cy="34925"/>
            </a:xfrm>
            <a:custGeom>
              <a:avLst/>
              <a:gdLst>
                <a:gd name="T0" fmla="*/ 3 w 182"/>
                <a:gd name="T1" fmla="*/ 86 h 98"/>
                <a:gd name="T2" fmla="*/ 13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0 w 182"/>
                <a:gd name="T13" fmla="*/ 97 h 98"/>
                <a:gd name="T14" fmla="*/ 3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3" y="86"/>
                  </a:moveTo>
                  <a:cubicBezTo>
                    <a:pt x="0" y="77"/>
                    <a:pt x="4" y="66"/>
                    <a:pt x="13" y="62"/>
                  </a:cubicBezTo>
                  <a:lnTo>
                    <a:pt x="153" y="4"/>
                  </a:lnTo>
                  <a:cubicBezTo>
                    <a:pt x="162" y="0"/>
                    <a:pt x="173" y="4"/>
                    <a:pt x="177" y="14"/>
                  </a:cubicBezTo>
                  <a:cubicBezTo>
                    <a:pt x="181" y="23"/>
                    <a:pt x="176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0" y="97"/>
                  </a:cubicBezTo>
                  <a:cubicBezTo>
                    <a:pt x="13" y="97"/>
                    <a:pt x="6" y="93"/>
                    <a:pt x="3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8" name="Freeform 306">
              <a:extLst>
                <a:ext uri="{FF2B5EF4-FFF2-40B4-BE49-F238E27FC236}">
                  <a16:creationId xmlns:a16="http://schemas.microsoft.com/office/drawing/2014/main" id="{1167B3D8-9090-484E-8388-8E3BF4314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5972175"/>
              <a:ext cx="36512" cy="65088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39" name="Freeform 307">
              <a:extLst>
                <a:ext uri="{FF2B5EF4-FFF2-40B4-BE49-F238E27FC236}">
                  <a16:creationId xmlns:a16="http://schemas.microsoft.com/office/drawing/2014/main" id="{D5C14660-D451-48E1-BA40-9B827C121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150" y="4818063"/>
              <a:ext cx="36513" cy="65087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3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3" y="179"/>
                    <a:pt x="81" y="179"/>
                    <a:pt x="79" y="179"/>
                  </a:cubicBezTo>
                  <a:cubicBezTo>
                    <a:pt x="71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0" name="Freeform 308">
              <a:extLst>
                <a:ext uri="{FF2B5EF4-FFF2-40B4-BE49-F238E27FC236}">
                  <a16:creationId xmlns:a16="http://schemas.microsoft.com/office/drawing/2014/main" id="{7F810889-A9CE-4816-A52E-6D8CA1093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625" y="4789488"/>
              <a:ext cx="25400" cy="68262"/>
            </a:xfrm>
            <a:custGeom>
              <a:avLst/>
              <a:gdLst>
                <a:gd name="T0" fmla="*/ 16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6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6" y="186"/>
                  </a:moveTo>
                  <a:cubicBezTo>
                    <a:pt x="6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1" name="Freeform 309">
              <a:extLst>
                <a:ext uri="{FF2B5EF4-FFF2-40B4-BE49-F238E27FC236}">
                  <a16:creationId xmlns:a16="http://schemas.microsoft.com/office/drawing/2014/main" id="{0C967160-562F-4CF8-A382-E623F974C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8813" y="5997575"/>
              <a:ext cx="26987" cy="66675"/>
            </a:xfrm>
            <a:custGeom>
              <a:avLst/>
              <a:gdLst>
                <a:gd name="T0" fmla="*/ 17 w 73"/>
                <a:gd name="T1" fmla="*/ 186 h 187"/>
                <a:gd name="T2" fmla="*/ 3 w 73"/>
                <a:gd name="T3" fmla="*/ 164 h 187"/>
                <a:gd name="T4" fmla="*/ 34 w 73"/>
                <a:gd name="T5" fmla="*/ 16 h 187"/>
                <a:gd name="T6" fmla="*/ 55 w 73"/>
                <a:gd name="T7" fmla="*/ 2 h 187"/>
                <a:gd name="T8" fmla="*/ 70 w 73"/>
                <a:gd name="T9" fmla="*/ 24 h 187"/>
                <a:gd name="T10" fmla="*/ 39 w 73"/>
                <a:gd name="T11" fmla="*/ 172 h 187"/>
                <a:gd name="T12" fmla="*/ 21 w 73"/>
                <a:gd name="T13" fmla="*/ 186 h 187"/>
                <a:gd name="T14" fmla="*/ 17 w 73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7">
                  <a:moveTo>
                    <a:pt x="17" y="186"/>
                  </a:moveTo>
                  <a:cubicBezTo>
                    <a:pt x="7" y="184"/>
                    <a:pt x="0" y="174"/>
                    <a:pt x="3" y="164"/>
                  </a:cubicBezTo>
                  <a:lnTo>
                    <a:pt x="34" y="16"/>
                  </a:lnTo>
                  <a:cubicBezTo>
                    <a:pt x="36" y="6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0"/>
                    <a:pt x="29" y="186"/>
                    <a:pt x="21" y="186"/>
                  </a:cubicBezTo>
                  <a:cubicBezTo>
                    <a:pt x="19" y="186"/>
                    <a:pt x="18" y="186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2" name="Freeform 310">
              <a:extLst>
                <a:ext uri="{FF2B5EF4-FFF2-40B4-BE49-F238E27FC236}">
                  <a16:creationId xmlns:a16="http://schemas.microsoft.com/office/drawing/2014/main" id="{C0ADEE85-FFCF-4A33-B682-C5D8DC69B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1125" y="5553075"/>
              <a:ext cx="68263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4 w 189"/>
                <a:gd name="T7" fmla="*/ 2 h 70"/>
                <a:gd name="T8" fmla="*/ 172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3" name="Freeform 311">
              <a:extLst>
                <a:ext uri="{FF2B5EF4-FFF2-40B4-BE49-F238E27FC236}">
                  <a16:creationId xmlns:a16="http://schemas.microsoft.com/office/drawing/2014/main" id="{1CBBC761-DE80-4EA2-B468-DD79D9EE2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450" y="5275263"/>
              <a:ext cx="68263" cy="25400"/>
            </a:xfrm>
            <a:custGeom>
              <a:avLst/>
              <a:gdLst>
                <a:gd name="T0" fmla="*/ 165 w 190"/>
                <a:gd name="T1" fmla="*/ 69 h 71"/>
                <a:gd name="T2" fmla="*/ 17 w 190"/>
                <a:gd name="T3" fmla="*/ 38 h 71"/>
                <a:gd name="T4" fmla="*/ 3 w 190"/>
                <a:gd name="T5" fmla="*/ 17 h 71"/>
                <a:gd name="T6" fmla="*/ 24 w 190"/>
                <a:gd name="T7" fmla="*/ 2 h 71"/>
                <a:gd name="T8" fmla="*/ 172 w 190"/>
                <a:gd name="T9" fmla="*/ 33 h 71"/>
                <a:gd name="T10" fmla="*/ 187 w 190"/>
                <a:gd name="T11" fmla="*/ 55 h 71"/>
                <a:gd name="T12" fmla="*/ 169 w 190"/>
                <a:gd name="T13" fmla="*/ 70 h 71"/>
                <a:gd name="T14" fmla="*/ 165 w 190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1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7"/>
                    <a:pt x="3" y="17"/>
                  </a:cubicBezTo>
                  <a:cubicBezTo>
                    <a:pt x="5" y="7"/>
                    <a:pt x="15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7" y="55"/>
                  </a:cubicBezTo>
                  <a:cubicBezTo>
                    <a:pt x="185" y="64"/>
                    <a:pt x="177" y="70"/>
                    <a:pt x="169" y="70"/>
                  </a:cubicBezTo>
                  <a:cubicBezTo>
                    <a:pt x="167" y="70"/>
                    <a:pt x="166" y="70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4" name="Freeform 312">
              <a:extLst>
                <a:ext uri="{FF2B5EF4-FFF2-40B4-BE49-F238E27FC236}">
                  <a16:creationId xmlns:a16="http://schemas.microsoft.com/office/drawing/2014/main" id="{BE036B4D-3767-4FB1-BF77-F8D4F6C26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513" y="50752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5" name="Freeform 313">
              <a:extLst>
                <a:ext uri="{FF2B5EF4-FFF2-40B4-BE49-F238E27FC236}">
                  <a16:creationId xmlns:a16="http://schemas.microsoft.com/office/drawing/2014/main" id="{E27F6D72-550C-455E-A8BF-08EF38167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588" y="57340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7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6" name="Freeform 314">
              <a:extLst>
                <a:ext uri="{FF2B5EF4-FFF2-40B4-BE49-F238E27FC236}">
                  <a16:creationId xmlns:a16="http://schemas.microsoft.com/office/drawing/2014/main" id="{A07A4D60-C94B-4945-A223-94B3590E3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600" y="5922963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5 w 126"/>
                <a:gd name="T3" fmla="*/ 31 h 167"/>
                <a:gd name="T4" fmla="*/ 11 w 126"/>
                <a:gd name="T5" fmla="*/ 6 h 167"/>
                <a:gd name="T6" fmla="*/ 36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5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6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7" name="Freeform 315">
              <a:extLst>
                <a:ext uri="{FF2B5EF4-FFF2-40B4-BE49-F238E27FC236}">
                  <a16:creationId xmlns:a16="http://schemas.microsoft.com/office/drawing/2014/main" id="{6CED5DD4-9D7E-4919-AE81-F6FFA4339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788" y="4872038"/>
              <a:ext cx="46037" cy="60325"/>
            </a:xfrm>
            <a:custGeom>
              <a:avLst/>
              <a:gdLst>
                <a:gd name="T0" fmla="*/ 88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8" name="Freeform 316">
              <a:extLst>
                <a:ext uri="{FF2B5EF4-FFF2-40B4-BE49-F238E27FC236}">
                  <a16:creationId xmlns:a16="http://schemas.microsoft.com/office/drawing/2014/main" id="{FF9AF40C-E788-452F-8124-2DFF2FA88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175" y="4891088"/>
              <a:ext cx="46038" cy="58737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6 h 165"/>
                <a:gd name="T4" fmla="*/ 91 w 128"/>
                <a:gd name="T5" fmla="*/ 11 h 165"/>
                <a:gd name="T6" fmla="*/ 116 w 128"/>
                <a:gd name="T7" fmla="*/ 6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49" name="Freeform 317">
              <a:extLst>
                <a:ext uri="{FF2B5EF4-FFF2-40B4-BE49-F238E27FC236}">
                  <a16:creationId xmlns:a16="http://schemas.microsoft.com/office/drawing/2014/main" id="{7B7C30CB-1BEA-4A2F-A67C-4A8405D95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213" y="5903913"/>
              <a:ext cx="46037" cy="60325"/>
            </a:xfrm>
            <a:custGeom>
              <a:avLst/>
              <a:gdLst>
                <a:gd name="T0" fmla="*/ 10 w 128"/>
                <a:gd name="T1" fmla="*/ 162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2 h 166"/>
                <a:gd name="T10" fmla="*/ 36 w 128"/>
                <a:gd name="T11" fmla="*/ 157 h 166"/>
                <a:gd name="T12" fmla="*/ 21 w 128"/>
                <a:gd name="T13" fmla="*/ 165 h 166"/>
                <a:gd name="T14" fmla="*/ 10 w 128"/>
                <a:gd name="T15" fmla="*/ 16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0" y="162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6" y="3"/>
                    <a:pt x="108" y="0"/>
                    <a:pt x="116" y="6"/>
                  </a:cubicBezTo>
                  <a:cubicBezTo>
                    <a:pt x="125" y="12"/>
                    <a:pt x="127" y="23"/>
                    <a:pt x="121" y="32"/>
                  </a:cubicBezTo>
                  <a:lnTo>
                    <a:pt x="36" y="157"/>
                  </a:lnTo>
                  <a:cubicBezTo>
                    <a:pt x="32" y="162"/>
                    <a:pt x="27" y="165"/>
                    <a:pt x="21" y="165"/>
                  </a:cubicBezTo>
                  <a:cubicBezTo>
                    <a:pt x="17" y="165"/>
                    <a:pt x="14" y="164"/>
                    <a:pt x="10" y="16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0" name="Freeform 318">
              <a:extLst>
                <a:ext uri="{FF2B5EF4-FFF2-40B4-BE49-F238E27FC236}">
                  <a16:creationId xmlns:a16="http://schemas.microsoft.com/office/drawing/2014/main" id="{27EE63DA-4C51-401A-9DDC-2FD1E18CB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576262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6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1" name="Freeform 319">
              <a:extLst>
                <a:ext uri="{FF2B5EF4-FFF2-40B4-BE49-F238E27FC236}">
                  <a16:creationId xmlns:a16="http://schemas.microsoft.com/office/drawing/2014/main" id="{A535CE0E-1404-4197-8DDA-226747A1D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638" y="5046663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2 w 168"/>
                <a:gd name="T7" fmla="*/ 5 h 125"/>
                <a:gd name="T8" fmla="*/ 157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3" y="30"/>
                    <a:pt x="0" y="19"/>
                    <a:pt x="6" y="10"/>
                  </a:cubicBezTo>
                  <a:cubicBezTo>
                    <a:pt x="12" y="2"/>
                    <a:pt x="23" y="0"/>
                    <a:pt x="32" y="5"/>
                  </a:cubicBezTo>
                  <a:lnTo>
                    <a:pt x="157" y="90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3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2" name="Freeform 320">
              <a:extLst>
                <a:ext uri="{FF2B5EF4-FFF2-40B4-BE49-F238E27FC236}">
                  <a16:creationId xmlns:a16="http://schemas.microsoft.com/office/drawing/2014/main" id="{7CAE1DD0-06ED-4102-89B9-1A3F9C8B7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310188"/>
              <a:ext cx="68262" cy="23812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7 h 68"/>
                <a:gd name="T8" fmla="*/ 172 w 189"/>
                <a:gd name="T9" fmla="*/ 38 h 68"/>
                <a:gd name="T10" fmla="*/ 23 w 189"/>
                <a:gd name="T11" fmla="*/ 67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6" y="17"/>
                  </a:cubicBezTo>
                  <a:cubicBezTo>
                    <a:pt x="188" y="27"/>
                    <a:pt x="182" y="36"/>
                    <a:pt x="172" y="38"/>
                  </a:cubicBezTo>
                  <a:lnTo>
                    <a:pt x="23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3" name="Freeform 321">
              <a:extLst>
                <a:ext uri="{FF2B5EF4-FFF2-40B4-BE49-F238E27FC236}">
                  <a16:creationId xmlns:a16="http://schemas.microsoft.com/office/drawing/2014/main" id="{05071F01-FBCA-4F93-B251-83AF86F43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100" y="5519738"/>
              <a:ext cx="68263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6 h 68"/>
                <a:gd name="T8" fmla="*/ 172 w 190"/>
                <a:gd name="T9" fmla="*/ 38 h 68"/>
                <a:gd name="T10" fmla="*/ 24 w 190"/>
                <a:gd name="T11" fmla="*/ 66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6" y="0"/>
                    <a:pt x="185" y="6"/>
                    <a:pt x="187" y="16"/>
                  </a:cubicBezTo>
                  <a:cubicBezTo>
                    <a:pt x="189" y="26"/>
                    <a:pt x="182" y="36"/>
                    <a:pt x="172" y="38"/>
                  </a:cubicBezTo>
                  <a:lnTo>
                    <a:pt x="24" y="66"/>
                  </a:lnTo>
                  <a:cubicBezTo>
                    <a:pt x="23" y="66"/>
                    <a:pt x="22" y="67"/>
                    <a:pt x="20" y="67"/>
                  </a:cubicBezTo>
                  <a:cubicBezTo>
                    <a:pt x="12" y="67"/>
                    <a:pt x="4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4" name="Freeform 322">
              <a:extLst>
                <a:ext uri="{FF2B5EF4-FFF2-40B4-BE49-F238E27FC236}">
                  <a16:creationId xmlns:a16="http://schemas.microsoft.com/office/drawing/2014/main" id="{B13440A7-6A33-4084-B0D1-61B1D4F55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288" y="6005513"/>
              <a:ext cx="25400" cy="68262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3 h 188"/>
                <a:gd name="T4" fmla="*/ 17 w 69"/>
                <a:gd name="T5" fmla="*/ 2 h 188"/>
                <a:gd name="T6" fmla="*/ 38 w 69"/>
                <a:gd name="T7" fmla="*/ 16 h 188"/>
                <a:gd name="T8" fmla="*/ 66 w 69"/>
                <a:gd name="T9" fmla="*/ 165 h 188"/>
                <a:gd name="T10" fmla="*/ 52 w 69"/>
                <a:gd name="T11" fmla="*/ 186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3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6" y="165"/>
                  </a:lnTo>
                  <a:cubicBezTo>
                    <a:pt x="68" y="175"/>
                    <a:pt x="62" y="184"/>
                    <a:pt x="52" y="186"/>
                  </a:cubicBezTo>
                  <a:cubicBezTo>
                    <a:pt x="51" y="186"/>
                    <a:pt x="49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5" name="Freeform 323">
              <a:extLst>
                <a:ext uri="{FF2B5EF4-FFF2-40B4-BE49-F238E27FC236}">
                  <a16:creationId xmlns:a16="http://schemas.microsoft.com/office/drawing/2014/main" id="{490E7995-2FCE-4B51-AC51-1C6145C2A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738" y="4781550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4 h 188"/>
                <a:gd name="T4" fmla="*/ 17 w 70"/>
                <a:gd name="T5" fmla="*/ 2 h 188"/>
                <a:gd name="T6" fmla="*/ 39 w 70"/>
                <a:gd name="T7" fmla="*/ 17 h 188"/>
                <a:gd name="T8" fmla="*/ 67 w 70"/>
                <a:gd name="T9" fmla="*/ 165 h 188"/>
                <a:gd name="T10" fmla="*/ 52 w 70"/>
                <a:gd name="T11" fmla="*/ 187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4"/>
                  </a:lnTo>
                  <a:cubicBezTo>
                    <a:pt x="0" y="14"/>
                    <a:pt x="7" y="4"/>
                    <a:pt x="17" y="2"/>
                  </a:cubicBezTo>
                  <a:cubicBezTo>
                    <a:pt x="27" y="0"/>
                    <a:pt x="37" y="7"/>
                    <a:pt x="39" y="17"/>
                  </a:cubicBezTo>
                  <a:lnTo>
                    <a:pt x="67" y="165"/>
                  </a:lnTo>
                  <a:cubicBezTo>
                    <a:pt x="69" y="175"/>
                    <a:pt x="62" y="185"/>
                    <a:pt x="52" y="187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1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6" name="Freeform 324">
              <a:extLst>
                <a:ext uri="{FF2B5EF4-FFF2-40B4-BE49-F238E27FC236}">
                  <a16:creationId xmlns:a16="http://schemas.microsoft.com/office/drawing/2014/main" id="{563D6DD4-451A-49EF-9AE8-469961157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950" y="4773613"/>
              <a:ext cx="26988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6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7" name="Freeform 325">
              <a:extLst>
                <a:ext uri="{FF2B5EF4-FFF2-40B4-BE49-F238E27FC236}">
                  <a16:creationId xmlns:a16="http://schemas.microsoft.com/office/drawing/2014/main" id="{E1895E4B-92A0-4DD5-A2BA-3F6D852D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488" y="60055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6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6" y="1"/>
                  </a:cubicBezTo>
                  <a:cubicBezTo>
                    <a:pt x="62" y="2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8" name="Freeform 326">
              <a:extLst>
                <a:ext uri="{FF2B5EF4-FFF2-40B4-BE49-F238E27FC236}">
                  <a16:creationId xmlns:a16="http://schemas.microsoft.com/office/drawing/2014/main" id="{749437F8-FF27-4F31-849F-DE5D68062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063" y="5486400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59" name="Freeform 327">
              <a:extLst>
                <a:ext uri="{FF2B5EF4-FFF2-40B4-BE49-F238E27FC236}">
                  <a16:creationId xmlns:a16="http://schemas.microsoft.com/office/drawing/2014/main" id="{DC853FED-8909-49E0-A074-038B3AE7A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163" y="5341938"/>
              <a:ext cx="74612" cy="25400"/>
            </a:xfrm>
            <a:custGeom>
              <a:avLst/>
              <a:gdLst>
                <a:gd name="T0" fmla="*/ 176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1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6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6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1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6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0" name="Freeform 328">
              <a:extLst>
                <a:ext uri="{FF2B5EF4-FFF2-40B4-BE49-F238E27FC236}">
                  <a16:creationId xmlns:a16="http://schemas.microsoft.com/office/drawing/2014/main" id="{9F7745B4-0749-42CB-A0E5-04B434BE1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238" y="5014913"/>
              <a:ext cx="65087" cy="55562"/>
            </a:xfrm>
            <a:custGeom>
              <a:avLst/>
              <a:gdLst>
                <a:gd name="T0" fmla="*/ 10 w 180"/>
                <a:gd name="T1" fmla="*/ 145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5 w 180"/>
                <a:gd name="T9" fmla="*/ 53 h 156"/>
                <a:gd name="T10" fmla="*/ 48 w 180"/>
                <a:gd name="T11" fmla="*/ 149 h 156"/>
                <a:gd name="T12" fmla="*/ 31 w 180"/>
                <a:gd name="T13" fmla="*/ 155 h 156"/>
                <a:gd name="T14" fmla="*/ 10 w 180"/>
                <a:gd name="T15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5"/>
                  </a:moveTo>
                  <a:cubicBezTo>
                    <a:pt x="0" y="133"/>
                    <a:pt x="2" y="116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6"/>
                    <a:pt x="177" y="43"/>
                    <a:pt x="165" y="53"/>
                  </a:cubicBezTo>
                  <a:lnTo>
                    <a:pt x="48" y="149"/>
                  </a:lnTo>
                  <a:cubicBezTo>
                    <a:pt x="43" y="153"/>
                    <a:pt x="37" y="155"/>
                    <a:pt x="31" y="155"/>
                  </a:cubicBezTo>
                  <a:cubicBezTo>
                    <a:pt x="23" y="155"/>
                    <a:pt x="15" y="152"/>
                    <a:pt x="10" y="1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1" name="Freeform 329">
              <a:extLst>
                <a:ext uri="{FF2B5EF4-FFF2-40B4-BE49-F238E27FC236}">
                  <a16:creationId xmlns:a16="http://schemas.microsoft.com/office/drawing/2014/main" id="{FC917045-166C-4DF3-8429-A816DE656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100" y="5783263"/>
              <a:ext cx="65088" cy="55562"/>
            </a:xfrm>
            <a:custGeom>
              <a:avLst/>
              <a:gdLst>
                <a:gd name="T0" fmla="*/ 10 w 180"/>
                <a:gd name="T1" fmla="*/ 144 h 156"/>
                <a:gd name="T2" fmla="*/ 13 w 180"/>
                <a:gd name="T3" fmla="*/ 106 h 156"/>
                <a:gd name="T4" fmla="*/ 130 w 180"/>
                <a:gd name="T5" fmla="*/ 10 h 156"/>
                <a:gd name="T6" fmla="*/ 169 w 180"/>
                <a:gd name="T7" fmla="*/ 13 h 156"/>
                <a:gd name="T8" fmla="*/ 165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3" y="106"/>
                  </a:cubicBezTo>
                  <a:lnTo>
                    <a:pt x="130" y="10"/>
                  </a:lnTo>
                  <a:cubicBezTo>
                    <a:pt x="142" y="0"/>
                    <a:pt x="159" y="2"/>
                    <a:pt x="169" y="13"/>
                  </a:cubicBezTo>
                  <a:cubicBezTo>
                    <a:pt x="179" y="25"/>
                    <a:pt x="177" y="43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2" name="Freeform 330">
              <a:extLst>
                <a:ext uri="{FF2B5EF4-FFF2-40B4-BE49-F238E27FC236}">
                  <a16:creationId xmlns:a16="http://schemas.microsoft.com/office/drawing/2014/main" id="{08E3AB65-8870-479B-9D3C-94FAAB210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6813" y="58816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8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3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5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3" name="Freeform 331">
              <a:extLst>
                <a:ext uri="{FF2B5EF4-FFF2-40B4-BE49-F238E27FC236}">
                  <a16:creationId xmlns:a16="http://schemas.microsoft.com/office/drawing/2014/main" id="{394DB6DB-FC3B-4AAE-B617-A34A93C09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463" y="4908550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4" name="Freeform 332">
              <a:extLst>
                <a:ext uri="{FF2B5EF4-FFF2-40B4-BE49-F238E27FC236}">
                  <a16:creationId xmlns:a16="http://schemas.microsoft.com/office/drawing/2014/main" id="{B8500F64-7F3F-4774-B397-60DF4B898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025" y="48498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8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8" y="19"/>
                  </a:lnTo>
                  <a:cubicBezTo>
                    <a:pt x="85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5" name="Freeform 333">
              <a:extLst>
                <a:ext uri="{FF2B5EF4-FFF2-40B4-BE49-F238E27FC236}">
                  <a16:creationId xmlns:a16="http://schemas.microsoft.com/office/drawing/2014/main" id="{011D296B-D7C5-4B7A-BFF8-CF7123DE6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775" y="59340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5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5" y="178"/>
                  </a:lnTo>
                  <a:cubicBezTo>
                    <a:pt x="50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6" name="Freeform 334">
              <a:extLst>
                <a:ext uri="{FF2B5EF4-FFF2-40B4-BE49-F238E27FC236}">
                  <a16:creationId xmlns:a16="http://schemas.microsoft.com/office/drawing/2014/main" id="{C89E8496-BCB4-4AAD-9A7B-23CF65DE8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625" y="5705475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8 w 197"/>
                <a:gd name="T3" fmla="*/ 56 h 131"/>
                <a:gd name="T4" fmla="*/ 7 w 197"/>
                <a:gd name="T5" fmla="*/ 18 h 131"/>
                <a:gd name="T6" fmla="*/ 44 w 197"/>
                <a:gd name="T7" fmla="*/ 7 h 131"/>
                <a:gd name="T8" fmla="*/ 178 w 197"/>
                <a:gd name="T9" fmla="*/ 78 h 131"/>
                <a:gd name="T10" fmla="*/ 189 w 197"/>
                <a:gd name="T11" fmla="*/ 115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8"/>
                  </a:cubicBezTo>
                  <a:cubicBezTo>
                    <a:pt x="14" y="5"/>
                    <a:pt x="31" y="0"/>
                    <a:pt x="44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5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0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7" name="Freeform 335">
              <a:extLst>
                <a:ext uri="{FF2B5EF4-FFF2-40B4-BE49-F238E27FC236}">
                  <a16:creationId xmlns:a16="http://schemas.microsoft.com/office/drawing/2014/main" id="{59038041-941C-455A-9DB5-98E705E3D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5100638"/>
              <a:ext cx="71437" cy="47625"/>
            </a:xfrm>
            <a:custGeom>
              <a:avLst/>
              <a:gdLst>
                <a:gd name="T0" fmla="*/ 152 w 198"/>
                <a:gd name="T1" fmla="*/ 127 h 132"/>
                <a:gd name="T2" fmla="*/ 19 w 198"/>
                <a:gd name="T3" fmla="*/ 56 h 132"/>
                <a:gd name="T4" fmla="*/ 8 w 198"/>
                <a:gd name="T5" fmla="*/ 19 h 132"/>
                <a:gd name="T6" fmla="*/ 45 w 198"/>
                <a:gd name="T7" fmla="*/ 7 h 132"/>
                <a:gd name="T8" fmla="*/ 178 w 198"/>
                <a:gd name="T9" fmla="*/ 79 h 132"/>
                <a:gd name="T10" fmla="*/ 190 w 198"/>
                <a:gd name="T11" fmla="*/ 116 h 132"/>
                <a:gd name="T12" fmla="*/ 165 w 198"/>
                <a:gd name="T13" fmla="*/ 131 h 132"/>
                <a:gd name="T14" fmla="*/ 152 w 198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2">
                  <a:moveTo>
                    <a:pt x="152" y="127"/>
                  </a:moveTo>
                  <a:lnTo>
                    <a:pt x="19" y="56"/>
                  </a:lnTo>
                  <a:cubicBezTo>
                    <a:pt x="6" y="49"/>
                    <a:pt x="0" y="32"/>
                    <a:pt x="8" y="19"/>
                  </a:cubicBezTo>
                  <a:cubicBezTo>
                    <a:pt x="15" y="5"/>
                    <a:pt x="32" y="0"/>
                    <a:pt x="45" y="7"/>
                  </a:cubicBezTo>
                  <a:lnTo>
                    <a:pt x="178" y="79"/>
                  </a:lnTo>
                  <a:cubicBezTo>
                    <a:pt x="192" y="86"/>
                    <a:pt x="197" y="102"/>
                    <a:pt x="190" y="116"/>
                  </a:cubicBezTo>
                  <a:cubicBezTo>
                    <a:pt x="185" y="125"/>
                    <a:pt x="175" y="131"/>
                    <a:pt x="165" y="131"/>
                  </a:cubicBezTo>
                  <a:cubicBezTo>
                    <a:pt x="161" y="131"/>
                    <a:pt x="157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8" name="Freeform 336">
              <a:extLst>
                <a:ext uri="{FF2B5EF4-FFF2-40B4-BE49-F238E27FC236}">
                  <a16:creationId xmlns:a16="http://schemas.microsoft.com/office/drawing/2014/main" id="{4950AFCE-451A-4839-BC43-93F386A08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5238750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69" name="Freeform 337">
              <a:extLst>
                <a:ext uri="{FF2B5EF4-FFF2-40B4-BE49-F238E27FC236}">
                  <a16:creationId xmlns:a16="http://schemas.microsoft.com/office/drawing/2014/main" id="{FA1BC19C-BB23-41EE-9A55-6EC1614BB0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800" y="5578475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2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2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0" name="Freeform 338">
              <a:extLst>
                <a:ext uri="{FF2B5EF4-FFF2-40B4-BE49-F238E27FC236}">
                  <a16:creationId xmlns:a16="http://schemas.microsoft.com/office/drawing/2014/main" id="{9011A3E0-31E4-4504-90C3-B851FAD42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025" y="5986463"/>
              <a:ext cx="38100" cy="73025"/>
            </a:xfrm>
            <a:custGeom>
              <a:avLst/>
              <a:gdLst>
                <a:gd name="T0" fmla="*/ 48 w 106"/>
                <a:gd name="T1" fmla="*/ 183 h 204"/>
                <a:gd name="T2" fmla="*/ 4 w 106"/>
                <a:gd name="T3" fmla="*/ 39 h 204"/>
                <a:gd name="T4" fmla="*/ 22 w 106"/>
                <a:gd name="T5" fmla="*/ 4 h 204"/>
                <a:gd name="T6" fmla="*/ 57 w 106"/>
                <a:gd name="T7" fmla="*/ 22 h 204"/>
                <a:gd name="T8" fmla="*/ 101 w 106"/>
                <a:gd name="T9" fmla="*/ 167 h 204"/>
                <a:gd name="T10" fmla="*/ 83 w 106"/>
                <a:gd name="T11" fmla="*/ 201 h 204"/>
                <a:gd name="T12" fmla="*/ 74 w 106"/>
                <a:gd name="T13" fmla="*/ 203 h 204"/>
                <a:gd name="T14" fmla="*/ 48 w 106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8"/>
                    <a:pt x="22" y="4"/>
                  </a:cubicBezTo>
                  <a:cubicBezTo>
                    <a:pt x="37" y="0"/>
                    <a:pt x="52" y="8"/>
                    <a:pt x="57" y="22"/>
                  </a:cubicBezTo>
                  <a:lnTo>
                    <a:pt x="101" y="167"/>
                  </a:lnTo>
                  <a:cubicBezTo>
                    <a:pt x="105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4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1" name="Freeform 339">
              <a:extLst>
                <a:ext uri="{FF2B5EF4-FFF2-40B4-BE49-F238E27FC236}">
                  <a16:creationId xmlns:a16="http://schemas.microsoft.com/office/drawing/2014/main" id="{4AAC44AB-7563-4863-BAC2-48659905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300" y="4792663"/>
              <a:ext cx="38100" cy="73025"/>
            </a:xfrm>
            <a:custGeom>
              <a:avLst/>
              <a:gdLst>
                <a:gd name="T0" fmla="*/ 49 w 107"/>
                <a:gd name="T1" fmla="*/ 184 h 205"/>
                <a:gd name="T2" fmla="*/ 5 w 107"/>
                <a:gd name="T3" fmla="*/ 39 h 205"/>
                <a:gd name="T4" fmla="*/ 23 w 107"/>
                <a:gd name="T5" fmla="*/ 5 h 205"/>
                <a:gd name="T6" fmla="*/ 58 w 107"/>
                <a:gd name="T7" fmla="*/ 23 h 205"/>
                <a:gd name="T8" fmla="*/ 102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9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9" y="184"/>
                  </a:moveTo>
                  <a:lnTo>
                    <a:pt x="5" y="39"/>
                  </a:lnTo>
                  <a:cubicBezTo>
                    <a:pt x="0" y="25"/>
                    <a:pt x="9" y="9"/>
                    <a:pt x="23" y="5"/>
                  </a:cubicBezTo>
                  <a:cubicBezTo>
                    <a:pt x="38" y="0"/>
                    <a:pt x="53" y="9"/>
                    <a:pt x="58" y="23"/>
                  </a:cubicBezTo>
                  <a:lnTo>
                    <a:pt x="102" y="168"/>
                  </a:lnTo>
                  <a:cubicBezTo>
                    <a:pt x="106" y="182"/>
                    <a:pt x="98" y="198"/>
                    <a:pt x="83" y="202"/>
                  </a:cubicBezTo>
                  <a:cubicBezTo>
                    <a:pt x="81" y="203"/>
                    <a:pt x="78" y="204"/>
                    <a:pt x="75" y="204"/>
                  </a:cubicBezTo>
                  <a:cubicBezTo>
                    <a:pt x="64" y="204"/>
                    <a:pt x="53" y="196"/>
                    <a:pt x="49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2" name="Freeform 340">
              <a:extLst>
                <a:ext uri="{FF2B5EF4-FFF2-40B4-BE49-F238E27FC236}">
                  <a16:creationId xmlns:a16="http://schemas.microsoft.com/office/drawing/2014/main" id="{16DCC1F7-1927-4C12-8034-A3498C667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013" y="4802188"/>
              <a:ext cx="39687" cy="73025"/>
            </a:xfrm>
            <a:custGeom>
              <a:avLst/>
              <a:gdLst>
                <a:gd name="T0" fmla="*/ 23 w 109"/>
                <a:gd name="T1" fmla="*/ 202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40 h 204"/>
                <a:gd name="T10" fmla="*/ 58 w 109"/>
                <a:gd name="T11" fmla="*/ 184 h 204"/>
                <a:gd name="T12" fmla="*/ 31 w 109"/>
                <a:gd name="T13" fmla="*/ 203 h 204"/>
                <a:gd name="T14" fmla="*/ 23 w 109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2"/>
                  </a:moveTo>
                  <a:cubicBezTo>
                    <a:pt x="8" y="197"/>
                    <a:pt x="0" y="182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40"/>
                  </a:cubicBezTo>
                  <a:lnTo>
                    <a:pt x="58" y="184"/>
                  </a:lnTo>
                  <a:cubicBezTo>
                    <a:pt x="54" y="196"/>
                    <a:pt x="43" y="203"/>
                    <a:pt x="31" y="203"/>
                  </a:cubicBezTo>
                  <a:cubicBezTo>
                    <a:pt x="29" y="203"/>
                    <a:pt x="26" y="203"/>
                    <a:pt x="23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3" name="Freeform 341">
              <a:extLst>
                <a:ext uri="{FF2B5EF4-FFF2-40B4-BE49-F238E27FC236}">
                  <a16:creationId xmlns:a16="http://schemas.microsoft.com/office/drawing/2014/main" id="{B65FB2C4-71F2-4D88-9094-417CD6E1F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3725" y="5978525"/>
              <a:ext cx="38100" cy="73025"/>
            </a:xfrm>
            <a:custGeom>
              <a:avLst/>
              <a:gdLst>
                <a:gd name="T0" fmla="*/ 23 w 108"/>
                <a:gd name="T1" fmla="*/ 201 h 204"/>
                <a:gd name="T2" fmla="*/ 5 w 108"/>
                <a:gd name="T3" fmla="*/ 167 h 204"/>
                <a:gd name="T4" fmla="*/ 50 w 108"/>
                <a:gd name="T5" fmla="*/ 23 h 204"/>
                <a:gd name="T6" fmla="*/ 85 w 108"/>
                <a:gd name="T7" fmla="*/ 5 h 204"/>
                <a:gd name="T8" fmla="*/ 103 w 108"/>
                <a:gd name="T9" fmla="*/ 39 h 204"/>
                <a:gd name="T10" fmla="*/ 57 w 108"/>
                <a:gd name="T11" fmla="*/ 183 h 204"/>
                <a:gd name="T12" fmla="*/ 31 w 108"/>
                <a:gd name="T13" fmla="*/ 203 h 204"/>
                <a:gd name="T14" fmla="*/ 23 w 108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99" y="9"/>
                    <a:pt x="107" y="25"/>
                    <a:pt x="103" y="39"/>
                  </a:cubicBezTo>
                  <a:lnTo>
                    <a:pt x="57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4" name="Freeform 342">
              <a:extLst>
                <a:ext uri="{FF2B5EF4-FFF2-40B4-BE49-F238E27FC236}">
                  <a16:creationId xmlns:a16="http://schemas.microsoft.com/office/drawing/2014/main" id="{D4671F30-6D28-4DC6-9472-D0796E062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2075" y="5605463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39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9" y="8"/>
                    <a:pt x="25" y="0"/>
                    <a:pt x="39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5" name="Freeform 343">
              <a:extLst>
                <a:ext uri="{FF2B5EF4-FFF2-40B4-BE49-F238E27FC236}">
                  <a16:creationId xmlns:a16="http://schemas.microsoft.com/office/drawing/2014/main" id="{D94D2680-2860-404A-97BC-C6A9BBDFD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738" y="5210175"/>
              <a:ext cx="74612" cy="38100"/>
            </a:xfrm>
            <a:custGeom>
              <a:avLst/>
              <a:gdLst>
                <a:gd name="T0" fmla="*/ 167 w 208"/>
                <a:gd name="T1" fmla="*/ 103 h 105"/>
                <a:gd name="T2" fmla="*/ 23 w 208"/>
                <a:gd name="T3" fmla="*/ 57 h 105"/>
                <a:gd name="T4" fmla="*/ 5 w 208"/>
                <a:gd name="T5" fmla="*/ 23 h 105"/>
                <a:gd name="T6" fmla="*/ 40 w 208"/>
                <a:gd name="T7" fmla="*/ 4 h 105"/>
                <a:gd name="T8" fmla="*/ 184 w 208"/>
                <a:gd name="T9" fmla="*/ 50 h 105"/>
                <a:gd name="T10" fmla="*/ 202 w 208"/>
                <a:gd name="T11" fmla="*/ 85 h 105"/>
                <a:gd name="T12" fmla="*/ 176 w 208"/>
                <a:gd name="T13" fmla="*/ 104 h 105"/>
                <a:gd name="T14" fmla="*/ 167 w 208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5">
                  <a:moveTo>
                    <a:pt x="167" y="103"/>
                  </a:moveTo>
                  <a:lnTo>
                    <a:pt x="23" y="57"/>
                  </a:lnTo>
                  <a:cubicBezTo>
                    <a:pt x="9" y="53"/>
                    <a:pt x="0" y="37"/>
                    <a:pt x="5" y="23"/>
                  </a:cubicBezTo>
                  <a:cubicBezTo>
                    <a:pt x="10" y="8"/>
                    <a:pt x="25" y="0"/>
                    <a:pt x="40" y="4"/>
                  </a:cubicBezTo>
                  <a:lnTo>
                    <a:pt x="184" y="50"/>
                  </a:lnTo>
                  <a:cubicBezTo>
                    <a:pt x="198" y="54"/>
                    <a:pt x="207" y="70"/>
                    <a:pt x="202" y="85"/>
                  </a:cubicBezTo>
                  <a:cubicBezTo>
                    <a:pt x="198" y="96"/>
                    <a:pt x="187" y="104"/>
                    <a:pt x="176" y="104"/>
                  </a:cubicBezTo>
                  <a:cubicBezTo>
                    <a:pt x="173" y="104"/>
                    <a:pt x="170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6" name="Freeform 344">
              <a:extLst>
                <a:ext uri="{FF2B5EF4-FFF2-40B4-BE49-F238E27FC236}">
                  <a16:creationId xmlns:a16="http://schemas.microsoft.com/office/drawing/2014/main" id="{0D7163F3-0CFA-4D29-B0DD-F482BCAB2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325" y="5127625"/>
              <a:ext cx="71438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7" name="Freeform 345">
              <a:extLst>
                <a:ext uri="{FF2B5EF4-FFF2-40B4-BE49-F238E27FC236}">
                  <a16:creationId xmlns:a16="http://schemas.microsoft.com/office/drawing/2014/main" id="{3749FCF4-F662-488C-B5A1-79E4A6202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663" y="5680075"/>
              <a:ext cx="71437" cy="46038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5 h 130"/>
                <a:gd name="T12" fmla="*/ 31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5"/>
                  </a:lnTo>
                  <a:cubicBezTo>
                    <a:pt x="40" y="128"/>
                    <a:pt x="36" y="129"/>
                    <a:pt x="31" y="129"/>
                  </a:cubicBezTo>
                  <a:cubicBezTo>
                    <a:pt x="21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8" name="Freeform 346">
              <a:extLst>
                <a:ext uri="{FF2B5EF4-FFF2-40B4-BE49-F238E27FC236}">
                  <a16:creationId xmlns:a16="http://schemas.microsoft.com/office/drawing/2014/main" id="{53104A43-A089-41B9-A3E6-28FA6A0AD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625" y="59467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7" y="183"/>
                    <a:pt x="114" y="190"/>
                  </a:cubicBezTo>
                  <a:cubicBezTo>
                    <a:pt x="110" y="192"/>
                    <a:pt x="105" y="193"/>
                    <a:pt x="101" y="193"/>
                  </a:cubicBezTo>
                  <a:cubicBezTo>
                    <a:pt x="91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79" name="Freeform 347">
              <a:extLst>
                <a:ext uri="{FF2B5EF4-FFF2-40B4-BE49-F238E27FC236}">
                  <a16:creationId xmlns:a16="http://schemas.microsoft.com/office/drawing/2014/main" id="{DA8071DA-73B2-48EA-84C0-71D802BB9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175" y="4837113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80" name="Freeform 348">
              <a:extLst>
                <a:ext uri="{FF2B5EF4-FFF2-40B4-BE49-F238E27FC236}">
                  <a16:creationId xmlns:a16="http://schemas.microsoft.com/office/drawing/2014/main" id="{CA567922-2F50-47A7-A944-FFCFC8F55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038" y="4926013"/>
              <a:ext cx="57150" cy="63500"/>
            </a:xfrm>
            <a:custGeom>
              <a:avLst/>
              <a:gdLst>
                <a:gd name="T0" fmla="*/ 13 w 159"/>
                <a:gd name="T1" fmla="*/ 169 h 176"/>
                <a:gd name="T2" fmla="*/ 9 w 159"/>
                <a:gd name="T3" fmla="*/ 130 h 176"/>
                <a:gd name="T4" fmla="*/ 106 w 159"/>
                <a:gd name="T5" fmla="*/ 14 h 176"/>
                <a:gd name="T6" fmla="*/ 145 w 159"/>
                <a:gd name="T7" fmla="*/ 10 h 176"/>
                <a:gd name="T8" fmla="*/ 149 w 159"/>
                <a:gd name="T9" fmla="*/ 49 h 176"/>
                <a:gd name="T10" fmla="*/ 52 w 159"/>
                <a:gd name="T11" fmla="*/ 165 h 176"/>
                <a:gd name="T12" fmla="*/ 30 w 159"/>
                <a:gd name="T13" fmla="*/ 175 h 176"/>
                <a:gd name="T14" fmla="*/ 13 w 159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3" y="0"/>
                    <a:pt x="145" y="10"/>
                  </a:cubicBezTo>
                  <a:cubicBezTo>
                    <a:pt x="157" y="20"/>
                    <a:pt x="158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8" y="175"/>
                    <a:pt x="30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81" name="Freeform 349">
              <a:extLst>
                <a:ext uri="{FF2B5EF4-FFF2-40B4-BE49-F238E27FC236}">
                  <a16:creationId xmlns:a16="http://schemas.microsoft.com/office/drawing/2014/main" id="{359835F5-1CCC-410B-B6EA-4F8A468DC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5864225"/>
              <a:ext cx="57150" cy="63500"/>
            </a:xfrm>
            <a:custGeom>
              <a:avLst/>
              <a:gdLst>
                <a:gd name="T0" fmla="*/ 14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6 w 160"/>
                <a:gd name="T7" fmla="*/ 10 h 176"/>
                <a:gd name="T8" fmla="*/ 149 w 160"/>
                <a:gd name="T9" fmla="*/ 49 h 176"/>
                <a:gd name="T10" fmla="*/ 53 w 160"/>
                <a:gd name="T11" fmla="*/ 165 h 176"/>
                <a:gd name="T12" fmla="*/ 31 w 160"/>
                <a:gd name="T13" fmla="*/ 175 h 176"/>
                <a:gd name="T14" fmla="*/ 14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4" y="168"/>
                  </a:moveTo>
                  <a:cubicBezTo>
                    <a:pt x="2" y="158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7" y="2"/>
                    <a:pt x="134" y="0"/>
                    <a:pt x="146" y="10"/>
                  </a:cubicBezTo>
                  <a:cubicBezTo>
                    <a:pt x="158" y="20"/>
                    <a:pt x="159" y="37"/>
                    <a:pt x="149" y="49"/>
                  </a:cubicBezTo>
                  <a:lnTo>
                    <a:pt x="53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9" y="173"/>
                    <a:pt x="14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82" name="Freeform 350">
              <a:extLst>
                <a:ext uri="{FF2B5EF4-FFF2-40B4-BE49-F238E27FC236}">
                  <a16:creationId xmlns:a16="http://schemas.microsoft.com/office/drawing/2014/main" id="{51E30A7E-1E6E-4231-BA66-2F87727AD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775" y="5805488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83" name="Freeform 351">
              <a:extLst>
                <a:ext uri="{FF2B5EF4-FFF2-40B4-BE49-F238E27FC236}">
                  <a16:creationId xmlns:a16="http://schemas.microsoft.com/office/drawing/2014/main" id="{E049A75D-A0F6-491C-97A9-2FB636BBF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150" y="4992688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9 w 179"/>
                <a:gd name="T5" fmla="*/ 13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9" y="13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4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84" name="Freeform 352">
              <a:extLst>
                <a:ext uri="{FF2B5EF4-FFF2-40B4-BE49-F238E27FC236}">
                  <a16:creationId xmlns:a16="http://schemas.microsoft.com/office/drawing/2014/main" id="{F4A463B3-15B0-4B88-92AE-57BB5A8EA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238" y="53705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7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85" name="Freeform 353">
              <a:extLst>
                <a:ext uri="{FF2B5EF4-FFF2-40B4-BE49-F238E27FC236}">
                  <a16:creationId xmlns:a16="http://schemas.microsoft.com/office/drawing/2014/main" id="{D6927C15-84E1-45D1-A40F-B01240594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988" y="5457825"/>
              <a:ext cx="74612" cy="25400"/>
            </a:xfrm>
            <a:custGeom>
              <a:avLst/>
              <a:gdLst>
                <a:gd name="T0" fmla="*/ 2 w 209"/>
                <a:gd name="T1" fmla="*/ 45 h 71"/>
                <a:gd name="T2" fmla="*/ 27 w 209"/>
                <a:gd name="T3" fmla="*/ 15 h 71"/>
                <a:gd name="T4" fmla="*/ 177 w 209"/>
                <a:gd name="T5" fmla="*/ 1 h 71"/>
                <a:gd name="T6" fmla="*/ 207 w 209"/>
                <a:gd name="T7" fmla="*/ 26 h 71"/>
                <a:gd name="T8" fmla="*/ 182 w 209"/>
                <a:gd name="T9" fmla="*/ 56 h 71"/>
                <a:gd name="T10" fmla="*/ 32 w 209"/>
                <a:gd name="T11" fmla="*/ 70 h 71"/>
                <a:gd name="T12" fmla="*/ 29 w 209"/>
                <a:gd name="T13" fmla="*/ 70 h 71"/>
                <a:gd name="T14" fmla="*/ 2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2" y="45"/>
                  </a:moveTo>
                  <a:cubicBezTo>
                    <a:pt x="0" y="30"/>
                    <a:pt x="11" y="16"/>
                    <a:pt x="27" y="15"/>
                  </a:cubicBezTo>
                  <a:lnTo>
                    <a:pt x="177" y="1"/>
                  </a:lnTo>
                  <a:cubicBezTo>
                    <a:pt x="192" y="0"/>
                    <a:pt x="206" y="11"/>
                    <a:pt x="207" y="26"/>
                  </a:cubicBezTo>
                  <a:cubicBezTo>
                    <a:pt x="208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86" name="Freeform 354">
              <a:extLst>
                <a:ext uri="{FF2B5EF4-FFF2-40B4-BE49-F238E27FC236}">
                  <a16:creationId xmlns:a16="http://schemas.microsoft.com/office/drawing/2014/main" id="{DA524261-0B44-4E75-B149-7C1FDB93C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375" y="600868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7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7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87" name="Freeform 355">
              <a:extLst>
                <a:ext uri="{FF2B5EF4-FFF2-40B4-BE49-F238E27FC236}">
                  <a16:creationId xmlns:a16="http://schemas.microsoft.com/office/drawing/2014/main" id="{EC983972-72BF-4A84-ADBA-86073B93E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4063" y="4770438"/>
              <a:ext cx="26987" cy="74612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1 h 208"/>
                <a:gd name="T4" fmla="*/ 27 w 73"/>
                <a:gd name="T5" fmla="*/ 1 h 208"/>
                <a:gd name="T6" fmla="*/ 57 w 73"/>
                <a:gd name="T7" fmla="*/ 26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1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5" y="11"/>
                    <a:pt x="57" y="26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88" name="Freeform 356">
              <a:extLst>
                <a:ext uri="{FF2B5EF4-FFF2-40B4-BE49-F238E27FC236}">
                  <a16:creationId xmlns:a16="http://schemas.microsoft.com/office/drawing/2014/main" id="{54AC6B7A-AA1B-468D-B688-7B903B454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300" y="5049838"/>
              <a:ext cx="630238" cy="685800"/>
            </a:xfrm>
            <a:custGeom>
              <a:avLst/>
              <a:gdLst>
                <a:gd name="T0" fmla="*/ 757 w 1751"/>
                <a:gd name="T1" fmla="*/ 1533 h 1906"/>
                <a:gd name="T2" fmla="*/ 879 w 1751"/>
                <a:gd name="T3" fmla="*/ 1083 h 1906"/>
                <a:gd name="T4" fmla="*/ 1190 w 1751"/>
                <a:gd name="T5" fmla="*/ 973 h 1906"/>
                <a:gd name="T6" fmla="*/ 1267 w 1751"/>
                <a:gd name="T7" fmla="*/ 658 h 1906"/>
                <a:gd name="T8" fmla="*/ 966 w 1751"/>
                <a:gd name="T9" fmla="*/ 766 h 1906"/>
                <a:gd name="T10" fmla="*/ 1174 w 1751"/>
                <a:gd name="T11" fmla="*/ 0 h 1906"/>
                <a:gd name="T12" fmla="*/ 604 w 1751"/>
                <a:gd name="T13" fmla="*/ 0 h 1906"/>
                <a:gd name="T14" fmla="*/ 342 w 1751"/>
                <a:gd name="T15" fmla="*/ 990 h 1906"/>
                <a:gd name="T16" fmla="*/ 73 w 1751"/>
                <a:gd name="T17" fmla="*/ 1086 h 1906"/>
                <a:gd name="T18" fmla="*/ 0 w 1751"/>
                <a:gd name="T19" fmla="*/ 1394 h 1906"/>
                <a:gd name="T20" fmla="*/ 259 w 1751"/>
                <a:gd name="T21" fmla="*/ 1302 h 1906"/>
                <a:gd name="T22" fmla="*/ 99 w 1751"/>
                <a:gd name="T23" fmla="*/ 1905 h 1906"/>
                <a:gd name="T24" fmla="*/ 1638 w 1751"/>
                <a:gd name="T25" fmla="*/ 1905 h 1906"/>
                <a:gd name="T26" fmla="*/ 1750 w 1751"/>
                <a:gd name="T27" fmla="*/ 1533 h 1906"/>
                <a:gd name="T28" fmla="*/ 757 w 1751"/>
                <a:gd name="T29" fmla="*/ 1533 h 1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1" h="1906">
                  <a:moveTo>
                    <a:pt x="757" y="1533"/>
                  </a:moveTo>
                  <a:lnTo>
                    <a:pt x="879" y="1083"/>
                  </a:lnTo>
                  <a:lnTo>
                    <a:pt x="1190" y="973"/>
                  </a:lnTo>
                  <a:lnTo>
                    <a:pt x="1267" y="658"/>
                  </a:lnTo>
                  <a:lnTo>
                    <a:pt x="966" y="766"/>
                  </a:lnTo>
                  <a:lnTo>
                    <a:pt x="1174" y="0"/>
                  </a:lnTo>
                  <a:lnTo>
                    <a:pt x="604" y="0"/>
                  </a:lnTo>
                  <a:lnTo>
                    <a:pt x="342" y="990"/>
                  </a:lnTo>
                  <a:lnTo>
                    <a:pt x="73" y="1086"/>
                  </a:lnTo>
                  <a:lnTo>
                    <a:pt x="0" y="1394"/>
                  </a:lnTo>
                  <a:lnTo>
                    <a:pt x="259" y="1302"/>
                  </a:lnTo>
                  <a:lnTo>
                    <a:pt x="99" y="1905"/>
                  </a:lnTo>
                  <a:lnTo>
                    <a:pt x="1638" y="1905"/>
                  </a:lnTo>
                  <a:lnTo>
                    <a:pt x="1750" y="1533"/>
                  </a:lnTo>
                  <a:lnTo>
                    <a:pt x="757" y="153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FCC5C1F7-331C-49BD-BB6F-BB01BD82E62D}"/>
              </a:ext>
            </a:extLst>
          </p:cNvPr>
          <p:cNvGrpSpPr/>
          <p:nvPr/>
        </p:nvGrpSpPr>
        <p:grpSpPr>
          <a:xfrm>
            <a:off x="3735496" y="5649415"/>
            <a:ext cx="1627291" cy="895403"/>
            <a:chOff x="5282354" y="2459075"/>
            <a:chExt cx="1627291" cy="895403"/>
          </a:xfrm>
        </p:grpSpPr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EF9A9C5B-CC65-416E-A5BB-5E005C49C3B4}"/>
                </a:ext>
              </a:extLst>
            </p:cNvPr>
            <p:cNvSpPr txBox="1"/>
            <p:nvPr/>
          </p:nvSpPr>
          <p:spPr>
            <a:xfrm>
              <a:off x="5282354" y="2459075"/>
              <a:ext cx="162729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$3,529</a:t>
              </a:r>
            </a:p>
          </p:txBody>
        </p:sp>
        <p:sp>
          <p:nvSpPr>
            <p:cNvPr id="491" name="TextBox 490">
              <a:extLst>
                <a:ext uri="{FF2B5EF4-FFF2-40B4-BE49-F238E27FC236}">
                  <a16:creationId xmlns:a16="http://schemas.microsoft.com/office/drawing/2014/main" id="{26A459CF-28CA-483C-9DBD-E4EF38EE78AC}"/>
                </a:ext>
              </a:extLst>
            </p:cNvPr>
            <p:cNvSpPr txBox="1"/>
            <p:nvPr/>
          </p:nvSpPr>
          <p:spPr>
            <a:xfrm>
              <a:off x="5282354" y="3046701"/>
              <a:ext cx="1627291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USD</a:t>
              </a:r>
            </a:p>
          </p:txBody>
        </p: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B095BAD0-C9D6-4249-B7B3-21383F90BE75}"/>
              </a:ext>
            </a:extLst>
          </p:cNvPr>
          <p:cNvGrpSpPr/>
          <p:nvPr/>
        </p:nvGrpSpPr>
        <p:grpSpPr>
          <a:xfrm>
            <a:off x="4065645" y="1227582"/>
            <a:ext cx="966992" cy="966992"/>
            <a:chOff x="4524375" y="1452563"/>
            <a:chExt cx="1420813" cy="1420812"/>
          </a:xfrm>
        </p:grpSpPr>
        <p:sp>
          <p:nvSpPr>
            <p:cNvPr id="493" name="Freeform 575">
              <a:extLst>
                <a:ext uri="{FF2B5EF4-FFF2-40B4-BE49-F238E27FC236}">
                  <a16:creationId xmlns:a16="http://schemas.microsoft.com/office/drawing/2014/main" id="{49A78CBD-1B58-4C90-BEF4-BB7AA46CE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75" y="1452563"/>
              <a:ext cx="1420813" cy="1420812"/>
            </a:xfrm>
            <a:custGeom>
              <a:avLst/>
              <a:gdLst>
                <a:gd name="T0" fmla="*/ 1972 w 3946"/>
                <a:gd name="T1" fmla="*/ 3947 h 3948"/>
                <a:gd name="T2" fmla="*/ 0 w 3946"/>
                <a:gd name="T3" fmla="*/ 1974 h 3948"/>
                <a:gd name="T4" fmla="*/ 1972 w 3946"/>
                <a:gd name="T5" fmla="*/ 0 h 3948"/>
                <a:gd name="T6" fmla="*/ 3945 w 3946"/>
                <a:gd name="T7" fmla="*/ 1974 h 3948"/>
                <a:gd name="T8" fmla="*/ 1972 w 3946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6" h="3948">
                  <a:moveTo>
                    <a:pt x="1972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2" y="0"/>
                  </a:cubicBezTo>
                  <a:cubicBezTo>
                    <a:pt x="3062" y="0"/>
                    <a:pt x="3945" y="884"/>
                    <a:pt x="3945" y="1974"/>
                  </a:cubicBezTo>
                  <a:cubicBezTo>
                    <a:pt x="3945" y="3064"/>
                    <a:pt x="3062" y="3947"/>
                    <a:pt x="1972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94" name="Freeform 576">
              <a:extLst>
                <a:ext uri="{FF2B5EF4-FFF2-40B4-BE49-F238E27FC236}">
                  <a16:creationId xmlns:a16="http://schemas.microsoft.com/office/drawing/2014/main" id="{CA28908A-1D17-4B06-9B2F-DDDF4509E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85900"/>
              <a:ext cx="1352550" cy="1352550"/>
            </a:xfrm>
            <a:custGeom>
              <a:avLst/>
              <a:gdLst>
                <a:gd name="T0" fmla="*/ 1877 w 3757"/>
                <a:gd name="T1" fmla="*/ 3757 h 3758"/>
                <a:gd name="T2" fmla="*/ 0 w 3757"/>
                <a:gd name="T3" fmla="*/ 1879 h 3758"/>
                <a:gd name="T4" fmla="*/ 1877 w 3757"/>
                <a:gd name="T5" fmla="*/ 0 h 3758"/>
                <a:gd name="T6" fmla="*/ 3756 w 3757"/>
                <a:gd name="T7" fmla="*/ 1879 h 3758"/>
                <a:gd name="T8" fmla="*/ 1877 w 3757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7" h="3758">
                  <a:moveTo>
                    <a:pt x="1877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7" y="0"/>
                  </a:cubicBezTo>
                  <a:cubicBezTo>
                    <a:pt x="2915" y="0"/>
                    <a:pt x="3756" y="841"/>
                    <a:pt x="3756" y="1879"/>
                  </a:cubicBezTo>
                  <a:cubicBezTo>
                    <a:pt x="3756" y="2916"/>
                    <a:pt x="2915" y="3757"/>
                    <a:pt x="1877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95" name="Freeform 577">
              <a:extLst>
                <a:ext uri="{FF2B5EF4-FFF2-40B4-BE49-F238E27FC236}">
                  <a16:creationId xmlns:a16="http://schemas.microsoft.com/office/drawing/2014/main" id="{B51A0075-7622-49D9-8B10-3E8B640E4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7713" y="1498600"/>
              <a:ext cx="1143000" cy="1339850"/>
            </a:xfrm>
            <a:custGeom>
              <a:avLst/>
              <a:gdLst>
                <a:gd name="T0" fmla="*/ 1877 w 3175"/>
                <a:gd name="T1" fmla="*/ 3723 h 3724"/>
                <a:gd name="T2" fmla="*/ 0 w 3175"/>
                <a:gd name="T3" fmla="*/ 1845 h 3724"/>
                <a:gd name="T4" fmla="*/ 1519 w 3175"/>
                <a:gd name="T5" fmla="*/ 0 h 3724"/>
                <a:gd name="T6" fmla="*/ 939 w 3175"/>
                <a:gd name="T7" fmla="*/ 1359 h 3724"/>
                <a:gd name="T8" fmla="*/ 2816 w 3175"/>
                <a:gd name="T9" fmla="*/ 3237 h 3724"/>
                <a:gd name="T10" fmla="*/ 3174 w 3175"/>
                <a:gd name="T11" fmla="*/ 3203 h 3724"/>
                <a:gd name="T12" fmla="*/ 1877 w 3175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5" h="3724">
                  <a:moveTo>
                    <a:pt x="1877" y="3723"/>
                  </a:moveTo>
                  <a:cubicBezTo>
                    <a:pt x="840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19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79" y="3237"/>
                    <a:pt x="2816" y="3237"/>
                  </a:cubicBezTo>
                  <a:cubicBezTo>
                    <a:pt x="2939" y="3237"/>
                    <a:pt x="3058" y="3226"/>
                    <a:pt x="3174" y="3203"/>
                  </a:cubicBezTo>
                  <a:cubicBezTo>
                    <a:pt x="2837" y="3525"/>
                    <a:pt x="2380" y="3723"/>
                    <a:pt x="1877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96" name="Freeform 578">
              <a:extLst>
                <a:ext uri="{FF2B5EF4-FFF2-40B4-BE49-F238E27FC236}">
                  <a16:creationId xmlns:a16="http://schemas.microsoft.com/office/drawing/2014/main" id="{E223F56E-FD19-4706-8703-721D7026B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838" y="1598613"/>
              <a:ext cx="1128712" cy="1130300"/>
            </a:xfrm>
            <a:custGeom>
              <a:avLst/>
              <a:gdLst>
                <a:gd name="T0" fmla="*/ 1567 w 3137"/>
                <a:gd name="T1" fmla="*/ 3137 h 3138"/>
                <a:gd name="T2" fmla="*/ 0 w 3137"/>
                <a:gd name="T3" fmla="*/ 1569 h 3138"/>
                <a:gd name="T4" fmla="*/ 1567 w 3137"/>
                <a:gd name="T5" fmla="*/ 0 h 3138"/>
                <a:gd name="T6" fmla="*/ 3136 w 3137"/>
                <a:gd name="T7" fmla="*/ 1569 h 3138"/>
                <a:gd name="T8" fmla="*/ 1567 w 3137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7" h="3138">
                  <a:moveTo>
                    <a:pt x="1567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7" y="0"/>
                  </a:cubicBezTo>
                  <a:cubicBezTo>
                    <a:pt x="2433" y="0"/>
                    <a:pt x="3136" y="703"/>
                    <a:pt x="3136" y="1569"/>
                  </a:cubicBezTo>
                  <a:cubicBezTo>
                    <a:pt x="3136" y="2435"/>
                    <a:pt x="2433" y="3137"/>
                    <a:pt x="1567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97" name="Freeform 579">
              <a:extLst>
                <a:ext uri="{FF2B5EF4-FFF2-40B4-BE49-F238E27FC236}">
                  <a16:creationId xmlns:a16="http://schemas.microsoft.com/office/drawing/2014/main" id="{E8B63A63-4DBB-4554-A920-BC7C75C16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19250"/>
              <a:ext cx="1089025" cy="1089025"/>
            </a:xfrm>
            <a:custGeom>
              <a:avLst/>
              <a:gdLst>
                <a:gd name="T0" fmla="*/ 1510 w 3023"/>
                <a:gd name="T1" fmla="*/ 3023 h 3024"/>
                <a:gd name="T2" fmla="*/ 0 w 3023"/>
                <a:gd name="T3" fmla="*/ 1512 h 3024"/>
                <a:gd name="T4" fmla="*/ 1510 w 3023"/>
                <a:gd name="T5" fmla="*/ 0 h 3024"/>
                <a:gd name="T6" fmla="*/ 3022 w 3023"/>
                <a:gd name="T7" fmla="*/ 1512 h 3024"/>
                <a:gd name="T8" fmla="*/ 1510 w 3023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3" h="3024">
                  <a:moveTo>
                    <a:pt x="1510" y="3023"/>
                  </a:moveTo>
                  <a:cubicBezTo>
                    <a:pt x="676" y="3023"/>
                    <a:pt x="0" y="2346"/>
                    <a:pt x="0" y="1512"/>
                  </a:cubicBezTo>
                  <a:cubicBezTo>
                    <a:pt x="0" y="677"/>
                    <a:pt x="676" y="0"/>
                    <a:pt x="1510" y="0"/>
                  </a:cubicBezTo>
                  <a:cubicBezTo>
                    <a:pt x="2345" y="0"/>
                    <a:pt x="3022" y="677"/>
                    <a:pt x="3022" y="1512"/>
                  </a:cubicBezTo>
                  <a:cubicBezTo>
                    <a:pt x="3022" y="2346"/>
                    <a:pt x="2345" y="3023"/>
                    <a:pt x="1510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98" name="Freeform 580">
              <a:extLst>
                <a:ext uri="{FF2B5EF4-FFF2-40B4-BE49-F238E27FC236}">
                  <a16:creationId xmlns:a16="http://schemas.microsoft.com/office/drawing/2014/main" id="{85962059-1CA7-4BF0-B559-9C2149953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475" y="1631950"/>
              <a:ext cx="896938" cy="1074738"/>
            </a:xfrm>
            <a:custGeom>
              <a:avLst/>
              <a:gdLst>
                <a:gd name="T0" fmla="*/ 1510 w 2490"/>
                <a:gd name="T1" fmla="*/ 2986 h 2987"/>
                <a:gd name="T2" fmla="*/ 0 w 2490"/>
                <a:gd name="T3" fmla="*/ 1475 h 2987"/>
                <a:gd name="T4" fmla="*/ 1178 w 2490"/>
                <a:gd name="T5" fmla="*/ 0 h 2987"/>
                <a:gd name="T6" fmla="*/ 647 w 2490"/>
                <a:gd name="T7" fmla="*/ 1151 h 2987"/>
                <a:gd name="T8" fmla="*/ 2158 w 2490"/>
                <a:gd name="T9" fmla="*/ 2662 h 2987"/>
                <a:gd name="T10" fmla="*/ 2489 w 2490"/>
                <a:gd name="T11" fmla="*/ 2626 h 2987"/>
                <a:gd name="T12" fmla="*/ 1510 w 2490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2987">
                  <a:moveTo>
                    <a:pt x="1510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78" y="0"/>
                  </a:cubicBezTo>
                  <a:cubicBezTo>
                    <a:pt x="854" y="277"/>
                    <a:pt x="647" y="690"/>
                    <a:pt x="647" y="1151"/>
                  </a:cubicBezTo>
                  <a:cubicBezTo>
                    <a:pt x="647" y="1986"/>
                    <a:pt x="1323" y="2662"/>
                    <a:pt x="2158" y="2662"/>
                  </a:cubicBezTo>
                  <a:cubicBezTo>
                    <a:pt x="2272" y="2662"/>
                    <a:pt x="2383" y="2650"/>
                    <a:pt x="2489" y="2626"/>
                  </a:cubicBezTo>
                  <a:cubicBezTo>
                    <a:pt x="2226" y="2851"/>
                    <a:pt x="1884" y="2986"/>
                    <a:pt x="1510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499" name="Freeform 581">
              <a:extLst>
                <a:ext uri="{FF2B5EF4-FFF2-40B4-BE49-F238E27FC236}">
                  <a16:creationId xmlns:a16="http://schemas.microsoft.com/office/drawing/2014/main" id="{4F9063A2-54E7-40EF-9A49-24B1FFCA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8750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8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8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8" y="0"/>
                    <a:pt x="18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8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0" name="Freeform 582">
              <a:extLst>
                <a:ext uri="{FF2B5EF4-FFF2-40B4-BE49-F238E27FC236}">
                  <a16:creationId xmlns:a16="http://schemas.microsoft.com/office/drawing/2014/main" id="{BF586FCA-9B9C-4188-96E9-8E04791FD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938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1" name="Freeform 583">
              <a:extLst>
                <a:ext uri="{FF2B5EF4-FFF2-40B4-BE49-F238E27FC236}">
                  <a16:creationId xmlns:a16="http://schemas.microsoft.com/office/drawing/2014/main" id="{6C548E70-BA3F-4D8A-9724-CB55CB1E3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8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2" name="Freeform 584">
              <a:extLst>
                <a:ext uri="{FF2B5EF4-FFF2-40B4-BE49-F238E27FC236}">
                  <a16:creationId xmlns:a16="http://schemas.microsoft.com/office/drawing/2014/main" id="{3346ED0F-D151-4ED4-A8C5-64AEFB3F6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3" name="Freeform 585">
              <a:extLst>
                <a:ext uri="{FF2B5EF4-FFF2-40B4-BE49-F238E27FC236}">
                  <a16:creationId xmlns:a16="http://schemas.microsoft.com/office/drawing/2014/main" id="{F99EE0FD-6EB5-409A-B7A0-4B653CB17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088" y="1706563"/>
              <a:ext cx="53975" cy="52387"/>
            </a:xfrm>
            <a:custGeom>
              <a:avLst/>
              <a:gdLst>
                <a:gd name="T0" fmla="*/ 8 w 149"/>
                <a:gd name="T1" fmla="*/ 140 h 146"/>
                <a:gd name="T2" fmla="*/ 8 w 149"/>
                <a:gd name="T3" fmla="*/ 114 h 146"/>
                <a:gd name="T4" fmla="*/ 114 w 149"/>
                <a:gd name="T5" fmla="*/ 7 h 146"/>
                <a:gd name="T6" fmla="*/ 140 w 149"/>
                <a:gd name="T7" fmla="*/ 7 h 146"/>
                <a:gd name="T8" fmla="*/ 140 w 149"/>
                <a:gd name="T9" fmla="*/ 33 h 146"/>
                <a:gd name="T10" fmla="*/ 34 w 149"/>
                <a:gd name="T11" fmla="*/ 140 h 146"/>
                <a:gd name="T12" fmla="*/ 21 w 149"/>
                <a:gd name="T13" fmla="*/ 145 h 146"/>
                <a:gd name="T14" fmla="*/ 8 w 149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6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4" y="7"/>
                  </a:lnTo>
                  <a:cubicBezTo>
                    <a:pt x="122" y="0"/>
                    <a:pt x="133" y="0"/>
                    <a:pt x="140" y="7"/>
                  </a:cubicBezTo>
                  <a:cubicBezTo>
                    <a:pt x="148" y="14"/>
                    <a:pt x="148" y="26"/>
                    <a:pt x="140" y="33"/>
                  </a:cubicBezTo>
                  <a:lnTo>
                    <a:pt x="34" y="140"/>
                  </a:lnTo>
                  <a:cubicBezTo>
                    <a:pt x="30" y="144"/>
                    <a:pt x="25" y="145"/>
                    <a:pt x="21" y="145"/>
                  </a:cubicBezTo>
                  <a:cubicBezTo>
                    <a:pt x="16" y="145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4" name="Freeform 586">
              <a:extLst>
                <a:ext uri="{FF2B5EF4-FFF2-40B4-BE49-F238E27FC236}">
                  <a16:creationId xmlns:a16="http://schemas.microsoft.com/office/drawing/2014/main" id="{578747CC-300B-46A9-9F71-9D462A449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0913" y="2566988"/>
              <a:ext cx="53975" cy="52387"/>
            </a:xfrm>
            <a:custGeom>
              <a:avLst/>
              <a:gdLst>
                <a:gd name="T0" fmla="*/ 8 w 149"/>
                <a:gd name="T1" fmla="*/ 140 h 147"/>
                <a:gd name="T2" fmla="*/ 8 w 149"/>
                <a:gd name="T3" fmla="*/ 114 h 147"/>
                <a:gd name="T4" fmla="*/ 115 w 149"/>
                <a:gd name="T5" fmla="*/ 7 h 147"/>
                <a:gd name="T6" fmla="*/ 141 w 149"/>
                <a:gd name="T7" fmla="*/ 7 h 147"/>
                <a:gd name="T8" fmla="*/ 141 w 149"/>
                <a:gd name="T9" fmla="*/ 33 h 147"/>
                <a:gd name="T10" fmla="*/ 34 w 149"/>
                <a:gd name="T11" fmla="*/ 140 h 147"/>
                <a:gd name="T12" fmla="*/ 21 w 149"/>
                <a:gd name="T13" fmla="*/ 146 h 147"/>
                <a:gd name="T14" fmla="*/ 8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8" y="140"/>
                  </a:moveTo>
                  <a:cubicBezTo>
                    <a:pt x="0" y="133"/>
                    <a:pt x="0" y="121"/>
                    <a:pt x="8" y="114"/>
                  </a:cubicBezTo>
                  <a:lnTo>
                    <a:pt x="115" y="7"/>
                  </a:lnTo>
                  <a:cubicBezTo>
                    <a:pt x="122" y="0"/>
                    <a:pt x="133" y="0"/>
                    <a:pt x="141" y="7"/>
                  </a:cubicBezTo>
                  <a:cubicBezTo>
                    <a:pt x="148" y="15"/>
                    <a:pt x="148" y="26"/>
                    <a:pt x="141" y="33"/>
                  </a:cubicBezTo>
                  <a:lnTo>
                    <a:pt x="34" y="140"/>
                  </a:lnTo>
                  <a:cubicBezTo>
                    <a:pt x="30" y="144"/>
                    <a:pt x="25" y="146"/>
                    <a:pt x="21" y="146"/>
                  </a:cubicBezTo>
                  <a:cubicBezTo>
                    <a:pt x="16" y="146"/>
                    <a:pt x="11" y="144"/>
                    <a:pt x="8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5" name="Freeform 587">
              <a:extLst>
                <a:ext uri="{FF2B5EF4-FFF2-40B4-BE49-F238E27FC236}">
                  <a16:creationId xmlns:a16="http://schemas.microsoft.com/office/drawing/2014/main" id="{4FAEFCA9-6FC5-4EC3-9DF9-65B137158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7213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1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6" name="Freeform 588">
              <a:extLst>
                <a:ext uri="{FF2B5EF4-FFF2-40B4-BE49-F238E27FC236}">
                  <a16:creationId xmlns:a16="http://schemas.microsoft.com/office/drawing/2014/main" id="{9D35F6BA-02EC-44AF-8C89-BC218A1CD0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788" y="1689100"/>
              <a:ext cx="53975" cy="52388"/>
            </a:xfrm>
            <a:custGeom>
              <a:avLst/>
              <a:gdLst>
                <a:gd name="T0" fmla="*/ 114 w 149"/>
                <a:gd name="T1" fmla="*/ 140 h 147"/>
                <a:gd name="T2" fmla="*/ 7 w 149"/>
                <a:gd name="T3" fmla="*/ 33 h 147"/>
                <a:gd name="T4" fmla="*/ 7 w 149"/>
                <a:gd name="T5" fmla="*/ 7 h 147"/>
                <a:gd name="T6" fmla="*/ 34 w 149"/>
                <a:gd name="T7" fmla="*/ 7 h 147"/>
                <a:gd name="T8" fmla="*/ 140 w 149"/>
                <a:gd name="T9" fmla="*/ 114 h 147"/>
                <a:gd name="T10" fmla="*/ 140 w 149"/>
                <a:gd name="T11" fmla="*/ 140 h 147"/>
                <a:gd name="T12" fmla="*/ 127 w 149"/>
                <a:gd name="T13" fmla="*/ 146 h 147"/>
                <a:gd name="T14" fmla="*/ 114 w 149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5"/>
                    <a:pt x="7" y="7"/>
                  </a:cubicBezTo>
                  <a:cubicBezTo>
                    <a:pt x="15" y="0"/>
                    <a:pt x="26" y="0"/>
                    <a:pt x="34" y="7"/>
                  </a:cubicBezTo>
                  <a:lnTo>
                    <a:pt x="140" y="114"/>
                  </a:lnTo>
                  <a:cubicBezTo>
                    <a:pt x="148" y="121"/>
                    <a:pt x="148" y="133"/>
                    <a:pt x="140" y="140"/>
                  </a:cubicBezTo>
                  <a:cubicBezTo>
                    <a:pt x="137" y="144"/>
                    <a:pt x="132" y="146"/>
                    <a:pt x="127" y="146"/>
                  </a:cubicBezTo>
                  <a:cubicBezTo>
                    <a:pt x="123" y="146"/>
                    <a:pt x="118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7" name="Freeform 589">
              <a:extLst>
                <a:ext uri="{FF2B5EF4-FFF2-40B4-BE49-F238E27FC236}">
                  <a16:creationId xmlns:a16="http://schemas.microsoft.com/office/drawing/2014/main" id="{956C39C9-371B-4C4F-927D-64652C2CE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1562100"/>
              <a:ext cx="36512" cy="65088"/>
            </a:xfrm>
            <a:custGeom>
              <a:avLst/>
              <a:gdLst>
                <a:gd name="T0" fmla="*/ 13 w 100"/>
                <a:gd name="T1" fmla="*/ 177 h 180"/>
                <a:gd name="T2" fmla="*/ 3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7 w 100"/>
                <a:gd name="T11" fmla="*/ 167 h 180"/>
                <a:gd name="T12" fmla="*/ 20 w 100"/>
                <a:gd name="T13" fmla="*/ 179 h 180"/>
                <a:gd name="T14" fmla="*/ 13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3" y="177"/>
                  </a:moveTo>
                  <a:cubicBezTo>
                    <a:pt x="4" y="173"/>
                    <a:pt x="0" y="163"/>
                    <a:pt x="3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4" y="7"/>
                    <a:pt x="99" y="18"/>
                    <a:pt x="95" y="28"/>
                  </a:cubicBezTo>
                  <a:lnTo>
                    <a:pt x="37" y="167"/>
                  </a:lnTo>
                  <a:cubicBezTo>
                    <a:pt x="35" y="174"/>
                    <a:pt x="28" y="179"/>
                    <a:pt x="20" y="179"/>
                  </a:cubicBezTo>
                  <a:cubicBezTo>
                    <a:pt x="18" y="179"/>
                    <a:pt x="16" y="178"/>
                    <a:pt x="13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8" name="Freeform 590">
              <a:extLst>
                <a:ext uri="{FF2B5EF4-FFF2-40B4-BE49-F238E27FC236}">
                  <a16:creationId xmlns:a16="http://schemas.microsoft.com/office/drawing/2014/main" id="{4165F5A9-3753-468C-85DC-FB7D1193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875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6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8" y="179"/>
                    <a:pt x="21" y="179"/>
                  </a:cubicBezTo>
                  <a:cubicBezTo>
                    <a:pt x="19" y="179"/>
                    <a:pt x="16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09" name="Freeform 591">
              <a:extLst>
                <a:ext uri="{FF2B5EF4-FFF2-40B4-BE49-F238E27FC236}">
                  <a16:creationId xmlns:a16="http://schemas.microsoft.com/office/drawing/2014/main" id="{78E5DC91-09C1-4A8D-B186-DA23DB3FF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563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3 w 182"/>
                <a:gd name="T5" fmla="*/ 14 h 98"/>
                <a:gd name="T6" fmla="*/ 27 w 182"/>
                <a:gd name="T7" fmla="*/ 4 h 98"/>
                <a:gd name="T8" fmla="*/ 167 w 182"/>
                <a:gd name="T9" fmla="*/ 62 h 98"/>
                <a:gd name="T10" fmla="*/ 177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3" y="14"/>
                  </a:cubicBezTo>
                  <a:cubicBezTo>
                    <a:pt x="7" y="5"/>
                    <a:pt x="18" y="0"/>
                    <a:pt x="27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7" y="86"/>
                  </a:cubicBezTo>
                  <a:cubicBezTo>
                    <a:pt x="174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0" name="Freeform 592">
              <a:extLst>
                <a:ext uri="{FF2B5EF4-FFF2-40B4-BE49-F238E27FC236}">
                  <a16:creationId xmlns:a16="http://schemas.microsoft.com/office/drawing/2014/main" id="{66898773-9403-4042-9078-BF027BA14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325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1" name="Freeform 593">
              <a:extLst>
                <a:ext uri="{FF2B5EF4-FFF2-40B4-BE49-F238E27FC236}">
                  <a16:creationId xmlns:a16="http://schemas.microsoft.com/office/drawing/2014/main" id="{C7FF47FF-D56A-4F02-99A6-C33137416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8500" y="1917700"/>
              <a:ext cx="65088" cy="34925"/>
            </a:xfrm>
            <a:custGeom>
              <a:avLst/>
              <a:gdLst>
                <a:gd name="T0" fmla="*/ 4 w 182"/>
                <a:gd name="T1" fmla="*/ 87 h 99"/>
                <a:gd name="T2" fmla="*/ 14 w 182"/>
                <a:gd name="T3" fmla="*/ 63 h 99"/>
                <a:gd name="T4" fmla="*/ 153 w 182"/>
                <a:gd name="T5" fmla="*/ 4 h 99"/>
                <a:gd name="T6" fmla="*/ 178 w 182"/>
                <a:gd name="T7" fmla="*/ 14 h 99"/>
                <a:gd name="T8" fmla="*/ 168 w 182"/>
                <a:gd name="T9" fmla="*/ 38 h 99"/>
                <a:gd name="T10" fmla="*/ 28 w 182"/>
                <a:gd name="T11" fmla="*/ 96 h 99"/>
                <a:gd name="T12" fmla="*/ 21 w 182"/>
                <a:gd name="T13" fmla="*/ 98 h 99"/>
                <a:gd name="T14" fmla="*/ 4 w 182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9">
                  <a:moveTo>
                    <a:pt x="4" y="87"/>
                  </a:moveTo>
                  <a:cubicBezTo>
                    <a:pt x="0" y="77"/>
                    <a:pt x="4" y="66"/>
                    <a:pt x="14" y="63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8" y="14"/>
                  </a:cubicBezTo>
                  <a:cubicBezTo>
                    <a:pt x="181" y="24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3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2" name="Freeform 594">
              <a:extLst>
                <a:ext uri="{FF2B5EF4-FFF2-40B4-BE49-F238E27FC236}">
                  <a16:creationId xmlns:a16="http://schemas.microsoft.com/office/drawing/2014/main" id="{D58BE06C-B72A-4FA7-B04A-348926D5F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388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2" y="0"/>
                    <a:pt x="173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5" y="97"/>
                    <a:pt x="23" y="97"/>
                    <a:pt x="21" y="97"/>
                  </a:cubicBezTo>
                  <a:cubicBezTo>
                    <a:pt x="13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3" name="Freeform 595">
              <a:extLst>
                <a:ext uri="{FF2B5EF4-FFF2-40B4-BE49-F238E27FC236}">
                  <a16:creationId xmlns:a16="http://schemas.microsoft.com/office/drawing/2014/main" id="{FE4BE26A-FA72-4561-9842-ED4B760FD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5" y="7"/>
                    <a:pt x="14" y="4"/>
                  </a:cubicBezTo>
                  <a:cubicBezTo>
                    <a:pt x="24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6" y="173"/>
                    <a:pt x="86" y="177"/>
                  </a:cubicBezTo>
                  <a:cubicBezTo>
                    <a:pt x="84" y="178"/>
                    <a:pt x="82" y="179"/>
                    <a:pt x="79" y="179"/>
                  </a:cubicBezTo>
                  <a:cubicBezTo>
                    <a:pt x="72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4" name="Freeform 596">
              <a:extLst>
                <a:ext uri="{FF2B5EF4-FFF2-40B4-BE49-F238E27FC236}">
                  <a16:creationId xmlns:a16="http://schemas.microsoft.com/office/drawing/2014/main" id="{42A47F80-72AB-40B8-AE9E-5D8587ECD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7925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4" y="8"/>
                    <a:pt x="14" y="4"/>
                  </a:cubicBezTo>
                  <a:cubicBezTo>
                    <a:pt x="23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5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5" name="Freeform 597">
              <a:extLst>
                <a:ext uri="{FF2B5EF4-FFF2-40B4-BE49-F238E27FC236}">
                  <a16:creationId xmlns:a16="http://schemas.microsoft.com/office/drawing/2014/main" id="{7785F25A-C564-4201-B168-1C3877529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400" y="1524000"/>
              <a:ext cx="25400" cy="68263"/>
            </a:xfrm>
            <a:custGeom>
              <a:avLst/>
              <a:gdLst>
                <a:gd name="T0" fmla="*/ 17 w 72"/>
                <a:gd name="T1" fmla="*/ 186 h 188"/>
                <a:gd name="T2" fmla="*/ 2 w 72"/>
                <a:gd name="T3" fmla="*/ 165 h 188"/>
                <a:gd name="T4" fmla="*/ 33 w 72"/>
                <a:gd name="T5" fmla="*/ 17 h 188"/>
                <a:gd name="T6" fmla="*/ 55 w 72"/>
                <a:gd name="T7" fmla="*/ 2 h 188"/>
                <a:gd name="T8" fmla="*/ 69 w 72"/>
                <a:gd name="T9" fmla="*/ 24 h 188"/>
                <a:gd name="T10" fmla="*/ 38 w 72"/>
                <a:gd name="T11" fmla="*/ 172 h 188"/>
                <a:gd name="T12" fmla="*/ 20 w 72"/>
                <a:gd name="T13" fmla="*/ 187 h 188"/>
                <a:gd name="T14" fmla="*/ 17 w 72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8">
                  <a:moveTo>
                    <a:pt x="17" y="186"/>
                  </a:moveTo>
                  <a:cubicBezTo>
                    <a:pt x="7" y="184"/>
                    <a:pt x="0" y="175"/>
                    <a:pt x="2" y="165"/>
                  </a:cubicBezTo>
                  <a:lnTo>
                    <a:pt x="33" y="17"/>
                  </a:lnTo>
                  <a:cubicBezTo>
                    <a:pt x="35" y="7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7" y="181"/>
                    <a:pt x="29" y="187"/>
                    <a:pt x="20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6" name="Freeform 598">
              <a:extLst>
                <a:ext uri="{FF2B5EF4-FFF2-40B4-BE49-F238E27FC236}">
                  <a16:creationId xmlns:a16="http://schemas.microsoft.com/office/drawing/2014/main" id="{9F0A5D13-9478-429E-8219-AA326D1DC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175" y="2733675"/>
              <a:ext cx="25400" cy="66675"/>
            </a:xfrm>
            <a:custGeom>
              <a:avLst/>
              <a:gdLst>
                <a:gd name="T0" fmla="*/ 16 w 71"/>
                <a:gd name="T1" fmla="*/ 186 h 187"/>
                <a:gd name="T2" fmla="*/ 2 w 71"/>
                <a:gd name="T3" fmla="*/ 164 h 187"/>
                <a:gd name="T4" fmla="*/ 32 w 71"/>
                <a:gd name="T5" fmla="*/ 16 h 187"/>
                <a:gd name="T6" fmla="*/ 54 w 71"/>
                <a:gd name="T7" fmla="*/ 2 h 187"/>
                <a:gd name="T8" fmla="*/ 68 w 71"/>
                <a:gd name="T9" fmla="*/ 24 h 187"/>
                <a:gd name="T10" fmla="*/ 37 w 71"/>
                <a:gd name="T11" fmla="*/ 172 h 187"/>
                <a:gd name="T12" fmla="*/ 20 w 71"/>
                <a:gd name="T13" fmla="*/ 186 h 187"/>
                <a:gd name="T14" fmla="*/ 16 w 71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2" y="16"/>
                  </a:lnTo>
                  <a:cubicBezTo>
                    <a:pt x="34" y="6"/>
                    <a:pt x="44" y="0"/>
                    <a:pt x="54" y="2"/>
                  </a:cubicBezTo>
                  <a:cubicBezTo>
                    <a:pt x="64" y="4"/>
                    <a:pt x="70" y="14"/>
                    <a:pt x="68" y="24"/>
                  </a:cubicBezTo>
                  <a:lnTo>
                    <a:pt x="37" y="172"/>
                  </a:lnTo>
                  <a:cubicBezTo>
                    <a:pt x="35" y="180"/>
                    <a:pt x="28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7" name="Freeform 599">
              <a:extLst>
                <a:ext uri="{FF2B5EF4-FFF2-40B4-BE49-F238E27FC236}">
                  <a16:creationId xmlns:a16="http://schemas.microsoft.com/office/drawing/2014/main" id="{FDEEDBB5-2D36-401E-8A3E-0A60BA576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2289175"/>
              <a:ext cx="68263" cy="25400"/>
            </a:xfrm>
            <a:custGeom>
              <a:avLst/>
              <a:gdLst>
                <a:gd name="T0" fmla="*/ 165 w 190"/>
                <a:gd name="T1" fmla="*/ 69 h 70"/>
                <a:gd name="T2" fmla="*/ 17 w 190"/>
                <a:gd name="T3" fmla="*/ 38 h 70"/>
                <a:gd name="T4" fmla="*/ 2 w 190"/>
                <a:gd name="T5" fmla="*/ 16 h 70"/>
                <a:gd name="T6" fmla="*/ 24 w 190"/>
                <a:gd name="T7" fmla="*/ 2 h 70"/>
                <a:gd name="T8" fmla="*/ 172 w 190"/>
                <a:gd name="T9" fmla="*/ 33 h 70"/>
                <a:gd name="T10" fmla="*/ 186 w 190"/>
                <a:gd name="T11" fmla="*/ 55 h 70"/>
                <a:gd name="T12" fmla="*/ 168 w 190"/>
                <a:gd name="T13" fmla="*/ 69 h 70"/>
                <a:gd name="T14" fmla="*/ 165 w 190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70">
                  <a:moveTo>
                    <a:pt x="165" y="69"/>
                  </a:moveTo>
                  <a:lnTo>
                    <a:pt x="17" y="38"/>
                  </a:lnTo>
                  <a:cubicBezTo>
                    <a:pt x="7" y="36"/>
                    <a:pt x="0" y="26"/>
                    <a:pt x="2" y="16"/>
                  </a:cubicBezTo>
                  <a:cubicBezTo>
                    <a:pt x="4" y="6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9" y="45"/>
                    <a:pt x="186" y="55"/>
                  </a:cubicBezTo>
                  <a:cubicBezTo>
                    <a:pt x="185" y="63"/>
                    <a:pt x="177" y="69"/>
                    <a:pt x="168" y="69"/>
                  </a:cubicBezTo>
                  <a:cubicBezTo>
                    <a:pt x="167" y="69"/>
                    <a:pt x="166" y="69"/>
                    <a:pt x="165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8" name="Freeform 600">
              <a:extLst>
                <a:ext uri="{FF2B5EF4-FFF2-40B4-BE49-F238E27FC236}">
                  <a16:creationId xmlns:a16="http://schemas.microsoft.com/office/drawing/2014/main" id="{589F36E9-CB7C-4108-9210-E8E25B6C1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813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6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19" name="Freeform 601">
              <a:extLst>
                <a:ext uri="{FF2B5EF4-FFF2-40B4-BE49-F238E27FC236}">
                  <a16:creationId xmlns:a16="http://schemas.microsoft.com/office/drawing/2014/main" id="{010CBF18-DA0F-4414-8DFA-73AEAD3E0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9288" y="1811338"/>
              <a:ext cx="61912" cy="44450"/>
            </a:xfrm>
            <a:custGeom>
              <a:avLst/>
              <a:gdLst>
                <a:gd name="T0" fmla="*/ 6 w 170"/>
                <a:gd name="T1" fmla="*/ 114 h 123"/>
                <a:gd name="T2" fmla="*/ 11 w 170"/>
                <a:gd name="T3" fmla="*/ 88 h 123"/>
                <a:gd name="T4" fmla="*/ 138 w 170"/>
                <a:gd name="T5" fmla="*/ 6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4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6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0" name="Freeform 602">
              <a:extLst>
                <a:ext uri="{FF2B5EF4-FFF2-40B4-BE49-F238E27FC236}">
                  <a16:creationId xmlns:a16="http://schemas.microsoft.com/office/drawing/2014/main" id="{1A220BA2-8F2F-4511-851C-934E4CF99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8363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1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6" y="31"/>
                    <a:pt x="158" y="36"/>
                  </a:cubicBezTo>
                  <a:lnTo>
                    <a:pt x="31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9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1" name="Freeform 603">
              <a:extLst>
                <a:ext uri="{FF2B5EF4-FFF2-40B4-BE49-F238E27FC236}">
                  <a16:creationId xmlns:a16="http://schemas.microsoft.com/office/drawing/2014/main" id="{76659529-156F-4F04-9573-25B96035AB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0375" y="2657475"/>
              <a:ext cx="46038" cy="60325"/>
            </a:xfrm>
            <a:custGeom>
              <a:avLst/>
              <a:gdLst>
                <a:gd name="T0" fmla="*/ 88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8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8" y="158"/>
                  </a:moveTo>
                  <a:lnTo>
                    <a:pt x="6" y="31"/>
                  </a:lnTo>
                  <a:cubicBezTo>
                    <a:pt x="0" y="23"/>
                    <a:pt x="2" y="11"/>
                    <a:pt x="11" y="6"/>
                  </a:cubicBezTo>
                  <a:cubicBezTo>
                    <a:pt x="19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2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8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2" name="Freeform 604">
              <a:extLst>
                <a:ext uri="{FF2B5EF4-FFF2-40B4-BE49-F238E27FC236}">
                  <a16:creationId xmlns:a16="http://schemas.microsoft.com/office/drawing/2014/main" id="{16D82826-5A44-436D-B25E-436BC041E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1563" y="1606550"/>
              <a:ext cx="46037" cy="60325"/>
            </a:xfrm>
            <a:custGeom>
              <a:avLst/>
              <a:gdLst>
                <a:gd name="T0" fmla="*/ 89 w 126"/>
                <a:gd name="T1" fmla="*/ 157 h 167"/>
                <a:gd name="T2" fmla="*/ 6 w 126"/>
                <a:gd name="T3" fmla="*/ 31 h 167"/>
                <a:gd name="T4" fmla="*/ 11 w 126"/>
                <a:gd name="T5" fmla="*/ 5 h 167"/>
                <a:gd name="T6" fmla="*/ 37 w 126"/>
                <a:gd name="T7" fmla="*/ 11 h 167"/>
                <a:gd name="T8" fmla="*/ 119 w 126"/>
                <a:gd name="T9" fmla="*/ 137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7"/>
                  </a:moveTo>
                  <a:lnTo>
                    <a:pt x="6" y="31"/>
                  </a:lnTo>
                  <a:cubicBezTo>
                    <a:pt x="0" y="22"/>
                    <a:pt x="3" y="11"/>
                    <a:pt x="11" y="5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7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8" y="166"/>
                    <a:pt x="104" y="166"/>
                  </a:cubicBezTo>
                  <a:cubicBezTo>
                    <a:pt x="98" y="166"/>
                    <a:pt x="92" y="163"/>
                    <a:pt x="89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3" name="Freeform 605">
              <a:extLst>
                <a:ext uri="{FF2B5EF4-FFF2-40B4-BE49-F238E27FC236}">
                  <a16:creationId xmlns:a16="http://schemas.microsoft.com/office/drawing/2014/main" id="{FAA6A0BC-4062-4C88-8B78-C5ECCE46B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8950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6 w 128"/>
                <a:gd name="T7" fmla="*/ 6 h 166"/>
                <a:gd name="T8" fmla="*/ 121 w 128"/>
                <a:gd name="T9" fmla="*/ 31 h 166"/>
                <a:gd name="T10" fmla="*/ 36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2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6" y="6"/>
                  </a:cubicBezTo>
                  <a:cubicBezTo>
                    <a:pt x="125" y="12"/>
                    <a:pt x="127" y="23"/>
                    <a:pt x="121" y="31"/>
                  </a:cubicBezTo>
                  <a:lnTo>
                    <a:pt x="36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4" name="Freeform 606">
              <a:extLst>
                <a:ext uri="{FF2B5EF4-FFF2-40B4-BE49-F238E27FC236}">
                  <a16:creationId xmlns:a16="http://schemas.microsoft.com/office/drawing/2014/main" id="{A0E9E06A-5783-4466-8815-C563E700A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988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6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6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7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5" name="Freeform 607">
              <a:extLst>
                <a:ext uri="{FF2B5EF4-FFF2-40B4-BE49-F238E27FC236}">
                  <a16:creationId xmlns:a16="http://schemas.microsoft.com/office/drawing/2014/main" id="{55A3CD5D-D8AC-401E-B327-4EBB0B561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0238" y="249872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6" name="Freeform 608">
              <a:extLst>
                <a:ext uri="{FF2B5EF4-FFF2-40B4-BE49-F238E27FC236}">
                  <a16:creationId xmlns:a16="http://schemas.microsoft.com/office/drawing/2014/main" id="{F7348199-2600-43C2-A835-4C35091E0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7413" y="1781175"/>
              <a:ext cx="60325" cy="44450"/>
            </a:xfrm>
            <a:custGeom>
              <a:avLst/>
              <a:gdLst>
                <a:gd name="T0" fmla="*/ 135 w 167"/>
                <a:gd name="T1" fmla="*/ 121 h 125"/>
                <a:gd name="T2" fmla="*/ 10 w 167"/>
                <a:gd name="T3" fmla="*/ 36 h 125"/>
                <a:gd name="T4" fmla="*/ 5 w 167"/>
                <a:gd name="T5" fmla="*/ 10 h 125"/>
                <a:gd name="T6" fmla="*/ 31 w 167"/>
                <a:gd name="T7" fmla="*/ 5 h 125"/>
                <a:gd name="T8" fmla="*/ 156 w 167"/>
                <a:gd name="T9" fmla="*/ 90 h 125"/>
                <a:gd name="T10" fmla="*/ 161 w 167"/>
                <a:gd name="T11" fmla="*/ 116 h 125"/>
                <a:gd name="T12" fmla="*/ 145 w 167"/>
                <a:gd name="T13" fmla="*/ 124 h 125"/>
                <a:gd name="T14" fmla="*/ 135 w 167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7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6" y="108"/>
                    <a:pt x="161" y="116"/>
                  </a:cubicBezTo>
                  <a:cubicBezTo>
                    <a:pt x="157" y="121"/>
                    <a:pt x="151" y="124"/>
                    <a:pt x="145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7" name="Freeform 609">
              <a:extLst>
                <a:ext uri="{FF2B5EF4-FFF2-40B4-BE49-F238E27FC236}">
                  <a16:creationId xmlns:a16="http://schemas.microsoft.com/office/drawing/2014/main" id="{FBF575B6-5137-420A-8EF0-7C0D40B36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2" y="67"/>
                    <a:pt x="21" y="67"/>
                    <a:pt x="20" y="67"/>
                  </a:cubicBezTo>
                  <a:cubicBezTo>
                    <a:pt x="11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8" name="Freeform 610">
              <a:extLst>
                <a:ext uri="{FF2B5EF4-FFF2-40B4-BE49-F238E27FC236}">
                  <a16:creationId xmlns:a16="http://schemas.microsoft.com/office/drawing/2014/main" id="{FADE3BC2-FCFB-4EFB-A980-0B2E036BC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463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29" name="Freeform 611">
              <a:extLst>
                <a:ext uri="{FF2B5EF4-FFF2-40B4-BE49-F238E27FC236}">
                  <a16:creationId xmlns:a16="http://schemas.microsoft.com/office/drawing/2014/main" id="{B55854EB-70AF-4113-8D91-2FAFD1514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6063" y="2740025"/>
              <a:ext cx="25400" cy="68263"/>
            </a:xfrm>
            <a:custGeom>
              <a:avLst/>
              <a:gdLst>
                <a:gd name="T0" fmla="*/ 30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8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8 w 70"/>
                <a:gd name="T13" fmla="*/ 187 h 188"/>
                <a:gd name="T14" fmla="*/ 30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0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6" y="6"/>
                    <a:pt x="38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8" y="187"/>
                  </a:cubicBezTo>
                  <a:cubicBezTo>
                    <a:pt x="40" y="187"/>
                    <a:pt x="32" y="180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0" name="Freeform 612">
              <a:extLst>
                <a:ext uri="{FF2B5EF4-FFF2-40B4-BE49-F238E27FC236}">
                  <a16:creationId xmlns:a16="http://schemas.microsoft.com/office/drawing/2014/main" id="{D32242B0-3146-4C4A-B2D7-B1D3747EC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1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6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1" y="185"/>
                    <a:pt x="51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1" name="Freeform 613">
              <a:extLst>
                <a:ext uri="{FF2B5EF4-FFF2-40B4-BE49-F238E27FC236}">
                  <a16:creationId xmlns:a16="http://schemas.microsoft.com/office/drawing/2014/main" id="{A26F5A4E-4199-4AB4-BD0D-791D14835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725" y="1509713"/>
              <a:ext cx="26988" cy="74612"/>
            </a:xfrm>
            <a:custGeom>
              <a:avLst/>
              <a:gdLst>
                <a:gd name="T0" fmla="*/ 27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7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7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2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7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2" name="Freeform 614">
              <a:extLst>
                <a:ext uri="{FF2B5EF4-FFF2-40B4-BE49-F238E27FC236}">
                  <a16:creationId xmlns:a16="http://schemas.microsoft.com/office/drawing/2014/main" id="{DE64F9A8-5D44-42D4-ADA2-C8D36B7B8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263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1 w 74"/>
                <a:gd name="T3" fmla="*/ 176 h 208"/>
                <a:gd name="T4" fmla="*/ 16 w 74"/>
                <a:gd name="T5" fmla="*/ 26 h 208"/>
                <a:gd name="T6" fmla="*/ 47 w 74"/>
                <a:gd name="T7" fmla="*/ 1 h 208"/>
                <a:gd name="T8" fmla="*/ 71 w 74"/>
                <a:gd name="T9" fmla="*/ 31 h 208"/>
                <a:gd name="T10" fmla="*/ 56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3" name="Freeform 615">
              <a:extLst>
                <a:ext uri="{FF2B5EF4-FFF2-40B4-BE49-F238E27FC236}">
                  <a16:creationId xmlns:a16="http://schemas.microsoft.com/office/drawing/2014/main" id="{11D932C6-1F60-48BA-8C7A-6CFC8001C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5" y="61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4" name="Freeform 616">
              <a:extLst>
                <a:ext uri="{FF2B5EF4-FFF2-40B4-BE49-F238E27FC236}">
                  <a16:creationId xmlns:a16="http://schemas.microsoft.com/office/drawing/2014/main" id="{9144C0DE-92FC-4F59-A2C8-076A34102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938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1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79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1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5" y="60"/>
                    <a:pt x="193" y="71"/>
                    <a:pt x="179" y="71"/>
                  </a:cubicBezTo>
                  <a:cubicBezTo>
                    <a:pt x="178" y="71"/>
                    <a:pt x="177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5" name="Freeform 617">
              <a:extLst>
                <a:ext uri="{FF2B5EF4-FFF2-40B4-BE49-F238E27FC236}">
                  <a16:creationId xmlns:a16="http://schemas.microsoft.com/office/drawing/2014/main" id="{67E71AD3-3D1C-41CD-981A-A0E38279D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8013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0 w 180"/>
                <a:gd name="T5" fmla="*/ 9 h 155"/>
                <a:gd name="T6" fmla="*/ 169 w 180"/>
                <a:gd name="T7" fmla="*/ 13 h 155"/>
                <a:gd name="T8" fmla="*/ 165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0" y="9"/>
                  </a:lnTo>
                  <a:cubicBezTo>
                    <a:pt x="142" y="0"/>
                    <a:pt x="160" y="1"/>
                    <a:pt x="169" y="13"/>
                  </a:cubicBezTo>
                  <a:cubicBezTo>
                    <a:pt x="179" y="25"/>
                    <a:pt x="177" y="42"/>
                    <a:pt x="165" y="52"/>
                  </a:cubicBezTo>
                  <a:lnTo>
                    <a:pt x="49" y="148"/>
                  </a:lnTo>
                  <a:cubicBezTo>
                    <a:pt x="43" y="152"/>
                    <a:pt x="37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6" name="Freeform 618">
              <a:extLst>
                <a:ext uri="{FF2B5EF4-FFF2-40B4-BE49-F238E27FC236}">
                  <a16:creationId xmlns:a16="http://schemas.microsoft.com/office/drawing/2014/main" id="{81C1D6AF-9EEF-4086-8A29-4B8BB8B78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4875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0 w 180"/>
                <a:gd name="T5" fmla="*/ 10 h 156"/>
                <a:gd name="T6" fmla="*/ 169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0" y="10"/>
                  </a:lnTo>
                  <a:cubicBezTo>
                    <a:pt x="142" y="0"/>
                    <a:pt x="160" y="2"/>
                    <a:pt x="169" y="14"/>
                  </a:cubicBezTo>
                  <a:cubicBezTo>
                    <a:pt x="179" y="25"/>
                    <a:pt x="177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7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7" name="Freeform 619">
              <a:extLst>
                <a:ext uri="{FF2B5EF4-FFF2-40B4-BE49-F238E27FC236}">
                  <a16:creationId xmlns:a16="http://schemas.microsoft.com/office/drawing/2014/main" id="{5286B80D-2174-492B-9ADD-B0620162A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9588" y="2617788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3 w 159"/>
                <a:gd name="T7" fmla="*/ 13 h 176"/>
                <a:gd name="T8" fmla="*/ 149 w 159"/>
                <a:gd name="T9" fmla="*/ 130 h 176"/>
                <a:gd name="T10" fmla="*/ 145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6" y="0"/>
                    <a:pt x="43" y="1"/>
                    <a:pt x="53" y="13"/>
                  </a:cubicBezTo>
                  <a:lnTo>
                    <a:pt x="149" y="130"/>
                  </a:lnTo>
                  <a:cubicBezTo>
                    <a:pt x="158" y="142"/>
                    <a:pt x="157" y="159"/>
                    <a:pt x="145" y="169"/>
                  </a:cubicBezTo>
                  <a:cubicBezTo>
                    <a:pt x="140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8" name="Freeform 620">
              <a:extLst>
                <a:ext uri="{FF2B5EF4-FFF2-40B4-BE49-F238E27FC236}">
                  <a16:creationId xmlns:a16="http://schemas.microsoft.com/office/drawing/2014/main" id="{3572D120-6172-4071-A0AF-BCAEAA213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238" y="1643063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10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3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39" name="Freeform 621">
              <a:extLst>
                <a:ext uri="{FF2B5EF4-FFF2-40B4-BE49-F238E27FC236}">
                  <a16:creationId xmlns:a16="http://schemas.microsoft.com/office/drawing/2014/main" id="{144F2071-1CA8-4733-BCC2-961DDFA6B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1800" y="1585913"/>
              <a:ext cx="49213" cy="69850"/>
            </a:xfrm>
            <a:custGeom>
              <a:avLst/>
              <a:gdLst>
                <a:gd name="T0" fmla="*/ 19 w 135"/>
                <a:gd name="T1" fmla="*/ 190 h 194"/>
                <a:gd name="T2" fmla="*/ 7 w 135"/>
                <a:gd name="T3" fmla="*/ 152 h 194"/>
                <a:gd name="T4" fmla="*/ 79 w 135"/>
                <a:gd name="T5" fmla="*/ 19 h 194"/>
                <a:gd name="T6" fmla="*/ 116 w 135"/>
                <a:gd name="T7" fmla="*/ 7 h 194"/>
                <a:gd name="T8" fmla="*/ 127 w 135"/>
                <a:gd name="T9" fmla="*/ 45 h 194"/>
                <a:gd name="T10" fmla="*/ 56 w 135"/>
                <a:gd name="T11" fmla="*/ 178 h 194"/>
                <a:gd name="T12" fmla="*/ 32 w 135"/>
                <a:gd name="T13" fmla="*/ 193 h 194"/>
                <a:gd name="T14" fmla="*/ 19 w 135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4">
                  <a:moveTo>
                    <a:pt x="19" y="190"/>
                  </a:moveTo>
                  <a:cubicBezTo>
                    <a:pt x="5" y="182"/>
                    <a:pt x="0" y="166"/>
                    <a:pt x="7" y="152"/>
                  </a:cubicBezTo>
                  <a:lnTo>
                    <a:pt x="79" y="19"/>
                  </a:lnTo>
                  <a:cubicBezTo>
                    <a:pt x="86" y="5"/>
                    <a:pt x="102" y="0"/>
                    <a:pt x="116" y="7"/>
                  </a:cubicBezTo>
                  <a:cubicBezTo>
                    <a:pt x="129" y="15"/>
                    <a:pt x="134" y="31"/>
                    <a:pt x="127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7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0" name="Freeform 622">
              <a:extLst>
                <a:ext uri="{FF2B5EF4-FFF2-40B4-BE49-F238E27FC236}">
                  <a16:creationId xmlns:a16="http://schemas.microsoft.com/office/drawing/2014/main" id="{629C1CE2-A8DC-4293-8BBB-3294462F2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550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2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1" name="Freeform 623">
              <a:extLst>
                <a:ext uri="{FF2B5EF4-FFF2-40B4-BE49-F238E27FC236}">
                  <a16:creationId xmlns:a16="http://schemas.microsoft.com/office/drawing/2014/main" id="{77734C81-CBE7-4BED-BF3F-14BF1A783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2439988"/>
              <a:ext cx="71438" cy="47625"/>
            </a:xfrm>
            <a:custGeom>
              <a:avLst/>
              <a:gdLst>
                <a:gd name="T0" fmla="*/ 152 w 197"/>
                <a:gd name="T1" fmla="*/ 127 h 131"/>
                <a:gd name="T2" fmla="*/ 19 w 197"/>
                <a:gd name="T3" fmla="*/ 56 h 131"/>
                <a:gd name="T4" fmla="*/ 7 w 197"/>
                <a:gd name="T5" fmla="*/ 19 h 131"/>
                <a:gd name="T6" fmla="*/ 45 w 197"/>
                <a:gd name="T7" fmla="*/ 7 h 131"/>
                <a:gd name="T8" fmla="*/ 178 w 197"/>
                <a:gd name="T9" fmla="*/ 78 h 131"/>
                <a:gd name="T10" fmla="*/ 189 w 197"/>
                <a:gd name="T11" fmla="*/ 116 h 131"/>
                <a:gd name="T12" fmla="*/ 165 w 197"/>
                <a:gd name="T13" fmla="*/ 130 h 131"/>
                <a:gd name="T14" fmla="*/ 152 w 197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1" y="85"/>
                    <a:pt x="196" y="102"/>
                    <a:pt x="189" y="116"/>
                  </a:cubicBezTo>
                  <a:cubicBezTo>
                    <a:pt x="184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2" name="Freeform 624">
              <a:extLst>
                <a:ext uri="{FF2B5EF4-FFF2-40B4-BE49-F238E27FC236}">
                  <a16:creationId xmlns:a16="http://schemas.microsoft.com/office/drawing/2014/main" id="{DFD64706-9BEB-4998-B763-286930474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725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4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3" name="Freeform 625">
              <a:extLst>
                <a:ext uri="{FF2B5EF4-FFF2-40B4-BE49-F238E27FC236}">
                  <a16:creationId xmlns:a16="http://schemas.microsoft.com/office/drawing/2014/main" id="{F9389332-10CB-4855-BA7C-69D3BDC64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788" y="1973263"/>
              <a:ext cx="74612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8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4" name="Freeform 626">
              <a:extLst>
                <a:ext uri="{FF2B5EF4-FFF2-40B4-BE49-F238E27FC236}">
                  <a16:creationId xmlns:a16="http://schemas.microsoft.com/office/drawing/2014/main" id="{2D66058B-A0A7-4AA4-9F9F-C79F980E3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575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3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3" y="58"/>
                  </a:cubicBezTo>
                  <a:lnTo>
                    <a:pt x="39" y="102"/>
                  </a:lnTo>
                  <a:cubicBezTo>
                    <a:pt x="36" y="103"/>
                    <a:pt x="33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5" name="Freeform 627">
              <a:extLst>
                <a:ext uri="{FF2B5EF4-FFF2-40B4-BE49-F238E27FC236}">
                  <a16:creationId xmlns:a16="http://schemas.microsoft.com/office/drawing/2014/main" id="{1C3A627F-D651-40B1-A1DD-C685F91FE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4800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2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2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7" y="197"/>
                    <a:pt x="83" y="201"/>
                  </a:cubicBezTo>
                  <a:cubicBezTo>
                    <a:pt x="80" y="202"/>
                    <a:pt x="77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6" name="Freeform 628">
              <a:extLst>
                <a:ext uri="{FF2B5EF4-FFF2-40B4-BE49-F238E27FC236}">
                  <a16:creationId xmlns:a16="http://schemas.microsoft.com/office/drawing/2014/main" id="{14799B57-E058-42D4-A44F-3C2C03557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5" y="1528763"/>
              <a:ext cx="38100" cy="73025"/>
            </a:xfrm>
            <a:custGeom>
              <a:avLst/>
              <a:gdLst>
                <a:gd name="T0" fmla="*/ 48 w 106"/>
                <a:gd name="T1" fmla="*/ 184 h 205"/>
                <a:gd name="T2" fmla="*/ 4 w 106"/>
                <a:gd name="T3" fmla="*/ 39 h 205"/>
                <a:gd name="T4" fmla="*/ 22 w 106"/>
                <a:gd name="T5" fmla="*/ 5 h 205"/>
                <a:gd name="T6" fmla="*/ 57 w 106"/>
                <a:gd name="T7" fmla="*/ 23 h 205"/>
                <a:gd name="T8" fmla="*/ 101 w 106"/>
                <a:gd name="T9" fmla="*/ 168 h 205"/>
                <a:gd name="T10" fmla="*/ 83 w 106"/>
                <a:gd name="T11" fmla="*/ 202 h 205"/>
                <a:gd name="T12" fmla="*/ 75 w 106"/>
                <a:gd name="T13" fmla="*/ 204 h 205"/>
                <a:gd name="T14" fmla="*/ 48 w 106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2" y="5"/>
                  </a:cubicBezTo>
                  <a:cubicBezTo>
                    <a:pt x="37" y="0"/>
                    <a:pt x="52" y="9"/>
                    <a:pt x="57" y="23"/>
                  </a:cubicBezTo>
                  <a:lnTo>
                    <a:pt x="101" y="168"/>
                  </a:lnTo>
                  <a:cubicBezTo>
                    <a:pt x="105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7" name="Freeform 629">
              <a:extLst>
                <a:ext uri="{FF2B5EF4-FFF2-40B4-BE49-F238E27FC236}">
                  <a16:creationId xmlns:a16="http://schemas.microsoft.com/office/drawing/2014/main" id="{64FB1EF8-8D7C-4FA4-9C50-34A1F381B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1788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2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69" y="0"/>
                    <a:pt x="84" y="5"/>
                  </a:cubicBezTo>
                  <a:cubicBezTo>
                    <a:pt x="99" y="10"/>
                    <a:pt x="107" y="25"/>
                    <a:pt x="102" y="40"/>
                  </a:cubicBezTo>
                  <a:lnTo>
                    <a:pt x="57" y="184"/>
                  </a:lnTo>
                  <a:cubicBezTo>
                    <a:pt x="53" y="196"/>
                    <a:pt x="42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8" name="Freeform 630">
              <a:extLst>
                <a:ext uri="{FF2B5EF4-FFF2-40B4-BE49-F238E27FC236}">
                  <a16:creationId xmlns:a16="http://schemas.microsoft.com/office/drawing/2014/main" id="{1CFE8029-7863-4F3A-837C-816052405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088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8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8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49" name="Freeform 631">
              <a:extLst>
                <a:ext uri="{FF2B5EF4-FFF2-40B4-BE49-F238E27FC236}">
                  <a16:creationId xmlns:a16="http://schemas.microsoft.com/office/drawing/2014/main" id="{2DF25DAB-51B6-4D09-89DC-F1D4FBC8B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2339975"/>
              <a:ext cx="74613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8 h 105"/>
                <a:gd name="T4" fmla="*/ 5 w 207"/>
                <a:gd name="T5" fmla="*/ 23 h 105"/>
                <a:gd name="T6" fmla="*/ 40 w 207"/>
                <a:gd name="T7" fmla="*/ 5 h 105"/>
                <a:gd name="T8" fmla="*/ 184 w 207"/>
                <a:gd name="T9" fmla="*/ 50 h 105"/>
                <a:gd name="T10" fmla="*/ 202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8"/>
                  </a:lnTo>
                  <a:cubicBezTo>
                    <a:pt x="8" y="53"/>
                    <a:pt x="0" y="37"/>
                    <a:pt x="5" y="23"/>
                  </a:cubicBezTo>
                  <a:cubicBezTo>
                    <a:pt x="10" y="8"/>
                    <a:pt x="25" y="0"/>
                    <a:pt x="40" y="5"/>
                  </a:cubicBezTo>
                  <a:lnTo>
                    <a:pt x="184" y="50"/>
                  </a:lnTo>
                  <a:cubicBezTo>
                    <a:pt x="198" y="55"/>
                    <a:pt x="206" y="70"/>
                    <a:pt x="202" y="85"/>
                  </a:cubicBezTo>
                  <a:cubicBezTo>
                    <a:pt x="198" y="97"/>
                    <a:pt x="187" y="104"/>
                    <a:pt x="175" y="104"/>
                  </a:cubicBezTo>
                  <a:cubicBezTo>
                    <a:pt x="173" y="104"/>
                    <a:pt x="170" y="104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0" name="Freeform 632">
              <a:extLst>
                <a:ext uri="{FF2B5EF4-FFF2-40B4-BE49-F238E27FC236}">
                  <a16:creationId xmlns:a16="http://schemas.microsoft.com/office/drawing/2014/main" id="{78D00D9D-0E36-454C-90FA-CF3BFABCE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513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2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2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1" name="Freeform 633">
              <a:extLst>
                <a:ext uri="{FF2B5EF4-FFF2-40B4-BE49-F238E27FC236}">
                  <a16:creationId xmlns:a16="http://schemas.microsoft.com/office/drawing/2014/main" id="{D7522EF0-D09A-4EBD-970B-6AF080C9C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3100" y="1862138"/>
              <a:ext cx="71438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5" y="84"/>
                    <a:pt x="19" y="77"/>
                  </a:cubicBezTo>
                  <a:lnTo>
                    <a:pt x="153" y="7"/>
                  </a:lnTo>
                  <a:cubicBezTo>
                    <a:pt x="166" y="0"/>
                    <a:pt x="183" y="5"/>
                    <a:pt x="190" y="19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2" name="Freeform 634">
              <a:extLst>
                <a:ext uri="{FF2B5EF4-FFF2-40B4-BE49-F238E27FC236}">
                  <a16:creationId xmlns:a16="http://schemas.microsoft.com/office/drawing/2014/main" id="{66A6DD84-03E5-40D0-8BFC-CC615DAF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438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8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8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3" name="Freeform 635">
              <a:extLst>
                <a:ext uri="{FF2B5EF4-FFF2-40B4-BE49-F238E27FC236}">
                  <a16:creationId xmlns:a16="http://schemas.microsoft.com/office/drawing/2014/main" id="{CE65FF29-E913-4491-8A1B-BF29401EE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6400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1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1" y="193"/>
                  </a:cubicBezTo>
                  <a:cubicBezTo>
                    <a:pt x="91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4" name="Freeform 636">
              <a:extLst>
                <a:ext uri="{FF2B5EF4-FFF2-40B4-BE49-F238E27FC236}">
                  <a16:creationId xmlns:a16="http://schemas.microsoft.com/office/drawing/2014/main" id="{03F16721-8A02-4E42-A719-FB081DDCA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8 h 194"/>
                <a:gd name="T8" fmla="*/ 126 w 134"/>
                <a:gd name="T9" fmla="*/ 152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6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5" name="Freeform 637">
              <a:extLst>
                <a:ext uri="{FF2B5EF4-FFF2-40B4-BE49-F238E27FC236}">
                  <a16:creationId xmlns:a16="http://schemas.microsoft.com/office/drawing/2014/main" id="{FA44AA65-F089-4BD4-A92C-A131856E3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1813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9 w 160"/>
                <a:gd name="T3" fmla="*/ 130 h 176"/>
                <a:gd name="T4" fmla="*/ 106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9" y="130"/>
                  </a:cubicBezTo>
                  <a:lnTo>
                    <a:pt x="106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2"/>
                    <a:pt x="39" y="175"/>
                    <a:pt x="31" y="175"/>
                  </a:cubicBezTo>
                  <a:cubicBezTo>
                    <a:pt x="24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6" name="Freeform 638">
              <a:extLst>
                <a:ext uri="{FF2B5EF4-FFF2-40B4-BE49-F238E27FC236}">
                  <a16:creationId xmlns:a16="http://schemas.microsoft.com/office/drawing/2014/main" id="{F241281C-6136-4347-883E-ECE2C1259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013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9 w 160"/>
                <a:gd name="T3" fmla="*/ 129 h 176"/>
                <a:gd name="T4" fmla="*/ 106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9" y="129"/>
                  </a:cubicBezTo>
                  <a:lnTo>
                    <a:pt x="106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6" y="171"/>
                    <a:pt x="38" y="175"/>
                    <a:pt x="31" y="175"/>
                  </a:cubicBezTo>
                  <a:cubicBezTo>
                    <a:pt x="24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7" name="Freeform 639">
              <a:extLst>
                <a:ext uri="{FF2B5EF4-FFF2-40B4-BE49-F238E27FC236}">
                  <a16:creationId xmlns:a16="http://schemas.microsoft.com/office/drawing/2014/main" id="{BE00E8BC-2E5C-4452-8013-3828A316A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0550" y="2540000"/>
              <a:ext cx="65088" cy="57150"/>
            </a:xfrm>
            <a:custGeom>
              <a:avLst/>
              <a:gdLst>
                <a:gd name="T0" fmla="*/ 130 w 179"/>
                <a:gd name="T1" fmla="*/ 149 h 157"/>
                <a:gd name="T2" fmla="*/ 14 w 179"/>
                <a:gd name="T3" fmla="*/ 53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9 w 179"/>
                <a:gd name="T11" fmla="*/ 146 h 157"/>
                <a:gd name="T12" fmla="*/ 147 w 179"/>
                <a:gd name="T13" fmla="*/ 156 h 157"/>
                <a:gd name="T14" fmla="*/ 130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30" y="149"/>
                  </a:moveTo>
                  <a:lnTo>
                    <a:pt x="14" y="53"/>
                  </a:lnTo>
                  <a:cubicBezTo>
                    <a:pt x="2" y="43"/>
                    <a:pt x="0" y="25"/>
                    <a:pt x="10" y="14"/>
                  </a:cubicBezTo>
                  <a:cubicBezTo>
                    <a:pt x="20" y="2"/>
                    <a:pt x="38" y="0"/>
                    <a:pt x="49" y="10"/>
                  </a:cubicBezTo>
                  <a:lnTo>
                    <a:pt x="165" y="107"/>
                  </a:lnTo>
                  <a:cubicBezTo>
                    <a:pt x="177" y="117"/>
                    <a:pt x="178" y="134"/>
                    <a:pt x="169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5" y="154"/>
                    <a:pt x="130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8" name="Freeform 640">
              <a:extLst>
                <a:ext uri="{FF2B5EF4-FFF2-40B4-BE49-F238E27FC236}">
                  <a16:creationId xmlns:a16="http://schemas.microsoft.com/office/drawing/2014/main" id="{D965AB2E-F7BC-4383-BA78-75446160E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3925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59" name="Freeform 641">
              <a:extLst>
                <a:ext uri="{FF2B5EF4-FFF2-40B4-BE49-F238E27FC236}">
                  <a16:creationId xmlns:a16="http://schemas.microsoft.com/office/drawing/2014/main" id="{8F9F07B9-24C6-4962-8AE8-40184672A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5013" y="2106613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2 h 71"/>
                <a:gd name="T6" fmla="*/ 207 w 210"/>
                <a:gd name="T7" fmla="*/ 27 h 71"/>
                <a:gd name="T8" fmla="*/ 182 w 210"/>
                <a:gd name="T9" fmla="*/ 57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2"/>
                  </a:lnTo>
                  <a:cubicBezTo>
                    <a:pt x="193" y="0"/>
                    <a:pt x="206" y="11"/>
                    <a:pt x="207" y="27"/>
                  </a:cubicBezTo>
                  <a:cubicBezTo>
                    <a:pt x="209" y="42"/>
                    <a:pt x="198" y="55"/>
                    <a:pt x="182" y="57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60" name="Freeform 642">
              <a:extLst>
                <a:ext uri="{FF2B5EF4-FFF2-40B4-BE49-F238E27FC236}">
                  <a16:creationId xmlns:a16="http://schemas.microsoft.com/office/drawing/2014/main" id="{AA6EA053-80AE-4D5C-BF9E-3DE77F369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0" y="2193925"/>
              <a:ext cx="76200" cy="25400"/>
            </a:xfrm>
            <a:custGeom>
              <a:avLst/>
              <a:gdLst>
                <a:gd name="T0" fmla="*/ 2 w 210"/>
                <a:gd name="T1" fmla="*/ 45 h 71"/>
                <a:gd name="T2" fmla="*/ 27 w 210"/>
                <a:gd name="T3" fmla="*/ 15 h 71"/>
                <a:gd name="T4" fmla="*/ 177 w 210"/>
                <a:gd name="T5" fmla="*/ 1 h 71"/>
                <a:gd name="T6" fmla="*/ 207 w 210"/>
                <a:gd name="T7" fmla="*/ 26 h 71"/>
                <a:gd name="T8" fmla="*/ 182 w 210"/>
                <a:gd name="T9" fmla="*/ 56 h 71"/>
                <a:gd name="T10" fmla="*/ 32 w 210"/>
                <a:gd name="T11" fmla="*/ 70 h 71"/>
                <a:gd name="T12" fmla="*/ 29 w 210"/>
                <a:gd name="T13" fmla="*/ 70 h 71"/>
                <a:gd name="T14" fmla="*/ 2 w 210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0" h="71">
                  <a:moveTo>
                    <a:pt x="2" y="45"/>
                  </a:moveTo>
                  <a:cubicBezTo>
                    <a:pt x="0" y="30"/>
                    <a:pt x="12" y="16"/>
                    <a:pt x="27" y="15"/>
                  </a:cubicBezTo>
                  <a:lnTo>
                    <a:pt x="177" y="1"/>
                  </a:lnTo>
                  <a:cubicBezTo>
                    <a:pt x="193" y="0"/>
                    <a:pt x="206" y="11"/>
                    <a:pt x="207" y="26"/>
                  </a:cubicBezTo>
                  <a:cubicBezTo>
                    <a:pt x="209" y="42"/>
                    <a:pt x="197" y="55"/>
                    <a:pt x="182" y="56"/>
                  </a:cubicBezTo>
                  <a:lnTo>
                    <a:pt x="32" y="70"/>
                  </a:lnTo>
                  <a:cubicBezTo>
                    <a:pt x="31" y="70"/>
                    <a:pt x="30" y="70"/>
                    <a:pt x="29" y="70"/>
                  </a:cubicBezTo>
                  <a:cubicBezTo>
                    <a:pt x="15" y="70"/>
                    <a:pt x="3" y="59"/>
                    <a:pt x="2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61" name="Freeform 643">
              <a:extLst>
                <a:ext uri="{FF2B5EF4-FFF2-40B4-BE49-F238E27FC236}">
                  <a16:creationId xmlns:a16="http://schemas.microsoft.com/office/drawing/2014/main" id="{8FA59395-586E-4ECC-A017-06859DD5B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150" y="2743200"/>
              <a:ext cx="26988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1" y="3"/>
                    <a:pt x="27" y="1"/>
                  </a:cubicBezTo>
                  <a:cubicBezTo>
                    <a:pt x="42" y="0"/>
                    <a:pt x="55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3" y="207"/>
                  </a:cubicBezTo>
                  <a:cubicBezTo>
                    <a:pt x="29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62" name="Freeform 644">
              <a:extLst>
                <a:ext uri="{FF2B5EF4-FFF2-40B4-BE49-F238E27FC236}">
                  <a16:creationId xmlns:a16="http://schemas.microsoft.com/office/drawing/2014/main" id="{3911345E-301A-4AA6-995F-2E6A4967F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838" y="1506538"/>
              <a:ext cx="25400" cy="74612"/>
            </a:xfrm>
            <a:custGeom>
              <a:avLst/>
              <a:gdLst>
                <a:gd name="T0" fmla="*/ 14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4 w 72"/>
                <a:gd name="T11" fmla="*/ 207 h 208"/>
                <a:gd name="T12" fmla="*/ 42 w 72"/>
                <a:gd name="T13" fmla="*/ 207 h 208"/>
                <a:gd name="T14" fmla="*/ 14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4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1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4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4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63" name="Freeform 645">
              <a:extLst>
                <a:ext uri="{FF2B5EF4-FFF2-40B4-BE49-F238E27FC236}">
                  <a16:creationId xmlns:a16="http://schemas.microsoft.com/office/drawing/2014/main" id="{5A093B66-2A5D-4A12-9D89-27839FAA0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713" y="1679575"/>
              <a:ext cx="284162" cy="466725"/>
            </a:xfrm>
            <a:custGeom>
              <a:avLst/>
              <a:gdLst>
                <a:gd name="T0" fmla="*/ 788 w 789"/>
                <a:gd name="T1" fmla="*/ 0 h 1295"/>
                <a:gd name="T2" fmla="*/ 788 w 789"/>
                <a:gd name="T3" fmla="*/ 966 h 1295"/>
                <a:gd name="T4" fmla="*/ 770 w 789"/>
                <a:gd name="T5" fmla="*/ 974 h 1295"/>
                <a:gd name="T6" fmla="*/ 0 w 789"/>
                <a:gd name="T7" fmla="*/ 1294 h 1295"/>
                <a:gd name="T8" fmla="*/ 788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788" y="0"/>
                  </a:moveTo>
                  <a:lnTo>
                    <a:pt x="788" y="966"/>
                  </a:lnTo>
                  <a:lnTo>
                    <a:pt x="770" y="974"/>
                  </a:lnTo>
                  <a:lnTo>
                    <a:pt x="0" y="1294"/>
                  </a:lnTo>
                  <a:lnTo>
                    <a:pt x="788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64" name="Freeform 646">
              <a:extLst>
                <a:ext uri="{FF2B5EF4-FFF2-40B4-BE49-F238E27FC236}">
                  <a16:creationId xmlns:a16="http://schemas.microsoft.com/office/drawing/2014/main" id="{983A836C-836F-47B5-8F4F-F073D2AB7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888" y="2062163"/>
              <a:ext cx="280987" cy="277812"/>
            </a:xfrm>
            <a:custGeom>
              <a:avLst/>
              <a:gdLst>
                <a:gd name="T0" fmla="*/ 0 w 780"/>
                <a:gd name="T1" fmla="*/ 323 h 773"/>
                <a:gd name="T2" fmla="*/ 779 w 780"/>
                <a:gd name="T3" fmla="*/ 0 h 773"/>
                <a:gd name="T4" fmla="*/ 779 w 780"/>
                <a:gd name="T5" fmla="*/ 772 h 773"/>
                <a:gd name="T6" fmla="*/ 0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0" y="323"/>
                  </a:moveTo>
                  <a:lnTo>
                    <a:pt x="779" y="0"/>
                  </a:lnTo>
                  <a:lnTo>
                    <a:pt x="779" y="772"/>
                  </a:lnTo>
                  <a:lnTo>
                    <a:pt x="0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65" name="Freeform 647">
              <a:extLst>
                <a:ext uri="{FF2B5EF4-FFF2-40B4-BE49-F238E27FC236}">
                  <a16:creationId xmlns:a16="http://schemas.microsoft.com/office/drawing/2014/main" id="{9944611F-0542-4924-A71E-932B96671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2235200"/>
              <a:ext cx="298450" cy="411163"/>
            </a:xfrm>
            <a:custGeom>
              <a:avLst/>
              <a:gdLst>
                <a:gd name="T0" fmla="*/ 827 w 828"/>
                <a:gd name="T1" fmla="*/ 478 h 1143"/>
                <a:gd name="T2" fmla="*/ 0 w 828"/>
                <a:gd name="T3" fmla="*/ 0 h 1143"/>
                <a:gd name="T4" fmla="*/ 827 w 828"/>
                <a:gd name="T5" fmla="*/ 1142 h 1143"/>
                <a:gd name="T6" fmla="*/ 827 w 828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8" h="1143">
                  <a:moveTo>
                    <a:pt x="827" y="478"/>
                  </a:moveTo>
                  <a:lnTo>
                    <a:pt x="0" y="0"/>
                  </a:lnTo>
                  <a:lnTo>
                    <a:pt x="827" y="1142"/>
                  </a:lnTo>
                  <a:lnTo>
                    <a:pt x="827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66" name="Freeform 648">
              <a:extLst>
                <a:ext uri="{FF2B5EF4-FFF2-40B4-BE49-F238E27FC236}">
                  <a16:creationId xmlns:a16="http://schemas.microsoft.com/office/drawing/2014/main" id="{DEA62DE5-7D3C-4BB6-8DD4-87D9A82AC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1679575"/>
              <a:ext cx="284162" cy="466725"/>
            </a:xfrm>
            <a:custGeom>
              <a:avLst/>
              <a:gdLst>
                <a:gd name="T0" fmla="*/ 0 w 789"/>
                <a:gd name="T1" fmla="*/ 0 h 1295"/>
                <a:gd name="T2" fmla="*/ 0 w 789"/>
                <a:gd name="T3" fmla="*/ 966 h 1295"/>
                <a:gd name="T4" fmla="*/ 17 w 789"/>
                <a:gd name="T5" fmla="*/ 974 h 1295"/>
                <a:gd name="T6" fmla="*/ 788 w 789"/>
                <a:gd name="T7" fmla="*/ 1294 h 1295"/>
                <a:gd name="T8" fmla="*/ 0 w 789"/>
                <a:gd name="T9" fmla="*/ 0 h 1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9" h="1295">
                  <a:moveTo>
                    <a:pt x="0" y="0"/>
                  </a:moveTo>
                  <a:lnTo>
                    <a:pt x="0" y="966"/>
                  </a:lnTo>
                  <a:lnTo>
                    <a:pt x="17" y="974"/>
                  </a:lnTo>
                  <a:lnTo>
                    <a:pt x="788" y="1294"/>
                  </a:lnTo>
                  <a:lnTo>
                    <a:pt x="0" y="0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67" name="Freeform 649">
              <a:extLst>
                <a:ext uri="{FF2B5EF4-FFF2-40B4-BE49-F238E27FC236}">
                  <a16:creationId xmlns:a16="http://schemas.microsoft.com/office/drawing/2014/main" id="{E6876644-4073-4D89-9721-03B08FDAD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062163"/>
              <a:ext cx="280987" cy="277812"/>
            </a:xfrm>
            <a:custGeom>
              <a:avLst/>
              <a:gdLst>
                <a:gd name="T0" fmla="*/ 779 w 780"/>
                <a:gd name="T1" fmla="*/ 323 h 773"/>
                <a:gd name="T2" fmla="*/ 0 w 780"/>
                <a:gd name="T3" fmla="*/ 0 h 773"/>
                <a:gd name="T4" fmla="*/ 0 w 780"/>
                <a:gd name="T5" fmla="*/ 772 h 773"/>
                <a:gd name="T6" fmla="*/ 779 w 780"/>
                <a:gd name="T7" fmla="*/ 323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773">
                  <a:moveTo>
                    <a:pt x="779" y="323"/>
                  </a:moveTo>
                  <a:lnTo>
                    <a:pt x="0" y="0"/>
                  </a:lnTo>
                  <a:lnTo>
                    <a:pt x="0" y="772"/>
                  </a:lnTo>
                  <a:lnTo>
                    <a:pt x="779" y="323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68" name="Freeform 650">
              <a:extLst>
                <a:ext uri="{FF2B5EF4-FFF2-40B4-BE49-F238E27FC236}">
                  <a16:creationId xmlns:a16="http://schemas.microsoft.com/office/drawing/2014/main" id="{54F0A63E-E98D-4134-9078-B79DFCF1D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2235200"/>
              <a:ext cx="298450" cy="411163"/>
            </a:xfrm>
            <a:custGeom>
              <a:avLst/>
              <a:gdLst>
                <a:gd name="T0" fmla="*/ 0 w 829"/>
                <a:gd name="T1" fmla="*/ 478 h 1143"/>
                <a:gd name="T2" fmla="*/ 828 w 829"/>
                <a:gd name="T3" fmla="*/ 0 h 1143"/>
                <a:gd name="T4" fmla="*/ 0 w 829"/>
                <a:gd name="T5" fmla="*/ 1142 h 1143"/>
                <a:gd name="T6" fmla="*/ 0 w 829"/>
                <a:gd name="T7" fmla="*/ 478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9" h="1143">
                  <a:moveTo>
                    <a:pt x="0" y="478"/>
                  </a:moveTo>
                  <a:lnTo>
                    <a:pt x="828" y="0"/>
                  </a:lnTo>
                  <a:lnTo>
                    <a:pt x="0" y="1142"/>
                  </a:lnTo>
                  <a:lnTo>
                    <a:pt x="0" y="478"/>
                  </a:ln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AF49E793-765F-4835-91CD-17BE5016BC03}"/>
              </a:ext>
            </a:extLst>
          </p:cNvPr>
          <p:cNvGrpSpPr/>
          <p:nvPr/>
        </p:nvGrpSpPr>
        <p:grpSpPr>
          <a:xfrm>
            <a:off x="3735496" y="2494735"/>
            <a:ext cx="1627291" cy="895403"/>
            <a:chOff x="5282354" y="2459075"/>
            <a:chExt cx="1627291" cy="895403"/>
          </a:xfrm>
        </p:grpSpPr>
        <p:sp>
          <p:nvSpPr>
            <p:cNvPr id="570" name="TextBox 569">
              <a:extLst>
                <a:ext uri="{FF2B5EF4-FFF2-40B4-BE49-F238E27FC236}">
                  <a16:creationId xmlns:a16="http://schemas.microsoft.com/office/drawing/2014/main" id="{14377BE7-60BA-4188-92A0-5EDA673B9F71}"/>
                </a:ext>
              </a:extLst>
            </p:cNvPr>
            <p:cNvSpPr txBox="1"/>
            <p:nvPr/>
          </p:nvSpPr>
          <p:spPr>
            <a:xfrm>
              <a:off x="5282354" y="2459075"/>
              <a:ext cx="162729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$3,529</a:t>
              </a:r>
            </a:p>
          </p:txBody>
        </p:sp>
        <p:sp>
          <p:nvSpPr>
            <p:cNvPr id="571" name="TextBox 570">
              <a:extLst>
                <a:ext uri="{FF2B5EF4-FFF2-40B4-BE49-F238E27FC236}">
                  <a16:creationId xmlns:a16="http://schemas.microsoft.com/office/drawing/2014/main" id="{EA2CC538-00CD-4D76-86A6-11A86C4B786C}"/>
                </a:ext>
              </a:extLst>
            </p:cNvPr>
            <p:cNvSpPr txBox="1"/>
            <p:nvPr/>
          </p:nvSpPr>
          <p:spPr>
            <a:xfrm>
              <a:off x="5282354" y="3046701"/>
              <a:ext cx="1627291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USD</a:t>
              </a:r>
            </a:p>
          </p:txBody>
        </p:sp>
      </p:grpSp>
      <p:grpSp>
        <p:nvGrpSpPr>
          <p:cNvPr id="572" name="Group 571">
            <a:extLst>
              <a:ext uri="{FF2B5EF4-FFF2-40B4-BE49-F238E27FC236}">
                <a16:creationId xmlns:a16="http://schemas.microsoft.com/office/drawing/2014/main" id="{052F557A-4E28-4AC2-8882-474B86B96682}"/>
              </a:ext>
            </a:extLst>
          </p:cNvPr>
          <p:cNvGrpSpPr/>
          <p:nvPr/>
        </p:nvGrpSpPr>
        <p:grpSpPr>
          <a:xfrm>
            <a:off x="910964" y="4382262"/>
            <a:ext cx="966992" cy="966992"/>
            <a:chOff x="6407150" y="1452563"/>
            <a:chExt cx="1420813" cy="1420812"/>
          </a:xfrm>
        </p:grpSpPr>
        <p:sp>
          <p:nvSpPr>
            <p:cNvPr id="573" name="Freeform 144">
              <a:extLst>
                <a:ext uri="{FF2B5EF4-FFF2-40B4-BE49-F238E27FC236}">
                  <a16:creationId xmlns:a16="http://schemas.microsoft.com/office/drawing/2014/main" id="{1286F6C9-D27E-4996-84ED-A8DD748DC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1452563"/>
              <a:ext cx="1420813" cy="1420812"/>
            </a:xfrm>
            <a:custGeom>
              <a:avLst/>
              <a:gdLst>
                <a:gd name="T0" fmla="*/ 1973 w 3948"/>
                <a:gd name="T1" fmla="*/ 3947 h 3948"/>
                <a:gd name="T2" fmla="*/ 0 w 3948"/>
                <a:gd name="T3" fmla="*/ 1974 h 3948"/>
                <a:gd name="T4" fmla="*/ 1973 w 3948"/>
                <a:gd name="T5" fmla="*/ 0 h 3948"/>
                <a:gd name="T6" fmla="*/ 3947 w 3948"/>
                <a:gd name="T7" fmla="*/ 1974 h 3948"/>
                <a:gd name="T8" fmla="*/ 1973 w 3948"/>
                <a:gd name="T9" fmla="*/ 3947 h 3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8" h="3948">
                  <a:moveTo>
                    <a:pt x="1973" y="3947"/>
                  </a:moveTo>
                  <a:cubicBezTo>
                    <a:pt x="883" y="3947"/>
                    <a:pt x="0" y="3064"/>
                    <a:pt x="0" y="1974"/>
                  </a:cubicBezTo>
                  <a:cubicBezTo>
                    <a:pt x="0" y="884"/>
                    <a:pt x="883" y="0"/>
                    <a:pt x="1973" y="0"/>
                  </a:cubicBezTo>
                  <a:cubicBezTo>
                    <a:pt x="3063" y="0"/>
                    <a:pt x="3947" y="884"/>
                    <a:pt x="3947" y="1974"/>
                  </a:cubicBezTo>
                  <a:cubicBezTo>
                    <a:pt x="3947" y="3064"/>
                    <a:pt x="3063" y="3947"/>
                    <a:pt x="1973" y="3947"/>
                  </a:cubicBezTo>
                </a:path>
              </a:pathLst>
            </a:custGeom>
            <a:solidFill>
              <a:srgbClr val="BB851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74" name="Freeform 145">
              <a:extLst>
                <a:ext uri="{FF2B5EF4-FFF2-40B4-BE49-F238E27FC236}">
                  <a16:creationId xmlns:a16="http://schemas.microsoft.com/office/drawing/2014/main" id="{813B9A7D-1559-4932-B4CE-FF0C70731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1485900"/>
              <a:ext cx="1352550" cy="1352550"/>
            </a:xfrm>
            <a:custGeom>
              <a:avLst/>
              <a:gdLst>
                <a:gd name="T0" fmla="*/ 1878 w 3758"/>
                <a:gd name="T1" fmla="*/ 3757 h 3758"/>
                <a:gd name="T2" fmla="*/ 0 w 3758"/>
                <a:gd name="T3" fmla="*/ 1879 h 3758"/>
                <a:gd name="T4" fmla="*/ 1878 w 3758"/>
                <a:gd name="T5" fmla="*/ 0 h 3758"/>
                <a:gd name="T6" fmla="*/ 3757 w 3758"/>
                <a:gd name="T7" fmla="*/ 1879 h 3758"/>
                <a:gd name="T8" fmla="*/ 1878 w 3758"/>
                <a:gd name="T9" fmla="*/ 3757 h 3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8" h="3758">
                  <a:moveTo>
                    <a:pt x="1878" y="3757"/>
                  </a:moveTo>
                  <a:cubicBezTo>
                    <a:pt x="841" y="3757"/>
                    <a:pt x="0" y="2916"/>
                    <a:pt x="0" y="1879"/>
                  </a:cubicBezTo>
                  <a:cubicBezTo>
                    <a:pt x="0" y="841"/>
                    <a:pt x="841" y="0"/>
                    <a:pt x="1878" y="0"/>
                  </a:cubicBezTo>
                  <a:cubicBezTo>
                    <a:pt x="2916" y="0"/>
                    <a:pt x="3757" y="841"/>
                    <a:pt x="3757" y="1879"/>
                  </a:cubicBezTo>
                  <a:cubicBezTo>
                    <a:pt x="3757" y="2916"/>
                    <a:pt x="2916" y="3757"/>
                    <a:pt x="1878" y="3757"/>
                  </a:cubicBezTo>
                </a:path>
              </a:pathLst>
            </a:custGeom>
            <a:solidFill>
              <a:srgbClr val="E4CE6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75" name="Freeform 146">
              <a:extLst>
                <a:ext uri="{FF2B5EF4-FFF2-40B4-BE49-F238E27FC236}">
                  <a16:creationId xmlns:a16="http://schemas.microsoft.com/office/drawing/2014/main" id="{44339F3A-BD96-4C39-A106-57BA4AD1C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0488" y="1498600"/>
              <a:ext cx="1143000" cy="1339850"/>
            </a:xfrm>
            <a:custGeom>
              <a:avLst/>
              <a:gdLst>
                <a:gd name="T0" fmla="*/ 1878 w 3177"/>
                <a:gd name="T1" fmla="*/ 3723 h 3724"/>
                <a:gd name="T2" fmla="*/ 0 w 3177"/>
                <a:gd name="T3" fmla="*/ 1845 h 3724"/>
                <a:gd name="T4" fmla="*/ 1520 w 3177"/>
                <a:gd name="T5" fmla="*/ 0 h 3724"/>
                <a:gd name="T6" fmla="*/ 939 w 3177"/>
                <a:gd name="T7" fmla="*/ 1359 h 3724"/>
                <a:gd name="T8" fmla="*/ 2818 w 3177"/>
                <a:gd name="T9" fmla="*/ 3237 h 3724"/>
                <a:gd name="T10" fmla="*/ 3176 w 3177"/>
                <a:gd name="T11" fmla="*/ 3203 h 3724"/>
                <a:gd name="T12" fmla="*/ 1878 w 3177"/>
                <a:gd name="T13" fmla="*/ 3723 h 3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77" h="3724">
                  <a:moveTo>
                    <a:pt x="1878" y="3723"/>
                  </a:moveTo>
                  <a:cubicBezTo>
                    <a:pt x="841" y="3723"/>
                    <a:pt x="0" y="2882"/>
                    <a:pt x="0" y="1845"/>
                  </a:cubicBezTo>
                  <a:cubicBezTo>
                    <a:pt x="0" y="930"/>
                    <a:pt x="654" y="167"/>
                    <a:pt x="1520" y="0"/>
                  </a:cubicBezTo>
                  <a:cubicBezTo>
                    <a:pt x="1162" y="342"/>
                    <a:pt x="939" y="824"/>
                    <a:pt x="939" y="1359"/>
                  </a:cubicBezTo>
                  <a:cubicBezTo>
                    <a:pt x="939" y="2396"/>
                    <a:pt x="1780" y="3237"/>
                    <a:pt x="2818" y="3237"/>
                  </a:cubicBezTo>
                  <a:cubicBezTo>
                    <a:pt x="2940" y="3237"/>
                    <a:pt x="3060" y="3226"/>
                    <a:pt x="3176" y="3203"/>
                  </a:cubicBezTo>
                  <a:cubicBezTo>
                    <a:pt x="2838" y="3525"/>
                    <a:pt x="2381" y="3723"/>
                    <a:pt x="1878" y="3723"/>
                  </a:cubicBezTo>
                </a:path>
              </a:pathLst>
            </a:custGeom>
            <a:solidFill>
              <a:srgbClr val="E6B84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76" name="Freeform 147">
              <a:extLst>
                <a:ext uri="{FF2B5EF4-FFF2-40B4-BE49-F238E27FC236}">
                  <a16:creationId xmlns:a16="http://schemas.microsoft.com/office/drawing/2014/main" id="{627BE47D-68E5-4135-8821-7298B9847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1613" y="1598613"/>
              <a:ext cx="1130300" cy="1130300"/>
            </a:xfrm>
            <a:custGeom>
              <a:avLst/>
              <a:gdLst>
                <a:gd name="T0" fmla="*/ 1568 w 3138"/>
                <a:gd name="T1" fmla="*/ 3137 h 3138"/>
                <a:gd name="T2" fmla="*/ 0 w 3138"/>
                <a:gd name="T3" fmla="*/ 1569 h 3138"/>
                <a:gd name="T4" fmla="*/ 1568 w 3138"/>
                <a:gd name="T5" fmla="*/ 0 h 3138"/>
                <a:gd name="T6" fmla="*/ 3137 w 3138"/>
                <a:gd name="T7" fmla="*/ 1569 h 3138"/>
                <a:gd name="T8" fmla="*/ 1568 w 3138"/>
                <a:gd name="T9" fmla="*/ 3137 h 3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8" h="3138">
                  <a:moveTo>
                    <a:pt x="1568" y="3137"/>
                  </a:moveTo>
                  <a:cubicBezTo>
                    <a:pt x="702" y="3137"/>
                    <a:pt x="0" y="2435"/>
                    <a:pt x="0" y="1569"/>
                  </a:cubicBezTo>
                  <a:cubicBezTo>
                    <a:pt x="0" y="703"/>
                    <a:pt x="702" y="0"/>
                    <a:pt x="1568" y="0"/>
                  </a:cubicBezTo>
                  <a:cubicBezTo>
                    <a:pt x="2435" y="0"/>
                    <a:pt x="3137" y="703"/>
                    <a:pt x="3137" y="1569"/>
                  </a:cubicBezTo>
                  <a:cubicBezTo>
                    <a:pt x="3137" y="2435"/>
                    <a:pt x="2435" y="3137"/>
                    <a:pt x="1568" y="3137"/>
                  </a:cubicBezTo>
                </a:path>
              </a:pathLst>
            </a:custGeom>
            <a:solidFill>
              <a:srgbClr val="BC851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Gudea" panose="02000000000000000000" pitchFamily="50" charset="0"/>
              </a:endParaRPr>
            </a:p>
          </p:txBody>
        </p:sp>
        <p:sp>
          <p:nvSpPr>
            <p:cNvPr id="577" name="Freeform 148">
              <a:extLst>
                <a:ext uri="{FF2B5EF4-FFF2-40B4-BE49-F238E27FC236}">
                  <a16:creationId xmlns:a16="http://schemas.microsoft.com/office/drawing/2014/main" id="{21834B18-4E38-46F2-B04E-32FC086D2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1619250"/>
              <a:ext cx="1089025" cy="1089025"/>
            </a:xfrm>
            <a:custGeom>
              <a:avLst/>
              <a:gdLst>
                <a:gd name="T0" fmla="*/ 1511 w 3024"/>
                <a:gd name="T1" fmla="*/ 3023 h 3024"/>
                <a:gd name="T2" fmla="*/ 0 w 3024"/>
                <a:gd name="T3" fmla="*/ 1512 h 3024"/>
                <a:gd name="T4" fmla="*/ 1511 w 3024"/>
                <a:gd name="T5" fmla="*/ 0 h 3024"/>
                <a:gd name="T6" fmla="*/ 3023 w 3024"/>
                <a:gd name="T7" fmla="*/ 1512 h 3024"/>
                <a:gd name="T8" fmla="*/ 1511 w 3024"/>
                <a:gd name="T9" fmla="*/ 3023 h 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4" h="3024">
                  <a:moveTo>
                    <a:pt x="1511" y="3023"/>
                  </a:moveTo>
                  <a:cubicBezTo>
                    <a:pt x="677" y="3023"/>
                    <a:pt x="0" y="2346"/>
                    <a:pt x="0" y="1512"/>
                  </a:cubicBezTo>
                  <a:cubicBezTo>
                    <a:pt x="0" y="677"/>
                    <a:pt x="677" y="0"/>
                    <a:pt x="1511" y="0"/>
                  </a:cubicBezTo>
                  <a:cubicBezTo>
                    <a:pt x="2346" y="0"/>
                    <a:pt x="3023" y="677"/>
                    <a:pt x="3023" y="1512"/>
                  </a:cubicBezTo>
                  <a:cubicBezTo>
                    <a:pt x="3023" y="2346"/>
                    <a:pt x="2346" y="3023"/>
                    <a:pt x="1511" y="3023"/>
                  </a:cubicBezTo>
                </a:path>
              </a:pathLst>
            </a:custGeom>
            <a:solidFill>
              <a:srgbClr val="EFBB2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78" name="Freeform 149">
              <a:extLst>
                <a:ext uri="{FF2B5EF4-FFF2-40B4-BE49-F238E27FC236}">
                  <a16:creationId xmlns:a16="http://schemas.microsoft.com/office/drawing/2014/main" id="{431D2371-FE18-4119-9B10-EBB48EE2A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2250" y="1631950"/>
              <a:ext cx="896938" cy="1074738"/>
            </a:xfrm>
            <a:custGeom>
              <a:avLst/>
              <a:gdLst>
                <a:gd name="T0" fmla="*/ 1511 w 2492"/>
                <a:gd name="T1" fmla="*/ 2986 h 2987"/>
                <a:gd name="T2" fmla="*/ 0 w 2492"/>
                <a:gd name="T3" fmla="*/ 1475 h 2987"/>
                <a:gd name="T4" fmla="*/ 1180 w 2492"/>
                <a:gd name="T5" fmla="*/ 0 h 2987"/>
                <a:gd name="T6" fmla="*/ 648 w 2492"/>
                <a:gd name="T7" fmla="*/ 1151 h 2987"/>
                <a:gd name="T8" fmla="*/ 2159 w 2492"/>
                <a:gd name="T9" fmla="*/ 2662 h 2987"/>
                <a:gd name="T10" fmla="*/ 2491 w 2492"/>
                <a:gd name="T11" fmla="*/ 2626 h 2987"/>
                <a:gd name="T12" fmla="*/ 1511 w 2492"/>
                <a:gd name="T13" fmla="*/ 2986 h 2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2" h="2987">
                  <a:moveTo>
                    <a:pt x="1511" y="2986"/>
                  </a:moveTo>
                  <a:cubicBezTo>
                    <a:pt x="676" y="2986"/>
                    <a:pt x="0" y="2309"/>
                    <a:pt x="0" y="1475"/>
                  </a:cubicBezTo>
                  <a:cubicBezTo>
                    <a:pt x="0" y="754"/>
                    <a:pt x="504" y="151"/>
                    <a:pt x="1180" y="0"/>
                  </a:cubicBezTo>
                  <a:cubicBezTo>
                    <a:pt x="854" y="277"/>
                    <a:pt x="648" y="690"/>
                    <a:pt x="648" y="1151"/>
                  </a:cubicBezTo>
                  <a:cubicBezTo>
                    <a:pt x="648" y="1986"/>
                    <a:pt x="1324" y="2662"/>
                    <a:pt x="2159" y="2662"/>
                  </a:cubicBezTo>
                  <a:cubicBezTo>
                    <a:pt x="2273" y="2662"/>
                    <a:pt x="2384" y="2650"/>
                    <a:pt x="2491" y="2626"/>
                  </a:cubicBezTo>
                  <a:cubicBezTo>
                    <a:pt x="2227" y="2851"/>
                    <a:pt x="1885" y="2986"/>
                    <a:pt x="1511" y="2986"/>
                  </a:cubicBezTo>
                </a:path>
              </a:pathLst>
            </a:custGeom>
            <a:solidFill>
              <a:srgbClr val="E59D1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79" name="Freeform 150">
              <a:extLst>
                <a:ext uri="{FF2B5EF4-FFF2-40B4-BE49-F238E27FC236}">
                  <a16:creationId xmlns:a16="http://schemas.microsoft.com/office/drawing/2014/main" id="{EAA43975-D688-4AAF-9D4F-82FDFA93B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21525" y="1508125"/>
              <a:ext cx="14288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8"/>
                    <a:pt x="9" y="0"/>
                    <a:pt x="19" y="0"/>
                  </a:cubicBezTo>
                  <a:cubicBezTo>
                    <a:pt x="29" y="0"/>
                    <a:pt x="37" y="8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8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0" name="Freeform 151">
              <a:extLst>
                <a:ext uri="{FF2B5EF4-FFF2-40B4-BE49-F238E27FC236}">
                  <a16:creationId xmlns:a16="http://schemas.microsoft.com/office/drawing/2014/main" id="{BB1D924E-4771-48FF-B0BC-7CCADD6D8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7713" y="2749550"/>
              <a:ext cx="14287" cy="68263"/>
            </a:xfrm>
            <a:custGeom>
              <a:avLst/>
              <a:gdLst>
                <a:gd name="T0" fmla="*/ 0 w 38"/>
                <a:gd name="T1" fmla="*/ 170 h 189"/>
                <a:gd name="T2" fmla="*/ 0 w 38"/>
                <a:gd name="T3" fmla="*/ 19 h 189"/>
                <a:gd name="T4" fmla="*/ 19 w 38"/>
                <a:gd name="T5" fmla="*/ 0 h 189"/>
                <a:gd name="T6" fmla="*/ 37 w 38"/>
                <a:gd name="T7" fmla="*/ 19 h 189"/>
                <a:gd name="T8" fmla="*/ 37 w 38"/>
                <a:gd name="T9" fmla="*/ 170 h 189"/>
                <a:gd name="T10" fmla="*/ 19 w 38"/>
                <a:gd name="T11" fmla="*/ 188 h 189"/>
                <a:gd name="T12" fmla="*/ 0 w 38"/>
                <a:gd name="T13" fmla="*/ 17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89">
                  <a:moveTo>
                    <a:pt x="0" y="170"/>
                  </a:moveTo>
                  <a:lnTo>
                    <a:pt x="0" y="19"/>
                  </a:lnTo>
                  <a:cubicBezTo>
                    <a:pt x="0" y="9"/>
                    <a:pt x="9" y="0"/>
                    <a:pt x="19" y="0"/>
                  </a:cubicBezTo>
                  <a:cubicBezTo>
                    <a:pt x="29" y="0"/>
                    <a:pt x="37" y="9"/>
                    <a:pt x="37" y="19"/>
                  </a:cubicBezTo>
                  <a:lnTo>
                    <a:pt x="37" y="170"/>
                  </a:lnTo>
                  <a:cubicBezTo>
                    <a:pt x="37" y="180"/>
                    <a:pt x="29" y="188"/>
                    <a:pt x="19" y="188"/>
                  </a:cubicBezTo>
                  <a:cubicBezTo>
                    <a:pt x="9" y="188"/>
                    <a:pt x="0" y="180"/>
                    <a:pt x="0" y="17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1" name="Freeform 152">
              <a:extLst>
                <a:ext uri="{FF2B5EF4-FFF2-40B4-BE49-F238E27FC236}">
                  <a16:creationId xmlns:a16="http://schemas.microsoft.com/office/drawing/2014/main" id="{E0A0374C-EA37-4953-B806-238536130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02550" y="2168525"/>
              <a:ext cx="68263" cy="14288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lnTo>
                    <a:pt x="169" y="0"/>
                  </a:lnTo>
                  <a:cubicBezTo>
                    <a:pt x="180" y="0"/>
                    <a:pt x="188" y="8"/>
                    <a:pt x="188" y="18"/>
                  </a:cubicBezTo>
                  <a:cubicBezTo>
                    <a:pt x="188" y="28"/>
                    <a:pt x="180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2" name="Freeform 153">
              <a:extLst>
                <a:ext uri="{FF2B5EF4-FFF2-40B4-BE49-F238E27FC236}">
                  <a16:creationId xmlns:a16="http://schemas.microsoft.com/office/drawing/2014/main" id="{D70A36BB-10DB-42CF-80A8-E5F4331F4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144713"/>
              <a:ext cx="68262" cy="14287"/>
            </a:xfrm>
            <a:custGeom>
              <a:avLst/>
              <a:gdLst>
                <a:gd name="T0" fmla="*/ 18 w 189"/>
                <a:gd name="T1" fmla="*/ 37 h 38"/>
                <a:gd name="T2" fmla="*/ 0 w 189"/>
                <a:gd name="T3" fmla="*/ 18 h 38"/>
                <a:gd name="T4" fmla="*/ 18 w 189"/>
                <a:gd name="T5" fmla="*/ 0 h 38"/>
                <a:gd name="T6" fmla="*/ 169 w 189"/>
                <a:gd name="T7" fmla="*/ 0 h 38"/>
                <a:gd name="T8" fmla="*/ 188 w 189"/>
                <a:gd name="T9" fmla="*/ 18 h 38"/>
                <a:gd name="T10" fmla="*/ 169 w 189"/>
                <a:gd name="T11" fmla="*/ 37 h 38"/>
                <a:gd name="T12" fmla="*/ 18 w 189"/>
                <a:gd name="T1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38">
                  <a:moveTo>
                    <a:pt x="18" y="37"/>
                  </a:moveTo>
                  <a:cubicBezTo>
                    <a:pt x="8" y="37"/>
                    <a:pt x="0" y="28"/>
                    <a:pt x="0" y="18"/>
                  </a:cubicBezTo>
                  <a:cubicBezTo>
                    <a:pt x="0" y="7"/>
                    <a:pt x="8" y="0"/>
                    <a:pt x="18" y="0"/>
                  </a:cubicBezTo>
                  <a:lnTo>
                    <a:pt x="169" y="0"/>
                  </a:lnTo>
                  <a:cubicBezTo>
                    <a:pt x="179" y="0"/>
                    <a:pt x="188" y="8"/>
                    <a:pt x="188" y="18"/>
                  </a:cubicBezTo>
                  <a:cubicBezTo>
                    <a:pt x="188" y="29"/>
                    <a:pt x="179" y="37"/>
                    <a:pt x="169" y="37"/>
                  </a:cubicBezTo>
                  <a:lnTo>
                    <a:pt x="18" y="37"/>
                  </a:ln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3" name="Freeform 154">
              <a:extLst>
                <a:ext uri="{FF2B5EF4-FFF2-40B4-BE49-F238E27FC236}">
                  <a16:creationId xmlns:a16="http://schemas.microsoft.com/office/drawing/2014/main" id="{CC935476-8B25-47EC-B8CA-10D8FD9DD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450" y="1706563"/>
              <a:ext cx="53975" cy="52387"/>
            </a:xfrm>
            <a:custGeom>
              <a:avLst/>
              <a:gdLst>
                <a:gd name="T0" fmla="*/ 7 w 148"/>
                <a:gd name="T1" fmla="*/ 140 h 146"/>
                <a:gd name="T2" fmla="*/ 7 w 148"/>
                <a:gd name="T3" fmla="*/ 114 h 146"/>
                <a:gd name="T4" fmla="*/ 114 w 148"/>
                <a:gd name="T5" fmla="*/ 7 h 146"/>
                <a:gd name="T6" fmla="*/ 140 w 148"/>
                <a:gd name="T7" fmla="*/ 7 h 146"/>
                <a:gd name="T8" fmla="*/ 140 w 148"/>
                <a:gd name="T9" fmla="*/ 33 h 146"/>
                <a:gd name="T10" fmla="*/ 33 w 148"/>
                <a:gd name="T11" fmla="*/ 140 h 146"/>
                <a:gd name="T12" fmla="*/ 20 w 148"/>
                <a:gd name="T13" fmla="*/ 145 h 146"/>
                <a:gd name="T14" fmla="*/ 7 w 148"/>
                <a:gd name="T15" fmla="*/ 1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6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2" y="0"/>
                    <a:pt x="140" y="7"/>
                  </a:cubicBezTo>
                  <a:cubicBezTo>
                    <a:pt x="147" y="14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5"/>
                    <a:pt x="20" y="145"/>
                  </a:cubicBezTo>
                  <a:cubicBezTo>
                    <a:pt x="15" y="145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4" name="Freeform 155">
              <a:extLst>
                <a:ext uri="{FF2B5EF4-FFF2-40B4-BE49-F238E27FC236}">
                  <a16:creationId xmlns:a16="http://schemas.microsoft.com/office/drawing/2014/main" id="{1F66EC1D-C3F7-44A2-B6BF-F568C5B8F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3688" y="2566988"/>
              <a:ext cx="53975" cy="52387"/>
            </a:xfrm>
            <a:custGeom>
              <a:avLst/>
              <a:gdLst>
                <a:gd name="T0" fmla="*/ 7 w 148"/>
                <a:gd name="T1" fmla="*/ 140 h 147"/>
                <a:gd name="T2" fmla="*/ 7 w 148"/>
                <a:gd name="T3" fmla="*/ 114 h 147"/>
                <a:gd name="T4" fmla="*/ 114 w 148"/>
                <a:gd name="T5" fmla="*/ 7 h 147"/>
                <a:gd name="T6" fmla="*/ 140 w 148"/>
                <a:gd name="T7" fmla="*/ 7 h 147"/>
                <a:gd name="T8" fmla="*/ 140 w 148"/>
                <a:gd name="T9" fmla="*/ 33 h 147"/>
                <a:gd name="T10" fmla="*/ 33 w 148"/>
                <a:gd name="T11" fmla="*/ 140 h 147"/>
                <a:gd name="T12" fmla="*/ 20 w 148"/>
                <a:gd name="T13" fmla="*/ 146 h 147"/>
                <a:gd name="T14" fmla="*/ 7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7" y="140"/>
                  </a:moveTo>
                  <a:cubicBezTo>
                    <a:pt x="0" y="133"/>
                    <a:pt x="0" y="121"/>
                    <a:pt x="7" y="114"/>
                  </a:cubicBezTo>
                  <a:lnTo>
                    <a:pt x="114" y="7"/>
                  </a:lnTo>
                  <a:cubicBezTo>
                    <a:pt x="121" y="0"/>
                    <a:pt x="133" y="0"/>
                    <a:pt x="140" y="7"/>
                  </a:cubicBezTo>
                  <a:cubicBezTo>
                    <a:pt x="147" y="15"/>
                    <a:pt x="147" y="26"/>
                    <a:pt x="140" y="33"/>
                  </a:cubicBezTo>
                  <a:lnTo>
                    <a:pt x="33" y="140"/>
                  </a:lnTo>
                  <a:cubicBezTo>
                    <a:pt x="29" y="144"/>
                    <a:pt x="25" y="146"/>
                    <a:pt x="20" y="146"/>
                  </a:cubicBezTo>
                  <a:cubicBezTo>
                    <a:pt x="15" y="146"/>
                    <a:pt x="10" y="144"/>
                    <a:pt x="7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5" name="Freeform 156">
              <a:extLst>
                <a:ext uri="{FF2B5EF4-FFF2-40B4-BE49-F238E27FC236}">
                  <a16:creationId xmlns:a16="http://schemas.microsoft.com/office/drawing/2014/main" id="{F06B71B2-F25D-41D2-87A6-353E0AA89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9988" y="2582863"/>
              <a:ext cx="53975" cy="52387"/>
            </a:xfrm>
            <a:custGeom>
              <a:avLst/>
              <a:gdLst>
                <a:gd name="T0" fmla="*/ 114 w 148"/>
                <a:gd name="T1" fmla="*/ 140 h 147"/>
                <a:gd name="T2" fmla="*/ 7 w 148"/>
                <a:gd name="T3" fmla="*/ 33 h 147"/>
                <a:gd name="T4" fmla="*/ 7 w 148"/>
                <a:gd name="T5" fmla="*/ 7 h 147"/>
                <a:gd name="T6" fmla="*/ 33 w 148"/>
                <a:gd name="T7" fmla="*/ 7 h 147"/>
                <a:gd name="T8" fmla="*/ 140 w 148"/>
                <a:gd name="T9" fmla="*/ 114 h 147"/>
                <a:gd name="T10" fmla="*/ 140 w 148"/>
                <a:gd name="T11" fmla="*/ 140 h 147"/>
                <a:gd name="T12" fmla="*/ 127 w 148"/>
                <a:gd name="T13" fmla="*/ 146 h 147"/>
                <a:gd name="T14" fmla="*/ 114 w 148"/>
                <a:gd name="T15" fmla="*/ 1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7">
                  <a:moveTo>
                    <a:pt x="114" y="140"/>
                  </a:moveTo>
                  <a:lnTo>
                    <a:pt x="7" y="33"/>
                  </a:lnTo>
                  <a:cubicBezTo>
                    <a:pt x="0" y="26"/>
                    <a:pt x="0" y="14"/>
                    <a:pt x="7" y="7"/>
                  </a:cubicBezTo>
                  <a:cubicBezTo>
                    <a:pt x="14" y="0"/>
                    <a:pt x="26" y="0"/>
                    <a:pt x="33" y="7"/>
                  </a:cubicBezTo>
                  <a:lnTo>
                    <a:pt x="140" y="114"/>
                  </a:lnTo>
                  <a:cubicBezTo>
                    <a:pt x="147" y="121"/>
                    <a:pt x="147" y="133"/>
                    <a:pt x="140" y="140"/>
                  </a:cubicBezTo>
                  <a:cubicBezTo>
                    <a:pt x="136" y="144"/>
                    <a:pt x="132" y="146"/>
                    <a:pt x="127" y="146"/>
                  </a:cubicBezTo>
                  <a:cubicBezTo>
                    <a:pt x="122" y="146"/>
                    <a:pt x="117" y="144"/>
                    <a:pt x="114" y="140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6" name="Freeform 157">
              <a:extLst>
                <a:ext uri="{FF2B5EF4-FFF2-40B4-BE49-F238E27FC236}">
                  <a16:creationId xmlns:a16="http://schemas.microsoft.com/office/drawing/2014/main" id="{9AB5975C-893E-4FAC-8B1A-EDA6ACCEB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89100"/>
              <a:ext cx="53975" cy="53975"/>
            </a:xfrm>
            <a:custGeom>
              <a:avLst/>
              <a:gdLst>
                <a:gd name="T0" fmla="*/ 115 w 149"/>
                <a:gd name="T1" fmla="*/ 141 h 148"/>
                <a:gd name="T2" fmla="*/ 8 w 149"/>
                <a:gd name="T3" fmla="*/ 34 h 148"/>
                <a:gd name="T4" fmla="*/ 8 w 149"/>
                <a:gd name="T5" fmla="*/ 8 h 148"/>
                <a:gd name="T6" fmla="*/ 34 w 149"/>
                <a:gd name="T7" fmla="*/ 8 h 148"/>
                <a:gd name="T8" fmla="*/ 141 w 149"/>
                <a:gd name="T9" fmla="*/ 115 h 148"/>
                <a:gd name="T10" fmla="*/ 141 w 149"/>
                <a:gd name="T11" fmla="*/ 141 h 148"/>
                <a:gd name="T12" fmla="*/ 128 w 149"/>
                <a:gd name="T13" fmla="*/ 147 h 148"/>
                <a:gd name="T14" fmla="*/ 115 w 149"/>
                <a:gd name="T15" fmla="*/ 14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8">
                  <a:moveTo>
                    <a:pt x="115" y="141"/>
                  </a:moveTo>
                  <a:lnTo>
                    <a:pt x="8" y="34"/>
                  </a:lnTo>
                  <a:cubicBezTo>
                    <a:pt x="0" y="27"/>
                    <a:pt x="1" y="15"/>
                    <a:pt x="8" y="8"/>
                  </a:cubicBezTo>
                  <a:cubicBezTo>
                    <a:pt x="16" y="0"/>
                    <a:pt x="27" y="1"/>
                    <a:pt x="34" y="8"/>
                  </a:cubicBezTo>
                  <a:lnTo>
                    <a:pt x="141" y="115"/>
                  </a:lnTo>
                  <a:cubicBezTo>
                    <a:pt x="148" y="122"/>
                    <a:pt x="148" y="134"/>
                    <a:pt x="141" y="141"/>
                  </a:cubicBezTo>
                  <a:cubicBezTo>
                    <a:pt x="137" y="145"/>
                    <a:pt x="132" y="147"/>
                    <a:pt x="128" y="147"/>
                  </a:cubicBezTo>
                  <a:cubicBezTo>
                    <a:pt x="123" y="147"/>
                    <a:pt x="118" y="145"/>
                    <a:pt x="115" y="14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7" name="Freeform 158">
              <a:extLst>
                <a:ext uri="{FF2B5EF4-FFF2-40B4-BE49-F238E27FC236}">
                  <a16:creationId xmlns:a16="http://schemas.microsoft.com/office/drawing/2014/main" id="{35B8FA5D-04DF-4107-B9E4-4EE07FD77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6950" y="1562100"/>
              <a:ext cx="36513" cy="65088"/>
            </a:xfrm>
            <a:custGeom>
              <a:avLst/>
              <a:gdLst>
                <a:gd name="T0" fmla="*/ 14 w 100"/>
                <a:gd name="T1" fmla="*/ 177 h 180"/>
                <a:gd name="T2" fmla="*/ 4 w 100"/>
                <a:gd name="T3" fmla="*/ 153 h 180"/>
                <a:gd name="T4" fmla="*/ 61 w 100"/>
                <a:gd name="T5" fmla="*/ 14 h 180"/>
                <a:gd name="T6" fmla="*/ 85 w 100"/>
                <a:gd name="T7" fmla="*/ 4 h 180"/>
                <a:gd name="T8" fmla="*/ 95 w 100"/>
                <a:gd name="T9" fmla="*/ 28 h 180"/>
                <a:gd name="T10" fmla="*/ 38 w 100"/>
                <a:gd name="T11" fmla="*/ 167 h 180"/>
                <a:gd name="T12" fmla="*/ 21 w 100"/>
                <a:gd name="T13" fmla="*/ 179 h 180"/>
                <a:gd name="T14" fmla="*/ 14 w 100"/>
                <a:gd name="T15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180">
                  <a:moveTo>
                    <a:pt x="14" y="177"/>
                  </a:moveTo>
                  <a:cubicBezTo>
                    <a:pt x="4" y="173"/>
                    <a:pt x="0" y="163"/>
                    <a:pt x="4" y="153"/>
                  </a:cubicBezTo>
                  <a:lnTo>
                    <a:pt x="61" y="14"/>
                  </a:lnTo>
                  <a:cubicBezTo>
                    <a:pt x="65" y="4"/>
                    <a:pt x="76" y="0"/>
                    <a:pt x="85" y="4"/>
                  </a:cubicBezTo>
                  <a:cubicBezTo>
                    <a:pt x="95" y="7"/>
                    <a:pt x="99" y="18"/>
                    <a:pt x="95" y="28"/>
                  </a:cubicBezTo>
                  <a:lnTo>
                    <a:pt x="38" y="167"/>
                  </a:lnTo>
                  <a:cubicBezTo>
                    <a:pt x="35" y="174"/>
                    <a:pt x="28" y="179"/>
                    <a:pt x="21" y="179"/>
                  </a:cubicBezTo>
                  <a:cubicBezTo>
                    <a:pt x="18" y="179"/>
                    <a:pt x="16" y="178"/>
                    <a:pt x="14" y="17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8" name="Freeform 159">
              <a:extLst>
                <a:ext uri="{FF2B5EF4-FFF2-40B4-BE49-F238E27FC236}">
                  <a16:creationId xmlns:a16="http://schemas.microsoft.com/office/drawing/2014/main" id="{1774B381-2A37-498D-89CC-710BF6475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650" y="2698750"/>
              <a:ext cx="36513" cy="65088"/>
            </a:xfrm>
            <a:custGeom>
              <a:avLst/>
              <a:gdLst>
                <a:gd name="T0" fmla="*/ 14 w 101"/>
                <a:gd name="T1" fmla="*/ 178 h 180"/>
                <a:gd name="T2" fmla="*/ 4 w 101"/>
                <a:gd name="T3" fmla="*/ 154 h 180"/>
                <a:gd name="T4" fmla="*/ 62 w 101"/>
                <a:gd name="T5" fmla="*/ 14 h 180"/>
                <a:gd name="T6" fmla="*/ 86 w 101"/>
                <a:gd name="T7" fmla="*/ 4 h 180"/>
                <a:gd name="T8" fmla="*/ 96 w 101"/>
                <a:gd name="T9" fmla="*/ 28 h 180"/>
                <a:gd name="T10" fmla="*/ 38 w 101"/>
                <a:gd name="T11" fmla="*/ 168 h 180"/>
                <a:gd name="T12" fmla="*/ 21 w 101"/>
                <a:gd name="T13" fmla="*/ 179 h 180"/>
                <a:gd name="T14" fmla="*/ 14 w 101"/>
                <a:gd name="T15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14" y="178"/>
                  </a:moveTo>
                  <a:cubicBezTo>
                    <a:pt x="5" y="174"/>
                    <a:pt x="0" y="163"/>
                    <a:pt x="4" y="154"/>
                  </a:cubicBezTo>
                  <a:lnTo>
                    <a:pt x="62" y="14"/>
                  </a:lnTo>
                  <a:cubicBezTo>
                    <a:pt x="66" y="5"/>
                    <a:pt x="77" y="0"/>
                    <a:pt x="86" y="4"/>
                  </a:cubicBezTo>
                  <a:cubicBezTo>
                    <a:pt x="95" y="8"/>
                    <a:pt x="100" y="19"/>
                    <a:pt x="96" y="28"/>
                  </a:cubicBezTo>
                  <a:lnTo>
                    <a:pt x="38" y="168"/>
                  </a:lnTo>
                  <a:cubicBezTo>
                    <a:pt x="35" y="175"/>
                    <a:pt x="29" y="179"/>
                    <a:pt x="21" y="179"/>
                  </a:cubicBezTo>
                  <a:cubicBezTo>
                    <a:pt x="19" y="179"/>
                    <a:pt x="17" y="179"/>
                    <a:pt x="14" y="17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89" name="Freeform 160">
              <a:extLst>
                <a:ext uri="{FF2B5EF4-FFF2-40B4-BE49-F238E27FC236}">
                  <a16:creationId xmlns:a16="http://schemas.microsoft.com/office/drawing/2014/main" id="{57F1B2A3-042F-49A9-878B-4DB2BCDC9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53338" y="2392363"/>
              <a:ext cx="65087" cy="34925"/>
            </a:xfrm>
            <a:custGeom>
              <a:avLst/>
              <a:gdLst>
                <a:gd name="T0" fmla="*/ 153 w 182"/>
                <a:gd name="T1" fmla="*/ 96 h 98"/>
                <a:gd name="T2" fmla="*/ 14 w 182"/>
                <a:gd name="T3" fmla="*/ 38 h 98"/>
                <a:gd name="T4" fmla="*/ 4 w 182"/>
                <a:gd name="T5" fmla="*/ 14 h 98"/>
                <a:gd name="T6" fmla="*/ 28 w 182"/>
                <a:gd name="T7" fmla="*/ 4 h 98"/>
                <a:gd name="T8" fmla="*/ 167 w 182"/>
                <a:gd name="T9" fmla="*/ 62 h 98"/>
                <a:gd name="T10" fmla="*/ 178 w 182"/>
                <a:gd name="T11" fmla="*/ 86 h 98"/>
                <a:gd name="T12" fmla="*/ 160 w 182"/>
                <a:gd name="T13" fmla="*/ 97 h 98"/>
                <a:gd name="T14" fmla="*/ 153 w 182"/>
                <a:gd name="T15" fmla="*/ 9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153" y="96"/>
                  </a:moveTo>
                  <a:lnTo>
                    <a:pt x="14" y="38"/>
                  </a:lnTo>
                  <a:cubicBezTo>
                    <a:pt x="4" y="34"/>
                    <a:pt x="0" y="23"/>
                    <a:pt x="4" y="14"/>
                  </a:cubicBezTo>
                  <a:cubicBezTo>
                    <a:pt x="8" y="5"/>
                    <a:pt x="18" y="0"/>
                    <a:pt x="28" y="4"/>
                  </a:cubicBezTo>
                  <a:lnTo>
                    <a:pt x="167" y="62"/>
                  </a:lnTo>
                  <a:cubicBezTo>
                    <a:pt x="177" y="66"/>
                    <a:pt x="181" y="76"/>
                    <a:pt x="178" y="86"/>
                  </a:cubicBezTo>
                  <a:cubicBezTo>
                    <a:pt x="175" y="93"/>
                    <a:pt x="168" y="97"/>
                    <a:pt x="160" y="97"/>
                  </a:cubicBezTo>
                  <a:cubicBezTo>
                    <a:pt x="158" y="97"/>
                    <a:pt x="156" y="97"/>
                    <a:pt x="153" y="9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0" name="Freeform 161">
              <a:extLst>
                <a:ext uri="{FF2B5EF4-FFF2-40B4-BE49-F238E27FC236}">
                  <a16:creationId xmlns:a16="http://schemas.microsoft.com/office/drawing/2014/main" id="{877CE1D6-9D8A-4AC5-BDE2-7B516D33D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1898650"/>
              <a:ext cx="65088" cy="34925"/>
            </a:xfrm>
            <a:custGeom>
              <a:avLst/>
              <a:gdLst>
                <a:gd name="T0" fmla="*/ 154 w 183"/>
                <a:gd name="T1" fmla="*/ 95 h 98"/>
                <a:gd name="T2" fmla="*/ 14 w 183"/>
                <a:gd name="T3" fmla="*/ 38 h 98"/>
                <a:gd name="T4" fmla="*/ 4 w 183"/>
                <a:gd name="T5" fmla="*/ 14 h 98"/>
                <a:gd name="T6" fmla="*/ 28 w 183"/>
                <a:gd name="T7" fmla="*/ 4 h 98"/>
                <a:gd name="T8" fmla="*/ 168 w 183"/>
                <a:gd name="T9" fmla="*/ 61 h 98"/>
                <a:gd name="T10" fmla="*/ 178 w 183"/>
                <a:gd name="T11" fmla="*/ 85 h 98"/>
                <a:gd name="T12" fmla="*/ 161 w 183"/>
                <a:gd name="T13" fmla="*/ 97 h 98"/>
                <a:gd name="T14" fmla="*/ 154 w 183"/>
                <a:gd name="T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8">
                  <a:moveTo>
                    <a:pt x="154" y="95"/>
                  </a:moveTo>
                  <a:lnTo>
                    <a:pt x="14" y="38"/>
                  </a:lnTo>
                  <a:cubicBezTo>
                    <a:pt x="5" y="34"/>
                    <a:pt x="0" y="23"/>
                    <a:pt x="4" y="14"/>
                  </a:cubicBezTo>
                  <a:cubicBezTo>
                    <a:pt x="8" y="4"/>
                    <a:pt x="19" y="0"/>
                    <a:pt x="28" y="4"/>
                  </a:cubicBezTo>
                  <a:lnTo>
                    <a:pt x="168" y="61"/>
                  </a:lnTo>
                  <a:cubicBezTo>
                    <a:pt x="177" y="65"/>
                    <a:pt x="182" y="76"/>
                    <a:pt x="178" y="85"/>
                  </a:cubicBezTo>
                  <a:cubicBezTo>
                    <a:pt x="175" y="92"/>
                    <a:pt x="168" y="97"/>
                    <a:pt x="161" y="97"/>
                  </a:cubicBezTo>
                  <a:cubicBezTo>
                    <a:pt x="158" y="97"/>
                    <a:pt x="156" y="96"/>
                    <a:pt x="154" y="95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1" name="Freeform 162">
              <a:extLst>
                <a:ext uri="{FF2B5EF4-FFF2-40B4-BE49-F238E27FC236}">
                  <a16:creationId xmlns:a16="http://schemas.microsoft.com/office/drawing/2014/main" id="{2E4B2D4D-1480-45D6-83DA-D29640895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1275" y="1917700"/>
              <a:ext cx="65088" cy="34925"/>
            </a:xfrm>
            <a:custGeom>
              <a:avLst/>
              <a:gdLst>
                <a:gd name="T0" fmla="*/ 4 w 183"/>
                <a:gd name="T1" fmla="*/ 87 h 99"/>
                <a:gd name="T2" fmla="*/ 14 w 183"/>
                <a:gd name="T3" fmla="*/ 63 h 99"/>
                <a:gd name="T4" fmla="*/ 154 w 183"/>
                <a:gd name="T5" fmla="*/ 4 h 99"/>
                <a:gd name="T6" fmla="*/ 178 w 183"/>
                <a:gd name="T7" fmla="*/ 14 h 99"/>
                <a:gd name="T8" fmla="*/ 168 w 183"/>
                <a:gd name="T9" fmla="*/ 38 h 99"/>
                <a:gd name="T10" fmla="*/ 28 w 183"/>
                <a:gd name="T11" fmla="*/ 96 h 99"/>
                <a:gd name="T12" fmla="*/ 21 w 183"/>
                <a:gd name="T13" fmla="*/ 98 h 99"/>
                <a:gd name="T14" fmla="*/ 4 w 183"/>
                <a:gd name="T15" fmla="*/ 87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99">
                  <a:moveTo>
                    <a:pt x="4" y="87"/>
                  </a:moveTo>
                  <a:cubicBezTo>
                    <a:pt x="0" y="77"/>
                    <a:pt x="5" y="66"/>
                    <a:pt x="14" y="63"/>
                  </a:cubicBezTo>
                  <a:lnTo>
                    <a:pt x="154" y="4"/>
                  </a:lnTo>
                  <a:cubicBezTo>
                    <a:pt x="163" y="0"/>
                    <a:pt x="174" y="4"/>
                    <a:pt x="178" y="14"/>
                  </a:cubicBezTo>
                  <a:cubicBezTo>
                    <a:pt x="182" y="23"/>
                    <a:pt x="177" y="34"/>
                    <a:pt x="168" y="38"/>
                  </a:cubicBezTo>
                  <a:lnTo>
                    <a:pt x="28" y="96"/>
                  </a:lnTo>
                  <a:cubicBezTo>
                    <a:pt x="26" y="97"/>
                    <a:pt x="24" y="98"/>
                    <a:pt x="21" y="98"/>
                  </a:cubicBezTo>
                  <a:cubicBezTo>
                    <a:pt x="14" y="98"/>
                    <a:pt x="7" y="94"/>
                    <a:pt x="4" y="8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2" name="Freeform 163">
              <a:extLst>
                <a:ext uri="{FF2B5EF4-FFF2-40B4-BE49-F238E27FC236}">
                  <a16:creationId xmlns:a16="http://schemas.microsoft.com/office/drawing/2014/main" id="{79DF7D0C-0ECD-431D-BA88-648C33C4F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7163" y="2371725"/>
              <a:ext cx="65087" cy="34925"/>
            </a:xfrm>
            <a:custGeom>
              <a:avLst/>
              <a:gdLst>
                <a:gd name="T0" fmla="*/ 4 w 182"/>
                <a:gd name="T1" fmla="*/ 86 h 98"/>
                <a:gd name="T2" fmla="*/ 14 w 182"/>
                <a:gd name="T3" fmla="*/ 62 h 98"/>
                <a:gd name="T4" fmla="*/ 153 w 182"/>
                <a:gd name="T5" fmla="*/ 4 h 98"/>
                <a:gd name="T6" fmla="*/ 177 w 182"/>
                <a:gd name="T7" fmla="*/ 14 h 98"/>
                <a:gd name="T8" fmla="*/ 167 w 182"/>
                <a:gd name="T9" fmla="*/ 38 h 98"/>
                <a:gd name="T10" fmla="*/ 28 w 182"/>
                <a:gd name="T11" fmla="*/ 96 h 98"/>
                <a:gd name="T12" fmla="*/ 21 w 182"/>
                <a:gd name="T13" fmla="*/ 97 h 98"/>
                <a:gd name="T14" fmla="*/ 4 w 182"/>
                <a:gd name="T15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2" h="98">
                  <a:moveTo>
                    <a:pt x="4" y="86"/>
                  </a:moveTo>
                  <a:cubicBezTo>
                    <a:pt x="0" y="77"/>
                    <a:pt x="4" y="66"/>
                    <a:pt x="14" y="62"/>
                  </a:cubicBezTo>
                  <a:lnTo>
                    <a:pt x="153" y="4"/>
                  </a:lnTo>
                  <a:cubicBezTo>
                    <a:pt x="163" y="0"/>
                    <a:pt x="174" y="5"/>
                    <a:pt x="177" y="14"/>
                  </a:cubicBezTo>
                  <a:cubicBezTo>
                    <a:pt x="181" y="23"/>
                    <a:pt x="177" y="34"/>
                    <a:pt x="167" y="38"/>
                  </a:cubicBezTo>
                  <a:lnTo>
                    <a:pt x="28" y="96"/>
                  </a:lnTo>
                  <a:cubicBezTo>
                    <a:pt x="26" y="97"/>
                    <a:pt x="23" y="97"/>
                    <a:pt x="21" y="97"/>
                  </a:cubicBezTo>
                  <a:cubicBezTo>
                    <a:pt x="14" y="97"/>
                    <a:pt x="7" y="93"/>
                    <a:pt x="4" y="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3" name="Freeform 164">
              <a:extLst>
                <a:ext uri="{FF2B5EF4-FFF2-40B4-BE49-F238E27FC236}">
                  <a16:creationId xmlns:a16="http://schemas.microsoft.com/office/drawing/2014/main" id="{791C88AA-9EAC-42D7-A0F7-FA0342D4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2706688"/>
              <a:ext cx="36512" cy="65087"/>
            </a:xfrm>
            <a:custGeom>
              <a:avLst/>
              <a:gdLst>
                <a:gd name="T0" fmla="*/ 62 w 101"/>
                <a:gd name="T1" fmla="*/ 167 h 180"/>
                <a:gd name="T2" fmla="*/ 4 w 101"/>
                <a:gd name="T3" fmla="*/ 28 h 180"/>
                <a:gd name="T4" fmla="*/ 13 w 101"/>
                <a:gd name="T5" fmla="*/ 4 h 180"/>
                <a:gd name="T6" fmla="*/ 38 w 101"/>
                <a:gd name="T7" fmla="*/ 14 h 180"/>
                <a:gd name="T8" fmla="*/ 96 w 101"/>
                <a:gd name="T9" fmla="*/ 153 h 180"/>
                <a:gd name="T10" fmla="*/ 86 w 101"/>
                <a:gd name="T11" fmla="*/ 177 h 180"/>
                <a:gd name="T12" fmla="*/ 79 w 101"/>
                <a:gd name="T13" fmla="*/ 179 h 180"/>
                <a:gd name="T14" fmla="*/ 62 w 101"/>
                <a:gd name="T15" fmla="*/ 16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7"/>
                  </a:moveTo>
                  <a:lnTo>
                    <a:pt x="4" y="28"/>
                  </a:lnTo>
                  <a:cubicBezTo>
                    <a:pt x="0" y="18"/>
                    <a:pt x="4" y="7"/>
                    <a:pt x="13" y="4"/>
                  </a:cubicBezTo>
                  <a:cubicBezTo>
                    <a:pt x="23" y="0"/>
                    <a:pt x="34" y="4"/>
                    <a:pt x="38" y="14"/>
                  </a:cubicBezTo>
                  <a:lnTo>
                    <a:pt x="96" y="153"/>
                  </a:lnTo>
                  <a:cubicBezTo>
                    <a:pt x="100" y="162"/>
                    <a:pt x="95" y="173"/>
                    <a:pt x="86" y="177"/>
                  </a:cubicBezTo>
                  <a:cubicBezTo>
                    <a:pt x="83" y="178"/>
                    <a:pt x="81" y="179"/>
                    <a:pt x="79" y="179"/>
                  </a:cubicBezTo>
                  <a:cubicBezTo>
                    <a:pt x="71" y="179"/>
                    <a:pt x="65" y="174"/>
                    <a:pt x="62" y="16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4" name="Freeform 165">
              <a:extLst>
                <a:ext uri="{FF2B5EF4-FFF2-40B4-BE49-F238E27FC236}">
                  <a16:creationId xmlns:a16="http://schemas.microsoft.com/office/drawing/2014/main" id="{E66348F0-031D-4DAF-97D7-04FCDD257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70700" y="1552575"/>
              <a:ext cx="36513" cy="65088"/>
            </a:xfrm>
            <a:custGeom>
              <a:avLst/>
              <a:gdLst>
                <a:gd name="T0" fmla="*/ 62 w 101"/>
                <a:gd name="T1" fmla="*/ 168 h 180"/>
                <a:gd name="T2" fmla="*/ 4 w 101"/>
                <a:gd name="T3" fmla="*/ 28 h 180"/>
                <a:gd name="T4" fmla="*/ 14 w 101"/>
                <a:gd name="T5" fmla="*/ 4 h 180"/>
                <a:gd name="T6" fmla="*/ 38 w 101"/>
                <a:gd name="T7" fmla="*/ 14 h 180"/>
                <a:gd name="T8" fmla="*/ 96 w 101"/>
                <a:gd name="T9" fmla="*/ 154 h 180"/>
                <a:gd name="T10" fmla="*/ 86 w 101"/>
                <a:gd name="T11" fmla="*/ 178 h 180"/>
                <a:gd name="T12" fmla="*/ 79 w 101"/>
                <a:gd name="T13" fmla="*/ 179 h 180"/>
                <a:gd name="T14" fmla="*/ 62 w 101"/>
                <a:gd name="T15" fmla="*/ 16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80">
                  <a:moveTo>
                    <a:pt x="62" y="168"/>
                  </a:moveTo>
                  <a:lnTo>
                    <a:pt x="4" y="28"/>
                  </a:lnTo>
                  <a:cubicBezTo>
                    <a:pt x="0" y="19"/>
                    <a:pt x="5" y="8"/>
                    <a:pt x="14" y="4"/>
                  </a:cubicBezTo>
                  <a:cubicBezTo>
                    <a:pt x="24" y="0"/>
                    <a:pt x="34" y="5"/>
                    <a:pt x="38" y="14"/>
                  </a:cubicBezTo>
                  <a:lnTo>
                    <a:pt x="96" y="154"/>
                  </a:lnTo>
                  <a:cubicBezTo>
                    <a:pt x="100" y="163"/>
                    <a:pt x="96" y="174"/>
                    <a:pt x="86" y="178"/>
                  </a:cubicBezTo>
                  <a:cubicBezTo>
                    <a:pt x="84" y="179"/>
                    <a:pt x="81" y="179"/>
                    <a:pt x="79" y="179"/>
                  </a:cubicBezTo>
                  <a:cubicBezTo>
                    <a:pt x="72" y="179"/>
                    <a:pt x="65" y="175"/>
                    <a:pt x="62" y="16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5" name="Freeform 166">
              <a:extLst>
                <a:ext uri="{FF2B5EF4-FFF2-40B4-BE49-F238E27FC236}">
                  <a16:creationId xmlns:a16="http://schemas.microsoft.com/office/drawing/2014/main" id="{39E724B4-84CA-444F-81E5-4B51EA685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2175" y="1524000"/>
              <a:ext cx="26988" cy="68263"/>
            </a:xfrm>
            <a:custGeom>
              <a:avLst/>
              <a:gdLst>
                <a:gd name="T0" fmla="*/ 17 w 73"/>
                <a:gd name="T1" fmla="*/ 186 h 188"/>
                <a:gd name="T2" fmla="*/ 3 w 73"/>
                <a:gd name="T3" fmla="*/ 165 h 188"/>
                <a:gd name="T4" fmla="*/ 34 w 73"/>
                <a:gd name="T5" fmla="*/ 17 h 188"/>
                <a:gd name="T6" fmla="*/ 55 w 73"/>
                <a:gd name="T7" fmla="*/ 2 h 188"/>
                <a:gd name="T8" fmla="*/ 70 w 73"/>
                <a:gd name="T9" fmla="*/ 24 h 188"/>
                <a:gd name="T10" fmla="*/ 39 w 73"/>
                <a:gd name="T11" fmla="*/ 172 h 188"/>
                <a:gd name="T12" fmla="*/ 21 w 73"/>
                <a:gd name="T13" fmla="*/ 187 h 188"/>
                <a:gd name="T14" fmla="*/ 17 w 73"/>
                <a:gd name="T15" fmla="*/ 18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188">
                  <a:moveTo>
                    <a:pt x="17" y="186"/>
                  </a:moveTo>
                  <a:cubicBezTo>
                    <a:pt x="7" y="184"/>
                    <a:pt x="0" y="175"/>
                    <a:pt x="3" y="165"/>
                  </a:cubicBezTo>
                  <a:lnTo>
                    <a:pt x="34" y="17"/>
                  </a:lnTo>
                  <a:cubicBezTo>
                    <a:pt x="36" y="7"/>
                    <a:pt x="46" y="0"/>
                    <a:pt x="55" y="2"/>
                  </a:cubicBezTo>
                  <a:cubicBezTo>
                    <a:pt x="65" y="4"/>
                    <a:pt x="72" y="14"/>
                    <a:pt x="70" y="24"/>
                  </a:cubicBezTo>
                  <a:lnTo>
                    <a:pt x="39" y="172"/>
                  </a:lnTo>
                  <a:cubicBezTo>
                    <a:pt x="37" y="181"/>
                    <a:pt x="29" y="187"/>
                    <a:pt x="21" y="187"/>
                  </a:cubicBezTo>
                  <a:cubicBezTo>
                    <a:pt x="19" y="187"/>
                    <a:pt x="18" y="187"/>
                    <a:pt x="17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6" name="Freeform 167">
              <a:extLst>
                <a:ext uri="{FF2B5EF4-FFF2-40B4-BE49-F238E27FC236}">
                  <a16:creationId xmlns:a16="http://schemas.microsoft.com/office/drawing/2014/main" id="{337A5646-3FC8-440F-A3A9-9940A301D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5950" y="2733675"/>
              <a:ext cx="25400" cy="66675"/>
            </a:xfrm>
            <a:custGeom>
              <a:avLst/>
              <a:gdLst>
                <a:gd name="T0" fmla="*/ 16 w 72"/>
                <a:gd name="T1" fmla="*/ 186 h 187"/>
                <a:gd name="T2" fmla="*/ 2 w 72"/>
                <a:gd name="T3" fmla="*/ 164 h 187"/>
                <a:gd name="T4" fmla="*/ 33 w 72"/>
                <a:gd name="T5" fmla="*/ 16 h 187"/>
                <a:gd name="T6" fmla="*/ 55 w 72"/>
                <a:gd name="T7" fmla="*/ 2 h 187"/>
                <a:gd name="T8" fmla="*/ 69 w 72"/>
                <a:gd name="T9" fmla="*/ 24 h 187"/>
                <a:gd name="T10" fmla="*/ 38 w 72"/>
                <a:gd name="T11" fmla="*/ 172 h 187"/>
                <a:gd name="T12" fmla="*/ 20 w 72"/>
                <a:gd name="T13" fmla="*/ 186 h 187"/>
                <a:gd name="T14" fmla="*/ 16 w 72"/>
                <a:gd name="T15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87">
                  <a:moveTo>
                    <a:pt x="16" y="186"/>
                  </a:moveTo>
                  <a:cubicBezTo>
                    <a:pt x="6" y="184"/>
                    <a:pt x="0" y="174"/>
                    <a:pt x="2" y="164"/>
                  </a:cubicBezTo>
                  <a:lnTo>
                    <a:pt x="33" y="16"/>
                  </a:lnTo>
                  <a:cubicBezTo>
                    <a:pt x="35" y="6"/>
                    <a:pt x="45" y="0"/>
                    <a:pt x="55" y="2"/>
                  </a:cubicBezTo>
                  <a:cubicBezTo>
                    <a:pt x="65" y="4"/>
                    <a:pt x="71" y="14"/>
                    <a:pt x="69" y="24"/>
                  </a:cubicBezTo>
                  <a:lnTo>
                    <a:pt x="38" y="172"/>
                  </a:lnTo>
                  <a:cubicBezTo>
                    <a:pt x="36" y="180"/>
                    <a:pt x="29" y="186"/>
                    <a:pt x="20" y="186"/>
                  </a:cubicBezTo>
                  <a:cubicBezTo>
                    <a:pt x="19" y="186"/>
                    <a:pt x="17" y="186"/>
                    <a:pt x="16" y="186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7" name="Freeform 168">
              <a:extLst>
                <a:ext uri="{FF2B5EF4-FFF2-40B4-BE49-F238E27FC236}">
                  <a16:creationId xmlns:a16="http://schemas.microsoft.com/office/drawing/2014/main" id="{24C99C5E-A062-46CE-8FF5-13D571052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2289175"/>
              <a:ext cx="68262" cy="25400"/>
            </a:xfrm>
            <a:custGeom>
              <a:avLst/>
              <a:gdLst>
                <a:gd name="T0" fmla="*/ 164 w 189"/>
                <a:gd name="T1" fmla="*/ 69 h 70"/>
                <a:gd name="T2" fmla="*/ 16 w 189"/>
                <a:gd name="T3" fmla="*/ 38 h 70"/>
                <a:gd name="T4" fmla="*/ 2 w 189"/>
                <a:gd name="T5" fmla="*/ 16 h 70"/>
                <a:gd name="T6" fmla="*/ 23 w 189"/>
                <a:gd name="T7" fmla="*/ 2 h 70"/>
                <a:gd name="T8" fmla="*/ 171 w 189"/>
                <a:gd name="T9" fmla="*/ 33 h 70"/>
                <a:gd name="T10" fmla="*/ 186 w 189"/>
                <a:gd name="T11" fmla="*/ 55 h 70"/>
                <a:gd name="T12" fmla="*/ 168 w 189"/>
                <a:gd name="T13" fmla="*/ 69 h 70"/>
                <a:gd name="T14" fmla="*/ 164 w 189"/>
                <a:gd name="T1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0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6"/>
                    <a:pt x="2" y="16"/>
                  </a:cubicBezTo>
                  <a:cubicBezTo>
                    <a:pt x="4" y="6"/>
                    <a:pt x="14" y="0"/>
                    <a:pt x="23" y="2"/>
                  </a:cubicBezTo>
                  <a:lnTo>
                    <a:pt x="171" y="33"/>
                  </a:lnTo>
                  <a:cubicBezTo>
                    <a:pt x="181" y="35"/>
                    <a:pt x="188" y="45"/>
                    <a:pt x="186" y="55"/>
                  </a:cubicBezTo>
                  <a:cubicBezTo>
                    <a:pt x="184" y="63"/>
                    <a:pt x="176" y="69"/>
                    <a:pt x="168" y="69"/>
                  </a:cubicBezTo>
                  <a:cubicBezTo>
                    <a:pt x="166" y="69"/>
                    <a:pt x="165" y="69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8" name="Freeform 169">
              <a:extLst>
                <a:ext uri="{FF2B5EF4-FFF2-40B4-BE49-F238E27FC236}">
                  <a16:creationId xmlns:a16="http://schemas.microsoft.com/office/drawing/2014/main" id="{1A6EF207-CE72-40C5-ABE3-447A03F5A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8588" y="2011363"/>
              <a:ext cx="68262" cy="25400"/>
            </a:xfrm>
            <a:custGeom>
              <a:avLst/>
              <a:gdLst>
                <a:gd name="T0" fmla="*/ 164 w 189"/>
                <a:gd name="T1" fmla="*/ 69 h 71"/>
                <a:gd name="T2" fmla="*/ 16 w 189"/>
                <a:gd name="T3" fmla="*/ 38 h 71"/>
                <a:gd name="T4" fmla="*/ 2 w 189"/>
                <a:gd name="T5" fmla="*/ 17 h 71"/>
                <a:gd name="T6" fmla="*/ 24 w 189"/>
                <a:gd name="T7" fmla="*/ 2 h 71"/>
                <a:gd name="T8" fmla="*/ 172 w 189"/>
                <a:gd name="T9" fmla="*/ 33 h 71"/>
                <a:gd name="T10" fmla="*/ 186 w 189"/>
                <a:gd name="T11" fmla="*/ 55 h 71"/>
                <a:gd name="T12" fmla="*/ 168 w 189"/>
                <a:gd name="T13" fmla="*/ 70 h 71"/>
                <a:gd name="T14" fmla="*/ 164 w 189"/>
                <a:gd name="T15" fmla="*/ 6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71">
                  <a:moveTo>
                    <a:pt x="164" y="69"/>
                  </a:moveTo>
                  <a:lnTo>
                    <a:pt x="16" y="38"/>
                  </a:lnTo>
                  <a:cubicBezTo>
                    <a:pt x="6" y="36"/>
                    <a:pt x="0" y="27"/>
                    <a:pt x="2" y="17"/>
                  </a:cubicBezTo>
                  <a:cubicBezTo>
                    <a:pt x="4" y="7"/>
                    <a:pt x="14" y="0"/>
                    <a:pt x="24" y="2"/>
                  </a:cubicBezTo>
                  <a:lnTo>
                    <a:pt x="172" y="33"/>
                  </a:lnTo>
                  <a:cubicBezTo>
                    <a:pt x="182" y="35"/>
                    <a:pt x="188" y="45"/>
                    <a:pt x="186" y="55"/>
                  </a:cubicBezTo>
                  <a:cubicBezTo>
                    <a:pt x="184" y="64"/>
                    <a:pt x="176" y="70"/>
                    <a:pt x="168" y="70"/>
                  </a:cubicBezTo>
                  <a:cubicBezTo>
                    <a:pt x="167" y="70"/>
                    <a:pt x="165" y="70"/>
                    <a:pt x="164" y="69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599" name="Freeform 170">
              <a:extLst>
                <a:ext uri="{FF2B5EF4-FFF2-40B4-BE49-F238E27FC236}">
                  <a16:creationId xmlns:a16="http://schemas.microsoft.com/office/drawing/2014/main" id="{22F526C9-D0BF-4F44-83A3-23A3DD6A3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12063" y="1811338"/>
              <a:ext cx="60325" cy="44450"/>
            </a:xfrm>
            <a:custGeom>
              <a:avLst/>
              <a:gdLst>
                <a:gd name="T0" fmla="*/ 5 w 169"/>
                <a:gd name="T1" fmla="*/ 114 h 123"/>
                <a:gd name="T2" fmla="*/ 11 w 169"/>
                <a:gd name="T3" fmla="*/ 88 h 123"/>
                <a:gd name="T4" fmla="*/ 137 w 169"/>
                <a:gd name="T5" fmla="*/ 6 h 123"/>
                <a:gd name="T6" fmla="*/ 163 w 169"/>
                <a:gd name="T7" fmla="*/ 11 h 123"/>
                <a:gd name="T8" fmla="*/ 157 w 169"/>
                <a:gd name="T9" fmla="*/ 36 h 123"/>
                <a:gd name="T10" fmla="*/ 31 w 169"/>
                <a:gd name="T11" fmla="*/ 119 h 123"/>
                <a:gd name="T12" fmla="*/ 21 w 169"/>
                <a:gd name="T13" fmla="*/ 122 h 123"/>
                <a:gd name="T14" fmla="*/ 5 w 169"/>
                <a:gd name="T15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23">
                  <a:moveTo>
                    <a:pt x="5" y="114"/>
                  </a:moveTo>
                  <a:cubicBezTo>
                    <a:pt x="0" y="105"/>
                    <a:pt x="2" y="94"/>
                    <a:pt x="11" y="88"/>
                  </a:cubicBezTo>
                  <a:lnTo>
                    <a:pt x="137" y="6"/>
                  </a:lnTo>
                  <a:cubicBezTo>
                    <a:pt x="145" y="0"/>
                    <a:pt x="157" y="2"/>
                    <a:pt x="163" y="11"/>
                  </a:cubicBezTo>
                  <a:cubicBezTo>
                    <a:pt x="168" y="19"/>
                    <a:pt x="166" y="31"/>
                    <a:pt x="157" y="36"/>
                  </a:cubicBezTo>
                  <a:lnTo>
                    <a:pt x="31" y="119"/>
                  </a:lnTo>
                  <a:cubicBezTo>
                    <a:pt x="28" y="121"/>
                    <a:pt x="24" y="122"/>
                    <a:pt x="21" y="122"/>
                  </a:cubicBezTo>
                  <a:cubicBezTo>
                    <a:pt x="15" y="122"/>
                    <a:pt x="9" y="119"/>
                    <a:pt x="5" y="114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0" name="Freeform 171">
              <a:extLst>
                <a:ext uri="{FF2B5EF4-FFF2-40B4-BE49-F238E27FC236}">
                  <a16:creationId xmlns:a16="http://schemas.microsoft.com/office/drawing/2014/main" id="{A1C20253-6FB4-4ACE-8A16-B2223D044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1138" y="2470150"/>
              <a:ext cx="61912" cy="44450"/>
            </a:xfrm>
            <a:custGeom>
              <a:avLst/>
              <a:gdLst>
                <a:gd name="T0" fmla="*/ 6 w 170"/>
                <a:gd name="T1" fmla="*/ 113 h 123"/>
                <a:gd name="T2" fmla="*/ 11 w 170"/>
                <a:gd name="T3" fmla="*/ 88 h 123"/>
                <a:gd name="T4" fmla="*/ 138 w 170"/>
                <a:gd name="T5" fmla="*/ 5 h 123"/>
                <a:gd name="T6" fmla="*/ 163 w 170"/>
                <a:gd name="T7" fmla="*/ 11 h 123"/>
                <a:gd name="T8" fmla="*/ 158 w 170"/>
                <a:gd name="T9" fmla="*/ 36 h 123"/>
                <a:gd name="T10" fmla="*/ 32 w 170"/>
                <a:gd name="T11" fmla="*/ 119 h 123"/>
                <a:gd name="T12" fmla="*/ 21 w 170"/>
                <a:gd name="T13" fmla="*/ 122 h 123"/>
                <a:gd name="T14" fmla="*/ 6 w 170"/>
                <a:gd name="T15" fmla="*/ 1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23">
                  <a:moveTo>
                    <a:pt x="6" y="113"/>
                  </a:moveTo>
                  <a:cubicBezTo>
                    <a:pt x="0" y="105"/>
                    <a:pt x="3" y="94"/>
                    <a:pt x="11" y="88"/>
                  </a:cubicBezTo>
                  <a:lnTo>
                    <a:pt x="138" y="5"/>
                  </a:lnTo>
                  <a:cubicBezTo>
                    <a:pt x="146" y="0"/>
                    <a:pt x="158" y="2"/>
                    <a:pt x="163" y="11"/>
                  </a:cubicBezTo>
                  <a:cubicBezTo>
                    <a:pt x="169" y="19"/>
                    <a:pt x="167" y="31"/>
                    <a:pt x="158" y="36"/>
                  </a:cubicBezTo>
                  <a:lnTo>
                    <a:pt x="32" y="119"/>
                  </a:lnTo>
                  <a:cubicBezTo>
                    <a:pt x="28" y="121"/>
                    <a:pt x="25" y="122"/>
                    <a:pt x="21" y="122"/>
                  </a:cubicBezTo>
                  <a:cubicBezTo>
                    <a:pt x="15" y="122"/>
                    <a:pt x="10" y="119"/>
                    <a:pt x="6" y="113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1" name="Freeform 172">
              <a:extLst>
                <a:ext uri="{FF2B5EF4-FFF2-40B4-BE49-F238E27FC236}">
                  <a16:creationId xmlns:a16="http://schemas.microsoft.com/office/drawing/2014/main" id="{C73D934E-507D-41BB-B0D1-B367CE1AA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23150" y="2657475"/>
              <a:ext cx="46038" cy="60325"/>
            </a:xfrm>
            <a:custGeom>
              <a:avLst/>
              <a:gdLst>
                <a:gd name="T0" fmla="*/ 89 w 126"/>
                <a:gd name="T1" fmla="*/ 158 h 167"/>
                <a:gd name="T2" fmla="*/ 6 w 126"/>
                <a:gd name="T3" fmla="*/ 31 h 167"/>
                <a:gd name="T4" fmla="*/ 11 w 126"/>
                <a:gd name="T5" fmla="*/ 6 h 167"/>
                <a:gd name="T6" fmla="*/ 37 w 126"/>
                <a:gd name="T7" fmla="*/ 11 h 167"/>
                <a:gd name="T8" fmla="*/ 119 w 126"/>
                <a:gd name="T9" fmla="*/ 138 h 167"/>
                <a:gd name="T10" fmla="*/ 114 w 126"/>
                <a:gd name="T11" fmla="*/ 163 h 167"/>
                <a:gd name="T12" fmla="*/ 104 w 126"/>
                <a:gd name="T13" fmla="*/ 166 h 167"/>
                <a:gd name="T14" fmla="*/ 89 w 126"/>
                <a:gd name="T15" fmla="*/ 15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67">
                  <a:moveTo>
                    <a:pt x="89" y="158"/>
                  </a:moveTo>
                  <a:lnTo>
                    <a:pt x="6" y="31"/>
                  </a:lnTo>
                  <a:cubicBezTo>
                    <a:pt x="0" y="23"/>
                    <a:pt x="3" y="11"/>
                    <a:pt x="11" y="6"/>
                  </a:cubicBezTo>
                  <a:cubicBezTo>
                    <a:pt x="20" y="0"/>
                    <a:pt x="31" y="2"/>
                    <a:pt x="37" y="11"/>
                  </a:cubicBezTo>
                  <a:lnTo>
                    <a:pt x="119" y="138"/>
                  </a:lnTo>
                  <a:cubicBezTo>
                    <a:pt x="125" y="146"/>
                    <a:pt x="123" y="157"/>
                    <a:pt x="114" y="163"/>
                  </a:cubicBezTo>
                  <a:cubicBezTo>
                    <a:pt x="111" y="165"/>
                    <a:pt x="107" y="166"/>
                    <a:pt x="104" y="166"/>
                  </a:cubicBezTo>
                  <a:cubicBezTo>
                    <a:pt x="98" y="166"/>
                    <a:pt x="92" y="163"/>
                    <a:pt x="89" y="158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2" name="Freeform 173">
              <a:extLst>
                <a:ext uri="{FF2B5EF4-FFF2-40B4-BE49-F238E27FC236}">
                  <a16:creationId xmlns:a16="http://schemas.microsoft.com/office/drawing/2014/main" id="{B10F54F7-D841-4595-88C2-AABEA3DD8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4338" y="1606550"/>
              <a:ext cx="44450" cy="60325"/>
            </a:xfrm>
            <a:custGeom>
              <a:avLst/>
              <a:gdLst>
                <a:gd name="T0" fmla="*/ 88 w 125"/>
                <a:gd name="T1" fmla="*/ 157 h 167"/>
                <a:gd name="T2" fmla="*/ 5 w 125"/>
                <a:gd name="T3" fmla="*/ 31 h 167"/>
                <a:gd name="T4" fmla="*/ 11 w 125"/>
                <a:gd name="T5" fmla="*/ 5 h 167"/>
                <a:gd name="T6" fmla="*/ 36 w 125"/>
                <a:gd name="T7" fmla="*/ 11 h 167"/>
                <a:gd name="T8" fmla="*/ 119 w 125"/>
                <a:gd name="T9" fmla="*/ 137 h 167"/>
                <a:gd name="T10" fmla="*/ 113 w 125"/>
                <a:gd name="T11" fmla="*/ 163 h 167"/>
                <a:gd name="T12" fmla="*/ 103 w 125"/>
                <a:gd name="T13" fmla="*/ 166 h 167"/>
                <a:gd name="T14" fmla="*/ 88 w 125"/>
                <a:gd name="T15" fmla="*/ 15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7">
                  <a:moveTo>
                    <a:pt x="88" y="157"/>
                  </a:moveTo>
                  <a:lnTo>
                    <a:pt x="5" y="31"/>
                  </a:lnTo>
                  <a:cubicBezTo>
                    <a:pt x="0" y="22"/>
                    <a:pt x="2" y="11"/>
                    <a:pt x="11" y="5"/>
                  </a:cubicBezTo>
                  <a:cubicBezTo>
                    <a:pt x="19" y="0"/>
                    <a:pt x="30" y="2"/>
                    <a:pt x="36" y="11"/>
                  </a:cubicBezTo>
                  <a:lnTo>
                    <a:pt x="119" y="137"/>
                  </a:lnTo>
                  <a:cubicBezTo>
                    <a:pt x="124" y="146"/>
                    <a:pt x="122" y="157"/>
                    <a:pt x="113" y="163"/>
                  </a:cubicBezTo>
                  <a:cubicBezTo>
                    <a:pt x="110" y="165"/>
                    <a:pt x="107" y="166"/>
                    <a:pt x="103" y="166"/>
                  </a:cubicBezTo>
                  <a:cubicBezTo>
                    <a:pt x="97" y="166"/>
                    <a:pt x="91" y="163"/>
                    <a:pt x="88" y="157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3" name="Freeform 174">
              <a:extLst>
                <a:ext uri="{FF2B5EF4-FFF2-40B4-BE49-F238E27FC236}">
                  <a16:creationId xmlns:a16="http://schemas.microsoft.com/office/drawing/2014/main" id="{D74F48D4-58E8-4178-B509-E8928DC34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1725" y="1627188"/>
              <a:ext cx="46038" cy="60325"/>
            </a:xfrm>
            <a:custGeom>
              <a:avLst/>
              <a:gdLst>
                <a:gd name="T0" fmla="*/ 11 w 128"/>
                <a:gd name="T1" fmla="*/ 161 h 166"/>
                <a:gd name="T2" fmla="*/ 6 w 128"/>
                <a:gd name="T3" fmla="*/ 136 h 166"/>
                <a:gd name="T4" fmla="*/ 91 w 128"/>
                <a:gd name="T5" fmla="*/ 11 h 166"/>
                <a:gd name="T6" fmla="*/ 117 w 128"/>
                <a:gd name="T7" fmla="*/ 6 h 166"/>
                <a:gd name="T8" fmla="*/ 122 w 128"/>
                <a:gd name="T9" fmla="*/ 31 h 166"/>
                <a:gd name="T10" fmla="*/ 37 w 128"/>
                <a:gd name="T11" fmla="*/ 156 h 166"/>
                <a:gd name="T12" fmla="*/ 21 w 128"/>
                <a:gd name="T13" fmla="*/ 165 h 166"/>
                <a:gd name="T14" fmla="*/ 11 w 128"/>
                <a:gd name="T15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6">
                  <a:moveTo>
                    <a:pt x="11" y="161"/>
                  </a:moveTo>
                  <a:cubicBezTo>
                    <a:pt x="3" y="156"/>
                    <a:pt x="0" y="144"/>
                    <a:pt x="6" y="136"/>
                  </a:cubicBezTo>
                  <a:lnTo>
                    <a:pt x="91" y="11"/>
                  </a:lnTo>
                  <a:cubicBezTo>
                    <a:pt x="97" y="2"/>
                    <a:pt x="108" y="0"/>
                    <a:pt x="117" y="6"/>
                  </a:cubicBezTo>
                  <a:cubicBezTo>
                    <a:pt x="125" y="12"/>
                    <a:pt x="127" y="23"/>
                    <a:pt x="122" y="31"/>
                  </a:cubicBezTo>
                  <a:lnTo>
                    <a:pt x="37" y="156"/>
                  </a:lnTo>
                  <a:cubicBezTo>
                    <a:pt x="33" y="162"/>
                    <a:pt x="27" y="165"/>
                    <a:pt x="21" y="165"/>
                  </a:cubicBezTo>
                  <a:cubicBezTo>
                    <a:pt x="18" y="165"/>
                    <a:pt x="14" y="164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4" name="Freeform 175">
              <a:extLst>
                <a:ext uri="{FF2B5EF4-FFF2-40B4-BE49-F238E27FC236}">
                  <a16:creationId xmlns:a16="http://schemas.microsoft.com/office/drawing/2014/main" id="{B5C276FA-89FA-4170-B587-0ED266706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5763" y="2638425"/>
              <a:ext cx="46037" cy="58738"/>
            </a:xfrm>
            <a:custGeom>
              <a:avLst/>
              <a:gdLst>
                <a:gd name="T0" fmla="*/ 11 w 128"/>
                <a:gd name="T1" fmla="*/ 161 h 165"/>
                <a:gd name="T2" fmla="*/ 6 w 128"/>
                <a:gd name="T3" fmla="*/ 135 h 165"/>
                <a:gd name="T4" fmla="*/ 91 w 128"/>
                <a:gd name="T5" fmla="*/ 10 h 165"/>
                <a:gd name="T6" fmla="*/ 117 w 128"/>
                <a:gd name="T7" fmla="*/ 5 h 165"/>
                <a:gd name="T8" fmla="*/ 121 w 128"/>
                <a:gd name="T9" fmla="*/ 31 h 165"/>
                <a:gd name="T10" fmla="*/ 36 w 128"/>
                <a:gd name="T11" fmla="*/ 156 h 165"/>
                <a:gd name="T12" fmla="*/ 21 w 128"/>
                <a:gd name="T13" fmla="*/ 164 h 165"/>
                <a:gd name="T14" fmla="*/ 11 w 128"/>
                <a:gd name="T15" fmla="*/ 16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65">
                  <a:moveTo>
                    <a:pt x="11" y="161"/>
                  </a:moveTo>
                  <a:cubicBezTo>
                    <a:pt x="2" y="155"/>
                    <a:pt x="0" y="143"/>
                    <a:pt x="6" y="135"/>
                  </a:cubicBezTo>
                  <a:lnTo>
                    <a:pt x="91" y="10"/>
                  </a:lnTo>
                  <a:cubicBezTo>
                    <a:pt x="97" y="2"/>
                    <a:pt x="108" y="0"/>
                    <a:pt x="117" y="5"/>
                  </a:cubicBezTo>
                  <a:cubicBezTo>
                    <a:pt x="125" y="11"/>
                    <a:pt x="127" y="22"/>
                    <a:pt x="121" y="31"/>
                  </a:cubicBezTo>
                  <a:lnTo>
                    <a:pt x="36" y="156"/>
                  </a:lnTo>
                  <a:cubicBezTo>
                    <a:pt x="33" y="161"/>
                    <a:pt x="27" y="164"/>
                    <a:pt x="21" y="164"/>
                  </a:cubicBezTo>
                  <a:cubicBezTo>
                    <a:pt x="18" y="164"/>
                    <a:pt x="14" y="163"/>
                    <a:pt x="11" y="16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5" name="Freeform 176">
              <a:extLst>
                <a:ext uri="{FF2B5EF4-FFF2-40B4-BE49-F238E27FC236}">
                  <a16:creationId xmlns:a16="http://schemas.microsoft.com/office/drawing/2014/main" id="{8B474D6C-3217-481E-8D04-C3DE893F2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93013" y="2498725"/>
              <a:ext cx="60325" cy="44450"/>
            </a:xfrm>
            <a:custGeom>
              <a:avLst/>
              <a:gdLst>
                <a:gd name="T0" fmla="*/ 136 w 168"/>
                <a:gd name="T1" fmla="*/ 121 h 125"/>
                <a:gd name="T2" fmla="*/ 11 w 168"/>
                <a:gd name="T3" fmla="*/ 36 h 125"/>
                <a:gd name="T4" fmla="*/ 6 w 168"/>
                <a:gd name="T5" fmla="*/ 10 h 125"/>
                <a:gd name="T6" fmla="*/ 31 w 168"/>
                <a:gd name="T7" fmla="*/ 6 h 125"/>
                <a:gd name="T8" fmla="*/ 156 w 168"/>
                <a:gd name="T9" fmla="*/ 91 h 125"/>
                <a:gd name="T10" fmla="*/ 161 w 168"/>
                <a:gd name="T11" fmla="*/ 116 h 125"/>
                <a:gd name="T12" fmla="*/ 146 w 168"/>
                <a:gd name="T13" fmla="*/ 124 h 125"/>
                <a:gd name="T14" fmla="*/ 136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6" y="121"/>
                  </a:moveTo>
                  <a:lnTo>
                    <a:pt x="11" y="36"/>
                  </a:lnTo>
                  <a:cubicBezTo>
                    <a:pt x="2" y="30"/>
                    <a:pt x="0" y="19"/>
                    <a:pt x="6" y="10"/>
                  </a:cubicBezTo>
                  <a:cubicBezTo>
                    <a:pt x="11" y="2"/>
                    <a:pt x="23" y="0"/>
                    <a:pt x="31" y="6"/>
                  </a:cubicBezTo>
                  <a:lnTo>
                    <a:pt x="156" y="91"/>
                  </a:lnTo>
                  <a:cubicBezTo>
                    <a:pt x="165" y="96"/>
                    <a:pt x="167" y="108"/>
                    <a:pt x="161" y="116"/>
                  </a:cubicBezTo>
                  <a:cubicBezTo>
                    <a:pt x="158" y="121"/>
                    <a:pt x="152" y="124"/>
                    <a:pt x="146" y="124"/>
                  </a:cubicBezTo>
                  <a:cubicBezTo>
                    <a:pt x="142" y="124"/>
                    <a:pt x="139" y="123"/>
                    <a:pt x="136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6" name="Freeform 177">
              <a:extLst>
                <a:ext uri="{FF2B5EF4-FFF2-40B4-BE49-F238E27FC236}">
                  <a16:creationId xmlns:a16="http://schemas.microsoft.com/office/drawing/2014/main" id="{92BE8F96-80AE-4AAB-B021-CCAF3E9B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0188" y="1781175"/>
              <a:ext cx="60325" cy="44450"/>
            </a:xfrm>
            <a:custGeom>
              <a:avLst/>
              <a:gdLst>
                <a:gd name="T0" fmla="*/ 135 w 168"/>
                <a:gd name="T1" fmla="*/ 121 h 125"/>
                <a:gd name="T2" fmla="*/ 10 w 168"/>
                <a:gd name="T3" fmla="*/ 36 h 125"/>
                <a:gd name="T4" fmla="*/ 5 w 168"/>
                <a:gd name="T5" fmla="*/ 10 h 125"/>
                <a:gd name="T6" fmla="*/ 31 w 168"/>
                <a:gd name="T7" fmla="*/ 5 h 125"/>
                <a:gd name="T8" fmla="*/ 156 w 168"/>
                <a:gd name="T9" fmla="*/ 90 h 125"/>
                <a:gd name="T10" fmla="*/ 161 w 168"/>
                <a:gd name="T11" fmla="*/ 116 h 125"/>
                <a:gd name="T12" fmla="*/ 146 w 168"/>
                <a:gd name="T13" fmla="*/ 124 h 125"/>
                <a:gd name="T14" fmla="*/ 135 w 168"/>
                <a:gd name="T15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8" h="125">
                  <a:moveTo>
                    <a:pt x="135" y="121"/>
                  </a:moveTo>
                  <a:lnTo>
                    <a:pt x="10" y="36"/>
                  </a:lnTo>
                  <a:cubicBezTo>
                    <a:pt x="2" y="30"/>
                    <a:pt x="0" y="19"/>
                    <a:pt x="5" y="10"/>
                  </a:cubicBezTo>
                  <a:cubicBezTo>
                    <a:pt x="11" y="2"/>
                    <a:pt x="23" y="0"/>
                    <a:pt x="31" y="5"/>
                  </a:cubicBezTo>
                  <a:lnTo>
                    <a:pt x="156" y="90"/>
                  </a:lnTo>
                  <a:cubicBezTo>
                    <a:pt x="164" y="96"/>
                    <a:pt x="167" y="108"/>
                    <a:pt x="161" y="116"/>
                  </a:cubicBezTo>
                  <a:cubicBezTo>
                    <a:pt x="157" y="121"/>
                    <a:pt x="152" y="124"/>
                    <a:pt x="146" y="124"/>
                  </a:cubicBezTo>
                  <a:cubicBezTo>
                    <a:pt x="142" y="124"/>
                    <a:pt x="138" y="123"/>
                    <a:pt x="135" y="121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7" name="Freeform 178">
              <a:extLst>
                <a:ext uri="{FF2B5EF4-FFF2-40B4-BE49-F238E27FC236}">
                  <a16:creationId xmlns:a16="http://schemas.microsoft.com/office/drawing/2014/main" id="{E1CD6BD5-04A9-473A-B5A6-83A8A6502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2046288"/>
              <a:ext cx="68262" cy="23812"/>
            </a:xfrm>
            <a:custGeom>
              <a:avLst/>
              <a:gdLst>
                <a:gd name="T0" fmla="*/ 2 w 190"/>
                <a:gd name="T1" fmla="*/ 52 h 68"/>
                <a:gd name="T2" fmla="*/ 17 w 190"/>
                <a:gd name="T3" fmla="*/ 30 h 68"/>
                <a:gd name="T4" fmla="*/ 165 w 190"/>
                <a:gd name="T5" fmla="*/ 2 h 68"/>
                <a:gd name="T6" fmla="*/ 187 w 190"/>
                <a:gd name="T7" fmla="*/ 17 h 68"/>
                <a:gd name="T8" fmla="*/ 172 w 190"/>
                <a:gd name="T9" fmla="*/ 38 h 68"/>
                <a:gd name="T10" fmla="*/ 24 w 190"/>
                <a:gd name="T11" fmla="*/ 67 h 68"/>
                <a:gd name="T12" fmla="*/ 20 w 190"/>
                <a:gd name="T13" fmla="*/ 67 h 68"/>
                <a:gd name="T14" fmla="*/ 2 w 190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68">
                  <a:moveTo>
                    <a:pt x="2" y="52"/>
                  </a:moveTo>
                  <a:cubicBezTo>
                    <a:pt x="0" y="42"/>
                    <a:pt x="7" y="32"/>
                    <a:pt x="17" y="30"/>
                  </a:cubicBezTo>
                  <a:lnTo>
                    <a:pt x="165" y="2"/>
                  </a:lnTo>
                  <a:cubicBezTo>
                    <a:pt x="175" y="0"/>
                    <a:pt x="185" y="7"/>
                    <a:pt x="187" y="17"/>
                  </a:cubicBezTo>
                  <a:cubicBezTo>
                    <a:pt x="189" y="27"/>
                    <a:pt x="182" y="36"/>
                    <a:pt x="172" y="38"/>
                  </a:cubicBezTo>
                  <a:lnTo>
                    <a:pt x="24" y="67"/>
                  </a:lnTo>
                  <a:cubicBezTo>
                    <a:pt x="23" y="67"/>
                    <a:pt x="21" y="67"/>
                    <a:pt x="20" y="67"/>
                  </a:cubicBezTo>
                  <a:cubicBezTo>
                    <a:pt x="12" y="67"/>
                    <a:pt x="4" y="61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8" name="Freeform 179">
              <a:extLst>
                <a:ext uri="{FF2B5EF4-FFF2-40B4-BE49-F238E27FC236}">
                  <a16:creationId xmlns:a16="http://schemas.microsoft.com/office/drawing/2014/main" id="{60DFB49E-1CBC-4639-B63B-76434942A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2238" y="2254250"/>
              <a:ext cx="68262" cy="23813"/>
            </a:xfrm>
            <a:custGeom>
              <a:avLst/>
              <a:gdLst>
                <a:gd name="T0" fmla="*/ 2 w 189"/>
                <a:gd name="T1" fmla="*/ 52 h 68"/>
                <a:gd name="T2" fmla="*/ 16 w 189"/>
                <a:gd name="T3" fmla="*/ 30 h 68"/>
                <a:gd name="T4" fmla="*/ 165 w 189"/>
                <a:gd name="T5" fmla="*/ 2 h 68"/>
                <a:gd name="T6" fmla="*/ 186 w 189"/>
                <a:gd name="T7" fmla="*/ 16 h 68"/>
                <a:gd name="T8" fmla="*/ 172 w 189"/>
                <a:gd name="T9" fmla="*/ 38 h 68"/>
                <a:gd name="T10" fmla="*/ 23 w 189"/>
                <a:gd name="T11" fmla="*/ 66 h 68"/>
                <a:gd name="T12" fmla="*/ 20 w 189"/>
                <a:gd name="T13" fmla="*/ 67 h 68"/>
                <a:gd name="T14" fmla="*/ 2 w 189"/>
                <a:gd name="T15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9" h="68">
                  <a:moveTo>
                    <a:pt x="2" y="52"/>
                  </a:moveTo>
                  <a:cubicBezTo>
                    <a:pt x="0" y="42"/>
                    <a:pt x="6" y="32"/>
                    <a:pt x="16" y="30"/>
                  </a:cubicBezTo>
                  <a:lnTo>
                    <a:pt x="165" y="2"/>
                  </a:lnTo>
                  <a:cubicBezTo>
                    <a:pt x="175" y="0"/>
                    <a:pt x="184" y="6"/>
                    <a:pt x="186" y="16"/>
                  </a:cubicBezTo>
                  <a:cubicBezTo>
                    <a:pt x="188" y="26"/>
                    <a:pt x="182" y="36"/>
                    <a:pt x="172" y="38"/>
                  </a:cubicBezTo>
                  <a:lnTo>
                    <a:pt x="23" y="66"/>
                  </a:lnTo>
                  <a:cubicBezTo>
                    <a:pt x="22" y="66"/>
                    <a:pt x="21" y="67"/>
                    <a:pt x="20" y="67"/>
                  </a:cubicBezTo>
                  <a:cubicBezTo>
                    <a:pt x="11" y="67"/>
                    <a:pt x="3" y="60"/>
                    <a:pt x="2" y="5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09" name="Freeform 180">
              <a:extLst>
                <a:ext uri="{FF2B5EF4-FFF2-40B4-BE49-F238E27FC236}">
                  <a16:creationId xmlns:a16="http://schemas.microsoft.com/office/drawing/2014/main" id="{299E2AA1-1E80-4E8D-9BF7-56470F518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2740025"/>
              <a:ext cx="25400" cy="68263"/>
            </a:xfrm>
            <a:custGeom>
              <a:avLst/>
              <a:gdLst>
                <a:gd name="T0" fmla="*/ 31 w 70"/>
                <a:gd name="T1" fmla="*/ 172 h 188"/>
                <a:gd name="T2" fmla="*/ 2 w 70"/>
                <a:gd name="T3" fmla="*/ 23 h 188"/>
                <a:gd name="T4" fmla="*/ 17 w 70"/>
                <a:gd name="T5" fmla="*/ 2 h 188"/>
                <a:gd name="T6" fmla="*/ 39 w 70"/>
                <a:gd name="T7" fmla="*/ 16 h 188"/>
                <a:gd name="T8" fmla="*/ 67 w 70"/>
                <a:gd name="T9" fmla="*/ 165 h 188"/>
                <a:gd name="T10" fmla="*/ 52 w 70"/>
                <a:gd name="T11" fmla="*/ 186 h 188"/>
                <a:gd name="T12" fmla="*/ 49 w 70"/>
                <a:gd name="T13" fmla="*/ 187 h 188"/>
                <a:gd name="T14" fmla="*/ 31 w 70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188">
                  <a:moveTo>
                    <a:pt x="31" y="172"/>
                  </a:moveTo>
                  <a:lnTo>
                    <a:pt x="2" y="23"/>
                  </a:lnTo>
                  <a:cubicBezTo>
                    <a:pt x="0" y="13"/>
                    <a:pt x="7" y="4"/>
                    <a:pt x="17" y="2"/>
                  </a:cubicBezTo>
                  <a:cubicBezTo>
                    <a:pt x="27" y="0"/>
                    <a:pt x="37" y="6"/>
                    <a:pt x="39" y="16"/>
                  </a:cubicBezTo>
                  <a:lnTo>
                    <a:pt x="67" y="165"/>
                  </a:lnTo>
                  <a:cubicBezTo>
                    <a:pt x="69" y="175"/>
                    <a:pt x="62" y="184"/>
                    <a:pt x="52" y="186"/>
                  </a:cubicBezTo>
                  <a:cubicBezTo>
                    <a:pt x="51" y="187"/>
                    <a:pt x="50" y="187"/>
                    <a:pt x="49" y="187"/>
                  </a:cubicBezTo>
                  <a:cubicBezTo>
                    <a:pt x="40" y="187"/>
                    <a:pt x="32" y="180"/>
                    <a:pt x="31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0" name="Freeform 181">
              <a:extLst>
                <a:ext uri="{FF2B5EF4-FFF2-40B4-BE49-F238E27FC236}">
                  <a16:creationId xmlns:a16="http://schemas.microsoft.com/office/drawing/2014/main" id="{A660E491-A566-42CE-9466-D2C33A5A6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0875" y="1517650"/>
              <a:ext cx="25400" cy="68263"/>
            </a:xfrm>
            <a:custGeom>
              <a:avLst/>
              <a:gdLst>
                <a:gd name="T0" fmla="*/ 30 w 69"/>
                <a:gd name="T1" fmla="*/ 172 h 188"/>
                <a:gd name="T2" fmla="*/ 2 w 69"/>
                <a:gd name="T3" fmla="*/ 24 h 188"/>
                <a:gd name="T4" fmla="*/ 16 w 69"/>
                <a:gd name="T5" fmla="*/ 2 h 188"/>
                <a:gd name="T6" fmla="*/ 38 w 69"/>
                <a:gd name="T7" fmla="*/ 17 h 188"/>
                <a:gd name="T8" fmla="*/ 66 w 69"/>
                <a:gd name="T9" fmla="*/ 165 h 188"/>
                <a:gd name="T10" fmla="*/ 52 w 69"/>
                <a:gd name="T11" fmla="*/ 187 h 188"/>
                <a:gd name="T12" fmla="*/ 48 w 69"/>
                <a:gd name="T13" fmla="*/ 187 h 188"/>
                <a:gd name="T14" fmla="*/ 30 w 69"/>
                <a:gd name="T15" fmla="*/ 1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88">
                  <a:moveTo>
                    <a:pt x="30" y="172"/>
                  </a:moveTo>
                  <a:lnTo>
                    <a:pt x="2" y="24"/>
                  </a:lnTo>
                  <a:cubicBezTo>
                    <a:pt x="0" y="14"/>
                    <a:pt x="6" y="4"/>
                    <a:pt x="16" y="2"/>
                  </a:cubicBezTo>
                  <a:cubicBezTo>
                    <a:pt x="27" y="0"/>
                    <a:pt x="36" y="7"/>
                    <a:pt x="38" y="17"/>
                  </a:cubicBezTo>
                  <a:lnTo>
                    <a:pt x="66" y="165"/>
                  </a:lnTo>
                  <a:cubicBezTo>
                    <a:pt x="68" y="175"/>
                    <a:pt x="62" y="185"/>
                    <a:pt x="52" y="187"/>
                  </a:cubicBezTo>
                  <a:cubicBezTo>
                    <a:pt x="50" y="187"/>
                    <a:pt x="49" y="187"/>
                    <a:pt x="48" y="187"/>
                  </a:cubicBezTo>
                  <a:cubicBezTo>
                    <a:pt x="39" y="187"/>
                    <a:pt x="32" y="181"/>
                    <a:pt x="30" y="172"/>
                  </a:cubicBezTo>
                </a:path>
              </a:pathLst>
            </a:custGeom>
            <a:solidFill>
              <a:srgbClr val="EDE03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1" name="Freeform 182">
              <a:extLst>
                <a:ext uri="{FF2B5EF4-FFF2-40B4-BE49-F238E27FC236}">
                  <a16:creationId xmlns:a16="http://schemas.microsoft.com/office/drawing/2014/main" id="{C71FBFDB-5501-4215-A6EB-D02161885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77088" y="1509713"/>
              <a:ext cx="26987" cy="74612"/>
            </a:xfrm>
            <a:custGeom>
              <a:avLst/>
              <a:gdLst>
                <a:gd name="T0" fmla="*/ 26 w 73"/>
                <a:gd name="T1" fmla="*/ 206 h 208"/>
                <a:gd name="T2" fmla="*/ 1 w 73"/>
                <a:gd name="T3" fmla="*/ 176 h 208"/>
                <a:gd name="T4" fmla="*/ 16 w 73"/>
                <a:gd name="T5" fmla="*/ 26 h 208"/>
                <a:gd name="T6" fmla="*/ 46 w 73"/>
                <a:gd name="T7" fmla="*/ 1 h 208"/>
                <a:gd name="T8" fmla="*/ 71 w 73"/>
                <a:gd name="T9" fmla="*/ 31 h 208"/>
                <a:gd name="T10" fmla="*/ 56 w 73"/>
                <a:gd name="T11" fmla="*/ 182 h 208"/>
                <a:gd name="T12" fmla="*/ 29 w 73"/>
                <a:gd name="T13" fmla="*/ 207 h 208"/>
                <a:gd name="T14" fmla="*/ 26 w 73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26" y="206"/>
                  </a:moveTo>
                  <a:cubicBezTo>
                    <a:pt x="11" y="205"/>
                    <a:pt x="0" y="191"/>
                    <a:pt x="1" y="176"/>
                  </a:cubicBezTo>
                  <a:lnTo>
                    <a:pt x="16" y="26"/>
                  </a:lnTo>
                  <a:cubicBezTo>
                    <a:pt x="17" y="11"/>
                    <a:pt x="31" y="0"/>
                    <a:pt x="46" y="1"/>
                  </a:cubicBezTo>
                  <a:cubicBezTo>
                    <a:pt x="61" y="2"/>
                    <a:pt x="72" y="16"/>
                    <a:pt x="71" y="31"/>
                  </a:cubicBezTo>
                  <a:lnTo>
                    <a:pt x="56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2" name="Freeform 183">
              <a:extLst>
                <a:ext uri="{FF2B5EF4-FFF2-40B4-BE49-F238E27FC236}">
                  <a16:creationId xmlns:a16="http://schemas.microsoft.com/office/drawing/2014/main" id="{2BE84237-6C95-42F6-8D6F-093763B82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1038" y="2741613"/>
              <a:ext cx="26987" cy="74612"/>
            </a:xfrm>
            <a:custGeom>
              <a:avLst/>
              <a:gdLst>
                <a:gd name="T0" fmla="*/ 26 w 74"/>
                <a:gd name="T1" fmla="*/ 206 h 208"/>
                <a:gd name="T2" fmla="*/ 2 w 74"/>
                <a:gd name="T3" fmla="*/ 176 h 208"/>
                <a:gd name="T4" fmla="*/ 17 w 74"/>
                <a:gd name="T5" fmla="*/ 26 h 208"/>
                <a:gd name="T6" fmla="*/ 47 w 74"/>
                <a:gd name="T7" fmla="*/ 1 h 208"/>
                <a:gd name="T8" fmla="*/ 72 w 74"/>
                <a:gd name="T9" fmla="*/ 31 h 208"/>
                <a:gd name="T10" fmla="*/ 57 w 74"/>
                <a:gd name="T11" fmla="*/ 182 h 208"/>
                <a:gd name="T12" fmla="*/ 29 w 74"/>
                <a:gd name="T13" fmla="*/ 207 h 208"/>
                <a:gd name="T14" fmla="*/ 26 w 74"/>
                <a:gd name="T15" fmla="*/ 206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08">
                  <a:moveTo>
                    <a:pt x="26" y="206"/>
                  </a:moveTo>
                  <a:cubicBezTo>
                    <a:pt x="11" y="205"/>
                    <a:pt x="0" y="191"/>
                    <a:pt x="2" y="176"/>
                  </a:cubicBezTo>
                  <a:lnTo>
                    <a:pt x="17" y="26"/>
                  </a:lnTo>
                  <a:cubicBezTo>
                    <a:pt x="18" y="11"/>
                    <a:pt x="31" y="0"/>
                    <a:pt x="47" y="1"/>
                  </a:cubicBezTo>
                  <a:cubicBezTo>
                    <a:pt x="62" y="3"/>
                    <a:pt x="73" y="16"/>
                    <a:pt x="72" y="31"/>
                  </a:cubicBezTo>
                  <a:lnTo>
                    <a:pt x="57" y="182"/>
                  </a:lnTo>
                  <a:cubicBezTo>
                    <a:pt x="55" y="196"/>
                    <a:pt x="43" y="207"/>
                    <a:pt x="29" y="207"/>
                  </a:cubicBezTo>
                  <a:cubicBezTo>
                    <a:pt x="28" y="207"/>
                    <a:pt x="27" y="207"/>
                    <a:pt x="26" y="206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3" name="Freeform 184">
              <a:extLst>
                <a:ext uri="{FF2B5EF4-FFF2-40B4-BE49-F238E27FC236}">
                  <a16:creationId xmlns:a16="http://schemas.microsoft.com/office/drawing/2014/main" id="{DF8AE934-BAFE-4641-83F8-B1B158C1A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4613" y="222250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7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7" y="0"/>
                    <a:pt x="32" y="1"/>
                  </a:cubicBezTo>
                  <a:lnTo>
                    <a:pt x="182" y="16"/>
                  </a:lnTo>
                  <a:cubicBezTo>
                    <a:pt x="197" y="18"/>
                    <a:pt x="208" y="31"/>
                    <a:pt x="207" y="47"/>
                  </a:cubicBezTo>
                  <a:cubicBezTo>
                    <a:pt x="206" y="61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4" name="Freeform 185">
              <a:extLst>
                <a:ext uri="{FF2B5EF4-FFF2-40B4-BE49-F238E27FC236}">
                  <a16:creationId xmlns:a16="http://schemas.microsoft.com/office/drawing/2014/main" id="{4766C138-7EAA-4B6A-B406-44686621E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713" y="2076450"/>
              <a:ext cx="74612" cy="25400"/>
            </a:xfrm>
            <a:custGeom>
              <a:avLst/>
              <a:gdLst>
                <a:gd name="T0" fmla="*/ 177 w 209"/>
                <a:gd name="T1" fmla="*/ 71 h 72"/>
                <a:gd name="T2" fmla="*/ 26 w 209"/>
                <a:gd name="T3" fmla="*/ 56 h 72"/>
                <a:gd name="T4" fmla="*/ 2 w 209"/>
                <a:gd name="T5" fmla="*/ 26 h 72"/>
                <a:gd name="T6" fmla="*/ 32 w 209"/>
                <a:gd name="T7" fmla="*/ 1 h 72"/>
                <a:gd name="T8" fmla="*/ 182 w 209"/>
                <a:gd name="T9" fmla="*/ 16 h 72"/>
                <a:gd name="T10" fmla="*/ 207 w 209"/>
                <a:gd name="T11" fmla="*/ 46 h 72"/>
                <a:gd name="T12" fmla="*/ 180 w 209"/>
                <a:gd name="T13" fmla="*/ 71 h 72"/>
                <a:gd name="T14" fmla="*/ 177 w 209"/>
                <a:gd name="T15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2">
                  <a:moveTo>
                    <a:pt x="177" y="71"/>
                  </a:moveTo>
                  <a:lnTo>
                    <a:pt x="26" y="56"/>
                  </a:lnTo>
                  <a:cubicBezTo>
                    <a:pt x="11" y="55"/>
                    <a:pt x="0" y="41"/>
                    <a:pt x="2" y="26"/>
                  </a:cubicBezTo>
                  <a:cubicBezTo>
                    <a:pt x="3" y="11"/>
                    <a:pt x="16" y="0"/>
                    <a:pt x="32" y="1"/>
                  </a:cubicBezTo>
                  <a:lnTo>
                    <a:pt x="182" y="16"/>
                  </a:lnTo>
                  <a:cubicBezTo>
                    <a:pt x="197" y="17"/>
                    <a:pt x="208" y="31"/>
                    <a:pt x="207" y="46"/>
                  </a:cubicBezTo>
                  <a:cubicBezTo>
                    <a:pt x="206" y="60"/>
                    <a:pt x="194" y="71"/>
                    <a:pt x="180" y="71"/>
                  </a:cubicBezTo>
                  <a:cubicBezTo>
                    <a:pt x="179" y="71"/>
                    <a:pt x="178" y="71"/>
                    <a:pt x="177" y="7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5" name="Freeform 186">
              <a:extLst>
                <a:ext uri="{FF2B5EF4-FFF2-40B4-BE49-F238E27FC236}">
                  <a16:creationId xmlns:a16="http://schemas.microsoft.com/office/drawing/2014/main" id="{4F26384B-5CC9-4E91-82A8-4DDC4C88A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0788" y="1751013"/>
              <a:ext cx="65087" cy="55562"/>
            </a:xfrm>
            <a:custGeom>
              <a:avLst/>
              <a:gdLst>
                <a:gd name="T0" fmla="*/ 10 w 180"/>
                <a:gd name="T1" fmla="*/ 144 h 155"/>
                <a:gd name="T2" fmla="*/ 14 w 180"/>
                <a:gd name="T3" fmla="*/ 105 h 155"/>
                <a:gd name="T4" fmla="*/ 131 w 180"/>
                <a:gd name="T5" fmla="*/ 9 h 155"/>
                <a:gd name="T6" fmla="*/ 170 w 180"/>
                <a:gd name="T7" fmla="*/ 13 h 155"/>
                <a:gd name="T8" fmla="*/ 166 w 180"/>
                <a:gd name="T9" fmla="*/ 52 h 155"/>
                <a:gd name="T10" fmla="*/ 49 w 180"/>
                <a:gd name="T11" fmla="*/ 148 h 155"/>
                <a:gd name="T12" fmla="*/ 31 w 180"/>
                <a:gd name="T13" fmla="*/ 154 h 155"/>
                <a:gd name="T14" fmla="*/ 10 w 180"/>
                <a:gd name="T15" fmla="*/ 14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5">
                  <a:moveTo>
                    <a:pt x="10" y="144"/>
                  </a:moveTo>
                  <a:cubicBezTo>
                    <a:pt x="0" y="132"/>
                    <a:pt x="2" y="115"/>
                    <a:pt x="14" y="105"/>
                  </a:cubicBezTo>
                  <a:lnTo>
                    <a:pt x="131" y="9"/>
                  </a:lnTo>
                  <a:cubicBezTo>
                    <a:pt x="142" y="0"/>
                    <a:pt x="160" y="1"/>
                    <a:pt x="170" y="13"/>
                  </a:cubicBezTo>
                  <a:cubicBezTo>
                    <a:pt x="179" y="25"/>
                    <a:pt x="178" y="42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4"/>
                    <a:pt x="31" y="154"/>
                  </a:cubicBezTo>
                  <a:cubicBezTo>
                    <a:pt x="23" y="154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6" name="Freeform 187">
              <a:extLst>
                <a:ext uri="{FF2B5EF4-FFF2-40B4-BE49-F238E27FC236}">
                  <a16:creationId xmlns:a16="http://schemas.microsoft.com/office/drawing/2014/main" id="{A8AFF245-E764-411A-9FC8-097C59138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7650" y="2517775"/>
              <a:ext cx="65088" cy="55563"/>
            </a:xfrm>
            <a:custGeom>
              <a:avLst/>
              <a:gdLst>
                <a:gd name="T0" fmla="*/ 10 w 180"/>
                <a:gd name="T1" fmla="*/ 144 h 156"/>
                <a:gd name="T2" fmla="*/ 14 w 180"/>
                <a:gd name="T3" fmla="*/ 106 h 156"/>
                <a:gd name="T4" fmla="*/ 131 w 180"/>
                <a:gd name="T5" fmla="*/ 10 h 156"/>
                <a:gd name="T6" fmla="*/ 170 w 180"/>
                <a:gd name="T7" fmla="*/ 14 h 156"/>
                <a:gd name="T8" fmla="*/ 166 w 180"/>
                <a:gd name="T9" fmla="*/ 52 h 156"/>
                <a:gd name="T10" fmla="*/ 49 w 180"/>
                <a:gd name="T11" fmla="*/ 148 h 156"/>
                <a:gd name="T12" fmla="*/ 31 w 180"/>
                <a:gd name="T13" fmla="*/ 155 h 156"/>
                <a:gd name="T14" fmla="*/ 10 w 180"/>
                <a:gd name="T15" fmla="*/ 14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56">
                  <a:moveTo>
                    <a:pt x="10" y="144"/>
                  </a:moveTo>
                  <a:cubicBezTo>
                    <a:pt x="0" y="133"/>
                    <a:pt x="2" y="115"/>
                    <a:pt x="14" y="106"/>
                  </a:cubicBezTo>
                  <a:lnTo>
                    <a:pt x="131" y="10"/>
                  </a:lnTo>
                  <a:cubicBezTo>
                    <a:pt x="143" y="0"/>
                    <a:pt x="160" y="2"/>
                    <a:pt x="170" y="14"/>
                  </a:cubicBezTo>
                  <a:cubicBezTo>
                    <a:pt x="179" y="25"/>
                    <a:pt x="178" y="43"/>
                    <a:pt x="166" y="52"/>
                  </a:cubicBezTo>
                  <a:lnTo>
                    <a:pt x="49" y="148"/>
                  </a:lnTo>
                  <a:cubicBezTo>
                    <a:pt x="44" y="152"/>
                    <a:pt x="38" y="155"/>
                    <a:pt x="31" y="155"/>
                  </a:cubicBezTo>
                  <a:cubicBezTo>
                    <a:pt x="23" y="155"/>
                    <a:pt x="15" y="151"/>
                    <a:pt x="10" y="14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7" name="Freeform 188">
              <a:extLst>
                <a:ext uri="{FF2B5EF4-FFF2-40B4-BE49-F238E27FC236}">
                  <a16:creationId xmlns:a16="http://schemas.microsoft.com/office/drawing/2014/main" id="{575268BA-469A-4AB1-A44E-8C314FEE9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2363" y="2617788"/>
              <a:ext cx="57150" cy="63500"/>
            </a:xfrm>
            <a:custGeom>
              <a:avLst/>
              <a:gdLst>
                <a:gd name="T0" fmla="*/ 105 w 159"/>
                <a:gd name="T1" fmla="*/ 165 h 176"/>
                <a:gd name="T2" fmla="*/ 9 w 159"/>
                <a:gd name="T3" fmla="*/ 48 h 176"/>
                <a:gd name="T4" fmla="*/ 13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6 w 159"/>
                <a:gd name="T13" fmla="*/ 175 h 176"/>
                <a:gd name="T14" fmla="*/ 105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5" y="165"/>
                  </a:moveTo>
                  <a:lnTo>
                    <a:pt x="9" y="48"/>
                  </a:lnTo>
                  <a:cubicBezTo>
                    <a:pt x="0" y="36"/>
                    <a:pt x="1" y="19"/>
                    <a:pt x="13" y="9"/>
                  </a:cubicBezTo>
                  <a:cubicBezTo>
                    <a:pt x="25" y="0"/>
                    <a:pt x="42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6" y="175"/>
                  </a:cubicBezTo>
                  <a:cubicBezTo>
                    <a:pt x="118" y="175"/>
                    <a:pt x="111" y="172"/>
                    <a:pt x="105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8" name="Freeform 189">
              <a:extLst>
                <a:ext uri="{FF2B5EF4-FFF2-40B4-BE49-F238E27FC236}">
                  <a16:creationId xmlns:a16="http://schemas.microsoft.com/office/drawing/2014/main" id="{3A223C1A-AE87-4F55-8159-48DBA48C2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4013" y="1643063"/>
              <a:ext cx="57150" cy="63500"/>
            </a:xfrm>
            <a:custGeom>
              <a:avLst/>
              <a:gdLst>
                <a:gd name="T0" fmla="*/ 106 w 159"/>
                <a:gd name="T1" fmla="*/ 165 h 176"/>
                <a:gd name="T2" fmla="*/ 10 w 159"/>
                <a:gd name="T3" fmla="*/ 48 h 176"/>
                <a:gd name="T4" fmla="*/ 14 w 159"/>
                <a:gd name="T5" fmla="*/ 9 h 176"/>
                <a:gd name="T6" fmla="*/ 52 w 159"/>
                <a:gd name="T7" fmla="*/ 13 h 176"/>
                <a:gd name="T8" fmla="*/ 148 w 159"/>
                <a:gd name="T9" fmla="*/ 130 h 176"/>
                <a:gd name="T10" fmla="*/ 144 w 159"/>
                <a:gd name="T11" fmla="*/ 169 h 176"/>
                <a:gd name="T12" fmla="*/ 127 w 159"/>
                <a:gd name="T13" fmla="*/ 175 h 176"/>
                <a:gd name="T14" fmla="*/ 106 w 159"/>
                <a:gd name="T15" fmla="*/ 165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176">
                  <a:moveTo>
                    <a:pt x="106" y="165"/>
                  </a:moveTo>
                  <a:lnTo>
                    <a:pt x="10" y="48"/>
                  </a:lnTo>
                  <a:cubicBezTo>
                    <a:pt x="0" y="36"/>
                    <a:pt x="2" y="19"/>
                    <a:pt x="14" y="9"/>
                  </a:cubicBezTo>
                  <a:cubicBezTo>
                    <a:pt x="25" y="0"/>
                    <a:pt x="43" y="1"/>
                    <a:pt x="52" y="13"/>
                  </a:cubicBezTo>
                  <a:lnTo>
                    <a:pt x="148" y="130"/>
                  </a:lnTo>
                  <a:cubicBezTo>
                    <a:pt x="158" y="142"/>
                    <a:pt x="156" y="159"/>
                    <a:pt x="144" y="169"/>
                  </a:cubicBezTo>
                  <a:cubicBezTo>
                    <a:pt x="139" y="173"/>
                    <a:pt x="133" y="175"/>
                    <a:pt x="127" y="175"/>
                  </a:cubicBezTo>
                  <a:cubicBezTo>
                    <a:pt x="119" y="175"/>
                    <a:pt x="111" y="172"/>
                    <a:pt x="106" y="16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19" name="Freeform 190">
              <a:extLst>
                <a:ext uri="{FF2B5EF4-FFF2-40B4-BE49-F238E27FC236}">
                  <a16:creationId xmlns:a16="http://schemas.microsoft.com/office/drawing/2014/main" id="{656224C1-FD3A-42FE-9D39-BC539F18C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4575" y="1585913"/>
              <a:ext cx="49213" cy="69850"/>
            </a:xfrm>
            <a:custGeom>
              <a:avLst/>
              <a:gdLst>
                <a:gd name="T0" fmla="*/ 19 w 136"/>
                <a:gd name="T1" fmla="*/ 190 h 194"/>
                <a:gd name="T2" fmla="*/ 8 w 136"/>
                <a:gd name="T3" fmla="*/ 152 h 194"/>
                <a:gd name="T4" fmla="*/ 79 w 136"/>
                <a:gd name="T5" fmla="*/ 19 h 194"/>
                <a:gd name="T6" fmla="*/ 116 w 136"/>
                <a:gd name="T7" fmla="*/ 7 h 194"/>
                <a:gd name="T8" fmla="*/ 128 w 136"/>
                <a:gd name="T9" fmla="*/ 45 h 194"/>
                <a:gd name="T10" fmla="*/ 56 w 136"/>
                <a:gd name="T11" fmla="*/ 178 h 194"/>
                <a:gd name="T12" fmla="*/ 32 w 136"/>
                <a:gd name="T13" fmla="*/ 193 h 194"/>
                <a:gd name="T14" fmla="*/ 19 w 136"/>
                <a:gd name="T15" fmla="*/ 19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194">
                  <a:moveTo>
                    <a:pt x="19" y="190"/>
                  </a:moveTo>
                  <a:cubicBezTo>
                    <a:pt x="6" y="182"/>
                    <a:pt x="0" y="166"/>
                    <a:pt x="8" y="152"/>
                  </a:cubicBezTo>
                  <a:lnTo>
                    <a:pt x="79" y="19"/>
                  </a:lnTo>
                  <a:cubicBezTo>
                    <a:pt x="86" y="5"/>
                    <a:pt x="103" y="0"/>
                    <a:pt x="116" y="7"/>
                  </a:cubicBezTo>
                  <a:cubicBezTo>
                    <a:pt x="130" y="15"/>
                    <a:pt x="135" y="31"/>
                    <a:pt x="128" y="45"/>
                  </a:cubicBezTo>
                  <a:lnTo>
                    <a:pt x="56" y="178"/>
                  </a:lnTo>
                  <a:cubicBezTo>
                    <a:pt x="51" y="188"/>
                    <a:pt x="42" y="193"/>
                    <a:pt x="32" y="193"/>
                  </a:cubicBezTo>
                  <a:cubicBezTo>
                    <a:pt x="28" y="193"/>
                    <a:pt x="23" y="192"/>
                    <a:pt x="19" y="190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0" name="Freeform 191">
              <a:extLst>
                <a:ext uri="{FF2B5EF4-FFF2-40B4-BE49-F238E27FC236}">
                  <a16:creationId xmlns:a16="http://schemas.microsoft.com/office/drawing/2014/main" id="{A67EDC9B-6C41-44BC-970B-77CE8625D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1325" y="2670175"/>
              <a:ext cx="49213" cy="69850"/>
            </a:xfrm>
            <a:custGeom>
              <a:avLst/>
              <a:gdLst>
                <a:gd name="T0" fmla="*/ 18 w 135"/>
                <a:gd name="T1" fmla="*/ 189 h 193"/>
                <a:gd name="T2" fmla="*/ 7 w 135"/>
                <a:gd name="T3" fmla="*/ 152 h 193"/>
                <a:gd name="T4" fmla="*/ 78 w 135"/>
                <a:gd name="T5" fmla="*/ 18 h 193"/>
                <a:gd name="T6" fmla="*/ 115 w 135"/>
                <a:gd name="T7" fmla="*/ 7 h 193"/>
                <a:gd name="T8" fmla="*/ 127 w 135"/>
                <a:gd name="T9" fmla="*/ 44 h 193"/>
                <a:gd name="T10" fmla="*/ 56 w 135"/>
                <a:gd name="T11" fmla="*/ 178 h 193"/>
                <a:gd name="T12" fmla="*/ 31 w 135"/>
                <a:gd name="T13" fmla="*/ 192 h 193"/>
                <a:gd name="T14" fmla="*/ 18 w 135"/>
                <a:gd name="T15" fmla="*/ 18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193">
                  <a:moveTo>
                    <a:pt x="18" y="189"/>
                  </a:moveTo>
                  <a:cubicBezTo>
                    <a:pt x="5" y="182"/>
                    <a:pt x="0" y="165"/>
                    <a:pt x="7" y="152"/>
                  </a:cubicBezTo>
                  <a:lnTo>
                    <a:pt x="78" y="18"/>
                  </a:lnTo>
                  <a:cubicBezTo>
                    <a:pt x="85" y="5"/>
                    <a:pt x="102" y="0"/>
                    <a:pt x="115" y="7"/>
                  </a:cubicBezTo>
                  <a:cubicBezTo>
                    <a:pt x="129" y="14"/>
                    <a:pt x="134" y="31"/>
                    <a:pt x="127" y="44"/>
                  </a:cubicBezTo>
                  <a:lnTo>
                    <a:pt x="56" y="178"/>
                  </a:lnTo>
                  <a:cubicBezTo>
                    <a:pt x="51" y="187"/>
                    <a:pt x="41" y="192"/>
                    <a:pt x="31" y="192"/>
                  </a:cubicBezTo>
                  <a:cubicBezTo>
                    <a:pt x="27" y="192"/>
                    <a:pt x="23" y="191"/>
                    <a:pt x="18" y="18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1" name="Freeform 192">
              <a:extLst>
                <a:ext uri="{FF2B5EF4-FFF2-40B4-BE49-F238E27FC236}">
                  <a16:creationId xmlns:a16="http://schemas.microsoft.com/office/drawing/2014/main" id="{D3A3E065-88DA-479F-8B03-D2C319141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3175" y="2439988"/>
              <a:ext cx="71438" cy="47625"/>
            </a:xfrm>
            <a:custGeom>
              <a:avLst/>
              <a:gdLst>
                <a:gd name="T0" fmla="*/ 152 w 198"/>
                <a:gd name="T1" fmla="*/ 127 h 131"/>
                <a:gd name="T2" fmla="*/ 19 w 198"/>
                <a:gd name="T3" fmla="*/ 56 h 131"/>
                <a:gd name="T4" fmla="*/ 7 w 198"/>
                <a:gd name="T5" fmla="*/ 19 h 131"/>
                <a:gd name="T6" fmla="*/ 45 w 198"/>
                <a:gd name="T7" fmla="*/ 7 h 131"/>
                <a:gd name="T8" fmla="*/ 178 w 198"/>
                <a:gd name="T9" fmla="*/ 78 h 131"/>
                <a:gd name="T10" fmla="*/ 190 w 198"/>
                <a:gd name="T11" fmla="*/ 116 h 131"/>
                <a:gd name="T12" fmla="*/ 165 w 198"/>
                <a:gd name="T13" fmla="*/ 130 h 131"/>
                <a:gd name="T14" fmla="*/ 152 w 198"/>
                <a:gd name="T15" fmla="*/ 12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1">
                  <a:moveTo>
                    <a:pt x="152" y="127"/>
                  </a:moveTo>
                  <a:lnTo>
                    <a:pt x="19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5" y="7"/>
                  </a:cubicBezTo>
                  <a:lnTo>
                    <a:pt x="178" y="78"/>
                  </a:lnTo>
                  <a:cubicBezTo>
                    <a:pt x="192" y="85"/>
                    <a:pt x="197" y="102"/>
                    <a:pt x="190" y="116"/>
                  </a:cubicBezTo>
                  <a:cubicBezTo>
                    <a:pt x="185" y="125"/>
                    <a:pt x="175" y="130"/>
                    <a:pt x="165" y="130"/>
                  </a:cubicBezTo>
                  <a:cubicBezTo>
                    <a:pt x="161" y="130"/>
                    <a:pt x="156" y="129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2" name="Freeform 193">
              <a:extLst>
                <a:ext uri="{FF2B5EF4-FFF2-40B4-BE49-F238E27FC236}">
                  <a16:creationId xmlns:a16="http://schemas.microsoft.com/office/drawing/2014/main" id="{33A31869-731C-4215-872A-50D925E61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0" y="1836738"/>
              <a:ext cx="71438" cy="47625"/>
            </a:xfrm>
            <a:custGeom>
              <a:avLst/>
              <a:gdLst>
                <a:gd name="T0" fmla="*/ 152 w 197"/>
                <a:gd name="T1" fmla="*/ 127 h 132"/>
                <a:gd name="T2" fmla="*/ 18 w 197"/>
                <a:gd name="T3" fmla="*/ 56 h 132"/>
                <a:gd name="T4" fmla="*/ 7 w 197"/>
                <a:gd name="T5" fmla="*/ 19 h 132"/>
                <a:gd name="T6" fmla="*/ 44 w 197"/>
                <a:gd name="T7" fmla="*/ 8 h 132"/>
                <a:gd name="T8" fmla="*/ 178 w 197"/>
                <a:gd name="T9" fmla="*/ 79 h 132"/>
                <a:gd name="T10" fmla="*/ 189 w 197"/>
                <a:gd name="T11" fmla="*/ 116 h 132"/>
                <a:gd name="T12" fmla="*/ 165 w 197"/>
                <a:gd name="T13" fmla="*/ 131 h 132"/>
                <a:gd name="T14" fmla="*/ 152 w 197"/>
                <a:gd name="T15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32">
                  <a:moveTo>
                    <a:pt x="152" y="127"/>
                  </a:moveTo>
                  <a:lnTo>
                    <a:pt x="18" y="56"/>
                  </a:lnTo>
                  <a:cubicBezTo>
                    <a:pt x="5" y="49"/>
                    <a:pt x="0" y="32"/>
                    <a:pt x="7" y="19"/>
                  </a:cubicBezTo>
                  <a:cubicBezTo>
                    <a:pt x="14" y="5"/>
                    <a:pt x="31" y="0"/>
                    <a:pt x="44" y="8"/>
                  </a:cubicBezTo>
                  <a:lnTo>
                    <a:pt x="178" y="79"/>
                  </a:lnTo>
                  <a:cubicBezTo>
                    <a:pt x="191" y="86"/>
                    <a:pt x="196" y="102"/>
                    <a:pt x="189" y="116"/>
                  </a:cubicBezTo>
                  <a:cubicBezTo>
                    <a:pt x="184" y="125"/>
                    <a:pt x="175" y="131"/>
                    <a:pt x="165" y="131"/>
                  </a:cubicBezTo>
                  <a:cubicBezTo>
                    <a:pt x="160" y="131"/>
                    <a:pt x="156" y="130"/>
                    <a:pt x="152" y="127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3" name="Freeform 194">
              <a:extLst>
                <a:ext uri="{FF2B5EF4-FFF2-40B4-BE49-F238E27FC236}">
                  <a16:creationId xmlns:a16="http://schemas.microsoft.com/office/drawing/2014/main" id="{D9D61706-5121-4B5E-92D0-DFBB965A2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5563" y="1973263"/>
              <a:ext cx="74612" cy="38100"/>
            </a:xfrm>
            <a:custGeom>
              <a:avLst/>
              <a:gdLst>
                <a:gd name="T0" fmla="*/ 5 w 208"/>
                <a:gd name="T1" fmla="*/ 83 h 104"/>
                <a:gd name="T2" fmla="*/ 23 w 208"/>
                <a:gd name="T3" fmla="*/ 49 h 104"/>
                <a:gd name="T4" fmla="*/ 168 w 208"/>
                <a:gd name="T5" fmla="*/ 5 h 104"/>
                <a:gd name="T6" fmla="*/ 202 w 208"/>
                <a:gd name="T7" fmla="*/ 23 h 104"/>
                <a:gd name="T8" fmla="*/ 184 w 208"/>
                <a:gd name="T9" fmla="*/ 58 h 104"/>
                <a:gd name="T10" fmla="*/ 39 w 208"/>
                <a:gd name="T11" fmla="*/ 102 h 104"/>
                <a:gd name="T12" fmla="*/ 31 w 208"/>
                <a:gd name="T13" fmla="*/ 103 h 104"/>
                <a:gd name="T14" fmla="*/ 5 w 208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104">
                  <a:moveTo>
                    <a:pt x="5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8" y="5"/>
                  </a:lnTo>
                  <a:cubicBezTo>
                    <a:pt x="182" y="0"/>
                    <a:pt x="198" y="8"/>
                    <a:pt x="202" y="23"/>
                  </a:cubicBezTo>
                  <a:cubicBezTo>
                    <a:pt x="207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2"/>
                    <a:pt x="34" y="103"/>
                    <a:pt x="31" y="103"/>
                  </a:cubicBezTo>
                  <a:cubicBezTo>
                    <a:pt x="19" y="103"/>
                    <a:pt x="8" y="95"/>
                    <a:pt x="5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4" name="Freeform 195">
              <a:extLst>
                <a:ext uri="{FF2B5EF4-FFF2-40B4-BE49-F238E27FC236}">
                  <a16:creationId xmlns:a16="http://schemas.microsoft.com/office/drawing/2014/main" id="{021BCC46-5D53-49F6-B878-6597C233A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3350" y="2312988"/>
              <a:ext cx="74613" cy="38100"/>
            </a:xfrm>
            <a:custGeom>
              <a:avLst/>
              <a:gdLst>
                <a:gd name="T0" fmla="*/ 4 w 207"/>
                <a:gd name="T1" fmla="*/ 83 h 104"/>
                <a:gd name="T2" fmla="*/ 23 w 207"/>
                <a:gd name="T3" fmla="*/ 49 h 104"/>
                <a:gd name="T4" fmla="*/ 167 w 207"/>
                <a:gd name="T5" fmla="*/ 5 h 104"/>
                <a:gd name="T6" fmla="*/ 202 w 207"/>
                <a:gd name="T7" fmla="*/ 23 h 104"/>
                <a:gd name="T8" fmla="*/ 184 w 207"/>
                <a:gd name="T9" fmla="*/ 58 h 104"/>
                <a:gd name="T10" fmla="*/ 39 w 207"/>
                <a:gd name="T11" fmla="*/ 102 h 104"/>
                <a:gd name="T12" fmla="*/ 31 w 207"/>
                <a:gd name="T13" fmla="*/ 103 h 104"/>
                <a:gd name="T14" fmla="*/ 4 w 207"/>
                <a:gd name="T15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4">
                  <a:moveTo>
                    <a:pt x="4" y="83"/>
                  </a:moveTo>
                  <a:cubicBezTo>
                    <a:pt x="0" y="69"/>
                    <a:pt x="8" y="53"/>
                    <a:pt x="23" y="49"/>
                  </a:cubicBezTo>
                  <a:lnTo>
                    <a:pt x="167" y="5"/>
                  </a:lnTo>
                  <a:cubicBezTo>
                    <a:pt x="182" y="0"/>
                    <a:pt x="197" y="9"/>
                    <a:pt x="202" y="23"/>
                  </a:cubicBezTo>
                  <a:cubicBezTo>
                    <a:pt x="206" y="38"/>
                    <a:pt x="198" y="53"/>
                    <a:pt x="184" y="58"/>
                  </a:cubicBezTo>
                  <a:lnTo>
                    <a:pt x="39" y="102"/>
                  </a:lnTo>
                  <a:cubicBezTo>
                    <a:pt x="36" y="103"/>
                    <a:pt x="34" y="103"/>
                    <a:pt x="31" y="103"/>
                  </a:cubicBezTo>
                  <a:cubicBezTo>
                    <a:pt x="19" y="103"/>
                    <a:pt x="8" y="95"/>
                    <a:pt x="4" y="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5" name="Freeform 196">
              <a:extLst>
                <a:ext uri="{FF2B5EF4-FFF2-40B4-BE49-F238E27FC236}">
                  <a16:creationId xmlns:a16="http://schemas.microsoft.com/office/drawing/2014/main" id="{FC12BCA4-7A61-49CF-AF7A-EC527BBDC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575" y="2722563"/>
              <a:ext cx="38100" cy="73025"/>
            </a:xfrm>
            <a:custGeom>
              <a:avLst/>
              <a:gdLst>
                <a:gd name="T0" fmla="*/ 48 w 107"/>
                <a:gd name="T1" fmla="*/ 183 h 204"/>
                <a:gd name="T2" fmla="*/ 4 w 107"/>
                <a:gd name="T3" fmla="*/ 39 h 204"/>
                <a:gd name="T4" fmla="*/ 23 w 107"/>
                <a:gd name="T5" fmla="*/ 4 h 204"/>
                <a:gd name="T6" fmla="*/ 57 w 107"/>
                <a:gd name="T7" fmla="*/ 22 h 204"/>
                <a:gd name="T8" fmla="*/ 101 w 107"/>
                <a:gd name="T9" fmla="*/ 167 h 204"/>
                <a:gd name="T10" fmla="*/ 83 w 107"/>
                <a:gd name="T11" fmla="*/ 201 h 204"/>
                <a:gd name="T12" fmla="*/ 75 w 107"/>
                <a:gd name="T13" fmla="*/ 203 h 204"/>
                <a:gd name="T14" fmla="*/ 48 w 107"/>
                <a:gd name="T15" fmla="*/ 18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4">
                  <a:moveTo>
                    <a:pt x="48" y="183"/>
                  </a:moveTo>
                  <a:lnTo>
                    <a:pt x="4" y="39"/>
                  </a:lnTo>
                  <a:cubicBezTo>
                    <a:pt x="0" y="24"/>
                    <a:pt x="8" y="9"/>
                    <a:pt x="23" y="4"/>
                  </a:cubicBezTo>
                  <a:cubicBezTo>
                    <a:pt x="37" y="0"/>
                    <a:pt x="53" y="8"/>
                    <a:pt x="57" y="22"/>
                  </a:cubicBezTo>
                  <a:lnTo>
                    <a:pt x="101" y="167"/>
                  </a:lnTo>
                  <a:cubicBezTo>
                    <a:pt x="106" y="182"/>
                    <a:pt x="98" y="197"/>
                    <a:pt x="83" y="201"/>
                  </a:cubicBezTo>
                  <a:cubicBezTo>
                    <a:pt x="80" y="202"/>
                    <a:pt x="78" y="203"/>
                    <a:pt x="75" y="203"/>
                  </a:cubicBezTo>
                  <a:cubicBezTo>
                    <a:pt x="63" y="203"/>
                    <a:pt x="52" y="195"/>
                    <a:pt x="48" y="18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6" name="Freeform 197">
              <a:extLst>
                <a:ext uri="{FF2B5EF4-FFF2-40B4-BE49-F238E27FC236}">
                  <a16:creationId xmlns:a16="http://schemas.microsoft.com/office/drawing/2014/main" id="{5CE1C939-6C82-4E46-A9BD-8FE067542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7850" y="1528763"/>
              <a:ext cx="38100" cy="73025"/>
            </a:xfrm>
            <a:custGeom>
              <a:avLst/>
              <a:gdLst>
                <a:gd name="T0" fmla="*/ 48 w 107"/>
                <a:gd name="T1" fmla="*/ 184 h 205"/>
                <a:gd name="T2" fmla="*/ 4 w 107"/>
                <a:gd name="T3" fmla="*/ 39 h 205"/>
                <a:gd name="T4" fmla="*/ 23 w 107"/>
                <a:gd name="T5" fmla="*/ 5 h 205"/>
                <a:gd name="T6" fmla="*/ 57 w 107"/>
                <a:gd name="T7" fmla="*/ 23 h 205"/>
                <a:gd name="T8" fmla="*/ 101 w 107"/>
                <a:gd name="T9" fmla="*/ 168 h 205"/>
                <a:gd name="T10" fmla="*/ 83 w 107"/>
                <a:gd name="T11" fmla="*/ 202 h 205"/>
                <a:gd name="T12" fmla="*/ 75 w 107"/>
                <a:gd name="T13" fmla="*/ 204 h 205"/>
                <a:gd name="T14" fmla="*/ 48 w 107"/>
                <a:gd name="T15" fmla="*/ 18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205">
                  <a:moveTo>
                    <a:pt x="48" y="184"/>
                  </a:moveTo>
                  <a:lnTo>
                    <a:pt x="4" y="39"/>
                  </a:lnTo>
                  <a:cubicBezTo>
                    <a:pt x="0" y="25"/>
                    <a:pt x="8" y="9"/>
                    <a:pt x="23" y="5"/>
                  </a:cubicBezTo>
                  <a:cubicBezTo>
                    <a:pt x="37" y="0"/>
                    <a:pt x="53" y="9"/>
                    <a:pt x="57" y="23"/>
                  </a:cubicBezTo>
                  <a:lnTo>
                    <a:pt x="101" y="168"/>
                  </a:lnTo>
                  <a:cubicBezTo>
                    <a:pt x="106" y="182"/>
                    <a:pt x="97" y="198"/>
                    <a:pt x="83" y="202"/>
                  </a:cubicBezTo>
                  <a:cubicBezTo>
                    <a:pt x="80" y="203"/>
                    <a:pt x="77" y="204"/>
                    <a:pt x="75" y="204"/>
                  </a:cubicBezTo>
                  <a:cubicBezTo>
                    <a:pt x="63" y="204"/>
                    <a:pt x="52" y="196"/>
                    <a:pt x="48" y="18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7" name="Freeform 198">
              <a:extLst>
                <a:ext uri="{FF2B5EF4-FFF2-40B4-BE49-F238E27FC236}">
                  <a16:creationId xmlns:a16="http://schemas.microsoft.com/office/drawing/2014/main" id="{42506293-643E-4C6C-91A6-B822B27E9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4563" y="1538288"/>
              <a:ext cx="38100" cy="73025"/>
            </a:xfrm>
            <a:custGeom>
              <a:avLst/>
              <a:gdLst>
                <a:gd name="T0" fmla="*/ 22 w 108"/>
                <a:gd name="T1" fmla="*/ 202 h 204"/>
                <a:gd name="T2" fmla="*/ 4 w 108"/>
                <a:gd name="T3" fmla="*/ 167 h 204"/>
                <a:gd name="T4" fmla="*/ 50 w 108"/>
                <a:gd name="T5" fmla="*/ 23 h 204"/>
                <a:gd name="T6" fmla="*/ 84 w 108"/>
                <a:gd name="T7" fmla="*/ 5 h 204"/>
                <a:gd name="T8" fmla="*/ 103 w 108"/>
                <a:gd name="T9" fmla="*/ 40 h 204"/>
                <a:gd name="T10" fmla="*/ 57 w 108"/>
                <a:gd name="T11" fmla="*/ 184 h 204"/>
                <a:gd name="T12" fmla="*/ 31 w 108"/>
                <a:gd name="T13" fmla="*/ 203 h 204"/>
                <a:gd name="T14" fmla="*/ 22 w 108"/>
                <a:gd name="T15" fmla="*/ 2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204">
                  <a:moveTo>
                    <a:pt x="22" y="202"/>
                  </a:moveTo>
                  <a:cubicBezTo>
                    <a:pt x="8" y="197"/>
                    <a:pt x="0" y="182"/>
                    <a:pt x="4" y="167"/>
                  </a:cubicBezTo>
                  <a:lnTo>
                    <a:pt x="50" y="23"/>
                  </a:lnTo>
                  <a:cubicBezTo>
                    <a:pt x="54" y="8"/>
                    <a:pt x="70" y="0"/>
                    <a:pt x="84" y="5"/>
                  </a:cubicBezTo>
                  <a:cubicBezTo>
                    <a:pt x="99" y="10"/>
                    <a:pt x="107" y="25"/>
                    <a:pt x="103" y="40"/>
                  </a:cubicBezTo>
                  <a:lnTo>
                    <a:pt x="57" y="184"/>
                  </a:lnTo>
                  <a:cubicBezTo>
                    <a:pt x="53" y="196"/>
                    <a:pt x="43" y="203"/>
                    <a:pt x="31" y="203"/>
                  </a:cubicBezTo>
                  <a:cubicBezTo>
                    <a:pt x="28" y="203"/>
                    <a:pt x="25" y="203"/>
                    <a:pt x="22" y="20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8" name="Freeform 199">
              <a:extLst>
                <a:ext uri="{FF2B5EF4-FFF2-40B4-BE49-F238E27FC236}">
                  <a16:creationId xmlns:a16="http://schemas.microsoft.com/office/drawing/2014/main" id="{06A16934-0B0F-46B0-B046-99EC630F7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0863" y="2713038"/>
              <a:ext cx="39687" cy="73025"/>
            </a:xfrm>
            <a:custGeom>
              <a:avLst/>
              <a:gdLst>
                <a:gd name="T0" fmla="*/ 23 w 109"/>
                <a:gd name="T1" fmla="*/ 201 h 204"/>
                <a:gd name="T2" fmla="*/ 5 w 109"/>
                <a:gd name="T3" fmla="*/ 167 h 204"/>
                <a:gd name="T4" fmla="*/ 50 w 109"/>
                <a:gd name="T5" fmla="*/ 23 h 204"/>
                <a:gd name="T6" fmla="*/ 85 w 109"/>
                <a:gd name="T7" fmla="*/ 5 h 204"/>
                <a:gd name="T8" fmla="*/ 103 w 109"/>
                <a:gd name="T9" fmla="*/ 39 h 204"/>
                <a:gd name="T10" fmla="*/ 58 w 109"/>
                <a:gd name="T11" fmla="*/ 183 h 204"/>
                <a:gd name="T12" fmla="*/ 31 w 109"/>
                <a:gd name="T13" fmla="*/ 203 h 204"/>
                <a:gd name="T14" fmla="*/ 23 w 109"/>
                <a:gd name="T15" fmla="*/ 20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204">
                  <a:moveTo>
                    <a:pt x="23" y="201"/>
                  </a:moveTo>
                  <a:cubicBezTo>
                    <a:pt x="9" y="197"/>
                    <a:pt x="0" y="181"/>
                    <a:pt x="5" y="167"/>
                  </a:cubicBezTo>
                  <a:lnTo>
                    <a:pt x="50" y="23"/>
                  </a:lnTo>
                  <a:cubicBezTo>
                    <a:pt x="55" y="8"/>
                    <a:pt x="70" y="0"/>
                    <a:pt x="85" y="5"/>
                  </a:cubicBezTo>
                  <a:cubicBezTo>
                    <a:pt x="100" y="9"/>
                    <a:pt x="108" y="25"/>
                    <a:pt x="103" y="39"/>
                  </a:cubicBezTo>
                  <a:lnTo>
                    <a:pt x="58" y="183"/>
                  </a:lnTo>
                  <a:cubicBezTo>
                    <a:pt x="54" y="195"/>
                    <a:pt x="43" y="203"/>
                    <a:pt x="31" y="203"/>
                  </a:cubicBezTo>
                  <a:cubicBezTo>
                    <a:pt x="29" y="203"/>
                    <a:pt x="26" y="202"/>
                    <a:pt x="23" y="201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29" name="Freeform 200">
              <a:extLst>
                <a:ext uri="{FF2B5EF4-FFF2-40B4-BE49-F238E27FC236}">
                  <a16:creationId xmlns:a16="http://schemas.microsoft.com/office/drawing/2014/main" id="{D9836B76-264F-4047-BB95-94ABC1E57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7625" y="2339975"/>
              <a:ext cx="74613" cy="38100"/>
            </a:xfrm>
            <a:custGeom>
              <a:avLst/>
              <a:gdLst>
                <a:gd name="T0" fmla="*/ 166 w 207"/>
                <a:gd name="T1" fmla="*/ 103 h 105"/>
                <a:gd name="T2" fmla="*/ 22 w 207"/>
                <a:gd name="T3" fmla="*/ 58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6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6" y="103"/>
                  </a:moveTo>
                  <a:lnTo>
                    <a:pt x="22" y="58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7" y="97"/>
                    <a:pt x="186" y="104"/>
                    <a:pt x="175" y="104"/>
                  </a:cubicBezTo>
                  <a:cubicBezTo>
                    <a:pt x="172" y="104"/>
                    <a:pt x="169" y="104"/>
                    <a:pt x="166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0" name="Freeform 201">
              <a:extLst>
                <a:ext uri="{FF2B5EF4-FFF2-40B4-BE49-F238E27FC236}">
                  <a16:creationId xmlns:a16="http://schemas.microsoft.com/office/drawing/2014/main" id="{A52129AD-C605-4F4A-8A1C-1D2B1D1BA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1288" y="1946275"/>
              <a:ext cx="74612" cy="38100"/>
            </a:xfrm>
            <a:custGeom>
              <a:avLst/>
              <a:gdLst>
                <a:gd name="T0" fmla="*/ 167 w 207"/>
                <a:gd name="T1" fmla="*/ 103 h 105"/>
                <a:gd name="T2" fmla="*/ 23 w 207"/>
                <a:gd name="T3" fmla="*/ 57 h 105"/>
                <a:gd name="T4" fmla="*/ 4 w 207"/>
                <a:gd name="T5" fmla="*/ 23 h 105"/>
                <a:gd name="T6" fmla="*/ 39 w 207"/>
                <a:gd name="T7" fmla="*/ 5 h 105"/>
                <a:gd name="T8" fmla="*/ 183 w 207"/>
                <a:gd name="T9" fmla="*/ 50 h 105"/>
                <a:gd name="T10" fmla="*/ 201 w 207"/>
                <a:gd name="T11" fmla="*/ 85 h 105"/>
                <a:gd name="T12" fmla="*/ 175 w 207"/>
                <a:gd name="T13" fmla="*/ 104 h 105"/>
                <a:gd name="T14" fmla="*/ 167 w 207"/>
                <a:gd name="T15" fmla="*/ 10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05">
                  <a:moveTo>
                    <a:pt x="167" y="103"/>
                  </a:moveTo>
                  <a:lnTo>
                    <a:pt x="23" y="57"/>
                  </a:lnTo>
                  <a:cubicBezTo>
                    <a:pt x="8" y="53"/>
                    <a:pt x="0" y="37"/>
                    <a:pt x="4" y="23"/>
                  </a:cubicBezTo>
                  <a:cubicBezTo>
                    <a:pt x="9" y="8"/>
                    <a:pt x="24" y="0"/>
                    <a:pt x="39" y="5"/>
                  </a:cubicBezTo>
                  <a:lnTo>
                    <a:pt x="183" y="50"/>
                  </a:lnTo>
                  <a:cubicBezTo>
                    <a:pt x="198" y="55"/>
                    <a:pt x="206" y="70"/>
                    <a:pt x="201" y="85"/>
                  </a:cubicBezTo>
                  <a:cubicBezTo>
                    <a:pt x="198" y="96"/>
                    <a:pt x="187" y="104"/>
                    <a:pt x="175" y="104"/>
                  </a:cubicBezTo>
                  <a:cubicBezTo>
                    <a:pt x="172" y="104"/>
                    <a:pt x="169" y="103"/>
                    <a:pt x="167" y="103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1" name="Freeform 202">
              <a:extLst>
                <a:ext uri="{FF2B5EF4-FFF2-40B4-BE49-F238E27FC236}">
                  <a16:creationId xmlns:a16="http://schemas.microsoft.com/office/drawing/2014/main" id="{E430A9BA-5B35-4B85-940A-619F3B355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7463" y="186213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7 h 130"/>
                <a:gd name="T4" fmla="*/ 153 w 198"/>
                <a:gd name="T5" fmla="*/ 7 h 130"/>
                <a:gd name="T6" fmla="*/ 190 w 198"/>
                <a:gd name="T7" fmla="*/ 19 h 130"/>
                <a:gd name="T8" fmla="*/ 179 w 198"/>
                <a:gd name="T9" fmla="*/ 56 h 130"/>
                <a:gd name="T10" fmla="*/ 45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1"/>
                    <a:pt x="6" y="84"/>
                    <a:pt x="19" y="77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9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5" y="126"/>
                  </a:lnTo>
                  <a:cubicBezTo>
                    <a:pt x="41" y="128"/>
                    <a:pt x="36" y="129"/>
                    <a:pt x="32" y="129"/>
                  </a:cubicBezTo>
                  <a:cubicBezTo>
                    <a:pt x="22" y="129"/>
                    <a:pt x="12" y="124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2" name="Freeform 203">
              <a:extLst>
                <a:ext uri="{FF2B5EF4-FFF2-40B4-BE49-F238E27FC236}">
                  <a16:creationId xmlns:a16="http://schemas.microsoft.com/office/drawing/2014/main" id="{1117D22D-5C5F-4171-B253-81A15AD16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6213" y="2414588"/>
              <a:ext cx="71437" cy="46037"/>
            </a:xfrm>
            <a:custGeom>
              <a:avLst/>
              <a:gdLst>
                <a:gd name="T0" fmla="*/ 7 w 198"/>
                <a:gd name="T1" fmla="*/ 114 h 130"/>
                <a:gd name="T2" fmla="*/ 19 w 198"/>
                <a:gd name="T3" fmla="*/ 76 h 130"/>
                <a:gd name="T4" fmla="*/ 153 w 198"/>
                <a:gd name="T5" fmla="*/ 7 h 130"/>
                <a:gd name="T6" fmla="*/ 190 w 198"/>
                <a:gd name="T7" fmla="*/ 18 h 130"/>
                <a:gd name="T8" fmla="*/ 179 w 198"/>
                <a:gd name="T9" fmla="*/ 56 h 130"/>
                <a:gd name="T10" fmla="*/ 44 w 198"/>
                <a:gd name="T11" fmla="*/ 126 h 130"/>
                <a:gd name="T12" fmla="*/ 32 w 198"/>
                <a:gd name="T13" fmla="*/ 129 h 130"/>
                <a:gd name="T14" fmla="*/ 7 w 198"/>
                <a:gd name="T15" fmla="*/ 11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30">
                  <a:moveTo>
                    <a:pt x="7" y="114"/>
                  </a:moveTo>
                  <a:cubicBezTo>
                    <a:pt x="0" y="100"/>
                    <a:pt x="5" y="84"/>
                    <a:pt x="19" y="76"/>
                  </a:cubicBezTo>
                  <a:lnTo>
                    <a:pt x="153" y="7"/>
                  </a:lnTo>
                  <a:cubicBezTo>
                    <a:pt x="167" y="0"/>
                    <a:pt x="183" y="5"/>
                    <a:pt x="190" y="18"/>
                  </a:cubicBezTo>
                  <a:cubicBezTo>
                    <a:pt x="197" y="32"/>
                    <a:pt x="192" y="49"/>
                    <a:pt x="179" y="56"/>
                  </a:cubicBezTo>
                  <a:lnTo>
                    <a:pt x="44" y="126"/>
                  </a:lnTo>
                  <a:cubicBezTo>
                    <a:pt x="40" y="128"/>
                    <a:pt x="36" y="129"/>
                    <a:pt x="32" y="129"/>
                  </a:cubicBezTo>
                  <a:cubicBezTo>
                    <a:pt x="22" y="129"/>
                    <a:pt x="12" y="123"/>
                    <a:pt x="7" y="114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3" name="Freeform 204">
              <a:extLst>
                <a:ext uri="{FF2B5EF4-FFF2-40B4-BE49-F238E27FC236}">
                  <a16:creationId xmlns:a16="http://schemas.microsoft.com/office/drawing/2014/main" id="{A4415E10-5293-4E15-837E-E3BE536C3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175" y="268287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7 w 134"/>
                <a:gd name="T3" fmla="*/ 44 h 194"/>
                <a:gd name="T4" fmla="*/ 19 w 134"/>
                <a:gd name="T5" fmla="*/ 7 h 194"/>
                <a:gd name="T6" fmla="*/ 56 w 134"/>
                <a:gd name="T7" fmla="*/ 19 h 194"/>
                <a:gd name="T8" fmla="*/ 126 w 134"/>
                <a:gd name="T9" fmla="*/ 153 h 194"/>
                <a:gd name="T10" fmla="*/ 114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7" y="44"/>
                  </a:lnTo>
                  <a:cubicBezTo>
                    <a:pt x="0" y="30"/>
                    <a:pt x="5" y="14"/>
                    <a:pt x="19" y="7"/>
                  </a:cubicBezTo>
                  <a:cubicBezTo>
                    <a:pt x="32" y="0"/>
                    <a:pt x="49" y="5"/>
                    <a:pt x="56" y="19"/>
                  </a:cubicBezTo>
                  <a:lnTo>
                    <a:pt x="126" y="153"/>
                  </a:lnTo>
                  <a:cubicBezTo>
                    <a:pt x="133" y="166"/>
                    <a:pt x="128" y="183"/>
                    <a:pt x="114" y="190"/>
                  </a:cubicBezTo>
                  <a:cubicBezTo>
                    <a:pt x="110" y="192"/>
                    <a:pt x="106" y="193"/>
                    <a:pt x="102" y="193"/>
                  </a:cubicBezTo>
                  <a:cubicBezTo>
                    <a:pt x="92" y="193"/>
                    <a:pt x="82" y="188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4" name="Freeform 205">
              <a:extLst>
                <a:ext uri="{FF2B5EF4-FFF2-40B4-BE49-F238E27FC236}">
                  <a16:creationId xmlns:a16="http://schemas.microsoft.com/office/drawing/2014/main" id="{AB2C4D63-B8F7-47FD-9C9A-B85145BC3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6725" y="1571625"/>
              <a:ext cx="47625" cy="69850"/>
            </a:xfrm>
            <a:custGeom>
              <a:avLst/>
              <a:gdLst>
                <a:gd name="T0" fmla="*/ 77 w 134"/>
                <a:gd name="T1" fmla="*/ 178 h 194"/>
                <a:gd name="T2" fmla="*/ 8 w 134"/>
                <a:gd name="T3" fmla="*/ 44 h 194"/>
                <a:gd name="T4" fmla="*/ 19 w 134"/>
                <a:gd name="T5" fmla="*/ 7 h 194"/>
                <a:gd name="T6" fmla="*/ 57 w 134"/>
                <a:gd name="T7" fmla="*/ 18 h 194"/>
                <a:gd name="T8" fmla="*/ 126 w 134"/>
                <a:gd name="T9" fmla="*/ 152 h 194"/>
                <a:gd name="T10" fmla="*/ 115 w 134"/>
                <a:gd name="T11" fmla="*/ 190 h 194"/>
                <a:gd name="T12" fmla="*/ 102 w 134"/>
                <a:gd name="T13" fmla="*/ 193 h 194"/>
                <a:gd name="T14" fmla="*/ 77 w 134"/>
                <a:gd name="T15" fmla="*/ 17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194">
                  <a:moveTo>
                    <a:pt x="77" y="178"/>
                  </a:moveTo>
                  <a:lnTo>
                    <a:pt x="8" y="44"/>
                  </a:lnTo>
                  <a:cubicBezTo>
                    <a:pt x="0" y="30"/>
                    <a:pt x="6" y="14"/>
                    <a:pt x="19" y="7"/>
                  </a:cubicBezTo>
                  <a:cubicBezTo>
                    <a:pt x="33" y="0"/>
                    <a:pt x="49" y="5"/>
                    <a:pt x="57" y="18"/>
                  </a:cubicBezTo>
                  <a:lnTo>
                    <a:pt x="126" y="152"/>
                  </a:lnTo>
                  <a:cubicBezTo>
                    <a:pt x="133" y="166"/>
                    <a:pt x="128" y="183"/>
                    <a:pt x="115" y="190"/>
                  </a:cubicBezTo>
                  <a:cubicBezTo>
                    <a:pt x="111" y="192"/>
                    <a:pt x="106" y="193"/>
                    <a:pt x="102" y="193"/>
                  </a:cubicBezTo>
                  <a:cubicBezTo>
                    <a:pt x="92" y="193"/>
                    <a:pt x="82" y="187"/>
                    <a:pt x="77" y="17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5" name="Freeform 206">
              <a:extLst>
                <a:ext uri="{FF2B5EF4-FFF2-40B4-BE49-F238E27FC236}">
                  <a16:creationId xmlns:a16="http://schemas.microsoft.com/office/drawing/2014/main" id="{13424AFB-5515-4248-8724-0A2680C9F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4588" y="1662113"/>
              <a:ext cx="57150" cy="63500"/>
            </a:xfrm>
            <a:custGeom>
              <a:avLst/>
              <a:gdLst>
                <a:gd name="T0" fmla="*/ 13 w 160"/>
                <a:gd name="T1" fmla="*/ 169 h 176"/>
                <a:gd name="T2" fmla="*/ 10 w 160"/>
                <a:gd name="T3" fmla="*/ 130 h 176"/>
                <a:gd name="T4" fmla="*/ 107 w 160"/>
                <a:gd name="T5" fmla="*/ 14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9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9"/>
                  </a:moveTo>
                  <a:cubicBezTo>
                    <a:pt x="1" y="159"/>
                    <a:pt x="0" y="141"/>
                    <a:pt x="10" y="130"/>
                  </a:cubicBezTo>
                  <a:lnTo>
                    <a:pt x="107" y="14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2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6" name="Freeform 207">
              <a:extLst>
                <a:ext uri="{FF2B5EF4-FFF2-40B4-BE49-F238E27FC236}">
                  <a16:creationId xmlns:a16="http://schemas.microsoft.com/office/drawing/2014/main" id="{D912AFA5-3729-452A-8A0C-899F7F93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1788" y="2598738"/>
              <a:ext cx="57150" cy="63500"/>
            </a:xfrm>
            <a:custGeom>
              <a:avLst/>
              <a:gdLst>
                <a:gd name="T0" fmla="*/ 13 w 160"/>
                <a:gd name="T1" fmla="*/ 168 h 176"/>
                <a:gd name="T2" fmla="*/ 10 w 160"/>
                <a:gd name="T3" fmla="*/ 129 h 176"/>
                <a:gd name="T4" fmla="*/ 107 w 160"/>
                <a:gd name="T5" fmla="*/ 13 h 176"/>
                <a:gd name="T6" fmla="*/ 145 w 160"/>
                <a:gd name="T7" fmla="*/ 10 h 176"/>
                <a:gd name="T8" fmla="*/ 149 w 160"/>
                <a:gd name="T9" fmla="*/ 49 h 176"/>
                <a:gd name="T10" fmla="*/ 52 w 160"/>
                <a:gd name="T11" fmla="*/ 165 h 176"/>
                <a:gd name="T12" fmla="*/ 31 w 160"/>
                <a:gd name="T13" fmla="*/ 175 h 176"/>
                <a:gd name="T14" fmla="*/ 13 w 160"/>
                <a:gd name="T1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76">
                  <a:moveTo>
                    <a:pt x="13" y="168"/>
                  </a:moveTo>
                  <a:cubicBezTo>
                    <a:pt x="1" y="159"/>
                    <a:pt x="0" y="141"/>
                    <a:pt x="10" y="129"/>
                  </a:cubicBezTo>
                  <a:lnTo>
                    <a:pt x="107" y="13"/>
                  </a:lnTo>
                  <a:cubicBezTo>
                    <a:pt x="116" y="2"/>
                    <a:pt x="134" y="0"/>
                    <a:pt x="145" y="10"/>
                  </a:cubicBezTo>
                  <a:cubicBezTo>
                    <a:pt x="157" y="20"/>
                    <a:pt x="159" y="37"/>
                    <a:pt x="149" y="49"/>
                  </a:cubicBezTo>
                  <a:lnTo>
                    <a:pt x="52" y="165"/>
                  </a:lnTo>
                  <a:cubicBezTo>
                    <a:pt x="47" y="171"/>
                    <a:pt x="39" y="175"/>
                    <a:pt x="31" y="175"/>
                  </a:cubicBezTo>
                  <a:cubicBezTo>
                    <a:pt x="25" y="175"/>
                    <a:pt x="18" y="173"/>
                    <a:pt x="13" y="168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7" name="Freeform 208">
              <a:extLst>
                <a:ext uri="{FF2B5EF4-FFF2-40B4-BE49-F238E27FC236}">
                  <a16:creationId xmlns:a16="http://schemas.microsoft.com/office/drawing/2014/main" id="{3EEBB529-1806-4A75-973D-2056F5F32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25400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3 h 157"/>
                <a:gd name="T4" fmla="*/ 9 w 179"/>
                <a:gd name="T5" fmla="*/ 14 h 157"/>
                <a:gd name="T6" fmla="*/ 48 w 179"/>
                <a:gd name="T7" fmla="*/ 10 h 157"/>
                <a:gd name="T8" fmla="*/ 164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3"/>
                  </a:lnTo>
                  <a:cubicBezTo>
                    <a:pt x="1" y="43"/>
                    <a:pt x="0" y="25"/>
                    <a:pt x="9" y="14"/>
                  </a:cubicBezTo>
                  <a:cubicBezTo>
                    <a:pt x="19" y="2"/>
                    <a:pt x="37" y="0"/>
                    <a:pt x="48" y="10"/>
                  </a:cubicBezTo>
                  <a:lnTo>
                    <a:pt x="164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2" y="152"/>
                    <a:pt x="155" y="156"/>
                    <a:pt x="147" y="156"/>
                  </a:cubicBezTo>
                  <a:cubicBezTo>
                    <a:pt x="140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8" name="Freeform 209">
              <a:extLst>
                <a:ext uri="{FF2B5EF4-FFF2-40B4-BE49-F238E27FC236}">
                  <a16:creationId xmlns:a16="http://schemas.microsoft.com/office/drawing/2014/main" id="{ACCF0E73-F7A0-4AFC-9A93-A52EBEA71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16700" y="1727200"/>
              <a:ext cx="65088" cy="57150"/>
            </a:xfrm>
            <a:custGeom>
              <a:avLst/>
              <a:gdLst>
                <a:gd name="T0" fmla="*/ 129 w 179"/>
                <a:gd name="T1" fmla="*/ 149 h 157"/>
                <a:gd name="T2" fmla="*/ 13 w 179"/>
                <a:gd name="T3" fmla="*/ 52 h 157"/>
                <a:gd name="T4" fmla="*/ 10 w 179"/>
                <a:gd name="T5" fmla="*/ 14 h 157"/>
                <a:gd name="T6" fmla="*/ 49 w 179"/>
                <a:gd name="T7" fmla="*/ 10 h 157"/>
                <a:gd name="T8" fmla="*/ 165 w 179"/>
                <a:gd name="T9" fmla="*/ 107 h 157"/>
                <a:gd name="T10" fmla="*/ 168 w 179"/>
                <a:gd name="T11" fmla="*/ 146 h 157"/>
                <a:gd name="T12" fmla="*/ 147 w 179"/>
                <a:gd name="T13" fmla="*/ 156 h 157"/>
                <a:gd name="T14" fmla="*/ 129 w 179"/>
                <a:gd name="T15" fmla="*/ 14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157">
                  <a:moveTo>
                    <a:pt x="129" y="149"/>
                  </a:moveTo>
                  <a:lnTo>
                    <a:pt x="13" y="52"/>
                  </a:lnTo>
                  <a:cubicBezTo>
                    <a:pt x="1" y="43"/>
                    <a:pt x="0" y="25"/>
                    <a:pt x="10" y="14"/>
                  </a:cubicBezTo>
                  <a:cubicBezTo>
                    <a:pt x="19" y="2"/>
                    <a:pt x="37" y="0"/>
                    <a:pt x="49" y="10"/>
                  </a:cubicBezTo>
                  <a:lnTo>
                    <a:pt x="165" y="107"/>
                  </a:lnTo>
                  <a:cubicBezTo>
                    <a:pt x="176" y="117"/>
                    <a:pt x="178" y="134"/>
                    <a:pt x="168" y="146"/>
                  </a:cubicBezTo>
                  <a:cubicBezTo>
                    <a:pt x="163" y="152"/>
                    <a:pt x="155" y="156"/>
                    <a:pt x="147" y="156"/>
                  </a:cubicBezTo>
                  <a:cubicBezTo>
                    <a:pt x="141" y="156"/>
                    <a:pt x="134" y="154"/>
                    <a:pt x="129" y="149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39" name="Freeform 210">
              <a:extLst>
                <a:ext uri="{FF2B5EF4-FFF2-40B4-BE49-F238E27FC236}">
                  <a16:creationId xmlns:a16="http://schemas.microsoft.com/office/drawing/2014/main" id="{E3053437-2B66-4B2A-ABD8-54B097BEF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7788" y="2106613"/>
              <a:ext cx="74612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7 w 209"/>
                <a:gd name="T5" fmla="*/ 2 h 71"/>
                <a:gd name="T6" fmla="*/ 207 w 209"/>
                <a:gd name="T7" fmla="*/ 27 h 71"/>
                <a:gd name="T8" fmla="*/ 182 w 209"/>
                <a:gd name="T9" fmla="*/ 57 h 71"/>
                <a:gd name="T10" fmla="*/ 31 w 209"/>
                <a:gd name="T11" fmla="*/ 70 h 71"/>
                <a:gd name="T12" fmla="*/ 29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7" y="2"/>
                  </a:lnTo>
                  <a:cubicBezTo>
                    <a:pt x="192" y="0"/>
                    <a:pt x="205" y="11"/>
                    <a:pt x="207" y="27"/>
                  </a:cubicBezTo>
                  <a:cubicBezTo>
                    <a:pt x="208" y="42"/>
                    <a:pt x="197" y="55"/>
                    <a:pt x="182" y="57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9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40" name="Freeform 211">
              <a:extLst>
                <a:ext uri="{FF2B5EF4-FFF2-40B4-BE49-F238E27FC236}">
                  <a16:creationId xmlns:a16="http://schemas.microsoft.com/office/drawing/2014/main" id="{9F429754-8081-45F5-81F3-C8D7C16DA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5" y="2193925"/>
              <a:ext cx="74613" cy="25400"/>
            </a:xfrm>
            <a:custGeom>
              <a:avLst/>
              <a:gdLst>
                <a:gd name="T0" fmla="*/ 1 w 209"/>
                <a:gd name="T1" fmla="*/ 45 h 71"/>
                <a:gd name="T2" fmla="*/ 26 w 209"/>
                <a:gd name="T3" fmla="*/ 15 h 71"/>
                <a:gd name="T4" fmla="*/ 176 w 209"/>
                <a:gd name="T5" fmla="*/ 1 h 71"/>
                <a:gd name="T6" fmla="*/ 207 w 209"/>
                <a:gd name="T7" fmla="*/ 26 h 71"/>
                <a:gd name="T8" fmla="*/ 181 w 209"/>
                <a:gd name="T9" fmla="*/ 56 h 71"/>
                <a:gd name="T10" fmla="*/ 31 w 209"/>
                <a:gd name="T11" fmla="*/ 70 h 71"/>
                <a:gd name="T12" fmla="*/ 28 w 209"/>
                <a:gd name="T13" fmla="*/ 70 h 71"/>
                <a:gd name="T14" fmla="*/ 1 w 209"/>
                <a:gd name="T15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9" h="71">
                  <a:moveTo>
                    <a:pt x="1" y="45"/>
                  </a:moveTo>
                  <a:cubicBezTo>
                    <a:pt x="0" y="30"/>
                    <a:pt x="11" y="16"/>
                    <a:pt x="26" y="15"/>
                  </a:cubicBezTo>
                  <a:lnTo>
                    <a:pt x="176" y="1"/>
                  </a:lnTo>
                  <a:cubicBezTo>
                    <a:pt x="192" y="0"/>
                    <a:pt x="205" y="11"/>
                    <a:pt x="207" y="26"/>
                  </a:cubicBezTo>
                  <a:cubicBezTo>
                    <a:pt x="208" y="42"/>
                    <a:pt x="197" y="55"/>
                    <a:pt x="181" y="56"/>
                  </a:cubicBezTo>
                  <a:lnTo>
                    <a:pt x="31" y="70"/>
                  </a:lnTo>
                  <a:cubicBezTo>
                    <a:pt x="30" y="70"/>
                    <a:pt x="29" y="70"/>
                    <a:pt x="28" y="70"/>
                  </a:cubicBezTo>
                  <a:cubicBezTo>
                    <a:pt x="14" y="70"/>
                    <a:pt x="2" y="59"/>
                    <a:pt x="1" y="45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41" name="Freeform 212">
              <a:extLst>
                <a:ext uri="{FF2B5EF4-FFF2-40B4-BE49-F238E27FC236}">
                  <a16:creationId xmlns:a16="http://schemas.microsoft.com/office/drawing/2014/main" id="{7AB55D5B-B181-41A4-8FDE-CA6510E9F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8513" y="2743200"/>
              <a:ext cx="26987" cy="74613"/>
            </a:xfrm>
            <a:custGeom>
              <a:avLst/>
              <a:gdLst>
                <a:gd name="T0" fmla="*/ 15 w 73"/>
                <a:gd name="T1" fmla="*/ 182 h 208"/>
                <a:gd name="T2" fmla="*/ 2 w 73"/>
                <a:gd name="T3" fmla="*/ 32 h 208"/>
                <a:gd name="T4" fmla="*/ 27 w 73"/>
                <a:gd name="T5" fmla="*/ 1 h 208"/>
                <a:gd name="T6" fmla="*/ 57 w 73"/>
                <a:gd name="T7" fmla="*/ 27 h 208"/>
                <a:gd name="T8" fmla="*/ 70 w 73"/>
                <a:gd name="T9" fmla="*/ 177 h 208"/>
                <a:gd name="T10" fmla="*/ 45 w 73"/>
                <a:gd name="T11" fmla="*/ 207 h 208"/>
                <a:gd name="T12" fmla="*/ 43 w 73"/>
                <a:gd name="T13" fmla="*/ 207 h 208"/>
                <a:gd name="T14" fmla="*/ 15 w 73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08">
                  <a:moveTo>
                    <a:pt x="15" y="182"/>
                  </a:moveTo>
                  <a:lnTo>
                    <a:pt x="2" y="32"/>
                  </a:lnTo>
                  <a:cubicBezTo>
                    <a:pt x="0" y="16"/>
                    <a:pt x="12" y="3"/>
                    <a:pt x="27" y="1"/>
                  </a:cubicBezTo>
                  <a:cubicBezTo>
                    <a:pt x="42" y="0"/>
                    <a:pt x="56" y="11"/>
                    <a:pt x="57" y="27"/>
                  </a:cubicBezTo>
                  <a:lnTo>
                    <a:pt x="70" y="177"/>
                  </a:lnTo>
                  <a:cubicBezTo>
                    <a:pt x="72" y="192"/>
                    <a:pt x="61" y="206"/>
                    <a:pt x="45" y="207"/>
                  </a:cubicBezTo>
                  <a:cubicBezTo>
                    <a:pt x="45" y="207"/>
                    <a:pt x="44" y="207"/>
                    <a:pt x="43" y="207"/>
                  </a:cubicBezTo>
                  <a:cubicBezTo>
                    <a:pt x="29" y="207"/>
                    <a:pt x="17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42" name="Freeform 213">
              <a:extLst>
                <a:ext uri="{FF2B5EF4-FFF2-40B4-BE49-F238E27FC236}">
                  <a16:creationId xmlns:a16="http://schemas.microsoft.com/office/drawing/2014/main" id="{3408DEEB-1402-4AE3-A9C2-E39AD43F0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9613" y="1506538"/>
              <a:ext cx="25400" cy="74612"/>
            </a:xfrm>
            <a:custGeom>
              <a:avLst/>
              <a:gdLst>
                <a:gd name="T0" fmla="*/ 15 w 72"/>
                <a:gd name="T1" fmla="*/ 182 h 208"/>
                <a:gd name="T2" fmla="*/ 1 w 72"/>
                <a:gd name="T3" fmla="*/ 31 h 208"/>
                <a:gd name="T4" fmla="*/ 26 w 72"/>
                <a:gd name="T5" fmla="*/ 1 h 208"/>
                <a:gd name="T6" fmla="*/ 56 w 72"/>
                <a:gd name="T7" fmla="*/ 26 h 208"/>
                <a:gd name="T8" fmla="*/ 70 w 72"/>
                <a:gd name="T9" fmla="*/ 177 h 208"/>
                <a:gd name="T10" fmla="*/ 45 w 72"/>
                <a:gd name="T11" fmla="*/ 207 h 208"/>
                <a:gd name="T12" fmla="*/ 42 w 72"/>
                <a:gd name="T13" fmla="*/ 207 h 208"/>
                <a:gd name="T14" fmla="*/ 15 w 72"/>
                <a:gd name="T15" fmla="*/ 18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08">
                  <a:moveTo>
                    <a:pt x="15" y="182"/>
                  </a:moveTo>
                  <a:lnTo>
                    <a:pt x="1" y="31"/>
                  </a:lnTo>
                  <a:cubicBezTo>
                    <a:pt x="0" y="16"/>
                    <a:pt x="11" y="3"/>
                    <a:pt x="26" y="1"/>
                  </a:cubicBezTo>
                  <a:cubicBezTo>
                    <a:pt x="42" y="0"/>
                    <a:pt x="55" y="11"/>
                    <a:pt x="56" y="26"/>
                  </a:cubicBezTo>
                  <a:lnTo>
                    <a:pt x="70" y="177"/>
                  </a:lnTo>
                  <a:cubicBezTo>
                    <a:pt x="71" y="192"/>
                    <a:pt x="60" y="206"/>
                    <a:pt x="45" y="207"/>
                  </a:cubicBezTo>
                  <a:cubicBezTo>
                    <a:pt x="44" y="207"/>
                    <a:pt x="43" y="207"/>
                    <a:pt x="42" y="207"/>
                  </a:cubicBezTo>
                  <a:cubicBezTo>
                    <a:pt x="28" y="207"/>
                    <a:pt x="16" y="196"/>
                    <a:pt x="15" y="182"/>
                  </a:cubicBezTo>
                </a:path>
              </a:pathLst>
            </a:custGeom>
            <a:solidFill>
              <a:srgbClr val="DDA61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  <p:sp>
          <p:nvSpPr>
            <p:cNvPr id="643" name="Freeform 214">
              <a:extLst>
                <a:ext uri="{FF2B5EF4-FFF2-40B4-BE49-F238E27FC236}">
                  <a16:creationId xmlns:a16="http://schemas.microsoft.com/office/drawing/2014/main" id="{97EA8069-F024-4B16-8B0D-61EDD6521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9250" y="1778000"/>
              <a:ext cx="717550" cy="769938"/>
            </a:xfrm>
            <a:custGeom>
              <a:avLst/>
              <a:gdLst>
                <a:gd name="T0" fmla="*/ 1410 w 1995"/>
                <a:gd name="T1" fmla="*/ 1242 h 2139"/>
                <a:gd name="T2" fmla="*/ 1433 w 1995"/>
                <a:gd name="T3" fmla="*/ 895 h 2139"/>
                <a:gd name="T4" fmla="*/ 1540 w 1995"/>
                <a:gd name="T5" fmla="*/ 908 h 2139"/>
                <a:gd name="T6" fmla="*/ 1994 w 1995"/>
                <a:gd name="T7" fmla="*/ 454 h 2139"/>
                <a:gd name="T8" fmla="*/ 1540 w 1995"/>
                <a:gd name="T9" fmla="*/ 0 h 2139"/>
                <a:gd name="T10" fmla="*/ 1087 w 1995"/>
                <a:gd name="T11" fmla="*/ 454 h 2139"/>
                <a:gd name="T12" fmla="*/ 1190 w 1995"/>
                <a:gd name="T13" fmla="*/ 742 h 2139"/>
                <a:gd name="T14" fmla="*/ 893 w 1995"/>
                <a:gd name="T15" fmla="*/ 925 h 2139"/>
                <a:gd name="T16" fmla="*/ 454 w 1995"/>
                <a:gd name="T17" fmla="*/ 586 h 2139"/>
                <a:gd name="T18" fmla="*/ 0 w 1995"/>
                <a:gd name="T19" fmla="*/ 1040 h 2139"/>
                <a:gd name="T20" fmla="*/ 454 w 1995"/>
                <a:gd name="T21" fmla="*/ 1494 h 2139"/>
                <a:gd name="T22" fmla="*/ 858 w 1995"/>
                <a:gd name="T23" fmla="*/ 1247 h 2139"/>
                <a:gd name="T24" fmla="*/ 1154 w 1995"/>
                <a:gd name="T25" fmla="*/ 1404 h 2139"/>
                <a:gd name="T26" fmla="*/ 1057 w 1995"/>
                <a:gd name="T27" fmla="*/ 1684 h 2139"/>
                <a:gd name="T28" fmla="*/ 1511 w 1995"/>
                <a:gd name="T29" fmla="*/ 2138 h 2139"/>
                <a:gd name="T30" fmla="*/ 1965 w 1995"/>
                <a:gd name="T31" fmla="*/ 1684 h 2139"/>
                <a:gd name="T32" fmla="*/ 1511 w 1995"/>
                <a:gd name="T33" fmla="*/ 1230 h 2139"/>
                <a:gd name="T34" fmla="*/ 1410 w 1995"/>
                <a:gd name="T35" fmla="*/ 1242 h 2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95" h="2139">
                  <a:moveTo>
                    <a:pt x="1410" y="1242"/>
                  </a:moveTo>
                  <a:cubicBezTo>
                    <a:pt x="1238" y="1079"/>
                    <a:pt x="1346" y="957"/>
                    <a:pt x="1433" y="895"/>
                  </a:cubicBezTo>
                  <a:cubicBezTo>
                    <a:pt x="1467" y="903"/>
                    <a:pt x="1503" y="908"/>
                    <a:pt x="1540" y="908"/>
                  </a:cubicBezTo>
                  <a:cubicBezTo>
                    <a:pt x="1791" y="908"/>
                    <a:pt x="1994" y="705"/>
                    <a:pt x="1994" y="454"/>
                  </a:cubicBezTo>
                  <a:cubicBezTo>
                    <a:pt x="1994" y="204"/>
                    <a:pt x="1791" y="0"/>
                    <a:pt x="1540" y="0"/>
                  </a:cubicBezTo>
                  <a:cubicBezTo>
                    <a:pt x="1290" y="0"/>
                    <a:pt x="1087" y="204"/>
                    <a:pt x="1087" y="454"/>
                  </a:cubicBezTo>
                  <a:cubicBezTo>
                    <a:pt x="1087" y="564"/>
                    <a:pt x="1125" y="664"/>
                    <a:pt x="1190" y="742"/>
                  </a:cubicBezTo>
                  <a:cubicBezTo>
                    <a:pt x="1182" y="1002"/>
                    <a:pt x="1004" y="970"/>
                    <a:pt x="893" y="925"/>
                  </a:cubicBezTo>
                  <a:cubicBezTo>
                    <a:pt x="842" y="730"/>
                    <a:pt x="665" y="586"/>
                    <a:pt x="454" y="586"/>
                  </a:cubicBezTo>
                  <a:cubicBezTo>
                    <a:pt x="204" y="586"/>
                    <a:pt x="0" y="789"/>
                    <a:pt x="0" y="1040"/>
                  </a:cubicBezTo>
                  <a:cubicBezTo>
                    <a:pt x="0" y="1290"/>
                    <a:pt x="204" y="1494"/>
                    <a:pt x="454" y="1494"/>
                  </a:cubicBezTo>
                  <a:cubicBezTo>
                    <a:pt x="630" y="1494"/>
                    <a:pt x="783" y="1393"/>
                    <a:pt x="858" y="1247"/>
                  </a:cubicBezTo>
                  <a:cubicBezTo>
                    <a:pt x="1079" y="1167"/>
                    <a:pt x="1139" y="1305"/>
                    <a:pt x="1154" y="1404"/>
                  </a:cubicBezTo>
                  <a:cubicBezTo>
                    <a:pt x="1093" y="1481"/>
                    <a:pt x="1057" y="1578"/>
                    <a:pt x="1057" y="1684"/>
                  </a:cubicBezTo>
                  <a:cubicBezTo>
                    <a:pt x="1057" y="1935"/>
                    <a:pt x="1260" y="2138"/>
                    <a:pt x="1511" y="2138"/>
                  </a:cubicBezTo>
                  <a:cubicBezTo>
                    <a:pt x="1761" y="2138"/>
                    <a:pt x="1965" y="1935"/>
                    <a:pt x="1965" y="1684"/>
                  </a:cubicBezTo>
                  <a:cubicBezTo>
                    <a:pt x="1965" y="1433"/>
                    <a:pt x="1761" y="1230"/>
                    <a:pt x="1511" y="1230"/>
                  </a:cubicBezTo>
                  <a:cubicBezTo>
                    <a:pt x="1476" y="1230"/>
                    <a:pt x="1442" y="1235"/>
                    <a:pt x="1410" y="1242"/>
                  </a:cubicBezTo>
                </a:path>
              </a:pathLst>
            </a:custGeom>
            <a:solidFill>
              <a:srgbClr val="AF68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latin typeface="Gudea" panose="02000000000000000000" pitchFamily="50" charset="0"/>
              </a:endParaRPr>
            </a:p>
          </p:txBody>
        </p:sp>
      </p:grpSp>
      <p:grpSp>
        <p:nvGrpSpPr>
          <p:cNvPr id="644" name="Group 643">
            <a:extLst>
              <a:ext uri="{FF2B5EF4-FFF2-40B4-BE49-F238E27FC236}">
                <a16:creationId xmlns:a16="http://schemas.microsoft.com/office/drawing/2014/main" id="{869B87F6-21DB-4321-8CC4-EA3E943DE022}"/>
              </a:ext>
            </a:extLst>
          </p:cNvPr>
          <p:cNvGrpSpPr/>
          <p:nvPr/>
        </p:nvGrpSpPr>
        <p:grpSpPr>
          <a:xfrm>
            <a:off x="580815" y="5649415"/>
            <a:ext cx="1627291" cy="895403"/>
            <a:chOff x="5282354" y="2459075"/>
            <a:chExt cx="1627291" cy="895403"/>
          </a:xfrm>
        </p:grpSpPr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EEA62924-5826-431C-A271-378CA643C6DE}"/>
                </a:ext>
              </a:extLst>
            </p:cNvPr>
            <p:cNvSpPr txBox="1"/>
            <p:nvPr/>
          </p:nvSpPr>
          <p:spPr>
            <a:xfrm>
              <a:off x="5282354" y="2459075"/>
              <a:ext cx="162729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$3,529</a:t>
              </a:r>
            </a:p>
          </p:txBody>
        </p:sp>
        <p:sp>
          <p:nvSpPr>
            <p:cNvPr id="646" name="TextBox 645">
              <a:extLst>
                <a:ext uri="{FF2B5EF4-FFF2-40B4-BE49-F238E27FC236}">
                  <a16:creationId xmlns:a16="http://schemas.microsoft.com/office/drawing/2014/main" id="{76F4F9F2-E638-4706-ABB1-39D72ACC2031}"/>
                </a:ext>
              </a:extLst>
            </p:cNvPr>
            <p:cNvSpPr txBox="1"/>
            <p:nvPr/>
          </p:nvSpPr>
          <p:spPr>
            <a:xfrm>
              <a:off x="5282354" y="3046701"/>
              <a:ext cx="1627291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tx2">
                      <a:lumMod val="75000"/>
                      <a:lumOff val="25000"/>
                    </a:schemeClr>
                  </a:solidFill>
                  <a:latin typeface="Gudea" panose="02000000000000000000" pitchFamily="50" charset="0"/>
                  <a:ea typeface="PT Sans" panose="020B0503020203020204" pitchFamily="34" charset="0"/>
                  <a:cs typeface="Times Sans Serif" panose="02020603050405020304" pitchFamily="18" charset="0"/>
                </a:rPr>
                <a:t>USD</a:t>
              </a:r>
            </a:p>
          </p:txBody>
        </p:sp>
      </p:grpSp>
      <p:sp>
        <p:nvSpPr>
          <p:cNvPr id="321" name="TextBox 320">
            <a:extLst>
              <a:ext uri="{FF2B5EF4-FFF2-40B4-BE49-F238E27FC236}">
                <a16:creationId xmlns:a16="http://schemas.microsoft.com/office/drawing/2014/main" id="{13CA11FD-13A5-F24C-AD4E-61547A3809E3}"/>
              </a:ext>
            </a:extLst>
          </p:cNvPr>
          <p:cNvSpPr txBox="1"/>
          <p:nvPr/>
        </p:nvSpPr>
        <p:spPr>
          <a:xfrm>
            <a:off x="7048982" y="6424725"/>
            <a:ext cx="40928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spc="600" dirty="0">
                <a:latin typeface="PT Sans" panose="020B0503020203020204" pitchFamily="34" charset="0"/>
                <a:ea typeface="PT Sans" panose="020B0503020203020204" pitchFamily="34" charset="0"/>
                <a:cs typeface="Arimo" panose="020B0604020202020204" pitchFamily="34" charset="0"/>
              </a:rPr>
              <a:t>CIRCLEBCONSULTING.COM</a:t>
            </a:r>
          </a:p>
        </p:txBody>
      </p:sp>
    </p:spTree>
    <p:extLst>
      <p:ext uri="{BB962C8B-B14F-4D97-AF65-F5344CB8AC3E}">
        <p14:creationId xmlns:p14="http://schemas.microsoft.com/office/powerpoint/2010/main" val="30361907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ircleB Consulting">
      <a:dk1>
        <a:srgbClr val="AF6902"/>
      </a:dk1>
      <a:lt1>
        <a:srgbClr val="FFFFFF"/>
      </a:lt1>
      <a:dk2>
        <a:srgbClr val="000000"/>
      </a:dk2>
      <a:lt2>
        <a:srgbClr val="F8F8F8"/>
      </a:lt2>
      <a:accent1>
        <a:srgbClr val="C7A976"/>
      </a:accent1>
      <a:accent2>
        <a:srgbClr val="CCB082"/>
      </a:accent2>
      <a:accent3>
        <a:srgbClr val="E6B843"/>
      </a:accent3>
      <a:accent4>
        <a:srgbClr val="E4CE67"/>
      </a:accent4>
      <a:accent5>
        <a:srgbClr val="F3EABB"/>
      </a:accent5>
      <a:accent6>
        <a:srgbClr val="F2D4A8"/>
      </a:accent6>
      <a:hlink>
        <a:srgbClr val="5F5F5F"/>
      </a:hlink>
      <a:folHlink>
        <a:srgbClr val="919191"/>
      </a:folHlink>
    </a:clrScheme>
    <a:fontScheme name="Office Them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51581</TotalTime>
  <Words>5503</Words>
  <Application>Microsoft Macintosh PowerPoint</Application>
  <PresentationFormat>Widescreen</PresentationFormat>
  <Paragraphs>765</Paragraphs>
  <Slides>78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78</vt:i4>
      </vt:variant>
    </vt:vector>
  </HeadingPairs>
  <TitlesOfParts>
    <vt:vector size="89" baseType="lpstr">
      <vt:lpstr>Arial</vt:lpstr>
      <vt:lpstr>Calibri</vt:lpstr>
      <vt:lpstr>Calibri Light</vt:lpstr>
      <vt:lpstr>Crimson</vt:lpstr>
      <vt:lpstr>Gudea</vt:lpstr>
      <vt:lpstr>Montserrat</vt:lpstr>
      <vt:lpstr>PT Sans</vt:lpstr>
      <vt:lpstr>Source Sans Pro</vt:lpstr>
      <vt:lpstr>Times New Roman</vt:lpstr>
      <vt:lpstr>Vollkorn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Dewa Pastika Bagya</dc:creator>
  <cp:lastModifiedBy>Cassandra Snyder</cp:lastModifiedBy>
  <cp:revision>3161</cp:revision>
  <cp:lastPrinted>2019-11-07T01:13:48Z</cp:lastPrinted>
  <dcterms:created xsi:type="dcterms:W3CDTF">2018-11-21T06:39:41Z</dcterms:created>
  <dcterms:modified xsi:type="dcterms:W3CDTF">2021-07-30T22:36:42Z</dcterms:modified>
</cp:coreProperties>
</file>